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0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周博" initials="周博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138" y="510"/>
      </p:cViewPr>
      <p:guideLst>
        <p:guide orient="horz" pos="17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我有一只小毛驴</a:t>
            </a:r>
            <a:endParaRPr lang="en-US" alt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11-4542-8EF8-ED876B54898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911-4542-8EF8-ED876B54898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911-4542-8EF8-ED876B5489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86704480"/>
        <c:axId val="786701528"/>
      </c:barChart>
      <c:catAx>
        <c:axId val="786704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86701528"/>
        <c:crosses val="autoZero"/>
        <c:auto val="1"/>
        <c:lblAlgn val="ctr"/>
        <c:lblOffset val="100"/>
        <c:noMultiLvlLbl val="0"/>
      </c:catAx>
      <c:valAx>
        <c:axId val="786701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86704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D460-BA1C-4FD4-A019-AC562AF837FB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474C-B827-4DC5-86A4-89F7304E83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D460-BA1C-4FD4-A019-AC562AF837FB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474C-B827-4DC5-86A4-89F7304E83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D460-BA1C-4FD4-A019-AC562AF837FB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474C-B827-4DC5-86A4-89F7304E83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D460-BA1C-4FD4-A019-AC562AF837FB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474C-B827-4DC5-86A4-89F7304E83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D460-BA1C-4FD4-A019-AC562AF837FB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474C-B827-4DC5-86A4-89F7304E83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D460-BA1C-4FD4-A019-AC562AF837FB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474C-B827-4DC5-86A4-89F7304E839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901" y="4669172"/>
            <a:ext cx="2103124" cy="2621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D460-BA1C-4FD4-A019-AC562AF837FB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474C-B827-4DC5-86A4-89F7304E83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D460-BA1C-4FD4-A019-AC562AF837FB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474C-B827-4DC5-86A4-89F7304E839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901" y="4669172"/>
            <a:ext cx="2103124" cy="2621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D460-BA1C-4FD4-A019-AC562AF837FB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474C-B827-4DC5-86A4-89F7304E83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D460-BA1C-4FD4-A019-AC562AF837FB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474C-B827-4DC5-86A4-89F7304E83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D460-BA1C-4FD4-A019-AC562AF837FB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474C-B827-4DC5-86A4-89F7304E83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D460-BA1C-4FD4-A019-AC562AF837FB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474C-B827-4DC5-86A4-89F7304E83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D460-BA1C-4FD4-A019-AC562AF837FB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474C-B827-4DC5-86A4-89F7304E83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0D460-BA1C-4FD4-A019-AC562AF837FB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8474C-B827-4DC5-86A4-89F7304E83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五边形 40"/>
          <p:cNvSpPr/>
          <p:nvPr/>
        </p:nvSpPr>
        <p:spPr>
          <a:xfrm>
            <a:off x="0" y="195486"/>
            <a:ext cx="899592" cy="432047"/>
          </a:xfrm>
          <a:prstGeom prst="homePlat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等线"/>
              <a:cs typeface="+mn-cs"/>
            </a:endParaRPr>
          </a:p>
        </p:txBody>
      </p:sp>
      <p:sp>
        <p:nvSpPr>
          <p:cNvPr id="43" name="TextBox 24"/>
          <p:cNvSpPr txBox="1"/>
          <p:nvPr/>
        </p:nvSpPr>
        <p:spPr>
          <a:xfrm>
            <a:off x="925929" y="211853"/>
            <a:ext cx="208823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kern="0" cap="none" spc="0" normalizeH="0" baseline="0" noProof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Noto Sans S Chinese Light" panose="020B0300000000000000" pitchFamily="34" charset="-122"/>
              </a:rPr>
              <a:t>目前完成情况</a:t>
            </a:r>
          </a:p>
        </p:txBody>
      </p:sp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355DE08E-44C6-DF01-87AA-3F17011ED7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1997482"/>
              </p:ext>
            </p:extLst>
          </p:nvPr>
        </p:nvGraphicFramePr>
        <p:xfrm>
          <a:off x="4786864" y="699768"/>
          <a:ext cx="3556401" cy="20866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FA1F7360-B428-7740-7DCB-1E0394C2AD5E}"/>
              </a:ext>
            </a:extLst>
          </p:cNvPr>
          <p:cNvSpPr txBox="1"/>
          <p:nvPr/>
        </p:nvSpPr>
        <p:spPr>
          <a:xfrm>
            <a:off x="2843808" y="226843"/>
            <a:ext cx="4572000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/>
              <a:t>{</a:t>
            </a:r>
            <a:r>
              <a:rPr lang="en-US" dirty="0" err="1"/>
              <a:t>jindu</a:t>
            </a:r>
            <a:r>
              <a:rPr lang="en-US" dirty="0"/>
              <a:t>}</a:t>
            </a:r>
            <a:r>
              <a:rPr lang="zh-CN" altLang="en-US"/>
              <a:t> 的进度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4A3F246-FB24-FBA7-C0D2-F708FB3D2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790780"/>
              </p:ext>
            </p:extLst>
          </p:nvPr>
        </p:nvGraphicFramePr>
        <p:xfrm>
          <a:off x="467360" y="2786379"/>
          <a:ext cx="7875905" cy="14319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4725">
                  <a:extLst>
                    <a:ext uri="{9D8B030D-6E8A-4147-A177-3AD203B41FA5}">
                      <a16:colId xmlns:a16="http://schemas.microsoft.com/office/drawing/2014/main" val="1159047598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086794000"/>
                    </a:ext>
                  </a:extLst>
                </a:gridCol>
                <a:gridCol w="1034415">
                  <a:extLst>
                    <a:ext uri="{9D8B030D-6E8A-4147-A177-3AD203B41FA5}">
                      <a16:colId xmlns:a16="http://schemas.microsoft.com/office/drawing/2014/main" val="897695698"/>
                    </a:ext>
                  </a:extLst>
                </a:gridCol>
                <a:gridCol w="1348105">
                  <a:extLst>
                    <a:ext uri="{9D8B030D-6E8A-4147-A177-3AD203B41FA5}">
                      <a16:colId xmlns:a16="http://schemas.microsoft.com/office/drawing/2014/main" val="3873580550"/>
                    </a:ext>
                  </a:extLst>
                </a:gridCol>
                <a:gridCol w="1283970">
                  <a:extLst>
                    <a:ext uri="{9D8B030D-6E8A-4147-A177-3AD203B41FA5}">
                      <a16:colId xmlns:a16="http://schemas.microsoft.com/office/drawing/2014/main" val="2844314440"/>
                    </a:ext>
                  </a:extLst>
                </a:gridCol>
                <a:gridCol w="1269365">
                  <a:extLst>
                    <a:ext uri="{9D8B030D-6E8A-4147-A177-3AD203B41FA5}">
                      <a16:colId xmlns:a16="http://schemas.microsoft.com/office/drawing/2014/main" val="342194895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400" b="0" kern="0" noProof="0" dirty="0">
                          <a:solidFill>
                            <a:sysClr val="windowText" lastClr="000000">
                              <a:lumMod val="85000"/>
                              <a:lumOff val="15000"/>
                            </a:sys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指标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400" b="0" kern="0" noProof="0" dirty="0">
                          <a:solidFill>
                            <a:sysClr val="windowText" lastClr="000000">
                              <a:lumMod val="85000"/>
                              <a:lumOff val="15000"/>
                            </a:sys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单位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400" b="0" kern="0" noProof="0" dirty="0">
                          <a:solidFill>
                            <a:sysClr val="windowText" lastClr="000000">
                              <a:lumMod val="85000"/>
                              <a:lumOff val="15000"/>
                            </a:sys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全年目标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 kern="0" noProof="0" dirty="0">
                          <a:solidFill>
                            <a:sysClr val="windowText" lastClr="000000">
                              <a:lumMod val="85000"/>
                              <a:lumOff val="15000"/>
                            </a:sys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11</a:t>
                      </a:r>
                      <a:r>
                        <a:rPr lang="zh-CN" altLang="en-US" sz="1400" b="0" kern="0" noProof="0" dirty="0">
                          <a:solidFill>
                            <a:sysClr val="windowText" lastClr="000000">
                              <a:lumMod val="85000"/>
                              <a:lumOff val="15000"/>
                            </a:sys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月完成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400" b="0" kern="0" noProof="0" dirty="0">
                          <a:solidFill>
                            <a:sysClr val="windowText" lastClr="000000">
                              <a:lumMod val="85000"/>
                              <a:lumOff val="15000"/>
                            </a:sys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累计完成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400" b="0" kern="0" noProof="0" dirty="0">
                          <a:solidFill>
                            <a:sysClr val="windowText" lastClr="000000">
                              <a:lumMod val="85000"/>
                              <a:lumOff val="15000"/>
                            </a:sys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累计完成比例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644986"/>
                  </a:ext>
                </a:extLst>
              </a:tr>
              <a:tr h="36258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400" b="0" kern="0" noProof="0" dirty="0">
                          <a:solidFill>
                            <a:sysClr val="windowText" lastClr="000000">
                              <a:lumMod val="85000"/>
                              <a:lumOff val="15000"/>
                            </a:sys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新签合同额（含海外部分）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400" b="0" kern="0" noProof="0" dirty="0">
                          <a:solidFill>
                            <a:sysClr val="windowText" lastClr="000000">
                              <a:lumMod val="85000"/>
                              <a:lumOff val="15000"/>
                            </a:sys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万元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zh-CN" altLang="en-US" sz="1400" b="0" kern="0" noProof="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经营管理系统内读取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altLang="zh-CN" sz="1400" b="0" kern="0" noProof="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经营管理系统内读取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altLang="zh-CN" sz="1400" b="0" kern="0" noProof="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经营管理系统内读取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altLang="zh-CN" sz="1400" b="0" kern="0" noProof="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经营管理系统内读取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4093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400" b="0" kern="0" noProof="0" dirty="0">
                          <a:solidFill>
                            <a:sysClr val="windowText" lastClr="000000">
                              <a:lumMod val="85000"/>
                              <a:lumOff val="15000"/>
                            </a:sys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其中：海外部分，占比2%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400" b="0" kern="0" noProof="0" dirty="0">
                          <a:solidFill>
                            <a:sysClr val="windowText" lastClr="000000">
                              <a:lumMod val="85000"/>
                              <a:lumOff val="15000"/>
                            </a:sys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万元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zh-CN" altLang="en-US" sz="1400" kern="0" noProof="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经营管理系统内</a:t>
                      </a:r>
                      <a:r>
                        <a:rPr lang="zh-CN" altLang="en-US" sz="1400" b="0" kern="0" noProof="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需加一个分类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altLang="zh-CN" sz="1400" b="0" kern="0" noProof="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经营管理系统内读取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altLang="zh-CN" sz="1400" b="0" kern="0" noProof="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经营管理系统内读取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altLang="zh-CN" sz="1400" b="0" kern="0" noProof="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经营管理系统内读取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84043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65</Words>
  <Application>Microsoft Office PowerPoint</Application>
  <PresentationFormat>全屏显示(16:9)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微软雅黑</vt:lpstr>
      <vt:lpstr>Arial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Replace with your title</dc:title>
  <dc:creator>ad</dc:creator>
  <cp:lastModifiedBy>刘 志杰</cp:lastModifiedBy>
  <cp:revision>356</cp:revision>
  <dcterms:created xsi:type="dcterms:W3CDTF">2020-09-25T01:42:00Z</dcterms:created>
  <dcterms:modified xsi:type="dcterms:W3CDTF">2022-12-21T11:09:57Z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2052-11.8.2.8875</vt:lpwstr>
  </property>
</Properties>
</file>