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5" r:id="rId9"/>
    <p:sldId id="264" r:id="rId10"/>
    <p:sldId id="266" r:id="rId11"/>
    <p:sldId id="267" r:id="rId12"/>
    <p:sldId id="268" r:id="rId13"/>
    <p:sldId id="270" r:id="rId14"/>
    <p:sldId id="269" r:id="rId15"/>
    <p:sldId id="272" r:id="rId16"/>
    <p:sldId id="271" r:id="rId17"/>
    <p:sldId id="274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3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2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5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5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9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8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3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8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4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0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BA18-4FEB-424B-9988-3B0952A713A9}" type="datetimeFigureOut">
              <a:rPr lang="zh-CN" altLang="en-US" smtClean="0"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FD8C-B373-4FE7-8AB7-3AE1CDB8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有关悬垂链线的模拟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服装推荐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学员分享</a:t>
            </a:r>
            <a:r>
              <a:rPr lang="en-US" altLang="zh-CN" dirty="0" smtClean="0"/>
              <a:t>	</a:t>
            </a:r>
            <a:r>
              <a:rPr lang="zh-CN" altLang="en-US" dirty="0" smtClean="0"/>
              <a:t>黄高乐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Warning:</a:t>
            </a:r>
            <a:r>
              <a:rPr lang="zh-CN" altLang="en-US" dirty="0" smtClean="0">
                <a:solidFill>
                  <a:srgbClr val="FF0000"/>
                </a:solidFill>
              </a:rPr>
              <a:t>涉及实验室项目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仅供</a:t>
            </a:r>
            <a:r>
              <a:rPr lang="en-US" altLang="zh-CN" dirty="0" err="1" smtClean="0">
                <a:solidFill>
                  <a:srgbClr val="FF0000"/>
                </a:solidFill>
              </a:rPr>
              <a:t>julyedu</a:t>
            </a:r>
            <a:r>
              <a:rPr lang="zh-CN" altLang="en-US" dirty="0" smtClean="0">
                <a:solidFill>
                  <a:srgbClr val="FF0000"/>
                </a:solidFill>
              </a:rPr>
              <a:t>三月机器学习班参考，请勿外传</a:t>
            </a:r>
            <a:r>
              <a:rPr lang="en-US" altLang="zh-CN" dirty="0" smtClean="0">
                <a:solidFill>
                  <a:srgbClr val="FF0000"/>
                </a:solidFill>
              </a:rPr>
              <a:t>(*^__^*)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单纯形法（</a:t>
            </a:r>
            <a:r>
              <a:rPr lang="en-US" altLang="zh-CN" dirty="0" smtClean="0"/>
              <a:t>Simplex, due to </a:t>
            </a:r>
            <a:r>
              <a:rPr lang="en-US" altLang="zh-CN" dirty="0" err="1" smtClean="0"/>
              <a:t>Nelder</a:t>
            </a:r>
            <a:r>
              <a:rPr lang="en-US" altLang="zh-CN" dirty="0" smtClean="0"/>
              <a:t> and Mead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用来解决多维函数的最小化问题</a:t>
            </a:r>
            <a:endParaRPr lang="en-US" altLang="zh-CN" dirty="0" smtClean="0"/>
          </a:p>
          <a:p>
            <a:r>
              <a:rPr lang="zh-CN" altLang="en-US" dirty="0"/>
              <a:t>只需</a:t>
            </a:r>
            <a:r>
              <a:rPr lang="zh-CN" altLang="en-US" dirty="0" smtClean="0"/>
              <a:t>要提供原函数，不需要提供导数函数</a:t>
            </a:r>
            <a:endParaRPr lang="en-US" altLang="zh-CN" dirty="0" smtClean="0"/>
          </a:p>
          <a:p>
            <a:r>
              <a:rPr lang="zh-CN" altLang="en-US" dirty="0" smtClean="0"/>
              <a:t>能够快速地获得一个计算量小的问题的最优解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并不是非常有效（维数灾难）</a:t>
            </a:r>
            <a:endParaRPr lang="en-US" altLang="zh-CN" dirty="0" smtClean="0"/>
          </a:p>
          <a:p>
            <a:r>
              <a:rPr lang="zh-CN" altLang="en-US" dirty="0" smtClean="0"/>
              <a:t>有时会找到极小值而非最小值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6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个参数的函数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，一开始时选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个随机的初始点（每个初始点都是一个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维向量）。这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个随机的初始点中，不能有任意三个点共线。</a:t>
            </a:r>
            <a:endParaRPr lang="en-US" altLang="zh-CN" dirty="0" smtClean="0"/>
          </a:p>
          <a:p>
            <a:r>
              <a:rPr lang="zh-CN" altLang="en-US" dirty="0" smtClean="0"/>
              <a:t>算出每一个点处的函数值。找出这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个点处的函数值最大的点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。那么剩余的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个点构成了该</a:t>
            </a:r>
            <a:r>
              <a:rPr lang="en-US" altLang="zh-CN" dirty="0" smtClean="0"/>
              <a:t>N+1</a:t>
            </a:r>
            <a:r>
              <a:rPr lang="zh-CN" altLang="en-US" dirty="0" smtClean="0"/>
              <a:t>维空间的一个超平面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。可以找到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点在</a:t>
            </a:r>
            <a:r>
              <a:rPr lang="en-US" altLang="zh-CN" dirty="0" smtClean="0"/>
              <a:t>N+1</a:t>
            </a:r>
            <a:r>
              <a:rPr lang="zh-CN" altLang="en-US" dirty="0" smtClean="0"/>
              <a:t>空间中关于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对称的定点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。这一步叫做反射</a:t>
            </a:r>
            <a:r>
              <a:rPr lang="en-US" altLang="zh-CN" dirty="0" smtClean="0"/>
              <a:t>(reflection)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点处的函数值。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5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80" y="463640"/>
            <a:ext cx="3971925" cy="142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55" y="2238107"/>
            <a:ext cx="4210050" cy="142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01" y="2238107"/>
            <a:ext cx="5048250" cy="1581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92" y="4323948"/>
            <a:ext cx="3038475" cy="1352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896" y="4242985"/>
            <a:ext cx="2971800" cy="1514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69308" y="366685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点沿超平面的对称点</a:t>
            </a:r>
            <a:r>
              <a:rPr lang="en-US" altLang="zh-CN" dirty="0" smtClean="0"/>
              <a:t>p’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746" y="3634591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点此时成为最小点，则沿着该方向延伸到新点</a:t>
            </a:r>
            <a:r>
              <a:rPr lang="en-US" altLang="zh-CN" dirty="0" smtClean="0"/>
              <a:t>p’’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6892" y="5964257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点仍为最大值，收缩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p’’’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34484" y="5964257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p’’’</a:t>
            </a:r>
            <a:r>
              <a:rPr lang="zh-CN" altLang="en-US" dirty="0" smtClean="0"/>
              <a:t>点仍为最大值，除最小点的所有点都收缩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5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利用单纯形法解出的结果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服装推荐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某购物网站制作一款冷启动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女士服装推荐</a:t>
            </a:r>
            <a:r>
              <a:rPr lang="zh-CN" altLang="en-US" dirty="0"/>
              <a:t>系统。所谓冷启动，是指网站在成立初期，在调研情况很少，几乎没有样本或样本数量很少的前提下，利用能够测试到的信息（如，服装参数），来为用户进行推荐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网站把自己经营的</a:t>
            </a:r>
            <a:r>
              <a:rPr lang="zh-CN" altLang="en-US" dirty="0" smtClean="0"/>
              <a:t>所有服装（</a:t>
            </a:r>
            <a:r>
              <a:rPr lang="zh-CN" altLang="en-US" dirty="0"/>
              <a:t>各种不同的尺码总计约</a:t>
            </a:r>
            <a:r>
              <a:rPr lang="en-US" altLang="zh-CN" dirty="0"/>
              <a:t>800</a:t>
            </a:r>
            <a:r>
              <a:rPr lang="zh-CN" altLang="en-US" dirty="0"/>
              <a:t>件）的三维模型进行了扫描，用六个维度的描述符将服装参数化，然后利用软件测量服装三维模型的六个参数。用户用手测量一</a:t>
            </a:r>
            <a:r>
              <a:rPr lang="zh-CN" altLang="en-US" dirty="0" smtClean="0"/>
              <a:t>件她们</a:t>
            </a:r>
            <a:r>
              <a:rPr lang="zh-CN" altLang="en-US" dirty="0"/>
              <a:t>穿着舒服</a:t>
            </a:r>
            <a:r>
              <a:rPr lang="zh-CN" altLang="en-US" dirty="0" smtClean="0"/>
              <a:t>的服装的</a:t>
            </a:r>
            <a:r>
              <a:rPr lang="zh-CN" altLang="en-US" dirty="0"/>
              <a:t>这六个参数，将参数提供给网站，网站就能从自己的库里找到一件最符合用户身材的衣服，并将推荐的结果推荐给该用户。</a:t>
            </a:r>
          </a:p>
        </p:txBody>
      </p:sp>
    </p:spTree>
    <p:extLst>
      <p:ext uri="{BB962C8B-B14F-4D97-AF65-F5344CB8AC3E}">
        <p14:creationId xmlns:p14="http://schemas.microsoft.com/office/powerpoint/2010/main" val="12383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为了</a:t>
            </a:r>
            <a:r>
              <a:rPr lang="zh-CN" altLang="en-US" dirty="0" smtClean="0"/>
              <a:t>将服装参数</a:t>
            </a:r>
            <a:r>
              <a:rPr lang="zh-CN" altLang="en-US" dirty="0" smtClean="0"/>
              <a:t>化表示，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我们研发了一款通过在扫描的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服装模型</a:t>
            </a:r>
            <a:r>
              <a:rPr lang="zh-CN" altLang="en-US" dirty="0" smtClean="0"/>
              <a:t>上做标记点测距的工具。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利用它</a:t>
            </a:r>
            <a:r>
              <a:rPr lang="zh-CN" altLang="en-US" dirty="0" smtClean="0"/>
              <a:t>得到服装的</a:t>
            </a:r>
            <a:r>
              <a:rPr lang="zh-CN" altLang="en-US" dirty="0" smtClean="0"/>
              <a:t>关键测量数据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2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这是一个非常典型的检索问题，理论上拟合一个距离函数，遍历计算库中</a:t>
                </a:r>
                <a:r>
                  <a:rPr lang="zh-CN" altLang="en-US" dirty="0" smtClean="0"/>
                  <a:t>所有服装与</a:t>
                </a:r>
                <a:r>
                  <a:rPr lang="zh-CN" altLang="en-US" dirty="0"/>
                  <a:t>用户提供的服装参数的距离，选距离最近的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件衣服进行推荐即可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更形式化的说明：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网站</a:t>
                </a:r>
                <a:r>
                  <a:rPr lang="zh-CN" altLang="en-US" dirty="0" smtClean="0"/>
                  <a:t>的服装库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中有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件服装，</a:t>
                </a:r>
                <a:r>
                  <a:rPr lang="zh-CN" altLang="en-US" dirty="0" smtClean="0"/>
                  <a:t>分别记为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每一</a:t>
                </a:r>
                <a:r>
                  <a:rPr lang="zh-CN" altLang="en-US" dirty="0" smtClean="0"/>
                  <a:t>件服装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dirty="0" smtClean="0"/>
                  <a:t>∈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都是一个六维向量。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用户任意给定一件自己合适</a:t>
                </a:r>
                <a:r>
                  <a:rPr lang="zh-CN" altLang="en-US" dirty="0" smtClean="0"/>
                  <a:t>的服装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我们要从库中找到十件与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 smtClean="0"/>
                  <a:t>   最接近</a:t>
                </a:r>
                <a:r>
                  <a:rPr lang="zh-CN" altLang="en-US" dirty="0" smtClean="0"/>
                  <a:t>的服装推荐</a:t>
                </a:r>
                <a:r>
                  <a:rPr lang="zh-CN" altLang="en-US" dirty="0" smtClean="0"/>
                  <a:t>给用户，即求：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如何拟合距离函数？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7721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因为服装不同</a:t>
                </a:r>
                <a:r>
                  <a:rPr lang="zh-CN" altLang="en-US" dirty="0" smtClean="0"/>
                  <a:t>的参数，</a:t>
                </a:r>
                <a:r>
                  <a:rPr lang="zh-CN" altLang="en-US" dirty="0" smtClean="0"/>
                  <a:t>对服装合身</a:t>
                </a:r>
                <a:r>
                  <a:rPr lang="zh-CN" altLang="en-US" dirty="0" smtClean="0"/>
                  <a:t>度的影响是不同的。例如钢圈长度如果只差三、四厘米，女士就会感觉特别不舒服；而底围通常比较有弹性，所以即使差五、六厘米，女生也不会有特别不适的感觉。因此我们拟合的服装参数应该给每一维度乘上一个影响因子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772133"/>
              </a:xfrm>
              <a:blipFill rotWithShape="0">
                <a:blip r:embed="rId2"/>
                <a:stretch>
                  <a:fillRect l="-1043" t="-5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94704" y="4597758"/>
                <a:ext cx="3372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问题：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怎么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确定</m:t>
                    </m:r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04" y="4597758"/>
                <a:ext cx="337278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797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2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具体操作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网站雇佣了十几名志愿者，试穿网站库中所有</a:t>
                </a:r>
                <a:r>
                  <a:rPr lang="zh-CN" altLang="en-US" dirty="0" smtClean="0"/>
                  <a:t>的服装（</a:t>
                </a:r>
                <a:r>
                  <a:rPr lang="en-US" altLang="zh-CN" dirty="0"/>
                  <a:t>7</a:t>
                </a:r>
                <a:r>
                  <a:rPr lang="en-US" altLang="zh-CN" dirty="0" smtClean="0"/>
                  <a:t>00</a:t>
                </a:r>
                <a:r>
                  <a:rPr lang="zh-CN" altLang="en-US" dirty="0" smtClean="0"/>
                  <a:t>件），各个</a:t>
                </a:r>
                <a:r>
                  <a:rPr lang="zh-CN" altLang="en-US" dirty="0"/>
                  <a:t>志愿者</a:t>
                </a:r>
                <a:r>
                  <a:rPr lang="zh-CN" altLang="en-US" dirty="0" smtClean="0"/>
                  <a:t>对所有</a:t>
                </a:r>
                <a:r>
                  <a:rPr lang="zh-CN" altLang="en-US" dirty="0" smtClean="0"/>
                  <a:t>的服装合身</a:t>
                </a:r>
                <a:r>
                  <a:rPr lang="zh-CN" altLang="en-US" dirty="0"/>
                  <a:t>度的打分，分值从</a:t>
                </a:r>
                <a:r>
                  <a:rPr lang="en-US" altLang="zh-CN" dirty="0"/>
                  <a:t>40~100</a:t>
                </a:r>
                <a:r>
                  <a:rPr lang="zh-CN" altLang="en-US" dirty="0" smtClean="0"/>
                  <a:t>不等。于是我们有十几个样本数据。记第</a:t>
                </a:r>
                <a:r>
                  <a:rPr lang="en-US" altLang="zh-CN" dirty="0" err="1"/>
                  <a:t>v</a:t>
                </a:r>
                <a:r>
                  <a:rPr lang="zh-CN" altLang="en-US" dirty="0" smtClean="0"/>
                  <a:t>位志愿者的样本</a:t>
                </a:r>
                <a:r>
                  <a:rPr lang="en-US" altLang="zh-CN" dirty="0" smtClean="0"/>
                  <a:t>Xv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我们从</a:t>
                </a:r>
                <a:r>
                  <a:rPr lang="en-US" altLang="zh-CN" dirty="0" smtClean="0"/>
                  <a:t>Xv</a:t>
                </a:r>
                <a:r>
                  <a:rPr lang="zh-CN" altLang="en-US" dirty="0" smtClean="0"/>
                  <a:t>中任取一件得分为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分</a:t>
                </a:r>
                <a:r>
                  <a:rPr lang="zh-CN" altLang="en-US" dirty="0" smtClean="0"/>
                  <a:t>的服装作为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 smtClean="0"/>
                  <a:t>，其他</a:t>
                </a:r>
                <a:r>
                  <a:rPr lang="zh-CN" altLang="en-US" dirty="0" smtClean="0"/>
                  <a:t>的服装分别</a:t>
                </a:r>
                <a:r>
                  <a:rPr lang="zh-CN" altLang="en-US" dirty="0" smtClean="0"/>
                  <a:t>作为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dirty="0" smtClean="0"/>
                  <a:t>代入到函数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中。这时可以把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看做是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的未知数：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3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用单纯形法求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244877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开始时，我们随机取七组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的值。令计分变量</a:t>
                </a:r>
                <a:r>
                  <a:rPr lang="en-US" altLang="zh-CN" dirty="0" smtClean="0"/>
                  <a:t>result=0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从志愿者提供的样本中取一件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分</a:t>
                </a:r>
                <a:r>
                  <a:rPr lang="zh-CN" altLang="en-US" dirty="0" smtClean="0"/>
                  <a:t>的服装做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 smtClean="0"/>
                  <a:t>，其他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件服装分别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dirty="0" smtClean="0"/>
                  <a:t>，代入到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函数中，能分别计算出这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件服装与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 smtClean="0"/>
                  <a:t>的距离。对这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件服装与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距离从小到大排序，选出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件距离最小</a:t>
                </a:r>
                <a:r>
                  <a:rPr lang="zh-CN" altLang="en-US" dirty="0" smtClean="0"/>
                  <a:t>的服装。</a:t>
                </a:r>
                <a:r>
                  <a:rPr lang="zh-CN" altLang="en-US" dirty="0" smtClean="0"/>
                  <a:t>统计有多少</a:t>
                </a:r>
                <a:r>
                  <a:rPr lang="zh-CN" altLang="en-US" dirty="0" smtClean="0"/>
                  <a:t>件服装是</a:t>
                </a:r>
                <a:r>
                  <a:rPr lang="zh-CN" altLang="en-US" dirty="0" smtClean="0"/>
                  <a:t>该志愿者打分也为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分的，将统计结果加给</a:t>
                </a:r>
                <a:r>
                  <a:rPr lang="en-US" altLang="zh-CN" dirty="0" smtClean="0"/>
                  <a:t>result</a:t>
                </a:r>
                <a:r>
                  <a:rPr lang="zh-CN" altLang="en-US" dirty="0" smtClean="0"/>
                  <a:t>变量。</a:t>
                </a:r>
                <a:endParaRPr lang="en-US" altLang="zh-CN" dirty="0" smtClean="0"/>
              </a:p>
              <a:p>
                <a:r>
                  <a:rPr lang="zh-CN" altLang="en-US" dirty="0"/>
                  <a:t>每</a:t>
                </a:r>
                <a:r>
                  <a:rPr lang="zh-CN" altLang="en-US" dirty="0" smtClean="0"/>
                  <a:t>位志愿者的每件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分</a:t>
                </a:r>
                <a:r>
                  <a:rPr lang="zh-CN" altLang="en-US" dirty="0" smtClean="0"/>
                  <a:t>的服装依次</a:t>
                </a:r>
                <a:r>
                  <a:rPr lang="zh-CN" altLang="en-US" dirty="0" smtClean="0"/>
                  <a:t>拿来做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 smtClean="0"/>
                  <a:t>，最后得到的</a:t>
                </a:r>
                <a:r>
                  <a:rPr lang="en-US" altLang="zh-CN" dirty="0" smtClean="0"/>
                  <a:t>result</a:t>
                </a:r>
                <a:r>
                  <a:rPr lang="zh-CN" altLang="en-US" dirty="0" smtClean="0"/>
                  <a:t>就是宏观上的统计准确率。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result</a:t>
                </a:r>
                <a:r>
                  <a:rPr lang="zh-CN" altLang="en-US" dirty="0" smtClean="0"/>
                  <a:t>最大为目标，迭代到七个点两两之间的距离小于</a:t>
                </a:r>
                <a:r>
                  <a:rPr lang="en-US" altLang="zh-CN" dirty="0" smtClean="0"/>
                  <a:t>0.1</a:t>
                </a:r>
                <a:r>
                  <a:rPr lang="zh-CN" altLang="en-US" dirty="0" smtClean="0"/>
                  <a:t>为止。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这时我们就优化出了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的值。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244877"/>
              </a:xfrm>
              <a:blipFill rotWithShape="0">
                <a:blip r:embed="rId3"/>
                <a:stretch>
                  <a:fillRect l="-1043" t="-2439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1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00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假定有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首尾相连的刚体链条，链条相铆接的节点可以三百六十度自由转动，只有链条的首部与尾部固定在墙上。其他部分自由下垂。当链条的重力势能达到最小时，所有链条会呈现一种形状。给定每根链条的长度与质量，假定链条是密度均匀的杆，编写一个程序来模拟链条静止时的形状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46" y="3544440"/>
            <a:ext cx="5038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9563" y="254402"/>
                <a:ext cx="10515600" cy="1935006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将单纯形法找到的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 smtClean="0"/>
                  <a:t>六个值代入到函数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中，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我们就得到了推荐模型。当有新的用户指定一件已合身</a:t>
                </a:r>
                <a:r>
                  <a:rPr lang="zh-CN" altLang="en-US" dirty="0" smtClean="0"/>
                  <a:t>的服装时</a:t>
                </a:r>
                <a:r>
                  <a:rPr lang="zh-CN" altLang="en-US" dirty="0" smtClean="0"/>
                  <a:t>， 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我们用函数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计算库中所有</a:t>
                </a:r>
                <a:r>
                  <a:rPr lang="zh-CN" altLang="en-US" dirty="0" smtClean="0"/>
                  <a:t>的服装与该服装的</a:t>
                </a:r>
                <a:r>
                  <a:rPr lang="zh-CN" altLang="en-US" dirty="0" smtClean="0"/>
                  <a:t>距离，然后选出十件距  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离最近</a:t>
                </a:r>
                <a:r>
                  <a:rPr lang="zh-CN" altLang="en-US" dirty="0" smtClean="0"/>
                  <a:t>的服装进行</a:t>
                </a:r>
                <a:r>
                  <a:rPr lang="zh-CN" altLang="en-US" dirty="0" smtClean="0"/>
                  <a:t>推送。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563" y="254402"/>
                <a:ext cx="10515600" cy="1935006"/>
              </a:xfrm>
              <a:blipFill rotWithShape="0">
                <a:blip r:embed="rId2"/>
                <a:stretch>
                  <a:fillRect l="-870" t="-6309" b="-5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8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目前算法存在的问题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①服装的</a:t>
            </a:r>
            <a:r>
              <a:rPr lang="zh-CN" altLang="en-US" dirty="0"/>
              <a:t>六个参数是否能准确、完整地描述一件服装，这个有待考究。因为我们的服装模型是通过扫描得到的静态模型，服装的材质、弹性等因素没有考虑在内，因此会出现参数很近似的两件服装给人的感觉非常不同的情况。</a:t>
            </a:r>
            <a:br>
              <a:rPr lang="zh-CN" altLang="en-US" dirty="0"/>
            </a:br>
            <a:r>
              <a:rPr lang="zh-CN" altLang="en-US" dirty="0"/>
              <a:t>②志愿者的打分带有非常大的主观性。有的志愿者的打分中</a:t>
            </a:r>
            <a:r>
              <a:rPr lang="en-US" altLang="zh-CN" dirty="0"/>
              <a:t>100</a:t>
            </a:r>
            <a:r>
              <a:rPr lang="zh-CN" altLang="en-US" dirty="0"/>
              <a:t>分很多，低于</a:t>
            </a:r>
            <a:r>
              <a:rPr lang="en-US" altLang="zh-CN" dirty="0"/>
              <a:t>80</a:t>
            </a:r>
            <a:r>
              <a:rPr lang="zh-CN" altLang="en-US" dirty="0"/>
              <a:t>分的比较少。而另外的志愿者</a:t>
            </a:r>
            <a:r>
              <a:rPr lang="en-US" altLang="zh-CN" dirty="0"/>
              <a:t>100</a:t>
            </a:r>
            <a:r>
              <a:rPr lang="zh-CN" altLang="en-US" dirty="0"/>
              <a:t>分比较少，大部分都是</a:t>
            </a:r>
            <a:r>
              <a:rPr lang="en-US" altLang="zh-CN" dirty="0"/>
              <a:t>90</a:t>
            </a:r>
            <a:r>
              <a:rPr lang="zh-CN" altLang="en-US" dirty="0"/>
              <a:t>分</a:t>
            </a:r>
            <a:r>
              <a:rPr lang="en-US" altLang="zh-CN" dirty="0"/>
              <a:t>80</a:t>
            </a:r>
            <a:r>
              <a:rPr lang="zh-CN" altLang="en-US" dirty="0"/>
              <a:t>分等。</a:t>
            </a:r>
            <a:br>
              <a:rPr lang="zh-CN" altLang="en-US" dirty="0"/>
            </a:br>
            <a:r>
              <a:rPr lang="zh-CN" altLang="en-US" dirty="0"/>
              <a:t>③每次用单纯形法求影响因子的值，给定的初始点不同，得到的结果</a:t>
            </a:r>
            <a:r>
              <a:rPr lang="zh-CN" altLang="en-US" dirty="0" smtClean="0"/>
              <a:t>也</a:t>
            </a:r>
            <a:r>
              <a:rPr lang="zh-CN" altLang="en-US" dirty="0"/>
              <a:t>不同</a:t>
            </a:r>
            <a:r>
              <a:rPr lang="zh-CN" altLang="en-US" dirty="0" smtClean="0"/>
              <a:t>。目前选择的是最终在样本数据中准确率最高的一组解。可见</a:t>
            </a:r>
            <a:r>
              <a:rPr lang="zh-CN" altLang="en-US" dirty="0"/>
              <a:t>这并非是一个收敛的问题。</a:t>
            </a:r>
            <a:br>
              <a:rPr lang="zh-CN" altLang="en-US" dirty="0"/>
            </a:br>
            <a:r>
              <a:rPr lang="zh-CN" altLang="en-US" dirty="0"/>
              <a:t>④用欧式</a:t>
            </a:r>
            <a:r>
              <a:rPr lang="zh-CN" altLang="en-US" dirty="0" smtClean="0"/>
              <a:t>距离与余弦</a:t>
            </a:r>
            <a:r>
              <a:rPr lang="zh-CN" altLang="en-US" dirty="0"/>
              <a:t>距离推荐的服装</a:t>
            </a:r>
            <a:r>
              <a:rPr lang="en-US" altLang="zh-CN" dirty="0"/>
              <a:t>TOP-10</a:t>
            </a:r>
            <a:r>
              <a:rPr lang="zh-CN" altLang="en-US" dirty="0"/>
              <a:t>差别很大，大概只有</a:t>
            </a:r>
            <a:r>
              <a:rPr lang="en-US" altLang="zh-CN" dirty="0"/>
              <a:t>2</a:t>
            </a:r>
            <a:r>
              <a:rPr lang="zh-CN" altLang="en-US" dirty="0"/>
              <a:t>件可以重叠</a:t>
            </a:r>
            <a:r>
              <a:rPr lang="zh-CN" altLang="en-US" dirty="0" smtClean="0"/>
              <a:t>。如果限制两</a:t>
            </a:r>
            <a:r>
              <a:rPr lang="zh-CN" altLang="en-US" dirty="0"/>
              <a:t>个</a:t>
            </a:r>
            <a:r>
              <a:rPr lang="zh-CN" altLang="en-US" dirty="0" smtClean="0"/>
              <a:t>距离都小于某一个阈值才推荐，又会造成部分形状奇特</a:t>
            </a:r>
            <a:r>
              <a:rPr lang="zh-CN" altLang="en-US" dirty="0" smtClean="0"/>
              <a:t>的服装附近</a:t>
            </a:r>
            <a:r>
              <a:rPr lang="zh-CN" altLang="en-US" dirty="0" smtClean="0"/>
              <a:t>没有尺寸相近</a:t>
            </a:r>
            <a:r>
              <a:rPr lang="zh-CN" altLang="en-US" dirty="0" smtClean="0"/>
              <a:t>的服装与</a:t>
            </a:r>
            <a:r>
              <a:rPr lang="zh-CN" altLang="en-US" dirty="0" smtClean="0"/>
              <a:t>之匹配。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1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计算机图形学中的平移变换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40477" y="1825624"/>
                <a:ext cx="400425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477" y="1825624"/>
                <a:ext cx="4004256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173" y="2170906"/>
            <a:ext cx="5924954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74560" y="2340214"/>
                <a:ext cx="1181744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func>
                                <m:func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/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560" y="2340214"/>
                <a:ext cx="1181744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0501" y="-141667"/>
            <a:ext cx="5108620" cy="24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74560" y="2340214"/>
                <a:ext cx="1181744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func>
                                <m:func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/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560" y="2340214"/>
                <a:ext cx="1181744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0501" y="-141667"/>
            <a:ext cx="5108620" cy="2481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692461" y="5550795"/>
                <a:ext cx="21121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461" y="5550795"/>
                <a:ext cx="2112135" cy="707886"/>
              </a:xfrm>
              <a:prstGeom prst="rect">
                <a:avLst/>
              </a:prstGeom>
              <a:blipFill rotWithShape="0">
                <a:blip r:embed="rId4"/>
                <a:stretch>
                  <a:fillRect r="-50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9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拉格朗日乘数法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拉格朗日函数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;</a:t>
                </a: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拉格朗日</a:t>
            </a:r>
            <a:r>
              <a:rPr lang="zh-CN" altLang="en-US" dirty="0"/>
              <a:t>乘数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            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              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②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  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③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             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④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                        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⑤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6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求以上方程的思路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Minimize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	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单纯形法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梯度下降算法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2327" y="1915777"/>
                <a:ext cx="1112734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②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altLang="zh-CN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③</m:t>
                    </m:r>
                    <m:d>
                      <m:dPr>
                        <m:begChr m:val="["/>
                        <m:endChr m:val="]"/>
                        <m:ctrlPr>
                          <a:rPr lang="el-GR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l-GR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②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③</m:t>
                    </m:r>
                    <m:d>
                      <m:dPr>
                        <m:begChr m:val="["/>
                        <m:endChr m:val="]"/>
                        <m:ctrlPr>
                          <a:rPr lang="el-GR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l-GR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②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③</m:t>
                    </m:r>
                    <m:d>
                      <m:dPr>
                        <m:begChr m:val="["/>
                        <m:endChr m:val="]"/>
                        <m:ctrlPr>
                          <a:rPr lang="el-GR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l-GR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③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③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④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⑤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327" y="1915777"/>
                <a:ext cx="11127346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1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855</Words>
  <Application>Microsoft Office PowerPoint</Application>
  <PresentationFormat>宽屏</PresentationFormat>
  <Paragraphs>95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Office 主题</vt:lpstr>
      <vt:lpstr>有关悬垂链线的模拟 服装推荐系统</vt:lpstr>
      <vt:lpstr>要解决的问题</vt:lpstr>
      <vt:lpstr>计算机图形学中的平移变换</vt:lpstr>
      <vt:lpstr>PowerPoint 演示文稿</vt:lpstr>
      <vt:lpstr>PowerPoint 演示文稿</vt:lpstr>
      <vt:lpstr>拉格朗日乘数法</vt:lpstr>
      <vt:lpstr>拉格朗日乘数法</vt:lpstr>
      <vt:lpstr>求以上方程的思路</vt:lpstr>
      <vt:lpstr>梯度下降算法</vt:lpstr>
      <vt:lpstr>单纯形法（Simplex, due to Nelder and Mead）</vt:lpstr>
      <vt:lpstr>单纯形法</vt:lpstr>
      <vt:lpstr>PowerPoint 演示文稿</vt:lpstr>
      <vt:lpstr>利用单纯形法解出的结果</vt:lpstr>
      <vt:lpstr>服装推荐项目</vt:lpstr>
      <vt:lpstr>PowerPoint 演示文稿</vt:lpstr>
      <vt:lpstr>问题分析</vt:lpstr>
      <vt:lpstr>如何拟合距离函数？</vt:lpstr>
      <vt:lpstr>具体操作</vt:lpstr>
      <vt:lpstr>用单纯形法求a_1~a_6</vt:lpstr>
      <vt:lpstr>PowerPoint 演示文稿</vt:lpstr>
      <vt:lpstr>目前算法存在的问题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链条</dc:title>
  <dc:creator>HuangGaole</dc:creator>
  <cp:lastModifiedBy>HuangGaole</cp:lastModifiedBy>
  <cp:revision>43</cp:revision>
  <dcterms:created xsi:type="dcterms:W3CDTF">2015-04-15T08:22:53Z</dcterms:created>
  <dcterms:modified xsi:type="dcterms:W3CDTF">2015-04-19T11:53:42Z</dcterms:modified>
</cp:coreProperties>
</file>