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лизавета Тупиченко" userId="750e973ceca5cdbc" providerId="LiveId" clId="{0EB297C3-D782-4064-A15E-F75BC9F87989}"/>
    <pc:docChg chg="undo custSel addSld delSld modSld">
      <pc:chgData name="Елизавета Тупиченко" userId="750e973ceca5cdbc" providerId="LiveId" clId="{0EB297C3-D782-4064-A15E-F75BC9F87989}" dt="2023-03-16T18:07:40.791" v="1867" actId="20577"/>
      <pc:docMkLst>
        <pc:docMk/>
      </pc:docMkLst>
      <pc:sldChg chg="addSp delSp modSp new mod">
        <pc:chgData name="Елизавета Тупиченко" userId="750e973ceca5cdbc" providerId="LiveId" clId="{0EB297C3-D782-4064-A15E-F75BC9F87989}" dt="2023-03-16T16:52:42.732" v="203" actId="1076"/>
        <pc:sldMkLst>
          <pc:docMk/>
          <pc:sldMk cId="1538709521" sldId="256"/>
        </pc:sldMkLst>
        <pc:spChg chg="mod">
          <ac:chgData name="Елизавета Тупиченко" userId="750e973ceca5cdbc" providerId="LiveId" clId="{0EB297C3-D782-4064-A15E-F75BC9F87989}" dt="2023-03-16T16:43:40.114" v="91" actId="14100"/>
          <ac:spMkLst>
            <pc:docMk/>
            <pc:sldMk cId="1538709521" sldId="256"/>
            <ac:spMk id="2" creationId="{FA5C32E3-16DE-E5DC-6769-57F955DB03A9}"/>
          </ac:spMkLst>
        </pc:spChg>
        <pc:spChg chg="mod">
          <ac:chgData name="Елизавета Тупиченко" userId="750e973ceca5cdbc" providerId="LiveId" clId="{0EB297C3-D782-4064-A15E-F75BC9F87989}" dt="2023-03-16T16:43:32.455" v="90" actId="2711"/>
          <ac:spMkLst>
            <pc:docMk/>
            <pc:sldMk cId="1538709521" sldId="256"/>
            <ac:spMk id="3" creationId="{690F9825-510E-8D3B-6D92-4F31E7996111}"/>
          </ac:spMkLst>
        </pc:spChg>
        <pc:spChg chg="add mod">
          <ac:chgData name="Елизавета Тупиченко" userId="750e973ceca5cdbc" providerId="LiveId" clId="{0EB297C3-D782-4064-A15E-F75BC9F87989}" dt="2023-03-16T16:44:46.482" v="94" actId="208"/>
          <ac:spMkLst>
            <pc:docMk/>
            <pc:sldMk cId="1538709521" sldId="256"/>
            <ac:spMk id="4" creationId="{BD025B7D-1C61-9F8A-A242-0E94FA59CA32}"/>
          </ac:spMkLst>
        </pc:spChg>
        <pc:spChg chg="add del">
          <ac:chgData name="Елизавета Тупиченко" userId="750e973ceca5cdbc" providerId="LiveId" clId="{0EB297C3-D782-4064-A15E-F75BC9F87989}" dt="2023-03-16T16:45:00.864" v="96" actId="11529"/>
          <ac:spMkLst>
            <pc:docMk/>
            <pc:sldMk cId="1538709521" sldId="256"/>
            <ac:spMk id="5" creationId="{D2896A4A-1448-0138-4B9A-ED61A6192F9B}"/>
          </ac:spMkLst>
        </pc:spChg>
        <pc:spChg chg="add del">
          <ac:chgData name="Елизавета Тупиченко" userId="750e973ceca5cdbc" providerId="LiveId" clId="{0EB297C3-D782-4064-A15E-F75BC9F87989}" dt="2023-03-16T16:45:36.206" v="98" actId="478"/>
          <ac:spMkLst>
            <pc:docMk/>
            <pc:sldMk cId="1538709521" sldId="256"/>
            <ac:spMk id="6" creationId="{EC4A601D-BA65-B725-29C6-10F10C6DE09C}"/>
          </ac:spMkLst>
        </pc:spChg>
        <pc:spChg chg="add mod">
          <ac:chgData name="Елизавета Тупиченко" userId="750e973ceca5cdbc" providerId="LiveId" clId="{0EB297C3-D782-4064-A15E-F75BC9F87989}" dt="2023-03-16T16:46:16.876" v="104" actId="1076"/>
          <ac:spMkLst>
            <pc:docMk/>
            <pc:sldMk cId="1538709521" sldId="256"/>
            <ac:spMk id="7" creationId="{1215C024-DCC8-B13A-006E-09DF236CD29F}"/>
          </ac:spMkLst>
        </pc:spChg>
        <pc:spChg chg="add mod">
          <ac:chgData name="Елизавета Тупиченко" userId="750e973ceca5cdbc" providerId="LiveId" clId="{0EB297C3-D782-4064-A15E-F75BC9F87989}" dt="2023-03-16T16:47:06.446" v="111" actId="1076"/>
          <ac:spMkLst>
            <pc:docMk/>
            <pc:sldMk cId="1538709521" sldId="256"/>
            <ac:spMk id="8" creationId="{A15BD672-D147-7716-6DBD-C8129E69DB63}"/>
          </ac:spMkLst>
        </pc:spChg>
        <pc:spChg chg="add mod">
          <ac:chgData name="Елизавета Тупиченко" userId="750e973ceca5cdbc" providerId="LiveId" clId="{0EB297C3-D782-4064-A15E-F75BC9F87989}" dt="2023-03-16T16:48:02.124" v="124" actId="1076"/>
          <ac:spMkLst>
            <pc:docMk/>
            <pc:sldMk cId="1538709521" sldId="256"/>
            <ac:spMk id="9" creationId="{A1C4B0BD-5E0F-B8F7-67D8-7A014CD1342F}"/>
          </ac:spMkLst>
        </pc:spChg>
        <pc:spChg chg="add mod">
          <ac:chgData name="Елизавета Тупиченко" userId="750e973ceca5cdbc" providerId="LiveId" clId="{0EB297C3-D782-4064-A15E-F75BC9F87989}" dt="2023-03-16T16:47:32.430" v="118" actId="14100"/>
          <ac:spMkLst>
            <pc:docMk/>
            <pc:sldMk cId="1538709521" sldId="256"/>
            <ac:spMk id="10" creationId="{D6DBFF9C-49BF-B54E-E1BF-6906A47363A1}"/>
          </ac:spMkLst>
        </pc:spChg>
        <pc:spChg chg="add mod">
          <ac:chgData name="Елизавета Тупиченко" userId="750e973ceca5cdbc" providerId="LiveId" clId="{0EB297C3-D782-4064-A15E-F75BC9F87989}" dt="2023-03-16T16:48:43.608" v="132" actId="688"/>
          <ac:spMkLst>
            <pc:docMk/>
            <pc:sldMk cId="1538709521" sldId="256"/>
            <ac:spMk id="11" creationId="{772468A0-5EA6-1B03-1B6F-DB9C0A4F5B30}"/>
          </ac:spMkLst>
        </pc:spChg>
        <pc:spChg chg="add mod">
          <ac:chgData name="Елизавета Тупиченко" userId="750e973ceca5cdbc" providerId="LiveId" clId="{0EB297C3-D782-4064-A15E-F75BC9F87989}" dt="2023-03-16T16:48:28.633" v="130" actId="1076"/>
          <ac:spMkLst>
            <pc:docMk/>
            <pc:sldMk cId="1538709521" sldId="256"/>
            <ac:spMk id="12" creationId="{6AC2464A-86AB-34B6-3FED-21D2F9F0C6E4}"/>
          </ac:spMkLst>
        </pc:spChg>
        <pc:spChg chg="add mod">
          <ac:chgData name="Елизавета Тупиченко" userId="750e973ceca5cdbc" providerId="LiveId" clId="{0EB297C3-D782-4064-A15E-F75BC9F87989}" dt="2023-03-16T16:48:54.167" v="136" actId="1076"/>
          <ac:spMkLst>
            <pc:docMk/>
            <pc:sldMk cId="1538709521" sldId="256"/>
            <ac:spMk id="13" creationId="{CAD6E070-E7FF-2D53-A58B-4ED423BF0D70}"/>
          </ac:spMkLst>
        </pc:spChg>
        <pc:spChg chg="add mod">
          <ac:chgData name="Елизавета Тупиченко" userId="750e973ceca5cdbc" providerId="LiveId" clId="{0EB297C3-D782-4064-A15E-F75BC9F87989}" dt="2023-03-16T16:49:18.312" v="143" actId="1076"/>
          <ac:spMkLst>
            <pc:docMk/>
            <pc:sldMk cId="1538709521" sldId="256"/>
            <ac:spMk id="14" creationId="{5D2090F8-552F-C7B5-0B51-8134BD0E3372}"/>
          </ac:spMkLst>
        </pc:spChg>
        <pc:spChg chg="add del mod">
          <ac:chgData name="Елизавета Тупиченко" userId="750e973ceca5cdbc" providerId="LiveId" clId="{0EB297C3-D782-4064-A15E-F75BC9F87989}" dt="2023-03-16T16:49:21.229" v="144"/>
          <ac:spMkLst>
            <pc:docMk/>
            <pc:sldMk cId="1538709521" sldId="256"/>
            <ac:spMk id="15" creationId="{59C7DAC5-FCD3-B375-7D07-CA994A3CA316}"/>
          </ac:spMkLst>
        </pc:spChg>
        <pc:spChg chg="add mod">
          <ac:chgData name="Елизавета Тупиченко" userId="750e973ceca5cdbc" providerId="LiveId" clId="{0EB297C3-D782-4064-A15E-F75BC9F87989}" dt="2023-03-16T16:49:36.175" v="150" actId="1076"/>
          <ac:spMkLst>
            <pc:docMk/>
            <pc:sldMk cId="1538709521" sldId="256"/>
            <ac:spMk id="16" creationId="{F2ED3CF8-CEA1-2C20-462A-92227591F1C5}"/>
          </ac:spMkLst>
        </pc:spChg>
        <pc:spChg chg="add mod">
          <ac:chgData name="Елизавета Тупиченко" userId="750e973ceca5cdbc" providerId="LiveId" clId="{0EB297C3-D782-4064-A15E-F75BC9F87989}" dt="2023-03-16T16:50:03.875" v="159" actId="1076"/>
          <ac:spMkLst>
            <pc:docMk/>
            <pc:sldMk cId="1538709521" sldId="256"/>
            <ac:spMk id="17" creationId="{4D39323B-9D7B-46F3-08AD-43E2EE9435B9}"/>
          </ac:spMkLst>
        </pc:spChg>
        <pc:spChg chg="add mod">
          <ac:chgData name="Елизавета Тупиченко" userId="750e973ceca5cdbc" providerId="LiveId" clId="{0EB297C3-D782-4064-A15E-F75BC9F87989}" dt="2023-03-16T16:50:22.857" v="168" actId="1076"/>
          <ac:spMkLst>
            <pc:docMk/>
            <pc:sldMk cId="1538709521" sldId="256"/>
            <ac:spMk id="18" creationId="{1BB283EC-BED0-C098-27A6-2C79C77ACAB6}"/>
          </ac:spMkLst>
        </pc:spChg>
        <pc:spChg chg="add mod">
          <ac:chgData name="Елизавета Тупиченко" userId="750e973ceca5cdbc" providerId="LiveId" clId="{0EB297C3-D782-4064-A15E-F75BC9F87989}" dt="2023-03-16T16:50:40.308" v="173" actId="1076"/>
          <ac:spMkLst>
            <pc:docMk/>
            <pc:sldMk cId="1538709521" sldId="256"/>
            <ac:spMk id="19" creationId="{CEBB7617-8F54-E2E1-4B2B-68D54ED08ED7}"/>
          </ac:spMkLst>
        </pc:spChg>
        <pc:spChg chg="add mod">
          <ac:chgData name="Елизавета Тупиченко" userId="750e973ceca5cdbc" providerId="LiveId" clId="{0EB297C3-D782-4064-A15E-F75BC9F87989}" dt="2023-03-16T16:50:49.964" v="177" actId="1076"/>
          <ac:spMkLst>
            <pc:docMk/>
            <pc:sldMk cId="1538709521" sldId="256"/>
            <ac:spMk id="20" creationId="{8E1B663D-A502-DD60-3A2A-FCD7B2C81E6B}"/>
          </ac:spMkLst>
        </pc:spChg>
        <pc:spChg chg="add mod">
          <ac:chgData name="Елизавета Тупиченко" userId="750e973ceca5cdbc" providerId="LiveId" clId="{0EB297C3-D782-4064-A15E-F75BC9F87989}" dt="2023-03-16T16:51:10.201" v="181" actId="1076"/>
          <ac:spMkLst>
            <pc:docMk/>
            <pc:sldMk cId="1538709521" sldId="256"/>
            <ac:spMk id="21" creationId="{2991B4E2-A242-CCB4-AF54-BC7650A0F8B9}"/>
          </ac:spMkLst>
        </pc:spChg>
        <pc:spChg chg="add mod">
          <ac:chgData name="Елизавета Тупиченко" userId="750e973ceca5cdbc" providerId="LiveId" clId="{0EB297C3-D782-4064-A15E-F75BC9F87989}" dt="2023-03-16T16:51:49.404" v="190" actId="1076"/>
          <ac:spMkLst>
            <pc:docMk/>
            <pc:sldMk cId="1538709521" sldId="256"/>
            <ac:spMk id="22" creationId="{4874F95A-2C0D-4842-99EA-51488AD2350D}"/>
          </ac:spMkLst>
        </pc:spChg>
        <pc:spChg chg="add mod">
          <ac:chgData name="Елизавета Тупиченко" userId="750e973ceca5cdbc" providerId="LiveId" clId="{0EB297C3-D782-4064-A15E-F75BC9F87989}" dt="2023-03-16T16:52:42.732" v="203" actId="1076"/>
          <ac:spMkLst>
            <pc:docMk/>
            <pc:sldMk cId="1538709521" sldId="256"/>
            <ac:spMk id="23" creationId="{7C01D493-C551-691C-34D6-9D59B0D7EA19}"/>
          </ac:spMkLst>
        </pc:spChg>
        <pc:spChg chg="add mod">
          <ac:chgData name="Елизавета Тупиченко" userId="750e973ceca5cdbc" providerId="LiveId" clId="{0EB297C3-D782-4064-A15E-F75BC9F87989}" dt="2023-03-16T16:52:31.772" v="201" actId="1076"/>
          <ac:spMkLst>
            <pc:docMk/>
            <pc:sldMk cId="1538709521" sldId="256"/>
            <ac:spMk id="24" creationId="{C7250FEC-48A5-FE1C-8559-3D767777D279}"/>
          </ac:spMkLst>
        </pc:spChg>
      </pc:sldChg>
      <pc:sldChg chg="addSp delSp modSp new mod">
        <pc:chgData name="Елизавета Тупиченко" userId="750e973ceca5cdbc" providerId="LiveId" clId="{0EB297C3-D782-4064-A15E-F75BC9F87989}" dt="2023-03-16T17:07:38.834" v="646" actId="20577"/>
        <pc:sldMkLst>
          <pc:docMk/>
          <pc:sldMk cId="553358170" sldId="257"/>
        </pc:sldMkLst>
        <pc:spChg chg="del">
          <ac:chgData name="Елизавета Тупиченко" userId="750e973ceca5cdbc" providerId="LiveId" clId="{0EB297C3-D782-4064-A15E-F75BC9F87989}" dt="2023-03-16T16:53:00.404" v="205" actId="478"/>
          <ac:spMkLst>
            <pc:docMk/>
            <pc:sldMk cId="553358170" sldId="257"/>
            <ac:spMk id="2" creationId="{A34A057A-0645-1B54-9495-3C663088E243}"/>
          </ac:spMkLst>
        </pc:spChg>
        <pc:spChg chg="del">
          <ac:chgData name="Елизавета Тупиченко" userId="750e973ceca5cdbc" providerId="LiveId" clId="{0EB297C3-D782-4064-A15E-F75BC9F87989}" dt="2023-03-16T16:53:03.672" v="206" actId="478"/>
          <ac:spMkLst>
            <pc:docMk/>
            <pc:sldMk cId="553358170" sldId="257"/>
            <ac:spMk id="3" creationId="{C6D45D80-10FD-8793-2D2F-6080E989E954}"/>
          </ac:spMkLst>
        </pc:spChg>
        <pc:spChg chg="add mod">
          <ac:chgData name="Елизавета Тупиченко" userId="750e973ceca5cdbc" providerId="LiveId" clId="{0EB297C3-D782-4064-A15E-F75BC9F87989}" dt="2023-03-16T16:53:42.782" v="214" actId="20577"/>
          <ac:spMkLst>
            <pc:docMk/>
            <pc:sldMk cId="553358170" sldId="257"/>
            <ac:spMk id="4" creationId="{23EA680A-44CA-B7B3-801B-36AD682DAC52}"/>
          </ac:spMkLst>
        </pc:spChg>
        <pc:spChg chg="add mod">
          <ac:chgData name="Елизавета Тупиченко" userId="750e973ceca5cdbc" providerId="LiveId" clId="{0EB297C3-D782-4064-A15E-F75BC9F87989}" dt="2023-03-16T16:54:34.647" v="225" actId="14100"/>
          <ac:spMkLst>
            <pc:docMk/>
            <pc:sldMk cId="553358170" sldId="257"/>
            <ac:spMk id="5" creationId="{0166E0B7-BE2A-28EE-142B-133127119AEB}"/>
          </ac:spMkLst>
        </pc:spChg>
        <pc:spChg chg="add del mod">
          <ac:chgData name="Елизавета Тупиченко" userId="750e973ceca5cdbc" providerId="LiveId" clId="{0EB297C3-D782-4064-A15E-F75BC9F87989}" dt="2023-03-16T16:55:15.484" v="230"/>
          <ac:spMkLst>
            <pc:docMk/>
            <pc:sldMk cId="553358170" sldId="257"/>
            <ac:spMk id="6" creationId="{78075C1A-538B-6E69-2B34-6668F3940415}"/>
          </ac:spMkLst>
        </pc:spChg>
        <pc:spChg chg="add mod">
          <ac:chgData name="Елизавета Тупиченко" userId="750e973ceca5cdbc" providerId="LiveId" clId="{0EB297C3-D782-4064-A15E-F75BC9F87989}" dt="2023-03-16T17:07:38.834" v="646" actId="20577"/>
          <ac:spMkLst>
            <pc:docMk/>
            <pc:sldMk cId="553358170" sldId="257"/>
            <ac:spMk id="7" creationId="{477AA679-52D4-F442-9A7C-9096998995C4}"/>
          </ac:spMkLst>
        </pc:spChg>
        <pc:spChg chg="add mod">
          <ac:chgData name="Елизавета Тупиченко" userId="750e973ceca5cdbc" providerId="LiveId" clId="{0EB297C3-D782-4064-A15E-F75BC9F87989}" dt="2023-03-16T17:01:18.598" v="421" actId="255"/>
          <ac:spMkLst>
            <pc:docMk/>
            <pc:sldMk cId="553358170" sldId="257"/>
            <ac:spMk id="10" creationId="{96018C23-83F8-2C1A-DD84-B1EE8AABE617}"/>
          </ac:spMkLst>
        </pc:spChg>
        <pc:spChg chg="add mod">
          <ac:chgData name="Елизавета Тупиченко" userId="750e973ceca5cdbc" providerId="LiveId" clId="{0EB297C3-D782-4064-A15E-F75BC9F87989}" dt="2023-03-16T17:02:04.059" v="430" actId="1076"/>
          <ac:spMkLst>
            <pc:docMk/>
            <pc:sldMk cId="553358170" sldId="257"/>
            <ac:spMk id="11" creationId="{A6A842E7-B90F-754B-244C-4D5B9023C8DA}"/>
          </ac:spMkLst>
        </pc:spChg>
        <pc:spChg chg="add del mod">
          <ac:chgData name="Елизавета Тупиченко" userId="750e973ceca5cdbc" providerId="LiveId" clId="{0EB297C3-D782-4064-A15E-F75BC9F87989}" dt="2023-03-16T17:00:34.083" v="416" actId="478"/>
          <ac:spMkLst>
            <pc:docMk/>
            <pc:sldMk cId="553358170" sldId="257"/>
            <ac:spMk id="12" creationId="{97DF56D5-3E8B-02C5-413B-8F58BF9EF9E4}"/>
          </ac:spMkLst>
        </pc:spChg>
        <pc:spChg chg="add del mod">
          <ac:chgData name="Елизавета Тупиченко" userId="750e973ceca5cdbc" providerId="LiveId" clId="{0EB297C3-D782-4064-A15E-F75BC9F87989}" dt="2023-03-16T17:01:01.380" v="418"/>
          <ac:spMkLst>
            <pc:docMk/>
            <pc:sldMk cId="553358170" sldId="257"/>
            <ac:spMk id="13" creationId="{4AF462A6-2246-A70D-7D1B-599A40862A34}"/>
          </ac:spMkLst>
        </pc:spChg>
        <pc:spChg chg="add mod">
          <ac:chgData name="Елизавета Тупиченко" userId="750e973ceca5cdbc" providerId="LiveId" clId="{0EB297C3-D782-4064-A15E-F75BC9F87989}" dt="2023-03-16T17:05:55.077" v="496" actId="1076"/>
          <ac:spMkLst>
            <pc:docMk/>
            <pc:sldMk cId="553358170" sldId="257"/>
            <ac:spMk id="14" creationId="{4DE1CDEF-456E-4102-73F3-7BB58636EB8E}"/>
          </ac:spMkLst>
        </pc:spChg>
        <pc:spChg chg="add mod">
          <ac:chgData name="Елизавета Тупиченко" userId="750e973ceca5cdbc" providerId="LiveId" clId="{0EB297C3-D782-4064-A15E-F75BC9F87989}" dt="2023-03-16T17:05:05.532" v="492" actId="1076"/>
          <ac:spMkLst>
            <pc:docMk/>
            <pc:sldMk cId="553358170" sldId="257"/>
            <ac:spMk id="17" creationId="{72060CF1-630A-63FB-10CC-935546988636}"/>
          </ac:spMkLst>
        </pc:spChg>
        <pc:spChg chg="add mod">
          <ac:chgData name="Елизавета Тупиченко" userId="750e973ceca5cdbc" providerId="LiveId" clId="{0EB297C3-D782-4064-A15E-F75BC9F87989}" dt="2023-03-16T17:05:18.242" v="495" actId="1076"/>
          <ac:spMkLst>
            <pc:docMk/>
            <pc:sldMk cId="553358170" sldId="257"/>
            <ac:spMk id="18" creationId="{749B7267-82DA-0F62-8557-2EE43D6DD865}"/>
          </ac:spMkLst>
        </pc:spChg>
        <pc:picChg chg="add mod">
          <ac:chgData name="Елизавета Тупиченко" userId="750e973ceca5cdbc" providerId="LiveId" clId="{0EB297C3-D782-4064-A15E-F75BC9F87989}" dt="2023-03-16T17:01:24.464" v="423" actId="1076"/>
          <ac:picMkLst>
            <pc:docMk/>
            <pc:sldMk cId="553358170" sldId="257"/>
            <ac:picMk id="9" creationId="{CA6AE9F4-30AB-F04E-552B-9C719B151ED8}"/>
          </ac:picMkLst>
        </pc:picChg>
        <pc:picChg chg="add mod">
          <ac:chgData name="Елизавета Тупиченко" userId="750e973ceca5cdbc" providerId="LiveId" clId="{0EB297C3-D782-4064-A15E-F75BC9F87989}" dt="2023-03-16T17:04:06.976" v="481" actId="1076"/>
          <ac:picMkLst>
            <pc:docMk/>
            <pc:sldMk cId="553358170" sldId="257"/>
            <ac:picMk id="16" creationId="{3BAF61EE-97EF-6FF2-2C88-12C2331E36A8}"/>
          </ac:picMkLst>
        </pc:picChg>
      </pc:sldChg>
      <pc:sldChg chg="new del">
        <pc:chgData name="Елизавета Тупиченко" userId="750e973ceca5cdbc" providerId="LiveId" clId="{0EB297C3-D782-4064-A15E-F75BC9F87989}" dt="2023-03-16T17:15:04.262" v="725" actId="47"/>
        <pc:sldMkLst>
          <pc:docMk/>
          <pc:sldMk cId="4170252007" sldId="258"/>
        </pc:sldMkLst>
      </pc:sldChg>
      <pc:sldChg chg="addSp delSp modSp add mod">
        <pc:chgData name="Елизавета Тупиченко" userId="750e973ceca5cdbc" providerId="LiveId" clId="{0EB297C3-D782-4064-A15E-F75BC9F87989}" dt="2023-03-16T17:14:15.926" v="719" actId="14100"/>
        <pc:sldMkLst>
          <pc:docMk/>
          <pc:sldMk cId="1095894532" sldId="259"/>
        </pc:sldMkLst>
        <pc:spChg chg="mod">
          <ac:chgData name="Елизавета Тупиченко" userId="750e973ceca5cdbc" providerId="LiveId" clId="{0EB297C3-D782-4064-A15E-F75BC9F87989}" dt="2023-03-16T17:06:20.307" v="503" actId="20577"/>
          <ac:spMkLst>
            <pc:docMk/>
            <pc:sldMk cId="1095894532" sldId="259"/>
            <ac:spMk id="5" creationId="{0166E0B7-BE2A-28EE-142B-133127119AEB}"/>
          </ac:spMkLst>
        </pc:spChg>
        <pc:spChg chg="mod">
          <ac:chgData name="Елизавета Тупиченко" userId="750e973ceca5cdbc" providerId="LiveId" clId="{0EB297C3-D782-4064-A15E-F75BC9F87989}" dt="2023-03-16T17:09:25.154" v="659" actId="1076"/>
          <ac:spMkLst>
            <pc:docMk/>
            <pc:sldMk cId="1095894532" sldId="259"/>
            <ac:spMk id="7" creationId="{477AA679-52D4-F442-9A7C-9096998995C4}"/>
          </ac:spMkLst>
        </pc:spChg>
        <pc:spChg chg="mod">
          <ac:chgData name="Елизавета Тупиченко" userId="750e973ceca5cdbc" providerId="LiveId" clId="{0EB297C3-D782-4064-A15E-F75BC9F87989}" dt="2023-03-16T17:09:30.391" v="660" actId="1076"/>
          <ac:spMkLst>
            <pc:docMk/>
            <pc:sldMk cId="1095894532" sldId="259"/>
            <ac:spMk id="11" creationId="{A6A842E7-B90F-754B-244C-4D5B9023C8DA}"/>
          </ac:spMkLst>
        </pc:spChg>
        <pc:spChg chg="mod">
          <ac:chgData name="Елизавета Тупиченко" userId="750e973ceca5cdbc" providerId="LiveId" clId="{0EB297C3-D782-4064-A15E-F75BC9F87989}" dt="2023-03-16T17:09:37.537" v="664" actId="1076"/>
          <ac:spMkLst>
            <pc:docMk/>
            <pc:sldMk cId="1095894532" sldId="259"/>
            <ac:spMk id="14" creationId="{4DE1CDEF-456E-4102-73F3-7BB58636EB8E}"/>
          </ac:spMkLst>
        </pc:spChg>
        <pc:spChg chg="mod">
          <ac:chgData name="Елизавета Тупиченко" userId="750e973ceca5cdbc" providerId="LiveId" clId="{0EB297C3-D782-4064-A15E-F75BC9F87989}" dt="2023-03-16T17:08:02.827" v="650" actId="1076"/>
          <ac:spMkLst>
            <pc:docMk/>
            <pc:sldMk cId="1095894532" sldId="259"/>
            <ac:spMk id="17" creationId="{72060CF1-630A-63FB-10CC-935546988636}"/>
          </ac:spMkLst>
        </pc:spChg>
        <pc:spChg chg="mod">
          <ac:chgData name="Елизавета Тупиченко" userId="750e973ceca5cdbc" providerId="LiveId" clId="{0EB297C3-D782-4064-A15E-F75BC9F87989}" dt="2023-03-16T17:08:07.034" v="652" actId="1076"/>
          <ac:spMkLst>
            <pc:docMk/>
            <pc:sldMk cId="1095894532" sldId="259"/>
            <ac:spMk id="18" creationId="{749B7267-82DA-0F62-8557-2EE43D6DD865}"/>
          </ac:spMkLst>
        </pc:spChg>
        <pc:spChg chg="add mod">
          <ac:chgData name="Елизавета Тупиченко" userId="750e973ceca5cdbc" providerId="LiveId" clId="{0EB297C3-D782-4064-A15E-F75BC9F87989}" dt="2023-03-16T17:13:41.868" v="706" actId="1076"/>
          <ac:spMkLst>
            <pc:docMk/>
            <pc:sldMk cId="1095894532" sldId="259"/>
            <ac:spMk id="20" creationId="{EDAB2B91-6E85-57F1-ED5E-DC8DC8320D7F}"/>
          </ac:spMkLst>
        </pc:spChg>
        <pc:spChg chg="add mod">
          <ac:chgData name="Елизавета Тупиченко" userId="750e973ceca5cdbc" providerId="LiveId" clId="{0EB297C3-D782-4064-A15E-F75BC9F87989}" dt="2023-03-16T17:13:25.001" v="700" actId="1076"/>
          <ac:spMkLst>
            <pc:docMk/>
            <pc:sldMk cId="1095894532" sldId="259"/>
            <ac:spMk id="21" creationId="{2D2322EE-16AC-84E7-4111-7406D8B045EC}"/>
          </ac:spMkLst>
        </pc:spChg>
        <pc:spChg chg="add mod">
          <ac:chgData name="Елизавета Тупиченко" userId="750e973ceca5cdbc" providerId="LiveId" clId="{0EB297C3-D782-4064-A15E-F75BC9F87989}" dt="2023-03-16T17:13:33.775" v="704" actId="1076"/>
          <ac:spMkLst>
            <pc:docMk/>
            <pc:sldMk cId="1095894532" sldId="259"/>
            <ac:spMk id="22" creationId="{B7536FA9-8F69-CFEC-43E7-CD37AE12A54A}"/>
          </ac:spMkLst>
        </pc:spChg>
        <pc:spChg chg="add mod">
          <ac:chgData name="Елизавета Тупиченко" userId="750e973ceca5cdbc" providerId="LiveId" clId="{0EB297C3-D782-4064-A15E-F75BC9F87989}" dt="2023-03-16T17:13:59.589" v="714" actId="1076"/>
          <ac:spMkLst>
            <pc:docMk/>
            <pc:sldMk cId="1095894532" sldId="259"/>
            <ac:spMk id="23" creationId="{4B6279AD-5E4D-9EE5-C8DE-5207D84997AD}"/>
          </ac:spMkLst>
        </pc:spChg>
        <pc:spChg chg="add mod">
          <ac:chgData name="Елизавета Тупиченко" userId="750e973ceca5cdbc" providerId="LiveId" clId="{0EB297C3-D782-4064-A15E-F75BC9F87989}" dt="2023-03-16T17:14:15.926" v="719" actId="14100"/>
          <ac:spMkLst>
            <pc:docMk/>
            <pc:sldMk cId="1095894532" sldId="259"/>
            <ac:spMk id="24" creationId="{87F55521-1625-3AB0-8062-065D37FE2C99}"/>
          </ac:spMkLst>
        </pc:spChg>
        <pc:picChg chg="add mod">
          <ac:chgData name="Елизавета Тупиченко" userId="750e973ceca5cdbc" providerId="LiveId" clId="{0EB297C3-D782-4064-A15E-F75BC9F87989}" dt="2023-03-16T17:12:14.934" v="683" actId="1076"/>
          <ac:picMkLst>
            <pc:docMk/>
            <pc:sldMk cId="1095894532" sldId="259"/>
            <ac:picMk id="3" creationId="{2016D2E6-767A-CB5E-83AE-4D2A5C0E7491}"/>
          </ac:picMkLst>
        </pc:picChg>
        <pc:picChg chg="add del mod">
          <ac:chgData name="Елизавета Тупиченко" userId="750e973ceca5cdbc" providerId="LiveId" clId="{0EB297C3-D782-4064-A15E-F75BC9F87989}" dt="2023-03-16T17:10:25.024" v="671" actId="478"/>
          <ac:picMkLst>
            <pc:docMk/>
            <pc:sldMk cId="1095894532" sldId="259"/>
            <ac:picMk id="8" creationId="{0153C603-1C36-353C-C894-E6106C2937F6}"/>
          </ac:picMkLst>
        </pc:picChg>
        <pc:picChg chg="add mod">
          <ac:chgData name="Елизавета Тупиченко" userId="750e973ceca5cdbc" providerId="LiveId" clId="{0EB297C3-D782-4064-A15E-F75BC9F87989}" dt="2023-03-16T17:12:18.814" v="685" actId="1076"/>
          <ac:picMkLst>
            <pc:docMk/>
            <pc:sldMk cId="1095894532" sldId="259"/>
            <ac:picMk id="13" creationId="{44209766-6040-737E-8632-B9B236B1E69C}"/>
          </ac:picMkLst>
        </pc:picChg>
        <pc:picChg chg="del">
          <ac:chgData name="Елизавета Тупиченко" userId="750e973ceca5cdbc" providerId="LiveId" clId="{0EB297C3-D782-4064-A15E-F75BC9F87989}" dt="2023-03-16T17:09:09.612" v="653" actId="478"/>
          <ac:picMkLst>
            <pc:docMk/>
            <pc:sldMk cId="1095894532" sldId="259"/>
            <ac:picMk id="16" creationId="{3BAF61EE-97EF-6FF2-2C88-12C2331E36A8}"/>
          </ac:picMkLst>
        </pc:picChg>
        <pc:picChg chg="add mod">
          <ac:chgData name="Елизавета Тупиченко" userId="750e973ceca5cdbc" providerId="LiveId" clId="{0EB297C3-D782-4064-A15E-F75BC9F87989}" dt="2023-03-16T17:12:52.744" v="690" actId="1076"/>
          <ac:picMkLst>
            <pc:docMk/>
            <pc:sldMk cId="1095894532" sldId="259"/>
            <ac:picMk id="19" creationId="{0B4B2CCB-6305-DE2F-7BD9-03073FCDE661}"/>
          </ac:picMkLst>
        </pc:picChg>
      </pc:sldChg>
      <pc:sldChg chg="add del">
        <pc:chgData name="Елизавета Тупиченко" userId="750e973ceca5cdbc" providerId="LiveId" clId="{0EB297C3-D782-4064-A15E-F75BC9F87989}" dt="2023-03-16T17:04:46.393" v="484" actId="47"/>
        <pc:sldMkLst>
          <pc:docMk/>
          <pc:sldMk cId="4065868597" sldId="259"/>
        </pc:sldMkLst>
      </pc:sldChg>
      <pc:sldChg chg="addSp delSp modSp add mod">
        <pc:chgData name="Елизавета Тупиченко" userId="750e973ceca5cdbc" providerId="LiveId" clId="{0EB297C3-D782-4064-A15E-F75BC9F87989}" dt="2023-03-16T17:52:28.501" v="1397"/>
        <pc:sldMkLst>
          <pc:docMk/>
          <pc:sldMk cId="1285534419" sldId="260"/>
        </pc:sldMkLst>
        <pc:spChg chg="mod">
          <ac:chgData name="Елизавета Тупиченко" userId="750e973ceca5cdbc" providerId="LiveId" clId="{0EB297C3-D782-4064-A15E-F75BC9F87989}" dt="2023-03-16T17:14:58.756" v="724" actId="20577"/>
          <ac:spMkLst>
            <pc:docMk/>
            <pc:sldMk cId="1285534419" sldId="260"/>
            <ac:spMk id="5" creationId="{0166E0B7-BE2A-28EE-142B-133127119AEB}"/>
          </ac:spMkLst>
        </pc:spChg>
        <pc:spChg chg="add mod">
          <ac:chgData name="Елизавета Тупиченко" userId="750e973ceca5cdbc" providerId="LiveId" clId="{0EB297C3-D782-4064-A15E-F75BC9F87989}" dt="2023-03-16T17:21:35.813" v="1090" actId="1076"/>
          <ac:spMkLst>
            <pc:docMk/>
            <pc:sldMk cId="1285534419" sldId="260"/>
            <ac:spMk id="6" creationId="{40C4253C-3071-C60E-9A8B-DAD48CEDB781}"/>
          </ac:spMkLst>
        </pc:spChg>
        <pc:spChg chg="mod">
          <ac:chgData name="Елизавета Тупиченко" userId="750e973ceca5cdbc" providerId="LiveId" clId="{0EB297C3-D782-4064-A15E-F75BC9F87989}" dt="2023-03-16T17:18:44.707" v="941" actId="20577"/>
          <ac:spMkLst>
            <pc:docMk/>
            <pc:sldMk cId="1285534419" sldId="260"/>
            <ac:spMk id="7" creationId="{477AA679-52D4-F442-9A7C-9096998995C4}"/>
          </ac:spMkLst>
        </pc:spChg>
        <pc:spChg chg="add mod">
          <ac:chgData name="Елизавета Тупиченко" userId="750e973ceca5cdbc" providerId="LiveId" clId="{0EB297C3-D782-4064-A15E-F75BC9F87989}" dt="2023-03-16T17:51:46.980" v="1395" actId="20577"/>
          <ac:spMkLst>
            <pc:docMk/>
            <pc:sldMk cId="1285534419" sldId="260"/>
            <ac:spMk id="8" creationId="{6D7E8622-B1EC-2218-285B-E4B61FD08017}"/>
          </ac:spMkLst>
        </pc:spChg>
        <pc:spChg chg="mod">
          <ac:chgData name="Елизавета Тупиченко" userId="750e973ceca5cdbc" providerId="LiveId" clId="{0EB297C3-D782-4064-A15E-F75BC9F87989}" dt="2023-03-16T17:22:02.658" v="1093" actId="115"/>
          <ac:spMkLst>
            <pc:docMk/>
            <pc:sldMk cId="1285534419" sldId="260"/>
            <ac:spMk id="10" creationId="{96018C23-83F8-2C1A-DD84-B1EE8AABE617}"/>
          </ac:spMkLst>
        </pc:spChg>
        <pc:spChg chg="mod">
          <ac:chgData name="Елизавета Тупиченко" userId="750e973ceca5cdbc" providerId="LiveId" clId="{0EB297C3-D782-4064-A15E-F75BC9F87989}" dt="2023-03-16T17:17:21.485" v="811" actId="1076"/>
          <ac:spMkLst>
            <pc:docMk/>
            <pc:sldMk cId="1285534419" sldId="260"/>
            <ac:spMk id="11" creationId="{A6A842E7-B90F-754B-244C-4D5B9023C8DA}"/>
          </ac:spMkLst>
        </pc:spChg>
        <pc:spChg chg="add del mod">
          <ac:chgData name="Елизавета Тупиченко" userId="750e973ceca5cdbc" providerId="LiveId" clId="{0EB297C3-D782-4064-A15E-F75BC9F87989}" dt="2023-03-16T17:48:21.254" v="1196"/>
          <ac:spMkLst>
            <pc:docMk/>
            <pc:sldMk cId="1285534419" sldId="260"/>
            <ac:spMk id="12" creationId="{A51FF17B-F06B-C8EB-0E38-E2232395A993}"/>
          </ac:spMkLst>
        </pc:spChg>
        <pc:spChg chg="mod">
          <ac:chgData name="Елизавета Тупиченко" userId="750e973ceca5cdbc" providerId="LiveId" clId="{0EB297C3-D782-4064-A15E-F75BC9F87989}" dt="2023-03-16T17:21:17.977" v="1084" actId="1076"/>
          <ac:spMkLst>
            <pc:docMk/>
            <pc:sldMk cId="1285534419" sldId="260"/>
            <ac:spMk id="14" creationId="{4DE1CDEF-456E-4102-73F3-7BB58636EB8E}"/>
          </ac:spMkLst>
        </pc:spChg>
        <pc:spChg chg="del">
          <ac:chgData name="Елизавета Тупиченко" userId="750e973ceca5cdbc" providerId="LiveId" clId="{0EB297C3-D782-4064-A15E-F75BC9F87989}" dt="2023-03-16T17:19:03.637" v="951" actId="478"/>
          <ac:spMkLst>
            <pc:docMk/>
            <pc:sldMk cId="1285534419" sldId="260"/>
            <ac:spMk id="17" creationId="{72060CF1-630A-63FB-10CC-935546988636}"/>
          </ac:spMkLst>
        </pc:spChg>
        <pc:spChg chg="del">
          <ac:chgData name="Елизавета Тупиченко" userId="750e973ceca5cdbc" providerId="LiveId" clId="{0EB297C3-D782-4064-A15E-F75BC9F87989}" dt="2023-03-16T17:19:03.132" v="950" actId="478"/>
          <ac:spMkLst>
            <pc:docMk/>
            <pc:sldMk cId="1285534419" sldId="260"/>
            <ac:spMk id="18" creationId="{749B7267-82DA-0F62-8557-2EE43D6DD865}"/>
          </ac:spMkLst>
        </pc:spChg>
        <pc:spChg chg="del">
          <ac:chgData name="Елизавета Тупиченко" userId="750e973ceca5cdbc" providerId="LiveId" clId="{0EB297C3-D782-4064-A15E-F75BC9F87989}" dt="2023-03-16T17:18:59.598" v="945" actId="478"/>
          <ac:spMkLst>
            <pc:docMk/>
            <pc:sldMk cId="1285534419" sldId="260"/>
            <ac:spMk id="20" creationId="{EDAB2B91-6E85-57F1-ED5E-DC8DC8320D7F}"/>
          </ac:spMkLst>
        </pc:spChg>
        <pc:spChg chg="del">
          <ac:chgData name="Елизавета Тупиченко" userId="750e973ceca5cdbc" providerId="LiveId" clId="{0EB297C3-D782-4064-A15E-F75BC9F87989}" dt="2023-03-16T17:19:00.851" v="947" actId="478"/>
          <ac:spMkLst>
            <pc:docMk/>
            <pc:sldMk cId="1285534419" sldId="260"/>
            <ac:spMk id="21" creationId="{2D2322EE-16AC-84E7-4111-7406D8B045EC}"/>
          </ac:spMkLst>
        </pc:spChg>
        <pc:spChg chg="del">
          <ac:chgData name="Елизавета Тупиченко" userId="750e973ceca5cdbc" providerId="LiveId" clId="{0EB297C3-D782-4064-A15E-F75BC9F87989}" dt="2023-03-16T17:19:02.464" v="949" actId="478"/>
          <ac:spMkLst>
            <pc:docMk/>
            <pc:sldMk cId="1285534419" sldId="260"/>
            <ac:spMk id="22" creationId="{B7536FA9-8F69-CFEC-43E7-CD37AE12A54A}"/>
          </ac:spMkLst>
        </pc:spChg>
        <pc:spChg chg="del">
          <ac:chgData name="Елизавета Тупиченко" userId="750e973ceca5cdbc" providerId="LiveId" clId="{0EB297C3-D782-4064-A15E-F75BC9F87989}" dt="2023-03-16T17:18:58.437" v="943" actId="478"/>
          <ac:spMkLst>
            <pc:docMk/>
            <pc:sldMk cId="1285534419" sldId="260"/>
            <ac:spMk id="23" creationId="{4B6279AD-5E4D-9EE5-C8DE-5207D84997AD}"/>
          </ac:spMkLst>
        </pc:spChg>
        <pc:spChg chg="del">
          <ac:chgData name="Елизавета Тупиченко" userId="750e973ceca5cdbc" providerId="LiveId" clId="{0EB297C3-D782-4064-A15E-F75BC9F87989}" dt="2023-03-16T17:19:04.436" v="952" actId="478"/>
          <ac:spMkLst>
            <pc:docMk/>
            <pc:sldMk cId="1285534419" sldId="260"/>
            <ac:spMk id="24" creationId="{87F55521-1625-3AB0-8062-065D37FE2C99}"/>
          </ac:spMkLst>
        </pc:spChg>
        <pc:spChg chg="add mod">
          <ac:chgData name="Елизавета Тупиченко" userId="750e973ceca5cdbc" providerId="LiveId" clId="{0EB297C3-D782-4064-A15E-F75BC9F87989}" dt="2023-03-16T17:50:07.127" v="1345" actId="20577"/>
          <ac:spMkLst>
            <pc:docMk/>
            <pc:sldMk cId="1285534419" sldId="260"/>
            <ac:spMk id="25" creationId="{2E5A16E8-8A87-5CAB-A197-DDE2082238C0}"/>
          </ac:spMkLst>
        </pc:spChg>
        <pc:spChg chg="add mod">
          <ac:chgData name="Елизавета Тупиченко" userId="750e973ceca5cdbc" providerId="LiveId" clId="{0EB297C3-D782-4064-A15E-F75BC9F87989}" dt="2023-03-16T17:50:33.598" v="1350" actId="1076"/>
          <ac:spMkLst>
            <pc:docMk/>
            <pc:sldMk cId="1285534419" sldId="260"/>
            <ac:spMk id="26" creationId="{CDE85BCB-6ABF-2449-C80F-D43F667073D5}"/>
          </ac:spMkLst>
        </pc:spChg>
        <pc:spChg chg="add mod">
          <ac:chgData name="Елизавета Тупиченко" userId="750e973ceca5cdbc" providerId="LiveId" clId="{0EB297C3-D782-4064-A15E-F75BC9F87989}" dt="2023-03-16T17:50:50.752" v="1356" actId="1076"/>
          <ac:spMkLst>
            <pc:docMk/>
            <pc:sldMk cId="1285534419" sldId="260"/>
            <ac:spMk id="27" creationId="{9B7D8B80-3BF8-803F-7835-30AF0CC48179}"/>
          </ac:spMkLst>
        </pc:spChg>
        <pc:spChg chg="add mod">
          <ac:chgData name="Елизавета Тупиченко" userId="750e973ceca5cdbc" providerId="LiveId" clId="{0EB297C3-D782-4064-A15E-F75BC9F87989}" dt="2023-03-16T17:51:18.433" v="1367" actId="1076"/>
          <ac:spMkLst>
            <pc:docMk/>
            <pc:sldMk cId="1285534419" sldId="260"/>
            <ac:spMk id="28" creationId="{AABBD213-25F7-0ABC-4CB0-8CD08AE7816C}"/>
          </ac:spMkLst>
        </pc:spChg>
        <pc:spChg chg="add del mod">
          <ac:chgData name="Елизавета Тупиченко" userId="750e973ceca5cdbc" providerId="LiveId" clId="{0EB297C3-D782-4064-A15E-F75BC9F87989}" dt="2023-03-16T17:52:28.501" v="1397"/>
          <ac:spMkLst>
            <pc:docMk/>
            <pc:sldMk cId="1285534419" sldId="260"/>
            <ac:spMk id="29" creationId="{3DBE96E1-EFBB-4050-0377-802FC8DDF746}"/>
          </ac:spMkLst>
        </pc:spChg>
        <pc:graphicFrameChg chg="add del mod">
          <ac:chgData name="Елизавета Тупиченко" userId="750e973ceca5cdbc" providerId="LiveId" clId="{0EB297C3-D782-4064-A15E-F75BC9F87989}" dt="2023-03-16T17:16:04.806" v="743"/>
          <ac:graphicFrameMkLst>
            <pc:docMk/>
            <pc:sldMk cId="1285534419" sldId="260"/>
            <ac:graphicFrameMk id="2" creationId="{75ECD0CD-071A-E63B-E437-8F666EDEA1CF}"/>
          </ac:graphicFrameMkLst>
        </pc:graphicFrameChg>
        <pc:picChg chg="del">
          <ac:chgData name="Елизавета Тупиченко" userId="750e973ceca5cdbc" providerId="LiveId" clId="{0EB297C3-D782-4064-A15E-F75BC9F87989}" dt="2023-03-16T17:18:58.979" v="944" actId="478"/>
          <ac:picMkLst>
            <pc:docMk/>
            <pc:sldMk cId="1285534419" sldId="260"/>
            <ac:picMk id="3" creationId="{2016D2E6-767A-CB5E-83AE-4D2A5C0E7491}"/>
          </ac:picMkLst>
        </pc:picChg>
        <pc:picChg chg="del">
          <ac:chgData name="Елизавета Тупиченко" userId="750e973ceca5cdbc" providerId="LiveId" clId="{0EB297C3-D782-4064-A15E-F75BC9F87989}" dt="2023-03-16T17:16:26.064" v="767" actId="478"/>
          <ac:picMkLst>
            <pc:docMk/>
            <pc:sldMk cId="1285534419" sldId="260"/>
            <ac:picMk id="9" creationId="{CA6AE9F4-30AB-F04E-552B-9C719B151ED8}"/>
          </ac:picMkLst>
        </pc:picChg>
        <pc:picChg chg="del">
          <ac:chgData name="Елизавета Тупиченко" userId="750e973ceca5cdbc" providerId="LiveId" clId="{0EB297C3-D782-4064-A15E-F75BC9F87989}" dt="2023-03-16T17:19:00.371" v="946" actId="478"/>
          <ac:picMkLst>
            <pc:docMk/>
            <pc:sldMk cId="1285534419" sldId="260"/>
            <ac:picMk id="13" creationId="{44209766-6040-737E-8632-B9B236B1E69C}"/>
          </ac:picMkLst>
        </pc:picChg>
        <pc:picChg chg="add mod">
          <ac:chgData name="Елизавета Тупиченко" userId="750e973ceca5cdbc" providerId="LiveId" clId="{0EB297C3-D782-4064-A15E-F75BC9F87989}" dt="2023-03-16T17:48:46.371" v="1201" actId="1076"/>
          <ac:picMkLst>
            <pc:docMk/>
            <pc:sldMk cId="1285534419" sldId="260"/>
            <ac:picMk id="16" creationId="{55311919-7237-0BC4-4BA5-AF592426BC69}"/>
          </ac:picMkLst>
        </pc:picChg>
        <pc:picChg chg="del">
          <ac:chgData name="Елизавета Тупиченко" userId="750e973ceca5cdbc" providerId="LiveId" clId="{0EB297C3-D782-4064-A15E-F75BC9F87989}" dt="2023-03-16T17:19:01.546" v="948" actId="478"/>
          <ac:picMkLst>
            <pc:docMk/>
            <pc:sldMk cId="1285534419" sldId="260"/>
            <ac:picMk id="19" creationId="{0B4B2CCB-6305-DE2F-7BD9-03073FCDE661}"/>
          </ac:picMkLst>
        </pc:picChg>
      </pc:sldChg>
      <pc:sldChg chg="addSp delSp modSp add mod">
        <pc:chgData name="Елизавета Тупиченко" userId="750e973ceca5cdbc" providerId="LiveId" clId="{0EB297C3-D782-4064-A15E-F75BC9F87989}" dt="2023-03-16T18:00:49.514" v="1675" actId="20577"/>
        <pc:sldMkLst>
          <pc:docMk/>
          <pc:sldMk cId="2631824859" sldId="261"/>
        </pc:sldMkLst>
        <pc:spChg chg="mod">
          <ac:chgData name="Елизавета Тупиченко" userId="750e973ceca5cdbc" providerId="LiveId" clId="{0EB297C3-D782-4064-A15E-F75BC9F87989}" dt="2023-03-16T17:54:54.705" v="1450" actId="20577"/>
          <ac:spMkLst>
            <pc:docMk/>
            <pc:sldMk cId="2631824859" sldId="261"/>
            <ac:spMk id="5" creationId="{0166E0B7-BE2A-28EE-142B-133127119AEB}"/>
          </ac:spMkLst>
        </pc:spChg>
        <pc:spChg chg="mod">
          <ac:chgData name="Елизавета Тупиченко" userId="750e973ceca5cdbc" providerId="LiveId" clId="{0EB297C3-D782-4064-A15E-F75BC9F87989}" dt="2023-03-16T17:57:37.276" v="1583" actId="1076"/>
          <ac:spMkLst>
            <pc:docMk/>
            <pc:sldMk cId="2631824859" sldId="261"/>
            <ac:spMk id="6" creationId="{40C4253C-3071-C60E-9A8B-DAD48CEDB781}"/>
          </ac:spMkLst>
        </pc:spChg>
        <pc:spChg chg="del mod">
          <ac:chgData name="Елизавета Тупиченко" userId="750e973ceca5cdbc" providerId="LiveId" clId="{0EB297C3-D782-4064-A15E-F75BC9F87989}" dt="2023-03-16T17:52:58.549" v="1442" actId="478"/>
          <ac:spMkLst>
            <pc:docMk/>
            <pc:sldMk cId="2631824859" sldId="261"/>
            <ac:spMk id="7" creationId="{477AA679-52D4-F442-9A7C-9096998995C4}"/>
          </ac:spMkLst>
        </pc:spChg>
        <pc:spChg chg="del mod">
          <ac:chgData name="Елизавета Тупиченко" userId="750e973ceca5cdbc" providerId="LiveId" clId="{0EB297C3-D782-4064-A15E-F75BC9F87989}" dt="2023-03-16T17:55:50.529" v="1523" actId="478"/>
          <ac:spMkLst>
            <pc:docMk/>
            <pc:sldMk cId="2631824859" sldId="261"/>
            <ac:spMk id="8" creationId="{6D7E8622-B1EC-2218-285B-E4B61FD08017}"/>
          </ac:spMkLst>
        </pc:spChg>
        <pc:spChg chg="add mod">
          <ac:chgData name="Елизавета Тупиченко" userId="750e973ceca5cdbc" providerId="LiveId" clId="{0EB297C3-D782-4064-A15E-F75BC9F87989}" dt="2023-03-16T17:59:40.160" v="1626" actId="1076"/>
          <ac:spMkLst>
            <pc:docMk/>
            <pc:sldMk cId="2631824859" sldId="261"/>
            <ac:spMk id="9" creationId="{DF8A2DC3-19C5-C0A5-99FF-2502B2F6F6B5}"/>
          </ac:spMkLst>
        </pc:spChg>
        <pc:spChg chg="mod">
          <ac:chgData name="Елизавета Тупиченко" userId="750e973ceca5cdbc" providerId="LiveId" clId="{0EB297C3-D782-4064-A15E-F75BC9F87989}" dt="2023-03-16T17:52:53.149" v="1439" actId="14100"/>
          <ac:spMkLst>
            <pc:docMk/>
            <pc:sldMk cId="2631824859" sldId="261"/>
            <ac:spMk id="10" creationId="{96018C23-83F8-2C1A-DD84-B1EE8AABE617}"/>
          </ac:spMkLst>
        </pc:spChg>
        <pc:spChg chg="del">
          <ac:chgData name="Елизавета Тупиченко" userId="750e973ceca5cdbc" providerId="LiveId" clId="{0EB297C3-D782-4064-A15E-F75BC9F87989}" dt="2023-03-16T17:52:56.625" v="1440" actId="478"/>
          <ac:spMkLst>
            <pc:docMk/>
            <pc:sldMk cId="2631824859" sldId="261"/>
            <ac:spMk id="11" creationId="{A6A842E7-B90F-754B-244C-4D5B9023C8DA}"/>
          </ac:spMkLst>
        </pc:spChg>
        <pc:spChg chg="mod">
          <ac:chgData name="Елизавета Тупиченко" userId="750e973ceca5cdbc" providerId="LiveId" clId="{0EB297C3-D782-4064-A15E-F75BC9F87989}" dt="2023-03-16T18:00:49.514" v="1675" actId="20577"/>
          <ac:spMkLst>
            <pc:docMk/>
            <pc:sldMk cId="2631824859" sldId="261"/>
            <ac:spMk id="14" creationId="{4DE1CDEF-456E-4102-73F3-7BB58636EB8E}"/>
          </ac:spMkLst>
        </pc:spChg>
        <pc:spChg chg="add del mod">
          <ac:chgData name="Елизавета Тупиченко" userId="750e973ceca5cdbc" providerId="LiveId" clId="{0EB297C3-D782-4064-A15E-F75BC9F87989}" dt="2023-03-16T17:57:37.891" v="1584"/>
          <ac:spMkLst>
            <pc:docMk/>
            <pc:sldMk cId="2631824859" sldId="261"/>
            <ac:spMk id="15" creationId="{67D3B733-6D74-A229-80FE-48A6099F8A2E}"/>
          </ac:spMkLst>
        </pc:spChg>
        <pc:spChg chg="add mod">
          <ac:chgData name="Елизавета Тупиченко" userId="750e973ceca5cdbc" providerId="LiveId" clId="{0EB297C3-D782-4064-A15E-F75BC9F87989}" dt="2023-03-16T17:57:47.082" v="1588" actId="1076"/>
          <ac:spMkLst>
            <pc:docMk/>
            <pc:sldMk cId="2631824859" sldId="261"/>
            <ac:spMk id="17" creationId="{15966F66-4066-B581-EAE2-6C1B2138D9B2}"/>
          </ac:spMkLst>
        </pc:spChg>
        <pc:spChg chg="add mod">
          <ac:chgData name="Елизавета Тупиченко" userId="750e973ceca5cdbc" providerId="LiveId" clId="{0EB297C3-D782-4064-A15E-F75BC9F87989}" dt="2023-03-16T17:58:00.893" v="1592" actId="1076"/>
          <ac:spMkLst>
            <pc:docMk/>
            <pc:sldMk cId="2631824859" sldId="261"/>
            <ac:spMk id="18" creationId="{9C78D64A-0221-239E-D8C3-51FB2A7A3A8D}"/>
          </ac:spMkLst>
        </pc:spChg>
        <pc:spChg chg="add mod">
          <ac:chgData name="Елизавета Тупиченко" userId="750e973ceca5cdbc" providerId="LiveId" clId="{0EB297C3-D782-4064-A15E-F75BC9F87989}" dt="2023-03-16T17:58:30.820" v="1604" actId="1076"/>
          <ac:spMkLst>
            <pc:docMk/>
            <pc:sldMk cId="2631824859" sldId="261"/>
            <ac:spMk id="19" creationId="{53A697EE-9F8D-541E-5C04-325203BB086E}"/>
          </ac:spMkLst>
        </pc:spChg>
        <pc:spChg chg="add mod">
          <ac:chgData name="Елизавета Тупиченко" userId="750e973ceca5cdbc" providerId="LiveId" clId="{0EB297C3-D782-4064-A15E-F75BC9F87989}" dt="2023-03-16T17:58:42.632" v="1610" actId="1076"/>
          <ac:spMkLst>
            <pc:docMk/>
            <pc:sldMk cId="2631824859" sldId="261"/>
            <ac:spMk id="20" creationId="{74C348E3-39C6-01B3-B670-7F99088B8CA1}"/>
          </ac:spMkLst>
        </pc:spChg>
        <pc:spChg chg="add mod">
          <ac:chgData name="Елизавета Тупиченко" userId="750e973ceca5cdbc" providerId="LiveId" clId="{0EB297C3-D782-4064-A15E-F75BC9F87989}" dt="2023-03-16T17:59:07.340" v="1618" actId="1076"/>
          <ac:spMkLst>
            <pc:docMk/>
            <pc:sldMk cId="2631824859" sldId="261"/>
            <ac:spMk id="21" creationId="{7DE91D46-0451-9C2B-AC37-B93DB5C57BB5}"/>
          </ac:spMkLst>
        </pc:spChg>
        <pc:spChg chg="add mod">
          <ac:chgData name="Елизавета Тупиченко" userId="750e973ceca5cdbc" providerId="LiveId" clId="{0EB297C3-D782-4064-A15E-F75BC9F87989}" dt="2023-03-16T17:59:31.099" v="1625" actId="1076"/>
          <ac:spMkLst>
            <pc:docMk/>
            <pc:sldMk cId="2631824859" sldId="261"/>
            <ac:spMk id="22" creationId="{55EAC954-AF33-0C82-401E-2555507C0A28}"/>
          </ac:spMkLst>
        </pc:spChg>
        <pc:spChg chg="del">
          <ac:chgData name="Елизавета Тупиченко" userId="750e973ceca5cdbc" providerId="LiveId" clId="{0EB297C3-D782-4064-A15E-F75BC9F87989}" dt="2023-03-16T17:55:52.567" v="1525" actId="478"/>
          <ac:spMkLst>
            <pc:docMk/>
            <pc:sldMk cId="2631824859" sldId="261"/>
            <ac:spMk id="25" creationId="{2E5A16E8-8A87-5CAB-A197-DDE2082238C0}"/>
          </ac:spMkLst>
        </pc:spChg>
        <pc:spChg chg="del">
          <ac:chgData name="Елизавета Тупиченко" userId="750e973ceca5cdbc" providerId="LiveId" clId="{0EB297C3-D782-4064-A15E-F75BC9F87989}" dt="2023-03-16T17:55:55.002" v="1528" actId="478"/>
          <ac:spMkLst>
            <pc:docMk/>
            <pc:sldMk cId="2631824859" sldId="261"/>
            <ac:spMk id="26" creationId="{CDE85BCB-6ABF-2449-C80F-D43F667073D5}"/>
          </ac:spMkLst>
        </pc:spChg>
        <pc:spChg chg="del">
          <ac:chgData name="Елизавета Тупиченко" userId="750e973ceca5cdbc" providerId="LiveId" clId="{0EB297C3-D782-4064-A15E-F75BC9F87989}" dt="2023-03-16T17:55:54.137" v="1527" actId="478"/>
          <ac:spMkLst>
            <pc:docMk/>
            <pc:sldMk cId="2631824859" sldId="261"/>
            <ac:spMk id="27" creationId="{9B7D8B80-3BF8-803F-7835-30AF0CC48179}"/>
          </ac:spMkLst>
        </pc:spChg>
        <pc:spChg chg="del">
          <ac:chgData name="Елизавета Тупиченко" userId="750e973ceca5cdbc" providerId="LiveId" clId="{0EB297C3-D782-4064-A15E-F75BC9F87989}" dt="2023-03-16T17:55:53.401" v="1526" actId="478"/>
          <ac:spMkLst>
            <pc:docMk/>
            <pc:sldMk cId="2631824859" sldId="261"/>
            <ac:spMk id="28" creationId="{AABBD213-25F7-0ABC-4CB0-8CD08AE7816C}"/>
          </ac:spMkLst>
        </pc:spChg>
        <pc:picChg chg="add mod">
          <ac:chgData name="Елизавета Тупиченко" userId="750e973ceca5cdbc" providerId="LiveId" clId="{0EB297C3-D782-4064-A15E-F75BC9F87989}" dt="2023-03-16T17:54:32.078" v="1446" actId="1076"/>
          <ac:picMkLst>
            <pc:docMk/>
            <pc:sldMk cId="2631824859" sldId="261"/>
            <ac:picMk id="3" creationId="{FFA15EEE-BFB2-8B6A-7440-E20B6F93601D}"/>
          </ac:picMkLst>
        </pc:picChg>
        <pc:picChg chg="add mod">
          <ac:chgData name="Елизавета Тупиченко" userId="750e973ceca5cdbc" providerId="LiveId" clId="{0EB297C3-D782-4064-A15E-F75BC9F87989}" dt="2023-03-16T17:59:43.867" v="1627" actId="1076"/>
          <ac:picMkLst>
            <pc:docMk/>
            <pc:sldMk cId="2631824859" sldId="261"/>
            <ac:picMk id="13" creationId="{FCE59F37-66C6-CEA4-9C53-33FB64AF5E5A}"/>
          </ac:picMkLst>
        </pc:picChg>
        <pc:picChg chg="del">
          <ac:chgData name="Елизавета Тупиченко" userId="750e973ceca5cdbc" providerId="LiveId" clId="{0EB297C3-D782-4064-A15E-F75BC9F87989}" dt="2023-03-16T17:55:51.324" v="1524" actId="478"/>
          <ac:picMkLst>
            <pc:docMk/>
            <pc:sldMk cId="2631824859" sldId="261"/>
            <ac:picMk id="16" creationId="{55311919-7237-0BC4-4BA5-AF592426BC69}"/>
          </ac:picMkLst>
        </pc:picChg>
      </pc:sldChg>
      <pc:sldChg chg="addSp delSp modSp add mod">
        <pc:chgData name="Елизавета Тупиченко" userId="750e973ceca5cdbc" providerId="LiveId" clId="{0EB297C3-D782-4064-A15E-F75BC9F87989}" dt="2023-03-16T18:03:45.161" v="1716" actId="20577"/>
        <pc:sldMkLst>
          <pc:docMk/>
          <pc:sldMk cId="1834414925" sldId="262"/>
        </pc:sldMkLst>
        <pc:spChg chg="mod">
          <ac:chgData name="Елизавета Тупиченко" userId="750e973ceca5cdbc" providerId="LiveId" clId="{0EB297C3-D782-4064-A15E-F75BC9F87989}" dt="2023-03-16T17:59:54.247" v="1630" actId="20577"/>
          <ac:spMkLst>
            <pc:docMk/>
            <pc:sldMk cId="1834414925" sldId="262"/>
            <ac:spMk id="5" creationId="{0166E0B7-BE2A-28EE-142B-133127119AEB}"/>
          </ac:spMkLst>
        </pc:spChg>
        <pc:spChg chg="mod">
          <ac:chgData name="Елизавета Тупиченко" userId="750e973ceca5cdbc" providerId="LiveId" clId="{0EB297C3-D782-4064-A15E-F75BC9F87989}" dt="2023-03-16T18:03:45.161" v="1716" actId="20577"/>
          <ac:spMkLst>
            <pc:docMk/>
            <pc:sldMk cId="1834414925" sldId="262"/>
            <ac:spMk id="9" creationId="{DF8A2DC3-19C5-C0A5-99FF-2502B2F6F6B5}"/>
          </ac:spMkLst>
        </pc:spChg>
        <pc:spChg chg="mod">
          <ac:chgData name="Елизавета Тупиченко" userId="750e973ceca5cdbc" providerId="LiveId" clId="{0EB297C3-D782-4064-A15E-F75BC9F87989}" dt="2023-03-16T18:00:40.969" v="1663" actId="20577"/>
          <ac:spMkLst>
            <pc:docMk/>
            <pc:sldMk cId="1834414925" sldId="262"/>
            <ac:spMk id="14" creationId="{4DE1CDEF-456E-4102-73F3-7BB58636EB8E}"/>
          </ac:spMkLst>
        </pc:spChg>
        <pc:picChg chg="del mod">
          <ac:chgData name="Елизавета Тупиченко" userId="750e973ceca5cdbc" providerId="LiveId" clId="{0EB297C3-D782-4064-A15E-F75BC9F87989}" dt="2023-03-16T18:00:17.293" v="1634" actId="478"/>
          <ac:picMkLst>
            <pc:docMk/>
            <pc:sldMk cId="1834414925" sldId="262"/>
            <ac:picMk id="3" creationId="{FFA15EEE-BFB2-8B6A-7440-E20B6F93601D}"/>
          </ac:picMkLst>
        </pc:picChg>
        <pc:picChg chg="add mod">
          <ac:chgData name="Елизавета Тупиченко" userId="750e973ceca5cdbc" providerId="LiveId" clId="{0EB297C3-D782-4064-A15E-F75BC9F87989}" dt="2023-03-16T18:02:03.785" v="1679" actId="1076"/>
          <ac:picMkLst>
            <pc:docMk/>
            <pc:sldMk cId="1834414925" sldId="262"/>
            <ac:picMk id="7" creationId="{6622448F-1C74-FDE7-115E-CB0D92658B81}"/>
          </ac:picMkLst>
        </pc:picChg>
        <pc:picChg chg="add mod">
          <ac:chgData name="Елизавета Тупиченко" userId="750e973ceca5cdbc" providerId="LiveId" clId="{0EB297C3-D782-4064-A15E-F75BC9F87989}" dt="2023-03-16T18:03:03.537" v="1714" actId="1076"/>
          <ac:picMkLst>
            <pc:docMk/>
            <pc:sldMk cId="1834414925" sldId="262"/>
            <ac:picMk id="11" creationId="{B482DA5A-2DD6-7756-F776-A4076CE38EA9}"/>
          </ac:picMkLst>
        </pc:picChg>
        <pc:picChg chg="del mod">
          <ac:chgData name="Елизавета Тупиченко" userId="750e973ceca5cdbc" providerId="LiveId" clId="{0EB297C3-D782-4064-A15E-F75BC9F87989}" dt="2023-03-16T18:00:16.176" v="1633" actId="478"/>
          <ac:picMkLst>
            <pc:docMk/>
            <pc:sldMk cId="1834414925" sldId="262"/>
            <ac:picMk id="13" creationId="{FCE59F37-66C6-CEA4-9C53-33FB64AF5E5A}"/>
          </ac:picMkLst>
        </pc:picChg>
      </pc:sldChg>
      <pc:sldChg chg="addSp delSp modSp new mod">
        <pc:chgData name="Елизавета Тупиченко" userId="750e973ceca5cdbc" providerId="LiveId" clId="{0EB297C3-D782-4064-A15E-F75BC9F87989}" dt="2023-03-16T18:07:40.791" v="1867" actId="20577"/>
        <pc:sldMkLst>
          <pc:docMk/>
          <pc:sldMk cId="4121162869" sldId="263"/>
        </pc:sldMkLst>
        <pc:spChg chg="del">
          <ac:chgData name="Елизавета Тупиченко" userId="750e973ceca5cdbc" providerId="LiveId" clId="{0EB297C3-D782-4064-A15E-F75BC9F87989}" dt="2023-03-16T18:03:58.324" v="1718" actId="478"/>
          <ac:spMkLst>
            <pc:docMk/>
            <pc:sldMk cId="4121162869" sldId="263"/>
            <ac:spMk id="2" creationId="{852D25AF-0AC4-C8AB-B5BE-A59A6C4A17B6}"/>
          </ac:spMkLst>
        </pc:spChg>
        <pc:spChg chg="del">
          <ac:chgData name="Елизавета Тупиченко" userId="750e973ceca5cdbc" providerId="LiveId" clId="{0EB297C3-D782-4064-A15E-F75BC9F87989}" dt="2023-03-16T18:03:59.193" v="1719" actId="478"/>
          <ac:spMkLst>
            <pc:docMk/>
            <pc:sldMk cId="4121162869" sldId="263"/>
            <ac:spMk id="3" creationId="{74630D07-EB1B-3BCD-1AEC-A31231711544}"/>
          </ac:spMkLst>
        </pc:spChg>
        <pc:spChg chg="add mod">
          <ac:chgData name="Елизавета Тупиченко" userId="750e973ceca5cdbc" providerId="LiveId" clId="{0EB297C3-D782-4064-A15E-F75BC9F87989}" dt="2023-03-16T18:05:46.101" v="1752" actId="1076"/>
          <ac:spMkLst>
            <pc:docMk/>
            <pc:sldMk cId="4121162869" sldId="263"/>
            <ac:spMk id="4" creationId="{1FD0C852-1609-5D0D-03B9-ECDFF6A4F424}"/>
          </ac:spMkLst>
        </pc:spChg>
        <pc:spChg chg="add mod">
          <ac:chgData name="Елизавета Тупиченко" userId="750e973ceca5cdbc" providerId="LiveId" clId="{0EB297C3-D782-4064-A15E-F75BC9F87989}" dt="2023-03-16T18:05:42.859" v="1751" actId="1076"/>
          <ac:spMkLst>
            <pc:docMk/>
            <pc:sldMk cId="4121162869" sldId="263"/>
            <ac:spMk id="5" creationId="{4AF7D1D9-F65A-5C71-ACB2-66D8EEE5D0F3}"/>
          </ac:spMkLst>
        </pc:spChg>
        <pc:spChg chg="add mod">
          <ac:chgData name="Елизавета Тупиченко" userId="750e973ceca5cdbc" providerId="LiveId" clId="{0EB297C3-D782-4064-A15E-F75BC9F87989}" dt="2023-03-16T18:05:48.979" v="1754" actId="1076"/>
          <ac:spMkLst>
            <pc:docMk/>
            <pc:sldMk cId="4121162869" sldId="263"/>
            <ac:spMk id="6" creationId="{7C2988CE-2F3C-55E8-A55D-1493A6D650F3}"/>
          </ac:spMkLst>
        </pc:spChg>
        <pc:spChg chg="add mod">
          <ac:chgData name="Елизавета Тупиченко" userId="750e973ceca5cdbc" providerId="LiveId" clId="{0EB297C3-D782-4064-A15E-F75BC9F87989}" dt="2023-03-16T18:07:40.791" v="1867" actId="20577"/>
          <ac:spMkLst>
            <pc:docMk/>
            <pc:sldMk cId="4121162869" sldId="263"/>
            <ac:spMk id="7" creationId="{6A5AB5A5-CADB-A4F5-5108-76E5F6095235}"/>
          </ac:spMkLst>
        </pc:spChg>
      </pc:sldChg>
      <pc:sldMasterChg chg="addSldLayout">
        <pc:chgData name="Елизавета Тупиченко" userId="750e973ceca5cdbc" providerId="LiveId" clId="{0EB297C3-D782-4064-A15E-F75BC9F87989}" dt="2023-03-16T16:42:25.625" v="0" actId="680"/>
        <pc:sldMasterMkLst>
          <pc:docMk/>
          <pc:sldMasterMk cId="861942660" sldId="2147483648"/>
        </pc:sldMasterMkLst>
        <pc:sldLayoutChg chg="add">
          <pc:chgData name="Елизавета Тупиченко" userId="750e973ceca5cdbc" providerId="LiveId" clId="{0EB297C3-D782-4064-A15E-F75BC9F87989}" dt="2023-03-16T16:42:25.625" v="0" actId="680"/>
          <pc:sldLayoutMkLst>
            <pc:docMk/>
            <pc:sldMasterMk cId="861942660" sldId="2147483648"/>
            <pc:sldLayoutMk cId="471615170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3C900-7F6B-075B-A0AE-B79E055E1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A79A64-8A38-89CB-B86D-46427C0F0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7161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94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C32E3-16DE-E5DC-6769-57F955DB0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5809"/>
            <a:ext cx="9144000" cy="97415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 домашней работе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0F9825-510E-8D3B-6D92-4F31E7996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7403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Тупиченко Елизаветы Павловны</a:t>
            </a: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BD025B7D-1C61-9F8A-A242-0E94FA59CA32}"/>
              </a:ext>
            </a:extLst>
          </p:cNvPr>
          <p:cNvSpPr/>
          <p:nvPr/>
        </p:nvSpPr>
        <p:spPr>
          <a:xfrm>
            <a:off x="0" y="3429000"/>
            <a:ext cx="7277493" cy="3429000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1215C024-DCC8-B13A-006E-09DF236CD29F}"/>
              </a:ext>
            </a:extLst>
          </p:cNvPr>
          <p:cNvSpPr/>
          <p:nvPr/>
        </p:nvSpPr>
        <p:spPr>
          <a:xfrm rot="16200000" flipH="1">
            <a:off x="10052115" y="197963"/>
            <a:ext cx="2337848" cy="1941922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>
            <a:extLst>
              <a:ext uri="{FF2B5EF4-FFF2-40B4-BE49-F238E27FC236}">
                <a16:creationId xmlns:a16="http://schemas.microsoft.com/office/drawing/2014/main" id="{A15BD672-D147-7716-6DBD-C8129E69DB63}"/>
              </a:ext>
            </a:extLst>
          </p:cNvPr>
          <p:cNvSpPr/>
          <p:nvPr/>
        </p:nvSpPr>
        <p:spPr>
          <a:xfrm rot="405210">
            <a:off x="8963517" y="445406"/>
            <a:ext cx="1710425" cy="203090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>
            <a:extLst>
              <a:ext uri="{FF2B5EF4-FFF2-40B4-BE49-F238E27FC236}">
                <a16:creationId xmlns:a16="http://schemas.microsoft.com/office/drawing/2014/main" id="{A1C4B0BD-5E0F-B8F7-67D8-7A014CD1342F}"/>
              </a:ext>
            </a:extLst>
          </p:cNvPr>
          <p:cNvSpPr/>
          <p:nvPr/>
        </p:nvSpPr>
        <p:spPr>
          <a:xfrm rot="10184679">
            <a:off x="6972488" y="502171"/>
            <a:ext cx="1710425" cy="203090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ый треугольник 9">
            <a:extLst>
              <a:ext uri="{FF2B5EF4-FFF2-40B4-BE49-F238E27FC236}">
                <a16:creationId xmlns:a16="http://schemas.microsoft.com/office/drawing/2014/main" id="{D6DBFF9C-49BF-B54E-E1BF-6906A47363A1}"/>
              </a:ext>
            </a:extLst>
          </p:cNvPr>
          <p:cNvSpPr/>
          <p:nvPr/>
        </p:nvSpPr>
        <p:spPr>
          <a:xfrm rot="12796458">
            <a:off x="10027849" y="2786529"/>
            <a:ext cx="1182134" cy="16224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ый треугольник 10">
            <a:extLst>
              <a:ext uri="{FF2B5EF4-FFF2-40B4-BE49-F238E27FC236}">
                <a16:creationId xmlns:a16="http://schemas.microsoft.com/office/drawing/2014/main" id="{772468A0-5EA6-1B03-1B6F-DB9C0A4F5B30}"/>
              </a:ext>
            </a:extLst>
          </p:cNvPr>
          <p:cNvSpPr/>
          <p:nvPr/>
        </p:nvSpPr>
        <p:spPr>
          <a:xfrm rot="17749834">
            <a:off x="8523062" y="3909863"/>
            <a:ext cx="1710425" cy="203090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ый треугольник 11">
            <a:extLst>
              <a:ext uri="{FF2B5EF4-FFF2-40B4-BE49-F238E27FC236}">
                <a16:creationId xmlns:a16="http://schemas.microsoft.com/office/drawing/2014/main" id="{6AC2464A-86AB-34B6-3FED-21D2F9F0C6E4}"/>
              </a:ext>
            </a:extLst>
          </p:cNvPr>
          <p:cNvSpPr/>
          <p:nvPr/>
        </p:nvSpPr>
        <p:spPr>
          <a:xfrm rot="17091910">
            <a:off x="8611920" y="4128049"/>
            <a:ext cx="1710425" cy="203090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ый треугольник 12">
            <a:extLst>
              <a:ext uri="{FF2B5EF4-FFF2-40B4-BE49-F238E27FC236}">
                <a16:creationId xmlns:a16="http://schemas.microsoft.com/office/drawing/2014/main" id="{CAD6E070-E7FF-2D53-A58B-4ED423BF0D70}"/>
              </a:ext>
            </a:extLst>
          </p:cNvPr>
          <p:cNvSpPr/>
          <p:nvPr/>
        </p:nvSpPr>
        <p:spPr>
          <a:xfrm rot="18936998">
            <a:off x="8445262" y="3453346"/>
            <a:ext cx="1710425" cy="203090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ый треугольник 13">
            <a:extLst>
              <a:ext uri="{FF2B5EF4-FFF2-40B4-BE49-F238E27FC236}">
                <a16:creationId xmlns:a16="http://schemas.microsoft.com/office/drawing/2014/main" id="{5D2090F8-552F-C7B5-0B51-8134BD0E3372}"/>
              </a:ext>
            </a:extLst>
          </p:cNvPr>
          <p:cNvSpPr/>
          <p:nvPr/>
        </p:nvSpPr>
        <p:spPr>
          <a:xfrm rot="21191906">
            <a:off x="8611920" y="3290401"/>
            <a:ext cx="1710425" cy="203090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ый треугольник 15">
            <a:extLst>
              <a:ext uri="{FF2B5EF4-FFF2-40B4-BE49-F238E27FC236}">
                <a16:creationId xmlns:a16="http://schemas.microsoft.com/office/drawing/2014/main" id="{F2ED3CF8-CEA1-2C20-462A-92227591F1C5}"/>
              </a:ext>
            </a:extLst>
          </p:cNvPr>
          <p:cNvSpPr/>
          <p:nvPr/>
        </p:nvSpPr>
        <p:spPr>
          <a:xfrm rot="12211114">
            <a:off x="-191000" y="154608"/>
            <a:ext cx="918548" cy="690111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ый треугольник 16">
            <a:extLst>
              <a:ext uri="{FF2B5EF4-FFF2-40B4-BE49-F238E27FC236}">
                <a16:creationId xmlns:a16="http://schemas.microsoft.com/office/drawing/2014/main" id="{4D39323B-9D7B-46F3-08AD-43E2EE9435B9}"/>
              </a:ext>
            </a:extLst>
          </p:cNvPr>
          <p:cNvSpPr/>
          <p:nvPr/>
        </p:nvSpPr>
        <p:spPr>
          <a:xfrm rot="15392631">
            <a:off x="-125011" y="1207814"/>
            <a:ext cx="918548" cy="690111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ый треугольник 17">
            <a:extLst>
              <a:ext uri="{FF2B5EF4-FFF2-40B4-BE49-F238E27FC236}">
                <a16:creationId xmlns:a16="http://schemas.microsoft.com/office/drawing/2014/main" id="{1BB283EC-BED0-C098-27A6-2C79C77ACAB6}"/>
              </a:ext>
            </a:extLst>
          </p:cNvPr>
          <p:cNvSpPr/>
          <p:nvPr/>
        </p:nvSpPr>
        <p:spPr>
          <a:xfrm>
            <a:off x="99185" y="2094738"/>
            <a:ext cx="918548" cy="690111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ый треугольник 18">
            <a:extLst>
              <a:ext uri="{FF2B5EF4-FFF2-40B4-BE49-F238E27FC236}">
                <a16:creationId xmlns:a16="http://schemas.microsoft.com/office/drawing/2014/main" id="{CEBB7617-8F54-E2E1-4B2B-68D54ED08ED7}"/>
              </a:ext>
            </a:extLst>
          </p:cNvPr>
          <p:cNvSpPr/>
          <p:nvPr/>
        </p:nvSpPr>
        <p:spPr>
          <a:xfrm>
            <a:off x="3225439" y="237225"/>
            <a:ext cx="1878487" cy="1678127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ый треугольник 19">
            <a:extLst>
              <a:ext uri="{FF2B5EF4-FFF2-40B4-BE49-F238E27FC236}">
                <a16:creationId xmlns:a16="http://schemas.microsoft.com/office/drawing/2014/main" id="{8E1B663D-A502-DD60-3A2A-FCD7B2C81E6B}"/>
              </a:ext>
            </a:extLst>
          </p:cNvPr>
          <p:cNvSpPr/>
          <p:nvPr/>
        </p:nvSpPr>
        <p:spPr>
          <a:xfrm rot="5733242">
            <a:off x="2460922" y="814003"/>
            <a:ext cx="1878487" cy="1678127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ый треугольник 20">
            <a:extLst>
              <a:ext uri="{FF2B5EF4-FFF2-40B4-BE49-F238E27FC236}">
                <a16:creationId xmlns:a16="http://schemas.microsoft.com/office/drawing/2014/main" id="{2991B4E2-A242-CCB4-AF54-BC7650A0F8B9}"/>
              </a:ext>
            </a:extLst>
          </p:cNvPr>
          <p:cNvSpPr/>
          <p:nvPr/>
        </p:nvSpPr>
        <p:spPr>
          <a:xfrm>
            <a:off x="3090363" y="1214112"/>
            <a:ext cx="500445" cy="1000690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ый треугольник 21">
            <a:extLst>
              <a:ext uri="{FF2B5EF4-FFF2-40B4-BE49-F238E27FC236}">
                <a16:creationId xmlns:a16="http://schemas.microsoft.com/office/drawing/2014/main" id="{4874F95A-2C0D-4842-99EA-51488AD2350D}"/>
              </a:ext>
            </a:extLst>
          </p:cNvPr>
          <p:cNvSpPr/>
          <p:nvPr/>
        </p:nvSpPr>
        <p:spPr>
          <a:xfrm rot="6102588">
            <a:off x="5170273" y="546236"/>
            <a:ext cx="1605935" cy="1498359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ый треугольник 22">
            <a:extLst>
              <a:ext uri="{FF2B5EF4-FFF2-40B4-BE49-F238E27FC236}">
                <a16:creationId xmlns:a16="http://schemas.microsoft.com/office/drawing/2014/main" id="{7C01D493-C551-691C-34D6-9D59B0D7EA19}"/>
              </a:ext>
            </a:extLst>
          </p:cNvPr>
          <p:cNvSpPr/>
          <p:nvPr/>
        </p:nvSpPr>
        <p:spPr>
          <a:xfrm rot="2138092">
            <a:off x="748875" y="2977762"/>
            <a:ext cx="918548" cy="690111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ый треугольник 23">
            <a:extLst>
              <a:ext uri="{FF2B5EF4-FFF2-40B4-BE49-F238E27FC236}">
                <a16:creationId xmlns:a16="http://schemas.microsoft.com/office/drawing/2014/main" id="{C7250FEC-48A5-FE1C-8559-3D767777D279}"/>
              </a:ext>
            </a:extLst>
          </p:cNvPr>
          <p:cNvSpPr/>
          <p:nvPr/>
        </p:nvSpPr>
        <p:spPr>
          <a:xfrm rot="20519281">
            <a:off x="5908237" y="674833"/>
            <a:ext cx="1605935" cy="1498359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70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23EA680A-44CA-B7B3-801B-36AD682DAC52}"/>
              </a:ext>
            </a:extLst>
          </p:cNvPr>
          <p:cNvSpPr/>
          <p:nvPr/>
        </p:nvSpPr>
        <p:spPr>
          <a:xfrm rot="3909410">
            <a:off x="395926" y="480768"/>
            <a:ext cx="1894788" cy="164026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6E0B7-BE2A-28EE-142B-133127119AEB}"/>
              </a:ext>
            </a:extLst>
          </p:cNvPr>
          <p:cNvSpPr txBox="1"/>
          <p:nvPr/>
        </p:nvSpPr>
        <p:spPr>
          <a:xfrm>
            <a:off x="603315" y="829558"/>
            <a:ext cx="707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1a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AA679-52D4-F442-9A7C-9096998995C4}"/>
              </a:ext>
            </a:extLst>
          </p:cNvPr>
          <p:cNvSpPr txBox="1"/>
          <p:nvPr/>
        </p:nvSpPr>
        <p:spPr>
          <a:xfrm>
            <a:off x="2485592" y="2810500"/>
            <a:ext cx="5348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работе кода,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перемножаются все символы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6AE9F4-30AB-F04E-552B-9C719B15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53" y="749235"/>
            <a:ext cx="8210973" cy="15119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018C23-83F8-2C1A-DD84-B1EE8AABE617}"/>
              </a:ext>
            </a:extLst>
          </p:cNvPr>
          <p:cNvSpPr txBox="1"/>
          <p:nvPr/>
        </p:nvSpPr>
        <p:spPr>
          <a:xfrm>
            <a:off x="2169735" y="181792"/>
            <a:ext cx="5854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файла считывается данный текст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ый треугольник 10">
            <a:extLst>
              <a:ext uri="{FF2B5EF4-FFF2-40B4-BE49-F238E27FC236}">
                <a16:creationId xmlns:a16="http://schemas.microsoft.com/office/drawing/2014/main" id="{A6A842E7-B90F-754B-244C-4D5B9023C8DA}"/>
              </a:ext>
            </a:extLst>
          </p:cNvPr>
          <p:cNvSpPr/>
          <p:nvPr/>
        </p:nvSpPr>
        <p:spPr>
          <a:xfrm rot="16200000">
            <a:off x="1918354" y="2969367"/>
            <a:ext cx="726106" cy="408371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E1CDEF-456E-4102-73F3-7BB58636EB8E}"/>
              </a:ext>
            </a:extLst>
          </p:cNvPr>
          <p:cNvSpPr txBox="1"/>
          <p:nvPr/>
        </p:nvSpPr>
        <p:spPr>
          <a:xfrm>
            <a:off x="855693" y="4044420"/>
            <a:ext cx="5854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 вот такой вывод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BAF61EE-97EF-6FF2-2C88-12C2331E3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74" y="4672234"/>
            <a:ext cx="11756251" cy="1532974"/>
          </a:xfrm>
          <a:prstGeom prst="rect">
            <a:avLst/>
          </a:prstGeom>
        </p:spPr>
      </p:pic>
      <p:sp>
        <p:nvSpPr>
          <p:cNvPr id="17" name="Прямоугольный треугольник 16">
            <a:extLst>
              <a:ext uri="{FF2B5EF4-FFF2-40B4-BE49-F238E27FC236}">
                <a16:creationId xmlns:a16="http://schemas.microsoft.com/office/drawing/2014/main" id="{72060CF1-630A-63FB-10CC-935546988636}"/>
              </a:ext>
            </a:extLst>
          </p:cNvPr>
          <p:cNvSpPr/>
          <p:nvPr/>
        </p:nvSpPr>
        <p:spPr>
          <a:xfrm rot="1365579">
            <a:off x="9790906" y="2757383"/>
            <a:ext cx="1604967" cy="1496510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ый треугольник 17">
            <a:extLst>
              <a:ext uri="{FF2B5EF4-FFF2-40B4-BE49-F238E27FC236}">
                <a16:creationId xmlns:a16="http://schemas.microsoft.com/office/drawing/2014/main" id="{749B7267-82DA-0F62-8557-2EE43D6DD865}"/>
              </a:ext>
            </a:extLst>
          </p:cNvPr>
          <p:cNvSpPr/>
          <p:nvPr/>
        </p:nvSpPr>
        <p:spPr>
          <a:xfrm rot="6408157">
            <a:off x="8539448" y="2946525"/>
            <a:ext cx="1604967" cy="1496510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335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23EA680A-44CA-B7B3-801B-36AD682DAC52}"/>
              </a:ext>
            </a:extLst>
          </p:cNvPr>
          <p:cNvSpPr/>
          <p:nvPr/>
        </p:nvSpPr>
        <p:spPr>
          <a:xfrm rot="3909410">
            <a:off x="395926" y="480768"/>
            <a:ext cx="1894788" cy="164026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6E0B7-BE2A-28EE-142B-133127119AEB}"/>
              </a:ext>
            </a:extLst>
          </p:cNvPr>
          <p:cNvSpPr txBox="1"/>
          <p:nvPr/>
        </p:nvSpPr>
        <p:spPr>
          <a:xfrm>
            <a:off x="603315" y="829558"/>
            <a:ext cx="707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1b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AA679-52D4-F442-9A7C-9096998995C4}"/>
              </a:ext>
            </a:extLst>
          </p:cNvPr>
          <p:cNvSpPr txBox="1"/>
          <p:nvPr/>
        </p:nvSpPr>
        <p:spPr>
          <a:xfrm>
            <a:off x="1479584" y="2629910"/>
            <a:ext cx="6557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кода,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подсчитывается частота встречаемости символов.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6AE9F4-30AB-F04E-552B-9C719B15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53" y="749235"/>
            <a:ext cx="8210973" cy="15119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018C23-83F8-2C1A-DD84-B1EE8AABE617}"/>
              </a:ext>
            </a:extLst>
          </p:cNvPr>
          <p:cNvSpPr txBox="1"/>
          <p:nvPr/>
        </p:nvSpPr>
        <p:spPr>
          <a:xfrm>
            <a:off x="2169735" y="181792"/>
            <a:ext cx="5854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файла считывается данный текст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ый треугольник 10">
            <a:extLst>
              <a:ext uri="{FF2B5EF4-FFF2-40B4-BE49-F238E27FC236}">
                <a16:creationId xmlns:a16="http://schemas.microsoft.com/office/drawing/2014/main" id="{A6A842E7-B90F-754B-244C-4D5B9023C8DA}"/>
              </a:ext>
            </a:extLst>
          </p:cNvPr>
          <p:cNvSpPr/>
          <p:nvPr/>
        </p:nvSpPr>
        <p:spPr>
          <a:xfrm rot="16200000">
            <a:off x="947274" y="2841222"/>
            <a:ext cx="726106" cy="408371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E1CDEF-456E-4102-73F3-7BB58636EB8E}"/>
              </a:ext>
            </a:extLst>
          </p:cNvPr>
          <p:cNvSpPr txBox="1"/>
          <p:nvPr/>
        </p:nvSpPr>
        <p:spPr>
          <a:xfrm>
            <a:off x="412632" y="3669956"/>
            <a:ext cx="5854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 вот такой вывод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ый треугольник 16">
            <a:extLst>
              <a:ext uri="{FF2B5EF4-FFF2-40B4-BE49-F238E27FC236}">
                <a16:creationId xmlns:a16="http://schemas.microsoft.com/office/drawing/2014/main" id="{72060CF1-630A-63FB-10CC-935546988636}"/>
              </a:ext>
            </a:extLst>
          </p:cNvPr>
          <p:cNvSpPr/>
          <p:nvPr/>
        </p:nvSpPr>
        <p:spPr>
          <a:xfrm rot="19635069">
            <a:off x="9317467" y="2261338"/>
            <a:ext cx="1604967" cy="1496510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ый треугольник 17">
            <a:extLst>
              <a:ext uri="{FF2B5EF4-FFF2-40B4-BE49-F238E27FC236}">
                <a16:creationId xmlns:a16="http://schemas.microsoft.com/office/drawing/2014/main" id="{749B7267-82DA-0F62-8557-2EE43D6DD865}"/>
              </a:ext>
            </a:extLst>
          </p:cNvPr>
          <p:cNvSpPr/>
          <p:nvPr/>
        </p:nvSpPr>
        <p:spPr>
          <a:xfrm rot="3929801">
            <a:off x="8166580" y="2709903"/>
            <a:ext cx="1604967" cy="1496510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16D2E6-767A-CB5E-83AE-4D2A5C0E7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64" y="4131886"/>
            <a:ext cx="1020163" cy="263094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4209766-6040-737E-8632-B9B236B1E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288" y="4131621"/>
            <a:ext cx="1148806" cy="242216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B4B2CCB-6305-DE2F-7BD9-03073FCDE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55" y="4131621"/>
            <a:ext cx="1026281" cy="2631210"/>
          </a:xfrm>
          <a:prstGeom prst="rect">
            <a:avLst/>
          </a:prstGeom>
        </p:spPr>
      </p:pic>
      <p:sp>
        <p:nvSpPr>
          <p:cNvPr id="20" name="Прямоугольный треугольник 19">
            <a:extLst>
              <a:ext uri="{FF2B5EF4-FFF2-40B4-BE49-F238E27FC236}">
                <a16:creationId xmlns:a16="http://schemas.microsoft.com/office/drawing/2014/main" id="{EDAB2B91-6E85-57F1-ED5E-DC8DC8320D7F}"/>
              </a:ext>
            </a:extLst>
          </p:cNvPr>
          <p:cNvSpPr/>
          <p:nvPr/>
        </p:nvSpPr>
        <p:spPr>
          <a:xfrm rot="7286745">
            <a:off x="2559789" y="5088545"/>
            <a:ext cx="873648" cy="851093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ый треугольник 20">
            <a:extLst>
              <a:ext uri="{FF2B5EF4-FFF2-40B4-BE49-F238E27FC236}">
                <a16:creationId xmlns:a16="http://schemas.microsoft.com/office/drawing/2014/main" id="{2D2322EE-16AC-84E7-4111-7406D8B045EC}"/>
              </a:ext>
            </a:extLst>
          </p:cNvPr>
          <p:cNvSpPr/>
          <p:nvPr/>
        </p:nvSpPr>
        <p:spPr>
          <a:xfrm rot="19740326">
            <a:off x="5304861" y="5328140"/>
            <a:ext cx="827611" cy="853207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ый треугольник 21">
            <a:extLst>
              <a:ext uri="{FF2B5EF4-FFF2-40B4-BE49-F238E27FC236}">
                <a16:creationId xmlns:a16="http://schemas.microsoft.com/office/drawing/2014/main" id="{B7536FA9-8F69-CFEC-43E7-CD37AE12A54A}"/>
              </a:ext>
            </a:extLst>
          </p:cNvPr>
          <p:cNvSpPr/>
          <p:nvPr/>
        </p:nvSpPr>
        <p:spPr>
          <a:xfrm rot="17154770">
            <a:off x="7817837" y="4813227"/>
            <a:ext cx="827611" cy="853207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ый треугольник 22">
            <a:extLst>
              <a:ext uri="{FF2B5EF4-FFF2-40B4-BE49-F238E27FC236}">
                <a16:creationId xmlns:a16="http://schemas.microsoft.com/office/drawing/2014/main" id="{4B6279AD-5E4D-9EE5-C8DE-5207D84997AD}"/>
              </a:ext>
            </a:extLst>
          </p:cNvPr>
          <p:cNvSpPr/>
          <p:nvPr/>
        </p:nvSpPr>
        <p:spPr>
          <a:xfrm rot="17900941">
            <a:off x="145109" y="5696056"/>
            <a:ext cx="873648" cy="851093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ый треугольник 23">
            <a:extLst>
              <a:ext uri="{FF2B5EF4-FFF2-40B4-BE49-F238E27FC236}">
                <a16:creationId xmlns:a16="http://schemas.microsoft.com/office/drawing/2014/main" id="{87F55521-1625-3AB0-8062-065D37FE2C99}"/>
              </a:ext>
            </a:extLst>
          </p:cNvPr>
          <p:cNvSpPr/>
          <p:nvPr/>
        </p:nvSpPr>
        <p:spPr>
          <a:xfrm rot="16200000">
            <a:off x="10119530" y="4782645"/>
            <a:ext cx="1925379" cy="219892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89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23EA680A-44CA-B7B3-801B-36AD682DAC52}"/>
              </a:ext>
            </a:extLst>
          </p:cNvPr>
          <p:cNvSpPr/>
          <p:nvPr/>
        </p:nvSpPr>
        <p:spPr>
          <a:xfrm rot="3909410">
            <a:off x="395926" y="480768"/>
            <a:ext cx="1894788" cy="164026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6E0B7-BE2A-28EE-142B-133127119AEB}"/>
              </a:ext>
            </a:extLst>
          </p:cNvPr>
          <p:cNvSpPr txBox="1"/>
          <p:nvPr/>
        </p:nvSpPr>
        <p:spPr>
          <a:xfrm>
            <a:off x="603315" y="829558"/>
            <a:ext cx="707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AA679-52D4-F442-9A7C-9096998995C4}"/>
              </a:ext>
            </a:extLst>
          </p:cNvPr>
          <p:cNvSpPr txBox="1"/>
          <p:nvPr/>
        </p:nvSpPr>
        <p:spPr>
          <a:xfrm>
            <a:off x="2980595" y="948282"/>
            <a:ext cx="6557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использовании кода выводятся коллизии двух предыдущих функций из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18C23-83F8-2C1A-DD84-B1EE8AABE617}"/>
              </a:ext>
            </a:extLst>
          </p:cNvPr>
          <p:cNvSpPr txBox="1"/>
          <p:nvPr/>
        </p:nvSpPr>
        <p:spPr>
          <a:xfrm>
            <a:off x="2169735" y="181792"/>
            <a:ext cx="910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файла считывается текст книги Фёдора Достоевского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Хозяйка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ый треугольник 10">
            <a:extLst>
              <a:ext uri="{FF2B5EF4-FFF2-40B4-BE49-F238E27FC236}">
                <a16:creationId xmlns:a16="http://schemas.microsoft.com/office/drawing/2014/main" id="{A6A842E7-B90F-754B-244C-4D5B9023C8DA}"/>
              </a:ext>
            </a:extLst>
          </p:cNvPr>
          <p:cNvSpPr/>
          <p:nvPr/>
        </p:nvSpPr>
        <p:spPr>
          <a:xfrm rot="16200000">
            <a:off x="2223561" y="1137212"/>
            <a:ext cx="726106" cy="408371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E1CDEF-456E-4102-73F3-7BB58636EB8E}"/>
              </a:ext>
            </a:extLst>
          </p:cNvPr>
          <p:cNvSpPr txBox="1"/>
          <p:nvPr/>
        </p:nvSpPr>
        <p:spPr>
          <a:xfrm>
            <a:off x="4973974" y="2084104"/>
            <a:ext cx="6196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решила сравнить частоту коллизий, взяв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фрагментов из книги по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символов.</a:t>
            </a: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40C4253C-3071-C60E-9A8B-DAD48CEDB781}"/>
              </a:ext>
            </a:extLst>
          </p:cNvPr>
          <p:cNvSpPr/>
          <p:nvPr/>
        </p:nvSpPr>
        <p:spPr>
          <a:xfrm rot="14085221">
            <a:off x="4234652" y="2419694"/>
            <a:ext cx="726106" cy="408371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E8622-B1EC-2218-285B-E4B61FD08017}"/>
              </a:ext>
            </a:extLst>
          </p:cNvPr>
          <p:cNvSpPr txBox="1"/>
          <p:nvPr/>
        </p:nvSpPr>
        <p:spPr>
          <a:xfrm>
            <a:off x="493278" y="3358410"/>
            <a:ext cx="6557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Сколько бы раз я не заставляла работать данный алгоритм, на выходе практически всегда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5311919-7237-0BC4-4BA5-AF592426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34" y="4196455"/>
            <a:ext cx="5739430" cy="64502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E5A16E8-8A87-5CAB-A197-DDE2082238C0}"/>
              </a:ext>
            </a:extLst>
          </p:cNvPr>
          <p:cNvSpPr txBox="1"/>
          <p:nvPr/>
        </p:nvSpPr>
        <p:spPr>
          <a:xfrm>
            <a:off x="4716487" y="5078721"/>
            <a:ext cx="6557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пару раз встречались коллизии с перемножением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ASKII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вылавливать такое слишком сложно и долго..</a:t>
            </a:r>
          </a:p>
        </p:txBody>
      </p:sp>
      <p:sp>
        <p:nvSpPr>
          <p:cNvPr id="26" name="Прямоугольный треугольник 25">
            <a:extLst>
              <a:ext uri="{FF2B5EF4-FFF2-40B4-BE49-F238E27FC236}">
                <a16:creationId xmlns:a16="http://schemas.microsoft.com/office/drawing/2014/main" id="{CDE85BCB-6ABF-2449-C80F-D43F667073D5}"/>
              </a:ext>
            </a:extLst>
          </p:cNvPr>
          <p:cNvSpPr/>
          <p:nvPr/>
        </p:nvSpPr>
        <p:spPr>
          <a:xfrm rot="16462482">
            <a:off x="-101059" y="3531795"/>
            <a:ext cx="726106" cy="408371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ый треугольник 26">
            <a:extLst>
              <a:ext uri="{FF2B5EF4-FFF2-40B4-BE49-F238E27FC236}">
                <a16:creationId xmlns:a16="http://schemas.microsoft.com/office/drawing/2014/main" id="{9B7D8B80-3BF8-803F-7835-30AF0CC48179}"/>
              </a:ext>
            </a:extLst>
          </p:cNvPr>
          <p:cNvSpPr/>
          <p:nvPr/>
        </p:nvSpPr>
        <p:spPr>
          <a:xfrm rot="8395240">
            <a:off x="1749206" y="5353340"/>
            <a:ext cx="1338201" cy="1851418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ый треугольник 27">
            <a:extLst>
              <a:ext uri="{FF2B5EF4-FFF2-40B4-BE49-F238E27FC236}">
                <a16:creationId xmlns:a16="http://schemas.microsoft.com/office/drawing/2014/main" id="{AABBD213-25F7-0ABC-4CB0-8CD08AE7816C}"/>
              </a:ext>
            </a:extLst>
          </p:cNvPr>
          <p:cNvSpPr/>
          <p:nvPr/>
        </p:nvSpPr>
        <p:spPr>
          <a:xfrm rot="4800473">
            <a:off x="9388101" y="3214818"/>
            <a:ext cx="1338201" cy="1851418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53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23EA680A-44CA-B7B3-801B-36AD682DAC52}"/>
              </a:ext>
            </a:extLst>
          </p:cNvPr>
          <p:cNvSpPr/>
          <p:nvPr/>
        </p:nvSpPr>
        <p:spPr>
          <a:xfrm rot="3909410">
            <a:off x="395926" y="480768"/>
            <a:ext cx="1894788" cy="164026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6E0B7-BE2A-28EE-142B-133127119AEB}"/>
              </a:ext>
            </a:extLst>
          </p:cNvPr>
          <p:cNvSpPr txBox="1"/>
          <p:nvPr/>
        </p:nvSpPr>
        <p:spPr>
          <a:xfrm>
            <a:off x="603315" y="829558"/>
            <a:ext cx="707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18C23-83F8-2C1A-DD84-B1EE8AABE617}"/>
              </a:ext>
            </a:extLst>
          </p:cNvPr>
          <p:cNvSpPr txBox="1"/>
          <p:nvPr/>
        </p:nvSpPr>
        <p:spPr>
          <a:xfrm>
            <a:off x="2169735" y="181792"/>
            <a:ext cx="392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файла считывается текст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E1CDEF-456E-4102-73F3-7BB58636EB8E}"/>
              </a:ext>
            </a:extLst>
          </p:cNvPr>
          <p:cNvSpPr txBox="1"/>
          <p:nvPr/>
        </p:nvSpPr>
        <p:spPr>
          <a:xfrm>
            <a:off x="3952855" y="2414631"/>
            <a:ext cx="6196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ASKII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символов сдвигается на 7 вправо.</a:t>
            </a: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40C4253C-3071-C60E-9A8B-DAD48CEDB781}"/>
              </a:ext>
            </a:extLst>
          </p:cNvPr>
          <p:cNvSpPr/>
          <p:nvPr/>
        </p:nvSpPr>
        <p:spPr>
          <a:xfrm rot="14085221">
            <a:off x="3213533" y="2441435"/>
            <a:ext cx="726106" cy="408371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A15EEE-BFB2-8B6A-7440-E20B6F936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739" y="772572"/>
            <a:ext cx="5992522" cy="8789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8A2DC3-19C5-C0A5-99FF-2502B2F6F6B5}"/>
              </a:ext>
            </a:extLst>
          </p:cNvPr>
          <p:cNvSpPr txBox="1"/>
          <p:nvPr/>
        </p:nvSpPr>
        <p:spPr>
          <a:xfrm>
            <a:off x="1266216" y="3567215"/>
            <a:ext cx="6196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выходе мы имеет вот такой шифр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CE59F37-66C6-CEA4-9C53-33FB64AF5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075" y="4413303"/>
            <a:ext cx="7075202" cy="1355201"/>
          </a:xfrm>
          <a:prstGeom prst="rect">
            <a:avLst/>
          </a:prstGeom>
        </p:spPr>
      </p:pic>
      <p:sp>
        <p:nvSpPr>
          <p:cNvPr id="17" name="Прямоугольный треугольник 16">
            <a:extLst>
              <a:ext uri="{FF2B5EF4-FFF2-40B4-BE49-F238E27FC236}">
                <a16:creationId xmlns:a16="http://schemas.microsoft.com/office/drawing/2014/main" id="{15966F66-4066-B581-EAE2-6C1B2138D9B2}"/>
              </a:ext>
            </a:extLst>
          </p:cNvPr>
          <p:cNvSpPr/>
          <p:nvPr/>
        </p:nvSpPr>
        <p:spPr>
          <a:xfrm rot="1624217">
            <a:off x="872755" y="4626069"/>
            <a:ext cx="1894788" cy="164026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ый треугольник 17">
            <a:extLst>
              <a:ext uri="{FF2B5EF4-FFF2-40B4-BE49-F238E27FC236}">
                <a16:creationId xmlns:a16="http://schemas.microsoft.com/office/drawing/2014/main" id="{9C78D64A-0221-239E-D8C3-51FB2A7A3A8D}"/>
              </a:ext>
            </a:extLst>
          </p:cNvPr>
          <p:cNvSpPr/>
          <p:nvPr/>
        </p:nvSpPr>
        <p:spPr>
          <a:xfrm rot="6783593">
            <a:off x="10117571" y="401567"/>
            <a:ext cx="1894788" cy="164026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ый треугольник 18">
            <a:extLst>
              <a:ext uri="{FF2B5EF4-FFF2-40B4-BE49-F238E27FC236}">
                <a16:creationId xmlns:a16="http://schemas.microsoft.com/office/drawing/2014/main" id="{53A697EE-9F8D-541E-5C04-325203BB086E}"/>
              </a:ext>
            </a:extLst>
          </p:cNvPr>
          <p:cNvSpPr/>
          <p:nvPr/>
        </p:nvSpPr>
        <p:spPr>
          <a:xfrm rot="12029248">
            <a:off x="8991884" y="999981"/>
            <a:ext cx="1894788" cy="164026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ый треугольник 19">
            <a:extLst>
              <a:ext uri="{FF2B5EF4-FFF2-40B4-BE49-F238E27FC236}">
                <a16:creationId xmlns:a16="http://schemas.microsoft.com/office/drawing/2014/main" id="{74C348E3-39C6-01B3-B670-7F99088B8CA1}"/>
              </a:ext>
            </a:extLst>
          </p:cNvPr>
          <p:cNvSpPr/>
          <p:nvPr/>
        </p:nvSpPr>
        <p:spPr>
          <a:xfrm rot="3909410">
            <a:off x="10718972" y="1825332"/>
            <a:ext cx="1894788" cy="164026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ый треугольник 20">
            <a:extLst>
              <a:ext uri="{FF2B5EF4-FFF2-40B4-BE49-F238E27FC236}">
                <a16:creationId xmlns:a16="http://schemas.microsoft.com/office/drawing/2014/main" id="{7DE91D46-0451-9C2B-AC37-B93DB5C57BB5}"/>
              </a:ext>
            </a:extLst>
          </p:cNvPr>
          <p:cNvSpPr/>
          <p:nvPr/>
        </p:nvSpPr>
        <p:spPr>
          <a:xfrm rot="15485464">
            <a:off x="10042806" y="3156027"/>
            <a:ext cx="1894788" cy="164026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ый треугольник 21">
            <a:extLst>
              <a:ext uri="{FF2B5EF4-FFF2-40B4-BE49-F238E27FC236}">
                <a16:creationId xmlns:a16="http://schemas.microsoft.com/office/drawing/2014/main" id="{55EAC954-AF33-0C82-401E-2555507C0A28}"/>
              </a:ext>
            </a:extLst>
          </p:cNvPr>
          <p:cNvSpPr/>
          <p:nvPr/>
        </p:nvSpPr>
        <p:spPr>
          <a:xfrm rot="15914317">
            <a:off x="-184888" y="5025667"/>
            <a:ext cx="1894788" cy="164026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82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23EA680A-44CA-B7B3-801B-36AD682DAC52}"/>
              </a:ext>
            </a:extLst>
          </p:cNvPr>
          <p:cNvSpPr/>
          <p:nvPr/>
        </p:nvSpPr>
        <p:spPr>
          <a:xfrm rot="3909410">
            <a:off x="395926" y="480768"/>
            <a:ext cx="1894788" cy="164026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6E0B7-BE2A-28EE-142B-133127119AEB}"/>
              </a:ext>
            </a:extLst>
          </p:cNvPr>
          <p:cNvSpPr txBox="1"/>
          <p:nvPr/>
        </p:nvSpPr>
        <p:spPr>
          <a:xfrm>
            <a:off x="603315" y="829558"/>
            <a:ext cx="707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18C23-83F8-2C1A-DD84-B1EE8AABE617}"/>
              </a:ext>
            </a:extLst>
          </p:cNvPr>
          <p:cNvSpPr txBox="1"/>
          <p:nvPr/>
        </p:nvSpPr>
        <p:spPr>
          <a:xfrm>
            <a:off x="2169735" y="181792"/>
            <a:ext cx="392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файла считывается текст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E1CDEF-456E-4102-73F3-7BB58636EB8E}"/>
              </a:ext>
            </a:extLst>
          </p:cNvPr>
          <p:cNvSpPr txBox="1"/>
          <p:nvPr/>
        </p:nvSpPr>
        <p:spPr>
          <a:xfrm>
            <a:off x="3952855" y="2414631"/>
            <a:ext cx="6196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ASKII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символов сдвигается на 7 влево.</a:t>
            </a: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40C4253C-3071-C60E-9A8B-DAD48CEDB781}"/>
              </a:ext>
            </a:extLst>
          </p:cNvPr>
          <p:cNvSpPr/>
          <p:nvPr/>
        </p:nvSpPr>
        <p:spPr>
          <a:xfrm rot="14085221">
            <a:off x="3213533" y="2441435"/>
            <a:ext cx="726106" cy="408371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A2DC3-19C5-C0A5-99FF-2502B2F6F6B5}"/>
              </a:ext>
            </a:extLst>
          </p:cNvPr>
          <p:cNvSpPr txBox="1"/>
          <p:nvPr/>
        </p:nvSpPr>
        <p:spPr>
          <a:xfrm>
            <a:off x="1845287" y="3745326"/>
            <a:ext cx="6196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выходе мы имеем дешифровку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ый треугольник 16">
            <a:extLst>
              <a:ext uri="{FF2B5EF4-FFF2-40B4-BE49-F238E27FC236}">
                <a16:creationId xmlns:a16="http://schemas.microsoft.com/office/drawing/2014/main" id="{15966F66-4066-B581-EAE2-6C1B2138D9B2}"/>
              </a:ext>
            </a:extLst>
          </p:cNvPr>
          <p:cNvSpPr/>
          <p:nvPr/>
        </p:nvSpPr>
        <p:spPr>
          <a:xfrm rot="1624217">
            <a:off x="872755" y="4626069"/>
            <a:ext cx="1894788" cy="164026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ый треугольник 17">
            <a:extLst>
              <a:ext uri="{FF2B5EF4-FFF2-40B4-BE49-F238E27FC236}">
                <a16:creationId xmlns:a16="http://schemas.microsoft.com/office/drawing/2014/main" id="{9C78D64A-0221-239E-D8C3-51FB2A7A3A8D}"/>
              </a:ext>
            </a:extLst>
          </p:cNvPr>
          <p:cNvSpPr/>
          <p:nvPr/>
        </p:nvSpPr>
        <p:spPr>
          <a:xfrm rot="6783593">
            <a:off x="10117571" y="401567"/>
            <a:ext cx="1894788" cy="164026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ый треугольник 18">
            <a:extLst>
              <a:ext uri="{FF2B5EF4-FFF2-40B4-BE49-F238E27FC236}">
                <a16:creationId xmlns:a16="http://schemas.microsoft.com/office/drawing/2014/main" id="{53A697EE-9F8D-541E-5C04-325203BB086E}"/>
              </a:ext>
            </a:extLst>
          </p:cNvPr>
          <p:cNvSpPr/>
          <p:nvPr/>
        </p:nvSpPr>
        <p:spPr>
          <a:xfrm rot="12029248">
            <a:off x="8991884" y="999981"/>
            <a:ext cx="1894788" cy="164026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ый треугольник 19">
            <a:extLst>
              <a:ext uri="{FF2B5EF4-FFF2-40B4-BE49-F238E27FC236}">
                <a16:creationId xmlns:a16="http://schemas.microsoft.com/office/drawing/2014/main" id="{74C348E3-39C6-01B3-B670-7F99088B8CA1}"/>
              </a:ext>
            </a:extLst>
          </p:cNvPr>
          <p:cNvSpPr/>
          <p:nvPr/>
        </p:nvSpPr>
        <p:spPr>
          <a:xfrm rot="3909410">
            <a:off x="10718972" y="1825332"/>
            <a:ext cx="1894788" cy="164026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ый треугольник 20">
            <a:extLst>
              <a:ext uri="{FF2B5EF4-FFF2-40B4-BE49-F238E27FC236}">
                <a16:creationId xmlns:a16="http://schemas.microsoft.com/office/drawing/2014/main" id="{7DE91D46-0451-9C2B-AC37-B93DB5C57BB5}"/>
              </a:ext>
            </a:extLst>
          </p:cNvPr>
          <p:cNvSpPr/>
          <p:nvPr/>
        </p:nvSpPr>
        <p:spPr>
          <a:xfrm rot="15485464">
            <a:off x="10042806" y="3156027"/>
            <a:ext cx="1894788" cy="164026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ый треугольник 21">
            <a:extLst>
              <a:ext uri="{FF2B5EF4-FFF2-40B4-BE49-F238E27FC236}">
                <a16:creationId xmlns:a16="http://schemas.microsoft.com/office/drawing/2014/main" id="{55EAC954-AF33-0C82-401E-2555507C0A28}"/>
              </a:ext>
            </a:extLst>
          </p:cNvPr>
          <p:cNvSpPr/>
          <p:nvPr/>
        </p:nvSpPr>
        <p:spPr>
          <a:xfrm rot="15914317">
            <a:off x="-184888" y="5025667"/>
            <a:ext cx="1894788" cy="164026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22448F-1C74-FDE7-115E-CB0D92658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43" y="960754"/>
            <a:ext cx="5854116" cy="82866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482DA5A-2DD6-7756-F776-A4076CE38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997" y="4614327"/>
            <a:ext cx="5921208" cy="11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1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1FD0C852-1609-5D0D-03B9-ECDFF6A4F424}"/>
              </a:ext>
            </a:extLst>
          </p:cNvPr>
          <p:cNvSpPr/>
          <p:nvPr/>
        </p:nvSpPr>
        <p:spPr>
          <a:xfrm rot="4648630">
            <a:off x="5129968" y="-353514"/>
            <a:ext cx="6721821" cy="795011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4AF7D1D9-F65A-5C71-ACB2-66D8EEE5D0F3}"/>
              </a:ext>
            </a:extLst>
          </p:cNvPr>
          <p:cNvSpPr/>
          <p:nvPr/>
        </p:nvSpPr>
        <p:spPr>
          <a:xfrm rot="10031965">
            <a:off x="1733924" y="2467340"/>
            <a:ext cx="12174396" cy="5927686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7C2988CE-2F3C-55E8-A55D-1493A6D650F3}"/>
              </a:ext>
            </a:extLst>
          </p:cNvPr>
          <p:cNvSpPr/>
          <p:nvPr/>
        </p:nvSpPr>
        <p:spPr>
          <a:xfrm rot="3651609">
            <a:off x="712969" y="1153187"/>
            <a:ext cx="4950479" cy="5413300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AB5A5-CADB-A4F5-5108-76E5F6095235}"/>
              </a:ext>
            </a:extLst>
          </p:cNvPr>
          <p:cNvSpPr txBox="1"/>
          <p:nvPr/>
        </p:nvSpPr>
        <p:spPr>
          <a:xfrm>
            <a:off x="4855047" y="2559713"/>
            <a:ext cx="7336953" cy="2189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Вообще никак не смогла реализовать 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г, даже ее смысл не поняла((</a:t>
            </a:r>
          </a:p>
        </p:txBody>
      </p:sp>
    </p:spTree>
    <p:extLst>
      <p:ext uri="{BB962C8B-B14F-4D97-AF65-F5344CB8AC3E}">
        <p14:creationId xmlns:p14="http://schemas.microsoft.com/office/powerpoint/2010/main" val="41211628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182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Отчет о домашней работе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домашней работе</dc:title>
  <dc:creator>Елизавета Тупиченко</dc:creator>
  <cp:lastModifiedBy>Елизавета Тупиченко</cp:lastModifiedBy>
  <cp:revision>1</cp:revision>
  <dcterms:created xsi:type="dcterms:W3CDTF">2023-03-16T16:42:23Z</dcterms:created>
  <dcterms:modified xsi:type="dcterms:W3CDTF">2023-03-16T18:08:29Z</dcterms:modified>
</cp:coreProperties>
</file>