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1" r:id="rId23"/>
    <p:sldId id="272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301" r:id="rId41"/>
    <p:sldId id="296" r:id="rId42"/>
    <p:sldId id="298" r:id="rId43"/>
    <p:sldId id="299" r:id="rId44"/>
    <p:sldId id="300" r:id="rId45"/>
    <p:sldId id="297" r:id="rId46"/>
    <p:sldId id="302" r:id="rId47"/>
    <p:sldId id="303" r:id="rId48"/>
    <p:sldId id="305" r:id="rId49"/>
    <p:sldId id="306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0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1205 256 0 0,'0'0'8477'0'0,"11"-13"-8122"0"0,33-37-25 0 0,-33 37-22 0 0,-7 7-18 0 0,33-50 411 0 0,49-81 319 0 0,-59 90-807 0 0,3-2-37 0 0,-4 3-9 0 0,0 1-38 0 0,-4-1-20 0 0,-18 38-91 0 0,9-26 67 0 0,0-8-12 0 0,27-66 23 0 0,-38 101-82 0 0,2-2-2 0 0,27-68 39 0 0,-29 71-40 0 0,1-2 1 0 0,9-22-4 0 0,16-57 21 0 0,-25 80-7 0 0,1-18-18 0 0,-3 23-3 0 0,0-1-1 0 0,0 0 1 0 0,-1 0-1 0 0,1 0 0 0 0,-1 1 1 0 0,0-1-1 0 0,1 0 1 0 0,-1 0-1 0 0,0 0 1 0 0,-1 0-1 0 0,1 0 0 0 0,-1-3 1 0 0,-3-33-1 0 0,3 29 32 0 0,-3 2-21 0 0,-9-24-10 0 0,10 24-9 0 0,-2 1 1 0 0,-15-19 25 0 0,16 19-10 0 0,-1 3-12 0 0,-14-12 6 0 0,15 12 0 0 0,-3 0-6 0 0,-22-12 6 0 0,22 12 0 0 0,0 2-10 0 0,-19-9 2 0 0,19 8-1 0 0,-1 2-67 0 0,-35-5-85 0 0,33 12 146 0 0,-31 20-5 0 0,38-25 15 0 0,1 0 1 0 0,-1 0-1 0 0,1 1 1 0 0,0-1-1 0 0,-1 1 1 0 0,1 0-1 0 0,0-1 1 0 0,0 1-1 0 0,0 0 1 0 0,0 0-1 0 0,1 0 1 0 0,-3 4-1 0 0,0 0-4 0 0,-1-1-11 0 0,-1 1 0 0 0,-26 29-2 0 0,20-22 11 0 0,-14 18-3 0 0,13-9-1 0 0,-11 14-7 0 0,-13 26 7 0 0,33-56 17 0 0,1 3-8 0 0,-18 43-23 0 0,-6 14 27 0 0,25-59-12 0 0,-1 3 20 0 0,-15 51-2 0 0,4-18 40 0 0,-41 112 183 0 0,36-98-125 0 0,-5 12-8 0 0,22-61-66 0 0,-1 1-4 0 0,-44 108 151 0 0,44-110-152 0 0,0 0-3 0 0,-14 40 18 0 0,6-17-10 0 0,8-22-6 0 0,1 0 1 0 0,-8 26-16 0 0,7-26 11 0 0,3-6-19 0 0,1-1 1 0 0,-1 1-1 0 0,-1 0 1 0 0,1-1-1 0 0,0 1 1 0 0,0-1-1 0 0,-1 1 1 0 0,1 0-1 0 0,-1-1 1 0 0,1 1-1 0 0,-1-1 1 0 0,1 1-1 0 0,-1-1 1 0 0,-1 2-1 0 0,-11 26 17 0 0,5-2-3 0 0,6-21-4 0 0,0 1 4 0 0,-7 19-10 0 0,6-19 2 0 0,0 0 5 0 0,-40 107 31 0 0,41-106-43 0 0,-2 0 10 0 0,-11 21-6 0 0,0 9-3 0 0,13-32-14 0 0,-1 2 2 0 0,-8 23 16 0 0,8-23-5 0 0,1-1 2 0 0,-8 20-8 0 0,8-20 12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2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91 424 0 0,'0'0'6382'0'0,"-6"-12"-5878"0"0,-17-36-3 0 0,17 36 436 0 0,-3 9-507 0 0,-24-9-39 0 0,24 8-26 0 0,-41 7 310 0 0,40-3-86 0 0,-3 3-341 0 0,-42 7-21 0 0,52-10-198 0 0,0 0 1 0 0,0 0-1 0 0,0 1 1 0 0,0 0-1 0 0,-1-1 1 0 0,1 1-1 0 0,0 0 0 0 0,0 0 1 0 0,0 1-1 0 0,-5 2 1 0 0,-12 9 214 0 0,-3-1-99 0 0,17-9-21 0 0,0 3-18 0 0,-18 15-6 0 0,18-16 5 0 0,4 4-19 0 0,-6 23-17 0 0,6-23 44 0 0,6 2-61 0 0,9 37-6 0 0,-5-31-13 0 0,-4-11-25 0 0,-2-4-5 0 0,-1 0 0 0 0,1 1 0 0 0,0-1 1 0 0,0 0-1 0 0,0 0 0 0 0,0 0 0 0 0,0-1 0 0 0,0 1 0 0 0,0 0 0 0 0,5 2 0 0 0,0 1-3 0 0,24 13-60 0 0,-5-7-3 0 0,-19-8-13 0 0,5-1-9 0 0,36 5 0 0 0,-36-5-6 0 0,-1-3-15 0 0,29-5-6 0 0,-30 4-2 0 0,-1-1 5 0 0,26-11 20 0 0,-26 10 12 0 0,-4 0-2 0 0,14-12 15 0 0,-14 12 19 0 0,-2-2-23 0 0,11-17 42 0 0,-11 17 102 0 0,-6-34-4 0 0,1 28-56 0 0,1 2 449 0 0,12 27-465 0 0,34 52 4 0 0,-39-59-3 0 0,0 0 1 0 0,0 0 0 0 0,-1 0-1 0 0,5 11 1 0 0,10 23-1 0 0,-14-34 1 0 0,-2-5-1 0 0,-1 0 1 0 0,0 0-1 0 0,-1 0 1 0 0,1 0-1 0 0,-1 1 1 0 0,2 6-1 0 0,0-2 1 0 0,8 30 24 0 0,0 17-13 0 0,5 15-9 0 0,-16-66-8 0 0,1 3 12 0 0,3 26 4 0 0,-4-31-8 0 0,-1 0-1 0 0,1 0 1 0 0,-1 0 0 0 0,1 0-1 0 0,-1 1 1 0 0,0-1 0 0 0,-1 0-1 0 0,-1 8 1 0 0,1-2 0 0 0,0-1 24 0 0,-3-2-17 0 0,-13 20-5 0 0,13-20 30 0 0,-4-3 7 0 0,-23 11 9 0 0,23-12 80 0 0,-2-2-48 0 0,-26 2 2 0 0,27-2 88 0 0,-4-4-79 0 0,-38-10 2 0 0,38 10 3 0 0,4-1-28 0 0,-1 0-47 0 0,6 2-11 0 0,0 0 1 0 0,1 1 0 0 0,-1-1-1 0 0,0 0 1 0 0,1-1-1 0 0,-1 1 1 0 0,1-1-1 0 0,-5-4 1 0 0,-14-11 57 0 0,17 14-4 0 0,-1-1-4 0 0,-18-17-16 0 0,18 17 21 0 0,3-1-30 0 0,-11-16-11 0 0,10 17-12 0 0,0 0-56 0 0,-12-15-20 0 0,12 15-30 0 0,-1-1-735 0 0,-15-18 499 0 0,16 18-64 0 0,3-2-3432 0 0,-1-1 3475 0 0,0-5-14 0 0,2-1-3707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21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438 326 516 0 0,'0'0'2994'0'0,"-14"0"-2399"0"0,-41 4-14 0 0,41-3 2551 0 0,4-4-2661 0 0,-2 0-268 0 0,7 1 133 0 0,1 1 1 0 0,-1 0-1 0 0,0 0 1 0 0,0 0-1 0 0,0 0 1 0 0,-8 1-1 0 0,6-4 9 0 0,-18-9-17 0 0,19 10 437 0 0,5 1-739 0 0,1 0-1 0 0,-1 0 0 0 0,1 0 1 0 0,-1 0-1 0 0,0 0 1 0 0,1 0-1 0 0,-1 0 1 0 0,0 0-1 0 0,0 1 1 0 0,0-1-1 0 0,-1 0 0 0 0,-1-2 1 0 0,0 1 27 0 0,0-3 385 0 0,4-5-322 0 0,2-32-12 0 0,-2 32 81 0 0,4 0-116 0 0,16-32-10 0 0,-20 41-54 0 0,0 0 1 0 0,-1 0 0 0 0,1 0-1 0 0,0 0 1 0 0,0 0-1 0 0,0 0 1 0 0,1 0-1 0 0,-1 1 1 0 0,0-1 0 0 0,1 0-1 0 0,-1 1 1 0 0,1-1-1 0 0,-1 1 1 0 0,1 0-1 0 0,0-1 1 0 0,2 0 0 0 0,2-2 13 0 0,6-7 53 0 0,1 0-1 0 0,26-17 1 0 0,-35 26-64 0 0,32-17 105 0 0,-27 15-90 0 0,1 0 7 0 0,-1 0 1 0 0,1 1-1 0 0,-1 0 0 0 0,1 0 0 0 0,0 1 0 0 0,13-1 0 0 0,-2 0 43 0 0,45-6 185 0 0,-39 9-108 0 0,-11 0-96 0 0,-5 0-6 0 0,0 0 1 0 0,0 1-1 0 0,-1 1 1 0 0,15 3-1 0 0,-18-4-30 0 0,27 5 195 0 0,65 21 0 0 0,-93-25-180 0 0,0 1 1 0 0,0 0 0 0 0,0 0 0 0 0,0 0-1 0 0,0 1 1 0 0,10 9 0 0 0,-1-1 14 0 0,-5-4 5 0 0,-1 1-1 0 0,1 0 0 0 0,-1 0 0 0 0,-1 1 0 0 0,1 1 0 0 0,-2-1 0 0 0,0 1 0 0 0,0 1 0 0 0,-1-1 0 0 0,0 1 1 0 0,-1 0-1 0 0,0 1 0 0 0,5 24 0 0 0,-6-26-5 0 0,-2 1 0 0 0,1-1 0 0 0,-2 1 0 0 0,2 20 0 0 0,-2-8 1 0 0,-1-3 45 0 0,-1-1-1 0 0,0 0 0 0 0,-1 0 0 0 0,-2 0 1 0 0,0 0-1 0 0,-12 36 0 0 0,12-45-13 0 0,0 1-1 0 0,-1-1 0 0 0,-7 14 1 0 0,-5 7 277 0 0,13-24-294 0 0,-46 80 528 0 0,45-79-521 0 0,-20 27 270 0 0,-9 4 31 0 0,-15 9 97 0 0,44-45-325 0 0,-2 1-16 0 0,-20 16 11 0 0,20-16-23 0 0,1-2-23 0 0,-16 7-11 0 0,16-7 210 0 0,3-3-280 0 0,0 0 0 0 0,0 0 1 0 0,0 1-1 0 0,0-1 1 0 0,0 1-1 0 0,0 0 0 0 0,0 0 1 0 0,0 0-1 0 0,-3 2 1 0 0,-2 0 3 0 0,-1 0 163 0 0,23-22-672 0 0,42-54 441 0 0,-55 71 50 0 0,-1 1 0 0 0,1-1 1 0 0,0 1-1 0 0,0-1 1 0 0,0 1-1 0 0,0 0 0 0 0,0 0 1 0 0,0 0-1 0 0,0-1 0 0 0,0 1 1 0 0,0 0-1 0 0,1 0 1 0 0,-1 0-1 0 0,0 1 0 0 0,1-1 1 0 0,1-1-1 0 0,77-17-182 0 0,-60 17 138 0 0,-8 2 39 0 0,-6-1 3 0 0,0 1 0 0 0,-1 0 0 0 0,1 0 0 0 0,0 1 0 0 0,-1 0 0 0 0,1 0 0 0 0,7 3 0 0 0,0-3-8 0 0,-8-1 7 0 0,0 1 1 0 0,0-1-1 0 0,-1 1 1 0 0,1 1-1 0 0,0-1 1 0 0,0 1-1 0 0,-1 0 1 0 0,1 0-1 0 0,5 3 1 0 0,11 4-10 0 0,11 5-18 0 0,58 34 0 0 0,45 52 17 0 0,-70-42 117 0 0,-3 4-1 0 0,81 104 1 0 0,-112-125 65 0 0,-2 2 1 0 0,-2 1-1 0 0,-2 1 1 0 0,-2 1-1 0 0,24 69 0 0 0,-43-95 43 0 0,-1 3-153 0 0,1-2 149 0 0,-1 1 0 0 0,-1-1 0 0 0,-1 0 1 0 0,-1 1-1 0 0,-1-1 0 0 0,-4 23 0 0 0,-4-14 265 0 0,-1-1 0 0 0,-24 48 0 0 0,29-67-340 0 0,-1-1 0 0 0,-1 0 0 0 0,1 0 0 0 0,-1 0 1 0 0,-1-1-1 0 0,0 0 0 0 0,0-1 0 0 0,0 1 1 0 0,-1-2-1 0 0,-14 10 0 0 0,-6-1 329 0 0,0-1-1 0 0,-36 12 1 0 0,49-21-292 0 0,0-2 0 0 0,1 0 0 0 0,-23 2 0 0 0,-3 0 124 0 0,18-5-13 0 0,-27-5-30 0 0,0-3 0 0 0,-57-15 0 0 0,66 11-108 0 0,12 4-17 0 0,0-2 1 0 0,-34-16-1 0 0,19 5-32 0 0,-235-104 185 0 0,83 56-863 0 0,177 62 383 0 0,4 2-138 0 0,1 1 0 0 0,0 0 0 0 0,-26-3 0 0 0,-32-6-813 0 0,-73-11-6024 0 0,62 34-8218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54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1 292 0 0,'0'0'14125'0'0,"13"11"-13917"0"0,41 35 17 0 0,-41-35 248 0 0,-7-6-259 0 0,55 41 775 0 0,29 25 349 0 0,-55-43-721 0 0,42 27-1 0 0,-21-16-135 0 0,55 43 1228 0 0,187 178-1 0 0,-265-227-1462 0 0,185 205 1279 0 0,1 13-211 0 0,-110-129-697 0 0,25 31 54 0 0,-101-113-510 0 0,-18-24-86 0 0,-2 1 1 0 0,12 18-1 0 0,-19-26-38 0 0,0-1 0 0 0,1 0-1 0 0,12 12 1 0 0,-12-14-5 0 0,-1 1-1 0 0,1 0 1 0 0,-1 0 0 0 0,4 9 0 0 0,-3-8-38 0 0,0 0 0 0 0,0-1 1 0 0,15 13-1 0 0,-21-19-123 0 0,-19-24-7866 0 0,-2-4-2569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56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4424 1 96 0 0,'0'0'12213'0'0,"-16"8"-11860"0"0,-46 27 5 0 0,46-27 735 0 0,8-4-755 0 0,-25 9-18 0 0,25-10 14 0 0,1 0-15 0 0,-150 67 1904 0 0,128-60-1780 0 0,-3 5 37 0 0,-12 7 186 0 0,1-1-32 0 0,-186 77 1659 0 0,85-42-1338 0 0,37-25-313 0 0,-99 30 225 0 0,55-14-207 0 0,-158 54 404 0 0,193-60-753 0 0,-332 123 698 0 0,302-116-795 0 0,-148 56 184 0 0,77-8-176 0 0,95-36-107 0 0,-99 26 9 0 0,153-61-86 0 0,-102 45 4 0 0,13 0-31 0 0,-131 66 14 0 0,147-56-50 0 0,-59 20 33 0 0,150-69 0 0 0,41-24-5 0 0,0-1-1 0 0,0-1 0 0 0,-1 0 1 0 0,0 0-1 0 0,0-1 1 0 0,-18 6-1 0 0,14-1-23 0 0,-3 0 35 0 0,-14 11-50 0 0,1-3 916 0 0,22-12-2867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07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23 32 0 0,'0'0'6803'0'0,"9"13"-3926"0"0,-10 0-2364 0 0,2-1 0 0 0,-1 1 1 0 0,1 0-1 0 0,4 13 1 0 0,2 29 187 0 0,14 309 1992 0 0,-21-198-414 0 0,-1-163-1370 0 0,-2-6-376 0 0,-6-19-238 0 0,-9-35-291 0 0,14 27 27 0 0,1 0-1 0 0,2-59 1 0 0,2 58-57 0 0,-1 1 1 0 0,-8-57-1 0 0,-18-56-171 0 0,25 138 188 0 0,1 1-1 0 0,0-1 1 0 0,0 0 0 0 0,0 1-1 0 0,1-1 1 0 0,-1 0 0 0 0,1 1-1 0 0,0-1 1 0 0,1 1 0 0 0,-1-1-1 0 0,1 1 1 0 0,2-6-1 0 0,2 0 3 0 0,-1 0 0 0 0,1 0 0 0 0,12-14-1 0 0,-13 18 1 0 0,0 0 0 0 0,0 0 0 0 0,1 1 0 0 0,0 0-1 0 0,0 0 1 0 0,0 0 0 0 0,0 1 0 0 0,1 0 0 0 0,0 0-1 0 0,14-5 1 0 0,-20 9 7 0 0,1 0-1 0 0,0 0 1 0 0,-1 1-1 0 0,1-1 1 0 0,0 1-1 0 0,-1-1 1 0 0,1 1-1 0 0,-1 0 1 0 0,1-1-1 0 0,-1 1 1 0 0,1 0-1 0 0,-1 0 1 0 0,1 0-1 0 0,-1 0 1 0 0,0 0 0 0 0,0 1-1 0 0,1-1 1 0 0,-1 0-1 0 0,0 0 1 0 0,0 1-1 0 0,0-1 1 0 0,0 1-1 0 0,-1-1 1 0 0,1 1-1 0 0,1 2 1 0 0,18 43 46 0 0,22 101 21 0 0,26 80 161 0 0,-63-213-196 0 0,-3-8-12 0 0,1 0 1 0 0,-1 0 0 0 0,1 0-1 0 0,0 0 1 0 0,1 0-1 0 0,0-1 1 0 0,0 0 0 0 0,8 10-1 0 0,-11-14-18 0 0,1-1 1 0 0,-1 0-1 0 0,1 0 0 0 0,-1 0 0 0 0,1 0 1 0 0,0 0-1 0 0,0 0 0 0 0,-1 0 1 0 0,1 0-1 0 0,0 0 0 0 0,0-1 0 0 0,0 1 1 0 0,0-1-1 0 0,0 0 0 0 0,0 1 0 0 0,0-1 1 0 0,0 0-1 0 0,0 0 0 0 0,0 0 1 0 0,0-1-1 0 0,0 1 0 0 0,0 0 0 0 0,0-1 1 0 0,0 1-1 0 0,0-1 0 0 0,0 0 0 0 0,-1 0 1 0 0,3-1-1 0 0,2-1-1 0 0,0-1 1 0 0,-1 0-1 0 0,0-1 0 0 0,0 1 0 0 0,0-1 1 0 0,4-6-1 0 0,-6 8 5 0 0,8-11-3 0 0,-1 0-1 0 0,0 0 0 0 0,-2 0 0 0 0,1-1 0 0 0,-2-1 0 0 0,0 0 0 0 0,-1 1 0 0 0,8-33 0 0 0,-7 16-51 0 0,-1-1 1 0 0,-2 1-1 0 0,0-54 0 0 0,-4 71 21 0 0,0 1-1 0 0,-2-1 0 0 0,1 1 0 0 0,-6-19 0 0 0,-3 4 27 0 0,7 43 45 0 0,7 52 48 0 0,8 25 18 0 0,42 221 923 0 0,-40-262-833 0 0,36 84 0 0 0,-39-122-35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08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79 323 332 0 0,'0'0'2186'0'0,"3"1"-1479"0"0,11 6 1386 0 0,-9-10-1395 0 0,10-7 351 0 0,0 0 0 0 0,0-1 0 0 0,-1-1 0 0 0,17-19 0 0 0,18-15 488 0 0,-36 33-1230 0 0,0-1 0 0 0,-1 0 0 0 0,-1-1 0 0 0,11-18-1 0 0,-12 17 5 0 0,-9 14-270 0 0,0 1-1 0 0,0-1 0 0 0,0 0 1 0 0,0 0-1 0 0,-1 0 0 0 0,1 0 1 0 0,-1 0-1 0 0,1 0 0 0 0,-1 0 1 0 0,0 0-1 0 0,0 0 0 0 0,0 0 1 0 0,0 0-1 0 0,0 0 0 0 0,0 0 1 0 0,0 0-1 0 0,-1 0 1 0 0,1 0-1 0 0,-1 0 0 0 0,0 0 1 0 0,1 0-1 0 0,-1 0 0 0 0,0 0 1 0 0,0 0-1 0 0,0 1 0 0 0,0-1 1 0 0,-1 0-1 0 0,1 1 0 0 0,0-1 1 0 0,-1 1-1 0 0,1-1 0 0 0,-1 1 1 0 0,1 0-1 0 0,-5-2 0 0 0,0-2 10 0 0,0 0-1 0 0,-1 1 1 0 0,1 0 0 0 0,-1 1-1 0 0,0 0 1 0 0,-1 0-1 0 0,1 0 1 0 0,-11-2 0 0 0,10 4-25 0 0,0 0 1 0 0,0 1 0 0 0,0 0 0 0 0,1 0 0 0 0,-1 1 0 0 0,0 0 0 0 0,0 0 0 0 0,0 1 0 0 0,1 0 0 0 0,-1 1 0 0 0,1-1 0 0 0,-1 1 0 0 0,1 1 0 0 0,0-1 0 0 0,0 1-1 0 0,1 1 1 0 0,-1-1 0 0 0,1 1 0 0 0,0 0 0 0 0,0 1 0 0 0,0-1 0 0 0,1 1 0 0 0,0 0 0 0 0,0 0 0 0 0,1 1 0 0 0,-1 0 0 0 0,2-1 0 0 0,-1 1 0 0 0,-4 13 0 0 0,2-7 45 0 0,0 0 1 0 0,2 0-1 0 0,-1 0 1 0 0,2 1-1 0 0,0 0 1 0 0,0-1-1 0 0,2 1 1 0 0,-1 0-1 0 0,2 0 1 0 0,0 0-1 0 0,0 1 1 0 0,2-1-1 0 0,0-1 1 0 0,0 1-1 0 0,1 0 1 0 0,1 0 0 0 0,8 20-1 0 0,-5-21 15 0 0,0 0 0 0 0,1 0 0 0 0,0 0 0 0 0,1-1 0 0 0,0-1 1 0 0,1 1-1 0 0,1-2 0 0 0,18 16 0 0 0,-8-9 65 0 0,1 0 1 0 0,1-2-1 0 0,45 22 1 0 0,-60-32-125 0 0,1-1 0 0 0,1 0 1 0 0,-1-1-1 0 0,0 0 1 0 0,1 0-1 0 0,0-1 0 0 0,-1 0 1 0 0,1-1-1 0 0,0 0 0 0 0,0 0 1 0 0,0-1-1 0 0,0 0 0 0 0,0-1 1 0 0,0 0-1 0 0,0-1 0 0 0,-1 0 1 0 0,1-1-1 0 0,13-4 0 0 0,-14 2-183 0 0,0 1-1 0 0,0-1 0 0 0,0-1 1 0 0,-1 0-1 0 0,1 0 0 0 0,-1 0 1 0 0,-1-1-1 0 0,1-1 0 0 0,9-12 1 0 0,-11 11-595 0 0,0 0 1 0 0,-1 0-1 0 0,0-1 1 0 0,-1 0-1 0 0,5-14 0 0 0,-8 22 188 0 0,-1 0 0 0 0,1 0 0 0 0,-1 0 0 0 0,0 1-1 0 0,0-1 1 0 0,1 0 0 0 0,-1 0 0 0 0,0 0 0 0 0,-1 0-1 0 0,1-3 1 0 0,-1 3-360 0 0,1-11-3172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09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46 180 0 0,'1'-13'744'0'0,"-1"10"346"0"0,0 0 0 0 0,7-24 10272 0 0,16 129-10132 0 0,-14-55-881 0 0,2-1 0 0 0,2 0 1 0 0,21 50-1 0 0,1-15 19 0 0,18 38 133 0 0,-35-82-239 0 0,-18-37-171 0 0,-1-10-120 0 0,-1 0 8 0 0,0 1 0 0 0,-1-1 1 0 0,0 0-1 0 0,-6-12 0 0 0,-7-29-211 0 0,14 43 184 0 0,1 0 0 0 0,0 1 1 0 0,1-1-1 0 0,-1 1 0 0 0,2-1 0 0 0,-1 0 1 0 0,1 1-1 0 0,2-11 0 0 0,-2 15 28 0 0,0 0-1 0 0,0 1 1 0 0,0-1-1 0 0,0 0 1 0 0,0 0-1 0 0,1 1 1 0 0,0-1-1 0 0,-1 1 1 0 0,1-1-1 0 0,0 1 1 0 0,0 0-1 0 0,0 0 0 0 0,0 0 1 0 0,1 0-1 0 0,-1 0 1 0 0,0 0-1 0 0,1 0 1 0 0,0 1-1 0 0,-1-1 1 0 0,1 1-1 0 0,0 0 1 0 0,4-1-1 0 0,19-4-59 0 0,1 1-1 0 0,0 2 0 0 0,30-1 1 0 0,-40 3 55 0 0,-14 1 25 0 0,0 0-1 0 0,0-1 1 0 0,0 1 0 0 0,0-1 0 0 0,0 1 0 0 0,0-1 0 0 0,0 0-1 0 0,-1 0 1 0 0,1-1 0 0 0,0 1 0 0 0,0-1 0 0 0,-1 1-1 0 0,1-1 1 0 0,-1 0 0 0 0,1 0 0 0 0,-1 0 0 0 0,0 0-1 0 0,0 0 1 0 0,0 0 0 0 0,0-1 0 0 0,0 1 0 0 0,0-1-1 0 0,-1 1 1 0 0,3-6 0 0 0,0-2-1 0 0,-1 0-1 0 0,0-1 1 0 0,-1 0 0 0 0,0 1-1 0 0,1-16 1 0 0,-1 3 15 0 0,-2 18-6 0 0,0 0 1 0 0,0 0 0 0 0,0 0 0 0 0,-1-1 0 0 0,0 1 0 0 0,0 0-1 0 0,-2-6 1 0 0,0 2 15 0 0,0 0-1 0 0,-1 0 1 0 0,0 1-1 0 0,0 0 1 0 0,-10-15 0 0 0,-4-5 309 0 0,18 27-160 0 0,-3-7-124 0 0,2 6 29 0 0,0 7 419 0 0,10 52 34 0 0,2-1-1 0 0,3 1 1 0 0,25 65-1 0 0,-25-77-212 0 0,6 8 295 0 0,45 85 1 0 0,-48-104-422 0 0,-5-5-132 0 0,4 7-371 0 0,-1-16-6412 0 0,-16-28 5327 0 0,-1-8 376 0 0,-4-24-4653 0 0,4 19 1825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09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31 532 0 0,'17'-29'8253'0'0,"-16"28"-8143"0"0,0 1 0 0 0,0 0-1 0 0,0 0 1 0 0,1 0 0 0 0,-1 0 0 0 0,0 0 0 0 0,0 0 0 0 0,0 0 0 0 0,0 0 0 0 0,0 0 0 0 0,0 1 0 0 0,1-1-1 0 0,-1 0 1 0 0,0 1 0 0 0,0-1 0 0 0,0 1 0 0 0,0-1 0 0 0,0 1 0 0 0,0-1 0 0 0,0 1 0 0 0,-1 0-1 0 0,2 0 1 0 0,20 28 1377 0 0,-13-11-690 0 0,11 36 1 0 0,-17-46-524 0 0,7 20 134 0 0,59 150 1675 0 0,-59-157-1855 0 0,1 0 0 0 0,1 0-1 0 0,1-1 1 0 0,0 0 0 0 0,32 32 0 0 0,-42-48-203 0 0,1 0 1 0 0,1 0-1 0 0,-1-1 1 0 0,1 0-1 0 0,-1 0 1 0 0,1 0 0 0 0,0 0-1 0 0,0-1 1 0 0,0 1-1 0 0,0-1 1 0 0,0-1-1 0 0,1 1 1 0 0,-1-1-1 0 0,1 0 1 0 0,-1 0-1 0 0,1 0 1 0 0,-1-1 0 0 0,1 0-1 0 0,-1 0 1 0 0,1-1-1 0 0,-1 1 1 0 0,1-1-1 0 0,-1 0 1 0 0,1-1-1 0 0,-1 1 1 0 0,0-1 0 0 0,1 0-1 0 0,5-3 1 0 0,-4 1-13 0 0,0 0 0 0 0,0-1 0 0 0,-1 0 0 0 0,0 0-1 0 0,0 0 1 0 0,0-1 0 0 0,0 1 0 0 0,-1-1 0 0 0,0-1 0 0 0,0 1 0 0 0,0-1 0 0 0,-1 0 0 0 0,0 0 0 0 0,-1 0 0 0 0,1 0 0 0 0,-1-1 0 0 0,-1 0 0 0 0,4-14 0 0 0,-5 15-7 0 0,0 1-1 0 0,-1-1 1 0 0,1 0 0 0 0,-1 0 0 0 0,-1 0-1 0 0,1 0 1 0 0,-1 0 0 0 0,0 1-1 0 0,-1-1 1 0 0,0 0 0 0 0,0 1-1 0 0,0-1 1 0 0,-1 1 0 0 0,-4-9-1 0 0,4 11 1 0 0,0-1 0 0 0,-1 1 0 0 0,1 0 0 0 0,-1 0 0 0 0,0 0 0 0 0,0 0 0 0 0,0 1 0 0 0,0 0 0 0 0,-1 0 0 0 0,1 0 0 0 0,-1 0 0 0 0,0 1 0 0 0,0-1-1 0 0,0 1 1 0 0,0 0 0 0 0,0 1 0 0 0,-1-1 0 0 0,-8 0 0 0 0,-2 0-35 0 0,0 1-1 0 0,0 1 1 0 0,0 0 0 0 0,0 1-1 0 0,1 1 1 0 0,-1 0 0 0 0,0 1-1 0 0,1 1 1 0 0,0 1 0 0 0,-1 0-1 0 0,2 0 1 0 0,-1 2 0 0 0,1 0-1 0 0,0 1 1 0 0,0 0 0 0 0,-15 12-1 0 0,29-19-41 0 0,-1-1 0 0 0,1 1 0 0 0,-1-1 0 0 0,1 1 0 0 0,-1-1-1 0 0,1 1 1 0 0,-1-1 0 0 0,1 1 0 0 0,-1 0 0 0 0,1-1 0 0 0,0 1-1 0 0,-1 0 1 0 0,1-1 0 0 0,0 1 0 0 0,0 0 0 0 0,-1 0 0 0 0,1-1 0 0 0,0 1-1 0 0,0 0 1 0 0,0 0 0 0 0,0-1 0 0 0,0 1 0 0 0,0 0 0 0 0,0 0-1 0 0,0-1 1 0 0,0 1 0 0 0,1 0 0 0 0,-1 0 0 0 0,0-1 0 0 0,0 1-1 0 0,1 0 1 0 0,-1-1 0 0 0,0 1 0 0 0,1 0 0 0 0,-1-1 0 0 0,0 1-1 0 0,1-1 1 0 0,-1 1 0 0 0,1 0 0 0 0,0 0 0 0 0,1 0-99 0 0,-1 1-1 0 0,1-1 1 0 0,-1 1 0 0 0,1-1 0 0 0,-1 0-1 0 0,1 0 1 0 0,0 0 0 0 0,0 0 0 0 0,0 0-1 0 0,-1 0 1 0 0,1-1 0 0 0,0 1 0 0 0,0 0-1 0 0,2 0 1 0 0,15 1-1518 0 0,3 1-4092 0 0,-7-3 2251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10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8 548 0 0,'2'-8'8569'0'0,"28"105"-6131"0"0,15 40-325 0 0,-33-109-1727 0 0,1 0 1 0 0,1-2-1 0 0,24 35 1 0 0,-31-50-262 0 0,1-1-1 0 0,0 0 1 0 0,1 0-1 0 0,1-1 1 0 0,-1 0-1 0 0,1-1 1 0 0,1 0 0 0 0,-1 0-1 0 0,1-1 1 0 0,16 7-1 0 0,-23-13-100 0 0,0 0-1 0 0,0 0 1 0 0,0 0 0 0 0,1-1-1 0 0,-1 1 1 0 0,0-1-1 0 0,0 0 1 0 0,1-1 0 0 0,-1 1-1 0 0,0-1 1 0 0,1 0-1 0 0,-1 0 1 0 0,0 0 0 0 0,0 0-1 0 0,0-1 1 0 0,0 1 0 0 0,0-1-1 0 0,0 0 1 0 0,-1-1-1 0 0,1 1 1 0 0,-1-1 0 0 0,1 1-1 0 0,4-6 1 0 0,3-2 2 0 0,0 0 0 0 0,-1-1 0 0 0,0-1 0 0 0,-1 0 0 0 0,10-17 0 0 0,-14 21-26 0 0,-1-1 0 0 0,0 1 0 0 0,0-1 0 0 0,-1 0 0 0 0,0-1-1 0 0,-1 1 1 0 0,0 0 0 0 0,0-1 0 0 0,-1 1 0 0 0,-1-1 0 0 0,0-14 0 0 0,-2-5 26 0 0,-2 1 0 0 0,-10-40 0 0 0,3 19 95 0 0,11 48-86 0 0,-1 1-11 0 0,-8-10 41 0 0,9 10-60 0 0,0 0 0 0 0,0-1 0 0 0,0 1 1 0 0,0 0-1 0 0,0 0 0 0 0,0 0 1 0 0,0 0-1 0 0,0-1 0 0 0,0 1 0 0 0,0 0 1 0 0,0 0-1 0 0,-1 0 0 0 0,1 0 1 0 0,0 0-1 0 0,0 0 0 0 0,0-1 1 0 0,0 1-1 0 0,0 0 0 0 0,0 0 0 0 0,0 0 1 0 0,-1 0-1 0 0,1 0 0 0 0,0 0 1 0 0,0 0-1 0 0,0 0 0 0 0,0-1 1 0 0,0 1-1 0 0,-1 0 0 0 0,1 0 0 0 0,0 0 1 0 0,0 0-1 0 0,0 0 0 0 0,0 0 1 0 0,-1 0-1 0 0,1 0 0 0 0,0 0 0 0 0,0 0 1 0 0,0 0-1 0 0,0 0 0 0 0,-1 0 1 0 0,1 0-1 0 0,0 0 0 0 0,0 0 1 0 0,0 1-1 0 0,0-1 0 0 0,-1 0 0 0 0,1 0 1 0 0,0 0-1 0 0,0 0 0 0 0,0 0 1 0 0,0 0-1 0 0,0 0 0 0 0,0 0 1 0 0,-1 0-1 0 0,1 1 0 0 0,0-1 0 0 0,0 0 1 0 0,0 0-1 0 0,0 22 24 0 0,2-1 0 0 0,0 0 1 0 0,2 1-1 0 0,0-1 0 0 0,1-1 0 0 0,1 1 1 0 0,1-1-1 0 0,1 0 0 0 0,1 0 0 0 0,0-1 0 0 0,1 0 1 0 0,2-1-1 0 0,0 0 0 0 0,0-1 0 0 0,2 0 0 0 0,17 17 1 0 0,-30-33-30 0 0,7 6 13 0 0,0 1 1 0 0,0-1-1 0 0,0-1 0 0 0,1 1 0 0 0,0-1 0 0 0,15 6 0 0 0,-19-9-1 0 0,4 1-17 0 0,0 0 0 0 0,1 0-1 0 0,-1-1 1 0 0,17 3 0 0 0,-23-5 2 0 0,0-1-1 0 0,-1 0 1 0 0,1 0 0 0 0,0 0 0 0 0,-1 0-1 0 0,1-1 1 0 0,0 1 0 0 0,-1-1 0 0 0,1 1-1 0 0,0-1 1 0 0,-1 0 0 0 0,1 0 0 0 0,-1 0-1 0 0,0 0 1 0 0,1-1 0 0 0,-1 1 0 0 0,0-1-1 0 0,1 1 1 0 0,-1-1 0 0 0,0 0 0 0 0,3-3-1 0 0,-1 0-6 0 0,0 1-1 0 0,-1-1 0 0 0,1 0 1 0 0,-1 1-1 0 0,0-2 0 0 0,0 1 1 0 0,-1 0-1 0 0,1-1 0 0 0,-1 1 1 0 0,0-1-1 0 0,-1 1 0 0 0,1-1 1 0 0,-1 0-1 0 0,0 0 0 0 0,0-8 1 0 0,1-20-49 0 0,-1 0-1 0 0,-1 0 1 0 0,-2 0 0 0 0,-2 0 0 0 0,-10-47 0 0 0,14 79 67 0 0,-1-5 10 0 0,1 7-15 0 0,0 0 1 0 0,0 0-1 0 0,0 0 0 0 0,0 0 1 0 0,0 0-1 0 0,0 0 0 0 0,0 0 1 0 0,0 0-1 0 0,0 0 1 0 0,0 0-1 0 0,1 0 0 0 0,-1 0 1 0 0,0 0-1 0 0,0 0 1 0 0,0 0-1 0 0,0 0 0 0 0,0 0 1 0 0,0 0-1 0 0,0 0 0 0 0,0 0 1 0 0,0 0-1 0 0,1 0 1 0 0,-1 0-1 0 0,0 0 0 0 0,0 0 1 0 0,0 0-1 0 0,0 0 0 0 0,0 0 1 0 0,0 0-1 0 0,0 0 1 0 0,0 0-1 0 0,0 0 0 0 0,0 0 1 0 0,0-1-1 0 0,0 1 0 0 0,0 0 1 0 0,0 0-1 0 0,0 0 1 0 0,1 0-1 0 0,-1 0 0 0 0,0 0 1 0 0,0 0-1 0 0,0 0 0 0 0,0 0 1 0 0,0 0-1 0 0,0-1 1 0 0,0 1-1 0 0,0 0 0 0 0,0 0 1 0 0,0 0-1 0 0,0 0 0 0 0,0 0 1 0 0,0 0-1 0 0,0 0 1 0 0,0 0-1 0 0,0 0 0 0 0,0-1 1 0 0,-1 1-1 0 0,1 0 0 0 0,0 0 1 0 0,0 0-1 0 0,0 0 1 0 0,0 0-1 0 0,110 150 1070 0 0,-85-118-857 0 0,1 0 0 0 0,47 43-1 0 0,-48-50-229 0 0,37 27-2687 0 0,-56-45-71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11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12 386 268 0 0,'176'-99'7618'0'0,"-152"86"-6764"0"0,0 1 33 0 0,-9 5-286 0 0,-1 0 0 0 0,1-1 0 0 0,-2 0 0 0 0,1-1 0 0 0,-1-1 0 0 0,-1 0 0 0 0,14-13 0 0 0,-25 21-495 0 0,0 0 0 0 0,0 0-1 0 0,0 0 1 0 0,0 0 0 0 0,-1 0-1 0 0,1 0 1 0 0,-1 0-1 0 0,1 0 1 0 0,-1-1 0 0 0,0 1-1 0 0,0 0 1 0 0,1 0 0 0 0,-1 0-1 0 0,-1 0 1 0 0,1-1 0 0 0,0 1-1 0 0,-1 0 1 0 0,1 0 0 0 0,-1 0-1 0 0,1 0 1 0 0,-1 0-1 0 0,-1-3 1 0 0,0 1 6 0 0,-1-1 0 0 0,1 1 0 0 0,0 0 0 0 0,-1 0 0 0 0,0 0 0 0 0,0 1 0 0 0,0-1-1 0 0,0 1 1 0 0,-6-5 0 0 0,-6-3 82 0 0,0 1 0 0 0,-2 1 0 0 0,1 0 0 0 0,-1 1 0 0 0,0 0 0 0 0,-1 2 0 0 0,0 0 0 0 0,0 1 0 0 0,0 1 0 0 0,0 0 1 0 0,-35-1-1 0 0,50 4-160 0 0,-1 1 0 0 0,1 0 0 0 0,-1 1 0 0 0,1-1 0 0 0,-1 0 0 0 0,1 1 0 0 0,-1 0 0 0 0,1 0 0 0 0,0 0 0 0 0,0 0 0 0 0,-1 1 1 0 0,1-1-1 0 0,0 1 0 0 0,0 0 0 0 0,0 0 0 0 0,1 0 0 0 0,-1 0 0 0 0,0 0 0 0 0,1 0 0 0 0,-1 1 0 0 0,1-1 0 0 0,0 1 0 0 0,0 0 1 0 0,0 0-1 0 0,0 0 0 0 0,0 0 0 0 0,1 0 0 0 0,-1 0 0 0 0,1 0 0 0 0,0 1 0 0 0,0-1 0 0 0,0 0 0 0 0,1 1 0 0 0,-1-1 0 0 0,1 1 1 0 0,-1-1-1 0 0,1 6 0 0 0,1 8 156 0 0,0 1 0 0 0,0-1 1 0 0,2 0-1 0 0,0 0 0 0 0,1 0 1 0 0,7 19-1 0 0,-4-16-5 0 0,0 0 0 0 0,1-1-1 0 0,1 0 1 0 0,1 0 0 0 0,0-1 0 0 0,2-1 0 0 0,16 21-1 0 0,-22-31-143 0 0,1 0 1 0 0,0 0-1 0 0,0-1 0 0 0,1 1 0 0 0,0-2 0 0 0,0 1 0 0 0,0-1 0 0 0,1 0 0 0 0,-1-1 0 0 0,1 0 1 0 0,0-1-1 0 0,0 1 0 0 0,1-2 0 0 0,-1 1 0 0 0,1-1 0 0 0,-1-1 0 0 0,17 1 0 0 0,12-5-657 0 0,0-1-1 0 0,0-2 1 0 0,-1-1 0 0 0,0-3-1 0 0,41-14 1 0 0,-35 10-1294 0 0,-2 0-1333 0 0,-4-5-4823 0 0,-17 5 3433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11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44 309 736 0 0,'-5'-7'540'0'0,"0"0"0"0"0,0 0 0 0 0,1 0 0 0 0,0-1 1 0 0,0 1-1 0 0,1-1 0 0 0,0 0 0 0 0,0 0 0 0 0,1-1 0 0 0,0 1 0 0 0,1 0 0 0 0,-1-1 0 0 0,2 1 0 0 0,-1-1 0 0 0,2-10 1 0 0,0 13-421 0 0,1 0 1 0 0,0 0 0 0 0,1 0 0 0 0,0 0-1 0 0,0 1 1 0 0,0-1 0 0 0,0 1 0 0 0,1 0 0 0 0,0 0-1 0 0,0 0 1 0 0,0 0 0 0 0,1 1 0 0 0,6-6-1 0 0,0 0 56 0 0,1 2-1 0 0,0-1 0 0 0,0 2 0 0 0,26-13 0 0 0,-21 13 5 0 0,1 0 0 0 0,0 2 0 0 0,0-1 0 0 0,0 2 0 0 0,1 1 0 0 0,0 0 0 0 0,-1 1 0 0 0,1 1 0 0 0,0 1 0 0 0,0 1 0 0 0,0 0 0 0 0,-1 1 0 0 0,1 2 0 0 0,-1-1 0 0 0,1 2 0 0 0,-1 1 0 0 0,0 0 0 0 0,27 14 0 0 0,-41-18-88 0 0,-1 1 0 0 0,1 0-1 0 0,0 0 1 0 0,-1 0 0 0 0,0 1 0 0 0,1-1 0 0 0,-1 1-1 0 0,-1-1 1 0 0,1 1 0 0 0,0 0 0 0 0,-1 0 0 0 0,0 1-1 0 0,0-1 1 0 0,0 0 0 0 0,-1 1 0 0 0,1-1-1 0 0,-1 1 1 0 0,0-1 0 0 0,0 1 0 0 0,-1-1 0 0 0,1 1-1 0 0,-1 0 1 0 0,-1 9 0 0 0,0 1 219 0 0,-1 0 0 0 0,0-1 1 0 0,-1 1-1 0 0,-1-1 0 0 0,-11 28 0 0 0,-117 315 3352 0 0,95-223-2803 0 0,-3 9-536 0 0,9-52-2912 0 0,25-79 1376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2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95 164 0 0,'0'0'6159'0'0,"-9"-10"-5689"0"0,-26-33 8 0 0,26 33 845 0 0,1 6-931 0 0,-24-13-9 0 0,24 13 4 0 0,0 3-34 0 0,-24-4-26 0 0,24 4 579 0 0,-4 3-662 0 0,-36 4-18 0 0,36-5 182 0 0,4 4-240 0 0,-25 14-26 0 0,25-14-5 0 0,4 2-21 0 0,-12 21-8 0 0,12-21-24 0 0,2 0-4 0 0,-4 24-6 0 0,4-23 46 0 0,7 3-76 0 0,15 34 0 0 0,-16-33-4 0 0,3-6-14 0 0,17 19-2 0 0,-18-18-12 0 0,0-2-14 0 0,-1 0-2 0 0,-3-2 0 0 0,-1-1 1 0 0,1-1-1 0 0,0 1 1 0 0,0 0-1 0 0,0 0 1 0 0,0-1-1 0 0,0 1 0 0 0,0-1 1 0 0,0 0-1 0 0,1 1 1 0 0,-1-1-1 0 0,4 1 1 0 0,20 10-38 0 0,-19-9 0 0 0,2-2-60 0 0,28 1 48 0 0,-28-1-3 0 0,3-6-134 0 0,35-15 106 0 0,-42 18 56 0 0,0-1 1 0 0,0 1 0 0 0,-1-1 0 0 0,1 0 0 0 0,-1 0 0 0 0,1-1 0 0 0,-1 1 0 0 0,0-1-1 0 0,0 0 1 0 0,-1 0 0 0 0,1 0 0 0 0,3-6 0 0 0,-3 5 11 0 0,0 0-63 0 0,2-3 16 0 0,17-22 7 0 0,-17 22-10 0 0,-3 2 14 0 0,6-19 15 0 0,-7 19 11 0 0,-1-1 30 0 0,5-22 29 0 0,-5 22 1059 0 0,-4 32-1029 0 0,-10 77-2 0 0,13-99-56 0 0,-1-1 0 0 0,1 0 0 0 0,-1 1 0 0 0,1-1 0 0 0,0 1 0 0 0,0-1 0 0 0,0 1 0 0 0,0-1 0 0 0,0 1 0 0 0,0-1 1 0 0,2 3-1 0 0,30 67-47 0 0,-28-64-104 0 0,0-3-87 0 0,14 18-116 0 0,-14-17-137 0 0,33 9-9529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12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1 640 0 0,'-1'8'915'0'0,"1"1"1"0"0,0 0-1 0 0,1-1 1 0 0,0 1-1 0 0,0 0 0 0 0,0-1 1 0 0,1 1-1 0 0,1-1 0 0 0,-1 0 1 0 0,1 0-1 0 0,1 0 1 0 0,0 0-1 0 0,0 0 0 0 0,6 8 1 0 0,22 27 7263 0 0,-31-41-7921 0 0,0 1-29 0 0,1 2-741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24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0 336 0 0,'0'0'8308'0'0,"0"5"-7905"0"0,-3 18 595 0 0,2 39 0 0 0,1-43-585 0 0,0 0 0 0 0,-1 0 0 0 0,-1 0-1 0 0,-7 30 1 0 0,-4 6 361 0 0,-11 30 316 0 0,14-55-540 0 0,1 1 1 0 0,-5 31-1 0 0,14-60-404 0 0,-2 11 96 0 0,2 1 157 0 0,10-15-256 0 0,23-5-249 0 0,141 3-187 0 0,-143 3 242 0 0,-19 0 27 0 0,0-1 0 0 0,0-1 1 0 0,0 0-1 0 0,-1 0 1 0 0,1-1-1 0 0,-1-1 0 0 0,15-6 1 0 0,-23 7 18 0 0,-1 1 0 0 0,1-1 0 0 0,-1-1 0 0 0,1 1 0 0 0,-1 0 0 0 0,0 0 0 0 0,0-1 0 0 0,0 1 0 0 0,-1-1 0 0 0,2-4 0 0 0,-2 6 5 0 0,0 1 0 0 0,-1-1-1 0 0,1 0 1 0 0,0 0 0 0 0,-1 0-1 0 0,1 1 1 0 0,-1-1 0 0 0,0 0-1 0 0,1 0 1 0 0,-1 0 0 0 0,0 0-1 0 0,0 0 1 0 0,0 0-1 0 0,0 0 1 0 0,-1 1 0 0 0,1-1-1 0 0,-1 0 1 0 0,1 0 0 0 0,-2-3-1 0 0,-2-11-26 0 0,4 9 16 0 0,-1-1-1 0 0,0 0 0 0 0,0 0 1 0 0,-1 1-1 0 0,0-1 1 0 0,0 1-1 0 0,-1-1 1 0 0,0 1-1 0 0,0 0 0 0 0,-6-9 1 0 0,8 14 4 0 0,-13-12 142 0 0,14 14-114 0 0,0 0 22 0 0,0 0-22 0 0,0 0 0 0 0,0 0 0 0 0,0 0 0 0 0,0 0 0 0 0,0 0 1 0 0,0 0-1 0 0,-1 0 0 0 0,1 0 0 0 0,0 0 0 0 0,0 0 1 0 0,0 0-1 0 0,0 0 0 0 0,0 0 0 0 0,0 0 0 0 0,0 0 1 0 0,0 0-1 0 0,0 0 0 0 0,0 0 0 0 0,5 21 42 0 0,0 14 329 0 0,-2 0 0 0 0,-1 37 0 0 0,0-4 148 0 0,1-14-117 0 0,4 76 1557 0 0,25 138 0 0 0,-31-254-6198 0 0,-8-23 2671 0 0,-18-41-1186 0 0,12 21-4894 0 0,7 15 3503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25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1 548 0 0,'0'0'3326'0'0,"3"2"-2475"0"0,0 1-531 0 0,1 1-1 0 0,-1 0 1 0 0,1 0-1 0 0,-1 0 1 0 0,-1 0 0 0 0,1 0-1 0 0,-1 1 1 0 0,1-1-1 0 0,-1 1 1 0 0,-1 0 0 0 0,1 0-1 0 0,0 0 1 0 0,0 10-1 0 0,12 78 2081 0 0,-13-82-2039 0 0,9 184 3351 0 0,1 7-649 0 0,-18-220-10476 0 0,-5-24 2108 0 0,7 23 1920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25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26 380 0 0,'-4'-9'8843'0'0,"14"-3"-8240"0"0,-7 9-2 0 0,13 2 1152 0 0,0 1-1087 0 0,-1 0 0 0 0,0 2 0 0 0,0 0 0 0 0,0 0-1 0 0,17 6 1 0 0,34 5 955 0 0,145 13 2082 0 0,-67-14-5020 0 0,-139-10 1130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26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11 64 0 0,'0'0'9124'0'0,"0"6"-8534"0"0,-2 41 698 0 0,-1 1 362 0 0,8 93 0 0 0,-4-126-1489 0 0,2-1 1 0 0,0 0 0 0 0,0 1 0 0 0,1-1 0 0 0,1 0-1 0 0,0 0 1 0 0,1-1 0 0 0,1 0 0 0 0,0 0-1 0 0,1 0 1 0 0,9 11 0 0 0,-13-19-116 0 0,1 0 1 0 0,0 0-1 0 0,0 0 1 0 0,0-1-1 0 0,0 1 1 0 0,1-1-1 0 0,-1 0 1 0 0,1-1-1 0 0,0 0 1 0 0,0 0-1 0 0,1 0 1 0 0,-1-1 0 0 0,1 1-1 0 0,-1-1 1 0 0,1-1-1 0 0,7 2 1 0 0,-4-3-5 0 0,-1 0 0 0 0,1 0 0 0 0,-1-1 0 0 0,0 0 0 0 0,0 0 0 0 0,1-1 0 0 0,-1 0 0 0 0,0-1 0 0 0,0 0 0 0 0,-1 0 0 0 0,10-5 0 0 0,-3 0-14 0 0,-1 0 0 0 0,0-1 0 0 0,0 0 0 0 0,0-1 0 0 0,-1-1 0 0 0,-1 0 0 0 0,0-1 0 0 0,0 0 0 0 0,-1 0 0 0 0,13-21 0 0 0,-19 25-16 0 0,-1 1 1 0 0,1-1-1 0 0,-2 0 0 0 0,1-1 1 0 0,-1 1-1 0 0,-1 0 0 0 0,1-1 1 0 0,-1 0-1 0 0,-1 1 1 0 0,0-1-1 0 0,0 0 0 0 0,0 0 1 0 0,-1 0-1 0 0,-1 0 0 0 0,1 0 1 0 0,-2 1-1 0 0,1-1 0 0 0,-1 0 1 0 0,0 1-1 0 0,-1-1 0 0 0,-4-10 1 0 0,3 11 65 0 0,0 1 1 0 0,0-1 0 0 0,-1 0-1 0 0,0 1 1 0 0,0 0 0 0 0,-1 0-1 0 0,0 1 1 0 0,0 0 0 0 0,0 0 0 0 0,-1 0-1 0 0,0 0 1 0 0,0 1 0 0 0,-1 1-1 0 0,1-1 1 0 0,-9-3 0 0 0,2 2 42 0 0,0 1 0 0 0,-1 1 0 0 0,0 0 0 0 0,0 1 0 0 0,0 1 0 0 0,0 0 0 0 0,-28 1 0 0 0,37 0-270 0 0,-1 1 0 0 0,1 1 0 0 0,0-1 0 0 0,0 1 0 0 0,0 0 0 0 0,0 0 0 0 0,0 1 0 0 0,-9 3 0 0 0,11-3-94 0 0,0 1 0 0 0,0 0-1 0 0,0 0 1 0 0,0 0 0 0 0,1 0 0 0 0,-1 1 0 0 0,1-1-1 0 0,0 1 1 0 0,0 0 0 0 0,0 0 0 0 0,-3 6-1 0 0,-2 6-2349 0 0,1-1 0 0 0,-7 23 0 0 0,12-31 1128 0 0,-4 15-2416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8:29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131 292 828 0 0,'-29'2'18947'0'0,"29"-6"-19404"0"0,3-23 397 0 0,-3 18 28 0 0,1 0-1 0 0,1-1 0 0 0,3-16 0 0 0,1 13 20 0 0,-1 1 1 0 0,2 0-1 0 0,-1 0 1 0 0,2 1-1 0 0,-1 0 1 0 0,1 0-1 0 0,1 1 0 0 0,0 0 1 0 0,1 0-1 0 0,0 1 1 0 0,0 0-1 0 0,1 1 0 0 0,0 0 1 0 0,0 1-1 0 0,25-12 1 0 0,-19 12 41 0 0,1 1 1 0 0,0 0 0 0 0,0 1 0 0 0,0 1-1 0 0,0 0 1 0 0,1 2 0 0 0,0 0 0 0 0,-1 1 0 0 0,1 1-1 0 0,36 5 1 0 0,-45-4-1 0 0,0 1 1 0 0,0 0-1 0 0,0 1 0 0 0,-1 0 1 0 0,1 1-1 0 0,-1 0 0 0 0,0 0 1 0 0,0 1-1 0 0,0 0 0 0 0,0 1 1 0 0,-1 0-1 0 0,0 0 0 0 0,13 13 0 0 0,-12-8 16 0 0,1 1 0 0 0,-2 0 0 0 0,0 1 0 0 0,0-1 0 0 0,-1 1 0 0 0,-1 1 0 0 0,0-1 0 0 0,7 24 0 0 0,-3 5 74 0 0,-3-1 1 0 0,-1 1 0 0 0,-1 0-1 0 0,-3 0 1 0 0,-5 78-1 0 0,-16 51 173 0 0,-17 53 103 0 0,21-114-88 0 0,-35 123-1 0 0,31-159-176 0 0,10-36-37 0 0,-1-2 0 0 0,-2 0-1 0 0,-19 40 1 0 0,23-58-26 0 0,0-1-1 0 0,-2 0 1 0 0,0 0-1 0 0,-1-1 1 0 0,0 0 0 0 0,-1-1-1 0 0,-1 0 1 0 0,-1-1 0 0 0,-19 16-1 0 0,22-22-29 0 0,-1 0-1 0 0,-1 0 0 0 0,0-1 1 0 0,0-1-1 0 0,0 0 0 0 0,0 0 1 0 0,-1-2-1 0 0,0 0 1 0 0,0 0-1 0 0,-1-1 0 0 0,-27 1 1 0 0,33-4-32 0 0,1-1 1 0 0,0 0 0 0 0,-1 0-1 0 0,1-1 1 0 0,0 0-1 0 0,0-1 1 0 0,1 0-1 0 0,-1 0 1 0 0,0-1 0 0 0,1 0-1 0 0,0 0 1 0 0,0 0-1 0 0,0-1 1 0 0,0 0 0 0 0,-7-8-1 0 0,1 1-10 0 0,0-1 0 0 0,1-1-1 0 0,1 0 1 0 0,0-1 0 0 0,1 0 0 0 0,-8-16 0 0 0,14 23-2 0 0,0-1 1 0 0,1 1-1 0 0,1-1 1 0 0,0 1-1 0 0,0-1 1 0 0,0 0-1 0 0,1 0 1 0 0,0 0-1 0 0,1 0 1 0 0,0 0-1 0 0,1 0 1 0 0,-1 0-1 0 0,4-11 1 0 0,1-4-34 0 0,2 1-1 0 0,0 1 1 0 0,19-40-1 0 0,-22 54 15 0 0,1 0 0 0 0,0-1 0 0 0,1 2-1 0 0,0-1 1 0 0,0 1 0 0 0,1 0 0 0 0,-1 0-1 0 0,2 0 1 0 0,-1 1 0 0 0,1 1-1 0 0,0-1 1 0 0,9-4 0 0 0,-12 7 18 0 0,1 0-1 0 0,0 0 1 0 0,-1 1 0 0 0,1-1-1 0 0,0 2 1 0 0,0-1 0 0 0,0 1 0 0 0,1-1-1 0 0,-1 2 1 0 0,0-1 0 0 0,0 1-1 0 0,0 0 1 0 0,1 0 0 0 0,-1 0 0 0 0,0 1-1 0 0,0 0 1 0 0,0 1 0 0 0,1-1-1 0 0,7 4 1 0 0,6 5 10 0 0,-1 1 0 0 0,0 1 0 0 0,0 1 0 0 0,29 26 0 0 0,56 68 147 0 0,1 1 33 0 0,-71-74-130 0 0,-24-23-34 0 0,0 0 0 0 0,0-2 1 0 0,1 1-1 0 0,0-1 0 0 0,18 11 0 0 0,-11-10 8 0 0,1-1 0 0 0,0-1 0 0 0,1 0 0 0 0,27 6 0 0 0,-35-12-106 0 0,1 0-1 0 0,0-1 1 0 0,-1 0 0 0 0,1-1 0 0 0,0 0 0 0 0,0-1-1 0 0,-1 0 1 0 0,23-6 0 0 0,-10 0-811 0 0,0-1 0 0 0,-1-1 0 0 0,0-1 0 0 0,0-1 0 0 0,27-18 0 0 0,-6 4-2458 0 0,-15 8-2793 0 0,-10 5 1615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8:43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3 320 0 0,'-6'-2'12359'0'0,"297"79"-6489"0"0,-241-65-5041 0 0,-1 3 1 0 0,0 2-1 0 0,91 45 1 0 0,-49-18-109 0 0,-2-2 42 0 0,92 60 1 0 0,-121-66-395 0 0,67 29 1 0 0,41 23 197 0 0,8 12 53 0 0,-169-95-601 0 0,25 15 98 0 0,-1 2-1 0 0,-1 0 1 0 0,32 33-1 0 0,46 41 40 0 0,-81-74-112 0 0,186 163 308 0 0,-179-154-306 0 0,-3-5 9 0 0,46 53 0 0 0,-65-65-45 0 0,26 37 30 0 0,-21-27 3 0 0,-14-20-125 0 0,-1-1-1 0 0,1 1 1 0 0,-1-1-1 0 0,0 1 0 0 0,0 0 1 0 0,0 0-1 0 0,0 0 1 0 0,-1 0-1 0 0,2 7 1 0 0,-2-9-298 0 0,-1-1 211 0 0,0 0-1 0 0,0-1 0 0 0,0 1 0 0 0,1 0 0 0 0,-1 0 0 0 0,0-1 1 0 0,0 1-1 0 0,0 0 0 0 0,0-1 0 0 0,-1 1 0 0 0,1 0 0 0 0,0 0 1 0 0,0-1-1 0 0,0 1 0 0 0,0 0 0 0 0,-1-1 0 0 0,1 1 0 0 0,0 0 1 0 0,-1-1-1 0 0,0 2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8:44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2 276 0 0,'0'0'8834'0'0,"6"-1"-8390"0"0,8 0-23 0 0,-1 1 0 0 0,0 1 0 0 0,1 0 0 0 0,-1 0 0 0 0,0 1 0 0 0,0 1 0 0 0,0 0 0 0 0,0 1 0 0 0,-1 1 0 0 0,22 10 0 0 0,16 11 723 0 0,60 43 0 0 0,-20-12-200 0 0,117 70 626 0 0,-167-99-1276 0 0,-2 2 0 0 0,-1 1-1 0 0,35 38 1 0 0,-32-27-29 0 0,1-2 1 0 0,3-2-1 0 0,1-2 1 0 0,1-2-1 0 0,74 41 1 0 0,-71-50-51 0 0,1 1 93 0 0,54 38 1 0 0,-88-53-254 0 0,-1 1 0 0 0,-1 0 0 0 0,0 1 0 0 0,-1 0 0 0 0,0 2 0 0 0,-1-1 0 0 0,14 23 0 0 0,-17-23-8 0 0,1-1 0 0 0,0-1 0 0 0,22 22 0 0 0,13-1-249 0 0,-14-16-2672 0 0,-24-14 1188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8:44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1 396 448 0 0,'0'0'8177'0'0,"4"4"-7508"0"0,106 100 3289 0 0,205 211 894 0 0,-287-284-4557 0 0,2-2-1 0 0,1-1 1 0 0,1-1 0 0 0,1-1-1 0 0,1-2 1 0 0,1-2-1 0 0,2-1 1 0 0,38 16-1 0 0,-64-32-215 0 0,8 3 116 0 0,1 0 0 0 0,-1-2 0 0 0,34 8 0 0 0,-47-13-160 0 0,0-1 0 0 0,-1 1 0 0 0,1-1 0 0 0,0 0 0 0 0,-1 0 0 0 0,1-1 0 0 0,0 0 0 0 0,-1 0 0 0 0,1 0 0 0 0,-1 0 0 0 0,1-1 0 0 0,-1 0 0 0 0,0 0 0 0 0,0-1 0 0 0,0 1 0 0 0,0-1 0 0 0,0 0 0 0 0,5-5 0 0 0,19-18 64 0 0,-2-2 0 0 0,-1 0 0 0 0,-1-2 0 0 0,36-55 0 0 0,-16 11 11 0 0,36-84 1 0 0,56-176 23 0 0,-104 214-64 0 0,-30 105-101 0 0,0 1 1 0 0,-1 0 0 0 0,-1-1-1 0 0,0 0 1 0 0,-1 1-1 0 0,0-1 1 0 0,-4-24-1 0 0,2 23-427 0 0,1 11-402 0 0,1 1 0 0 0,-1-1 0 0 0,0 0 0 0 0,0 1 0 0 0,0-1 0 0 0,-3-4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8:45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1 218 92 0 0,'0'0'4107'0'0,"2"-6"-3468"0"0,7-12 125 0 0,1 0 0 0 0,1 1 0 0 0,0 0 0 0 0,1 1 0 0 0,28-30 0 0 0,-32 38-533 0 0,0 0 1 0 0,0 1 0 0 0,1 0 0 0 0,1 0-1 0 0,-1 1 1 0 0,1 0 0 0 0,0 1 0 0 0,0 0-1 0 0,1 1 1 0 0,-1 0 0 0 0,1 1 0 0 0,20-5-1 0 0,-23 7-141 0 0,-1 1-1 0 0,0-1 0 0 0,0 1 0 0 0,1 0 0 0 0,-1 1 0 0 0,0 0 0 0 0,0 0 0 0 0,1 1 0 0 0,-1-1 0 0 0,0 1 0 0 0,-1 1 0 0 0,1 0 0 0 0,0 0 0 0 0,-1 0 0 0 0,1 1 0 0 0,8 6 0 0 0,-9-5-20 0 0,1 1-1 0 0,-1 0 1 0 0,-1 1-1 0 0,1 0 1 0 0,-1 0-1 0 0,0 0 1 0 0,0 0 0 0 0,-1 1-1 0 0,0-1 1 0 0,-1 1-1 0 0,0 0 1 0 0,0 1-1 0 0,4 15 1 0 0,-5-8 35 0 0,0 1-1 0 0,-1-1 1 0 0,0 1-1 0 0,-1-1 1 0 0,-1 0-1 0 0,-1 1 1 0 0,0-1-1 0 0,-1 0 1 0 0,-1 0-1 0 0,0 0 1 0 0,-1 0-1 0 0,-1-1 1 0 0,-1 0-1 0 0,0 0 1 0 0,-1-1-1 0 0,0 1 1 0 0,-1-2-1 0 0,-1 1 1 0 0,-18 20-1 0 0,3-15 877 0 0,25-19-965 0 0,0-1-1 0 0,0 0 1 0 0,0 1-1 0 0,-1-1 1 0 0,1 1-1 0 0,0-1 1 0 0,1 1 0 0 0,-1-1-1 0 0,0 0 1 0 0,0 1-1 0 0,0-1 1 0 0,0 1-1 0 0,0-1 1 0 0,0 1 0 0 0,1-1-1 0 0,-1 1 1 0 0,0-1-1 0 0,0 1 1 0 0,1-1 0 0 0,-1 1-1 0 0,0-1 1 0 0,1 1-1 0 0,-1-1 1 0 0,1 1-1 0 0,0-1 1 0 0,4-7 13 0 0,1 0-1 0 0,-1 0 1 0 0,2 1 0 0 0,11-11 0 0 0,-14 15-17 0 0,0 0 0 0 0,1 0 0 0 0,0 1 1 0 0,-1 0-1 0 0,1 0 0 0 0,0 0 0 0 0,0 0 0 0 0,0 1 1 0 0,0 0-1 0 0,1 0 0 0 0,-1 0 0 0 0,0 1 1 0 0,7 0-1 0 0,-3 0 25 0 0,-1 1 0 0 0,1 1 1 0 0,0-1-1 0 0,-1 2 0 0 0,1-1 0 0 0,-1 1 1 0 0,10 5-1 0 0,2 2 63 0 0,-1 1 0 0 0,0 1 1 0 0,-1 1-1 0 0,-1 0 0 0 0,22 22 0 0 0,-22-19-10 0 0,-1 1 0 0 0,0 1 0 0 0,-1 0 0 0 0,-1 1 0 0 0,-1 0-1 0 0,-1 1 1 0 0,-1 0 0 0 0,11 27 0 0 0,-18-35-13 0 0,0 0 1 0 0,-1 0-1 0 0,0 1 1 0 0,-1-1-1 0 0,0 0 1 0 0,-1 1-1 0 0,-1-1 1 0 0,0 1-1 0 0,0 0 1 0 0,-1-1-1 0 0,-1 1 1 0 0,0-1-1 0 0,-1 0 1 0 0,0 0-1 0 0,-1 0 1 0 0,-10 22-1 0 0,3-13 158 0 0,0-1 0 0 0,-1 0-1 0 0,-25 30 1 0 0,29-40-127 0 0,-1-1 0 0 0,1 0 0 0 0,-2-1 1 0 0,1 1-1 0 0,-1-2 0 0 0,0 1 0 0 0,-1-2 0 0 0,-16 9 0 0 0,22-13-75 0 0,0 0-1 0 0,0-1 1 0 0,1 0 0 0 0,-1 0 0 0 0,0 0 0 0 0,0-1-1 0 0,0 1 1 0 0,0-1 0 0 0,0 0 0 0 0,0-1 0 0 0,0 1-1 0 0,0-1 1 0 0,0 0 0 0 0,0 0 0 0 0,0-1 0 0 0,1 1-1 0 0,-1-1 1 0 0,0 0 0 0 0,1 0 0 0 0,0-1 0 0 0,-1 1 0 0 0,1-1-1 0 0,-6-5 1 0 0,-8-8 5 0 0,1 0 1 0 0,1-1-1 0 0,-26-36 0 0 0,11 14-52 0 0,11 15-14 0 0,15 15-29 0 0,-2 1 0 0 0,1 1 0 0 0,-1-1 0 0 0,0 1 0 0 0,0 1-1 0 0,-14-10 1 0 0,3 4-348 0 0,-14-6-1719 0 0,26 16 14 0 0,-10-4-102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23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57 452 0 0,'0'0'6168'0'0,"13"14"-5875"0"0,40 43-3 0 0,-51-56-275 0 0,-1 0 1 0 0,0-1-1 0 0,0 1 1 0 0,0 0-1 0 0,0 0 1 0 0,0 0-1 0 0,0 0 1 0 0,-1 0-1 0 0,1 1 1 0 0,0-1-1 0 0,-1 0 1 0 0,1 0-1 0 0,0 0 1 0 0,-1 1-1 0 0,1-1 1 0 0,-1 0-1 0 0,1 3 1 0 0,5 46 507 0 0,-4-38-437 0 0,1 37 336 0 0,-4-37-340 0 0,3 39 306 0 0,35 213 1214 0 0,-35-253-1525 0 0,5 14 38 0 0,2 1 32 0 0,12 41 107 0 0,-20-60-79 0 0,2 0-128 0 0,8 19 7 0 0,-8-19 577 0 0,-7-33-620 0 0,-9-76 7 0 0,7 60-1 0 0,2 32-14 0 0,-7-14 20 0 0,-10-47 26 0 0,-4-17 32 0 0,19 68-63 0 0,1 1-11 0 0,0-7 5 0 0,-4-20 19 0 0,1-3 2 0 0,-4-37 1 0 0,11 79 5 0 0,-1-3-26 0 0,-4-29-7 0 0,4 29 10 0 0,1 3 0 0 0,-3-22-4 0 0,3 22 8 0 0,5 0-25 0 0,11-24 8 0 0,-11 24-12 0 0,7 7-28 0 0,32 0 41 0 0,-32 0 13 0 0,1 6-26 0 0,41 25 3 0 0,-44-26 6 0 0,-7-3 1 0 0,0-1-1 0 0,0 1 1 0 0,1 0-1 0 0,-1 0 1 0 0,0 0-1 0 0,0 0 0 0 0,-1 0 1 0 0,1 0-1 0 0,0 0 1 0 0,-1 1-1 0 0,1-1 0 0 0,-1 0 1 0 0,0 1-1 0 0,0-1 1 0 0,1 4-1 0 0,2 1 4 0 0,8 27-3 0 0,-2 11 9 0 0,-5-14-11 0 0,2 30 6 0 0,-6-50-5 0 0,0-3 6 0 0,0 0-1 0 0,0-5 5 0 0,0 0-1 0 0,-1 0 1 0 0,0 1 0 0 0,1-1-1 0 0,-1 0 1 0 0,0 0 0 0 0,-1 0-1 0 0,1 0 1 0 0,0 0 0 0 0,-3 6-1 0 0,-3 28 40 0 0,4-27 446 0 0,-4-7-395 0 0,-19 12-6 0 0,18-12 207 0 0,-6-5-238 0 0,-42-6 5 0 0,42 5 46 0 0,2 1-98 0 0,-33-9 2 0 0,33 9-44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8:46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24 436 0 0,'3'-24'14414'0'0,"11"40"-13887"0"0,-12-13-437 0 0,2 3 1 0 0,-1 1 0 0 0,-1 0 0 0 0,1-1 0 0 0,-1 1 0 0 0,0 0-1 0 0,-1 0 1 0 0,1 0 0 0 0,-2 1 0 0 0,1 7 0 0 0,2 9 67 0 0,10 65 325 0 0,-6-40-154 0 0,14 56 1 0 0,-9-64-171 0 0,-3-10 101 0 0,0 1 0 0 0,-2 0 1 0 0,-1 0-1 0 0,1 42 0 0 0,-8-79-418 0 0,-2-5 17 0 0,1-1 1 0 0,0 1-1 0 0,1-1 1 0 0,0 1 0 0 0,1-1-1 0 0,0 1 1 0 0,1-1-1 0 0,0 1 1 0 0,2-13 0 0 0,-1 21 86 0 0,-1 0 0 0 0,0 0 0 0 0,0 0 0 0 0,1 0 0 0 0,-1 0 0 0 0,1 0 1 0 0,-1 0-1 0 0,1 0 0 0 0,0 1 0 0 0,0-1 0 0 0,0 0 0 0 0,0 1 0 0 0,0 0 0 0 0,0-1 1 0 0,0 1-1 0 0,0 0 0 0 0,1 0 0 0 0,-1 0 0 0 0,0 1 0 0 0,4-2 0 0 0,5 0-16 0 0,0 1-1 0 0,0-1 1 0 0,16 2-1 0 0,5-2-90 0 0,-19 1 127 0 0,0-1 0 0 0,0 0 0 0 0,0-2 1 0 0,-1 1-1 0 0,1-1 0 0 0,-1-1 0 0 0,18-9 0 0 0,-24 10 25 0 0,-1 1 0 0 0,1-1-1 0 0,-1-1 1 0 0,1 1-1 0 0,-1-1 1 0 0,0 0 0 0 0,-1 0-1 0 0,1 0 1 0 0,-1 0-1 0 0,0-1 1 0 0,0 0 0 0 0,-1 0-1 0 0,0 0 1 0 0,0 0-1 0 0,4-13 1 0 0,-3 9 3 0 0,-1 0 1 0 0,-1 0-1 0 0,0-1 1 0 0,0 1-1 0 0,0-1 0 0 0,-2 1 1 0 0,1-1-1 0 0,-1 0 1 0 0,-1 1-1 0 0,0-1 0 0 0,0 1 1 0 0,-1-1-1 0 0,-5-14 0 0 0,3 14 84 0 0,4 9-17 0 0,0 0 1 0 0,-1 0 0 0 0,1 0-1 0 0,-1 0 1 0 0,0 0 0 0 0,1 0 0 0 0,-1 1-1 0 0,0-1 1 0 0,0 0 0 0 0,0 0-1 0 0,0 1 1 0 0,-1-1 0 0 0,1 0-1 0 0,0 1 1 0 0,-1 0 0 0 0,-1-2 0 0 0,2 7 98 0 0,-2 16 71 0 0,2 1 0 0 0,0 0 1 0 0,2-1-1 0 0,0 1 0 0 0,1-1 1 0 0,8 33-1 0 0,-1 10 370 0 0,-5-37-308 0 0,1 0-1 0 0,1 0 1 0 0,1 0 0 0 0,2-1-1 0 0,17 37 1 0 0,-6-23-583 0 0,2-1 1 0 0,39 52-1 0 0,-53-78-669 0 0,8 7-3299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8:47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286 148 328 0 0,'6'-10'2358'0'0,"-4"6"-2082"0"0,0 0 0 0 0,-1 0 1 0 0,0 0-1 0 0,0 0 0 0 0,0 0 1 0 0,0 0-1 0 0,-1-1 0 0 0,1 1 1 0 0,-1 0-1 0 0,0 0 0 0 0,0 0 1 0 0,-1 0-1 0 0,1-1 0 0 0,-1 1 1 0 0,0 0-1 0 0,0 0 0 0 0,-1 0 1 0 0,1 0-1 0 0,-1 0 1 0 0,0 1-1 0 0,0-1 0 0 0,0 0 1 0 0,0 1-1 0 0,0-1 0 0 0,-1 1 1 0 0,0 0-1 0 0,0 0 0 0 0,0 0 1 0 0,0 0-1 0 0,-5-3 0 0 0,4 3-148 0 0,0 1 0 0 0,0 0 0 0 0,0 1-1 0 0,0-1 1 0 0,0 0 0 0 0,0 1 0 0 0,0 0-1 0 0,-1 0 1 0 0,1 1 0 0 0,-1-1 0 0 0,1 1-1 0 0,0 0 1 0 0,-1 0 0 0 0,1 0-1 0 0,-1 0 1 0 0,1 1 0 0 0,0 0 0 0 0,-1 0-1 0 0,1 0 1 0 0,0 0 0 0 0,0 1 0 0 0,0 0-1 0 0,-7 3 1 0 0,3 1-12 0 0,-1 0 0 0 0,1 0 0 0 0,0 1 0 0 0,1-1 0 0 0,0 2 0 0 0,0-1 0 0 0,0 1 0 0 0,1 0-1 0 0,-8 15 1 0 0,3-6 55 0 0,1 2 0 0 0,2-1 0 0 0,0 1-1 0 0,0 0 1 0 0,2 1 0 0 0,0-1-1 0 0,2 1 1 0 0,0 1 0 0 0,-1 23-1 0 0,4-34-104 0 0,1-1-1 0 0,0 1 1 0 0,1 0-1 0 0,0-1 1 0 0,1 1-1 0 0,-1-1 1 0 0,2 1-1 0 0,0-1 1 0 0,0 0-1 0 0,0 0 1 0 0,1 0-1 0 0,0-1 1 0 0,1 1-1 0 0,0-1 1 0 0,0 0-1 0 0,1 0 1 0 0,0-1-1 0 0,1 0 1 0 0,-1 0-1 0 0,1 0 1 0 0,16 11-1 0 0,-18-15-85 0 0,-1 0 0 0 0,1 0-1 0 0,0 0 1 0 0,1-1 0 0 0,-1 0 0 0 0,0 0 0 0 0,1 0-1 0 0,-1-1 1 0 0,1 1 0 0 0,-1-1 0 0 0,1-1 0 0 0,0 1 0 0 0,0-1-1 0 0,-1 0 1 0 0,1 0 0 0 0,0-1 0 0 0,-1 0 0 0 0,1 0-1 0 0,0 0 1 0 0,-1 0 0 0 0,0-1 0 0 0,1 0 0 0 0,-1 0-1 0 0,7-5 1 0 0,-3 2-47 0 0,-1 0 0 0 0,0-1 0 0 0,0 0 0 0 0,-1 0-1 0 0,0-1 1 0 0,0 0 0 0 0,0 0 0 0 0,-1-1 0 0 0,0 0 0 0 0,-1 0 0 0 0,0 0 0 0 0,0-1-1 0 0,6-15 1 0 0,-4 5-23 0 0,0 0 0 0 0,-2-1 0 0 0,0 0 0 0 0,-1 0 0 0 0,1-21 0 0 0,-4 30 72 0 0,-1 1 1 0 0,0 0-1 0 0,-1 0 0 0 0,0 0 1 0 0,0 0-1 0 0,-1 0 0 0 0,-1 0 1 0 0,1 1-1 0 0,-1-1 0 0 0,-1 0 1 0 0,0 1-1 0 0,-6-10 0 0 0,9 17 62 0 0,-5-10 16 0 0,6 12-52 0 0,0 0 0 0 0,0 1 1 0 0,0-1-1 0 0,0 0 0 0 0,0 0 1 0 0,0 0-1 0 0,0 0 0 0 0,0 0 1 0 0,0 0-1 0 0,0 0 0 0 0,0 0 1 0 0,0 0-1 0 0,0 0 1 0 0,0 1-1 0 0,0-1 0 0 0,0 0 1 0 0,-1 0-1 0 0,1 0 0 0 0,0 0 1 0 0,0 0-1 0 0,0 0 0 0 0,0 0 1 0 0,0 0-1 0 0,0 0 0 0 0,0 0 1 0 0,0 0-1 0 0,-1 0 1 0 0,1 0-1 0 0,0 0 0 0 0,0 0 1 0 0,0 0-1 0 0,0 0 0 0 0,0 0 1 0 0,0 0-1 0 0,0 0 0 0 0,0 0 1 0 0,-1 0-1 0 0,1 0 0 0 0,0 0 1 0 0,0 0-1 0 0,0 0 1 0 0,0 0-1 0 0,3 29 110 0 0,1 0-1 0 0,1 0 1 0 0,2 0-1 0 0,1 0 1 0 0,1-1 0 0 0,24 50-1 0 0,-23-59-379 0 0,1-1 0 0 0,1-1 0 0 0,1 0-1 0 0,0 0 1 0 0,1-1 0 0 0,1-1 0 0 0,0 0-1 0 0,1-1 1 0 0,32 21 0 0 0,-27-28-1370 0 0,-19-7 1136 0 0,0 0 1 0 0,0 0-1 0 0,0 0 0 0 0,0-1 0 0 0,0 1 0 0 0,-1 0 0 0 0,1-1 1 0 0,0 1-1 0 0,0-1 0 0 0,0 0 0 0 0,-1 1 0 0 0,1-1 0 0 0,0 0 0 0 0,2-2 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8:47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10 524 0 0,'1'-9'12116'0'0,"14"34"-11021"0"0,0 1 0 0 0,-2 0-1 0 0,16 47 1 0 0,-18-42-492 0 0,1-1 1 0 0,2-1-1 0 0,28 46 0 0 0,-33-61-469 0 0,2 0 0 0 0,-1-1 0 0 0,2 0 0 0 0,0 0-1 0 0,0-1 1 0 0,1-1 0 0 0,0 0 0 0 0,1-1-1 0 0,1 0 1 0 0,-1-1 0 0 0,2-1 0 0 0,-1 0 0 0 0,19 5-1 0 0,-31-11-153 0 0,1-2 0 0 0,-1 1 0 0 0,1 0 0 0 0,0-1 0 0 0,-1 0 0 0 0,1 1 0 0 0,0-1-1 0 0,-1-1 1 0 0,1 1 0 0 0,-1-1 0 0 0,1 1 0 0 0,0-1 0 0 0,-1 0 0 0 0,1 0 0 0 0,-1 0 0 0 0,0-1-1 0 0,1 1 1 0 0,-1-1 0 0 0,0 0 0 0 0,0 0 0 0 0,0 0 0 0 0,0 0 0 0 0,0-1 0 0 0,-1 1 0 0 0,1-1 0 0 0,-1 0-1 0 0,1 1 1 0 0,-1-1 0 0 0,0 0 0 0 0,0 0 0 0 0,0-1 0 0 0,1-2 0 0 0,5-12-169 0 0,0 0 1 0 0,-1-1 0 0 0,-1 1-1 0 0,6-31 1 0 0,-10 39 140 0 0,3-20-94 0 0,-2-1 0 0 0,-1 0 0 0 0,-1 0 0 0 0,-5-38 0 0 0,-3 13 476 0 0,6 53 254 0 0,2 12-388 0 0,0 17-65 0 0,1 26 452 0 0,10 53 0 0 0,-6-54-185 0 0,-5-38-279 0 0,1 0-1 0 0,0 0 1 0 0,0 0-1 0 0,7 19 0 0 0,2-3 81 0 0,1 1 0 0 0,30 50 0 0 0,-33-67-403 0 0,-1 0 0 0 0,2-1-1 0 0,0 0 1 0 0,0-1 0 0 0,1 0-1 0 0,0-1 1 0 0,1 0 0 0 0,13 8-1 0 0,-23-16-40 0 0,0-1 0 0 0,0 0 0 0 0,0 0 0 0 0,0 1 0 0 0,0-1 0 0 0,0 0 0 0 0,0-1 0 0 0,0 1 0 0 0,0 0 0 0 0,0-1 0 0 0,1 1-1 0 0,-1-1 1 0 0,0 1 0 0 0,1-1 0 0 0,-1 0 0 0 0,0 0 0 0 0,0 0 0 0 0,1 0 0 0 0,2-1 0 0 0,-3 0-188 0 0,-1 0 1 0 0,1-1 0 0 0,0 1-1 0 0,-1 0 1 0 0,1-1-1 0 0,-1 1 1 0 0,0-1-1 0 0,1 1 1 0 0,-1-1-1 0 0,0 0 1 0 0,0 1-1 0 0,0-1 1 0 0,0 0 0 0 0,0 0-1 0 0,-1 0 1 0 0,1 0-1 0 0,0 0 1 0 0,-1 0-1 0 0,1 0 1 0 0,-1 0-1 0 0,0-2 1 0 0,1-14-3478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8:48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56 0 0,'6'-6'7949'0'0,"13"67"-4744"0"0,-5-15-365 0 0,22 48 0 0 0,-21-61-1870 0 0,1-2 1 0 0,2 0 0 0 0,28 37 0 0 0,-34-52-708 0 0,0 0-1 0 0,1 0 1 0 0,1-2-1 0 0,1 1 1 0 0,0-2-1 0 0,0 0 1 0 0,2-1-1 0 0,25 16 0 0 0,-25-19-133 0 0,-8-4-80 0 0,0 0 0 0 0,1 0-1 0 0,-1-1 1 0 0,1-1 0 0 0,10 3 0 0 0,-17-5-62 0 0,0-1 1 0 0,0 1-1 0 0,0-1 1 0 0,0 0-1 0 0,0 0 1 0 0,-1 0-1 0 0,1-1 1 0 0,0 1 0 0 0,0-1-1 0 0,0 1 1 0 0,0-1-1 0 0,-1 0 1 0 0,1 0-1 0 0,0 0 1 0 0,-1-1-1 0 0,1 1 1 0 0,-1-1-1 0 0,1 1 1 0 0,-1-1 0 0 0,0 0-1 0 0,1 0 1 0 0,2-3-1 0 0,3-5-113 0 0,0 0 1 0 0,-1 0-1 0 0,0-1 0 0 0,-1 0 1 0 0,0 0-1 0 0,-1 0 0 0 0,0-1 1 0 0,-1 1-1 0 0,4-16 0 0 0,1-15-347 0 0,5-58-1 0 0,-9 63 248 0 0,-2 1-98 0 0,-2-48 0 0 0,-2 47 197 0 0,0 20 440 0 0,-1 15 457 0 0,-1 27-279 0 0,5 11-237 0 0,1 1 0 0 0,2-1 1 0 0,2-1-1 0 0,1 1 0 0 0,2-1 1 0 0,27 64-1 0 0,-30-84-384 0 0,1 0 1 0 0,0 0 0 0 0,1-1-1 0 0,0 0 1 0 0,1-1-1 0 0,1 0 1 0 0,0-1 0 0 0,1 0-1 0 0,25 21 1 0 0,-32-30-332 0 0,1 0 1 0 0,-1 0-1 0 0,1-1 1 0 0,0 1-1 0 0,0-1 0 0 0,0 0 1 0 0,8 1-1 0 0,-11-3-250 0 0,-1-1 1 0 0,1 0-1 0 0,-1 1 0 0 0,0-1 0 0 0,1 0 0 0 0,-1-1 0 0 0,0 1 0 0 0,0 0 0 0 0,0 0 0 0 0,0-1 0 0 0,0 1 0 0 0,0-1 1 0 0,0 0-1 0 0,3-3 0 0 0,3-6-3662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8:4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1256 0 0,'10'-6'7044'0'0,"-10"6"-6880"0"0,16 13 1869 0 0,11 22-396 0 0,51 122 4545 0 0,7-20-2841 0 0,-23-47-3916 0 0,-60-87 482 0 0,4 7-3119 0 0,-18-21-1433 0 0,3 2 5190 0 0,-54-50-7974 0 0,36 32 3917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8:48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42 112 0 0,'0'0'271'0'0,"-1"-1"0"0"0,0 1 1 0 0,0-1-1 0 0,0 0 0 0 0,1 1 0 0 0,-1-1 1 0 0,0 0-1 0 0,1 1 0 0 0,-1-1 0 0 0,1 0 0 0 0,-1 0 1 0 0,1 0-1 0 0,-1 0 0 0 0,1 1 0 0 0,-1-1 1 0 0,1 0-1 0 0,0 0 0 0 0,0 0 0 0 0,-1 0 0 0 0,1 0 1 0 0,0 0-1 0 0,0 0 0 0 0,0 0 0 0 0,0 0 1 0 0,0 0-1 0 0,0 0 0 0 0,0 0 0 0 0,1-2 0 0 0,0 2-86 0 0,0 0 0 0 0,0 0 0 0 0,1 0-1 0 0,-1 0 1 0 0,0 0 0 0 0,1 0 0 0 0,-1 1-1 0 0,1-1 1 0 0,-1 0 0 0 0,1 1 0 0 0,-1-1 0 0 0,1 1-1 0 0,-1-1 1 0 0,1 1 0 0 0,-1 0 0 0 0,3 0-1 0 0,29-3 1899 0 0,0 1 0 0 0,63 6 0 0 0,-57-1-1094 0 0,6-1 3 0 0,18 1 835 0 0,90 15-1 0 0,-41-1-557 0 0,-76-13-1130 0 0,0 1 1 0 0,-1 2 0 0 0,0 1 0 0 0,48 18-1 0 0,-52-11-1267 0 0,35 21 0 0 0,-62-33 720 0 0,1 0 0 0 0,-1 0 0 0 0,0 1 0 0 0,0 0 0 0 0,0 0 0 0 0,0 0 0 0 0,-1 0 0 0 0,1 1 0 0 0,-1-1 0 0 0,0 1 0 0 0,-1 0 1 0 0,4 6-1 0 0,-4-4-1563 0 0,1 0 0 0 0,-1 0 0 0 0,0 1 0 0 0,1 14 0 0 0,-2-5-2279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8:49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1 596 0 0,'1'13'8429'0'0,"81"30"6788"0"0,-50-25-7203 0 0,-30-17-7582 0 0,8 3-353 0 0,-1-1-98 0 0,-7-2-205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8:49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1 472 0 0,'29'2'8675'0'0,"-3"6"-180"0"0,-18-7-8072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8:49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1216 0 0,'73'19'4892'0'0,"55"12"6408"0"0,-61-20-1390 0 0,-65-11-9611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8:52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73 275 80 0 0,'-2'1'352'0'0,"0"0"0"0"0,1 0 0 0 0,-1 0 0 0 0,0-1 0 0 0,0 1-1 0 0,0-1 1 0 0,0 1 0 0 0,0-1 0 0 0,0 1 0 0 0,0-1 0 0 0,1 0 0 0 0,-1 0 0 0 0,0 0 0 0 0,0 0 0 0 0,0 0-1 0 0,0 0 1 0 0,0-1 0 0 0,0 1 0 0 0,0-1 0 0 0,0 1 0 0 0,0-1 0 0 0,0 0 0 0 0,1 0 0 0 0,-1 0 0 0 0,-2-1 0 0 0,2 1 192 0 0,-18-28 2311 0 0,20 21-2708 0 0,0 1 0 0 0,1-1 0 0 0,0 1 0 0 0,0 0 0 0 0,1-1 0 0 0,0 1 0 0 0,0 0-1 0 0,0 0 1 0 0,1 0 0 0 0,0 0 0 0 0,1 0 0 0 0,0 1 0 0 0,0 0 0 0 0,0-1 0 0 0,0 1 0 0 0,8-7 0 0 0,5-4 205 0 0,1 0 0 0 0,0 1 0 0 0,38-25 0 0 0,-52 37-235 0 0,1 1-1 0 0,-1 0 1 0 0,1 1-1 0 0,0-1 1 0 0,0 1 0 0 0,0 0-1 0 0,0 0 1 0 0,0 1 0 0 0,0-1-1 0 0,0 1 1 0 0,1 0 0 0 0,-1 0-1 0 0,0 1 1 0 0,1 0 0 0 0,-1 0-1 0 0,0 0 1 0 0,1 0 0 0 0,-1 1-1 0 0,0 0 1 0 0,1 0 0 0 0,-1 1-1 0 0,0-1 1 0 0,0 1 0 0 0,0 0-1 0 0,0 1 1 0 0,-1-1 0 0 0,1 1-1 0 0,0 0 1 0 0,4 4 0 0 0,11 11 382 0 0,-1 1 1 0 0,-1 1-1 0 0,-1 0 1 0 0,24 37 0 0 0,44 96 970 0 0,-65-108-858 0 0,26 93-1 0 0,-30-85-313 0 0,-10-30-146 0 0,-1 0 0 0 0,0 1 0 0 0,-2-1 0 0 0,-1 1 0 0 0,-1 0 1 0 0,-1 0-1 0 0,-5 39 0 0 0,-6 5 408 0 0,-24 86 0 0 0,22-115-339 0 0,0 0 0 0 0,-3-1 0 0 0,-24 43 0 0 0,34-69-160 0 0,-2 0-1 0 0,1-1 1 0 0,-2 0 0 0 0,1 0-1 0 0,-2 0 1 0 0,1-1-1 0 0,-12 9 1 0 0,17-16-71 0 0,-1 1 0 0 0,0-1 0 0 0,0 0 0 0 0,0 0 0 0 0,0 0 0 0 0,0-1 0 0 0,0 0 0 0 0,-1 0 0 0 0,1 0 0 0 0,-1-1 0 0 0,1 0 0 0 0,-1 0-1 0 0,0 0 1 0 0,1 0 0 0 0,-1-1 0 0 0,0 0 0 0 0,0-1 0 0 0,-10-1 0 0 0,7 0-69 0 0,-1-1-1 0 0,1 0 1 0 0,0 0-1 0 0,0-1 1 0 0,0 0 0 0 0,0 0-1 0 0,1-1 1 0 0,-1-1-1 0 0,1 1 1 0 0,1-1-1 0 0,-1-1 1 0 0,1 1-1 0 0,0-1 1 0 0,1-1-1 0 0,-10-12 1 0 0,3 4-212 0 0,1 0-1 0 0,1-2 1 0 0,-18-35-1 0 0,26 47 203 0 0,0 0 0 0 0,1 0 0 0 0,0-1 0 0 0,1 1 0 0 0,-1 0 0 0 0,1-1 0 0 0,1 1 0 0 0,-1-1 0 0 0,1 1 0 0 0,0-1 0 0 0,0 1 0 0 0,1 0 0 0 0,0-1 0 0 0,0 1 0 0 0,3-9 0 0 0,-2 8 27 0 0,-1 1 1 0 0,1 0-1 0 0,0 0 1 0 0,1 0 0 0 0,0 0-1 0 0,0 0 1 0 0,0 0-1 0 0,0 1 1 0 0,1-1 0 0 0,0 1-1 0 0,0 0 1 0 0,1 0 0 0 0,-1 0-1 0 0,1 1 1 0 0,9-7-1 0 0,-6 6 35 0 0,1 0 0 0 0,0 1 0 0 0,0 0-1 0 0,0 0 1 0 0,0 1 0 0 0,1 0 0 0 0,-1 1 0 0 0,1 0-1 0 0,14-1 1 0 0,3 1 146 0 0,-1 2-1 0 0,1 1 1 0 0,0 2-1 0 0,-1 0 1 0 0,0 1-1 0 0,43 14 1 0 0,-23-5 254 0 0,0 2 0 0 0,-2 2 1 0 0,0 2-1 0 0,49 29 0 0 0,-54-24-25 0 0,-9-6 207 0 0,-1 1-1 0 0,38 32 1 0 0,-56-42-380 0 0,0 0 0 0 0,0 0 0 0 0,0-2 0 0 0,1 1 0 0 0,22 9 0 0 0,-28-14-144 0 0,1-1 1 0 0,0 1-1 0 0,0-1 0 0 0,0-1 0 0 0,0 1 1 0 0,0-1-1 0 0,0-1 0 0 0,0 1 0 0 0,1-1 1 0 0,-1 0-1 0 0,0-1 0 0 0,0 0 1 0 0,8-1-1 0 0,25-10-598 0 0,1-3 0 0 0,-2 0 1 0 0,0-3-1 0 0,-1-1 1 0 0,0-2-1 0 0,58-44 0 0 0,0-17-5054 0 0,-72 57 279 0 0,33-42 1 0 0,-35 35-195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2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1 306 584 0 0,'10'-3'637'0'0,"48"-18"671"0"0,94-39 2408 0 0,-145 57-3260 0 0,1 0-30 0 0,23-12-36 0 0,-23 12 10 0 0,-1-1-1 0 0,54-32 701 0 0,-56 33-131 0 0,0-1-665 0 0,15-15-20 0 0,-15 14 1298 0 0,-13-9-1451 0 0,-25-41-30 0 0,32 54-96 0 0,1 0 0 0 0,0-1 0 0 0,-1 1 1 0 0,0 0-1 0 0,1 0 0 0 0,-1 0 1 0 0,0 0-1 0 0,1 0 0 0 0,-1 0 0 0 0,0 1 1 0 0,0-1-1 0 0,0 0 0 0 0,0 0 1 0 0,0 0-1 0 0,0 1 0 0 0,0-1 1 0 0,-1 0-1 0 0,-26-12 81 0 0,21 10 3 0 0,-1 0-13 0 0,-28-9-10 0 0,27 9-8 0 0,-1 2-7 0 0,-37-5 84 0 0,35 10-113 0 0,-37 12-4 0 0,36-12-7 0 0,7 2 0 0 0,-20 19 0 0 0,24-24-9 0 0,1 1 0 0 0,-1-1-1 0 0,1 1 1 0 0,-1-1 0 0 0,1 1 0 0 0,-1-1 0 0 0,1 1-1 0 0,0 0 1 0 0,0 0 0 0 0,0-1 0 0 0,0 1 0 0 0,0 0-1 0 0,0 0 1 0 0,1 0 0 0 0,-2 4 0 0 0,0 0 2 0 0,1-4-2 0 0,0 0 1 0 0,0 0-1 0 0,0 0 1 0 0,0 1-1 0 0,1-1 1 0 0,-1 0-1 0 0,0 0 0 0 0,1 0 1 0 0,-1 1-1 0 0,1-1 1 0 0,0 0-1 0 0,0 1 1 0 0,0 3-1 0 0,0 1 6 0 0,-1 0 1 0 0,2 3-6 0 0,3 32 19 0 0,-3-31-10 0 0,4-2-9 0 0,0 3-1 0 0,18 30 11 0 0,5-2 2 0 0,-21-33-12 0 0,0-2 0 0 0,-2 0 1 0 0,2 0-8 0 0,21 14-7 0 0,-21-14-13 0 0,0-2-42 0 0,-1 1 21 0 0,-4-2 14 0 0,0-1-1 0 0,1 1 1 0 0,-1-1 0 0 0,0 0-1 0 0,1 0 1 0 0,-1 0-1 0 0,0 0 1 0 0,1-1 0 0 0,-1 1-1 0 0,1 0 1 0 0,0-1-1 0 0,-1 0 1 0 0,4 0 0 0 0,32 5-220 0 0,-28-4-80 0 0,2-2-94 0 0,48-2-731 0 0,-49 0 428 0 0,2 0 438 0 0,-7 2-47 0 0,0-1 0 0 0,0 1-1 0 0,-1-1 1 0 0,1 0 0 0 0,0 0 0 0 0,7-5-1 0 0,12-5-2521 0 0,-19 9 221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35:26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1 608 0 0,'0'0'3352'0'0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37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59 484 0 0,'5'-15'1898'0'0,"28"-18"9620"0"0,-43 70-11091 0 0,1 1 1 0 0,1 0-1 0 0,-2 50 0 0 0,-15 121 586 0 0,-2 26-44 0 0,7 533 1994 0 0,28-587-2300 0 0,-2-73-222 0 0,7 84 437 0 0,-8-136-619 0 0,-5-41-185 0 0,1 0 0 0 0,0 0 0 0 0,1 0 0 0 0,1-1 0 0 0,6 18 0 0 0,0-1 58 0 0,-7-23-86 0 0,0-1 0 0 0,0 1 0 0 0,1-1 0 0 0,6 13 0 0 0,-8-18-40 0 0,0 0-1 0 0,1 0 1 0 0,-1 0 0 0 0,1 0-1 0 0,-1-1 1 0 0,1 1 0 0 0,0 0-1 0 0,0-1 1 0 0,0 0-1 0 0,0 1 1 0 0,0-1 0 0 0,0 0-1 0 0,0 0 1 0 0,0 0 0 0 0,0 0-1 0 0,0-1 1 0 0,0 1 0 0 0,1 0-1 0 0,-1-1 1 0 0,4 1-1 0 0,1-1-1 0 0,0-1 0 0 0,0 0-1 0 0,0 0 1 0 0,0 0 0 0 0,0-1-1 0 0,0 0 1 0 0,0 0-1 0 0,-1-1 1 0 0,1 1 0 0 0,-1-1-1 0 0,11-8 1 0 0,11-7-6 0 0,29-26-1 0 0,-47 36-1 0 0,160-151-185 0 0,-157 146 159 0 0,8-9-47 0 0,-2-1 0 0 0,0-1 1 0 0,-2-1-1 0 0,0 0 0 0 0,-2-1 0 0 0,-1-1 1 0 0,16-40-1 0 0,-25 44 11 0 0,0 0 1 0 0,-1-1-1 0 0,-2 1 1 0 0,0-1-1 0 0,-1 1 1 0 0,-2-1-1 0 0,0 0 1 0 0,-2 1 0 0 0,-5-24-1 0 0,5 36 48 0 0,0-1 0 0 0,0 2 1 0 0,-2-1-1 0 0,1 0 0 0 0,-1 1 0 0 0,-1 0 0 0 0,1 0 1 0 0,-2 0-1 0 0,0 1 0 0 0,0 0 0 0 0,0 0 0 0 0,-1 0 1 0 0,0 1-1 0 0,-1 1 0 0 0,0-1 0 0 0,0 1 1 0 0,-1 1-1 0 0,0 0 0 0 0,0 0 0 0 0,0 1 0 0 0,0 0 1 0 0,-1 1-1 0 0,0 0 0 0 0,0 1 0 0 0,-18-3 0 0 0,-44-9 67 0 0,-2 3 0 0 0,-101-3-1 0 0,80 3 141 0 0,93 12-166 0 0,3 0-25 0 0,0 0 0 0 0,0 0 1 0 0,0 1-1 0 0,-1-1 1 0 0,1 0-1 0 0,0 0 0 0 0,0 0 1 0 0,0 0-1 0 0,-1 0 0 0 0,1 0 1 0 0,0 0-1 0 0,0 0 0 0 0,-1 0 1 0 0,1 0-1 0 0,0 0 1 0 0,0-1-1 0 0,0 1 0 0 0,-1 0 1 0 0,1 0-1 0 0,0 0 0 0 0,0 0 1 0 0,0 0-1 0 0,-1 0 1 0 0,1 0-1 0 0,0-1 0 0 0,0 1 1 0 0,0 0-1 0 0,0 0 0 0 0,0 0 1 0 0,-1 0-1 0 0,1 0 0 0 0,0-1 1 0 0,0 1-1 0 0,0 0 1 0 0,0 0-1 0 0,0 0 0 0 0,0-1 1 0 0,0 1-1 0 0,0 0 0 0 0,-1 0 1 0 0,1 0-1 0 0,0-1 0 0 0,0 1 1 0 0,0 0-1 0 0,0 0 1 0 0,0-1-1 0 0,0 1 0 0 0,0 0 1 0 0,0 0-1 0 0,0 0 0 0 0,1-1 1 0 0,-1 1-1 0 0,0 0 1 0 0,0 0-1 0 0,0 0 0 0 0,0-1 1 0 0,0 1-1 0 0,0 0 0 0 0,0 0 1 0 0,0 0-1 0 0,1-1 0 0 0,-1 1 1 0 0,0 0-1 0 0,0 0 1 0 0,0 0-1 0 0,0 0 0 0 0,1 0 1 0 0,-1-1-1 0 0,22-17-6 0 0,0 1 1 0 0,1 1-1 0 0,48-25 0 0 0,2-1-25 0 0,26-23-113 0 0,140-119 0 0 0,-215 160 119 0 0,0-2 1 0 0,-2 0-1 0 0,0-1 0 0 0,-2-2 1 0 0,28-53-1 0 0,-45 76 21 0 0,0-1 0 0 0,-1 0 0 0 0,0 0-1 0 0,0 0 1 0 0,-1 0 0 0 0,1 0 0 0 0,-2 0 0 0 0,1-13 0 0 0,-7-55 3 0 0,2 56 58 0 0,0 0 0 0 0,-1 0-1 0 0,-1 0 1 0 0,-1 0 0 0 0,0 1 0 0 0,-2 0 0 0 0,0 1 0 0 0,-1 0-1 0 0,0 0 1 0 0,-2 1 0 0 0,0 0 0 0 0,0 1 0 0 0,-2 1 0 0 0,0 0-1 0 0,0 0 1 0 0,-1 2 0 0 0,-1 0 0 0 0,0 1 0 0 0,-1 0 0 0 0,0 1-1 0 0,0 1 1 0 0,-1 1 0 0 0,0 0 0 0 0,-1 1 0 0 0,0 2 0 0 0,0-1-1 0 0,0 2 1 0 0,-31-3 0 0 0,-138-3 623 0 0,186 10-765 0 0,-1 0 0 0 0,0 0 0 0 0,0 1 0 0 0,0-1 1 0 0,1 1-1 0 0,-1 0 0 0 0,0-1 0 0 0,0 1 0 0 0,1 0 1 0 0,-1 1-1 0 0,-3 1 0 0 0,4 1-274 0 0,1 0 0 0 0,0 0 0 0 0,0 0-1 0 0,1 0 1 0 0,0 0 0 0 0,-1 0 0 0 0,1 0 0 0 0,0 0-1 0 0,2 7 1 0 0,-2-10 249 0 0,1 7-773 0 0,0 0 0 0 0,1 0 0 0 0,0 0-1 0 0,3 9 1 0 0,8 14-5720 0 0,-4-14 2136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39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360 132 308 0 0,'0'-8'474'0'0,"0"0"-1"0"0,-1 0 1 0 0,1 0-1 0 0,-2 0 1 0 0,1 0-1 0 0,-1 0 1 0 0,-1 0-1 0 0,1 0 1 0 0,-7-12-1 0 0,7 17-342 0 0,0 1 1 0 0,1-1-1 0 0,-2 0 0 0 0,1 1 0 0 0,0-1 0 0 0,0 1 0 0 0,-1 0 0 0 0,0-1 0 0 0,1 1 1 0 0,-1 0-1 0 0,0 1 0 0 0,0-1 0 0 0,0 0 0 0 0,0 1 0 0 0,0 0 0 0 0,0 0 0 0 0,-1 0 0 0 0,1 0 1 0 0,0 0-1 0 0,-1 1 0 0 0,1-1 0 0 0,0 1 0 0 0,-1 0 0 0 0,1 0 0 0 0,0 0 0 0 0,-6 1 0 0 0,0 0 44 0 0,0 1-1 0 0,0-1 0 0 0,0 2 1 0 0,1-1-1 0 0,-1 1 0 0 0,0 1 0 0 0,1 0 1 0 0,0 0-1 0 0,0 0 0 0 0,0 1 0 0 0,1 0 1 0 0,-13 11-1 0 0,10-6-20 0 0,1 0 0 0 0,0 1 0 0 0,0 0 0 0 0,1 0 0 0 0,1 1 0 0 0,0 0 0 0 0,-10 21 0 0 0,5 2 85 0 0,0 1 0 0 0,3 0 0 0 0,1 0 0 0 0,1 1 0 0 0,-2 51 0 0 0,7-55 16 0 0,1 0 1 0 0,1 1-1 0 0,2-1 1 0 0,9 45-1 0 0,-8-63-118 0 0,0 0-1 0 0,2 0 1 0 0,0 0-1 0 0,0-1 1 0 0,1 0-1 0 0,1 0 1 0 0,1-1-1 0 0,0 0 1 0 0,0 0-1 0 0,1-1 1 0 0,22 23-1 0 0,-22-27-77 0 0,0 0-1 0 0,0 0 0 0 0,1-1 1 0 0,0 0-1 0 0,1-1 0 0 0,-1 0 1 0 0,1 0-1 0 0,0-2 0 0 0,1 1 1 0 0,16 3-1 0 0,-22-6-40 0 0,0-1 1 0 0,1-1-1 0 0,-1 1 0 0 0,1-1 0 0 0,-1 0 0 0 0,0 0 1 0 0,1-1-1 0 0,-1 0 0 0 0,1 0 0 0 0,-1 0 1 0 0,0-1-1 0 0,0 0 0 0 0,0 0 0 0 0,0-1 0 0 0,0 0 1 0 0,0 0-1 0 0,-1 0 0 0 0,1 0 0 0 0,-1-1 1 0 0,0 0-1 0 0,7-7 0 0 0,-1-1-2 0 0,0-1-1 0 0,-1 0 1 0 0,-1 0-1 0 0,0-1 1 0 0,-1 0-1 0 0,0 0 1 0 0,-1-1-1 0 0,8-24 1 0 0,-2-5-50 0 0,13-81 0 0 0,-16 63-107 0 0,-3-1 0 0 0,-3 0 0 0 0,-6-96 0 0 0,0 137 27 0 0,-1 1-1 0 0,-8-34 1 0 0,10 53 107 0 0,0 0 16 0 0,-1-5-9 0 0,2 6 81 0 0,-11 75 52 0 0,15 107 60 0 0,0-80-41 0 0,47 379 945 0 0,-29-333-663 0 0,-4-22-21 0 0,5 33 512 0 0,-11-54-303 0 0,-7-65-84 0 0,17 72-1 0 0,-17-89-232 0 0,-4-14-309 0 0,-1-6-163 0 0,-1-9-1189 0 0,-10-28 233 0 0,-20-81-6063 0 0,23 90 2556 0 0,-5-5 354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34 301 424 0 0,'-9'-25'2327'0'0,"-10"-19"1652"0"0,18 42-3886 0 0,0 0 0 0 0,1 1-1 0 0,-1-1 1 0 0,0 0 0 0 0,1 0 0 0 0,-1 0 0 0 0,1 0 0 0 0,0 0-1 0 0,-1 0 1 0 0,1 0 0 0 0,0 0 0 0 0,0 0 0 0 0,1 0 0 0 0,-1 0 0 0 0,1-2-1 0 0,-1-1 139 0 0,0-4-59 0 0,1 1 0 0 0,0 0 0 0 0,0 0 0 0 0,1 0 0 0 0,0 0 0 0 0,1 0 0 0 0,-1 1 0 0 0,2-1 0 0 0,-1 1 0 0 0,1 0 0 0 0,0-1 0 0 0,0 2 0 0 0,1-1 0 0 0,0 0 0 0 0,0 1 0 0 0,11-10 0 0 0,-10 10-58 0 0,1 0-1 0 0,0 1 0 0 0,1-1 1 0 0,-1 2-1 0 0,1-1 0 0 0,0 1 0 0 0,0 0 1 0 0,0 1-1 0 0,1 0 0 0 0,-1 0 1 0 0,1 1-1 0 0,0 0 0 0 0,16-2 1 0 0,-13 4-18 0 0,0 0 0 0 0,0 1 0 0 0,0 0 1 0 0,0 1-1 0 0,-1 0 0 0 0,1 1 1 0 0,0 1-1 0 0,-1-1 0 0 0,15 8 0 0 0,-2 2 37 0 0,0 0 0 0 0,-2 2 0 0 0,1 1 0 0 0,-2 0 0 0 0,0 2 0 0 0,-1 0 0 0 0,-1 1 0 0 0,25 32 0 0 0,-24-25 22 0 0,-2 1 1 0 0,0 0-1 0 0,-2 1 0 0 0,20 47 1 0 0,-31-62-34 0 0,0 0 1 0 0,-1 1 0 0 0,0-1 0 0 0,-1 1 0 0 0,-1-1 0 0 0,0 1 0 0 0,-1 0 0 0 0,-1 0 0 0 0,0 0 0 0 0,0 0 0 0 0,-1 0 0 0 0,-1 0 0 0 0,-6 19 0 0 0,8-29-72 0 0,-1-1-1 0 0,-1 0 1 0 0,1 0 0 0 0,0 1 0 0 0,-1-1 0 0 0,0 0 0 0 0,1 0 0 0 0,-1-1 0 0 0,0 1-1 0 0,-1 0 1 0 0,1-1 0 0 0,0 1 0 0 0,-1-1 0 0 0,1 0 0 0 0,-1 0 0 0 0,0 0 0 0 0,0 0 0 0 0,0 0-1 0 0,0 0 1 0 0,0-1 0 0 0,0 1 0 0 0,0-1 0 0 0,-1 0 0 0 0,1 0 0 0 0,0-1 0 0 0,-1 1 0 0 0,1 0-1 0 0,0-1 1 0 0,-8 0 0 0 0,-5-1 105 0 0,0-1-1 0 0,-1-1 0 0 0,1-1 0 0 0,0 0 1 0 0,-17-7-1 0 0,-10-2 69 0 0,-191-35 1187 0 0,209 38-1400 0 0,13 2-2963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0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95 336 0 0,'-1'-3'852'0'0,"1"-1"-524"0"0,-1 1 1 0 0,-1-1-1 0 0,1 1 0 0 0,0-1 0 0 0,-1 1 1 0 0,1 0-1 0 0,-1 0 0 0 0,0 0 0 0 0,0 0 0 0 0,0 0 1 0 0,-1 0-1 0 0,1 1 0 0 0,-1-1 0 0 0,-3-2 1 0 0,0 0 125 0 0,0 1 0 0 0,0 0 0 0 0,-1 0 1 0 0,1 0-1 0 0,-1 1 0 0 0,-13-4 0 0 0,12 4-185 0 0,-1 1-1 0 0,0-1 1 0 0,1 2 0 0 0,-1 0-1 0 0,0 0 1 0 0,0 0-1 0 0,1 1 1 0 0,-1 0-1 0 0,0 1 1 0 0,0 0-1 0 0,1 0 1 0 0,-17 5 0 0 0,14 0-101 0 0,0 0 0 0 0,0 1 0 0 0,0 0 0 0 0,1 0 0 0 0,0 1 0 0 0,1 0 0 0 0,0 1 0 0 0,0 0 0 0 0,1 0 0 0 0,0 1 0 0 0,0 0 0 0 0,1 1 1 0 0,1 0-1 0 0,0 0 0 0 0,-9 21 0 0 0,4-4 104 0 0,2 1-1 0 0,0-1 1 0 0,2 2 0 0 0,2-1 0 0 0,-4 45 0 0 0,8-60-148 0 0,1 1 0 0 0,1 0 0 0 0,0-1 0 0 0,1 1 0 0 0,0-1-1 0 0,1 0 1 0 0,1 0 0 0 0,0 0 0 0 0,1 0 0 0 0,10 19 0 0 0,-10-24-48 0 0,0 0 0 0 0,1 1 0 0 0,0-2 0 0 0,0 1 0 0 0,1-1 0 0 0,0 0 1 0 0,1 0-1 0 0,-1-1 0 0 0,1 0 0 0 0,1-1 0 0 0,0 1 0 0 0,0-2 0 0 0,0 1 0 0 0,19 7 0 0 0,-17-9-31 0 0,1 0-1 0 0,0-1 1 0 0,0 0-1 0 0,0-1 1 0 0,0 0 0 0 0,0-1-1 0 0,0-1 1 0 0,0 0-1 0 0,19-2 1 0 0,-23 1-42 0 0,0-1 0 0 0,0 0 0 0 0,-1 0 0 0 0,1-1 0 0 0,0 0 0 0 0,-1 0 1 0 0,0-1-1 0 0,0 0 0 0 0,0 0 0 0 0,0 0 0 0 0,0-1 0 0 0,-1 0 0 0 0,0-1 0 0 0,0 1 0 0 0,7-10 1 0 0,-3 0-64 0 0,0 0 0 0 0,-1-1 0 0 0,0 0 0 0 0,-1 0 1 0 0,-1-1-1 0 0,-1 0 0 0 0,0-1 0 0 0,-1 1 1 0 0,2-21-1 0 0,-1 2-98 0 0,-2-1 0 0 0,-1 0 1 0 0,-4-57-1 0 0,-1 77 195 0 0,0 0 1 0 0,0 0-1 0 0,-2 0 0 0 0,0 0 1 0 0,-1 0-1 0 0,-1 1 1 0 0,0-1-1 0 0,-16-27 0 0 0,21 43 180 0 0,1 1-205 0 0,-1 0 0 0 0,1 0 0 0 0,0 0 0 0 0,-1 0 0 0 0,1 1 0 0 0,0-1 0 0 0,-1 0 0 0 0,1 0 0 0 0,0 0 0 0 0,-1 1-1 0 0,1-1 1 0 0,0 0 0 0 0,0 0 0 0 0,0 1 0 0 0,-1-1 0 0 0,1 0 0 0 0,0 1 0 0 0,0-1 0 0 0,0 0 0 0 0,-1 1 0 0 0,1-1 0 0 0,0 0 0 0 0,0 1 0 0 0,0-1 0 0 0,0 0 0 0 0,0 1 0 0 0,0-1-1 0 0,0 0 1 0 0,0 1 0 0 0,0-1 0 0 0,0 0 0 0 0,0 1 0 0 0,0 0 0 0 0,2 23 217 0 0,12 36 6 0 0,-10-47-145 0 0,5 21-1 0 0,1-1 0 0 0,2-1 1 0 0,1 0-1 0 0,1-1 1 0 0,2 0-1 0 0,1-2 1 0 0,2 1-1 0 0,0-2 1 0 0,2-1-1 0 0,42 43 1 0 0,-18-37-1163 0 0,-15-13-1199 0 0,-29-19 1939 0 0,0-1 0 0 0,0 0 1 0 0,0 0-1 0 0,1 1 0 0 0,-1-1 1 0 0,0 0-1 0 0,0 0 1 0 0,0 0-1 0 0,0 0 0 0 0,0 0 1 0 0,0 0-1 0 0,0 0 0 0 0,1 0 1 0 0,-1-1-1 0 0,0 1 0 0 0,0 0 1 0 0,0-1-1 0 0,0 1 1 0 0,0-1-1 0 0,0 1 0 0 0,0-1 1 0 0,0 1-1 0 0,0-1 0 0 0,-1 0 1 0 0,1 0-1 0 0,0 1 0 0 0,0-1 1 0 0,0 0-1 0 0,-1 0 1 0 0,1 0-1 0 0,0 0 0 0 0,-1 0 1 0 0,2-1-1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1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4 0 0,'1'-7'868'0'0,"-1"5"-604"0"0,0 1 0 0 0,0-1-1 0 0,1 0 1 0 0,-1 1 0 0 0,0-1-1 0 0,1 1 1 0 0,-1-1 0 0 0,1 0-1 0 0,-1 1 1 0 0,1-1 0 0 0,0 1-1 0 0,-1-1 1 0 0,1 1-1 0 0,0 0 1 0 0,0-1 0 0 0,0 1-1 0 0,0 0 1 0 0,1 0 0 0 0,-1 0-1 0 0,0-1 1 0 0,0 1 0 0 0,1 0-1 0 0,-1 1 1 0 0,0-1 0 0 0,1 0-1 0 0,-1 0 1 0 0,1 1-1 0 0,3-2 794 0 0,-2 4-269 0 0,1 3-520 0 0,0-1 0 0 0,0 1 1 0 0,-1-1-1 0 0,1 1 0 0 0,-1 0 0 0 0,0 0 0 0 0,3 10 1 0 0,17 50 1061 0 0,-8-23-552 0 0,17 49 391 0 0,-13-33-246 0 0,31 62 1 0 0,-41-103-745 0 0,-1-1 0 0 0,2-1 1 0 0,0 0-1 0 0,0 0 0 0 0,2-1 0 0 0,0 0 0 0 0,0-1 1 0 0,20 15-1 0 0,-28-24-163 0 0,0-1 0 0 0,1-1 0 0 0,-1 1 1 0 0,1 0-1 0 0,0-1 0 0 0,0 0 0 0 0,0 0 0 0 0,0-1 1 0 0,0 1-1 0 0,0-1 0 0 0,0 0 0 0 0,0-1 0 0 0,1 1 0 0 0,-1-1 1 0 0,0 0-1 0 0,0 0 0 0 0,1-1 0 0 0,-1 0 0 0 0,0 1 1 0 0,9-4-1 0 0,-7 1-45 0 0,0 1 0 0 0,0-2 0 0 0,0 1 0 0 0,-1-1 1 0 0,1 0-1 0 0,-1 0 0 0 0,0-1 0 0 0,0 0 0 0 0,0 0 0 0 0,-1-1 0 0 0,1 1 0 0 0,-1-1 1 0 0,7-12-1 0 0,5-7-76 0 0,-2 0 0 0 0,-1-1 1 0 0,-1-1-1 0 0,-1 0 0 0 0,-1-1 1 0 0,-2 0-1 0 0,0 0 0 0 0,-2-1 1 0 0,-2 0-1 0 0,0-1 0 0 0,0-30 1 0 0,-5 42 379 0 0,0 0 1 0 0,-2 0-1 0 0,0 0 1 0 0,-9-34 824 0 0,12 59-891 0 0,9 47 188 0 0,2-1 0 0 0,2 0-1 0 0,3-1 1 0 0,1 0 0 0 0,3-2-1 0 0,53 93 1 0 0,-57-115-493 0 0,16 24-3856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1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32 260 0 0,'-26'-18'17312'0'0,"31"16"-17076"0"0,1-1 0 0 0,-1 2 0 0 0,0-1-1 0 0,0 0 1 0 0,1 1 0 0 0,-1 0-1 0 0,1 0 1 0 0,-1 1 0 0 0,1 0 0 0 0,7 0-1 0 0,66 7 1638 0 0,-55-4-1462 0 0,324 21 2836 0 0,-313-21-3219 0 0,103 14-869 0 0,-113-13-990 0 0,40 14 0 0 0,-46-6-1485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2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53 584 0 0,'0'0'2844'0'0,"2"4"-1938"0"0,3 19-124 0 0,-1-1 1 0 0,-1 1-1 0 0,-1 0 0 0 0,-1 0 1 0 0,-2 25-1 0 0,1 13 29 0 0,3 42 1704 0 0,-15 146 0 0 0,11-205-1852 0 0,2-36-391 0 0,-1 1 0 0 0,0-1 0 0 0,-1 1 0 0 0,1-1 0 0 0,-6 18 936 0 0,-7-82-1092 0 0,9-5-77 0 0,-5-46-204 0 0,7-130-1 0 0,4 178 82 0 0,-2 40 46 0 0,0 1 0 0 0,1-1 1 0 0,1 1-1 0 0,1 0 0 0 0,7-25 1 0 0,-8 37 18 0 0,0 0 1 0 0,0 0-1 0 0,1 0 0 0 0,0 0 1 0 0,0 0-1 0 0,1 1 1 0 0,0 0-1 0 0,0-1 1 0 0,0 1-1 0 0,9-8 1 0 0,-10 11 14 0 0,0 0 0 0 0,0 0 0 0 0,0 0 0 0 0,0 0 0 0 0,1 1 0 0 0,-1-1 0 0 0,1 1 0 0 0,-1 0 1 0 0,1 0-1 0 0,-1 0 0 0 0,1 0 0 0 0,0 1 0 0 0,-1 0 0 0 0,1-1 0 0 0,0 1 0 0 0,0 1 0 0 0,-1-1 0 0 0,1 0 0 0 0,0 1 1 0 0,4 1-1 0 0,1 1 37 0 0,0 1 0 0 0,0 0 1 0 0,0 0-1 0 0,-1 1 0 0 0,0 0 1 0 0,0 1-1 0 0,0 0 0 0 0,0 0 1 0 0,-1 0-1 0 0,0 1 0 0 0,-1 0 1 0 0,1 1-1 0 0,7 11 0 0 0,7 12 232 0 0,32 66 0 0 0,-50-91-245 0 0,20 39 245 0 0,-3 2 0 0 0,-1 1 1 0 0,-3 0-1 0 0,-1 1 0 0 0,-3 1 0 0 0,-2 0 1 0 0,3 58-1 0 0,-11-70-780 0 0,-2-36 58 0 0,2 6-450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5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1 431 196 0 0,'20'1'2908'0'0,"9"-8"-1840"0"0,0 0 1 0 0,-1-2 0 0 0,0-1 0 0 0,0-1-1 0 0,39-22 1 0 0,-16 8-18 0 0,-9 3 48 0 0,-1-3 0 0 0,46-35 0 0 0,-43 28 61 0 0,-42 30-1097 0 0,1 1-1 0 0,-1-1 1 0 0,0 0-1 0 0,0 0 1 0 0,0 0-1 0 0,0 0 1 0 0,0-1-1 0 0,0 1 1 0 0,-1-1-1 0 0,1 1 1 0 0,-1-1-1 0 0,0 1 1 0 0,0-1 0 0 0,0 0-1 0 0,0 1 1 0 0,0-1-1 0 0,0 0 1 0 0,-1 0-1 0 0,1 0 1 0 0,-1 0-1 0 0,0 0 1 0 0,0 1-1 0 0,0-1 1 0 0,0 0-1 0 0,-1 0 1 0 0,1 0-1 0 0,-1 0 1 0 0,0 0 0 0 0,1 1-1 0 0,-1-1 1 0 0,0 0-1 0 0,-1 1 1 0 0,1-1-1 0 0,-2-2 1 0 0,-1-3 11 0 0,0 1 1 0 0,-1 0-1 0 0,0 1 1 0 0,0-1 0 0 0,-1 1-1 0 0,0 0 1 0 0,0 0-1 0 0,0 1 1 0 0,-1-1-1 0 0,-10-5 1 0 0,10 7-44 0 0,-1 0 1 0 0,0 1-1 0 0,0 0 1 0 0,0 1-1 0 0,0 0 1 0 0,0 0-1 0 0,-1 0 1 0 0,1 1-1 0 0,-1 1 0 0 0,1-1 1 0 0,-1 1-1 0 0,1 1 1 0 0,-1-1-1 0 0,1 2 1 0 0,0-1-1 0 0,-1 1 0 0 0,1 0 1 0 0,-11 5-1 0 0,6-1-5 0 0,0 0 0 0 0,0 0 0 0 0,1 1 0 0 0,0 1 0 0 0,0 0 0 0 0,1 1 0 0 0,0 0 0 0 0,1 1 0 0 0,0 0 0 0 0,-11 15 0 0 0,9-10 51 0 0,2 1 0 0 0,0 0-1 0 0,1 1 1 0 0,1-1-1 0 0,0 2 1 0 0,1-1-1 0 0,1 1 1 0 0,1 1 0 0 0,0-1-1 0 0,2 1 1 0 0,0-1-1 0 0,1 1 1 0 0,0 23-1 0 0,3-28 18 0 0,-1 1-1 0 0,2 0 0 0 0,0 0 0 0 0,1-1 1 0 0,0 1-1 0 0,1-1 0 0 0,1 0 0 0 0,0 0 1 0 0,1 0-1 0 0,0-1 0 0 0,1 1 0 0 0,1-2 1 0 0,0 1-1 0 0,0-1 0 0 0,2 0 0 0 0,-1-1 0 0 0,16 14 1 0 0,-9-12-138 0 0,0-1 1 0 0,0-1 0 0 0,1-1-1 0 0,0 0 1 0 0,1-1-1 0 0,0-1 1 0 0,1-1 0 0 0,-1 0-1 0 0,1-2 1 0 0,0 0 0 0 0,1-1-1 0 0,-1-1 1 0 0,1 0 0 0 0,0-2-1 0 0,0 0 1 0 0,0-2-1 0 0,-1 0 1 0 0,1-1 0 0 0,0-1-1 0 0,-1 0 1 0 0,33-12 0 0 0,-23 5-2049 0 0,46-24 0 0 0,-32 9-5876 0 0,-24 14 3151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6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288 370 608 0 0,'4'-14'463'0'0,"-1"-1"1"0"0,0 0-1 0 0,-1 0 1 0 0,-1 0-1 0 0,0 0 1 0 0,-1 0-1 0 0,-1 0 1 0 0,0-1-1 0 0,-1 1 0 0 0,-6-21 1 0 0,4 22-186 0 0,-2-1 0 0 0,0 1 1 0 0,-1 1-1 0 0,0-1 0 0 0,-1 1 0 0 0,0 0 1 0 0,-1 1-1 0 0,-11-12 0 0 0,14 17-107 0 0,3 3-71 0 0,-1 0 0 0 0,1 0 0 0 0,-1 1 0 0 0,0-1-1 0 0,0 1 1 0 0,-1 0 0 0 0,1 0 0 0 0,-1 1 0 0 0,1-1 0 0 0,-1 1 0 0 0,0 0 0 0 0,0 0 0 0 0,0 1 0 0 0,0 0 0 0 0,0 0 0 0 0,-11-1 0 0 0,13 1-60 0 0,-1 1 0 0 0,1 0 0 0 0,0 0 0 0 0,-1 1-1 0 0,1-1 1 0 0,-1 1 0 0 0,1-1 0 0 0,0 1 0 0 0,0 0 0 0 0,-1 0 0 0 0,1 1 0 0 0,0-1 0 0 0,0 1 0 0 0,0-1 0 0 0,0 1 0 0 0,0 0-1 0 0,1 0 1 0 0,-1 1 0 0 0,1-1 0 0 0,-1 0 0 0 0,1 1 0 0 0,0-1 0 0 0,-1 1 0 0 0,2 0 0 0 0,-1 0 0 0 0,-2 4 0 0 0,-4 11 73 0 0,2 0 0 0 0,0 0 1 0 0,1 0-1 0 0,1 1 0 0 0,-3 28 0 0 0,1 99 397 0 0,5-90-321 0 0,15 473 1617 0 0,-12-496-1699 0 0,41 333 1176 0 0,-32-287-998 0 0,-3-32-100 0 0,7 86 604 0 0,-2 60 602 0 0,-10-141-908 0 0,-1-39-4409 0 0,-14-47 2769 0 0,-16-43-6403 0 0,19 56 4058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2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0 832 0 0,'0'0'8605'0'0,"9"16"-8378"0"0,27 45-11 0 0,-27-46-10 0 0,-6-5-16 0 0,0 2-132 0 0,5 34 209 0 0,-5-16-115 0 0,-3-23-14 0 0,1 4-2 0 0,1 31-23 0 0,-2-31-13 0 0,2-3-4 0 0,5 22-5 0 0,-5-22 59 0 0,0-2-101 0 0,1 3-1138 0 0,0-10 419 0 0,2-18 237 0 0,2-42 760 0 0,-6 52-496 0 0,1-14 133 0 0,7 21-58 0 0,27-6 66 0 0,-27 6 5 0 0,-1 0 5 0 0,22-3 16 0 0,-22 4 114 0 0,1 0-87 0 0,27-4-2 0 0,-27 4 143 0 0,-1-2-126 0 0,1 2-21 0 0,21-8 229 0 0,-26 3-198 0 0,9-18 4 0 0,-10 18 216 0 0,-3 1-255 0 0,0 1 0 0 0,0-1 0 0 0,-1 0 0 0 0,0 0 0 0 0,0 0 0 0 0,-2-7 0 0 0,-1 1 3 0 0,2 0 535 0 0,-3 3-437 0 0,-15-24 7 0 0,14 24 1310 0 0,5 31-1385 0 0,-6 71 0 0 0,6-71-3 0 0,4-14-21 0 0,12 26 13 0 0,-11-26 0 0 0,0-2-7 0 0,13 24-10 0 0,-12-23 0 0 0,-2-3-8 0 0,6 3-30 0 0,0-1 1 0 0,0 1-1 0 0,17 9 1 0 0,-20-14-20 0 0,9-9-513 0 0,45-19 459 0 0,-45 19 10 0 0,-11-2 9 0 0,12-21 8 0 0,-15 27 58 0 0,0 0 0 0 0,0 1 1 0 0,0-1-1 0 0,0 0 1 0 0,0 0-1 0 0,0 0 0 0 0,-1 0 1 0 0,1 1-1 0 0,-1-1 0 0 0,1 0 1 0 0,-1 0-1 0 0,0 0 0 0 0,0 0 1 0 0,0 0-1 0 0,0-4 1 0 0,0 0-11 0 0,1 0-27 0 0,0-4 12 0 0,2-1 19 0 0,1-35-38 0 0,-5-3 161 0 0,-1 10-36 0 0,2 29 569 0 0,-2 2-533 0 0,-1-5 679 0 0,4 35-588 0 0,5 51-348 0 0,-5-61 226 0 0,7 47-56 0 0,-4-49-21 0 0,8 27 19 0 0,-8-29-17 0 0,-3-6-5 0 0,-1 1 1 0 0,1 0-1 0 0,1-1 1 0 0,-1 1 0 0 0,0-1-1 0 0,1 1 1 0 0,-1-1-1 0 0,1 0 1 0 0,-1 1 0 0 0,4 1-1 0 0,0 2-2 0 0,-1-1-8 0 0,1 2-17 0 0,18 17-25 0 0,-18-18-12 0 0,1-3-6 0 0,15 8-1 0 0,-16-8-10 0 0,10-12-386 0 0,43-26 414 0 0,-43 26 14 0 0,-13 0 0 0 0,9-72-51 0 0,-10 75 69 0 0,-1-5 2 0 0,-2-31 1 0 0,2 32-15 0 0,-1 0 20 0 0,-4-30 8 0 0,4 30 1236 0 0,6 35-1170 0 0,15 73-29 0 0,-15-73-51 0 0,-3-19-64 0 0,7 20-59 0 0,-7-20-63 0 0,1 0-102 0 0,11 21-133 0 0,-10-20-127 0 0,31 16-1894 0 0,-28-19 645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7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24 348 0 0,'-3'-8'18104'0'0,"15"5"-17607"0"0,0 1 0 0 0,0 1-1 0 0,0 0 1 0 0,17 0 0 0 0,62-1 1409 0 0,-7-2-652 0 0,43 4 384 0 0,-70-2-808 0 0,0 3 0 0 0,73 10 0 0 0,3 5-102 0 0,-111-7-5090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8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9 708 0 0,'48'-8'31574'0'0,"-49"8"-31232"0"0,-19 5-3943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9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32 0 0,'0'0'31122'0'0,"-2"2"-30272"0"0,-8 5-1122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3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0 388 0 0,'0'0'13833'0'0,"-5"20"-13597"0"0,-20 85 222 0 0,15-61-28 0 0,-2 1 24 0 0,1 3-4 0 0,0 2-15 0 0,0-1-35 0 0,-1-1-12 0 0,3-19-203 0 0,7-22-23 0 0,-1 3-13 0 0,-17 70 374 0 0,18-73-182 0 0,0 0-247 0 0,-4 22 10 0 0,5-21 153 0 0,-1-1-178 0 0,-5 23 2 0 0,5-22 150 0 0,0-2-175 0 0,-8 20-12 0 0,8-19 44 0 0,0 0-67 0 0,-20 64 176 0 0,20-63-113 0 0,-2-3-151 0 0,-12 15 49 0 0,12-14 4 0 0,0 0-346 0 0,-10 18 338 0 0,10-18-19 0 0,4 3-39 0 0,-1 30 82 0 0,0-30 15 0 0,0 33 0 0 0,1-34 18 0 0,11-25-211 0 0,32-53 165 0 0,-32 53-17 0 0,-6 12-1 0 0,18-12-2 0 0,-17 12-3 0 0,1 2 10 0 0,21-11 26 0 0,-21 10-1 0 0,3 3 4 0 0,28-3 11 0 0,-29 3 78 0 0,3 2-53 0 0,35 5 10 0 0,-36-4 18 0 0,0 1 1 0 0,2-1-40 0 0,-6-1 4 0 0,0 1 0 0 0,0 0 0 0 0,1 0 0 0 0,11 6-1 0 0,27 11 338 0 0,-2 3 0 0 0,75 48 0 0 0,-94-52-197 0 0,0 2 0 0 0,-2 0 0 0 0,0 1 1 0 0,-1 2-1 0 0,35 45 0 0 0,-26-24 159 0 0,-1 2 0 0 0,40 84 0 0 0,-37-65-76 0 0,-16-34-86 0 0,-2 1 0 0 0,20 59 1 0 0,-2 8 129 0 0,-8 0-64 0 0,-10 1 7 0 0,-13-86-224 0 0,4 22 65 0 0,-5-30-73 0 0,0 0-1 0 0,-1 0 1 0 0,1 0 0 0 0,-2 0 0 0 0,0 11 0 0 0,-3 43 89 0 0,-2-3-4 0 0,5-48-83 0 0,1-5-5 0 0,0 0 0 0 0,-1-1 0 0 0,0 1 0 0 0,1 0 1 0 0,-1 0-1 0 0,-1-1 0 0 0,-1 6 0 0 0,-23 61 119 0 0,19-45-67 0 0,6-22-55 0 0,0-1 0 0 0,0 1 0 0 0,-1 0 0 0 0,1-1 0 0 0,0 1 0 0 0,-1 0 0 0 0,0-1 0 0 0,1 0 0 0 0,-3 3 0 0 0,-39 51 112 0 0,39-51-50 0 0,-3 1-12 0 0,-96 70 200 0 0,96-73-197 0 0,-2 1 11 0 0,-1 2-46 0 0,7-4-12 0 0,-1 0-1 0 0,1 0 1 0 0,-1-1-1 0 0,1 1 0 0 0,-1-1 1 0 0,0 0-1 0 0,0 0 1 0 0,1 0-1 0 0,-1 0 1 0 0,-7 0-1 0 0,1 1 12 0 0,-34 2 79 0 0,31-3-81 0 0,-43-3 98 0 0,-9-4 51 0 0,5 2 22 0 0,-13-4 8 0 0,-3-1-22 0 0,74 8-178 0 0,-161-22 385 0 0,99 8-242 0 0,53 12-120 0 0,-33-11 83 0 0,19 4-65 0 0,6 3-8 0 0,0 0 0 0 0,0-2 1 0 0,1 0-1 0 0,-30-21 0 0 0,43 26-9 0 0,-2-1-1 0 0,-18-14 5 0 0,19 14 14 0 0,0 1-24 0 0,-18-14-27 0 0,19 14-20 0 0,0-1-175 0 0,-14-12 88 0 0,15 13-26 0 0,-28-13-6782 0 0,25 14 5737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4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43 668 0 0,'0'0'10034'0'0,"12"-5"-9530"0"0,33-16-38 0 0,-34 15 380 0 0,1 5-436 0 0,35-6-6 0 0,-35 6-13 0 0,-10 2-350 0 0,0-1 1 0 0,1 1-1 0 0,-1-1 1 0 0,1 1 0 0 0,-1-1-1 0 0,1 0 1 0 0,-1 0-1 0 0,0 0 1 0 0,1 0-1 0 0,-1 0 1 0 0,3-1 0 0 0,36-2 829 0 0,23 2-227 0 0,-8 2-16 0 0,9 3 63 0 0,-7 1-44 0 0,18 0-42 0 0,-62-3-499 0 0,42-3 420 0 0,23-4 53 0 0,220 8 1559 0 0,-290-3-1920 0 0,4 0 3 0 0,39 0 8 0 0,-39 0-10 0 0,-1 0-24 0 0,54 2 389 0 0,-28-1-380 0 0,-28-1-17 0 0,-2 1-25 0 0,2 2-104 0 0,-5-2 11 0 0,-1 0-1 0 0,1 0 1 0 0,0 0 0 0 0,-1-1 0 0 0,1 0 0 0 0,0 1-1 0 0,6-2 1 0 0,55 0 486 0 0,-54-1-522 0 0,-6 1 7 0 0,0 0 0 0 0,-1 0 1 0 0,1 1-1 0 0,0 0 0 0 0,0 0 0 0 0,10 2 1 0 0,18 2-206 0 0,-26-3-79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5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81 128 0 0,'0'0'13410'0'0,"17"-10"-13049"0"0,50-28-5 0 0,-66 36-322 0 0,1 1 1 0 0,0 0-1 0 0,0 0 0 0 0,0 0 0 0 0,0 0 0 0 0,1 0 0 0 0,-1 0 0 0 0,0 0 0 0 0,0 1 1 0 0,4-1-1 0 0,80-10 1213 0 0,140 0 1 0 0,-80 29-96 0 0,-87-9-814 0 0,11-4-15 0 0,-40-3 1 0 0,48 9 0 0 0,196 42 864 0 0,-207-42-884 0 0,10 6 122 0 0,-69-16 228 0 0,33 7-569 0 0,-33-7 504 0 0,-21 14-577 0 0,-37 45 2 0 0,28-29 11 0 0,19-20-17 0 0,1-3 2 0 0,-33 79 192 0 0,-36 145 0 0 0,-14 162 416 0 0,7 159 467 0 0,75-536-1020 0 0,1-1 0 0 0,0 23 0 0 0,-1 26 127 0 0,-3 10-44 0 0,7-63-125 0 0,-5 36 86 0 0,-1-19-52 0 0,4-21-7 0 0,1 2-3 0 0,-1 50 141 0 0,0-51-550 0 0,0-2 2536 0 0,0 0-4324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6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56 664 0 0,'0'0'12942'0'0,"20"-4"-12351"0"0,62-10 33 0 0,-76 12-481 0 0,1 0 0 0 0,-1 1 0 0 0,0 0 0 0 0,1 0 0 0 0,0 1 0 0 0,11 0-1 0 0,28 2 852 0 0,335-21 2644 0 0,-291 14-3010 0 0,38-3 865 0 0,242 15-1 0 0,-272 4-927 0 0,-14 1-203 0 0,-76-11-349 0 0,5 0-1791 0 0,-1 3 4529 0 0,-4-1-5479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7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64 0 0,'0'0'11372'0'0,"6"15"-11126"0"0,-1 4-169 0 0,-3-9 13 0 0,1 0-1 0 0,1 0 0 0 0,8 18 0 0 0,-15 1 183 0 0,2-23-218 0 0,-1-1 0 0 0,2 0 0 0 0,-1 0 0 0 0,1 1 0 0 0,0-1 0 0 0,0 8 1 0 0,1 45 502 0 0,-3-47-730 0 0,1 6 257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9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404 357 480 0 0,'0'0'14250'0'0,"-19"-7"-14059"0"0,-55-18-39 0 0,55 19 199 0 0,16-2-260 0 0,-10-24-1 0 0,9 24 72 0 0,7-37-26 0 0,-3 36 19 0 0,3-2-121 0 0,9-33-9 0 0,-9 33 31 0 0,0 4-26 0 0,7-18-9 0 0,-7 19 18 0 0,2-1-22 0 0,16-22 10 0 0,-16 22-5 0 0,2 2 16 0 0,53-32 94 0 0,-55 34-27 0 0,4 0-5 0 0,29-10-20 0 0,-28 9 5 0 0,-2 4 28 0 0,26-4 0 0 0,-26 3 148 0 0,4 3-138 0 0,33 3 2 0 0,-34-4 1 0 0,-2 2 23 0 0,29 8 29 0 0,-36-11-155 0 0,1 0 0 0 0,-1 1-1 0 0,0-1 1 0 0,0 1 0 0 0,1 0 0 0 0,-1 0 0 0 0,0-1 0 0 0,0 1-1 0 0,0 1 1 0 0,0-1 0 0 0,0 0 0 0 0,3 3 0 0 0,15 12 253 0 0,-13-13-212 0 0,-4-2-29 0 0,0 1 0 0 0,0-1 0 0 0,-1 1 0 0 0,1 0 0 0 0,0-1 0 0 0,-1 1 0 0 0,1 0 0 0 0,-1 1 0 0 0,3 2 0 0 0,30 29 401 0 0,3 3-13 0 0,48 76 459 0 0,-71-86-528 0 0,17 43 1 0 0,-22-46-216 0 0,-7-18-88 0 0,0 0 1 0 0,-1 0 0 0 0,0 0-1 0 0,0 1 1 0 0,-1-1-1 0 0,1 0 1 0 0,-1 9 0 0 0,2 4 31 0 0,2 11 154 0 0,3 38 0 0 0,-3-16 33 0 0,-2-36-187 0 0,-2-8-2 0 0,0 0 0 0 0,0-1 0 0 0,-1 1 0 0 0,-1 14 0 0 0,-1 58 302 0 0,-4 0-1 0 0,-3-1 0 0 0,-25 97 0 0 0,3-47-37 0 0,15-54-69 0 0,-4-1 0 0 0,-33 79-1 0 0,31-101-149 0 0,-92 194 470 0 0,65-170-386 0 0,28-41-123 0 0,15-26-59 0 0,0 0 1 0 0,0 0 0 0 0,-15 15-1 0 0,9-11-3 0 0,-1-1 0 0 0,0-1 0 0 0,0 0 0 0 0,-2-1-1 0 0,1 0 1 0 0,-1-1 0 0 0,-18 8 0 0 0,27-15-8 0 0,-4-1-25 0 0,-37 4-29 0 0,34-6-22 0 0,-63-2-17 0 0,20 2-74 0 0,15 0 89 0 0,31 1 3 0 0,0-3-2 0 0,-72-24-155 0 0,75 25 146 0 0,1-2-8 0 0,-17-9-26 0 0,17 10-27 0 0,2-4-10 0 0,-14-18 4 0 0,14 18 11 0 0,2-1 3 0 0,-2 1 78 0 0,3 5 22 0 0,0-1 0 0 0,-1 1 0 0 0,1-1 0 0 0,1 1 0 0 0,-1-1 1 0 0,0 1-1 0 0,1-1 0 0 0,-1 0 0 0 0,1 1 0 0 0,0-1 0 0 0,0 0 1 0 0,0 1-1 0 0,0-6 0 0 0,-1-4-13 0 0,1 7 0 0 0,0-1 0 0 0,0 1 0 0 0,0-1 0 0 0,0 1-1 0 0,1 0 1 0 0,2-10 0 0 0,8-44-222 0 0,-2 26 181 0 0,-7 25 9 0 0,1 0-1 0 0,24-67-186 0 0,-24 68 196 0 0,4 2 4 0 0,18-18 4 0 0,-18 18-2 0 0,-2 1-2 0 0,57-32-73 0 0,27-3 24 0 0,-78 35 94 0 0,0 0 0 0 0,0 1-1 0 0,0 1 1 0 0,0-1 0 0 0,1 2 0 0 0,16-1 0 0 0,-18 1 9 0 0,-3 0-4 0 0,1 0 0 0 0,-1 0 0 0 0,0 1 0 0 0,15 1 1 0 0,-9 0 0 0 0,-2-2 1 0 0,0 1 1 0 0,1 1 0 0 0,-1 0 0 0 0,19 4 0 0 0,-10-1 1 0 0,-7-1-2 0 0,-1 1 0 0 0,1 0 0 0 0,-1 0 0 0 0,1 1 0 0 0,11 7 0 0 0,-16-8 4 0 0,14 8 46 0 0,0 0 1 0 0,-1 1-1 0 0,-1 2 0 0 0,0 0 0 0 0,0 1 0 0 0,28 31 1 0 0,-23-23 31 0 0,44 54 238 0 0,-15-13 27 0 0,-45-52-245 0 0,8 6-4 0 0,5 1 57 0 0,-15-14-138 0 0,0 2 31 0 0,1-1 0 0 0,0 0 1 0 0,0-1-1 0 0,0 0 0 0 0,1 0 1 0 0,0-1-1 0 0,1 0 1 0 0,-1 0-1 0 0,17 5 0 0 0,-15-6-21 0 0,-8-2-15 0 0,1 0 0 0 0,0-1 0 0 0,0 0 0 0 0,0 0 0 0 0,0 0 0 0 0,0 0 0 0 0,0-1 0 0 0,0 1 0 0 0,0-1 0 0 0,6 0 0 0 0,0 2 10 0 0,-7-2-11 0 0,0 1 0 0 0,1-1 0 0 0,0 1-1 0 0,-1-1 1 0 0,1 0 0 0 0,-1 0 0 0 0,1-1-1 0 0,-1 1 1 0 0,1-1 0 0 0,-1 1 0 0 0,6-3-1 0 0,58-13 99 0 0,-60 15-101 0 0,13-4 6 0 0,0-1 0 0 0,0 0 1 0 0,29-14-1 0 0,182-87-2488 0 0,-158 70-685 0 0,-68 34 1745 0 0,20-18-8939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21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438 326 516 0 0,'0'0'2994'0'0,"-14"0"-2399"0"0,-41 4-14 0 0,41-3 2551 0 0,4-4-2661 0 0,-2 0-268 0 0,7 1 133 0 0,1 1 1 0 0,-1 0-1 0 0,0 0 1 0 0,0 0-1 0 0,0 0 1 0 0,-8 1-1 0 0,6-4 9 0 0,-18-9-17 0 0,19 10 437 0 0,5 1-739 0 0,1 0-1 0 0,-1 0 0 0 0,1 0 1 0 0,-1 0-1 0 0,0 0 1 0 0,1 0-1 0 0,-1 0 1 0 0,0 0-1 0 0,0 1 1 0 0,0-1-1 0 0,-1 0 0 0 0,-1-2 1 0 0,0 1 27 0 0,0-3 385 0 0,4-5-322 0 0,2-32-12 0 0,-2 32 81 0 0,4 0-116 0 0,16-32-10 0 0,-20 41-54 0 0,0 0 1 0 0,-1 0 0 0 0,1 0-1 0 0,0 0 1 0 0,0 0-1 0 0,0 0 1 0 0,1 0-1 0 0,-1 1 1 0 0,0-1 0 0 0,1 0-1 0 0,-1 1 1 0 0,1-1-1 0 0,-1 1 1 0 0,1 0-1 0 0,0-1 1 0 0,2 0 0 0 0,2-2 13 0 0,6-7 53 0 0,1 0-1 0 0,26-17 1 0 0,-35 26-64 0 0,32-17 105 0 0,-27 15-90 0 0,1 0 7 0 0,-1 0 1 0 0,1 1-1 0 0,-1 0 0 0 0,1 0 0 0 0,0 1 0 0 0,13-1 0 0 0,-2 0 43 0 0,45-6 185 0 0,-39 9-108 0 0,-11 0-96 0 0,-5 0-6 0 0,0 0 1 0 0,0 1-1 0 0,-1 1 1 0 0,15 3-1 0 0,-18-4-30 0 0,27 5 195 0 0,65 21 0 0 0,-93-25-180 0 0,0 1 1 0 0,0 0 0 0 0,0 0 0 0 0,0 0-1 0 0,0 1 1 0 0,10 9 0 0 0,-1-1 14 0 0,-5-4 5 0 0,-1 1-1 0 0,1 0 0 0 0,-1 0 0 0 0,-1 1 0 0 0,1 1 0 0 0,-2-1 0 0 0,0 1 0 0 0,0 1 0 0 0,-1-1 0 0 0,0 1 1 0 0,-1 0-1 0 0,0 1 0 0 0,5 24 0 0 0,-6-26-5 0 0,-2 1 0 0 0,1-1 0 0 0,-2 1 0 0 0,2 20 0 0 0,-2-8 1 0 0,-1-3 45 0 0,-1-1-1 0 0,0 0 0 0 0,-1 0 0 0 0,-2 0 1 0 0,0 0-1 0 0,-12 36 0 0 0,12-45-13 0 0,0 1-1 0 0,-1-1 0 0 0,-7 14 1 0 0,-5 7 277 0 0,13-24-294 0 0,-46 80 528 0 0,45-79-521 0 0,-20 27 270 0 0,-9 4 31 0 0,-15 9 97 0 0,44-45-325 0 0,-2 1-16 0 0,-20 16 11 0 0,20-16-23 0 0,1-2-23 0 0,-16 7-11 0 0,16-7 210 0 0,3-3-280 0 0,0 0 0 0 0,0 0 1 0 0,0 1-1 0 0,0-1 1 0 0,0 1-1 0 0,0 0 0 0 0,0 0 1 0 0,0 0-1 0 0,-3 2 1 0 0,-2 0 3 0 0,-1 0 163 0 0,23-22-672 0 0,42-54 441 0 0,-55 71 50 0 0,-1 1 0 0 0,1-1 1 0 0,0 1-1 0 0,0-1 1 0 0,0 1-1 0 0,0 0 0 0 0,0 0 1 0 0,0 0-1 0 0,0-1 0 0 0,0 1 1 0 0,0 0-1 0 0,1 0 1 0 0,-1 0-1 0 0,0 1 0 0 0,1-1 1 0 0,1-1-1 0 0,77-17-182 0 0,-60 17 138 0 0,-8 2 39 0 0,-6-1 3 0 0,0 1 0 0 0,-1 0 0 0 0,1 0 0 0 0,0 1 0 0 0,-1 0 0 0 0,1 0 0 0 0,7 3 0 0 0,0-3-8 0 0,-8-1 7 0 0,0 1 1 0 0,0-1-1 0 0,-1 1 1 0 0,1 1-1 0 0,0-1 1 0 0,0 1-1 0 0,-1 0 1 0 0,1 0-1 0 0,5 3 1 0 0,11 4-10 0 0,11 5-18 0 0,58 34 0 0 0,45 52 17 0 0,-70-42 117 0 0,-3 4-1 0 0,81 104 1 0 0,-112-125 65 0 0,-2 2 1 0 0,-2 1-1 0 0,-2 1 1 0 0,-2 1-1 0 0,24 69 0 0 0,-43-95 43 0 0,-1 3-153 0 0,1-2 149 0 0,-1 1 0 0 0,-1-1 0 0 0,-1 0 1 0 0,-1 1-1 0 0,-1-1 0 0 0,-4 23 0 0 0,-4-14 265 0 0,-1-1 0 0 0,-24 48 0 0 0,29-67-340 0 0,-1-1 0 0 0,-1 0 0 0 0,1 0 0 0 0,-1 0 1 0 0,-1-1-1 0 0,0 0 0 0 0,0-1 0 0 0,0 1 1 0 0,-1-2-1 0 0,-14 10 0 0 0,-6-1 329 0 0,0-1-1 0 0,-36 12 1 0 0,49-21-292 0 0,0-2 0 0 0,1 0 0 0 0,-23 2 0 0 0,-3 0 124 0 0,18-5-13 0 0,-27-5-30 0 0,0-3 0 0 0,-57-15 0 0 0,66 11-108 0 0,12 4-17 0 0,0-2 1 0 0,-34-16-1 0 0,19 5-32 0 0,-235-104 185 0 0,83 56-863 0 0,177 62 383 0 0,4 2-138 0 0,1 1 0 0 0,0 0 0 0 0,-26-3 0 0 0,-32-6-813 0 0,-73-11-6024 0 0,62 34-8218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25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25 343 148 0 0,'0'0'4179'0'0,"8"-7"-3521"0"0,0-1-452 0 0,-5 5-106 0 0,0 0-1 0 0,0 0 1 0 0,0 1 0 0 0,0-1-1 0 0,0 1 1 0 0,0-1-1 0 0,1 1 1 0 0,0 0 0 0 0,7-3-1 0 0,54-29 1403 0 0,-24 12-675 0 0,-34 18-475 0 0,1 0-28 0 0,3-1-221 0 0,28-19 388 0 0,53-36 717 0 0,-86 56-996 0 0,-1-2 7 0 0,16-17 18 0 0,-16 17 3 0 0,-2 1-13 0 0,11-18-8 0 0,-11 17 673 0 0,-12-6-797 0 0,-24-35 3 0 0,32 46-95 0 0,1 0 0 0 0,0 1-1 0 0,0-1 1 0 0,-1 0 0 0 0,1 1 0 0 0,-1-1-1 0 0,1 1 1 0 0,0-1 0 0 0,-1 0 0 0 0,1 1-1 0 0,-1-1 1 0 0,1 1 0 0 0,-1-1-1 0 0,0 1 1 0 0,1-1 0 0 0,-1 1 0 0 0,1 0-1 0 0,-1-1 1 0 0,0 1 0 0 0,1 0 0 0 0,-1-1-1 0 0,0 1 1 0 0,1 0 0 0 0,-1 0 0 0 0,0 0-1 0 0,0 0 1 0 0,1 0 0 0 0,-1 0-1 0 0,-1 0 1 0 0,-34-2 68 0 0,27 2 0 0 0,-7 2 1 0 0,-51 7-3 0 0,63-9-60 0 0,-1 0 1 0 0,0 1-1 0 0,0-1 1 0 0,0 1-1 0 0,1 0 0 0 0,-1 1 1 0 0,1-1-1 0 0,-1 1 1 0 0,1 0-1 0 0,-6 3 0 0 0,-1 1 9 0 0,7-5-6 0 0,0 0-1 0 0,0 1 1 0 0,0-1 0 0 0,0 1-1 0 0,0 0 1 0 0,0 0-1 0 0,1 0 1 0 0,-7 5 0 0 0,2 0 11 0 0,4-5-3 0 0,-1 1 1 0 0,0 0-1 0 0,1 0 1 0 0,0 1-1 0 0,-8 7 1 0 0,4-4 4 0 0,5-5-9 0 0,0 1 1 0 0,0-1-1 0 0,0 1 1 0 0,0 0 0 0 0,0 0-1 0 0,0 0 1 0 0,-3 6-1 0 0,0-1 12 0 0,5-6-19 0 0,-1-1 1 0 0,0 1-1 0 0,1 0 1 0 0,-1 0 0 0 0,1 0-1 0 0,0 0 1 0 0,0 0-1 0 0,0 0 1 0 0,0 1 0 0 0,0-1-1 0 0,0 0 1 0 0,0 0-1 0 0,0 3 1 0 0,-1 2 16 0 0,-1 0 67 0 0,3 41 60 0 0,0-38-95 0 0,6-1-2 0 0,18 28-11 0 0,-11-23-4 0 0,0-6-25 0 0,0-1 1 0 0,1-1-1 0 0,0 0 1 0 0,28 8 0 0 0,-8-5-69 0 0,36 5-1 0 0,-63-14 24 0 0,18 4-187 0 0,0-1 0 0 0,1-2-1 0 0,29-1 1 0 0,105-13-1291 0 0,-31-12-5672 0 0,-77 12 4164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8:52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73 275 80 0 0,'-2'1'352'0'0,"0"0"0"0"0,1 0 0 0 0,-1 0 0 0 0,0-1 0 0 0,0 1-1 0 0,0-1 1 0 0,0 1 0 0 0,0-1 0 0 0,0 1 0 0 0,0-1 0 0 0,1 0 0 0 0,-1 0 0 0 0,0 0 0 0 0,0 0 0 0 0,0 0-1 0 0,0 0 1 0 0,0-1 0 0 0,0 1 0 0 0,0-1 0 0 0,0 1 0 0 0,0-1 0 0 0,0 0 0 0 0,1 0 0 0 0,-1 0 0 0 0,-2-1 0 0 0,2 1 192 0 0,-18-28 2311 0 0,20 21-2708 0 0,0 1 0 0 0,1-1 0 0 0,0 1 0 0 0,0 0 0 0 0,1-1 0 0 0,0 1 0 0 0,0 0-1 0 0,0 0 1 0 0,1 0 0 0 0,0 0 0 0 0,1 0 0 0 0,0 1 0 0 0,0 0 0 0 0,0-1 0 0 0,0 1 0 0 0,8-7 0 0 0,5-4 205 0 0,1 0 0 0 0,0 1 0 0 0,38-25 0 0 0,-52 37-235 0 0,1 1-1 0 0,-1 0 1 0 0,1 1-1 0 0,0-1 1 0 0,0 1 0 0 0,0 0-1 0 0,0 0 1 0 0,0 1 0 0 0,0-1-1 0 0,0 1 1 0 0,1 0 0 0 0,-1 0-1 0 0,0 1 1 0 0,1 0 0 0 0,-1 0-1 0 0,0 0 1 0 0,1 0 0 0 0,-1 1-1 0 0,0 0 1 0 0,1 0 0 0 0,-1 1-1 0 0,0-1 1 0 0,0 1 0 0 0,0 0-1 0 0,0 1 1 0 0,-1-1 0 0 0,1 1-1 0 0,0 0 1 0 0,4 4 0 0 0,11 11 382 0 0,-1 1 1 0 0,-1 1-1 0 0,-1 0 1 0 0,24 37 0 0 0,44 96 970 0 0,-65-108-858 0 0,26 93-1 0 0,-30-85-313 0 0,-10-30-146 0 0,-1 0 0 0 0,0 1 0 0 0,-2-1 0 0 0,-1 1 0 0 0,-1 0 1 0 0,-1 0-1 0 0,-5 39 0 0 0,-6 5 408 0 0,-24 86 0 0 0,22-115-339 0 0,0 0 0 0 0,-3-1 0 0 0,-24 43 0 0 0,34-69-160 0 0,-2 0-1 0 0,1-1 1 0 0,-2 0 0 0 0,1 0-1 0 0,-2 0 1 0 0,1-1-1 0 0,-12 9 1 0 0,17-16-71 0 0,-1 1 0 0 0,0-1 0 0 0,0 0 0 0 0,0 0 0 0 0,0 0 0 0 0,0-1 0 0 0,0 0 0 0 0,-1 0 0 0 0,1 0 0 0 0,-1-1 0 0 0,1 0 0 0 0,-1 0-1 0 0,0 0 1 0 0,1 0 0 0 0,-1-1 0 0 0,0 0 0 0 0,0-1 0 0 0,-10-1 0 0 0,7 0-69 0 0,-1-1-1 0 0,1 0 1 0 0,0 0-1 0 0,0-1 1 0 0,0 0 0 0 0,0 0-1 0 0,1-1 1 0 0,-1-1-1 0 0,1 1 1 0 0,1-1-1 0 0,-1-1 1 0 0,1 1-1 0 0,0-1 1 0 0,1-1-1 0 0,-10-12 1 0 0,3 4-212 0 0,1 0-1 0 0,1-2 1 0 0,-18-35-1 0 0,26 47 203 0 0,0 0 0 0 0,1 0 0 0 0,0-1 0 0 0,1 1 0 0 0,-1 0 0 0 0,1-1 0 0 0,1 1 0 0 0,-1-1 0 0 0,1 1 0 0 0,0-1 0 0 0,0 1 0 0 0,1 0 0 0 0,0-1 0 0 0,0 1 0 0 0,3-9 0 0 0,-2 8 27 0 0,-1 1 1 0 0,1 0-1 0 0,0 0 1 0 0,1 0 0 0 0,0 0-1 0 0,0 0 1 0 0,0 0-1 0 0,0 1 1 0 0,1-1 0 0 0,0 1-1 0 0,0 0 1 0 0,1 0 0 0 0,-1 0-1 0 0,1 1 1 0 0,9-7-1 0 0,-6 6 35 0 0,1 0 0 0 0,0 1 0 0 0,0 0-1 0 0,0 0 1 0 0,0 1 0 0 0,1 0 0 0 0,-1 1 0 0 0,1 0-1 0 0,14-1 1 0 0,3 1 146 0 0,-1 2-1 0 0,1 1 1 0 0,0 2-1 0 0,-1 0 1 0 0,0 1-1 0 0,43 14 1 0 0,-23-5 254 0 0,0 2 0 0 0,-2 2 1 0 0,0 2-1 0 0,49 29 0 0 0,-54-24-25 0 0,-9-6 207 0 0,-1 1-1 0 0,38 32 1 0 0,-56-42-380 0 0,0 0 0 0 0,0 0 0 0 0,0-2 0 0 0,1 1 0 0 0,22 9 0 0 0,-28-14-144 0 0,1-1 1 0 0,0 1-1 0 0,0-1 0 0 0,0-1 0 0 0,0 1 1 0 0,0-1-1 0 0,0-1 0 0 0,0 1 0 0 0,1-1 1 0 0,-1 0-1 0 0,0-1 0 0 0,0 0 1 0 0,8-1-1 0 0,25-10-598 0 0,1-3 0 0 0,-2 0 1 0 0,0-3-1 0 0,-1-1 1 0 0,0-2-1 0 0,58-44 0 0 0,0-17-5054 0 0,-72 57 279 0 0,33-42 1 0 0,-35 35-195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9:20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1671 114 116 0 0,'0'0'929'0'0,"6"-8"-716"0"0,42-59 1672 0 0,-45 62-1459 0 0,1-1-370 0 0,13-16 5 0 0,-13 16 1502 0 0,-19 22-1450 0 0,-114 141 266 0 0,-64 89 314 0 0,130-170-492 0 0,-49 63 173 0 0,-366 431 1184 0 0,407-490-1322 0 0,-111 115 362 0 0,104-118-249 0 0,4 3 0 0 0,-84 117 0 0 0,48-47-1007 0 0,101-137 452 0 0,-3 2 76 0 0,-4 2-152 0 0,-2 2 40 0 0,14-14-57 0 0,-1-1-429 0 0,-16 12 280 0 0,16-12-94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9:26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1 892 0 0,'0'0'9597'0'0,"12"6"-9046"0"0,2 1-348 0 0,35 21 1596 0 0,-24-11-1334 0 0,-19-13-17 0 0,-1 1-41 0 0,1-2-281 0 0,-4-2-83 0 0,0 0-1 0 0,0 0 0 0 0,0 1 1 0 0,-1-1-1 0 0,1 0 1 0 0,0 1-1 0 0,-1-1 1 0 0,1 1-1 0 0,-1 0 1 0 0,0-1-1 0 0,1 1 1 0 0,-1 0-1 0 0,0 0 0 0 0,0 0 1 0 0,1 2-1 0 0,35 58 1157 0 0,64 90 517 0 0,37 88-132 0 0,22 38 278 0 0,-33-82-705 0 0,164 230 902 0 0,-129-200-1143 0 0,-25-32-83 0 0,106 161 686 0 0,-78-54 132 0 0,-154-270-1410 0 0,-2-2-34 0 0,11 39 242 0 0,-18-62-107 0 0,-1 2-350 0 0,5 22-70 0 0,-4-23-73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9:28.4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1681 0 76 0 0,'0'0'13319'0'0,"-7"17"-12984"0"0,-23 49 2 0 0,22-49 8 0 0,4-10-4 0 0,-10 20 68 0 0,-1 2 324 0 0,-2 0 0 0 0,-1 0 0 0 0,-36 43 0 0 0,5-17 159 0 0,4-9-65 0 0,11-12-311 0 0,3 0-35 0 0,-45 49 605 0 0,72-78-921 0 0,-4 1-14 0 0,-33 35 146 0 0,-98 98 875 0 0,117-115-1017 0 0,7-3 5 0 0,-33 25 204 0 0,43-41-291 0 0,-1 2 8 0 0,-44 53 127 0 0,46-56-140 0 0,0 1 0 0 0,-14 13-1 0 0,14-14-9 0 0,-3 3-10 0 0,-42 48 101 0 0,45-51-119 0 0,-2 1 15 0 0,-129 139 284 0 0,132-142-322 0 0,-2 5 23 0 0,-1-1-5 0 0,-16 18-1 0 0,16-18-3 0 0,2-1 3 0 0,-14 16 3 0 0,14-16-2 0 0,0 1 2 0 0,-15 16 1 0 0,15-16 0 0 0,-1 0 1 0 0,-41 47 53 0 0,41-49-37 0 0,-1 3-21 0 0,-48 51 71 0 0,50-53-80 0 0,-1 0 3 0 0,-46 46 40 0 0,46-45-48 0 0,0-2 8 0 0,-39 41 50 0 0,40-40-9 0 0,-1 1-38 0 0,-14 20-3 0 0,14-20 28 0 0,-11 13-25 0 0,-2 6-7 0 0,0-2 2 0 0,13-17 36 0 0,1 0-37 0 0,-13 16 5 0 0,12-17 17 0 0,2 1-14 0 0,-12 18 12 0 0,12-19 3 0 0,-2 2-15 0 0,-12 20-5 0 0,13-21-8 0 0,1 0 12 0 0,-29 49 68 0 0,29-49-65 0 0,-2 0-8 0 0,-11 18 5 0 0,12-18 50 0 0,0 0-52 0 0,-9 19-2 0 0,10-18 4 0 0,0-1 2 0 0,-29 62 137 0 0,29-60-127 0 0,0-3-10 0 0,-10 17-4 0 0,10-16 42 0 0,0 0-32 0 0,-19 34 109 0 0,5-14-117 0 0,13-20 74 0 0,1 0-81 0 0,-10 19-3 0 0,9-19 34 0 0,1 0-55 0 0,-5 4 1653 0 0,4-4-2633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9:36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0 560 0 0,'0'0'18792'0'0,"21"4"-18549"0"0,61 12-11 0 0,-62-13 2 0 0,-11 3 1 0 0,43 24 242 0 0,65 42 458 0 0,-55-30-468 0 0,30 22 229 0 0,110 78 452 0 0,-97-62-323 0 0,128 126-1 0 0,64 84 320 0 0,-268-266-974 0 0,51 33 0 0 0,-28-21 23 0 0,98 63 328 0 0,-84-57-67 0 0,108 87-1 0 0,-83-49-95 0 0,114 107 446 0 0,-102-91-451 0 0,-77-73-264 0 0,86 87 296 0 0,-23-26-320 0 0,-88-83-244 0 0,-49-37-20149 0 0,34 29 14524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9:38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5664 1 504 0 0,'0'0'14787'0'0,"-15"12"-14530"0"0,-45 36 6 0 0,57-45-229 0 0,1 0 0 0 0,-1-1 0 0 0,0 1 0 0 0,0-1 0 0 0,0 0 0 0 0,0 0 0 0 0,0 0 0 0 0,0 0 0 0 0,-1-1 0 0 0,-3 2 0 0 0,-20 9 334 0 0,-192 101 1404 0 0,161-86-1359 0 0,7-6-5 0 0,-178 73 881 0 0,20-6-576 0 0,98-47-313 0 0,-228 90 645 0 0,21-13-134 0 0,37-16-451 0 0,-23 9 26 0 0,223-78-346 0 0,-175 77 236 0 0,116-50-216 0 0,-73 38 139 0 0,131-57-162 0 0,-152 53 1 0 0,-74 9 41 0 0,249-79-159 0 0,34-13-1 0 0,-41 12 1 0 0,-147 50 104 0 0,65-19-7 0 0,83-32 36 0 0,-71 34 1 0 0,-137 62 294 0 0,159-74-274 0 0,-60 21 256 0 0,46-13-51 0 0,98-38-282 0 0,1 1 0 0 0,0 1 0 0 0,-46 35 0 0 0,73-49-88 0 0,-172 102 480 0 0,56-37-295 0 0,40-22 32 0 0,77-44-233 0 0,-8 7 74 0 0,7-8-62 0 0,-9 9-14 0 0,-1 0-4 0 0,-22 14-11 0 0,32-22 44 0 0,-7 7 27 0 0,-49 25 35 0 0,56-32-78 0 0,1 0-10 0 0,-7 2 10 0 0,6-2-18 0 0,-3 2 1783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9:41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47 338 144 0 0,'-13'-2'12268'0'0,"11"-2"-12142"0"0,1-1-1 0 0,-1 1 0 0 0,1-1 1 0 0,0 1-1 0 0,0-1 0 0 0,0 0 0 0 0,0 0 1 0 0,1 1-1 0 0,0-1 0 0 0,0 0 0 0 0,1 0 1 0 0,-1 0-1 0 0,1 1 0 0 0,0-1 1 0 0,0 0-1 0 0,0 1 0 0 0,1-1 0 0 0,0 0 1 0 0,0 1-1 0 0,0 0 0 0 0,4-6 0 0 0,1-3-7 0 0,0 1-1 0 0,1 0 0 0 0,0 0 1 0 0,1 1-1 0 0,1 0 0 0 0,16-14 0 0 0,-8 9 151 0 0,1 2 0 0 0,1 0 0 0 0,0 1-1 0 0,0 1 1 0 0,2 0 0 0 0,-1 2 0 0 0,2 1-1 0 0,42-13 1 0 0,-45 19-101 0 0,-1 0-1 0 0,1 1 1 0 0,0 0-1 0 0,0 2 1 0 0,0 1-1 0 0,0 0 1 0 0,0 1-1 0 0,0 1 1 0 0,-1 1-1 0 0,1 1 1 0 0,-1 1-1 0 0,0 0 1 0 0,-1 2-1 0 0,0 0 1 0 0,0 1-1 0 0,23 15 1 0 0,-33-18-111 0 0,0 1 0 0 0,-1 0 1 0 0,0 0-1 0 0,0 1 0 0 0,0-1 1 0 0,-1 2-1 0 0,-1-1 0 0 0,1 0 0 0 0,-1 1 1 0 0,-1 0-1 0 0,0 0 0 0 0,0 1 0 0 0,-1-1 1 0 0,0 1-1 0 0,0 0 0 0 0,-1 0 0 0 0,0 0 1 0 0,-1 0-1 0 0,0 18 0 0 0,-3 12 103 0 0,-1-1-1 0 0,-1-1 1 0 0,-18 68-1 0 0,20-96-140 0 0,-13 40 137 0 0,-2-1 0 0 0,-2 0-1 0 0,-36 66 1 0 0,49-103-101 0 0,-1 0-1 0 0,-1-1 0 0 0,0 0 1 0 0,0-1-1 0 0,-1 1 0 0 0,0-1 1 0 0,-1-1-1 0 0,0 0 0 0 0,-1-1 1 0 0,1 0-1 0 0,-20 11 0 0 0,25-17-34 0 0,1-1-1 0 0,-1 1 0 0 0,-1-1 1 0 0,1 0-1 0 0,0 0 0 0 0,0-1 1 0 0,0 1-1 0 0,0-1 0 0 0,0-1 1 0 0,-1 1-1 0 0,1 0 0 0 0,0-1 1 0 0,-8-2-1 0 0,12 2-17 0 0,-1 1 0 0 0,1-1 0 0 0,0 1 0 0 0,0-1 0 0 0,-1 1 0 0 0,1-1 1 0 0,0 0-1 0 0,0 1 0 0 0,0-1 0 0 0,0 0 0 0 0,0 0 0 0 0,0 0 0 0 0,0 0 0 0 0,0 0 0 0 0,0 0 0 0 0,0 0 0 0 0,1 0 0 0 0,-1 0 1 0 0,0 0-1 0 0,1-1 0 0 0,-1 1 0 0 0,0 0 0 0 0,0-3 0 0 0,1 2-2 0 0,0-1 0 0 0,0 0 0 0 0,0 0 0 0 0,0 1 0 0 0,0-1 0 0 0,1 0 0 0 0,-1 1 0 0 0,1-1 0 0 0,-1 0 1 0 0,1 1-1 0 0,2-4 0 0 0,0-1-5 0 0,1 0 1 0 0,-1 0-1 0 0,1 1 1 0 0,1-1-1 0 0,0 1 1 0 0,0 0-1 0 0,8-9 1 0 0,-3 9 23 0 0,0-1 1 0 0,0 1-1 0 0,1 0 1 0 0,0 1 0 0 0,0 1-1 0 0,0-1 1 0 0,0 2-1 0 0,1 0 1 0 0,-1 0 0 0 0,1 1-1 0 0,0 0 1 0 0,0 1-1 0 0,0 0 1 0 0,0 1 0 0 0,0 1-1 0 0,0 0 1 0 0,-1 0 0 0 0,1 1-1 0 0,0 1 1 0 0,-1 0-1 0 0,14 5 1 0 0,-6 0 37 0 0,0 1 1 0 0,-1 1-1 0 0,0 0 1 0 0,0 2-1 0 0,-1 0 0 0 0,-1 0 1 0 0,25 25-1 0 0,-12-5 72 0 0,0 0-1 0 0,31 49 1 0 0,-48-63-56 0 0,-1 1 1 0 0,-1 0-1 0 0,-1 0 1 0 0,-1 1-1 0 0,0 1 1 0 0,7 32-1 0 0,-9-23 98 0 0,-1 1-1 0 0,-1-1 0 0 0,-1 58 0 0 0,-3-76-104 0 0,-1-1 0 0 0,0 1 0 0 0,-1-1 0 0 0,-1 1-1 0 0,0-1 1 0 0,0 0 0 0 0,-1 0 0 0 0,0-1 0 0 0,-1 1 0 0 0,0-1 0 0 0,-1 0 0 0 0,0 0 0 0 0,-10 12 0 0 0,10-15-5 0 0,0 0 1 0 0,0 0-1 0 0,-1-1 1 0 0,1 0 0 0 0,-1-1-1 0 0,-1 0 1 0 0,1 0-1 0 0,-1 0 1 0 0,0-1-1 0 0,0 0 1 0 0,0 0-1 0 0,0-1 1 0 0,-1 0-1 0 0,-13 2 1 0 0,-3 0 71 0 0,0 0 0 0 0,0-2 0 0 0,0-1 0 0 0,-1-1 0 0 0,-31-3 0 0 0,-15-11 105 0 0,23-4-117 0 0,-121-65 282 0 0,13 5-14 0 0,127 65-331 0 0,0 1-1 0 0,-1 1 0 0 0,-44-8 1 0 0,70 18-102 0 0,-49-7-168 0 0,50 6 12 0 0,0 1 0 0 0,0 0 0 0 0,-1 0-1 0 0,1 1 1 0 0,0-1 0 0 0,0 1 0 0 0,0 0 0 0 0,-1 0-1 0 0,1 0 1 0 0,-4 3 0 0 0,6-3-37 0 0,1 1 0 0 0,-1-1 0 0 0,1 1 0 0 0,-1-1 0 0 0,1 1 0 0 0,0 0 0 0 0,0 0 0 0 0,0 0 0 0 0,0-1 0 0 0,0 1 0 0 0,0 0 0 0 0,0 0 0 0 0,1 1 0 0 0,-1-1 0 0 0,1 0 0 0 0,-1 0 0 0 0,1 0 0 0 0,0 0 0 0 0,0 0 0 0 0,0 4 0 0 0,6 43-3666 0 0,0-21 967 0 0,2 9-4803 0 0,-1-15 2759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0:20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76 217 288 0 0,'-20'-1'9070'0'0,"12"-4"-7652"0"0,-23-30 1983 0 0,20 3-2529 0 0,10 31-752 0 0,2-3-72 0 0,-1 1 0 0 0,1 0 0 0 0,0-1 0 0 0,0 1 0 0 0,0-1 0 0 0,0 1 1 0 0,0 0-1 0 0,1 0 0 0 0,-1 0 0 0 0,4-5 0 0 0,5-1 35 0 0,-1 0-1 0 0,2 1 1 0 0,-1-1 0 0 0,1 2 0 0 0,1 0-1 0 0,-1 0 1 0 0,1 1 0 0 0,0 1-1 0 0,1 0 1 0 0,-1 0 0 0 0,15-2-1 0 0,-7 2 91 0 0,-1 1 0 0 0,1 0 0 0 0,0 2-1 0 0,1 0 1 0 0,-1 2 0 0 0,32 2 0 0 0,-26 1 64 0 0,-1 2 0 0 0,0 0 0 0 0,-1 2 0 0 0,33 12 1 0 0,-44-13-141 0 0,0 0 1 0 0,0 1-1 0 0,0 1 1 0 0,-1 0-1 0 0,0 1 1 0 0,-1 0-1 0 0,0 0 1 0 0,0 1-1 0 0,9 12 1 0 0,0 2 114 0 0,-2 0 0 0 0,-1 1 0 0 0,21 40 0 0 0,-32-53-70 0 0,-1 0-1 0 0,0 0 1 0 0,-1 0-1 0 0,0 0 1 0 0,-1 0 0 0 0,-1 1-1 0 0,0 0 1 0 0,0-1-1 0 0,-1 1 1 0 0,-1 0 0 0 0,-1 15-1 0 0,-1-22-66 0 0,1 1 0 0 0,-1-1 0 0 0,-1 0 0 0 0,1 0 0 0 0,-1 0 0 0 0,0 0 0 0 0,0 0 0 0 0,-1-1 0 0 0,0 0 0 0 0,0 1 0 0 0,0-1 0 0 0,0-1 0 0 0,-1 1 0 0 0,-7 5 0 0 0,0 1 52 0 0,-1-2-1 0 0,-1 1 1 0 0,0-2 0 0 0,-23 12-1 0 0,-3-1 173 0 0,19-8 123 0 0,-34 12 1 0 0,47-21-374 0 0,0 0 1 0 0,0-1 0 0 0,0 0-1 0 0,0 0 1 0 0,-16-1 0 0 0,19 0-92 0 0,-44 13-388 0 0,47-13 402 0 0,-1 0-142 0 0,-14-4 96 0 0,20 2-78 0 0,32 0-111 0 0,-18 2 313 0 0,4-1-6 0 0,-1 1 0 0 0,1 1 0 0 0,-1 1-1 0 0,1 1 1 0 0,-1 0 0 0 0,0 2 0 0 0,0 0 0 0 0,-1 2 0 0 0,0 0 0 0 0,0 1-1 0 0,0 0 1 0 0,-1 2 0 0 0,27 18 0 0 0,-16-6 88 0 0,-10-9-33 0 0,-1 1 0 0 0,0 1-1 0 0,-1 0 1 0 0,-1 1-1 0 0,23 29 1 0 0,1 10 108 0 0,-24-35-92 0 0,0 1 1 0 0,-2 1-1 0 0,0 0 1 0 0,15 36-1 0 0,-24-46-3 0 0,-1-1-1 0 0,1 1 1 0 0,1-1 0 0 0,12 17-1 0 0,-17-26-82 0 0,0-1-1 0 0,-1 0 1 0 0,1 1-1 0 0,0-1 1 0 0,-1 1-1 0 0,1-1 1 0 0,-1 1-1 0 0,0-1 1 0 0,1 1-1 0 0,-1-1 1 0 0,0 1 0 0 0,0-1-1 0 0,0 1 1 0 0,0 0-1 0 0,0-1 1 0 0,0 1-1 0 0,0-1 1 0 0,-1 3-1 0 0,-5 15 444 0 0,1-10-260 0 0,2-5-152 0 0,1-1 0 0 0,-1 0 0 0 0,0 0 0 0 0,-1 0 0 0 0,1 0 0 0 0,0 0 0 0 0,-1-1 0 0 0,0 0 0 0 0,0 0 0 0 0,1 0 0 0 0,-1 0 0 0 0,0 0 0 0 0,-8 1 0 0 0,-8 2 267 0 0,-36 4 1 0 0,8-1 79 0 0,11-2-158 0 0,0-2 1 0 0,0-1-1 0 0,-1-2 0 0 0,-52-4 1 0 0,84 2-236 0 0,-160-15 575 0 0,94 4-298 0 0,-111-14-172 0 0,52 4-119 0 0,100 20-1507 0 0,13 2-4635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0:25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58 652 0 0,'0'0'14441'0'0,"7"-2"-14031"0"0,31-11 409 0 0,1 1 1 0 0,0 3-1 0 0,1 1 1 0 0,-1 2-1 0 0,2 1 1 0 0,73 2-1 0 0,71 20 764 0 0,-32-4-615 0 0,-102-11-455 0 0,1 3 1 0 0,83 19-1 0 0,-57-4-79 0 0,74 22 357 0 0,22 9-97 0 0,76 29-156 0 0,-74-1-308 0 0,-124-57-176 0 0,-22-11-16 0 0,0 2 0 0 0,36 22 0 0 0,243 147 144 0 0,-283-170-141 0 0,0 2-1 0 0,-1 0 0 0 0,-1 2 0 0 0,0 0 1 0 0,-1 2-1 0 0,-1 0 0 0 0,26 29 0 0 0,-12-8 129 0 0,79 65 1 0 0,-78-72-123 0 0,-11-6-30 0 0,0 2-1 0 0,-2 0 1 0 0,-2 2-1 0 0,23 37 1 0 0,23 31 9 0 0,-20-40-28 0 0,15 19 8 0 0,-4 1-73 0 0,8 21-176 0 0,-52-77 47 0 0,32 37 0 0 0,-2-1 30 0 0,-33-38 104 0 0,-1 1 1 0 0,0 0-1 0 0,-2 1 1 0 0,12 41-1 0 0,-19-56 42 0 0,-2-6-9 0 0,1 2 2 0 0,0-1-1 0 0,-1 0 0 0 0,1 0 1 0 0,0 0-1 0 0,0 0 0 0 0,0 0 1 0 0,0 0-1 0 0,0 0 0 0 0,1 0 1 0 0,-1 0-1 0 0,0 0 0 0 0,4 2 1 0 0,4 7-245 0 0,-9-9 218 0 0,0-2-143 0 0,0 1 169 0 0,0-1 1 0 0,0 0-1 0 0,0 0 0 0 0,0 0 0 0 0,0 0 0 0 0,0 1 1 0 0,0-1-1 0 0,0 0 0 0 0,0 0 0 0 0,1 0 0 0 0,-1 1 1 0 0,0-1-1 0 0,0 0 0 0 0,0 0 0 0 0,0 0 0 0 0,0 0 1 0 0,0 1-1 0 0,0-1 0 0 0,0 0 0 0 0,1 0 0 0 0,-1 0 1 0 0,0 0-1 0 0,0 0 0 0 0,0 0 0 0 0,0 1 1 0 0,0-1-1 0 0,1 0 0 0 0,-1 0 0 0 0,0 0 0 0 0,0 0 1 0 0,0 0-1 0 0,1 0 0 0 0,-1 0 0 0 0,0 0 0 0 0,0 0 1 0 0,0 0-1 0 0,0 0 0 0 0,1 0 0 0 0,-1 0 0 0 0,0 0 1 0 0,0 0-1 0 0,0 0 0 0 0,1 0 0 0 0,-1 0 0 0 0,0 0 1 0 0,0 0-1 0 0,0 0 0 0 0,1 0 0 0 0,-1 0 1 0 0,0 0-1 0 0,0 0 0 0 0,0-1 0 0 0,1 1 0 0 0,15-29-164 0 0,-1 0-1 0 0,19-53 0 0 0,-4 8-272 0 0,11-40-298 0 0,-37 92 562 0 0,-4 20 194 0 0,0 1 0 0 0,0 0 0 0 0,0 0 0 0 0,0 0 0 0 0,0-1 1 0 0,0 1-1 0 0,1 0 0 0 0,-1 0 0 0 0,0 0 0 0 0,1 0 0 0 0,-1 0 0 0 0,1 0 1 0 0,0-1-1 0 0,-1 1 0 0 0,1 0 0 0 0,1-1 0 0 0,-1 1 10 0 0,1 30-74 0 0,1 1 71 0 0,2-1-1 0 0,14 49 0 0 0,3 18 44 0 0,-2 35 229 0 0,-19-129-207 0 0,-6 28 310 0 0,3-26-313 0 0,0-1 0 0 0,0 0 0 0 0,0 1-1 0 0,0-1 1 0 0,0 0 0 0 0,0 0 0 0 0,-1 0 0 0 0,0-1 0 0 0,1 1 0 0 0,-1 0 0 0 0,0-1 0 0 0,0 0-1 0 0,-1 0 1 0 0,1 0 0 0 0,0 0 0 0 0,-1 0 0 0 0,1-1 0 0 0,-1 1 0 0 0,1-1 0 0 0,-1 0 0 0 0,0 0-1 0 0,-5 0 1 0 0,5 0-31 0 0,0-1-1 0 0,0 1 0 0 0,-1-1 1 0 0,1 0-1 0 0,0 0 0 0 0,0-1 1 0 0,0 1-1 0 0,-5-2 0 0 0,-12-1 55 0 0,-71 8 536 0 0,68-3-379 0 0,-1-1 0 0 0,-27-1 0 0 0,42-1-190 0 0,1 0 0 0 0,0-1 0 0 0,0 0-1 0 0,0 0 1 0 0,0-1 0 0 0,0 0-1 0 0,0-1 1 0 0,1 0 0 0 0,-11-7 0 0 0,-3-3-34 0 0,-1 1 0 0 0,-1 1 1 0 0,0 0-1 0 0,-1 2 1 0 0,0 1-1 0 0,0 1 1 0 0,-1 1-1 0 0,0 1 1 0 0,-37-3-1 0 0,-58 4-870 0 0,41 6-3926 0 0,77-1 3815 0 0,1 0-1 0 0,-1 0 1 0 0,1 0-1 0 0,-1 1 1 0 0,0-1-1 0 0,1 1 1 0 0,-1-1-1 0 0,1 1 1 0 0,-1 0-1 0 0,1 0 1 0 0,0 0-1 0 0,-1 1 1 0 0,-3 2-1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40:09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0 560 0 0,'0'0'18792'0'0,"21"4"-18549"0"0,61 12-11 0 0,-62-13 2 0 0,-11 3 1 0 0,43 24 242 0 0,65 42 458 0 0,-55-30-468 0 0,30 22 229 0 0,110 78 452 0 0,-97-62-323 0 0,128 126-1 0 0,64 84 320 0 0,-268-266-974 0 0,51 33 0 0 0,-28-21 23 0 0,98 63 328 0 0,-84-57-67 0 0,108 87-1 0 0,-83-49-95 0 0,114 107 446 0 0,-102-91-451 0 0,-77-73-264 0 0,86 87 296 0 0,-23-26-320 0 0,-88-83-244 0 0,-49-37-20149 0 0,34 29 14524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2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0 324 0 0,'0'0'8119'0'0,"15"5"-7841"0"0,46 14 17 0 0,-46-15 1 0 0,-11 4-1 0 0,1-1-198 0 0,-3-4-56 0 0,0-1 1 0 0,0 1 0 0 0,-1-1-1 0 0,0 1 1 0 0,1 0 0 0 0,-1-1 0 0 0,0 1-1 0 0,0 0 1 0 0,0 0 0 0 0,-1 0 0 0 0,2 5-1 0 0,3 20 251 0 0,-4-21-9 0 0,-2 4-23 0 0,-3 34-1 0 0,3-34-13 0 0,-2-1-14 0 0,0 2-162 0 0,2-7-29 0 0,0 0 1 0 0,0 0-1 0 0,-1-1 0 0 0,0 1 0 0 0,0 0 0 0 0,0-1 1 0 0,-4 8-1 0 0,-30 44 391 0 0,32-50-359 0 0,0-1-68 0 0,-12 15-87 0 0,12-15-104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40:09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5664 1 504 0 0,'0'0'14787'0'0,"-15"12"-14530"0"0,-45 36 6 0 0,57-45-229 0 0,1 0 0 0 0,-1-1 0 0 0,0 1 0 0 0,0-1 0 0 0,0 0 0 0 0,0 0 0 0 0,0 0 0 0 0,0 0 0 0 0,-1-1 0 0 0,-3 2 0 0 0,-20 9 334 0 0,-192 101 1404 0 0,161-86-1359 0 0,7-6-5 0 0,-178 73 881 0 0,20-6-576 0 0,98-47-313 0 0,-228 90 645 0 0,21-13-134 0 0,37-16-451 0 0,-23 9 26 0 0,223-78-346 0 0,-175 77 236 0 0,116-50-216 0 0,-73 38 139 0 0,131-57-162 0 0,-152 53 1 0 0,-74 9 41 0 0,249-79-159 0 0,34-13-1 0 0,-41 12 1 0 0,-147 50 104 0 0,65-19-7 0 0,83-32 36 0 0,-71 34 1 0 0,-137 62 294 0 0,159-74-274 0 0,-60 21 256 0 0,46-13-51 0 0,98-38-282 0 0,1 1 0 0 0,0 1 0 0 0,-46 35 0 0 0,73-49-88 0 0,-172 102 480 0 0,56-37-295 0 0,40-22 32 0 0,77-44-233 0 0,-8 7 74 0 0,7-8-62 0 0,-9 9-14 0 0,-1 0-4 0 0,-22 14-11 0 0,32-22 44 0 0,-7 7 27 0 0,-49 25 35 0 0,56-32-78 0 0,1 0-10 0 0,-7 2 10 0 0,6-2-18 0 0,-3 2 1783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40:09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47 338 144 0 0,'-13'-2'12268'0'0,"11"-2"-12142"0"0,1-1-1 0 0,-1 1 0 0 0,1-1 1 0 0,0 1-1 0 0,0-1 0 0 0,0 0 0 0 0,0 0 1 0 0,1 1-1 0 0,0-1 0 0 0,0 0 0 0 0,1 0 1 0 0,-1 0-1 0 0,1 1 0 0 0,0-1 1 0 0,0 0-1 0 0,0 1 0 0 0,1-1 0 0 0,0 0 1 0 0,0 1-1 0 0,0 0 0 0 0,4-6 0 0 0,1-3-7 0 0,0 1-1 0 0,1 0 0 0 0,0 0 1 0 0,1 1-1 0 0,1 0 0 0 0,16-14 0 0 0,-8 9 151 0 0,1 2 0 0 0,1 0 0 0 0,0 1-1 0 0,0 1 1 0 0,2 0 0 0 0,-1 2 0 0 0,2 1-1 0 0,42-13 1 0 0,-45 19-101 0 0,-1 0-1 0 0,1 1 1 0 0,0 0-1 0 0,0 2 1 0 0,0 1-1 0 0,0 0 1 0 0,0 1-1 0 0,0 1 1 0 0,-1 1-1 0 0,1 1 1 0 0,-1 1-1 0 0,0 0 1 0 0,-1 2-1 0 0,0 0 1 0 0,0 1-1 0 0,23 15 1 0 0,-33-18-111 0 0,0 1 0 0 0,-1 0 1 0 0,0 0-1 0 0,0 1 0 0 0,0-1 1 0 0,-1 2-1 0 0,-1-1 0 0 0,1 0 0 0 0,-1 1 1 0 0,-1 0-1 0 0,0 0 0 0 0,0 1 0 0 0,-1-1 1 0 0,0 1-1 0 0,0 0 0 0 0,-1 0 0 0 0,0 0 1 0 0,-1 0-1 0 0,0 18 0 0 0,-3 12 103 0 0,-1-1-1 0 0,-1-1 1 0 0,-18 68-1 0 0,20-96-140 0 0,-13 40 137 0 0,-2-1 0 0 0,-2 0-1 0 0,-36 66 1 0 0,49-103-101 0 0,-1 0-1 0 0,-1-1 0 0 0,0 0 1 0 0,0-1-1 0 0,-1 1 0 0 0,0-1 1 0 0,-1-1-1 0 0,0 0 0 0 0,-1-1 1 0 0,1 0-1 0 0,-20 11 0 0 0,25-17-34 0 0,1-1-1 0 0,-1 1 0 0 0,-1-1 1 0 0,1 0-1 0 0,0 0 0 0 0,0-1 1 0 0,0 1-1 0 0,0-1 0 0 0,0-1 1 0 0,-1 1-1 0 0,1 0 0 0 0,0-1 1 0 0,-8-2-1 0 0,12 2-17 0 0,-1 1 0 0 0,1-1 0 0 0,0 1 0 0 0,0-1 0 0 0,-1 1 0 0 0,1-1 1 0 0,0 0-1 0 0,0 1 0 0 0,0-1 0 0 0,0 0 0 0 0,0 0 0 0 0,0 0 0 0 0,0 0 0 0 0,0 0 0 0 0,0 0 0 0 0,0 0 0 0 0,1 0 0 0 0,-1 0 1 0 0,0 0-1 0 0,1-1 0 0 0,-1 1 0 0 0,0 0 0 0 0,0-3 0 0 0,1 2-2 0 0,0-1 0 0 0,0 0 0 0 0,0 0 0 0 0,0 1 0 0 0,0-1 0 0 0,1 0 0 0 0,-1 1 0 0 0,1-1 0 0 0,-1 0 1 0 0,1 1-1 0 0,2-4 0 0 0,0-1-5 0 0,1 0 1 0 0,-1 0-1 0 0,1 1 1 0 0,1-1-1 0 0,0 1 1 0 0,0 0-1 0 0,8-9 1 0 0,-3 9 23 0 0,0-1 1 0 0,0 1-1 0 0,1 0 1 0 0,0 1 0 0 0,0 1-1 0 0,0-1 1 0 0,0 2-1 0 0,1 0 1 0 0,-1 0 0 0 0,1 1-1 0 0,0 0 1 0 0,0 1-1 0 0,0 0 1 0 0,0 1 0 0 0,0 1-1 0 0,0 0 1 0 0,-1 0 0 0 0,1 1-1 0 0,0 1 1 0 0,-1 0-1 0 0,14 5 1 0 0,-6 0 37 0 0,0 1 1 0 0,-1 1-1 0 0,0 0 1 0 0,0 2-1 0 0,-1 0 0 0 0,-1 0 1 0 0,25 25-1 0 0,-12-5 72 0 0,0 0-1 0 0,31 49 1 0 0,-48-63-56 0 0,-1 1 1 0 0,-1 0-1 0 0,-1 0 1 0 0,-1 1-1 0 0,0 1 1 0 0,7 32-1 0 0,-9-23 98 0 0,-1 1-1 0 0,-1-1 0 0 0,-1 58 0 0 0,-3-76-104 0 0,-1-1 0 0 0,0 1 0 0 0,-1-1 0 0 0,-1 1-1 0 0,0-1 1 0 0,0 0 0 0 0,-1 0 0 0 0,0-1 0 0 0,-1 1 0 0 0,0-1 0 0 0,-1 0 0 0 0,0 0 0 0 0,-10 12 0 0 0,10-15-5 0 0,0 0 1 0 0,0 0-1 0 0,-1-1 1 0 0,1 0 0 0 0,-1-1-1 0 0,-1 0 1 0 0,1 0-1 0 0,-1 0 1 0 0,0-1-1 0 0,0 0 1 0 0,0 0-1 0 0,0-1 1 0 0,-1 0-1 0 0,-13 2 1 0 0,-3 0 71 0 0,0 0 0 0 0,0-2 0 0 0,0-1 0 0 0,-1-1 0 0 0,-31-3 0 0 0,-15-11 105 0 0,23-4-117 0 0,-121-65 282 0 0,13 5-14 0 0,127 65-331 0 0,0 1-1 0 0,-1 1 0 0 0,-44-8 1 0 0,70 18-102 0 0,-49-7-168 0 0,50 6 12 0 0,0 1 0 0 0,0 0 0 0 0,-1 0-1 0 0,1 1 1 0 0,0-1 0 0 0,0 1 0 0 0,0 0 0 0 0,-1 0-1 0 0,1 0 1 0 0,-4 3 0 0 0,6-3-37 0 0,1 1 0 0 0,-1-1 0 0 0,1 1 0 0 0,-1-1 0 0 0,1 1 0 0 0,0 0 0 0 0,0 0 0 0 0,0 0 0 0 0,0-1 0 0 0,0 1 0 0 0,0 0 0 0 0,0 0 0 0 0,1 1 0 0 0,-1-1 0 0 0,1 0 0 0 0,-1 0 0 0 0,1 0 0 0 0,0 0 0 0 0,0 0 0 0 0,0 4 0 0 0,6 43-3666 0 0,0-21 967 0 0,2 9-4803 0 0,-1-15 2759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35:26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1 608 0 0,'0'0'3352'0'0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37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59 484 0 0,'5'-15'1898'0'0,"28"-18"9620"0"0,-43 70-11091 0 0,1 1 1 0 0,1 0-1 0 0,-2 50 0 0 0,-15 121 586 0 0,-2 26-44 0 0,7 533 1994 0 0,28-587-2300 0 0,-2-73-222 0 0,7 84 437 0 0,-8-136-619 0 0,-5-41-185 0 0,1 0 0 0 0,0 0 0 0 0,1 0 0 0 0,1-1 0 0 0,6 18 0 0 0,0-1 58 0 0,-7-23-86 0 0,0-1 0 0 0,0 1 0 0 0,1-1 0 0 0,6 13 0 0 0,-8-18-40 0 0,0 0-1 0 0,1 0 1 0 0,-1 0 0 0 0,1 0-1 0 0,-1-1 1 0 0,1 1 0 0 0,0 0-1 0 0,0-1 1 0 0,0 0-1 0 0,0 1 1 0 0,0-1 0 0 0,0 0-1 0 0,0 0 1 0 0,0 0 0 0 0,0 0-1 0 0,0-1 1 0 0,0 1 0 0 0,1 0-1 0 0,-1-1 1 0 0,4 1-1 0 0,1-1-1 0 0,0-1 0 0 0,0 0-1 0 0,0 0 1 0 0,0 0 0 0 0,0-1-1 0 0,0 0 1 0 0,0 0-1 0 0,-1-1 1 0 0,1 1 0 0 0,-1-1-1 0 0,11-8 1 0 0,11-7-6 0 0,29-26-1 0 0,-47 36-1 0 0,160-151-185 0 0,-157 146 159 0 0,8-9-47 0 0,-2-1 0 0 0,0-1 1 0 0,-2-1-1 0 0,0 0 0 0 0,-2-1 0 0 0,-1-1 1 0 0,16-40-1 0 0,-25 44 11 0 0,0 0 1 0 0,-1-1-1 0 0,-2 1 1 0 0,0-1-1 0 0,-1 1 1 0 0,-2-1-1 0 0,0 0 1 0 0,-2 1 0 0 0,-5-24-1 0 0,5 36 48 0 0,0-1 0 0 0,0 2 1 0 0,-2-1-1 0 0,1 0 0 0 0,-1 1 0 0 0,-1 0 0 0 0,1 0 1 0 0,-2 0-1 0 0,0 1 0 0 0,0 0 0 0 0,0 0 0 0 0,-1 0 1 0 0,0 1-1 0 0,-1 1 0 0 0,0-1 0 0 0,0 1 1 0 0,-1 1-1 0 0,0 0 0 0 0,0 0 0 0 0,0 1 0 0 0,0 0 1 0 0,-1 1-1 0 0,0 0 0 0 0,0 1 0 0 0,-18-3 0 0 0,-44-9 67 0 0,-2 3 0 0 0,-101-3-1 0 0,80 3 141 0 0,93 12-166 0 0,3 0-25 0 0,0 0 0 0 0,0 0 1 0 0,0 1-1 0 0,-1-1 1 0 0,1 0-1 0 0,0 0 0 0 0,0 0 1 0 0,0 0-1 0 0,-1 0 0 0 0,1 0 1 0 0,0 0-1 0 0,0 0 0 0 0,-1 0 1 0 0,1 0-1 0 0,0 0 1 0 0,0-1-1 0 0,0 1 0 0 0,-1 0 1 0 0,1 0-1 0 0,0 0 0 0 0,0 0 1 0 0,0 0-1 0 0,-1 0 1 0 0,1 0-1 0 0,0-1 0 0 0,0 1 1 0 0,0 0-1 0 0,0 0 0 0 0,0 0 1 0 0,-1 0-1 0 0,1 0 0 0 0,0-1 1 0 0,0 1-1 0 0,0 0 1 0 0,0 0-1 0 0,0 0 0 0 0,0-1 1 0 0,0 1-1 0 0,0 0 0 0 0,-1 0 1 0 0,1 0-1 0 0,0-1 0 0 0,0 1 1 0 0,0 0-1 0 0,0 0 1 0 0,0-1-1 0 0,0 1 0 0 0,0 0 1 0 0,0 0-1 0 0,0 0 0 0 0,1-1 1 0 0,-1 1-1 0 0,0 0 1 0 0,0 0-1 0 0,0 0 0 0 0,0-1 1 0 0,0 1-1 0 0,0 0 0 0 0,0 0 1 0 0,0 0-1 0 0,1-1 0 0 0,-1 1 1 0 0,0 0-1 0 0,0 0 1 0 0,0 0-1 0 0,0 0 0 0 0,1 0 1 0 0,-1-1-1 0 0,22-17-6 0 0,0 1 1 0 0,1 1-1 0 0,48-25 0 0 0,2-1-25 0 0,26-23-113 0 0,140-119 0 0 0,-215 160 119 0 0,0-2 1 0 0,-2 0-1 0 0,0-1 0 0 0,-2-2 1 0 0,28-53-1 0 0,-45 76 21 0 0,0-1 0 0 0,-1 0 0 0 0,0 0-1 0 0,0 0 1 0 0,-1 0 0 0 0,1 0 0 0 0,-2 0 0 0 0,1-13 0 0 0,-7-55 3 0 0,2 56 58 0 0,0 0 0 0 0,-1 0-1 0 0,-1 0 1 0 0,-1 0 0 0 0,0 1 0 0 0,-2 0 0 0 0,0 1 0 0 0,-1 0-1 0 0,0 0 1 0 0,-2 1 0 0 0,0 0 0 0 0,0 1 0 0 0,-2 1 0 0 0,0 0-1 0 0,0 0 1 0 0,-1 2 0 0 0,-1 0 0 0 0,0 1 0 0 0,-1 0 0 0 0,0 1-1 0 0,0 1 1 0 0,-1 1 0 0 0,0 0 0 0 0,-1 1 0 0 0,0 2 0 0 0,0-1-1 0 0,0 2 1 0 0,-31-3 0 0 0,-138-3 623 0 0,186 10-765 0 0,-1 0 0 0 0,0 0 0 0 0,0 1 0 0 0,0-1 1 0 0,1 1-1 0 0,-1 0 0 0 0,0-1 0 0 0,0 1 0 0 0,1 0 1 0 0,-1 1-1 0 0,-3 1 0 0 0,4 1-274 0 0,1 0 0 0 0,0 0 0 0 0,0 0-1 0 0,1 0 1 0 0,0 0 0 0 0,-1 0 0 0 0,1 0 0 0 0,0 0-1 0 0,2 7 1 0 0,-2-10 249 0 0,1 7-773 0 0,0 0 0 0 0,1 0 0 0 0,0 0-1 0 0,3 9 1 0 0,8 14-5720 0 0,-4-14 2136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39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360 132 308 0 0,'0'-8'474'0'0,"0"0"-1"0"0,-1 0 1 0 0,1 0-1 0 0,-2 0 1 0 0,1 0-1 0 0,-1 0 1 0 0,-1 0-1 0 0,1 0 1 0 0,-7-12-1 0 0,7 17-342 0 0,0 1 1 0 0,1-1-1 0 0,-2 0 0 0 0,1 1 0 0 0,0-1 0 0 0,0 1 0 0 0,-1 0 0 0 0,0-1 0 0 0,1 1 1 0 0,-1 0-1 0 0,0 1 0 0 0,0-1 0 0 0,0 0 0 0 0,0 1 0 0 0,0 0 0 0 0,0 0 0 0 0,-1 0 0 0 0,1 0 1 0 0,0 0-1 0 0,-1 1 0 0 0,1-1 0 0 0,0 1 0 0 0,-1 0 0 0 0,1 0 0 0 0,0 0 0 0 0,-6 1 0 0 0,0 0 44 0 0,0 1-1 0 0,0-1 0 0 0,0 2 1 0 0,1-1-1 0 0,-1 1 0 0 0,0 1 0 0 0,1 0 1 0 0,0 0-1 0 0,0 0 0 0 0,0 1 0 0 0,1 0 1 0 0,-13 11-1 0 0,10-6-20 0 0,1 0 0 0 0,0 1 0 0 0,0 0 0 0 0,1 0 0 0 0,1 1 0 0 0,0 0 0 0 0,-10 21 0 0 0,5 2 85 0 0,0 1 0 0 0,3 0 0 0 0,1 0 0 0 0,1 1 0 0 0,-2 51 0 0 0,7-55 16 0 0,1 0 1 0 0,1 1-1 0 0,2-1 1 0 0,9 45-1 0 0,-8-63-118 0 0,0 0-1 0 0,2 0 1 0 0,0 0-1 0 0,0-1 1 0 0,1 0-1 0 0,1 0 1 0 0,1-1-1 0 0,0 0 1 0 0,0 0-1 0 0,1-1 1 0 0,22 23-1 0 0,-22-27-77 0 0,0 0-1 0 0,0 0 0 0 0,1-1 1 0 0,0 0-1 0 0,1-1 0 0 0,-1 0 1 0 0,1 0-1 0 0,0-2 0 0 0,1 1 1 0 0,16 3-1 0 0,-22-6-40 0 0,0-1 1 0 0,1-1-1 0 0,-1 1 0 0 0,1-1 0 0 0,-1 0 0 0 0,0 0 1 0 0,1-1-1 0 0,-1 0 0 0 0,1 0 0 0 0,-1 0 1 0 0,0-1-1 0 0,0 0 0 0 0,0 0 0 0 0,0-1 0 0 0,0 0 1 0 0,0 0-1 0 0,-1 0 0 0 0,1 0 0 0 0,-1-1 1 0 0,0 0-1 0 0,7-7 0 0 0,-1-1-2 0 0,0-1-1 0 0,-1 0 1 0 0,-1 0-1 0 0,0-1 1 0 0,-1 0-1 0 0,0 0 1 0 0,-1-1-1 0 0,8-24 1 0 0,-2-5-50 0 0,13-81 0 0 0,-16 63-107 0 0,-3-1 0 0 0,-3 0 0 0 0,-6-96 0 0 0,0 137 27 0 0,-1 1-1 0 0,-8-34 1 0 0,10 53 107 0 0,0 0 16 0 0,-1-5-9 0 0,2 6 81 0 0,-11 75 52 0 0,15 107 60 0 0,0-80-41 0 0,47 379 945 0 0,-29-333-663 0 0,-4-22-21 0 0,5 33 512 0 0,-11-54-303 0 0,-7-65-84 0 0,17 72-1 0 0,-17-89-232 0 0,-4-14-309 0 0,-1-6-163 0 0,-1-9-1189 0 0,-10-28 233 0 0,-20-81-6063 0 0,23 90 2556 0 0,-5-5 354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34 301 424 0 0,'-9'-25'2327'0'0,"-10"-19"1652"0"0,18 42-3886 0 0,0 0 0 0 0,1 1-1 0 0,-1-1 1 0 0,0 0 0 0 0,1 0 0 0 0,-1 0 0 0 0,1 0 0 0 0,0 0-1 0 0,-1 0 1 0 0,1 0 0 0 0,0 0 0 0 0,0 0 0 0 0,1 0 0 0 0,-1 0 0 0 0,1-2-1 0 0,-1-1 139 0 0,0-4-59 0 0,1 1 0 0 0,0 0 0 0 0,0 0 0 0 0,1 0 0 0 0,0 0 0 0 0,1 0 0 0 0,-1 1 0 0 0,2-1 0 0 0,-1 1 0 0 0,1 0 0 0 0,0-1 0 0 0,0 2 0 0 0,1-1 0 0 0,0 0 0 0 0,0 1 0 0 0,11-10 0 0 0,-10 10-58 0 0,1 0-1 0 0,0 1 0 0 0,1-1 1 0 0,-1 2-1 0 0,1-1 0 0 0,0 1 0 0 0,0 0 1 0 0,0 1-1 0 0,1 0 0 0 0,-1 0 1 0 0,1 1-1 0 0,0 0 0 0 0,16-2 1 0 0,-13 4-18 0 0,0 0 0 0 0,0 1 0 0 0,0 0 1 0 0,0 1-1 0 0,-1 0 0 0 0,1 1 1 0 0,0 1-1 0 0,-1-1 0 0 0,15 8 0 0 0,-2 2 37 0 0,0 0 0 0 0,-2 2 0 0 0,1 1 0 0 0,-2 0 0 0 0,0 2 0 0 0,-1 0 0 0 0,-1 1 0 0 0,25 32 0 0 0,-24-25 22 0 0,-2 1 1 0 0,0 0-1 0 0,-2 1 0 0 0,20 47 1 0 0,-31-62-34 0 0,0 0 1 0 0,-1 1 0 0 0,0-1 0 0 0,-1 1 0 0 0,-1-1 0 0 0,0 1 0 0 0,-1 0 0 0 0,-1 0 0 0 0,0 0 0 0 0,0 0 0 0 0,-1 0 0 0 0,-1 0 0 0 0,-6 19 0 0 0,8-29-72 0 0,-1-1-1 0 0,-1 0 1 0 0,1 0 0 0 0,0 1 0 0 0,-1-1 0 0 0,0 0 0 0 0,1 0 0 0 0,-1-1 0 0 0,0 1-1 0 0,-1 0 1 0 0,1-1 0 0 0,0 1 0 0 0,-1-1 0 0 0,1 0 0 0 0,-1 0 0 0 0,0 0 0 0 0,0 0 0 0 0,0 0-1 0 0,0 0 1 0 0,0-1 0 0 0,0 1 0 0 0,0-1 0 0 0,-1 0 0 0 0,1 0 0 0 0,0-1 0 0 0,-1 1 0 0 0,1 0-1 0 0,0-1 1 0 0,-8 0 0 0 0,-5-1 105 0 0,0-1-1 0 0,-1-1 0 0 0,1-1 0 0 0,0 0 1 0 0,-17-7-1 0 0,-10-2 69 0 0,-191-35 1187 0 0,209 38-1400 0 0,13 2-2963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0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95 336 0 0,'-1'-3'852'0'0,"1"-1"-524"0"0,-1 1 1 0 0,-1-1-1 0 0,1 1 0 0 0,0-1 0 0 0,-1 1 1 0 0,1 0-1 0 0,-1 0 0 0 0,0 0 0 0 0,0 0 0 0 0,0 0 1 0 0,-1 0-1 0 0,1 1 0 0 0,-1-1 0 0 0,-3-2 1 0 0,0 0 125 0 0,0 1 0 0 0,0 0 0 0 0,-1 0 1 0 0,1 0-1 0 0,-1 1 0 0 0,-13-4 0 0 0,12 4-185 0 0,-1 1-1 0 0,0-1 1 0 0,1 2 0 0 0,-1 0-1 0 0,0 0 1 0 0,0 0-1 0 0,1 1 1 0 0,-1 0-1 0 0,0 1 1 0 0,0 0-1 0 0,1 0 1 0 0,-17 5 0 0 0,14 0-101 0 0,0 0 0 0 0,0 1 0 0 0,0 0 0 0 0,1 0 0 0 0,0 1 0 0 0,1 0 0 0 0,0 1 0 0 0,0 0 0 0 0,1 0 0 0 0,0 1 0 0 0,0 0 0 0 0,1 1 1 0 0,1 0-1 0 0,0 0 0 0 0,-9 21 0 0 0,4-4 104 0 0,2 1-1 0 0,0-1 1 0 0,2 2 0 0 0,2-1 0 0 0,-4 45 0 0 0,8-60-148 0 0,1 1 0 0 0,1 0 0 0 0,0-1 0 0 0,1 1 0 0 0,0-1-1 0 0,1 0 1 0 0,1 0 0 0 0,0 0 0 0 0,1 0 0 0 0,10 19 0 0 0,-10-24-48 0 0,0 0 0 0 0,1 1 0 0 0,0-2 0 0 0,0 1 0 0 0,1-1 0 0 0,0 0 1 0 0,1 0-1 0 0,-1-1 0 0 0,1 0 0 0 0,1-1 0 0 0,0 1 0 0 0,0-2 0 0 0,0 1 0 0 0,19 7 0 0 0,-17-9-31 0 0,1 0-1 0 0,0-1 1 0 0,0 0-1 0 0,0-1 1 0 0,0 0 0 0 0,0-1-1 0 0,0-1 1 0 0,0 0-1 0 0,19-2 1 0 0,-23 1-42 0 0,0-1 0 0 0,0 0 0 0 0,-1 0 0 0 0,1-1 0 0 0,0 0 0 0 0,-1 0 1 0 0,0-1-1 0 0,0 0 0 0 0,0 0 0 0 0,0 0 0 0 0,0-1 0 0 0,-1 0 0 0 0,0-1 0 0 0,0 1 0 0 0,7-10 1 0 0,-3 0-64 0 0,0 0 0 0 0,-1-1 0 0 0,0 0 0 0 0,-1 0 1 0 0,-1-1-1 0 0,-1 0 0 0 0,0-1 0 0 0,-1 1 1 0 0,2-21-1 0 0,-1 2-98 0 0,-2-1 0 0 0,-1 0 1 0 0,-4-57-1 0 0,-1 77 195 0 0,0 0 1 0 0,0 0-1 0 0,-2 0 0 0 0,0 0 1 0 0,-1 0-1 0 0,-1 1 1 0 0,0-1-1 0 0,-16-27 0 0 0,21 43 180 0 0,1 1-205 0 0,-1 0 0 0 0,1 0 0 0 0,0 0 0 0 0,-1 0 0 0 0,1 1 0 0 0,0-1 0 0 0,-1 0 0 0 0,1 0 0 0 0,0 0 0 0 0,-1 1-1 0 0,1-1 1 0 0,0 0 0 0 0,0 0 0 0 0,0 1 0 0 0,-1-1 0 0 0,1 0 0 0 0,0 1 0 0 0,0-1 0 0 0,0 0 0 0 0,-1 1 0 0 0,1-1 0 0 0,0 0 0 0 0,0 1 0 0 0,0-1 0 0 0,0 0 0 0 0,0 1 0 0 0,0-1-1 0 0,0 0 1 0 0,0 1 0 0 0,0-1 0 0 0,0 0 0 0 0,0 1 0 0 0,0 0 0 0 0,2 23 217 0 0,12 36 6 0 0,-10-47-145 0 0,5 21-1 0 0,1-1 0 0 0,2-1 1 0 0,1 0-1 0 0,1-1 1 0 0,2 0-1 0 0,1-2 1 0 0,2 1-1 0 0,0-2 1 0 0,2-1-1 0 0,42 43 1 0 0,-18-37-1163 0 0,-15-13-1199 0 0,-29-19 1939 0 0,0-1 0 0 0,0 0 1 0 0,0 0-1 0 0,1 1 0 0 0,-1-1 1 0 0,0 0-1 0 0,0 0 1 0 0,0 0-1 0 0,0 0 0 0 0,0 0 1 0 0,0 0-1 0 0,0 0 0 0 0,1 0 1 0 0,-1-1-1 0 0,0 1 0 0 0,0 0 1 0 0,0-1-1 0 0,0 1 1 0 0,0-1-1 0 0,0 1 0 0 0,0-1 1 0 0,0 1-1 0 0,0-1 0 0 0,-1 0 1 0 0,1 0-1 0 0,0 1 0 0 0,0-1 1 0 0,0 0-1 0 0,-1 0 1 0 0,1 0-1 0 0,0 0 0 0 0,-1 0 1 0 0,2-1-1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1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4 0 0,'1'-7'868'0'0,"-1"5"-604"0"0,0 1 0 0 0,0-1-1 0 0,1 0 1 0 0,-1 1 0 0 0,0-1-1 0 0,1 1 1 0 0,-1-1 0 0 0,1 0-1 0 0,-1 1 1 0 0,1-1 0 0 0,0 1-1 0 0,-1-1 1 0 0,1 1-1 0 0,0 0 1 0 0,0-1 0 0 0,0 1-1 0 0,0 0 1 0 0,1 0 0 0 0,-1 0-1 0 0,0-1 1 0 0,0 1 0 0 0,1 0-1 0 0,-1 1 1 0 0,0-1 0 0 0,1 0-1 0 0,-1 0 1 0 0,1 1-1 0 0,3-2 794 0 0,-2 4-269 0 0,1 3-520 0 0,0-1 0 0 0,0 1 1 0 0,-1-1-1 0 0,1 1 0 0 0,-1 0 0 0 0,0 0 0 0 0,3 10 1 0 0,17 50 1061 0 0,-8-23-552 0 0,17 49 391 0 0,-13-33-246 0 0,31 62 1 0 0,-41-103-745 0 0,-1-1 0 0 0,2-1 1 0 0,0 0-1 0 0,0 0 0 0 0,2-1 0 0 0,0 0 0 0 0,0-1 1 0 0,20 15-1 0 0,-28-24-163 0 0,0-1 0 0 0,1-1 0 0 0,-1 1 1 0 0,1 0-1 0 0,0-1 0 0 0,0 0 0 0 0,0 0 0 0 0,0-1 1 0 0,0 1-1 0 0,0-1 0 0 0,0 0 0 0 0,0-1 0 0 0,1 1 0 0 0,-1-1 1 0 0,0 0-1 0 0,0 0 0 0 0,1-1 0 0 0,-1 0 0 0 0,0 1 1 0 0,9-4-1 0 0,-7 1-45 0 0,0 1 0 0 0,0-2 0 0 0,0 1 0 0 0,-1-1 1 0 0,1 0-1 0 0,-1 0 0 0 0,0-1 0 0 0,0 0 0 0 0,0 0 0 0 0,-1-1 0 0 0,1 1 0 0 0,-1-1 1 0 0,7-12-1 0 0,5-7-76 0 0,-2 0 0 0 0,-1-1 1 0 0,-1-1-1 0 0,-1 0 0 0 0,-1-1 1 0 0,-2 0-1 0 0,0 0 0 0 0,-2-1 1 0 0,-2 0-1 0 0,0-1 0 0 0,0-30 1 0 0,-5 42 379 0 0,0 0 1 0 0,-2 0-1 0 0,0 0 1 0 0,-9-34 824 0 0,12 59-891 0 0,9 47 188 0 0,2-1 0 0 0,2 0-1 0 0,3-1 1 0 0,1 0 0 0 0,3-2-1 0 0,53 93 1 0 0,-57-115-493 0 0,16 24-3856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1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32 260 0 0,'-26'-18'17312'0'0,"31"16"-17076"0"0,1-1 0 0 0,-1 2 0 0 0,0-1-1 0 0,0 0 1 0 0,1 1 0 0 0,-1 0-1 0 0,1 0 1 0 0,-1 1 0 0 0,1 0 0 0 0,7 0-1 0 0,66 7 1638 0 0,-55-4-1462 0 0,324 21 2836 0 0,-313-21-3219 0 0,103 14-869 0 0,-113-13-990 0 0,40 14 0 0 0,-46-6-1485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2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53 584 0 0,'0'0'2844'0'0,"2"4"-1938"0"0,3 19-124 0 0,-1-1 1 0 0,-1 1-1 0 0,-1 0 0 0 0,-1 0 1 0 0,-2 25-1 0 0,1 13 29 0 0,3 42 1704 0 0,-15 146 0 0 0,11-205-1852 0 0,2-36-391 0 0,-1 1 0 0 0,0-1 0 0 0,-1 1 0 0 0,1-1 0 0 0,-6 18 936 0 0,-7-82-1092 0 0,9-5-77 0 0,-5-46-204 0 0,7-130-1 0 0,4 178 82 0 0,-2 40 46 0 0,0 1 0 0 0,1-1 1 0 0,1 1-1 0 0,1 0 0 0 0,7-25 1 0 0,-8 37 18 0 0,0 0 1 0 0,0 0-1 0 0,1 0 0 0 0,0 0 1 0 0,0 0-1 0 0,1 1 1 0 0,0 0-1 0 0,0-1 1 0 0,0 1-1 0 0,9-8 1 0 0,-10 11 14 0 0,0 0 0 0 0,0 0 0 0 0,0 0 0 0 0,0 0 0 0 0,1 1 0 0 0,-1-1 0 0 0,1 1 0 0 0,-1 0 1 0 0,1 0-1 0 0,-1 0 0 0 0,1 0 0 0 0,0 1 0 0 0,-1 0 0 0 0,1-1 0 0 0,0 1 0 0 0,0 1 0 0 0,-1-1 0 0 0,1 0 0 0 0,0 1 1 0 0,4 1-1 0 0,1 1 37 0 0,0 1 0 0 0,0 0 1 0 0,0 0-1 0 0,-1 1 0 0 0,0 0 1 0 0,0 1-1 0 0,0 0 0 0 0,0 0 1 0 0,-1 0-1 0 0,0 1 0 0 0,-1 0 1 0 0,1 1-1 0 0,7 11 0 0 0,7 12 232 0 0,32 66 0 0 0,-50-91-245 0 0,20 39 245 0 0,-3 2 0 0 0,-1 1 1 0 0,-3 0-1 0 0,-1 1 0 0 0,-3 1 0 0 0,-2 0 1 0 0,3 58-1 0 0,-11-70-780 0 0,-2-36 58 0 0,2 6-450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2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16 0 0,'0'0'3278'0'0,"20"-5"-2826"0"0,5 0-305 0 0,-8 2 81 0 0,1 0 0 0 0,33-13 1 0 0,3-1 471 0 0,-43 15-597 0 0,31-11 372 0 0,3-4 244 0 0,-7 3 361 0 0,-34 10-792 0 0,-1-1-141 0 0,-2 4 4 0 0,0-1 1 0 0,1 0-1 0 0,-1 1 0 0 0,0-1 0 0 0,1 1 0 0 0,-1 0 0 0 0,1-1 0 0 0,-1 1 0 0 0,1 0 0 0 0,2-2 0 0 0,-16-7-27 0 0,-39-32-18 0 0,38 32-2 0 0,5 8-10 0 0,-22-4-6 0 0,22 5 68 0 0,-2 1-79 0 0,-38-1 100 0 0,37 6-119 0 0,-2-1-38 0 0,8-3-6 0 0,0 1-1 0 0,0 0 0 0 0,-1 0 1 0 0,1 0-1 0 0,0 1 1 0 0,1 0-1 0 0,-7 4 1 0 0,-42 36 272 0 0,48-38-165 0 0,1 4 12 0 0,-12 26 13 0 0,12-26 0 0 0,2-2-12 0 0,-5 30 310 0 0,9-25-298 0 0,8 33-7 0 0,-7-33-12 0 0,3-6-15 0 0,17 20-3 0 0,-21-25-99 0 0,-1 1 0 0 0,0-1 0 0 0,0 1-1 0 0,1-1 1 0 0,-1 1 0 0 0,1-1 0 0 0,-1 0 0 0 0,1 0-1 0 0,0 0 1 0 0,-1 0 0 0 0,1 0 0 0 0,0 0 0 0 0,0 0-1 0 0,-1-1 1 0 0,1 1 0 0 0,4 0 0 0 0,0 1 19 0 0,-4-1-20 0 0,1 0 1 0 0,-1 0-1 0 0,1 0 1 0 0,-1 0 0 0 0,1 0-1 0 0,0 0 1 0 0,-1 0 0 0 0,1-1-1 0 0,0 0 1 0 0,-1 1 0 0 0,1-1-1 0 0,5-1 1 0 0,0 1 8 0 0,12 2-162 0 0,0-1-1 0 0,-1 0 1 0 0,1-2 0 0 0,24-3 0 0 0,-37 3 148 0 0,10-1-328 0 0,12-3-21 0 0,0-5-483 0 0,23-6-852 0 0,-21 7-65 0 0,-23 7-1135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5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1 431 196 0 0,'20'1'2908'0'0,"9"-8"-1840"0"0,0 0 1 0 0,-1-2 0 0 0,0-1 0 0 0,0-1-1 0 0,39-22 1 0 0,-16 8-18 0 0,-9 3 48 0 0,-1-3 0 0 0,46-35 0 0 0,-43 28 61 0 0,-42 30-1097 0 0,1 1-1 0 0,-1-1 1 0 0,0 0-1 0 0,0 0 1 0 0,0 0-1 0 0,0 0 1 0 0,0-1-1 0 0,0 1 1 0 0,-1-1-1 0 0,1 1 1 0 0,-1-1-1 0 0,0 1 1 0 0,0-1 0 0 0,0 0-1 0 0,0 1 1 0 0,0-1-1 0 0,0 0 1 0 0,-1 0-1 0 0,1 0 1 0 0,-1 0-1 0 0,0 0 1 0 0,0 1-1 0 0,0-1 1 0 0,0 0-1 0 0,-1 0 1 0 0,1 0-1 0 0,-1 0 1 0 0,0 0 0 0 0,1 1-1 0 0,-1-1 1 0 0,0 0-1 0 0,-1 1 1 0 0,1-1-1 0 0,-2-2 1 0 0,-1-3 11 0 0,0 1 1 0 0,-1 0-1 0 0,0 1 1 0 0,0-1 0 0 0,-1 1-1 0 0,0 0 1 0 0,0 0-1 0 0,0 1 1 0 0,-1-1-1 0 0,-10-5 1 0 0,10 7-44 0 0,-1 0 1 0 0,0 1-1 0 0,0 0 1 0 0,0 1-1 0 0,0 0 1 0 0,0 0-1 0 0,-1 0 1 0 0,1 1-1 0 0,-1 1 0 0 0,1-1 1 0 0,-1 1-1 0 0,1 1 1 0 0,-1-1-1 0 0,1 2 1 0 0,0-1-1 0 0,-1 1 0 0 0,1 0 1 0 0,-11 5-1 0 0,6-1-5 0 0,0 0 0 0 0,0 0 0 0 0,1 1 0 0 0,0 1 0 0 0,0 0 0 0 0,1 1 0 0 0,0 0 0 0 0,1 1 0 0 0,0 0 0 0 0,-11 15 0 0 0,9-10 51 0 0,2 1 0 0 0,0 0-1 0 0,1 1 1 0 0,1-1-1 0 0,0 2 1 0 0,1-1-1 0 0,1 1 1 0 0,1 1 0 0 0,0-1-1 0 0,2 1 1 0 0,0-1-1 0 0,1 1 1 0 0,0 23-1 0 0,3-28 18 0 0,-1 1-1 0 0,2 0 0 0 0,0 0 0 0 0,1-1 1 0 0,0 1-1 0 0,1-1 0 0 0,1 0 0 0 0,0 0 1 0 0,1 0-1 0 0,0-1 0 0 0,1 1 0 0 0,1-2 1 0 0,0 1-1 0 0,0-1 0 0 0,2 0 0 0 0,-1-1 0 0 0,16 14 1 0 0,-9-12-138 0 0,0-1 1 0 0,0-1 0 0 0,1-1-1 0 0,0 0 1 0 0,1-1-1 0 0,0-1 1 0 0,1-1 0 0 0,-1 0-1 0 0,1-2 1 0 0,0 0 0 0 0,1-1-1 0 0,-1-1 1 0 0,1 0 0 0 0,0-2-1 0 0,0 0 1 0 0,0-2-1 0 0,-1 0 1 0 0,1-1 0 0 0,0-1-1 0 0,-1 0 1 0 0,33-12 0 0 0,-23 5-2049 0 0,46-24 0 0 0,-32 9-5876 0 0,-24 14 3151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6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288 370 608 0 0,'4'-14'463'0'0,"-1"-1"1"0"0,0 0-1 0 0,-1 0 1 0 0,-1 0-1 0 0,0 0 1 0 0,-1 0-1 0 0,-1 0 1 0 0,0-1-1 0 0,-1 1 0 0 0,-6-21 1 0 0,4 22-186 0 0,-2-1 0 0 0,0 1 1 0 0,-1 1-1 0 0,0-1 0 0 0,-1 1 0 0 0,0 0 1 0 0,-1 1-1 0 0,-11-12 0 0 0,14 17-107 0 0,3 3-71 0 0,-1 0 0 0 0,1 0 0 0 0,-1 1 0 0 0,0-1-1 0 0,0 1 1 0 0,-1 0 0 0 0,1 0 0 0 0,-1 1 0 0 0,1-1 0 0 0,-1 1 0 0 0,0 0 0 0 0,0 0 0 0 0,0 1 0 0 0,0 0 0 0 0,0 0 0 0 0,-11-1 0 0 0,13 1-60 0 0,-1 1 0 0 0,1 0 0 0 0,0 0 0 0 0,-1 1-1 0 0,1-1 1 0 0,-1 1 0 0 0,1-1 0 0 0,0 1 0 0 0,0 0 0 0 0,-1 0 0 0 0,1 1 0 0 0,0-1 0 0 0,0 1 0 0 0,0-1 0 0 0,0 1 0 0 0,0 0-1 0 0,1 0 1 0 0,-1 1 0 0 0,1-1 0 0 0,-1 0 0 0 0,1 1 0 0 0,0-1 0 0 0,-1 1 0 0 0,2 0 0 0 0,-1 0 0 0 0,-2 4 0 0 0,-4 11 73 0 0,2 0 0 0 0,0 0 1 0 0,1 0-1 0 0,1 1 0 0 0,-3 28 0 0 0,1 99 397 0 0,5-90-321 0 0,15 473 1617 0 0,-12-496-1699 0 0,41 333 1176 0 0,-32-287-998 0 0,-3-32-100 0 0,7 86 604 0 0,-2 60 602 0 0,-10-141-908 0 0,-1-39-4409 0 0,-14-47 2769 0 0,-16-43-6403 0 0,19 56 4058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7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24 348 0 0,'-3'-8'18104'0'0,"15"5"-17607"0"0,0 1 0 0 0,0 1-1 0 0,0 0 1 0 0,17 0 0 0 0,62-1 1409 0 0,-7-2-652 0 0,43 4 384 0 0,-70-2-808 0 0,0 3 0 0 0,73 10 0 0 0,3 5-102 0 0,-111-7-5090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8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9 708 0 0,'48'-8'31574'0'0,"-49"8"-31232"0"0,-19 5-3943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9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32 0 0,'0'0'31122'0'0,"-2"2"-30272"0"0,-8 5-1122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3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0 388 0 0,'0'0'13833'0'0,"-5"20"-13597"0"0,-20 85 222 0 0,15-61-28 0 0,-2 1 24 0 0,1 3-4 0 0,0 2-15 0 0,0-1-35 0 0,-1-1-12 0 0,3-19-203 0 0,7-22-23 0 0,-1 3-13 0 0,-17 70 374 0 0,18-73-182 0 0,0 0-247 0 0,-4 22 10 0 0,5-21 153 0 0,-1-1-178 0 0,-5 23 2 0 0,5-22 150 0 0,0-2-175 0 0,-8 20-12 0 0,8-19 44 0 0,0 0-67 0 0,-20 64 176 0 0,20-63-113 0 0,-2-3-151 0 0,-12 15 49 0 0,12-14 4 0 0,0 0-346 0 0,-10 18 338 0 0,10-18-19 0 0,4 3-39 0 0,-1 30 82 0 0,0-30 15 0 0,0 33 0 0 0,1-34 18 0 0,11-25-211 0 0,32-53 165 0 0,-32 53-17 0 0,-6 12-1 0 0,18-12-2 0 0,-17 12-3 0 0,1 2 10 0 0,21-11 26 0 0,-21 10-1 0 0,3 3 4 0 0,28-3 11 0 0,-29 3 78 0 0,3 2-53 0 0,35 5 10 0 0,-36-4 18 0 0,0 1 1 0 0,2-1-40 0 0,-6-1 4 0 0,0 1 0 0 0,0 0 0 0 0,1 0 0 0 0,11 6-1 0 0,27 11 338 0 0,-2 3 0 0 0,75 48 0 0 0,-94-52-197 0 0,0 2 0 0 0,-2 0 0 0 0,0 1 1 0 0,-1 2-1 0 0,35 45 0 0 0,-26-24 159 0 0,-1 2 0 0 0,40 84 0 0 0,-37-65-76 0 0,-16-34-86 0 0,-2 1 0 0 0,20 59 1 0 0,-2 8 129 0 0,-8 0-64 0 0,-10 1 7 0 0,-13-86-224 0 0,4 22 65 0 0,-5-30-73 0 0,0 0-1 0 0,-1 0 1 0 0,1 0 0 0 0,-2 0 0 0 0,0 11 0 0 0,-3 43 89 0 0,-2-3-4 0 0,5-48-83 0 0,1-5-5 0 0,0 0 0 0 0,-1-1 0 0 0,0 1 0 0 0,1 0 1 0 0,-1 0-1 0 0,-1-1 0 0 0,-1 6 0 0 0,-23 61 119 0 0,19-45-67 0 0,6-22-55 0 0,0-1 0 0 0,0 1 0 0 0,-1 0 0 0 0,1-1 0 0 0,0 1 0 0 0,-1 0 0 0 0,0-1 0 0 0,1 0 0 0 0,-3 3 0 0 0,-39 51 112 0 0,39-51-50 0 0,-3 1-12 0 0,-96 70 200 0 0,96-73-197 0 0,-2 1 11 0 0,-1 2-46 0 0,7-4-12 0 0,-1 0-1 0 0,1 0 1 0 0,-1-1-1 0 0,1 1 0 0 0,-1-1 1 0 0,0 0-1 0 0,0 0 1 0 0,1 0-1 0 0,-1 0 1 0 0,-7 0-1 0 0,1 1 12 0 0,-34 2 79 0 0,31-3-81 0 0,-43-3 98 0 0,-9-4 51 0 0,5 2 22 0 0,-13-4 8 0 0,-3-1-22 0 0,74 8-178 0 0,-161-22 385 0 0,99 8-242 0 0,53 12-120 0 0,-33-11 83 0 0,19 4-65 0 0,6 3-8 0 0,0 0 0 0 0,0-2 1 0 0,1 0-1 0 0,-30-21 0 0 0,43 26-9 0 0,-2-1-1 0 0,-18-14 5 0 0,19 14 14 0 0,0 1-24 0 0,-18-14-27 0 0,19 14-20 0 0,0-1-175 0 0,-14-12 88 0 0,15 13-26 0 0,-28-13-6782 0 0,25 14 5737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4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43 668 0 0,'0'0'10034'0'0,"12"-5"-9530"0"0,33-16-38 0 0,-34 15 380 0 0,1 5-436 0 0,35-6-6 0 0,-35 6-13 0 0,-10 2-350 0 0,0-1 1 0 0,1 1-1 0 0,-1-1 1 0 0,1 1 0 0 0,-1-1-1 0 0,1 0 1 0 0,-1 0-1 0 0,0 0 1 0 0,1 0-1 0 0,-1 0 1 0 0,3-1 0 0 0,36-2 829 0 0,23 2-227 0 0,-8 2-16 0 0,9 3 63 0 0,-7 1-44 0 0,18 0-42 0 0,-62-3-499 0 0,42-3 420 0 0,23-4 53 0 0,220 8 1559 0 0,-290-3-1920 0 0,4 0 3 0 0,39 0 8 0 0,-39 0-10 0 0,-1 0-24 0 0,54 2 389 0 0,-28-1-380 0 0,-28-1-17 0 0,-2 1-25 0 0,2 2-104 0 0,-5-2 11 0 0,-1 0-1 0 0,1 0 1 0 0,0 0 0 0 0,-1-1 0 0 0,1 0 0 0 0,0 1-1 0 0,6-2 1 0 0,55 0 486 0 0,-54-1-522 0 0,-6 1 7 0 0,0 0 0 0 0,-1 0 1 0 0,1 1-1 0 0,0 0 0 0 0,0 0 0 0 0,10 2 1 0 0,18 2-206 0 0,-26-3-79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5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81 128 0 0,'0'0'13410'0'0,"17"-10"-13049"0"0,50-28-5 0 0,-66 36-322 0 0,1 1 1 0 0,0 0-1 0 0,0 0 0 0 0,0 0 0 0 0,0 0 0 0 0,1 0 0 0 0,-1 0 0 0 0,0 0 0 0 0,0 1 1 0 0,4-1-1 0 0,80-10 1213 0 0,140 0 1 0 0,-80 29-96 0 0,-87-9-814 0 0,11-4-15 0 0,-40-3 1 0 0,48 9 0 0 0,196 42 864 0 0,-207-42-884 0 0,10 6 122 0 0,-69-16 228 0 0,33 7-569 0 0,-33-7 504 0 0,-21 14-577 0 0,-37 45 2 0 0,28-29 11 0 0,19-20-17 0 0,1-3 2 0 0,-33 79 192 0 0,-36 145 0 0 0,-14 162 416 0 0,7 159 467 0 0,75-536-1020 0 0,1-1 0 0 0,0 23 0 0 0,-1 26 127 0 0,-3 10-44 0 0,7-63-125 0 0,-5 36 86 0 0,-1-19-52 0 0,4-21-7 0 0,1 2-3 0 0,-1 50 141 0 0,0-51-550 0 0,0-2 2536 0 0,0 0-4324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6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56 664 0 0,'0'0'12942'0'0,"20"-4"-12351"0"0,62-10 33 0 0,-76 12-481 0 0,1 0 0 0 0,-1 1 0 0 0,0 0 0 0 0,1 0 0 0 0,0 1 0 0 0,11 0-1 0 0,28 2 852 0 0,335-21 2644 0 0,-291 14-3010 0 0,38-3 865 0 0,242 15-1 0 0,-272 4-927 0 0,-14 1-203 0 0,-76-11-349 0 0,5 0-1791 0 0,-1 3 4529 0 0,-4-1-5479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7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64 0 0,'0'0'11372'0'0,"6"15"-11126"0"0,-1 4-169 0 0,-3-9 13 0 0,1 0-1 0 0,1 0 0 0 0,8 18 0 0 0,-15 1 183 0 0,2-23-218 0 0,-1-1 0 0 0,2 0 0 0 0,-1 0 0 0 0,1 1 0 0 0,0-1 0 0 0,0 8 1 0 0,1 45 502 0 0,-3-47-730 0 0,1 6 257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2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98 36 0 0,'0'0'6756'0'0,"-4"-13"-6288"0"0,-15-49 1478 0 0,11 58-1610 0 0,1 2-215 0 0,4 1-52 0 0,1 1 1 0 0,-1-1-1 0 0,1 0 1 0 0,-1 0-1 0 0,1 0 1 0 0,-1 0-1 0 0,1-1 0 0 0,0 1 1 0 0,-1-1-1 0 0,1 1 1 0 0,-2-3-1 0 0,-7 5 226 0 0,-33 4 2 0 0,33-4-18 0 0,-1 4-16 0 0,-32 15-18 0 0,41-19-218 0 0,0 0 0 0 0,0 0-1 0 0,1 0 1 0 0,-1 0 0 0 0,0 1 0 0 0,1-1 0 0 0,-1 1 0 0 0,1 0-1 0 0,-1 0 1 0 0,1 0 0 0 0,0 0 0 0 0,0 0 0 0 0,-3 4-1 0 0,-1 1 41 0 0,4-5-39 0 0,-1 0 0 0 0,1 0 0 0 0,-1 0 0 0 0,1 0 0 0 0,0 1 0 0 0,0-1 0 0 0,0 1 1 0 0,0-1-1 0 0,1 1 0 0 0,-3 4 0 0 0,0 1 27 0 0,1-5-23 0 0,1 1 0 0 0,-1-1 0 0 0,1 1-1 0 0,0-1 1 0 0,0 1 0 0 0,0 0 0 0 0,-1 6-1 0 0,-1-1 17 0 0,1-1 88 0 0,3 2-14 0 0,-2 30-7 0 0,2-30-8 0 0,6 1-15 0 0,15 30-14 0 0,-20-38-72 0 0,0-1 0 0 0,0 0 0 0 0,0 1 1 0 0,0-1-1 0 0,1 0 0 0 0,-1 0 0 0 0,0 0 1 0 0,1 0-1 0 0,0 0 0 0 0,-1 0 0 0 0,1-1 1 0 0,0 1-1 0 0,0 0 0 0 0,0-1 0 0 0,3 2 1 0 0,2 2 6 0 0,-5-3-13 0 0,1 1 0 0 0,-1-1 1 0 0,1 0-1 0 0,0 1 0 0 0,0-1 1 0 0,0 0-1 0 0,0-1 0 0 0,0 1 0 0 0,5 2 1 0 0,0-1-16 0 0,-4 0-7 0 0,-1-1 1 0 0,0 0-1 0 0,1 0 1 0 0,-1-1-1 0 0,1 1 1 0 0,-1-1-1 0 0,1 0 1 0 0,7 2-1 0 0,-2-1-35 0 0,-6 0 19 0 0,0-1 0 0 0,0 0 0 0 0,0 0 0 0 0,0 0 0 0 0,0-1 0 0 0,1 1 0 0 0,-1-1 0 0 0,0 1 0 0 0,0-1-1 0 0,0 0 1 0 0,5-1 0 0 0,1 1-78 0 0,-1 0-328 0 0,4 0-96 0 0,34-2-117 0 0,-44 2 587 0 0,0 0 1 0 0,0 0-1 0 0,1 0 0 0 0,-1 0 1 0 0,0 0-1 0 0,0-1 0 0 0,1 1 1 0 0,-1-1-1 0 0,0 1 0 0 0,0-1 1 0 0,0 0-1 0 0,0 0 0 0 0,0 0 1 0 0,0 0-1 0 0,0 0 0 0 0,3-2 1 0 0,-4 2-58 0 0,-1 0 0 0 0,1 0 0 0 0,0 1 1 0 0,0-1-1 0 0,0 0 0 0 0,1 1 1 0 0,-1-1-1 0 0,0 1 0 0 0,0 0 0 0 0,0-1 1 0 0,0 1-1 0 0,0 0 0 0 0,1 0 0 0 0,-1-1 1 0 0,0 1-1 0 0,0 0 0 0 0,0 0 0 0 0,3 1 1 0 0,3-6-2782 0 0,30-19 227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9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404 357 480 0 0,'0'0'14250'0'0,"-19"-7"-14059"0"0,-55-18-39 0 0,55 19 199 0 0,16-2-260 0 0,-10-24-1 0 0,9 24 72 0 0,7-37-26 0 0,-3 36 19 0 0,3-2-121 0 0,9-33-9 0 0,-9 33 31 0 0,0 4-26 0 0,7-18-9 0 0,-7 19 18 0 0,2-1-22 0 0,16-22 10 0 0,-16 22-5 0 0,2 2 16 0 0,53-32 94 0 0,-55 34-27 0 0,4 0-5 0 0,29-10-20 0 0,-28 9 5 0 0,-2 4 28 0 0,26-4 0 0 0,-26 3 148 0 0,4 3-138 0 0,33 3 2 0 0,-34-4 1 0 0,-2 2 23 0 0,29 8 29 0 0,-36-11-155 0 0,1 0 0 0 0,-1 1-1 0 0,0-1 1 0 0,0 1 0 0 0,1 0 0 0 0,-1 0 0 0 0,0-1 0 0 0,0 1-1 0 0,0 1 1 0 0,0-1 0 0 0,0 0 0 0 0,3 3 0 0 0,15 12 253 0 0,-13-13-212 0 0,-4-2-29 0 0,0 1 0 0 0,0-1 0 0 0,-1 1 0 0 0,1 0 0 0 0,0-1 0 0 0,-1 1 0 0 0,1 0 0 0 0,-1 1 0 0 0,3 2 0 0 0,30 29 401 0 0,3 3-13 0 0,48 76 459 0 0,-71-86-528 0 0,17 43 1 0 0,-22-46-216 0 0,-7-18-88 0 0,0 0 1 0 0,-1 0 0 0 0,0 0-1 0 0,0 1 1 0 0,-1-1-1 0 0,1 0 1 0 0,-1 9 0 0 0,2 4 31 0 0,2 11 154 0 0,3 38 0 0 0,-3-16 33 0 0,-2-36-187 0 0,-2-8-2 0 0,0 0 0 0 0,0-1 0 0 0,-1 1 0 0 0,-1 14 0 0 0,-1 58 302 0 0,-4 0-1 0 0,-3-1 0 0 0,-25 97 0 0 0,3-47-37 0 0,15-54-69 0 0,-4-1 0 0 0,-33 79-1 0 0,31-101-149 0 0,-92 194 470 0 0,65-170-386 0 0,28-41-123 0 0,15-26-59 0 0,0 0 1 0 0,0 0 0 0 0,-15 15-1 0 0,9-11-3 0 0,-1-1 0 0 0,0-1 0 0 0,0 0 0 0 0,-2-1-1 0 0,1 0 1 0 0,-1-1 0 0 0,-18 8 0 0 0,27-15-8 0 0,-4-1-25 0 0,-37 4-29 0 0,34-6-22 0 0,-63-2-17 0 0,20 2-74 0 0,15 0 89 0 0,31 1 3 0 0,0-3-2 0 0,-72-24-155 0 0,75 25 146 0 0,1-2-8 0 0,-17-9-26 0 0,17 10-27 0 0,2-4-10 0 0,-14-18 4 0 0,14 18 11 0 0,2-1 3 0 0,-2 1 78 0 0,3 5 22 0 0,0-1 0 0 0,-1 1 0 0 0,1-1 0 0 0,1 1 0 0 0,-1-1 1 0 0,0 1-1 0 0,1-1 0 0 0,-1 0 0 0 0,1 1 0 0 0,0-1 0 0 0,0 0 1 0 0,0 1-1 0 0,0-6 0 0 0,-1-4-13 0 0,1 7 0 0 0,0-1 0 0 0,0 1 0 0 0,0-1 0 0 0,0 1-1 0 0,1 0 1 0 0,2-10 0 0 0,8-44-222 0 0,-2 26 181 0 0,-7 25 9 0 0,1 0-1 0 0,24-67-186 0 0,-24 68 196 0 0,4 2 4 0 0,18-18 4 0 0,-18 18-2 0 0,-2 1-2 0 0,57-32-73 0 0,27-3 24 0 0,-78 35 94 0 0,0 0 0 0 0,0 1-1 0 0,0 1 1 0 0,0-1 0 0 0,1 2 0 0 0,16-1 0 0 0,-18 1 9 0 0,-3 0-4 0 0,1 0 0 0 0,-1 0 0 0 0,0 1 0 0 0,15 1 1 0 0,-9 0 0 0 0,-2-2 1 0 0,0 1 1 0 0,1 1 0 0 0,-1 0 0 0 0,19 4 0 0 0,-10-1 1 0 0,-7-1-2 0 0,-1 1 0 0 0,1 0 0 0 0,-1 0 0 0 0,1 1 0 0 0,11 7 0 0 0,-16-8 4 0 0,14 8 46 0 0,0 0 1 0 0,-1 1-1 0 0,-1 2 0 0 0,0 0 0 0 0,0 1 0 0 0,28 31 1 0 0,-23-23 31 0 0,44 54 238 0 0,-15-13 27 0 0,-45-52-245 0 0,8 6-4 0 0,5 1 57 0 0,-15-14-138 0 0,0 2 31 0 0,1-1 0 0 0,0 0 1 0 0,0-1-1 0 0,0 0 0 0 0,1 0 1 0 0,0-1-1 0 0,1 0 1 0 0,-1 0-1 0 0,17 5 0 0 0,-15-6-21 0 0,-8-2-15 0 0,1 0 0 0 0,0-1 0 0 0,0 0 0 0 0,0 0 0 0 0,0 0 0 0 0,0 0 0 0 0,0-1 0 0 0,0 1 0 0 0,0-1 0 0 0,6 0 0 0 0,0 2 10 0 0,-7-2-11 0 0,0 1 0 0 0,1-1 0 0 0,0 1-1 0 0,-1-1 1 0 0,1 0 0 0 0,-1 0 0 0 0,1-1-1 0 0,-1 1 1 0 0,1-1 0 0 0,-1 1 0 0 0,6-3-1 0 0,58-13 99 0 0,-60 15-101 0 0,13-4 6 0 0,0-1 0 0 0,0 0 1 0 0,29-14-1 0 0,182-87-2488 0 0,-158 70-685 0 0,-68 34 1745 0 0,20-18-8939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21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438 326 516 0 0,'0'0'2994'0'0,"-14"0"-2399"0"0,-41 4-14 0 0,41-3 2551 0 0,4-4-2661 0 0,-2 0-268 0 0,7 1 133 0 0,1 1 1 0 0,-1 0-1 0 0,0 0 1 0 0,0 0-1 0 0,0 0 1 0 0,-8 1-1 0 0,6-4 9 0 0,-18-9-17 0 0,19 10 437 0 0,5 1-739 0 0,1 0-1 0 0,-1 0 0 0 0,1 0 1 0 0,-1 0-1 0 0,0 0 1 0 0,1 0-1 0 0,-1 0 1 0 0,0 0-1 0 0,0 1 1 0 0,0-1-1 0 0,-1 0 0 0 0,-1-2 1 0 0,0 1 27 0 0,0-3 385 0 0,4-5-322 0 0,2-32-12 0 0,-2 32 81 0 0,4 0-116 0 0,16-32-10 0 0,-20 41-54 0 0,0 0 1 0 0,-1 0 0 0 0,1 0-1 0 0,0 0 1 0 0,0 0-1 0 0,0 0 1 0 0,1 0-1 0 0,-1 1 1 0 0,0-1 0 0 0,1 0-1 0 0,-1 1 1 0 0,1-1-1 0 0,-1 1 1 0 0,1 0-1 0 0,0-1 1 0 0,2 0 0 0 0,2-2 13 0 0,6-7 53 0 0,1 0-1 0 0,26-17 1 0 0,-35 26-64 0 0,32-17 105 0 0,-27 15-90 0 0,1 0 7 0 0,-1 0 1 0 0,1 1-1 0 0,-1 0 0 0 0,1 0 0 0 0,0 1 0 0 0,13-1 0 0 0,-2 0 43 0 0,45-6 185 0 0,-39 9-108 0 0,-11 0-96 0 0,-5 0-6 0 0,0 0 1 0 0,0 1-1 0 0,-1 1 1 0 0,15 3-1 0 0,-18-4-30 0 0,27 5 195 0 0,65 21 0 0 0,-93-25-180 0 0,0 1 1 0 0,0 0 0 0 0,0 0 0 0 0,0 0-1 0 0,0 1 1 0 0,10 9 0 0 0,-1-1 14 0 0,-5-4 5 0 0,-1 1-1 0 0,1 0 0 0 0,-1 0 0 0 0,-1 1 0 0 0,1 1 0 0 0,-2-1 0 0 0,0 1 0 0 0,0 1 0 0 0,-1-1 0 0 0,0 1 1 0 0,-1 0-1 0 0,0 1 0 0 0,5 24 0 0 0,-6-26-5 0 0,-2 1 0 0 0,1-1 0 0 0,-2 1 0 0 0,2 20 0 0 0,-2-8 1 0 0,-1-3 45 0 0,-1-1-1 0 0,0 0 0 0 0,-1 0 0 0 0,-2 0 1 0 0,0 0-1 0 0,-12 36 0 0 0,12-45-13 0 0,0 1-1 0 0,-1-1 0 0 0,-7 14 1 0 0,-5 7 277 0 0,13-24-294 0 0,-46 80 528 0 0,45-79-521 0 0,-20 27 270 0 0,-9 4 31 0 0,-15 9 97 0 0,44-45-325 0 0,-2 1-16 0 0,-20 16 11 0 0,20-16-23 0 0,1-2-23 0 0,-16 7-11 0 0,16-7 210 0 0,3-3-280 0 0,0 0 0 0 0,0 0 1 0 0,0 1-1 0 0,0-1 1 0 0,0 1-1 0 0,0 0 0 0 0,0 0 1 0 0,0 0-1 0 0,-3 2 1 0 0,-2 0 3 0 0,-1 0 163 0 0,23-22-672 0 0,42-54 441 0 0,-55 71 50 0 0,-1 1 0 0 0,1-1 1 0 0,0 1-1 0 0,0-1 1 0 0,0 1-1 0 0,0 0 0 0 0,0 0 1 0 0,0 0-1 0 0,0-1 0 0 0,0 1 1 0 0,0 0-1 0 0,1 0 1 0 0,-1 0-1 0 0,0 1 0 0 0,1-1 1 0 0,1-1-1 0 0,77-17-182 0 0,-60 17 138 0 0,-8 2 39 0 0,-6-1 3 0 0,0 1 0 0 0,-1 0 0 0 0,1 0 0 0 0,0 1 0 0 0,-1 0 0 0 0,1 0 0 0 0,7 3 0 0 0,0-3-8 0 0,-8-1 7 0 0,0 1 1 0 0,0-1-1 0 0,-1 1 1 0 0,1 1-1 0 0,0-1 1 0 0,0 1-1 0 0,-1 0 1 0 0,1 0-1 0 0,5 3 1 0 0,11 4-10 0 0,11 5-18 0 0,58 34 0 0 0,45 52 17 0 0,-70-42 117 0 0,-3 4-1 0 0,81 104 1 0 0,-112-125 65 0 0,-2 2 1 0 0,-2 1-1 0 0,-2 1 1 0 0,-2 1-1 0 0,24 69 0 0 0,-43-95 43 0 0,-1 3-153 0 0,1-2 149 0 0,-1 1 0 0 0,-1-1 0 0 0,-1 0 1 0 0,-1 1-1 0 0,-1-1 0 0 0,-4 23 0 0 0,-4-14 265 0 0,-1-1 0 0 0,-24 48 0 0 0,29-67-340 0 0,-1-1 0 0 0,-1 0 0 0 0,1 0 0 0 0,-1 0 1 0 0,-1-1-1 0 0,0 0 0 0 0,0-1 0 0 0,0 1 1 0 0,-1-2-1 0 0,-14 10 0 0 0,-6-1 329 0 0,0-1-1 0 0,-36 12 1 0 0,49-21-292 0 0,0-2 0 0 0,1 0 0 0 0,-23 2 0 0 0,-3 0 124 0 0,18-5-13 0 0,-27-5-30 0 0,0-3 0 0 0,-57-15 0 0 0,66 11-108 0 0,12 4-17 0 0,0-2 1 0 0,-34-16-1 0 0,19 5-32 0 0,-235-104 185 0 0,83 56-863 0 0,177 62 383 0 0,4 2-138 0 0,1 1 0 0 0,0 0 0 0 0,-26-3 0 0 0,-32-6-813 0 0,-73-11-6024 0 0,62 34-8218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8:52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73 275 80 0 0,'-2'1'352'0'0,"0"0"0"0"0,1 0 0 0 0,-1 0 0 0 0,0-1 0 0 0,0 1-1 0 0,0-1 1 0 0,0 1 0 0 0,0-1 0 0 0,0 1 0 0 0,0-1 0 0 0,1 0 0 0 0,-1 0 0 0 0,0 0 0 0 0,0 0 0 0 0,0 0-1 0 0,0 0 1 0 0,0-1 0 0 0,0 1 0 0 0,0-1 0 0 0,0 1 0 0 0,0-1 0 0 0,0 0 0 0 0,1 0 0 0 0,-1 0 0 0 0,-2-1 0 0 0,2 1 192 0 0,-18-28 2311 0 0,20 21-2708 0 0,0 1 0 0 0,1-1 0 0 0,0 1 0 0 0,0 0 0 0 0,1-1 0 0 0,0 1 0 0 0,0 0-1 0 0,0 0 1 0 0,1 0 0 0 0,0 0 0 0 0,1 0 0 0 0,0 1 0 0 0,0 0 0 0 0,0-1 0 0 0,0 1 0 0 0,8-7 0 0 0,5-4 205 0 0,1 0 0 0 0,0 1 0 0 0,38-25 0 0 0,-52 37-235 0 0,1 1-1 0 0,-1 0 1 0 0,1 1-1 0 0,0-1 1 0 0,0 1 0 0 0,0 0-1 0 0,0 0 1 0 0,0 1 0 0 0,0-1-1 0 0,0 1 1 0 0,1 0 0 0 0,-1 0-1 0 0,0 1 1 0 0,1 0 0 0 0,-1 0-1 0 0,0 0 1 0 0,1 0 0 0 0,-1 1-1 0 0,0 0 1 0 0,1 0 0 0 0,-1 1-1 0 0,0-1 1 0 0,0 1 0 0 0,0 0-1 0 0,0 1 1 0 0,-1-1 0 0 0,1 1-1 0 0,0 0 1 0 0,4 4 0 0 0,11 11 382 0 0,-1 1 1 0 0,-1 1-1 0 0,-1 0 1 0 0,24 37 0 0 0,44 96 970 0 0,-65-108-858 0 0,26 93-1 0 0,-30-85-313 0 0,-10-30-146 0 0,-1 0 0 0 0,0 1 0 0 0,-2-1 0 0 0,-1 1 0 0 0,-1 0 1 0 0,-1 0-1 0 0,-5 39 0 0 0,-6 5 408 0 0,-24 86 0 0 0,22-115-339 0 0,0 0 0 0 0,-3-1 0 0 0,-24 43 0 0 0,34-69-160 0 0,-2 0-1 0 0,1-1 1 0 0,-2 0 0 0 0,1 0-1 0 0,-2 0 1 0 0,1-1-1 0 0,-12 9 1 0 0,17-16-71 0 0,-1 1 0 0 0,0-1 0 0 0,0 0 0 0 0,0 0 0 0 0,0 0 0 0 0,0-1 0 0 0,0 0 0 0 0,-1 0 0 0 0,1 0 0 0 0,-1-1 0 0 0,1 0 0 0 0,-1 0-1 0 0,0 0 1 0 0,1 0 0 0 0,-1-1 0 0 0,0 0 0 0 0,0-1 0 0 0,-10-1 0 0 0,7 0-69 0 0,-1-1-1 0 0,1 0 1 0 0,0 0-1 0 0,0-1 1 0 0,0 0 0 0 0,0 0-1 0 0,1-1 1 0 0,-1-1-1 0 0,1 1 1 0 0,1-1-1 0 0,-1-1 1 0 0,1 1-1 0 0,0-1 1 0 0,1-1-1 0 0,-10-12 1 0 0,3 4-212 0 0,1 0-1 0 0,1-2 1 0 0,-18-35-1 0 0,26 47 203 0 0,0 0 0 0 0,1 0 0 0 0,0-1 0 0 0,1 1 0 0 0,-1 0 0 0 0,1-1 0 0 0,1 1 0 0 0,-1-1 0 0 0,1 1 0 0 0,0-1 0 0 0,0 1 0 0 0,1 0 0 0 0,0-1 0 0 0,0 1 0 0 0,3-9 0 0 0,-2 8 27 0 0,-1 1 1 0 0,1 0-1 0 0,0 0 1 0 0,1 0 0 0 0,0 0-1 0 0,0 0 1 0 0,0 0-1 0 0,0 1 1 0 0,1-1 0 0 0,0 1-1 0 0,0 0 1 0 0,1 0 0 0 0,-1 0-1 0 0,1 1 1 0 0,9-7-1 0 0,-6 6 35 0 0,1 0 0 0 0,0 1 0 0 0,0 0-1 0 0,0 0 1 0 0,0 1 0 0 0,1 0 0 0 0,-1 1 0 0 0,1 0-1 0 0,14-1 1 0 0,3 1 146 0 0,-1 2-1 0 0,1 1 1 0 0,0 2-1 0 0,-1 0 1 0 0,0 1-1 0 0,43 14 1 0 0,-23-5 254 0 0,0 2 0 0 0,-2 2 1 0 0,0 2-1 0 0,49 29 0 0 0,-54-24-25 0 0,-9-6 207 0 0,-1 1-1 0 0,38 32 1 0 0,-56-42-380 0 0,0 0 0 0 0,0 0 0 0 0,0-2 0 0 0,1 1 0 0 0,22 9 0 0 0,-28-14-144 0 0,1-1 1 0 0,0 1-1 0 0,0-1 0 0 0,0-1 0 0 0,0 1 1 0 0,0-1-1 0 0,0-1 0 0 0,0 1 0 0 0,1-1 1 0 0,-1 0-1 0 0,0-1 0 0 0,0 0 1 0 0,8-1-1 0 0,25-10-598 0 0,1-3 0 0 0,-2 0 1 0 0,0-3-1 0 0,-1-1 1 0 0,0-2-1 0 0,58-44 0 0 0,0-17-5054 0 0,-72 57 279 0 0,33-42 1 0 0,-35 35-195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9:20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1671 114 116 0 0,'0'0'929'0'0,"6"-8"-716"0"0,42-59 1672 0 0,-45 62-1459 0 0,1-1-370 0 0,13-16 5 0 0,-13 16 1502 0 0,-19 22-1450 0 0,-114 141 266 0 0,-64 89 314 0 0,130-170-492 0 0,-49 63 173 0 0,-366 431 1184 0 0,407-490-1322 0 0,-111 115 362 0 0,104-118-249 0 0,4 3 0 0 0,-84 117 0 0 0,48-47-1007 0 0,101-137 452 0 0,-3 2 76 0 0,-4 2-152 0 0,-2 2 40 0 0,14-14-57 0 0,-1-1-429 0 0,-16 12 280 0 0,16-12-94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9:26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1 892 0 0,'0'0'9597'0'0,"12"6"-9046"0"0,2 1-348 0 0,35 21 1596 0 0,-24-11-1334 0 0,-19-13-17 0 0,-1 1-41 0 0,1-2-281 0 0,-4-2-83 0 0,0 0-1 0 0,0 0 0 0 0,0 1 1 0 0,-1-1-1 0 0,1 0 1 0 0,0 1-1 0 0,-1-1 1 0 0,1 1-1 0 0,-1 0 1 0 0,0-1-1 0 0,1 1 1 0 0,-1 0-1 0 0,0 0 0 0 0,0 0 1 0 0,1 2-1 0 0,35 58 1157 0 0,64 90 517 0 0,37 88-132 0 0,22 38 278 0 0,-33-82-705 0 0,164 230 902 0 0,-129-200-1143 0 0,-25-32-83 0 0,106 161 686 0 0,-78-54 132 0 0,-154-270-1410 0 0,-2-2-34 0 0,11 39 242 0 0,-18-62-107 0 0,-1 2-350 0 0,5 22-70 0 0,-4-23-73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9:28.4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1681 0 76 0 0,'0'0'13319'0'0,"-7"17"-12984"0"0,-23 49 2 0 0,22-49 8 0 0,4-10-4 0 0,-10 20 68 0 0,-1 2 324 0 0,-2 0 0 0 0,-1 0 0 0 0,-36 43 0 0 0,5-17 159 0 0,4-9-65 0 0,11-12-311 0 0,3 0-35 0 0,-45 49 605 0 0,72-78-921 0 0,-4 1-14 0 0,-33 35 146 0 0,-98 98 875 0 0,117-115-1017 0 0,7-3 5 0 0,-33 25 204 0 0,43-41-291 0 0,-1 2 8 0 0,-44 53 127 0 0,46-56-140 0 0,0 1 0 0 0,-14 13-1 0 0,14-14-9 0 0,-3 3-10 0 0,-42 48 101 0 0,45-51-119 0 0,-2 1 15 0 0,-129 139 284 0 0,132-142-322 0 0,-2 5 23 0 0,-1-1-5 0 0,-16 18-1 0 0,16-18-3 0 0,2-1 3 0 0,-14 16 3 0 0,14-16-2 0 0,0 1 2 0 0,-15 16 1 0 0,15-16 0 0 0,-1 0 1 0 0,-41 47 53 0 0,41-49-37 0 0,-1 3-21 0 0,-48 51 71 0 0,50-53-80 0 0,-1 0 3 0 0,-46 46 40 0 0,46-45-48 0 0,0-2 8 0 0,-39 41 50 0 0,40-40-9 0 0,-1 1-38 0 0,-14 20-3 0 0,14-20 28 0 0,-11 13-25 0 0,-2 6-7 0 0,0-2 2 0 0,13-17 36 0 0,1 0-37 0 0,-13 16 5 0 0,12-17 17 0 0,2 1-14 0 0,-12 18 12 0 0,12-19 3 0 0,-2 2-15 0 0,-12 20-5 0 0,13-21-8 0 0,1 0 12 0 0,-29 49 68 0 0,29-49-65 0 0,-2 0-8 0 0,-11 18 5 0 0,12-18 50 0 0,0 0-52 0 0,-9 19-2 0 0,10-18 4 0 0,0-1 2 0 0,-29 62 137 0 0,29-60-127 0 0,0-3-10 0 0,-10 17-4 0 0,10-16 42 0 0,0 0-32 0 0,-19 34 109 0 0,5-14-117 0 0,13-20 74 0 0,1 0-81 0 0,-10 19-3 0 0,9-19 34 0 0,1 0-55 0 0,-5 4 1653 0 0,4-4-2633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0:20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76 217 288 0 0,'-20'-1'9070'0'0,"12"-4"-7652"0"0,-23-30 1983 0 0,20 3-2529 0 0,10 31-752 0 0,2-3-72 0 0,-1 1 0 0 0,1 0 0 0 0,0-1 0 0 0,0 1 0 0 0,0-1 0 0 0,0 1 1 0 0,0 0-1 0 0,1 0 0 0 0,-1 0 0 0 0,4-5 0 0 0,5-1 35 0 0,-1 0-1 0 0,2 1 1 0 0,-1-1 0 0 0,1 2 0 0 0,1 0-1 0 0,-1 0 1 0 0,1 1 0 0 0,0 1-1 0 0,1 0 1 0 0,-1 0 0 0 0,15-2-1 0 0,-7 2 91 0 0,-1 1 0 0 0,1 0 0 0 0,0 2-1 0 0,1 0 1 0 0,-1 2 0 0 0,32 2 0 0 0,-26 1 64 0 0,-1 2 0 0 0,0 0 0 0 0,-1 2 0 0 0,33 12 1 0 0,-44-13-141 0 0,0 0 1 0 0,0 1-1 0 0,0 1 1 0 0,-1 0-1 0 0,0 1 1 0 0,-1 0-1 0 0,0 0 1 0 0,0 1-1 0 0,9 12 1 0 0,0 2 114 0 0,-2 0 0 0 0,-1 1 0 0 0,21 40 0 0 0,-32-53-70 0 0,-1 0-1 0 0,0 0 1 0 0,-1 0-1 0 0,0 0 1 0 0,-1 0 0 0 0,-1 1-1 0 0,0 0 1 0 0,0-1-1 0 0,-1 1 1 0 0,-1 0 0 0 0,-1 15-1 0 0,-1-22-66 0 0,1 1 0 0 0,-1-1 0 0 0,-1 0 0 0 0,1 0 0 0 0,-1 0 0 0 0,0 0 0 0 0,0 0 0 0 0,-1-1 0 0 0,0 0 0 0 0,0 1 0 0 0,0-1 0 0 0,0-1 0 0 0,-1 1 0 0 0,-7 5 0 0 0,0 1 52 0 0,-1-2-1 0 0,-1 1 1 0 0,0-2 0 0 0,-23 12-1 0 0,-3-1 173 0 0,19-8 123 0 0,-34 12 1 0 0,47-21-374 0 0,0 0 1 0 0,0-1 0 0 0,0 0-1 0 0,0 0 1 0 0,-16-1 0 0 0,19 0-92 0 0,-44 13-388 0 0,47-13 402 0 0,-1 0-142 0 0,-14-4 96 0 0,20 2-78 0 0,32 0-111 0 0,-18 2 313 0 0,4-1-6 0 0,-1 1 0 0 0,1 1 0 0 0,-1 1-1 0 0,1 1 1 0 0,-1 0 0 0 0,0 2 0 0 0,0 0 0 0 0,-1 2 0 0 0,0 0 0 0 0,0 1-1 0 0,0 0 1 0 0,-1 2 0 0 0,27 18 0 0 0,-16-6 88 0 0,-10-9-33 0 0,-1 1 0 0 0,0 1-1 0 0,-1 0 1 0 0,-1 1-1 0 0,23 29 1 0 0,1 10 108 0 0,-24-35-92 0 0,0 1 1 0 0,-2 1-1 0 0,0 0 1 0 0,15 36-1 0 0,-24-46-3 0 0,-1-1-1 0 0,1 1 1 0 0,1-1 0 0 0,12 17-1 0 0,-17-26-82 0 0,0-1-1 0 0,-1 0 1 0 0,1 1-1 0 0,0-1 1 0 0,-1 1-1 0 0,1-1 1 0 0,-1 1-1 0 0,0-1 1 0 0,1 1-1 0 0,-1-1 1 0 0,0 1 0 0 0,0-1-1 0 0,0 1 1 0 0,0 0-1 0 0,0-1 1 0 0,0 1-1 0 0,0-1 1 0 0,-1 3-1 0 0,-5 15 444 0 0,1-10-260 0 0,2-5-152 0 0,1-1 0 0 0,-1 0 0 0 0,0 0 0 0 0,-1 0 0 0 0,1 0 0 0 0,0 0 0 0 0,-1-1 0 0 0,0 0 0 0 0,0 0 0 0 0,1 0 0 0 0,-1 0 0 0 0,0 0 0 0 0,-8 1 0 0 0,-8 2 267 0 0,-36 4 1 0 0,8-1 79 0 0,11-2-158 0 0,0-2 1 0 0,0-1-1 0 0,-1-2 0 0 0,-52-4 1 0 0,84 2-236 0 0,-160-15 575 0 0,94 4-298 0 0,-111-14-172 0 0,52 4-119 0 0,100 20-1507 0 0,13 2-4635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0:48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1668 1 716 0 0,'0'0'7793'0'0,"-12"17"-7198"0"0,-75 104 601 0 0,-339 374 3967 0 0,185-232-3034 0 0,228-249-2011 0 0,-49 56 417 0 0,-243 299 2122 0 0,174-200-1626 0 0,-39 61 221 0 0,-26 88 183 0 0,193-311-1601 0 0,-1-2-120 0 0,-10 16-122 0 0,11-15-154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0:49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47 636 0 0,'0'0'9546'0'0,"11"-8"-8902"0"0,33-23-22 0 0,-33 23 626 0 0,2 12-641 0 0,3-1-415 0 0,-9-2-56 0 0,0 0 0 0 0,0 1 1 0 0,0 0-1 0 0,0 0 0 0 0,0 1 0 0 0,13 6 1 0 0,29 17 788 0 0,-1 2 0 0 0,64 49 1 0 0,90 90 1123 0 0,-122-93-1444 0 0,-3 4 1 0 0,-4 3 0 0 0,-3 4-1 0 0,-5 2 1 0 0,-3 3 0 0 0,52 100-1 0 0,137 348 1280 0 0,-115-234-1095 0 0,-72-167-430 0 0,-52-111-303 0 0,4 2-83 0 0,-7-12-11 0 0,-6-12-1438 0 0,23 37 3732 0 0,-18-24-7699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0:56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1 172 0 0,'0'0'15123'0'0,"8"6"-14759"0"0,144 111 1907 0 0,-106-80-1401 0 0,75 75-1 0 0,-83-75-528 0 0,24 27 482 0 0,57 78 0 0 0,45 80 520 0 0,-68-89-515 0 0,308 383 2723 0 0,-381-488-3378 0 0,36 47 368 0 0,-15-18 116 0 0,74 73 0 0 0,-80-92-189 0 0,34 46-1 0 0,-7 0 96 0 0,-62-79-533 0 0,26 41-447 0 0,-28-45-14 0 0,-14 8-4681 0 0,-1-8 1676 0 0,-1-4-1529 0 0,1-1 3118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2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48 624 0 0,'0'0'7731'0'0,"5"19"-7399"0"0,13 60-28 0 0,-13-59-29 0 0,-6-8-17 0 0,-5 58 406 0 0,-14 68 372 0 0,19-130-174 0 0,-7-31-831 0 0,-3-3-20 0 0,3 8 7 0 0,1 0 1 0 0,-9-38-1 0 0,0-26 54 0 0,14 73-61 0 0,2 1 1 0 0,-1-23-11 0 0,1 23 8 0 0,4-2-5 0 0,12-28 1 0 0,-7 24-4 0 0,12-2-10 0 0,-16 12 0 0 0,3 1 5 0 0,31-10-7 0 0,-21 10 7 0 0,9-5 5 0 0,-18 7-17 0 0,27-2 1 0 0,-27 2 0 0 0,-2 10-6 0 0,22 36 25 0 0,-17-8 5 0 0,-11-31-3 0 0,2 4-10 0 0,51 159 12 0 0,-51-162-13 0 0,0-1-6 0 0,12 18-4 0 0,-12-18-9 0 0,1 0-328 0 0,10 16 242 0 0,-10-17-39 0 0,9-15-5507 0 0,40-33 5071 0 0,-39 33-415 0 0,-9 3-635 0 0,20-26 127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0:57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562 1 200 0 0,'0'0'17757'0'0,"-7"19"-17346"0"0,-87 270 1399 0 0,-3 96 659 0 0,33-154-1166 0 0,-10 42 61 0 0,28-88-484 0 0,-39 200 832 0 0,67-298-1429 0 0,-2 12-561 0 0,19-90 751 0 0,1-7-930 0 0,0 0 0 0 0,-1 0 0 0 0,1 1 0 0 0,0-1 0 0 0,-1 0 0 0 0,0 0 0 0 0,1 1 0 0 0,-1-1 0 0 0,0 0 0 0 0,0 0 0 0 0,-2 3 0 0 0,-44-5-18555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04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0 664 0 0,'0'0'4613'0'0,"1"6"-3996"0"0,1 67 2659 0 0,-11 109 0 0 0,2-70-2181 0 0,6-69-481 0 0,-9 55-1 0 0,-2-24 36 0 0,-2 18 1147 0 0,-39 135 1 0 0,-5-63 1538 0 0,48-125-815 0 0,10-50-2514 0 0,1 0 1 0 0,1 0-1 0 0,0 0 1 0 0,0 1-1 0 0,1-1 1 0 0,0 1-1 0 0,1 0 1 0 0,0-1-1 0 0,1 2 1 0 0,0-1-1 0 0,1 1 1 0 0,0-1-1 0 0,0 2 1 0 0,1-1-1 0 0,0 1 1 0 0,0 0-1 0 0,1 0 1 0 0,0 1-1 0 0,10-7 1 0 0,-10 8-21 0 0,2 0 1 0 0,-1 1-1 0 0,1 0 1 0 0,0 1-1 0 0,0 0 1 0 0,0 0-1 0 0,0 1 0 0 0,1 1 1 0 0,-1-1-1 0 0,1 2 1 0 0,17-2-1 0 0,-12 4 9 0 0,0 0 0 0 0,0 1 1 0 0,0 0-1 0 0,0 1 0 0 0,-1 1 0 0 0,1 1 0 0 0,16 7 1 0 0,-4-2 29 0 0,-1 2 1 0 0,0 1 0 0 0,0 2-1 0 0,-2 0 1 0 0,30 23 0 0 0,-17-8 69 0 0,0 2 0 0 0,-2 1 1 0 0,-2 2-1 0 0,44 56 0 0 0,-65-73 8 0 0,0 0-1 0 0,-1 1 0 0 0,0 1 0 0 0,-2 0 1 0 0,-1 0-1 0 0,0 1 0 0 0,-1 0 0 0 0,-2 1 1 0 0,0 0-1 0 0,4 29 0 0 0,-8-25 114 0 0,-1-1 1 0 0,-1 1-1 0 0,-5 40 0 0 0,4-54-83 0 0,-2-1 0 0 0,1 1-1 0 0,-1-1 1 0 0,-1 1 0 0 0,0-1 0 0 0,-1 0 0 0 0,0-1-1 0 0,-1 1 1 0 0,-13 18 0 0 0,15-25-52 0 0,0 0-1 0 0,0 0 1 0 0,-1 0 0 0 0,1-1-1 0 0,-1 1 1 0 0,0-1 0 0 0,0 0 0 0 0,-1-1-1 0 0,1 1 1 0 0,-1-1 0 0 0,1 0-1 0 0,-1-1 1 0 0,1 1 0 0 0,-1-1-1 0 0,-11 1 1 0 0,5-1 11 0 0,0-1-1 0 0,-1 0 1 0 0,1 0-1 0 0,0-1 1 0 0,-1-1-1 0 0,-16-4 0 0 0,-31-12 131 0 0,1-4-1 0 0,1-1 0 0 0,-83-48 0 0 0,117 58-455 0 0,-1 1 1 0 0,0 1-1 0 0,-1 2 1 0 0,0 0 0 0 0,0 1-1 0 0,-1 2 1 0 0,-34-4 0 0 0,59 10-467 0 0,-3-1-1048 0 0,0 1 2358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05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11 103 840 0 0,'-10'-16'12799'0'0,"10"16"-12617"0"0,21-10 586 0 0,-1 0-1 0 0,2 2 1 0 0,-1 0 0 0 0,44-8-1 0 0,93-8 1219 0 0,-136 22-1794 0 0,50-5 984 0 0,116 6-1 0 0,69 19 962 0 0,-196-12-1676 0 0,-56-6-417 0 0,502 28 3669 0 0,-425-28-3223 0 0,-26 1 43 0 0,79-8 0 0 0,-39-9-963 0 0,-72 15-2366 0 0,-24 1 2684 0 0,1 0 0 0 0,-1 0 0 0 0,0 0 0 0 0,1 0 0 0 0,-1 0 0 0 0,0 1 0 0 0,0-1 1 0 0,1 0-1 0 0,2 5-2238 0 0,-3-4 2238 0 0,0-1 0 0 0,0 0 0 0 0,0 1 0 0 0,0-1 1 0 0,-2 4-1159 0 0,0 0 1 0 0,1 0 0 0 0,-1-1 0 0 0,-1 1 0 0 0,1 0-1 0 0,0-1 1 0 0,-4 3 0 0 0,-1 4-2056 0 0,-3 5-2005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07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16 16 0 0,'9'-15'9116'0'0,"-7"33"-8538"0"0,-1 1 1 0 0,-1-1 0 0 0,-3 28 0 0 0,0 10 178 0 0,-5 162 1471 0 0,5-172-1229 0 0,-1 0 1 0 0,-18 77-1 0 0,21-121-879 0 0,1 0 0 0 0,-1 0 0 0 0,0 0 1 0 0,1 0-1 0 0,-1 0 0 0 0,1 1 0 0 0,0-1 0 0 0,0 0 0 0 0,0 0 0 0 0,0 0 0 0 0,0 1 0 0 0,0 2 0 0 0,14-23 910 0 0,-9 11-1011 0 0,-1 0-1 0 0,1 1 1 0 0,-1 0 0 0 0,8-7 0 0 0,-5 8-18 0 0,0 1 0 0 0,0 0 0 0 0,0 0 0 0 0,1 0 0 0 0,-1 1 0 0 0,1 1 0 0 0,0-1 0 0 0,0 1 0 0 0,0 0 0 0 0,0 1 1 0 0,0 0-1 0 0,0 0 0 0 0,0 1 0 0 0,14 0 0 0 0,10 3 70 0 0,-1 2 1 0 0,45 11-1 0 0,-62-12-33 0 0,21 5 103 0 0,0 3-1 0 0,-1 1 0 0 0,0 1 0 0 0,-1 2 1 0 0,-1 1-1 0 0,0 2 0 0 0,-1 0 1 0 0,-2 3-1 0 0,0 0 0 0 0,39 40 1 0 0,-51-44 60 0 0,-2 0 1 0 0,0 0 0 0 0,-1 2-1 0 0,-1 0 1 0 0,15 28-1 0 0,-25-41-78 0 0,0 0-1 0 0,0 0 1 0 0,0 0 0 0 0,-1 1-1 0 0,0-1 1 0 0,0 1-1 0 0,-1-1 1 0 0,0 1-1 0 0,0 0 1 0 0,-1-1 0 0 0,0 1-1 0 0,0 0 1 0 0,-1 0-1 0 0,0-1 1 0 0,-1 1-1 0 0,1-1 1 0 0,-1 1 0 0 0,-1-1-1 0 0,1 0 1 0 0,-6 9-1 0 0,6-12-38 0 0,-1 0-1 0 0,1-1 0 0 0,-1 0 1 0 0,0 1-1 0 0,0-1 1 0 0,-1 0-1 0 0,1 0 0 0 0,-1-1 1 0 0,1 1-1 0 0,-1-1 0 0 0,0 0 1 0 0,0 0-1 0 0,0 0 0 0 0,0 0 1 0 0,0-1-1 0 0,-1 0 1 0 0,1 0-1 0 0,0 0 0 0 0,-9 1 1 0 0,-5-1 172 0 0,0 0 0 0 0,0-1 0 0 0,-26-4 1 0 0,-82-19 755 0 0,35 5-561 0 0,-30-12 52 0 0,114 28-2327 0 0,-1-1 4526 0 0,5 2-2850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08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32 828 0 0,'-20'-19'10602'0'0,"70"12"-8521"0"0,-1 3 0 0 0,86 3 0 0 0,103 19 1299 0 0,-237-18-3367 0 0,285 32 2522 0 0,-76-2-1302 0 0,-152-17-1300 0 0,-37-8-1241 0 0,0 0 0 0 0,22 1 0 0 0,-37-2-442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10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1 113 476 0 0,'3'-1'807'0'0,"23"-7"5033"0"0,11-5-2200 0 0,-31 10-3158 0 0,1 1 0 0 0,1 0 1 0 0,-1 0-1 0 0,0 0 0 0 0,0 1 0 0 0,14-1 1 0 0,-18 2-263 0 0,0-1-141 0 0,-1 1-1 0 0,1-1 1 0 0,0 0 0 0 0,-1 1 0 0 0,1-1 0 0 0,0 1 0 0 0,0 0 0 0 0,-1 0-1 0 0,1 0 1 0 0,4 0 0 0 0,9 0 244 0 0,130-19 1374 0 0,116-17 390 0 0,-154 24-1380 0 0,-59 8-276 0 0,48 4 0 0 0,-2-1 115 0 0,245 0 1337 0 0,-122 22-799 0 0,-136-13-770 0 0,68 13 117 0 0,4 2 3 0 0,-29-5-134 0 0,31 0 30 0 0,37 7 13 0 0,178 39 267 0 0,-279-56-414 0 0,-1 5 0 0 0,0 4-1 0 0,92 29 1 0 0,95 32 297 0 0,-226-65-419 0 0,-50-12-72 0 0,376 107 421 0 0,-120-3-159 0 0,-95-36-147 0 0,90 55-7 0 0,-211-102-100 0 0,121 57 44 0 0,-128-62-39 0 0,-1 1-1 0 0,0 2 1 0 0,-2 1 0 0 0,59 49-1 0 0,43 62-8 0 0,-38-36-73 0 0,15 6-210 0 0,16 17-170 0 0,-107-97 394 0 0,1-2-1 0 0,1 0 0 0 0,0-2 0 0 0,2 0 1 0 0,0-2-1 0 0,45 24 0 0 0,69 30-26 0 0,-126-63 316 0 0,11 8-1181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10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990 0 1044 0 0,'12'0'16845'0'0,"-5"16"-16458"0"0,0 0-1 0 0,-1 0 1 0 0,-1 0-1 0 0,0 1 1 0 0,-1 0-1 0 0,1 19 1 0 0,10 33 326 0 0,32 71 541 0 0,-11-41-427 0 0,-19-55-433 0 0,-11-30-41 0 0,-1 1-1 0 0,0 1 1 0 0,4 20 1170 0 0,-9-36-1507 0 0,-1 1 0 0 0,1 0 0 0 0,0-1 0 0 0,0 1 0 0 0,0 0 0 0 0,0 0-1 0 0,-1-1 1 0 0,1 1 0 0 0,0 0 0 0 0,-1-1 0 0 0,1 1 0 0 0,-1 0-1 0 0,1-1 1 0 0,-1 1 0 0 0,1-1 0 0 0,-1 1 0 0 0,1-1 0 0 0,-1 1 0 0 0,1-1-1 0 0,-1 1 1 0 0,0-1 0 0 0,1 0 0 0 0,-1 1 0 0 0,0-1 0 0 0,1 0 0 0 0,-2 1-1 0 0,-23 7 497 0 0,-47-1 9 0 0,-1-3 0 0 0,-97-7 0 0 0,116 0-419 0 0,-182-19 72 0 0,-81-15-2323 0 0,207 22-2145 0 0,37 9-3326 0 0,51 4 1912 0 0,7-1 440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35:26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1 608 0 0,'0'0'3352'0'0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37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59 484 0 0,'5'-15'1898'0'0,"28"-18"9620"0"0,-43 70-11091 0 0,1 1 1 0 0,1 0-1 0 0,-2 50 0 0 0,-15 121 586 0 0,-2 26-44 0 0,7 533 1994 0 0,28-587-2300 0 0,-2-73-222 0 0,7 84 437 0 0,-8-136-619 0 0,-5-41-185 0 0,1 0 0 0 0,0 0 0 0 0,1 0 0 0 0,1-1 0 0 0,6 18 0 0 0,0-1 58 0 0,-7-23-86 0 0,0-1 0 0 0,0 1 0 0 0,1-1 0 0 0,6 13 0 0 0,-8-18-40 0 0,0 0-1 0 0,1 0 1 0 0,-1 0 0 0 0,1 0-1 0 0,-1-1 1 0 0,1 1 0 0 0,0 0-1 0 0,0-1 1 0 0,0 0-1 0 0,0 1 1 0 0,0-1 0 0 0,0 0-1 0 0,0 0 1 0 0,0 0 0 0 0,0 0-1 0 0,0-1 1 0 0,0 1 0 0 0,1 0-1 0 0,-1-1 1 0 0,4 1-1 0 0,1-1-1 0 0,0-1 0 0 0,0 0-1 0 0,0 0 1 0 0,0 0 0 0 0,0-1-1 0 0,0 0 1 0 0,0 0-1 0 0,-1-1 1 0 0,1 1 0 0 0,-1-1-1 0 0,11-8 1 0 0,11-7-6 0 0,29-26-1 0 0,-47 36-1 0 0,160-151-185 0 0,-157 146 159 0 0,8-9-47 0 0,-2-1 0 0 0,0-1 1 0 0,-2-1-1 0 0,0 0 0 0 0,-2-1 0 0 0,-1-1 1 0 0,16-40-1 0 0,-25 44 11 0 0,0 0 1 0 0,-1-1-1 0 0,-2 1 1 0 0,0-1-1 0 0,-1 1 1 0 0,-2-1-1 0 0,0 0 1 0 0,-2 1 0 0 0,-5-24-1 0 0,5 36 48 0 0,0-1 0 0 0,0 2 1 0 0,-2-1-1 0 0,1 0 0 0 0,-1 1 0 0 0,-1 0 0 0 0,1 0 1 0 0,-2 0-1 0 0,0 1 0 0 0,0 0 0 0 0,0 0 0 0 0,-1 0 1 0 0,0 1-1 0 0,-1 1 0 0 0,0-1 0 0 0,0 1 1 0 0,-1 1-1 0 0,0 0 0 0 0,0 0 0 0 0,0 1 0 0 0,0 0 1 0 0,-1 1-1 0 0,0 0 0 0 0,0 1 0 0 0,-18-3 0 0 0,-44-9 67 0 0,-2 3 0 0 0,-101-3-1 0 0,80 3 141 0 0,93 12-166 0 0,3 0-25 0 0,0 0 0 0 0,0 0 1 0 0,0 1-1 0 0,-1-1 1 0 0,1 0-1 0 0,0 0 0 0 0,0 0 1 0 0,0 0-1 0 0,-1 0 0 0 0,1 0 1 0 0,0 0-1 0 0,0 0 0 0 0,-1 0 1 0 0,1 0-1 0 0,0 0 1 0 0,0-1-1 0 0,0 1 0 0 0,-1 0 1 0 0,1 0-1 0 0,0 0 0 0 0,0 0 1 0 0,0 0-1 0 0,-1 0 1 0 0,1 0-1 0 0,0-1 0 0 0,0 1 1 0 0,0 0-1 0 0,0 0 0 0 0,0 0 1 0 0,-1 0-1 0 0,1 0 0 0 0,0-1 1 0 0,0 1-1 0 0,0 0 1 0 0,0 0-1 0 0,0 0 0 0 0,0-1 1 0 0,0 1-1 0 0,0 0 0 0 0,-1 0 1 0 0,1 0-1 0 0,0-1 0 0 0,0 1 1 0 0,0 0-1 0 0,0 0 1 0 0,0-1-1 0 0,0 1 0 0 0,0 0 1 0 0,0 0-1 0 0,0 0 0 0 0,1-1 1 0 0,-1 1-1 0 0,0 0 1 0 0,0 0-1 0 0,0 0 0 0 0,0-1 1 0 0,0 1-1 0 0,0 0 0 0 0,0 0 1 0 0,0 0-1 0 0,1-1 0 0 0,-1 1 1 0 0,0 0-1 0 0,0 0 1 0 0,0 0-1 0 0,0 0 0 0 0,1 0 1 0 0,-1-1-1 0 0,22-17-6 0 0,0 1 1 0 0,1 1-1 0 0,48-25 0 0 0,2-1-25 0 0,26-23-113 0 0,140-119 0 0 0,-215 160 119 0 0,0-2 1 0 0,-2 0-1 0 0,0-1 0 0 0,-2-2 1 0 0,28-53-1 0 0,-45 76 21 0 0,0-1 0 0 0,-1 0 0 0 0,0 0-1 0 0,0 0 1 0 0,-1 0 0 0 0,1 0 0 0 0,-2 0 0 0 0,1-13 0 0 0,-7-55 3 0 0,2 56 58 0 0,0 0 0 0 0,-1 0-1 0 0,-1 0 1 0 0,-1 0 0 0 0,0 1 0 0 0,-2 0 0 0 0,0 1 0 0 0,-1 0-1 0 0,0 0 1 0 0,-2 1 0 0 0,0 0 0 0 0,0 1 0 0 0,-2 1 0 0 0,0 0-1 0 0,0 0 1 0 0,-1 2 0 0 0,-1 0 0 0 0,0 1 0 0 0,-1 0 0 0 0,0 1-1 0 0,0 1 1 0 0,-1 1 0 0 0,0 0 0 0 0,-1 1 0 0 0,0 2 0 0 0,0-1-1 0 0,0 2 1 0 0,-31-3 0 0 0,-138-3 623 0 0,186 10-765 0 0,-1 0 0 0 0,0 0 0 0 0,0 1 0 0 0,0-1 1 0 0,1 1-1 0 0,-1 0 0 0 0,0-1 0 0 0,0 1 0 0 0,1 0 1 0 0,-1 1-1 0 0,-3 1 0 0 0,4 1-274 0 0,1 0 0 0 0,0 0 0 0 0,0 0-1 0 0,1 0 1 0 0,0 0 0 0 0,-1 0 0 0 0,1 0 0 0 0,0 0-1 0 0,2 7 1 0 0,-2-10 249 0 0,1 7-773 0 0,0 0 0 0 0,1 0 0 0 0,0 0-1 0 0,3 9 1 0 0,8 14-5720 0 0,-4-14 2136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39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360 132 308 0 0,'0'-8'474'0'0,"0"0"-1"0"0,-1 0 1 0 0,1 0-1 0 0,-2 0 1 0 0,1 0-1 0 0,-1 0 1 0 0,-1 0-1 0 0,1 0 1 0 0,-7-12-1 0 0,7 17-342 0 0,0 1 1 0 0,1-1-1 0 0,-2 0 0 0 0,1 1 0 0 0,0-1 0 0 0,0 1 0 0 0,-1 0 0 0 0,0-1 0 0 0,1 1 1 0 0,-1 0-1 0 0,0 1 0 0 0,0-1 0 0 0,0 0 0 0 0,0 1 0 0 0,0 0 0 0 0,0 0 0 0 0,-1 0 0 0 0,1 0 1 0 0,0 0-1 0 0,-1 1 0 0 0,1-1 0 0 0,0 1 0 0 0,-1 0 0 0 0,1 0 0 0 0,0 0 0 0 0,-6 1 0 0 0,0 0 44 0 0,0 1-1 0 0,0-1 0 0 0,0 2 1 0 0,1-1-1 0 0,-1 1 0 0 0,0 1 0 0 0,1 0 1 0 0,0 0-1 0 0,0 0 0 0 0,0 1 0 0 0,1 0 1 0 0,-13 11-1 0 0,10-6-20 0 0,1 0 0 0 0,0 1 0 0 0,0 0 0 0 0,1 0 0 0 0,1 1 0 0 0,0 0 0 0 0,-10 21 0 0 0,5 2 85 0 0,0 1 0 0 0,3 0 0 0 0,1 0 0 0 0,1 1 0 0 0,-2 51 0 0 0,7-55 16 0 0,1 0 1 0 0,1 1-1 0 0,2-1 1 0 0,9 45-1 0 0,-8-63-118 0 0,0 0-1 0 0,2 0 1 0 0,0 0-1 0 0,0-1 1 0 0,1 0-1 0 0,1 0 1 0 0,1-1-1 0 0,0 0 1 0 0,0 0-1 0 0,1-1 1 0 0,22 23-1 0 0,-22-27-77 0 0,0 0-1 0 0,0 0 0 0 0,1-1 1 0 0,0 0-1 0 0,1-1 0 0 0,-1 0 1 0 0,1 0-1 0 0,0-2 0 0 0,1 1 1 0 0,16 3-1 0 0,-22-6-40 0 0,0-1 1 0 0,1-1-1 0 0,-1 1 0 0 0,1-1 0 0 0,-1 0 0 0 0,0 0 1 0 0,1-1-1 0 0,-1 0 0 0 0,1 0 0 0 0,-1 0 1 0 0,0-1-1 0 0,0 0 0 0 0,0 0 0 0 0,0-1 0 0 0,0 0 1 0 0,0 0-1 0 0,-1 0 0 0 0,1 0 0 0 0,-1-1 1 0 0,0 0-1 0 0,7-7 0 0 0,-1-1-2 0 0,0-1-1 0 0,-1 0 1 0 0,-1 0-1 0 0,0-1 1 0 0,-1 0-1 0 0,0 0 1 0 0,-1-1-1 0 0,8-24 1 0 0,-2-5-50 0 0,13-81 0 0 0,-16 63-107 0 0,-3-1 0 0 0,-3 0 0 0 0,-6-96 0 0 0,0 137 27 0 0,-1 1-1 0 0,-8-34 1 0 0,10 53 107 0 0,0 0 16 0 0,-1-5-9 0 0,2 6 81 0 0,-11 75 52 0 0,15 107 60 0 0,0-80-41 0 0,47 379 945 0 0,-29-333-663 0 0,-4-22-21 0 0,5 33 512 0 0,-11-54-303 0 0,-7-65-84 0 0,17 72-1 0 0,-17-89-232 0 0,-4-14-309 0 0,-1-6-163 0 0,-1-9-1189 0 0,-10-28 233 0 0,-20-81-6063 0 0,23 90 2556 0 0,-5-5 354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1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696 812 304 0 0,'0'0'3091'0'0,"-15"13"-2703"0"0,-47 43-23 0 0,54-48-200 0 0,0 2 1 0 0,0-1-1 0 0,1 1 0 0 0,0 0 0 0 0,-9 21 0 0 0,7-13-102 0 0,-277 459 3536 0 0,245-413-3228 0 0,37-59-286 0 0,1 1-8 0 0,-11 18-11 0 0,11-18-6 0 0,0 1-4 0 0,-7 18-8 0 0,7-19 68 0 0,0 0-98 0 0,-9 19-2 0 0,9-18 1 0 0,0-1 1 0 0,-8 20-11 0 0,8-19-10 0 0,9-30-1431 0 0,19-69 1298 0 0,-14 58-16 0 0,13-21-114 0 0,3 2 0 0 0,38-58 0 0 0,14-2-142 0 0,-77 111 395 0 0,0 0 1 0 0,-1 1 0 0 0,0-1-1 0 0,0 0 1 0 0,1 0 0 0 0,-1 0 0 0 0,0 0-1 0 0,0 0 1 0 0,-1 0 0 0 0,1 0 0 0 0,1-4-1 0 0,-2 4 2 0 0,1-1 0 0 0,0 1 0 0 0,0 0 0 0 0,-1-1 0 0 0,2 1 0 0 0,-1 0 0 0 0,0-1 0 0 0,0 1-1 0 0,1 0 1 0 0,1-2 0 0 0,13-20-57 0 0,-12 18-6 0 0,0 0-14 0 0,11-20 54 0 0,-12 20-11 0 0,-3 4-26 0 0,1 0 72 0 0,-1 0-1 0 0,0-1 0 0 0,1 1 0 0 0,-1 0 0 0 0,1 0 1 0 0,0 0-1 0 0,0 0 0 0 0,0 0 0 0 0,0 0 0 0 0,2-2 1 0 0,0-2-4 0 0,-1-1-6 0 0,-21 22-40 0 0,-63 50 66 0 0,65-50 2 0 0,1 1 0 0 0,1 0 0 0 0,1 1 0 0 0,0 0 0 0 0,1 1 0 0 0,1 1 0 0 0,1 0 0 0 0,-9 21 0 0 0,-12 19 49 0 0,-21 41 73 0 0,7 7-66 0 0,42-101-65 0 0,5-4-8 0 0,-1-1 0 0 0,0 1-1 0 0,0-1 1 0 0,-1 0 0 0 0,1 1 0 0 0,0-1-1 0 0,0 0 1 0 0,0 1 0 0 0,-1-1-1 0 0,1 0 1 0 0,-1 1 0 0 0,1-1 0 0 0,-1 0-1 0 0,0 0 1 0 0,-1 2 0 0 0,0 0-19 0 0,1 0 0 0 0,-1-1 1 0 0,1 1-1 0 0,0 0 0 0 0,0 0 1 0 0,0 0-1 0 0,0 0 0 0 0,-1 5 1 0 0,-4 20-15 0 0,4-22-8 0 0,12-27-1 0 0,71-167 92 0 0,-54 121 14 0 0,3 0 1 0 0,77-122-1 0 0,-82 152-17 0 0,-16 24-34 0 0,16-31 33 0 0,6-21 27 0 0,-29 59 361 0 0,2 1-292 0 0,10-16 3 0 0,-11 16 626 0 0,-15 26-626 0 0,-5 9-93 0 0,-56 86 179 0 0,32-52 27 0 0,-38 86 0 0 0,26-46 68 0 0,47-95-289 0 0,2 0 1 0 0,-1 1 0 0 0,-5 17-1 0 0,-11 28 128 0 0,-9 17 13 0 0,27-66-82 0 0,3-3-93 0 0,0-1-1 0 0,0 0 1 0 0,-1 0 0 0 0,1 0 0 0 0,-1 0 0 0 0,0 0 0 0 0,0 0 0 0 0,1 0 0 0 0,-1 0 0 0 0,0 0 0 0 0,-3 3 0 0 0,1 0 4 0 0,1 1 234 0 0,10-28-228 0 0,47-134 9 0 0,-5 32 20 0 0,81-145 0 0 0,-73 157-28 0 0,-50 96-2 0 0,14-27-15 0 0,-2 4-1 0 0,-17 31 8 0 0,0 2-3 0 0,7-19-15 0 0,-7 18 102 0 0,-17 25-58 0 0,-8 9-17 0 0,2-5 12 0 0,2 2 1 0 0,-21 34 0 0 0,-29 53 222 0 0,-60 135 0 0 0,46-86 0 0 0,59-105-183 0 0,-3 5 18 0 0,23-55-57 0 0,11-24-91 0 0,54-117 58 0 0,-7 18-8 0 0,-23 45 15 0 0,47-76 1 0 0,-42 81-11 0 0,-23 38-6 0 0,2 1 0 0 0,38-52 0 0 0,-35 53 8 0 0,-15 22-1 0 0,-1 1-4 0 0,8-16 7 0 0,-8 15 0 0 0,-14 30-56 0 0,-76 150 100 0 0,-33 112 147 0 0,101-239-139 0 0,-80 238 163 0 0,91-259-197 0 0,3-1 6 0 0,10-32-13 0 0,18-47-13 0 0,-12 28 7 0 0,39-85-22 0 0,165-323-54 0 0,-174 358 25 0 0,-20 42 14 0 0,-18 29 26 0 0,1-1-10 0 0,10-17 18 0 0,-11 17-2 0 0,-16 33-69 0 0,-45 92 73 0 0,-167 408 191 0 0,200-454-181 0 0,22-66-21 0 0,1 0-2 0 0,-6 22-1 0 0,6-22 2 0 0,12-26-61 0 0,69-134 62 0 0,266-489-67 0 0,-336 628 78 0 0,8-10-2 0 0,2-8 7 0 0,-16 27-4 0 0,-13 24 39 0 0,-151 281 149 0 0,76-132-27 0 0,40-75-65 0 0,20-39-39 0 0,14-26-36 0 0,8-20-10 0 0,0-1-2 0 0,-8 22 2 0 0,8-22-14 0 0,15-28-170 0 0,186-350 171 0 0,-104 182-2 0 0,-51 106 23 0 0,-39 77-24 0 0,-4 4 2 0 0,1 1 3 0 0,-1-1 1 0 0,1 0-1 0 0,0 0 1 0 0,0 1-1 0 0,-1-1 1 0 0,1 0-1 0 0,0 1 0 0 0,0-1 1 0 0,1 1-1 0 0,-1 0 1 0 0,3-3-1 0 0,-3 2 3 0 0,3-3 150 0 0,-22 27-138 0 0,-5 5-15 0 0,-81 106-9 0 0,-136 191 104 0 0,105-128-29 0 0,118-165-88 0 0,9-7 1 0 0,7-20-340 0 0,3-9 155 0 0,9-21 112 0 0,17-39 137 0 0,21-62-71 0 0,-20 49 4 0 0,-23 60 20 0 0,24-53-22 0 0,-16 42 25 0 0,-10 22-4 0 0,-4 4 4 0 0,0 1-1 0 0,0-1 0 0 0,1 0 1 0 0,-1 1-1 0 0,1-1 0 0 0,0 1 1 0 0,-1-1-1 0 0,1 1 0 0 0,3-5 1 0 0,-1 0 0 0 0,-1 0 43 0 0,-12 26-70 0 0,-59 120 22 0 0,-18 52 48 0 0,77-171-42 0 0,2-6 2 0 0,1 1 0 0 0,-8 23-1 0 0,1-1 3 0 0,2-2-1 0 0,10-29-8 0 0,0 1-12 0 0,-5 21 8 0 0,5-21 47 0 0,14-24-31 0 0,3-4-5 0 0,0 0 3 0 0,-1 0-1 0 0,20-44 1 0 0,60-132 62 0 0,-56 115-16 0 0,54-88 1 0 0,-73 144-24 0 0,-1-4-11 0 0,-5 6-10 0 0,-10 18 11 0 0,1 2-17 0 0,12-15-13 0 0,-12 15 8 0 0,-13 25 11 0 0,-58 127 38 0 0,-136 278 146 0 0,187-388-206 0 0,13-32-12 0 0,3-3-36 0 0,0-1 56 0 0,0 1-1 0 0,0-1 0 0 0,-1 1 1 0 0,1-1-1 0 0,-1 1 0 0 0,0-1 1 0 0,0 1-1 0 0,-2 3 0 0 0,0 0-5 0 0,1 1-21 0 0,17-26-158 0 0,-1 0 189 0 0,14-18-9 0 0,35-61 0 0 0,35-76 25 0 0,-2-14-29 0 0,126-235-15 0 0,-142 282 3 0 0,-24 47 19 0 0,-53 88 120 0 0,-13 25-72 0 0,-165 326 176 0 0,93-182-124 0 0,-29 62 63 0 0,78-152-106 0 0,30-66-41 0 0,1-1 1 0 0,-6 20-5 0 0,6-20 35 0 0,13-27-29 0 0,77-135-18 0 0,123-286-4 0 0,-157 317-26 0 0,42-77-49 0 0,-93 196 86 0 0,-20 30-45 0 0,-6 7 44 0 0,-2 3 1 0 0,1 1-1 0 0,-20 42 0 0 0,-9 20 13 0 0,-72 147 7 0 0,106-202-33 0 0,-19 52-20 0 0,13-25-97 0 0,22-62 87 0 0,19-22-122 0 0,-1-1 161 0 0,22-33 0 0 0,-21 27 4 0 0,-9 13 3 0 0,-1 0-1 0 0,0-1 0 0 0,0 1 0 0 0,-1-1 0 0 0,0-1 0 0 0,4-13 0 0 0,2-3 2 0 0,230-525 54 0 0,-176 415-41 0 0,-54 111-10 0 0,-8 19 83 0 0,-19 21-71 0 0,6-7-14 0 0,-7 7 3 0 0,0 1-1 0 0,1 1 1 0 0,0 0 0 0 0,2 1 0 0 0,-15 21 0 0 0,-34 67 44 0 0,6 3 1 0 0,-46 120 0 0 0,79-172-46 0 0,-12 58-30 0 0,33-108 15 0 0,15-28 12 0 0,-4 6-2 0 0,62-139 16 0 0,48-168 5 0 0,-38 97-26 0 0,-66 179 16 0 0,-12 39-16 0 0,1 1 1 0 0,-4 5 85 0 0,-3 8-33 0 0,-16 26-21 0 0,-25 48-19 0 0,-125 267 203 0 0,46-90-29 0 0,107-227-146 0 0,13-23-29 0 0,0 1 0 0 0,1-1 1 0 0,0 1-1 0 0,-3 11 0 0 0,-3 10 10 0 0,7-22 5 0 0,-1-1-13 0 0,-8 18-15 0 0,8-17 107 0 0,14-28-92 0 0,82-161 47 0 0,-46 76-19 0 0,146-303 38 0 0,-164 350-56 0 0,-27 54 35 0 0,-15 26-55 0 0,3-7 0 0 0,-19 31-3 0 0,-29 59 0 0 0,-150 304 28 0 0,176-348 5 0 0,20-38-14 0 0,0 0 0 0 0,1 1 0 0 0,2 0-1 0 0,-9 30 1 0 0,17-47-13 0 0,-3 0-18 0 0,-9 19 12 0 0,10-19 14 0 0,14-29-4 0 0,71-147 14 0 0,-20 17-16 0 0,30-62-2 0 0,-72 170 2 0 0,20-65-1 0 0,-22 56 1 0 0,-15 47-11 0 0,-3 7-20 0 0,0 0 24 0 0,0 0 1 0 0,0 0-1 0 0,0-1 1 0 0,0 1-1 0 0,1 0 1 0 0,-1 0 0 0 0,0 0-1 0 0,0-1 1 0 0,0 1-1 0 0,0 0 1 0 0,0 0 0 0 0,0 0-1 0 0,0-1 1 0 0,0 1-1 0 0,0 0 1 0 0,0 0 0 0 0,0-1-1 0 0,0 1 1 0 0,0 0-1 0 0,0 0 1 0 0,0 0-1 0 0,0-1 1 0 0,0 1 0 0 0,-1 0-1 0 0,1 0 1 0 0,0 0-1 0 0,0 0 1 0 0,0-1 0 0 0,0 1-1 0 0,0 0 1 0 0,0 0-1 0 0,-1 0 1 0 0,1 0 0 0 0,0-1-1 0 0,0 1 1 0 0,0 0-1 0 0,0 0 1 0 0,-1 0-1 0 0,1 0 1 0 0,0 0 0 0 0,0 0-1 0 0,0 0 1 0 0,-1-1-1 0 0,1 1 1 0 0,0 0 0 0 0,0 0-1 0 0,0 0 1 0 0,-1 0-1 0 0,1 0 1 0 0,0 0 0 0 0,-1 0-1 0 0,-9 14-41 0 0,-20 43 57 0 0,17-31-31 0 0,-23 52-3 0 0,19-39 12 0 0,-40 73-12 0 0,-78 169-37 0 0,92-157 9 0 0,41-116 27 0 0,14-30-198 0 0,5-8 220 0 0,4-8 0 0 0,19-47 1 0 0,134-343-25 0 0,-155 383 23 0 0,-1 1-1 0 0,-5 10 5 0 0,-10 28 9 0 0,0 0-3 0 0,7-21 0 0 0,-7 20 38 0 0,-14 32-41 0 0,-66 160-17 0 0,-19 112-1 0 0,62-177 45 0 0,28-103-30 0 0,-2 5-14 0 0,1 1 1 0 0,-6 30 0 0 0,12-46-3 0 0,18-27-70 0 0,56-63 85 0 0,-64 72-3 0 0,0 0 1 0 0,-1-1-1 0 0,-1 0 1 0 0,1 0 0 0 0,5-16-1 0 0,-1 3 2 0 0,154-303-17 0 0,-114 239 4 0 0,-8 20-28 0 0,-41 65 42 0 0,-12 28 3 0 0,-69 162 12 0 0,12-38 28 0 0,28-58-14 0 0,-83 203 55 0 0,89-208-83 0 0,21-60-14 0 0,9-18 5 0 0,15-22-174 0 0,9-12 186 0 0,-1 0 0 0 0,-1-1-1 0 0,25-48 1 0 0,63-174 11 0 0,-50 114-28 0 0,23-44-4 0 0,-53 122 8 0 0,2 3-3 0 0,-26 49 3 0 0,-1 0-14 0 0,10-14 2 0 0,-9 14 3 0 0,-17 32-68 0 0,-77 158 68 0 0,-44 127-52 0 0,62-124 13 0 0,36-90 44 0 0,26-69 0 0 0,7-21 5 0 0,0 1-1 0 0,-10 22 0 0 0,10-22 0 0 0,15-32-58 0 0,3-6 63 0 0,71-152-2 0 0,122-265 61 0 0,-189 415-51 0 0,-4 10 7 0 0,-3 4-5 0 0,-9 13 4 0 0,1 0-22 0 0,12-15 17 0 0,-12 15-14 0 0,-16 29 2 0 0,-66 151 20 0 0,-83 200 104 0 0,61-172-34 0 0,84-168-65 0 0,14-27-18 0 0,-1-2 5 0 0,-3 16 8 0 0,3-19-17 0 0,5-15-17 0 0,27-94 27 0 0,4 10-20 0 0,-11 33 5 0 0,23-73-15 0 0,4 3-1 0 0,80-150 1 0 0,-105 245-29 0 0,-20 32 33 0 0,0 1-33 0 0,10-14 23 0 0,-10 14-5 0 0,-12 29-119 0 0,-54 161 104 0 0,24-78 39 0 0,-103 268-17 0 0,55-199 85 0 0,39-75-1 0 0,10-19 8 0 0,22-57-70 0 0,11-18-10 0 0,11-29-75 0 0,44-129 95 0 0,76-156 39 0 0,-30 80-73 0 0,-96 224 27 0 0,0-1-1 0 0,1 0 0 0 0,-1 0 0 0 0,1 1 0 0 0,0-1 0 0 0,0 1 0 0 0,4-6 0 0 0,13-20-10 0 0,-8 6 7 0 0,-8 18 32 0 0,0-1-31 0 0,-1 3-28 0 0,-3 10 15 0 0,-9 27 13 0 0,-17 47 22 0 0,-12 22 57 0 0,-52 100-1 0 0,70-157-52 0 0,-98 159 175 0 0,56-100-119 0 0,45-78-48 0 0,12-21-25 0 0,2-1 7 0 0,0 2 0 0 0,-10 19 0 0 0,10-20-8 0 0,15-26-19 0 0,72-120 14 0 0,-14 15 12 0 0,128-221-17 0 0,-189 331 9 0 0,13-25-2 0 0,-3 10 2 0 0,-15 25-1 0 0,-15 30-84 0 0,-79 157 81 0 0,32-67 4 0 0,-41 71-13 0 0,61-110 15 0 0,18-30-9 0 0,-11 23-10 0 0,2-8-19 0 0,27-56 25 0 0,0 1-70 0 0,-11 16 57 0 0,11-17-15 0 0,15-30-20 0 0,0-1 58 0 0,64-124 18 0 0,-53 104-1 0 0,18-49 1 0 0,-5 8-1 0 0,30-53 11 0 0,63-143-12 0 0,-127 277 29 0 0,-12 32-102 0 0,-35 83 47 0 0,-70 147-98 0 0,42-95 0 0 0,71-158 92 0 0,0 4-2 0 0,-8 22-8 0 0,7-22 10 0 0,15-32 42 0 0,72-157 22 0 0,88-251 25 0 0,-140 361-59 0 0,-18 42 4 0 0,11-35 0 0 0,-9 19-13 0 0,-1 10-1 0 0,-12 29 2 0 0,-2 1-15 0 0,2-9 11 0 0,-3 15-5 0 0,0 0 1 0 0,0 0 0 0 0,-1 0 0 0 0,1 0 0 0 0,0 0-1 0 0,0 0 1 0 0,0 1 0 0 0,-1-1 0 0 0,1 0-1 0 0,0 0 1 0 0,0 0 0 0 0,0 0 0 0 0,-1 0 0 0 0,1 0-1 0 0,0 0 1 0 0,0 0 0 0 0,0 0 0 0 0,-1 0 0 0 0,1 0-1 0 0,0 0 1 0 0,0 0 0 0 0,-1 0 0 0 0,1 0-1 0 0,0 0 1 0 0,0 0 0 0 0,0 0 0 0 0,-1 0 0 0 0,1 0-1 0 0,0-1 1 0 0,0 1 0 0 0,0 0 0 0 0,-1 0-1 0 0,1 0 1 0 0,0 0 0 0 0,0 0 0 0 0,0-1 0 0 0,0 1-1 0 0,0 0 1 0 0,-1 0 0 0 0,1 0 0 0 0,0 0 0 0 0,0-1-1 0 0,0 1 1 0 0,0 0 0 0 0,0 0 0 0 0,0 0-1 0 0,0-1 1 0 0,0 1 0 0 0,0 0 0 0 0,0 0 0 0 0,0 0-1 0 0,0-1 1 0 0,-21 22-5 0 0,8-8 1 0 0,0 1-1 0 0,1 0 0 0 0,1 1 1 0 0,-12 19-1 0 0,-37 72-66 0 0,-88 210-1 0 0,146-310 48 0 0,14-30-71 0 0,42-77 110 0 0,-17 24 36 0 0,31-94 0 0 0,-6 16 18 0 0,-24 65-12 0 0,-36 85-39 0 0,0-3 4 0 0,7-25-4 0 0,-6 25 74 0 0,-20 30-130 0 0,6-9 37 0 0,-31 40-7 0 0,-50 84 0 0 0,-108 214-93 0 0,193-337 101 0 0,-4 8-11 0 0,-4 13-22 0 0,12-29 35 0 0,15-29 20 0 0,66-129 34 0 0,5-40 60 0 0,5-3-6 0 0,-74 165-92 0 0,21-37 47 0 0,-6 9-36 0 0,-26 53-12 0 0,6-22-1 0 0,-8 25-56 0 0,-4 8-83 0 0,2-5 118 0 0,-67 126-62 0 0,38-61 13 0 0,11-20 28 0 0,-21 35-49 0 0,23-44 52 0 0,15-28 16 0 0,-1-1-10 0 0,0-2 8 0 0,-11 20-6 0 0,11-20-5 0 0,13-32 23 0 0,50-139 20 0 0,-35 94 0 0 0,15-51 34 0 0,-39 116 46 0 0,-20 25-144 0 0,9-9 42 0 0,-11 11 3 0 0,1 0 0 0 0,0 2-1 0 0,2 0 1 0 0,0 1 0 0 0,-20 39 0 0 0,10-1 12 0 0,21-45-14 0 0,-1-1 0 0 0,-12 19 0 0 0,6-5-6 0 0,6-4 1 0 0,0-2 4 0 0,6-18-6 0 0,2-3 3 0 0,0-1 1 0 0,0 1-1 0 0,-1 0 0 0 0,1 0 0 0 0,-1 0 0 0 0,1 0 0 0 0,-1 0 1 0 0,-2 3-1 0 0,0 1 0 0 0,1 1 52 0 0,18-26-40 0 0,51-59 3 0 0,-53 59-7 0 0,-1 0 1 0 0,0 0-1 0 0,16-34 1 0 0,-3 4-9 0 0,19-28 31 0 0,60-141-1 0 0,-104 212-20 0 0,2-2 4 0 0,0-5 46 0 0,-6 13-24 0 0,-17 24-19 0 0,-27 45-24 0 0,25-36 13 0 0,-22 48 0 0 0,29-52 0 0 0,-21 49-1 0 0,19-35 7 0 0,-7 28-4 0 0,-1 3-32 0 0,23-68 18 0 0,2 2-13 0 0,0 24 13 0 0,0-25 22 0 0,16-21-10 0 0,49-41 9 0 0,-45 34-2 0 0,57-94 45 0 0,-39 58-6 0 0,-29 45-43 0 0,10-8-7 0 0,8-3-20 0 0,-20 17 16 0 0,-1 1-3 0 0,5 16-71 0 0,30 38 69 0 0,-40-50 9 0 0,0 1 0 0 0,0 0-1 0 0,0-1 1 0 0,-1 1 0 0 0,1 0 0 0 0,0 0 0 0 0,-1 0 0 0 0,1-1-1 0 0,-1 1 1 0 0,1 0 0 0 0,-1 0 0 0 0,1 0 0 0 0,-1 0 0 0 0,0 0 0 0 0,1 0-1 0 0,-1 0 1 0 0,0 0 0 0 0,0 0 0 0 0,0 0 0 0 0,1 0 0 0 0,-1 0-1 0 0,-1 0 1 0 0,1 0 0 0 0,0 0 0 0 0,0 2 0 0 0,-35 225-9 0 0,14-138-8 0 0,-47 128-1 0 0,50-176-2 0 0,-38 66 0 0 0,21-43 3 0 0,21-39 25 0 0,11-19-9 0 0,-1-1 4 0 0,-12 17-5 0 0,13-17-5 0 0,11-27-27 0 0,2-3 33 0 0,43-94-9 0 0,19-47-9 0 0,-9 19 3 0 0,103-214-30 0 0,-163 352 42 0 0,0 3 9 0 0,6-18-3 0 0,-7 17 26 0 0,-14 23-90 0 0,-88 151 43 0 0,44-65 1 0 0,-27 57 13 0 0,65-120-1 0 0,-14 18-5 0 0,-1 3 9 0 0,30-55 147 0 0,11-26-109 0 0,100-258 102 0 0,-51 133-80 0 0,-2-14 50 0 0,-53 152-13 0 0,-10 0-88 0 0,-24-17-9 0 0,24 18-6 0 0,-7 20-4 0 0,12-12 11 0 0,-24 22-18 0 0,1 2 0 0 0,-45 57 0 0 0,36-31-45 0 0,3 1 0 0 0,-35 79 0 0 0,65-129 59 0 0,0 1 1 0 0,1-1-1 0 0,0 0 1 0 0,-1 0 0 0 0,1 1-1 0 0,1-1 1 0 0,-1 0-1 0 0,0 6 1 0 0,-5 20-36 0 0,2-15 54 0 0,5-8-63 0 0,8-15-235 0 0,54-75 308 0 0,-52 67-14 0 0,0 1 0 0 0,-2-2 0 0 0,0 0 0 0 0,7-20 0 0 0,0 0-2 0 0,3-1 7 0 0,16-32 7 0 0,30-86 1 0 0,-44 113 3 0 0,-16 35-15 0 0,-1 0 0 0 0,0 0 0 0 0,0 0 0 0 0,-1 0 0 0 0,5-18 1 0 0,-34 41-20 0 0,-83 49-4 0 0,100-57 9 0 0,0 1 1 0 0,1 0 0 0 0,0 0 0 0 0,0 1 0 0 0,1-1 0 0 0,-1 2 0 0 0,2-1 0 0 0,-12 18 0 0 0,5-5-5 0 0,-101 152-29 0 0,91-134 22 0 0,2 1 1 0 0,-23 60 0 0 0,42-94 9 0 0,0-1 0 0 0,0 1 1 0 0,-1-1-1 0 0,1 0 0 0 0,-1 0 0 0 0,-4 5 0 0 0,0 0-2 0 0,1 7-19 0 0,2 14-6 0 0,3-23 9 0 0,2 0-28 0 0,-1 24 11 0 0,1-24-14 0 0,19-17-181 0 0,65-36 230 0 0,-81 42 5 0 0,0 0 0 0 0,0 0-1 0 0,0 0 1 0 0,0 0-1 0 0,0 0 1 0 0,-1-1-1 0 0,0 1 1 0 0,0-1-1 0 0,0 0 1 0 0,0 0-1 0 0,0 0 1 0 0,-1-1-1 0 0,4-7 1 0 0,1-3 3 0 0,14-23 10 0 0,34-67 58 0 0,52-133 0 0 0,-81 176-50 0 0,-15 33-8 0 0,-8 22-4 0 0,-3 7-7 0 0,0-1-1 0 0,0 1 1 0 0,0-1 0 0 0,0 1 0 0 0,0 0-1 0 0,0-1 1 0 0,0 1 0 0 0,0-1-1 0 0,0 1 1 0 0,0 0 0 0 0,0-1 0 0 0,0 1-1 0 0,0 0 1 0 0,0-1 0 0 0,0 1 0 0 0,-1-1-1 0 0,1 1 1 0 0,0 0 0 0 0,0-1 0 0 0,0 1-1 0 0,-1 0 1 0 0,1 0 0 0 0,0-1 0 0 0,0 1-1 0 0,-1 0 1 0 0,1-1 0 0 0,0 1 0 0 0,-1 0-1 0 0,1 0 1 0 0,0 0 0 0 0,-1-1 0 0 0,1 1-1 0 0,0 0 1 0 0,-1 0 0 0 0,1 0-1 0 0,-1 0 1 0 0,1 0 0 0 0,0 0 0 0 0,-1 0-1 0 0,1 0 1 0 0,0 0 0 0 0,-1 0 0 0 0,0 0-1 0 0,-20 13 31 0 0,-31 41-61 0 0,39-39 39 0 0,4-6-14 0 0,1-1 1 0 0,1 2-1 0 0,0-1 0 0 0,0 1 1 0 0,0 0-1 0 0,-8 20 0 0 0,5-10-1 0 0,-59 98 1 0 0,35-51 5 0 0,14-23 0 0 0,-1-4-4 0 0,-2 11 4 0 0,3-14-2 0 0,17-30-4 0 0,-1 27-20 0 0,3-27 34 0 0,12-26-3 0 0,3-4-4 0 0,5-11 6 0 0,18-39 0 0 0,10-31 15 0 0,51-104-4 0 0,-75 167-18 0 0,5-11 11 0 0,-12 26-2 0 0,-13 19-8 0 0,1 1-10 0 0,13-17-6 0 0,-13 17 7 0 0,1 1 6 0 0,13-18 1 0 0,-14 17-9 0 0,2 3-17 0 0,18-11 16 0 0,-18 11-3 0 0,2 14-106 0 0,27 44 110 0 0,-30-44 4 0 0,-1 0 0 0 0,0 1 0 0 0,-1 0 1 0 0,-1 0-1 0 0,3 21 0 0 0,-4-23 9 0 0,0 13-1 0 0,-1-7-4 0 0,-4 46 3 0 0,-3-5-2 0 0,-1-6 11 0 0,6-42-13 0 0,-5 32 38 0 0,-2-1 0 0 0,-2 0-1 0 0,-28 69 1 0 0,7-43 93 0 0,29-60-49 0 0,-1 0-56 0 0,-11 17 3 0 0,11-17 277 0 0,11-27-289 0 0,3-3-12 0 0,-2 5 2 0 0,-1-1 0 0 0,7-34 0 0 0,56-180 12 0 0,-51 178-18 0 0,-2 9-8 0 0,1-5 7 0 0,-1 4 3 0 0,-3 5-3 0 0,-4 8 4 0 0,-8 28 1 0 0,5-33-43 0 0,-6 32 29 0 0,4 29-258 0 0,14 61 253 0 0,-18-80 14 0 0,0 0 0 0 0,0 1 0 0 0,-1-1 0 0 0,1 0 0 0 0,-1 0 0 0 0,0 1 0 0 0,0-1 0 0 0,0 0 0 0 0,0 0 0 0 0,0 1 0 0 0,-1 3 1 0 0,0 5-3 0 0,-10 38-4 0 0,8-34 6 0 0,1-7-1 0 0,0 1 1 0 0,-1-1-1 0 0,0 0 1 0 0,-7 14 0 0 0,5-11-1 0 0,-14 35 6 0 0,6-8-1 0 0,8-25-2 0 0,-13 24 0 0 0,3-12 7 0 0,11-19-3 0 0,1 0 2 0 0,1-4 175 0 0,3-10-79 0 0,5-26-57 0 0,12-43-75 0 0,-16 72 28 0 0,22-78-14 0 0,-16 60 14 0 0,51-127 36 0 0,-39 87-36 0 0,-19 54 4 0 0,1 1 23 0 0,1 2-18 0 0,0 0-10 0 0,-1 5-2 0 0,-1-1-1 0 0,0 0 1 0 0,0 0 0 0 0,0 0 0 0 0,0 0 0 0 0,0 0 0 0 0,0 0 0 0 0,-1 0 0 0 0,1-1 0 0 0,-1 1 0 0 0,1-4 0 0 0,-23 14-10 0 0,-66 25-5 0 0,86-32 18 0 0,0-1 0 0 0,1 0 1 0 0,-1 1-1 0 0,0-1 0 0 0,0 1 0 0 0,1 0 1 0 0,-1 0-1 0 0,1-1 0 0 0,-1 1 0 0 0,1 0 1 0 0,-1 0-1 0 0,1 1 0 0 0,-1-1 0 0 0,1 0 1 0 0,-2 3-1 0 0,-10 12-9 0 0,-22 36-4 0 0,-18 62-77 0 0,39-71 53 0 0,12-32 29 0 0,-1-2-25 0 0,3-9-1 0 0,0 1 27 0 0,0 0-1 0 0,0 0 1 0 0,0-1 0 0 0,0 1 0 0 0,0 0-1 0 0,0-1 1 0 0,0 1 0 0 0,0 0-1 0 0,0 0 1 0 0,1-1 0 0 0,-1 1 0 0 0,0 0-1 0 0,0-1 1 0 0,1 1 0 0 0,-1-1 0 0 0,0 1-1 0 0,1 0 1 0 0,-1-1 0 0 0,1 1-1 0 0,-1-1 1 0 0,1 2 0 0 0,0-2 5 0 0,0 0 1 0 0,-1 0-1 0 0,1 0 1 0 0,-1 0-1 0 0,1 0 1 0 0,0-1-1 0 0,-1 1 0 0 0,1 0 1 0 0,-1 0-1 0 0,1 0 1 0 0,-1-1-1 0 0,1 1 1 0 0,-1 0-1 0 0,1-1 1 0 0,-1 1-1 0 0,1 0 0 0 0,-1-1 1 0 0,1 1-1 0 0,-1-1 1 0 0,1 1-1 0 0,0-1 1 0 0,29-38 47 0 0,-20 25-61 0 0,16-20 28 0 0,-22 23-8 0 0,0 1 1 0 0,11-22 27 0 0,16-52-1 0 0,-22 60-24 0 0,-6 15 6 0 0,-1 1 10 0 0,1-2-14 0 0,-2 6 8 0 0,1-1-1 0 0,-1 1 1 0 0,0-1-1 0 0,0 1 1 0 0,0-1-1 0 0,-1-8 1 0 0,2 6-9 0 0,-2 4-5 0 0,1 1 1 0 0,-1 0 0 0 0,1-1 0 0 0,-1 1-1 0 0,0-1 1 0 0,0 1 0 0 0,0 0 0 0 0,0-1 0 0 0,0 1-1 0 0,-1-4 1 0 0,-15 21-10 0 0,-5 4 7 0 0,10-10 1 0 0,0 1-1 0 0,0 1 1 0 0,1 0 0 0 0,1 0 0 0 0,-15 23 0 0 0,9-10 12 0 0,-6 12-8 0 0,-16 37 9 0 0,21-41-16 0 0,12-25-4 0 0,2 0-26 0 0,-10 22 12 0 0,9-22 2 0 0,21-21-31 0 0,53-47 56 0 0,-63 53-6 0 0,-1 0 0 0 0,0-1 0 0 0,-1 0 0 0 0,0 0 1 0 0,0 0-1 0 0,-1-1 0 0 0,0 0 0 0 0,7-20 0 0 0,-3 5 4 0 0,-6 21-2 0 0,7-23 12 0 0,-2 2 5 0 0,14-45 93 0 0,-20 62 27 0 0,-9 1-130 0 0,-21-21-3 0 0,21 21-6 0 0,-6 18-20 0 0,-45 38 11 0 0,51-42 6 0 0,0 0 0 0 0,0 1-1 0 0,-9 13 1 0 0,-13 21-5 0 0,2 1 0 0 0,2 2 0 0 0,-20 48 0 0 0,39-81 1 0 0,-10 32-10 0 0,-4 27-21 0 0,18-64 11 0 0,7 2-134 0 0,13 28 149 0 0,-13-28-2 0 0,9-22 14 0 0,45-41-2 0 0,-38 30-2 0 0,25-52 8 0 0,-25 37 8 0 0,24-59 24 0 0,-26 52-35 0 0,-5 7 8 0 0,-12 32 9 0 0,0 1 5 0 0,6-20 2 0 0,-6 20 317 0 0,-20 20-349 0 0,-57 48 3 0 0,68-56 2 0 0,1 0 0 0 0,1 0 0 0 0,-1 1 0 0 0,1 0 0 0 0,0 0 0 0 0,0 1 0 0 0,-3 7 0 0 0,-4 7-8 0 0,-78 125-45 0 0,81-134 46 0 0,6-9 2 0 0,0 0-1 0 0,0 1 1 0 0,0-1-1 0 0,1 1 1 0 0,0-1 0 0 0,0 1-1 0 0,0 0 1 0 0,-1 5-1 0 0,-13 38-69 0 0,4-20 36 0 0,9-20-5 0 0,2-1-47 0 0,-1 22 31 0 0,2-22-2 0 0,20-16-333 0 0,58-28 387 0 0,-76 36 9 0 0,1 0 0 0 0,-1 0-1 0 0,0 0 1 0 0,1 0 0 0 0,-1 0 0 0 0,0-1-1 0 0,0 1 1 0 0,0-1 0 0 0,0 1-1 0 0,2-3 1 0 0,4-4 3 0 0,21-26-5 0 0,2-7-1 0 0,8-14 20 0 0,-33 48-17 0 0,-1 2 6 0 0,-2 0 8 0 0,11-14-2 0 0,-11 15 101 0 0,-11 24-92 0 0,-134 308 147 0 0,48-146-75 0 0,24-49-16 0 0,66-126-69 0 0,0-1 0 0 0,-11 18-13 0 0,11-18-12 0 0,19-26-265 0 0,4-3 274 0 0,-3 4-9 0 0,28-44 1 0 0,-18 23 5 0 0,9-17-30 0 0,-31 53 27 0 0,0-1-8 0 0,13-15 5 0 0,-12 15-8 0 0,-12 27-142 0 0,-20 62 173 0 0,15-52-10 0 0,-111 166 93 0 0,77-136-22 0 0,26-30-41 0 0,17-27-18 0 0,-1 1-88 0 0,-10 17 36 0 0,10-17 6 0 0,17-21-132 0 0,3-3 167 0 0,38-49-10 0 0,-17 17-4 0 0,12-21 8 0 0,-12 18-1 0 0,6-5-2 0 0,-38 53 13 0 0,-1 0 2 0 0,12-14-4 0 0,-12 15 21 0 0,-17 25-11 0 0,-59 106 18 0 0,68-120-23 0 0,0 1-1 0 0,-1-1 0 0 0,1 0 1 0 0,-12 13-1 0 0,-13 17 25 0 0,-60 90 102 0 0,51-74-98 0 0,34-49-29 0 0,0 2-17 0 0,-12 19-18 0 0,12-19-15 0 0,14-28-294 0 0,56-113 332 0 0,-59 120 5 0 0,-1 0-1 0 0,7-23 0 0 0,4-12 5 0 0,7-23 9 0 0,-22 66-4 0 0,1 0 4 0 0,10-19-4 0 0,-10 19 176 0 0,-20 27-167 0 0,11-13-13 0 0,-108 136 29 0 0,62-70-10 0 0,-81 120 0 0 0,130-185-25 0 0,-1 0 0 0 0,-27 27-10 0 0,27-31 7 0 0,1 2-14 0 0,-3 0-65 0 0,12-24 65 0 0,19-40 42 0 0,-20 47-29 0 0,25-58 11 0 0,12-15 2 0 0,-6 4 18 0 0,-27 50 0 0 0,1 4 36 0 0,2 1-36 0 0,-9 19 185 0 0,-15 26-204 0 0,-6 6-6 0 0,4-5-1 0 0,1 0 0 0 0,-16 37 0 0 0,-45 84 28 0 0,43-77-23 0 0,0-3 0 0 0,28-56-2 0 0,0 1-13 0 0,0 1-86 0 0,7-9 44 0 0,16-19 32 0 0,26-37 37 0 0,-29 35-9 0 0,22-37-1 0 0,-17 21 3 0 0,5-3-7 0 0,-8 12 2 0 0,-14 22-4 0 0,-1 2 4 0 0,11-16-6 0 0,-11 16 12 0 0,-13 28-49 0 0,0 4 42 0 0,-29 67 5 0 0,17-46 7 0 0,-22 59-24 0 0,40-101 4 0 0,1 2-117 0 0,-6 24 75 0 0,6-24 4 0 0,23-19-137 0 0,61-33 169 0 0,-53 26 5 0 0,-16 8 6 0 0,-5 5 1 0 0,-1-1 0 0 0,0 0 0 0 0,0 0 0 0 0,0 0 0 0 0,-1-1 0 0 0,6-8 0 0 0,43-51 8 0 0,-32 44 18 0 0,-18 18-20 0 0,0 0 480 0 0,-17 23-462 0 0,-2 3-17 0 0,-40 54 14 0 0,-61 73 66 0 0,113-146-85 0 0,-36 48 17 0 0,20-33-2 0 0,-1 2-7 0 0,14-15 15 0 0,1 0-62 0 0,-13 15 16 0 0,12-15-14 0 0,18-24-118 0 0,3-3 152 0 0,37-58-9 0 0,52-116 53 0 0,-38 78-6 0 0,-47 84-15 0 0,-18 29 31 0 0,2-1-45 0 0,12-16 0 0 0,-13 17 39 0 0,-13 24-46 0 0,-3 6 5 0 0,-4 7 11 0 0,-23 33-1 0 0,-28 35 30 0 0,63-94-42 0 0,-4 8 14 0 0,-1 0-1 0 0,-20 22 1 0 0,-112 120 208 0 0,137-151-128 0 0,11-31-89 0 0,22-82 1 0 0,-24 95-9 0 0,0 1 0 0 0,1-1 0 0 0,0 1 0 0 0,1 0 0 0 0,9-14 0 0 0,10-21-8 0 0,6-19 42 0 0,-28 59-40 0 0,-16 24-119 0 0,-73 95 94 0 0,82-107 17 0 0,0 0-16 0 0,-12 17-47 0 0,11-16-48 0 0,2-1-1018 0 0,-13 18 685 0 0,13-18-59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29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1148 0 0,'0'0'309'0'0,"2"-11"-130"0"0,0-2-36 0 0,2-6-53 0 0,-2-2 4098 0 0,-4 10-3846 0 0,-1-21 236 0 0,4 31 135 0 0,3 7 131 0 0,18 52 1588 0 0,-15-39-3086 0 0,18 49 1147 0 0,-16-43-359 0 0,-7-18-14 0 0,4-1-13 0 0,18 20-12 0 0,-18-19-6 0 0,-2-3-10 0 0,14 12-4 0 0,-13-11 113 0 0,3-3-136 0 0,24 6-4 0 0,-24-6 49 0 0,5-11-109 0 0,42-25-16 0 0,-28 15-18 0 0,-22 9 37 0 0,-1 3-4 0 0,3-2-31 0 0,0 0 0 0 0,-1-1 0 0 0,0-1 0 0 0,9-20-1 0 0,-12 25 37 0 0,13-35-80 0 0,-13 34 51 0 0,-1-1 10 0 0,17-64 545 0 0,-17 65 132 0 0,4 25-557 0 0,-1 5-66 0 0,-1-8 1 0 0,0 0 1 0 0,1 0 0 0 0,9 19 0 0 0,-10-25-9 0 0,13 28 14 0 0,-13-29-54 0 0,16 24-210 0 0,28 28-1109 0 0,-46-58 1241 0 0,0 0-1 0 0,-1 1 1 0 0,1-1 0 0 0,1 0-1 0 0,-1 0 1 0 0,0 0-1 0 0,0 0 1 0 0,1-1-1 0 0,-1 1 1 0 0,4 1 0 0 0,20 14-2291 0 0,-3 0-563 0 0,-17-12 223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34 301 424 0 0,'-9'-25'2327'0'0,"-10"-19"1652"0"0,18 42-3886 0 0,0 0 0 0 0,1 1-1 0 0,-1-1 1 0 0,0 0 0 0 0,1 0 0 0 0,-1 0 0 0 0,1 0 0 0 0,0 0-1 0 0,-1 0 1 0 0,1 0 0 0 0,0 0 0 0 0,0 0 0 0 0,1 0 0 0 0,-1 0 0 0 0,1-2-1 0 0,-1-1 139 0 0,0-4-59 0 0,1 1 0 0 0,0 0 0 0 0,0 0 0 0 0,1 0 0 0 0,0 0 0 0 0,1 0 0 0 0,-1 1 0 0 0,2-1 0 0 0,-1 1 0 0 0,1 0 0 0 0,0-1 0 0 0,0 2 0 0 0,1-1 0 0 0,0 0 0 0 0,0 1 0 0 0,11-10 0 0 0,-10 10-58 0 0,1 0-1 0 0,0 1 0 0 0,1-1 1 0 0,-1 2-1 0 0,1-1 0 0 0,0 1 0 0 0,0 0 1 0 0,0 1-1 0 0,1 0 0 0 0,-1 0 1 0 0,1 1-1 0 0,0 0 0 0 0,16-2 1 0 0,-13 4-18 0 0,0 0 0 0 0,0 1 0 0 0,0 0 1 0 0,0 1-1 0 0,-1 0 0 0 0,1 1 1 0 0,0 1-1 0 0,-1-1 0 0 0,15 8 0 0 0,-2 2 37 0 0,0 0 0 0 0,-2 2 0 0 0,1 1 0 0 0,-2 0 0 0 0,0 2 0 0 0,-1 0 0 0 0,-1 1 0 0 0,25 32 0 0 0,-24-25 22 0 0,-2 1 1 0 0,0 0-1 0 0,-2 1 0 0 0,20 47 1 0 0,-31-62-34 0 0,0 0 1 0 0,-1 1 0 0 0,0-1 0 0 0,-1 1 0 0 0,-1-1 0 0 0,0 1 0 0 0,-1 0 0 0 0,-1 0 0 0 0,0 0 0 0 0,0 0 0 0 0,-1 0 0 0 0,-1 0 0 0 0,-6 19 0 0 0,8-29-72 0 0,-1-1-1 0 0,-1 0 1 0 0,1 0 0 0 0,0 1 0 0 0,-1-1 0 0 0,0 0 0 0 0,1 0 0 0 0,-1-1 0 0 0,0 1-1 0 0,-1 0 1 0 0,1-1 0 0 0,0 1 0 0 0,-1-1 0 0 0,1 0 0 0 0,-1 0 0 0 0,0 0 0 0 0,0 0 0 0 0,0 0-1 0 0,0 0 1 0 0,0-1 0 0 0,0 1 0 0 0,0-1 0 0 0,-1 0 0 0 0,1 0 0 0 0,0-1 0 0 0,-1 1 0 0 0,1 0-1 0 0,0-1 1 0 0,-8 0 0 0 0,-5-1 105 0 0,0-1-1 0 0,-1-1 0 0 0,1-1 0 0 0,0 0 1 0 0,-17-7-1 0 0,-10-2 69 0 0,-191-35 1187 0 0,209 38-1400 0 0,13 2-2963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0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95 336 0 0,'-1'-3'852'0'0,"1"-1"-524"0"0,-1 1 1 0 0,-1-1-1 0 0,1 1 0 0 0,0-1 0 0 0,-1 1 1 0 0,1 0-1 0 0,-1 0 0 0 0,0 0 0 0 0,0 0 0 0 0,0 0 1 0 0,-1 0-1 0 0,1 1 0 0 0,-1-1 0 0 0,-3-2 1 0 0,0 0 125 0 0,0 1 0 0 0,0 0 0 0 0,-1 0 1 0 0,1 0-1 0 0,-1 1 0 0 0,-13-4 0 0 0,12 4-185 0 0,-1 1-1 0 0,0-1 1 0 0,1 2 0 0 0,-1 0-1 0 0,0 0 1 0 0,0 0-1 0 0,1 1 1 0 0,-1 0-1 0 0,0 1 1 0 0,0 0-1 0 0,1 0 1 0 0,-17 5 0 0 0,14 0-101 0 0,0 0 0 0 0,0 1 0 0 0,0 0 0 0 0,1 0 0 0 0,0 1 0 0 0,1 0 0 0 0,0 1 0 0 0,0 0 0 0 0,1 0 0 0 0,0 1 0 0 0,0 0 0 0 0,1 1 1 0 0,1 0-1 0 0,0 0 0 0 0,-9 21 0 0 0,4-4 104 0 0,2 1-1 0 0,0-1 1 0 0,2 2 0 0 0,2-1 0 0 0,-4 45 0 0 0,8-60-148 0 0,1 1 0 0 0,1 0 0 0 0,0-1 0 0 0,1 1 0 0 0,0-1-1 0 0,1 0 1 0 0,1 0 0 0 0,0 0 0 0 0,1 0 0 0 0,10 19 0 0 0,-10-24-48 0 0,0 0 0 0 0,1 1 0 0 0,0-2 0 0 0,0 1 0 0 0,1-1 0 0 0,0 0 1 0 0,1 0-1 0 0,-1-1 0 0 0,1 0 0 0 0,1-1 0 0 0,0 1 0 0 0,0-2 0 0 0,0 1 0 0 0,19 7 0 0 0,-17-9-31 0 0,1 0-1 0 0,0-1 1 0 0,0 0-1 0 0,0-1 1 0 0,0 0 0 0 0,0-1-1 0 0,0-1 1 0 0,0 0-1 0 0,19-2 1 0 0,-23 1-42 0 0,0-1 0 0 0,0 0 0 0 0,-1 0 0 0 0,1-1 0 0 0,0 0 0 0 0,-1 0 1 0 0,0-1-1 0 0,0 0 0 0 0,0 0 0 0 0,0 0 0 0 0,0-1 0 0 0,-1 0 0 0 0,0-1 0 0 0,0 1 0 0 0,7-10 1 0 0,-3 0-64 0 0,0 0 0 0 0,-1-1 0 0 0,0 0 0 0 0,-1 0 1 0 0,-1-1-1 0 0,-1 0 0 0 0,0-1 0 0 0,-1 1 1 0 0,2-21-1 0 0,-1 2-98 0 0,-2-1 0 0 0,-1 0 1 0 0,-4-57-1 0 0,-1 77 195 0 0,0 0 1 0 0,0 0-1 0 0,-2 0 0 0 0,0 0 1 0 0,-1 0-1 0 0,-1 1 1 0 0,0-1-1 0 0,-16-27 0 0 0,21 43 180 0 0,1 1-205 0 0,-1 0 0 0 0,1 0 0 0 0,0 0 0 0 0,-1 0 0 0 0,1 1 0 0 0,0-1 0 0 0,-1 0 0 0 0,1 0 0 0 0,0 0 0 0 0,-1 1-1 0 0,1-1 1 0 0,0 0 0 0 0,0 0 0 0 0,0 1 0 0 0,-1-1 0 0 0,1 0 0 0 0,0 1 0 0 0,0-1 0 0 0,0 0 0 0 0,-1 1 0 0 0,1-1 0 0 0,0 0 0 0 0,0 1 0 0 0,0-1 0 0 0,0 0 0 0 0,0 1 0 0 0,0-1-1 0 0,0 0 1 0 0,0 1 0 0 0,0-1 0 0 0,0 0 0 0 0,0 1 0 0 0,0 0 0 0 0,2 23 217 0 0,12 36 6 0 0,-10-47-145 0 0,5 21-1 0 0,1-1 0 0 0,2-1 1 0 0,1 0-1 0 0,1-1 1 0 0,2 0-1 0 0,1-2 1 0 0,2 1-1 0 0,0-2 1 0 0,2-1-1 0 0,42 43 1 0 0,-18-37-1163 0 0,-15-13-1199 0 0,-29-19 1939 0 0,0-1 0 0 0,0 0 1 0 0,0 0-1 0 0,1 1 0 0 0,-1-1 1 0 0,0 0-1 0 0,0 0 1 0 0,0 0-1 0 0,0 0 0 0 0,0 0 1 0 0,0 0-1 0 0,0 0 0 0 0,1 0 1 0 0,-1-1-1 0 0,0 1 0 0 0,0 0 1 0 0,0-1-1 0 0,0 1 1 0 0,0-1-1 0 0,0 1 0 0 0,0-1 1 0 0,0 1-1 0 0,0-1 0 0 0,-1 0 1 0 0,1 0-1 0 0,0 1 0 0 0,0-1 1 0 0,0 0-1 0 0,-1 0 1 0 0,1 0-1 0 0,0 0 0 0 0,-1 0 1 0 0,2-1-1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1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4 0 0,'1'-7'868'0'0,"-1"5"-604"0"0,0 1 0 0 0,0-1-1 0 0,1 0 1 0 0,-1 1 0 0 0,0-1-1 0 0,1 1 1 0 0,-1-1 0 0 0,1 0-1 0 0,-1 1 1 0 0,1-1 0 0 0,0 1-1 0 0,-1-1 1 0 0,1 1-1 0 0,0 0 1 0 0,0-1 0 0 0,0 1-1 0 0,0 0 1 0 0,1 0 0 0 0,-1 0-1 0 0,0-1 1 0 0,0 1 0 0 0,1 0-1 0 0,-1 1 1 0 0,0-1 0 0 0,1 0-1 0 0,-1 0 1 0 0,1 1-1 0 0,3-2 794 0 0,-2 4-269 0 0,1 3-520 0 0,0-1 0 0 0,0 1 1 0 0,-1-1-1 0 0,1 1 0 0 0,-1 0 0 0 0,0 0 0 0 0,3 10 1 0 0,17 50 1061 0 0,-8-23-552 0 0,17 49 391 0 0,-13-33-246 0 0,31 62 1 0 0,-41-103-745 0 0,-1-1 0 0 0,2-1 1 0 0,0 0-1 0 0,0 0 0 0 0,2-1 0 0 0,0 0 0 0 0,0-1 1 0 0,20 15-1 0 0,-28-24-163 0 0,0-1 0 0 0,1-1 0 0 0,-1 1 1 0 0,1 0-1 0 0,0-1 0 0 0,0 0 0 0 0,0 0 0 0 0,0-1 1 0 0,0 1-1 0 0,0-1 0 0 0,0 0 0 0 0,0-1 0 0 0,1 1 0 0 0,-1-1 1 0 0,0 0-1 0 0,0 0 0 0 0,1-1 0 0 0,-1 0 0 0 0,0 1 1 0 0,9-4-1 0 0,-7 1-45 0 0,0 1 0 0 0,0-2 0 0 0,0 1 0 0 0,-1-1 1 0 0,1 0-1 0 0,-1 0 0 0 0,0-1 0 0 0,0 0 0 0 0,0 0 0 0 0,-1-1 0 0 0,1 1 0 0 0,-1-1 1 0 0,7-12-1 0 0,5-7-76 0 0,-2 0 0 0 0,-1-1 1 0 0,-1-1-1 0 0,-1 0 0 0 0,-1-1 1 0 0,-2 0-1 0 0,0 0 0 0 0,-2-1 1 0 0,-2 0-1 0 0,0-1 0 0 0,0-30 1 0 0,-5 42 379 0 0,0 0 1 0 0,-2 0-1 0 0,0 0 1 0 0,-9-34 824 0 0,12 59-891 0 0,9 47 188 0 0,2-1 0 0 0,2 0-1 0 0,3-1 1 0 0,1 0 0 0 0,3-2-1 0 0,53 93 1 0 0,-57-115-493 0 0,16 24-3856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1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32 260 0 0,'-26'-18'17312'0'0,"31"16"-17076"0"0,1-1 0 0 0,-1 2 0 0 0,0-1-1 0 0,0 0 1 0 0,1 1 0 0 0,-1 0-1 0 0,1 0 1 0 0,-1 1 0 0 0,1 0 0 0 0,7 0-1 0 0,66 7 1638 0 0,-55-4-1462 0 0,324 21 2836 0 0,-313-21-3219 0 0,103 14-869 0 0,-113-13-990 0 0,40 14 0 0 0,-46-6-1485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2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53 584 0 0,'0'0'2844'0'0,"2"4"-1938"0"0,3 19-124 0 0,-1-1 1 0 0,-1 1-1 0 0,-1 0 0 0 0,-1 0 1 0 0,-2 25-1 0 0,1 13 29 0 0,3 42 1704 0 0,-15 146 0 0 0,11-205-1852 0 0,2-36-391 0 0,-1 1 0 0 0,0-1 0 0 0,-1 1 0 0 0,1-1 0 0 0,-6 18 936 0 0,-7-82-1092 0 0,9-5-77 0 0,-5-46-204 0 0,7-130-1 0 0,4 178 82 0 0,-2 40 46 0 0,0 1 0 0 0,1-1 1 0 0,1 1-1 0 0,1 0 0 0 0,7-25 1 0 0,-8 37 18 0 0,0 0 1 0 0,0 0-1 0 0,1 0 0 0 0,0 0 1 0 0,0 0-1 0 0,1 1 1 0 0,0 0-1 0 0,0-1 1 0 0,0 1-1 0 0,9-8 1 0 0,-10 11 14 0 0,0 0 0 0 0,0 0 0 0 0,0 0 0 0 0,0 0 0 0 0,1 1 0 0 0,-1-1 0 0 0,1 1 0 0 0,-1 0 1 0 0,1 0-1 0 0,-1 0 0 0 0,1 0 0 0 0,0 1 0 0 0,-1 0 0 0 0,1-1 0 0 0,0 1 0 0 0,0 1 0 0 0,-1-1 0 0 0,1 0 0 0 0,0 1 1 0 0,4 1-1 0 0,1 1 37 0 0,0 1 0 0 0,0 0 1 0 0,0 0-1 0 0,-1 1 0 0 0,0 0 1 0 0,0 1-1 0 0,0 0 0 0 0,0 0 1 0 0,-1 0-1 0 0,0 1 0 0 0,-1 0 1 0 0,1 1-1 0 0,7 11 0 0 0,7 12 232 0 0,32 66 0 0 0,-50-91-245 0 0,20 39 245 0 0,-3 2 0 0 0,-1 1 1 0 0,-3 0-1 0 0,-1 1 0 0 0,-3 1 0 0 0,-2 0 1 0 0,3 58-1 0 0,-11-70-780 0 0,-2-36 58 0 0,2 6-450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5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1 431 196 0 0,'20'1'2908'0'0,"9"-8"-1840"0"0,0 0 1 0 0,-1-2 0 0 0,0-1 0 0 0,0-1-1 0 0,39-22 1 0 0,-16 8-18 0 0,-9 3 48 0 0,-1-3 0 0 0,46-35 0 0 0,-43 28 61 0 0,-42 30-1097 0 0,1 1-1 0 0,-1-1 1 0 0,0 0-1 0 0,0 0 1 0 0,0 0-1 0 0,0 0 1 0 0,0-1-1 0 0,0 1 1 0 0,-1-1-1 0 0,1 1 1 0 0,-1-1-1 0 0,0 1 1 0 0,0-1 0 0 0,0 0-1 0 0,0 1 1 0 0,0-1-1 0 0,0 0 1 0 0,-1 0-1 0 0,1 0 1 0 0,-1 0-1 0 0,0 0 1 0 0,0 1-1 0 0,0-1 1 0 0,0 0-1 0 0,-1 0 1 0 0,1 0-1 0 0,-1 0 1 0 0,0 0 0 0 0,1 1-1 0 0,-1-1 1 0 0,0 0-1 0 0,-1 1 1 0 0,1-1-1 0 0,-2-2 1 0 0,-1-3 11 0 0,0 1 1 0 0,-1 0-1 0 0,0 1 1 0 0,0-1 0 0 0,-1 1-1 0 0,0 0 1 0 0,0 0-1 0 0,0 1 1 0 0,-1-1-1 0 0,-10-5 1 0 0,10 7-44 0 0,-1 0 1 0 0,0 1-1 0 0,0 0 1 0 0,0 1-1 0 0,0 0 1 0 0,0 0-1 0 0,-1 0 1 0 0,1 1-1 0 0,-1 1 0 0 0,1-1 1 0 0,-1 1-1 0 0,1 1 1 0 0,-1-1-1 0 0,1 2 1 0 0,0-1-1 0 0,-1 1 0 0 0,1 0 1 0 0,-11 5-1 0 0,6-1-5 0 0,0 0 0 0 0,0 0 0 0 0,1 1 0 0 0,0 1 0 0 0,0 0 0 0 0,1 1 0 0 0,0 0 0 0 0,1 1 0 0 0,0 0 0 0 0,-11 15 0 0 0,9-10 51 0 0,2 1 0 0 0,0 0-1 0 0,1 1 1 0 0,1-1-1 0 0,0 2 1 0 0,1-1-1 0 0,1 1 1 0 0,1 1 0 0 0,0-1-1 0 0,2 1 1 0 0,0-1-1 0 0,1 1 1 0 0,0 23-1 0 0,3-28 18 0 0,-1 1-1 0 0,2 0 0 0 0,0 0 0 0 0,1-1 1 0 0,0 1-1 0 0,1-1 0 0 0,1 0 0 0 0,0 0 1 0 0,1 0-1 0 0,0-1 0 0 0,1 1 0 0 0,1-2 1 0 0,0 1-1 0 0,0-1 0 0 0,2 0 0 0 0,-1-1 0 0 0,16 14 1 0 0,-9-12-138 0 0,0-1 1 0 0,0-1 0 0 0,1-1-1 0 0,0 0 1 0 0,1-1-1 0 0,0-1 1 0 0,1-1 0 0 0,-1 0-1 0 0,1-2 1 0 0,0 0 0 0 0,1-1-1 0 0,-1-1 1 0 0,1 0 0 0 0,0-2-1 0 0,0 0 1 0 0,0-2-1 0 0,-1 0 1 0 0,1-1 0 0 0,0-1-1 0 0,-1 0 1 0 0,33-12 0 0 0,-23 5-2049 0 0,46-24 0 0 0,-32 9-5876 0 0,-24 14 3151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6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288 370 608 0 0,'4'-14'463'0'0,"-1"-1"1"0"0,0 0-1 0 0,-1 0 1 0 0,-1 0-1 0 0,0 0 1 0 0,-1 0-1 0 0,-1 0 1 0 0,0-1-1 0 0,-1 1 0 0 0,-6-21 1 0 0,4 22-186 0 0,-2-1 0 0 0,0 1 1 0 0,-1 1-1 0 0,0-1 0 0 0,-1 1 0 0 0,0 0 1 0 0,-1 1-1 0 0,-11-12 0 0 0,14 17-107 0 0,3 3-71 0 0,-1 0 0 0 0,1 0 0 0 0,-1 1 0 0 0,0-1-1 0 0,0 1 1 0 0,-1 0 0 0 0,1 0 0 0 0,-1 1 0 0 0,1-1 0 0 0,-1 1 0 0 0,0 0 0 0 0,0 0 0 0 0,0 1 0 0 0,0 0 0 0 0,0 0 0 0 0,-11-1 0 0 0,13 1-60 0 0,-1 1 0 0 0,1 0 0 0 0,0 0 0 0 0,-1 1-1 0 0,1-1 1 0 0,-1 1 0 0 0,1-1 0 0 0,0 1 0 0 0,0 0 0 0 0,-1 0 0 0 0,1 1 0 0 0,0-1 0 0 0,0 1 0 0 0,0-1 0 0 0,0 1 0 0 0,0 0-1 0 0,1 0 1 0 0,-1 1 0 0 0,1-1 0 0 0,-1 0 0 0 0,1 1 0 0 0,0-1 0 0 0,-1 1 0 0 0,2 0 0 0 0,-1 0 0 0 0,-2 4 0 0 0,-4 11 73 0 0,2 0 0 0 0,0 0 1 0 0,1 0-1 0 0,1 1 0 0 0,-3 28 0 0 0,1 99 397 0 0,5-90-321 0 0,15 473 1617 0 0,-12-496-1699 0 0,41 333 1176 0 0,-32-287-998 0 0,-3-32-100 0 0,7 86 604 0 0,-2 60 602 0 0,-10-141-908 0 0,-1-39-4409 0 0,-14-47 2769 0 0,-16-43-6403 0 0,19 56 4058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7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24 348 0 0,'-3'-8'18104'0'0,"15"5"-17607"0"0,0 1 0 0 0,0 1-1 0 0,0 0 1 0 0,17 0 0 0 0,62-1 1409 0 0,-7-2-652 0 0,43 4 384 0 0,-70-2-808 0 0,0 3 0 0 0,73 10 0 0 0,3 5-102 0 0,-111-7-5090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8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9 708 0 0,'48'-8'31574'0'0,"-49"8"-31232"0"0,-19 5-3943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9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32 0 0,'0'0'31122'0'0,"-2"2"-30272"0"0,-8 5-1122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30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0 224 0 0,'0'0'6541'0'0,"-6"15"-6095"0"0,-20 43-32 0 0,19-35-36 0 0,4 25 317 0 0,1-39-586 0 0,1-6-58 0 0,0 0 0 0 0,1 0 0 0 0,-1 0 0 0 0,1-1-1 0 0,0 1 1 0 0,0 0 0 0 0,0 0 0 0 0,0 0 0 0 0,0 0 0 0 0,1 0-1 0 0,0 0 1 0 0,-1 0 0 0 0,3 5 0 0 0,22 80 549 0 0,-23-81-435 0 0,3-1-12 0 0,14 18-20 0 0,-14-18-17 0 0,3-4-15 0 0,26 10-18 0 0,-25-10-21 0 0,5-7-76 0 0,46-14-17 0 0,-40 9-13 0 0,3-8-11 0 0,-18 14-2 0 0,0-3 6 0 0,13-19-1 0 0,-13 20-1 0 0,-3-3 7 0 0,2 0 29 0 0,-2 5-4 0 0,-1 0 1 0 0,0-1 0 0 0,1 1 0 0 0,-1 0-1 0 0,-1 0 1 0 0,1-1 0 0 0,0-6 0 0 0,1-22-2 0 0,-1 25 1140 0 0,0 33-942 0 0,3 74-8 0 0,-1-67 8 0 0,12 12 114 0 0,5-1-58 0 0,19 22 13 0 0,-35-59-207 0 0,1-1-62 0 0,17 17-85 0 0,-17-17-108 0 0,1-2-576 0 0,18 9 182 0 0,-19-9-141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3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0 388 0 0,'0'0'13833'0'0,"-5"20"-13597"0"0,-20 85 222 0 0,15-61-28 0 0,-2 1 24 0 0,1 3-4 0 0,0 2-15 0 0,0-1-35 0 0,-1-1-12 0 0,3-19-203 0 0,7-22-23 0 0,-1 3-13 0 0,-17 70 374 0 0,18-73-182 0 0,0 0-247 0 0,-4 22 10 0 0,5-21 153 0 0,-1-1-178 0 0,-5 23 2 0 0,5-22 150 0 0,0-2-175 0 0,-8 20-12 0 0,8-19 44 0 0,0 0-67 0 0,-20 64 176 0 0,20-63-113 0 0,-2-3-151 0 0,-12 15 49 0 0,12-14 4 0 0,0 0-346 0 0,-10 18 338 0 0,10-18-19 0 0,4 3-39 0 0,-1 30 82 0 0,0-30 15 0 0,0 33 0 0 0,1-34 18 0 0,11-25-211 0 0,32-53 165 0 0,-32 53-17 0 0,-6 12-1 0 0,18-12-2 0 0,-17 12-3 0 0,1 2 10 0 0,21-11 26 0 0,-21 10-1 0 0,3 3 4 0 0,28-3 11 0 0,-29 3 78 0 0,3 2-53 0 0,35 5 10 0 0,-36-4 18 0 0,0 1 1 0 0,2-1-40 0 0,-6-1 4 0 0,0 1 0 0 0,0 0 0 0 0,1 0 0 0 0,11 6-1 0 0,27 11 338 0 0,-2 3 0 0 0,75 48 0 0 0,-94-52-197 0 0,0 2 0 0 0,-2 0 0 0 0,0 1 1 0 0,-1 2-1 0 0,35 45 0 0 0,-26-24 159 0 0,-1 2 0 0 0,40 84 0 0 0,-37-65-76 0 0,-16-34-86 0 0,-2 1 0 0 0,20 59 1 0 0,-2 8 129 0 0,-8 0-64 0 0,-10 1 7 0 0,-13-86-224 0 0,4 22 65 0 0,-5-30-73 0 0,0 0-1 0 0,-1 0 1 0 0,1 0 0 0 0,-2 0 0 0 0,0 11 0 0 0,-3 43 89 0 0,-2-3-4 0 0,5-48-83 0 0,1-5-5 0 0,0 0 0 0 0,-1-1 0 0 0,0 1 0 0 0,1 0 1 0 0,-1 0-1 0 0,-1-1 0 0 0,-1 6 0 0 0,-23 61 119 0 0,19-45-67 0 0,6-22-55 0 0,0-1 0 0 0,0 1 0 0 0,-1 0 0 0 0,1-1 0 0 0,0 1 0 0 0,-1 0 0 0 0,0-1 0 0 0,1 0 0 0 0,-3 3 0 0 0,-39 51 112 0 0,39-51-50 0 0,-3 1-12 0 0,-96 70 200 0 0,96-73-197 0 0,-2 1 11 0 0,-1 2-46 0 0,7-4-12 0 0,-1 0-1 0 0,1 0 1 0 0,-1-1-1 0 0,1 1 0 0 0,-1-1 1 0 0,0 0-1 0 0,0 0 1 0 0,1 0-1 0 0,-1 0 1 0 0,-7 0-1 0 0,1 1 12 0 0,-34 2 79 0 0,31-3-81 0 0,-43-3 98 0 0,-9-4 51 0 0,5 2 22 0 0,-13-4 8 0 0,-3-1-22 0 0,74 8-178 0 0,-161-22 385 0 0,99 8-242 0 0,53 12-120 0 0,-33-11 83 0 0,19 4-65 0 0,6 3-8 0 0,0 0 0 0 0,0-2 1 0 0,1 0-1 0 0,-30-21 0 0 0,43 26-9 0 0,-2-1-1 0 0,-18-14 5 0 0,19 14 14 0 0,0 1-24 0 0,-18-14-27 0 0,19 14-20 0 0,0-1-175 0 0,-14-12 88 0 0,15 13-26 0 0,-28-13-6782 0 0,25 14 5737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4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43 668 0 0,'0'0'10034'0'0,"12"-5"-9530"0"0,33-16-38 0 0,-34 15 380 0 0,1 5-436 0 0,35-6-6 0 0,-35 6-13 0 0,-10 2-350 0 0,0-1 1 0 0,1 1-1 0 0,-1-1 1 0 0,1 1 0 0 0,-1-1-1 0 0,1 0 1 0 0,-1 0-1 0 0,0 0 1 0 0,1 0-1 0 0,-1 0 1 0 0,3-1 0 0 0,36-2 829 0 0,23 2-227 0 0,-8 2-16 0 0,9 3 63 0 0,-7 1-44 0 0,18 0-42 0 0,-62-3-499 0 0,42-3 420 0 0,23-4 53 0 0,220 8 1559 0 0,-290-3-1920 0 0,4 0 3 0 0,39 0 8 0 0,-39 0-10 0 0,-1 0-24 0 0,54 2 389 0 0,-28-1-380 0 0,-28-1-17 0 0,-2 1-25 0 0,2 2-104 0 0,-5-2 11 0 0,-1 0-1 0 0,1 0 1 0 0,0 0 0 0 0,-1-1 0 0 0,1 0 0 0 0,0 1-1 0 0,6-2 1 0 0,55 0 486 0 0,-54-1-522 0 0,-6 1 7 0 0,0 0 0 0 0,-1 0 1 0 0,1 1-1 0 0,0 0 0 0 0,0 0 0 0 0,10 2 1 0 0,18 2-206 0 0,-26-3-79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5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81 128 0 0,'0'0'13410'0'0,"17"-10"-13049"0"0,50-28-5 0 0,-66 36-322 0 0,1 1 1 0 0,0 0-1 0 0,0 0 0 0 0,0 0 0 0 0,0 0 0 0 0,1 0 0 0 0,-1 0 0 0 0,0 0 0 0 0,0 1 1 0 0,4-1-1 0 0,80-10 1213 0 0,140 0 1 0 0,-80 29-96 0 0,-87-9-814 0 0,11-4-15 0 0,-40-3 1 0 0,48 9 0 0 0,196 42 864 0 0,-207-42-884 0 0,10 6 122 0 0,-69-16 228 0 0,33 7-569 0 0,-33-7 504 0 0,-21 14-577 0 0,-37 45 2 0 0,28-29 11 0 0,19-20-17 0 0,1-3 2 0 0,-33 79 192 0 0,-36 145 0 0 0,-14 162 416 0 0,7 159 467 0 0,75-536-1020 0 0,1-1 0 0 0,0 23 0 0 0,-1 26 127 0 0,-3 10-44 0 0,7-63-125 0 0,-5 36 86 0 0,-1-19-52 0 0,4-21-7 0 0,1 2-3 0 0,-1 50 141 0 0,0-51-550 0 0,0-2 2536 0 0,0 0-4324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6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56 664 0 0,'0'0'12942'0'0,"20"-4"-12351"0"0,62-10 33 0 0,-76 12-481 0 0,1 0 0 0 0,-1 1 0 0 0,0 0 0 0 0,1 0 0 0 0,0 1 0 0 0,11 0-1 0 0,28 2 852 0 0,335-21 2644 0 0,-291 14-3010 0 0,38-3 865 0 0,242 15-1 0 0,-272 4-927 0 0,-14 1-203 0 0,-76-11-349 0 0,5 0-1791 0 0,-1 3 4529 0 0,-4-1-5479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7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64 0 0,'0'0'11372'0'0,"6"15"-11126"0"0,-1 4-169 0 0,-3-9 13 0 0,1 0-1 0 0,1 0 0 0 0,8 18 0 0 0,-15 1 183 0 0,2-23-218 0 0,-1-1 0 0 0,2 0 0 0 0,-1 0 0 0 0,1 1 0 0 0,0-1 0 0 0,0 8 1 0 0,1 45 502 0 0,-3-47-730 0 0,1 6 257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9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404 357 480 0 0,'0'0'14250'0'0,"-19"-7"-14059"0"0,-55-18-39 0 0,55 19 199 0 0,16-2-260 0 0,-10-24-1 0 0,9 24 72 0 0,7-37-26 0 0,-3 36 19 0 0,3-2-121 0 0,9-33-9 0 0,-9 33 31 0 0,0 4-26 0 0,7-18-9 0 0,-7 19 18 0 0,2-1-22 0 0,16-22 10 0 0,-16 22-5 0 0,2 2 16 0 0,53-32 94 0 0,-55 34-27 0 0,4 0-5 0 0,29-10-20 0 0,-28 9 5 0 0,-2 4 28 0 0,26-4 0 0 0,-26 3 148 0 0,4 3-138 0 0,33 3 2 0 0,-34-4 1 0 0,-2 2 23 0 0,29 8 29 0 0,-36-11-155 0 0,1 0 0 0 0,-1 1-1 0 0,0-1 1 0 0,0 1 0 0 0,1 0 0 0 0,-1 0 0 0 0,0-1 0 0 0,0 1-1 0 0,0 1 1 0 0,0-1 0 0 0,0 0 0 0 0,3 3 0 0 0,15 12 253 0 0,-13-13-212 0 0,-4-2-29 0 0,0 1 0 0 0,0-1 0 0 0,-1 1 0 0 0,1 0 0 0 0,0-1 0 0 0,-1 1 0 0 0,1 0 0 0 0,-1 1 0 0 0,3 2 0 0 0,30 29 401 0 0,3 3-13 0 0,48 76 459 0 0,-71-86-528 0 0,17 43 1 0 0,-22-46-216 0 0,-7-18-88 0 0,0 0 1 0 0,-1 0 0 0 0,0 0-1 0 0,0 1 1 0 0,-1-1-1 0 0,1 0 1 0 0,-1 9 0 0 0,2 4 31 0 0,2 11 154 0 0,3 38 0 0 0,-3-16 33 0 0,-2-36-187 0 0,-2-8-2 0 0,0 0 0 0 0,0-1 0 0 0,-1 1 0 0 0,-1 14 0 0 0,-1 58 302 0 0,-4 0-1 0 0,-3-1 0 0 0,-25 97 0 0 0,3-47-37 0 0,15-54-69 0 0,-4-1 0 0 0,-33 79-1 0 0,31-101-149 0 0,-92 194 470 0 0,65-170-386 0 0,28-41-123 0 0,15-26-59 0 0,0 0 1 0 0,0 0 0 0 0,-15 15-1 0 0,9-11-3 0 0,-1-1 0 0 0,0-1 0 0 0,0 0 0 0 0,-2-1-1 0 0,1 0 1 0 0,-1-1 0 0 0,-18 8 0 0 0,27-15-8 0 0,-4-1-25 0 0,-37 4-29 0 0,34-6-22 0 0,-63-2-17 0 0,20 2-74 0 0,15 0 89 0 0,31 1 3 0 0,0-3-2 0 0,-72-24-155 0 0,75 25 146 0 0,1-2-8 0 0,-17-9-26 0 0,17 10-27 0 0,2-4-10 0 0,-14-18 4 0 0,14 18 11 0 0,2-1 3 0 0,-2 1 78 0 0,3 5 22 0 0,0-1 0 0 0,-1 1 0 0 0,1-1 0 0 0,1 1 0 0 0,-1-1 1 0 0,0 1-1 0 0,1-1 0 0 0,-1 0 0 0 0,1 1 0 0 0,0-1 0 0 0,0 0 1 0 0,0 1-1 0 0,0-6 0 0 0,-1-4-13 0 0,1 7 0 0 0,0-1 0 0 0,0 1 0 0 0,0-1 0 0 0,0 1-1 0 0,1 0 1 0 0,2-10 0 0 0,8-44-222 0 0,-2 26 181 0 0,-7 25 9 0 0,1 0-1 0 0,24-67-186 0 0,-24 68 196 0 0,4 2 4 0 0,18-18 4 0 0,-18 18-2 0 0,-2 1-2 0 0,57-32-73 0 0,27-3 24 0 0,-78 35 94 0 0,0 0 0 0 0,0 1-1 0 0,0 1 1 0 0,0-1 0 0 0,1 2 0 0 0,16-1 0 0 0,-18 1 9 0 0,-3 0-4 0 0,1 0 0 0 0,-1 0 0 0 0,0 1 0 0 0,15 1 1 0 0,-9 0 0 0 0,-2-2 1 0 0,0 1 1 0 0,1 1 0 0 0,-1 0 0 0 0,19 4 0 0 0,-10-1 1 0 0,-7-1-2 0 0,-1 1 0 0 0,1 0 0 0 0,-1 0 0 0 0,1 1 0 0 0,11 7 0 0 0,-16-8 4 0 0,14 8 46 0 0,0 0 1 0 0,-1 1-1 0 0,-1 2 0 0 0,0 0 0 0 0,0 1 0 0 0,28 31 1 0 0,-23-23 31 0 0,44 54 238 0 0,-15-13 27 0 0,-45-52-245 0 0,8 6-4 0 0,5 1 57 0 0,-15-14-138 0 0,0 2 31 0 0,1-1 0 0 0,0 0 1 0 0,0-1-1 0 0,0 0 0 0 0,1 0 1 0 0,0-1-1 0 0,1 0 1 0 0,-1 0-1 0 0,17 5 0 0 0,-15-6-21 0 0,-8-2-15 0 0,1 0 0 0 0,0-1 0 0 0,0 0 0 0 0,0 0 0 0 0,0 0 0 0 0,0 0 0 0 0,0-1 0 0 0,0 1 0 0 0,0-1 0 0 0,6 0 0 0 0,0 2 10 0 0,-7-2-11 0 0,0 1 0 0 0,1-1 0 0 0,0 1-1 0 0,-1-1 1 0 0,1 0 0 0 0,-1 0 0 0 0,1-1-1 0 0,-1 1 1 0 0,1-1 0 0 0,-1 1 0 0 0,6-3-1 0 0,58-13 99 0 0,-60 15-101 0 0,13-4 6 0 0,0-1 0 0 0,0 0 1 0 0,29-14-1 0 0,182-87-2488 0 0,-158 70-685 0 0,-68 34 1745 0 0,20-18-8939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21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438 326 516 0 0,'0'0'2994'0'0,"-14"0"-2399"0"0,-41 4-14 0 0,41-3 2551 0 0,4-4-2661 0 0,-2 0-268 0 0,7 1 133 0 0,1 1 1 0 0,-1 0-1 0 0,0 0 1 0 0,0 0-1 0 0,0 0 1 0 0,-8 1-1 0 0,6-4 9 0 0,-18-9-17 0 0,19 10 437 0 0,5 1-739 0 0,1 0-1 0 0,-1 0 0 0 0,1 0 1 0 0,-1 0-1 0 0,0 0 1 0 0,1 0-1 0 0,-1 0 1 0 0,0 0-1 0 0,0 1 1 0 0,0-1-1 0 0,-1 0 0 0 0,-1-2 1 0 0,0 1 27 0 0,0-3 385 0 0,4-5-322 0 0,2-32-12 0 0,-2 32 81 0 0,4 0-116 0 0,16-32-10 0 0,-20 41-54 0 0,0 0 1 0 0,-1 0 0 0 0,1 0-1 0 0,0 0 1 0 0,0 0-1 0 0,0 0 1 0 0,1 0-1 0 0,-1 1 1 0 0,0-1 0 0 0,1 0-1 0 0,-1 1 1 0 0,1-1-1 0 0,-1 1 1 0 0,1 0-1 0 0,0-1 1 0 0,2 0 0 0 0,2-2 13 0 0,6-7 53 0 0,1 0-1 0 0,26-17 1 0 0,-35 26-64 0 0,32-17 105 0 0,-27 15-90 0 0,1 0 7 0 0,-1 0 1 0 0,1 1-1 0 0,-1 0 0 0 0,1 0 0 0 0,0 1 0 0 0,13-1 0 0 0,-2 0 43 0 0,45-6 185 0 0,-39 9-108 0 0,-11 0-96 0 0,-5 0-6 0 0,0 0 1 0 0,0 1-1 0 0,-1 1 1 0 0,15 3-1 0 0,-18-4-30 0 0,27 5 195 0 0,65 21 0 0 0,-93-25-180 0 0,0 1 1 0 0,0 0 0 0 0,0 0 0 0 0,0 0-1 0 0,0 1 1 0 0,10 9 0 0 0,-1-1 14 0 0,-5-4 5 0 0,-1 1-1 0 0,1 0 0 0 0,-1 0 0 0 0,-1 1 0 0 0,1 1 0 0 0,-2-1 0 0 0,0 1 0 0 0,0 1 0 0 0,-1-1 0 0 0,0 1 1 0 0,-1 0-1 0 0,0 1 0 0 0,5 24 0 0 0,-6-26-5 0 0,-2 1 0 0 0,1-1 0 0 0,-2 1 0 0 0,2 20 0 0 0,-2-8 1 0 0,-1-3 45 0 0,-1-1-1 0 0,0 0 0 0 0,-1 0 0 0 0,-2 0 1 0 0,0 0-1 0 0,-12 36 0 0 0,12-45-13 0 0,0 1-1 0 0,-1-1 0 0 0,-7 14 1 0 0,-5 7 277 0 0,13-24-294 0 0,-46 80 528 0 0,45-79-521 0 0,-20 27 270 0 0,-9 4 31 0 0,-15 9 97 0 0,44-45-325 0 0,-2 1-16 0 0,-20 16 11 0 0,20-16-23 0 0,1-2-23 0 0,-16 7-11 0 0,16-7 210 0 0,3-3-280 0 0,0 0 0 0 0,0 0 1 0 0,0 1-1 0 0,0-1 1 0 0,0 1-1 0 0,0 0 0 0 0,0 0 1 0 0,0 0-1 0 0,-3 2 1 0 0,-2 0 3 0 0,-1 0 163 0 0,23-22-672 0 0,42-54 441 0 0,-55 71 50 0 0,-1 1 0 0 0,1-1 1 0 0,0 1-1 0 0,0-1 1 0 0,0 1-1 0 0,0 0 0 0 0,0 0 1 0 0,0 0-1 0 0,0-1 0 0 0,0 1 1 0 0,0 0-1 0 0,1 0 1 0 0,-1 0-1 0 0,0 1 0 0 0,1-1 1 0 0,1-1-1 0 0,77-17-182 0 0,-60 17 138 0 0,-8 2 39 0 0,-6-1 3 0 0,0 1 0 0 0,-1 0 0 0 0,1 0 0 0 0,0 1 0 0 0,-1 0 0 0 0,1 0 0 0 0,7 3 0 0 0,0-3-8 0 0,-8-1 7 0 0,0 1 1 0 0,0-1-1 0 0,-1 1 1 0 0,1 1-1 0 0,0-1 1 0 0,0 1-1 0 0,-1 0 1 0 0,1 0-1 0 0,5 3 1 0 0,11 4-10 0 0,11 5-18 0 0,58 34 0 0 0,45 52 17 0 0,-70-42 117 0 0,-3 4-1 0 0,81 104 1 0 0,-112-125 65 0 0,-2 2 1 0 0,-2 1-1 0 0,-2 1 1 0 0,-2 1-1 0 0,24 69 0 0 0,-43-95 43 0 0,-1 3-153 0 0,1-2 149 0 0,-1 1 0 0 0,-1-1 0 0 0,-1 0 1 0 0,-1 1-1 0 0,-1-1 0 0 0,-4 23 0 0 0,-4-14 265 0 0,-1-1 0 0 0,-24 48 0 0 0,29-67-340 0 0,-1-1 0 0 0,-1 0 0 0 0,1 0 0 0 0,-1 0 1 0 0,-1-1-1 0 0,0 0 0 0 0,0-1 0 0 0,0 1 1 0 0,-1-2-1 0 0,-14 10 0 0 0,-6-1 329 0 0,0-1-1 0 0,-36 12 1 0 0,49-21-292 0 0,0-2 0 0 0,1 0 0 0 0,-23 2 0 0 0,-3 0 124 0 0,18-5-13 0 0,-27-5-30 0 0,0-3 0 0 0,-57-15 0 0 0,66 11-108 0 0,12 4-17 0 0,0-2 1 0 0,-34-16-1 0 0,19 5-32 0 0,-235-104 185 0 0,83 56-863 0 0,177 62 383 0 0,4 2-138 0 0,1 1 0 0 0,0 0 0 0 0,-26-3 0 0 0,-32-6-813 0 0,-73-11-6024 0 0,62 34-8218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8:52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73 275 80 0 0,'-2'1'352'0'0,"0"0"0"0"0,1 0 0 0 0,-1 0 0 0 0,0-1 0 0 0,0 1-1 0 0,0-1 1 0 0,0 1 0 0 0,0-1 0 0 0,0 1 0 0 0,0-1 0 0 0,1 0 0 0 0,-1 0 0 0 0,0 0 0 0 0,0 0 0 0 0,0 0-1 0 0,0 0 1 0 0,0-1 0 0 0,0 1 0 0 0,0-1 0 0 0,0 1 0 0 0,0-1 0 0 0,0 0 0 0 0,1 0 0 0 0,-1 0 0 0 0,-2-1 0 0 0,2 1 192 0 0,-18-28 2311 0 0,20 21-2708 0 0,0 1 0 0 0,1-1 0 0 0,0 1 0 0 0,0 0 0 0 0,1-1 0 0 0,0 1 0 0 0,0 0-1 0 0,0 0 1 0 0,1 0 0 0 0,0 0 0 0 0,1 0 0 0 0,0 1 0 0 0,0 0 0 0 0,0-1 0 0 0,0 1 0 0 0,8-7 0 0 0,5-4 205 0 0,1 0 0 0 0,0 1 0 0 0,38-25 0 0 0,-52 37-235 0 0,1 1-1 0 0,-1 0 1 0 0,1 1-1 0 0,0-1 1 0 0,0 1 0 0 0,0 0-1 0 0,0 0 1 0 0,0 1 0 0 0,0-1-1 0 0,0 1 1 0 0,1 0 0 0 0,-1 0-1 0 0,0 1 1 0 0,1 0 0 0 0,-1 0-1 0 0,0 0 1 0 0,1 0 0 0 0,-1 1-1 0 0,0 0 1 0 0,1 0 0 0 0,-1 1-1 0 0,0-1 1 0 0,0 1 0 0 0,0 0-1 0 0,0 1 1 0 0,-1-1 0 0 0,1 1-1 0 0,0 0 1 0 0,4 4 0 0 0,11 11 382 0 0,-1 1 1 0 0,-1 1-1 0 0,-1 0 1 0 0,24 37 0 0 0,44 96 970 0 0,-65-108-858 0 0,26 93-1 0 0,-30-85-313 0 0,-10-30-146 0 0,-1 0 0 0 0,0 1 0 0 0,-2-1 0 0 0,-1 1 0 0 0,-1 0 1 0 0,-1 0-1 0 0,-5 39 0 0 0,-6 5 408 0 0,-24 86 0 0 0,22-115-339 0 0,0 0 0 0 0,-3-1 0 0 0,-24 43 0 0 0,34-69-160 0 0,-2 0-1 0 0,1-1 1 0 0,-2 0 0 0 0,1 0-1 0 0,-2 0 1 0 0,1-1-1 0 0,-12 9 1 0 0,17-16-71 0 0,-1 1 0 0 0,0-1 0 0 0,0 0 0 0 0,0 0 0 0 0,0 0 0 0 0,0-1 0 0 0,0 0 0 0 0,-1 0 0 0 0,1 0 0 0 0,-1-1 0 0 0,1 0 0 0 0,-1 0-1 0 0,0 0 1 0 0,1 0 0 0 0,-1-1 0 0 0,0 0 0 0 0,0-1 0 0 0,-10-1 0 0 0,7 0-69 0 0,-1-1-1 0 0,1 0 1 0 0,0 0-1 0 0,0-1 1 0 0,0 0 0 0 0,0 0-1 0 0,1-1 1 0 0,-1-1-1 0 0,1 1 1 0 0,1-1-1 0 0,-1-1 1 0 0,1 1-1 0 0,0-1 1 0 0,1-1-1 0 0,-10-12 1 0 0,3 4-212 0 0,1 0-1 0 0,1-2 1 0 0,-18-35-1 0 0,26 47 203 0 0,0 0 0 0 0,1 0 0 0 0,0-1 0 0 0,1 1 0 0 0,-1 0 0 0 0,1-1 0 0 0,1 1 0 0 0,-1-1 0 0 0,1 1 0 0 0,0-1 0 0 0,0 1 0 0 0,1 0 0 0 0,0-1 0 0 0,0 1 0 0 0,3-9 0 0 0,-2 8 27 0 0,-1 1 1 0 0,1 0-1 0 0,0 0 1 0 0,1 0 0 0 0,0 0-1 0 0,0 0 1 0 0,0 0-1 0 0,0 1 1 0 0,1-1 0 0 0,0 1-1 0 0,0 0 1 0 0,1 0 0 0 0,-1 0-1 0 0,1 1 1 0 0,9-7-1 0 0,-6 6 35 0 0,1 0 0 0 0,0 1 0 0 0,0 0-1 0 0,0 0 1 0 0,0 1 0 0 0,1 0 0 0 0,-1 1 0 0 0,1 0-1 0 0,14-1 1 0 0,3 1 146 0 0,-1 2-1 0 0,1 1 1 0 0,0 2-1 0 0,-1 0 1 0 0,0 1-1 0 0,43 14 1 0 0,-23-5 254 0 0,0 2 0 0 0,-2 2 1 0 0,0 2-1 0 0,49 29 0 0 0,-54-24-25 0 0,-9-6 207 0 0,-1 1-1 0 0,38 32 1 0 0,-56-42-380 0 0,0 0 0 0 0,0 0 0 0 0,0-2 0 0 0,1 1 0 0 0,22 9 0 0 0,-28-14-144 0 0,1-1 1 0 0,0 1-1 0 0,0-1 0 0 0,0-1 0 0 0,0 1 1 0 0,0-1-1 0 0,0-1 0 0 0,0 1 0 0 0,1-1 1 0 0,-1 0-1 0 0,0-1 0 0 0,0 0 1 0 0,8-1-1 0 0,25-10-598 0 0,1-3 0 0 0,-2 0 1 0 0,0-3-1 0 0,-1-1 1 0 0,0-2-1 0 0,58-44 0 0 0,0-17-5054 0 0,-72 57 279 0 0,33-42 1 0 0,-35 35-195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9:20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1671 114 116 0 0,'0'0'929'0'0,"6"-8"-716"0"0,42-59 1672 0 0,-45 62-1459 0 0,1-1-370 0 0,13-16 5 0 0,-13 16 1502 0 0,-19 22-1450 0 0,-114 141 266 0 0,-64 89 314 0 0,130-170-492 0 0,-49 63 173 0 0,-366 431 1184 0 0,407-490-1322 0 0,-111 115 362 0 0,104-118-249 0 0,4 3 0 0 0,-84 117 0 0 0,48-47-1007 0 0,101-137 452 0 0,-3 2 76 0 0,-4 2-152 0 0,-2 2 40 0 0,14-14-57 0 0,-1-1-429 0 0,-16 12 280 0 0,16-12-94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9:26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1 892 0 0,'0'0'9597'0'0,"12"6"-9046"0"0,2 1-348 0 0,35 21 1596 0 0,-24-11-1334 0 0,-19-13-17 0 0,-1 1-41 0 0,1-2-281 0 0,-4-2-83 0 0,0 0-1 0 0,0 0 0 0 0,0 1 1 0 0,-1-1-1 0 0,1 0 1 0 0,0 1-1 0 0,-1-1 1 0 0,1 1-1 0 0,-1 0 1 0 0,0-1-1 0 0,1 1 1 0 0,-1 0-1 0 0,0 0 0 0 0,0 0 1 0 0,1 2-1 0 0,35 58 1157 0 0,64 90 517 0 0,37 88-132 0 0,22 38 278 0 0,-33-82-705 0 0,164 230 902 0 0,-129-200-1143 0 0,-25-32-83 0 0,106 161 686 0 0,-78-54 132 0 0,-154-270-1410 0 0,-2-2-34 0 0,11 39 242 0 0,-18-62-107 0 0,-1 2-350 0 0,5 22-70 0 0,-4-23-73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3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0 684 0 0,'0'0'8069'0'0,"13"15"-7694"0"0,40 46-36 0 0,-37-40-33 0 0,-6 5-27 0 0,-7-20-30 0 0,-1 3-24 0 0,3 1-151 0 0,-4-7-34 0 0,0 0 0 0 0,1 0 1 0 0,-1 1-1 0 0,0-1 0 0 0,0 0 1 0 0,-1 1-1 0 0,1-1 0 0 0,-1 1 1 0 0,0-1-1 0 0,0 1 0 0 0,0 4 1 0 0,0 23 103 0 0,0-24 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9:28.4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1681 0 76 0 0,'0'0'13319'0'0,"-7"17"-12984"0"0,-23 49 2 0 0,22-49 8 0 0,4-10-4 0 0,-10 20 68 0 0,-1 2 324 0 0,-2 0 0 0 0,-1 0 0 0 0,-36 43 0 0 0,5-17 159 0 0,4-9-65 0 0,11-12-311 0 0,3 0-35 0 0,-45 49 605 0 0,72-78-921 0 0,-4 1-14 0 0,-33 35 146 0 0,-98 98 875 0 0,117-115-1017 0 0,7-3 5 0 0,-33 25 204 0 0,43-41-291 0 0,-1 2 8 0 0,-44 53 127 0 0,46-56-140 0 0,0 1 0 0 0,-14 13-1 0 0,14-14-9 0 0,-3 3-10 0 0,-42 48 101 0 0,45-51-119 0 0,-2 1 15 0 0,-129 139 284 0 0,132-142-322 0 0,-2 5 23 0 0,-1-1-5 0 0,-16 18-1 0 0,16-18-3 0 0,2-1 3 0 0,-14 16 3 0 0,14-16-2 0 0,0 1 2 0 0,-15 16 1 0 0,15-16 0 0 0,-1 0 1 0 0,-41 47 53 0 0,41-49-37 0 0,-1 3-21 0 0,-48 51 71 0 0,50-53-80 0 0,-1 0 3 0 0,-46 46 40 0 0,46-45-48 0 0,0-2 8 0 0,-39 41 50 0 0,40-40-9 0 0,-1 1-38 0 0,-14 20-3 0 0,14-20 28 0 0,-11 13-25 0 0,-2 6-7 0 0,0-2 2 0 0,13-17 36 0 0,1 0-37 0 0,-13 16 5 0 0,12-17 17 0 0,2 1-14 0 0,-12 18 12 0 0,12-19 3 0 0,-2 2-15 0 0,-12 20-5 0 0,13-21-8 0 0,1 0 12 0 0,-29 49 68 0 0,29-49-65 0 0,-2 0-8 0 0,-11 18 5 0 0,12-18 50 0 0,0 0-52 0 0,-9 19-2 0 0,10-18 4 0 0,0-1 2 0 0,-29 62 137 0 0,29-60-127 0 0,0-3-10 0 0,-10 17-4 0 0,10-16 42 0 0,0 0-32 0 0,-19 34 109 0 0,5-14-117 0 0,13-20 74 0 0,1 0-81 0 0,-10 19-3 0 0,9-19 34 0 0,1 0-55 0 0,-5 4 1653 0 0,4-4-2633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0:20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76 217 288 0 0,'-20'-1'9070'0'0,"12"-4"-7652"0"0,-23-30 1983 0 0,20 3-2529 0 0,10 31-752 0 0,2-3-72 0 0,-1 1 0 0 0,1 0 0 0 0,0-1 0 0 0,0 1 0 0 0,0-1 0 0 0,0 1 1 0 0,0 0-1 0 0,1 0 0 0 0,-1 0 0 0 0,4-5 0 0 0,5-1 35 0 0,-1 0-1 0 0,2 1 1 0 0,-1-1 0 0 0,1 2 0 0 0,1 0-1 0 0,-1 0 1 0 0,1 1 0 0 0,0 1-1 0 0,1 0 1 0 0,-1 0 0 0 0,15-2-1 0 0,-7 2 91 0 0,-1 1 0 0 0,1 0 0 0 0,0 2-1 0 0,1 0 1 0 0,-1 2 0 0 0,32 2 0 0 0,-26 1 64 0 0,-1 2 0 0 0,0 0 0 0 0,-1 2 0 0 0,33 12 1 0 0,-44-13-141 0 0,0 0 1 0 0,0 1-1 0 0,0 1 1 0 0,-1 0-1 0 0,0 1 1 0 0,-1 0-1 0 0,0 0 1 0 0,0 1-1 0 0,9 12 1 0 0,0 2 114 0 0,-2 0 0 0 0,-1 1 0 0 0,21 40 0 0 0,-32-53-70 0 0,-1 0-1 0 0,0 0 1 0 0,-1 0-1 0 0,0 0 1 0 0,-1 0 0 0 0,-1 1-1 0 0,0 0 1 0 0,0-1-1 0 0,-1 1 1 0 0,-1 0 0 0 0,-1 15-1 0 0,-1-22-66 0 0,1 1 0 0 0,-1-1 0 0 0,-1 0 0 0 0,1 0 0 0 0,-1 0 0 0 0,0 0 0 0 0,0 0 0 0 0,-1-1 0 0 0,0 0 0 0 0,0 1 0 0 0,0-1 0 0 0,0-1 0 0 0,-1 1 0 0 0,-7 5 0 0 0,0 1 52 0 0,-1-2-1 0 0,-1 1 1 0 0,0-2 0 0 0,-23 12-1 0 0,-3-1 173 0 0,19-8 123 0 0,-34 12 1 0 0,47-21-374 0 0,0 0 1 0 0,0-1 0 0 0,0 0-1 0 0,0 0 1 0 0,-16-1 0 0 0,19 0-92 0 0,-44 13-388 0 0,47-13 402 0 0,-1 0-142 0 0,-14-4 96 0 0,20 2-78 0 0,32 0-111 0 0,-18 2 313 0 0,4-1-6 0 0,-1 1 0 0 0,1 1 0 0 0,-1 1-1 0 0,1 1 1 0 0,-1 0 0 0 0,0 2 0 0 0,0 0 0 0 0,-1 2 0 0 0,0 0 0 0 0,0 1-1 0 0,0 0 1 0 0,-1 2 0 0 0,27 18 0 0 0,-16-6 88 0 0,-10-9-33 0 0,-1 1 0 0 0,0 1-1 0 0,-1 0 1 0 0,-1 1-1 0 0,23 29 1 0 0,1 10 108 0 0,-24-35-92 0 0,0 1 1 0 0,-2 1-1 0 0,0 0 1 0 0,15 36-1 0 0,-24-46-3 0 0,-1-1-1 0 0,1 1 1 0 0,1-1 0 0 0,12 17-1 0 0,-17-26-82 0 0,0-1-1 0 0,-1 0 1 0 0,1 1-1 0 0,0-1 1 0 0,-1 1-1 0 0,1-1 1 0 0,-1 1-1 0 0,0-1 1 0 0,1 1-1 0 0,-1-1 1 0 0,0 1 0 0 0,0-1-1 0 0,0 1 1 0 0,0 0-1 0 0,0-1 1 0 0,0 1-1 0 0,0-1 1 0 0,-1 3-1 0 0,-5 15 444 0 0,1-10-260 0 0,2-5-152 0 0,1-1 0 0 0,-1 0 0 0 0,0 0 0 0 0,-1 0 0 0 0,1 0 0 0 0,0 0 0 0 0,-1-1 0 0 0,0 0 0 0 0,0 0 0 0 0,1 0 0 0 0,-1 0 0 0 0,0 0 0 0 0,-8 1 0 0 0,-8 2 267 0 0,-36 4 1 0 0,8-1 79 0 0,11-2-158 0 0,0-2 1 0 0,0-1-1 0 0,-1-2 0 0 0,-52-4 1 0 0,84 2-236 0 0,-160-15 575 0 0,94 4-298 0 0,-111-14-172 0 0,52 4-119 0 0,100 20-1507 0 0,13 2-4635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0:48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1668 1 716 0 0,'0'0'7793'0'0,"-12"17"-7198"0"0,-75 104 601 0 0,-339 374 3967 0 0,185-232-3034 0 0,228-249-2011 0 0,-49 56 417 0 0,-243 299 2122 0 0,174-200-1626 0 0,-39 61 221 0 0,-26 88 183 0 0,193-311-1601 0 0,-1-2-120 0 0,-10 16-122 0 0,11-15-154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0:49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47 636 0 0,'0'0'9546'0'0,"11"-8"-8902"0"0,33-23-22 0 0,-33 23 626 0 0,2 12-641 0 0,3-1-415 0 0,-9-2-56 0 0,0 0 0 0 0,0 1 1 0 0,0 0-1 0 0,0 0 0 0 0,0 1 0 0 0,13 6 1 0 0,29 17 788 0 0,-1 2 0 0 0,64 49 1 0 0,90 90 1123 0 0,-122-93-1444 0 0,-3 4 1 0 0,-4 3 0 0 0,-3 4-1 0 0,-5 2 1 0 0,-3 3 0 0 0,52 100-1 0 0,137 348 1280 0 0,-115-234-1095 0 0,-72-167-430 0 0,-52-111-303 0 0,4 2-83 0 0,-7-12-11 0 0,-6-12-1438 0 0,23 37 3732 0 0,-18-24-7699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07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16 16 0 0,'9'-15'9116'0'0,"-7"33"-8538"0"0,-1 1 1 0 0,-1-1 0 0 0,-3 28 0 0 0,0 10 178 0 0,-5 162 1471 0 0,5-172-1229 0 0,-1 0 1 0 0,-18 77-1 0 0,21-121-879 0 0,1 0 0 0 0,-1 0 0 0 0,0 0 1 0 0,1 0-1 0 0,-1 0 0 0 0,1 1 0 0 0,0-1 0 0 0,0 0 0 0 0,0 0 0 0 0,0 0 0 0 0,0 1 0 0 0,0 2 0 0 0,14-23 910 0 0,-9 11-1011 0 0,-1 0-1 0 0,1 1 1 0 0,-1 0 0 0 0,8-7 0 0 0,-5 8-18 0 0,0 1 0 0 0,0 0 0 0 0,0 0 0 0 0,1 0 0 0 0,-1 1 0 0 0,1 1 0 0 0,0-1 0 0 0,0 1 0 0 0,0 0 0 0 0,0 1 1 0 0,0 0-1 0 0,0 0 0 0 0,0 1 0 0 0,14 0 0 0 0,10 3 70 0 0,-1 2 1 0 0,45 11-1 0 0,-62-12-33 0 0,21 5 103 0 0,0 3-1 0 0,-1 1 0 0 0,0 1 0 0 0,-1 2 1 0 0,-1 1-1 0 0,0 2 0 0 0,-1 0 1 0 0,-2 3-1 0 0,0 0 0 0 0,39 40 1 0 0,-51-44 60 0 0,-2 0 1 0 0,0 0 0 0 0,-1 2-1 0 0,-1 0 1 0 0,15 28-1 0 0,-25-41-78 0 0,0 0-1 0 0,0 0 1 0 0,0 0 0 0 0,-1 1-1 0 0,0-1 1 0 0,0 1-1 0 0,-1-1 1 0 0,0 1-1 0 0,0 0 1 0 0,-1-1 0 0 0,0 1-1 0 0,0 0 1 0 0,-1 0-1 0 0,0-1 1 0 0,-1 1-1 0 0,1-1 1 0 0,-1 1 0 0 0,-1-1-1 0 0,1 0 1 0 0,-6 9-1 0 0,6-12-38 0 0,-1 0-1 0 0,1-1 0 0 0,-1 0 1 0 0,0 1-1 0 0,0-1 1 0 0,-1 0-1 0 0,1 0 0 0 0,-1-1 1 0 0,1 1-1 0 0,-1-1 0 0 0,0 0 1 0 0,0 0-1 0 0,0 0 0 0 0,0 0 1 0 0,0-1-1 0 0,-1 0 1 0 0,1 0-1 0 0,0 0 0 0 0,-9 1 1 0 0,-5-1 172 0 0,0 0 0 0 0,0-1 0 0 0,-26-4 1 0 0,-82-19 755 0 0,35 5-561 0 0,-30-12 52 0 0,114 28-2327 0 0,-1-1 4526 0 0,5 2-2850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08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32 828 0 0,'-20'-19'10602'0'0,"70"12"-8521"0"0,-1 3 0 0 0,86 3 0 0 0,103 19 1299 0 0,-237-18-3367 0 0,285 32 2522 0 0,-76-2-1302 0 0,-152-17-1300 0 0,-37-8-1241 0 0,0 0 0 0 0,22 1 0 0 0,-37-2-442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36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0 624 0 0,'0'0'15852'0'0,"2"28"-15353"0"0,1 8-327 0 0,2 136 655 0 0,-40 462 2748 0 0,14-429-2138 0 0,-52 214 1 0 0,19-142 504 0 0,34-184-1006 0 0,20-92-863 0 0,-1 2-17 0 0,0 10 109 0 0,1-5-93 0 0,0-5-75 0 0,-5-23-207 0 0,2 15 189 0 0,2-1-46 0 0,3 3-222 0 0,13-16 95 0 0,-1-1-8 0 0,1 1-1 0 0,1 0 1 0 0,29-26-1 0 0,-39 40 180 0 0,-1 1 0 0 0,1 0 0 0 0,0 0-1 0 0,0 0 1 0 0,1 1 0 0 0,-1 0 0 0 0,1 0 0 0 0,0 0-1 0 0,-1 1 1 0 0,1 0 0 0 0,0 0 0 0 0,0 1-1 0 0,1 0 1 0 0,-1 0 0 0 0,0 1 0 0 0,0 0 0 0 0,9 1-1 0 0,17 5-11 0 0,1 2 0 0 0,-2 2 0 0 0,0 0 0 0 0,39 19-1 0 0,50 17 7 0 0,-95-38 25 0 0,-1-1 1 0 0,52 6-1 0 0,-65-12 6 0 0,1-1-1 0 0,0 0 0 0 0,0-1 0 0 0,-1 0 1 0 0,1-1-1 0 0,-1-1 0 0 0,1 0 0 0 0,16-7 1 0 0,-10 2 8 0 0,-1 0 0 0 0,0-2 0 0 0,0 0 0 0 0,-1-1 1 0 0,-1-1-1 0 0,0-1 0 0 0,25-25 0 0 0,1-7 43 0 0,42-61-1 0 0,-70 88-41 0 0,2-5-1 0 0,-2 0 1 0 0,0-1-1 0 0,-1 0 1 0 0,-2-1-1 0 0,11-33 1 0 0,-11 29-5 0 0,1-3 4 0 0,-2-1 0 0 0,-1-1 0 0 0,-1 0 1 0 0,-2 0-1 0 0,-2 0 0 0 0,-1 0 0 0 0,-1-1 1 0 0,-2 0-1 0 0,-2 1 0 0 0,-11-67 0 0 0,-6 22 9 0 0,-3 2 0 0 0,-4 1 0 0 0,-38-78 0 0 0,48 120-8 0 0,-1 0 0 0 0,-1 2 1 0 0,-2 0-1 0 0,-1 1 1 0 0,-2 0-1 0 0,-1 2 0 0 0,-1 1 1 0 0,-2 1-1 0 0,0 2 1 0 0,-42-31-1 0 0,40 40 23 0 0,-1 1 1 0 0,0 1-1 0 0,-1 1 0 0 0,-1 2 1 0 0,0 2-1 0 0,0 1 0 0 0,-43-6 1 0 0,53 14 6 0 0,-12 2-14 0 0,0 2 1 0 0,0 1-1 0 0,0 2 0 0 0,1 2 0 0 0,-39 14 0 0 0,38-8-451 0 0,1 2-1 0 0,0 1 1 0 0,2 1-1 0 0,0 2 1 0 0,1 1-1 0 0,-37 36 1 0 0,65-57 285 0 0,0 1 1 0 0,0 0-1 0 0,1 0 0 0 0,-1-1 1 0 0,0 1-1 0 0,1 0 0 0 0,-1 1 1 0 0,1-1-1 0 0,0 0 1 0 0,0 0-1 0 0,-2 3 0 0 0,-2 8-1522 0 0,5-2 274 0 0,-2 30-354 0 0,2-30-1444 0 0,22 58-6936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36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 1080 0 0,'-1'7'1168'0'0,"-9"143"4110"0"0,8-80-3901 0 0,-7 234 3588 0 0,11-172-2705 0 0,1-38-64 0 0,-4-79-1156 0 0,-2-12-217 0 0,-4-17-114 0 0,4 8-857 0 0,-1-5 196 0 0,1 1 0 0 0,0-1 0 0 0,0 0 1 0 0,1 0-1 0 0,-1-18 0 0 0,0 5-7 0 0,-7-56-99 0 0,-1-113 0 0 0,11 153 32 0 0,2-74-118 0 0,-1 107 131 0 0,0 0 1 0 0,0 1-1 0 0,1-1 1 0 0,0 1-1 0 0,1-1 1 0 0,-1 1-1 0 0,1 0 1 0 0,0 0-1 0 0,1 0 1 0 0,-1 0-1 0 0,1 0 1 0 0,9-9-1 0 0,-10 12 21 0 0,-1 1-1 0 0,0-1 0 0 0,1 1 0 0 0,0 0 0 0 0,-1 0 1 0 0,1 0-1 0 0,0 0 0 0 0,0 0 0 0 0,0 0 0 0 0,1 1 1 0 0,-1 0-1 0 0,0-1 0 0 0,1 1 0 0 0,-1 0 0 0 0,0 1 1 0 0,1-1-1 0 0,-1 1 0 0 0,1-1 0 0 0,-1 1 0 0 0,1 0 1 0 0,-1 0-1 0 0,1 1 0 0 0,-1-1 0 0 0,1 1 0 0 0,-1 0 1 0 0,5 1-1 0 0,0 2 60 0 0,-1 0 0 0 0,1 1 0 0 0,-1 0 0 0 0,0 0 0 0 0,0 0-1 0 0,-1 1 1 0 0,0 0 0 0 0,0 0 0 0 0,0 1 0 0 0,-1-1 0 0 0,0 1 0 0 0,5 8 0 0 0,7 14 254 0 0,21 53-1 0 0,-28-59-199 0 0,7 20 198 0 0,-3 0 0 0 0,15 75 0 0 0,-1-1 163 0 0,-19-85-507 0 0,-6-19-70 0 0,1 1-1 0 0,8 19 1 0 0,-10-29-481 0 0,1 1-1 0 0,-1-1 1 0 0,1 0-1 0 0,0-1 1 0 0,0 1-1 0 0,5 5 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37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0 479 392 0 0,'0'0'2072'0'0,"3"2"-1030"0"0,122 115 7347 0 0,-118-110-7943 0 0,1 0 1 0 0,0 0-1 0 0,1-1 1 0 0,-1 0-1 0 0,1-1 0 0 0,0 0 1 0 0,1 0-1 0 0,-1-1 0 0 0,16 5 1 0 0,-23-10-376 0 0,1 1 1 0 0,0 0-1 0 0,0-1 0 0 0,-1 1 1 0 0,1-1-1 0 0,0 0 1 0 0,-1 0-1 0 0,1 0 0 0 0,0 0 1 0 0,-1-1-1 0 0,0 1 1 0 0,1-1-1 0 0,3-2 0 0 0,26-25 433 0 0,-23 19-429 0 0,-1-1 0 0 0,0-1 0 0 0,0 1 0 0 0,-1-1 0 0 0,-1-1 0 0 0,0 1 0 0 0,0-1 0 0 0,-2 0 0 0 0,1 0 0 0 0,-2 0 0 0 0,3-18 0 0 0,-2 7-130 0 0,-2 0 0 0 0,0-1 0 0 0,-2 1 1 0 0,-1-1-1 0 0,-5-35 0 0 0,3 41-41 0 0,-2 1 0 0 0,1-1 0 0 0,-2 1-1 0 0,-1 1 1 0 0,-15-32 0 0 0,17 39 59 0 0,-1 2-1 0 0,1-1 1 0 0,-1 1 0 0 0,-1-1 0 0 0,1 2-1 0 0,-2-1 1 0 0,1 1 0 0 0,-1 0 0 0 0,0 0-1 0 0,0 1 1 0 0,0 0 0 0 0,-14-6 0 0 0,9 7 32 0 0,0 1 0 0 0,-1 0 0 0 0,1 1 0 0 0,-24-2 0 0 0,29 3 48 0 0,6 2 17 0 0,-1 0-15 0 0,-10 0 6 0 0,7 5 63 0 0,12 5 64 0 0,26 25 87 0 0,23 24 393 0 0,-2 3 1 0 0,63 94-1 0 0,-19 10 107 0 0,8 17-3341 0 0,-90-156 1045 0 0,-5-15 483 0 0,-1 0-1579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38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1282 64 0 0,'1'0'220'0'0,"0"1"-1"0"0,-1-1 1 0 0,1 0 0 0 0,0 0-1 0 0,0 0 1 0 0,0 0 0 0 0,0 0 0 0 0,0 0-1 0 0,0 0 1 0 0,0 0 0 0 0,0 0-1 0 0,0 0 1 0 0,0 0 0 0 0,0-1-1 0 0,1 1 1 0 0,5-4 140 0 0,-1-1 0 0 0,0 0-1 0 0,0 0 1 0 0,0 0 0 0 0,0-1 0 0 0,-1 0-1 0 0,0 0 1 0 0,0 0 0 0 0,7-12 0 0 0,35-74 1518 0 0,-19 35-953 0 0,-7 17-286 0 0,-2-2 0 0 0,-2 0-1 0 0,-2-1 1 0 0,-1 0 0 0 0,13-82 0 0 0,-23 100-420 0 0,1-2 82 0 0,-2-1-1 0 0,-1 0 1 0 0,-2-47 0 0 0,-13-24 275 0 0,5 61-359 0 0,-1 1 1 0 0,-21-52-1 0 0,26 79-196 0 0,-29-71 227 0 0,21 51-91 0 0,-4-1-48 0 0,-20-30 96 0 0,33 56-146 0 0,-2-2-12 0 0,-16-20 6 0 0,16 20 74 0 0,0 3-46 0 0,-14-14 0 0 0,14 13 592 0 0,-8 13-613 0 0,-40 24 32 0 0,52-32-87 0 0,0 1 1 0 0,0-1 0 0 0,0 1-1 0 0,0-1 1 0 0,0 1 0 0 0,0-1-1 0 0,0 1 1 0 0,0 0 0 0 0,0 0 0 0 0,0-1-1 0 0,1 1 1 0 0,-1 0 0 0 0,0 0-1 0 0,0 0 1 0 0,1 0 0 0 0,-1 0-1 0 0,1 0 1 0 0,-1 0 0 0 0,1 0-1 0 0,-1 0 1 0 0,1 0 0 0 0,-1 1-1 0 0,-41 157 475 0 0,30-81-64 0 0,4 1 0 0 0,2 121 0 0 0,26 160 799 0 0,-16-314-1087 0 0,1 5 86 0 0,3-1 1 0 0,2 0-1 0 0,30 90 1 0 0,-14-71 178 0 0,70 130 0 0 0,-83-175-288 0 0,2 0-1 0 0,1-1 0 0 0,31 36 0 0 0,-34-44-49 0 0,1 0 1 0 0,1-1-1 0 0,0 0 0 0 0,1-1 1 0 0,1-1-1 0 0,0-1 0 0 0,24 13 1 0 0,-33-21-32 0 0,0 1 0 0 0,0-1 0 0 0,0-1 0 0 0,1 1-1 0 0,-1-1 1 0 0,1-1 0 0 0,-1 0 0 0 0,1 0 0 0 0,9-1 0 0 0,-12 0-9 0 0,-1-1-1 0 0,1 0 1 0 0,0 0 0 0 0,0 0-1 0 0,-1-1 1 0 0,1 0 0 0 0,-1 0-1 0 0,1 0 1 0 0,-1-1-1 0 0,0 0 1 0 0,0 0 0 0 0,0 0-1 0 0,0-1 1 0 0,7-6 0 0 0,-1-3 5 0 0,1 0 1 0 0,-1-1-1 0 0,-1 0 1 0 0,0 0-1 0 0,-2-1 1 0 0,1 0-1 0 0,-2-1 1 0 0,0 0-1 0 0,0 0 1 0 0,-2-1-1 0 0,0 1 1 0 0,-1-1-1 0 0,-1 0 1 0 0,0 0-1 0 0,-1-1 1 0 0,-1 1 0 0 0,-1 0-1 0 0,0-1 1 0 0,-2 1-1 0 0,1 0 1 0 0,-2 0-1 0 0,-1 0 1 0 0,0 0-1 0 0,-1 0 1 0 0,0 1-1 0 0,-2 0 1 0 0,-14-28-1 0 0,10 25 4 0 0,0 1 0 0 0,-2 0-1 0 0,0 1 1 0 0,-1 0 0 0 0,-23-21-1 0 0,32 34-15 0 0,0-1 0 0 0,-1 1 0 0 0,0 1 0 0 0,0-1-1 0 0,0 1 1 0 0,0 0 0 0 0,0 0 0 0 0,-1 1 0 0 0,1 0 0 0 0,-1 0 0 0 0,1 0-1 0 0,-1 1 1 0 0,0 0 0 0 0,0 0 0 0 0,0 1 0 0 0,0 0 0 0 0,1 0 0 0 0,-1 0-1 0 0,0 1 1 0 0,0 0 0 0 0,-8 3 0 0 0,1 0-4 0 0,1 2 0 0 0,0-1 1 0 0,0 2-1 0 0,0 0 0 0 0,0 0 0 0 0,1 1 0 0 0,1 1 0 0 0,-1 0 0 0 0,-9 10 1 0 0,-9 11-618 0 0,-47 62 1 0 0,71-85 237 0 0,1 1 1 0 0,0 0-1 0 0,0 0 0 0 0,0 0 1 0 0,1 1-1 0 0,-4 13 0 0 0,7-19 147 0 0,0-1 0 0 0,1 1 0 0 0,-1-1 0 0 0,1 1 1 0 0,0-1-1 0 0,-1 1 0 0 0,1-1 0 0 0,0 1 0 0 0,1-1 0 0 0,-1 1 0 0 0,0-1 0 0 0,1 1 0 0 0,-1-1 0 0 0,1 1 1 0 0,0-1-1 0 0,0 0 0 0 0,0 1 0 0 0,0-1 0 0 0,0 0 0 0 0,1 0 0 0 0,-1 0 0 0 0,0 0 0 0 0,1 0 1 0 0,0 0-1 0 0,-1 0 0 0 0,1 0 0 0 0,0-1 0 0 0,4 4 0 0 0,3 1-1842 0 0,0-1 0 0 0,0 1 0 0 0,17 6 1 0 0,-6-6-1778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3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 0 0,'0'0'6887'0'0,"28"2"-6475"0"0,83 6-36 0 0,-96-7-197 0 0,-1 0 1 0 0,0 1-1 0 0,0 0 0 0 0,0 1 0 0 0,20 8 0 0 0,-20-7-98 0 0,85 23 680 0 0,-35-11-453 0 0,-17-3-438 0 0,-1-2-362 0 0,-15-3 89 0 0,-23-6-63 0 0,3-2-103 0 0,2 0 275 0 0,9 0 42 0 0,0 4-3501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39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512 103 944 0 0,'0'0'1060'0'0,"-1"-3"-28"0"0,-2-4-580 0 0,0 1 0 0 0,-1 0 1 0 0,0 0-1 0 0,0 0 0 0 0,-1 0 0 0 0,0 1 1 0 0,0-1-1 0 0,0 1 0 0 0,0 0 1 0 0,-1 1-1 0 0,0 0 0 0 0,0 0 1 0 0,0 0-1 0 0,0 0 0 0 0,-1 1 0 0 0,1 0 1 0 0,-1 0-1 0 0,0 1 0 0 0,0 0 1 0 0,-11-2-1 0 0,9 2-218 0 0,1 1-1 0 0,-1 0 1 0 0,0 1-1 0 0,0 0 1 0 0,0 0 0 0 0,0 1-1 0 0,1 0 1 0 0,-1 0-1 0 0,0 1 1 0 0,1 0 0 0 0,-1 1-1 0 0,1 0 1 0 0,-1 0-1 0 0,1 1 1 0 0,0 0 0 0 0,1 0-1 0 0,-8 6 1 0 0,-6 8 36 0 0,1 1 0 0 0,1 1 0 0 0,1 0 0 0 0,1 2 0 0 0,1 0 0 0 0,0 1 0 0 0,2 0 0 0 0,1 1 0 0 0,1 0 0 0 0,-10 28 0 0 0,14-30-9 0 0,1-1 1 0 0,1 1-1 0 0,0 0 0 0 0,-3 37 1 0 0,8-45-127 0 0,0-1 1 0 0,1 1-1 0 0,1 0 1 0 0,0 0 0 0 0,0 0-1 0 0,2-1 1 0 0,-1 1-1 0 0,9 21 1 0 0,-8-29-86 0 0,0 1 0 0 0,1-1 1 0 0,0 1-1 0 0,0-1 0 0 0,1 0 0 0 0,-1-1 1 0 0,1 1-1 0 0,1-1 0 0 0,-1 0 0 0 0,1 0 0 0 0,-1-1 1 0 0,2 1-1 0 0,-1-1 0 0 0,0-1 0 0 0,1 1 0 0 0,9 3 1 0 0,-6-3-17 0 0,0-1 1 0 0,0 0 0 0 0,1 0-1 0 0,-1-1 1 0 0,1-1 0 0 0,-1 0-1 0 0,1 0 1 0 0,-1-1 0 0 0,1 0-1 0 0,17-3 1 0 0,-19 2-51 0 0,-1-1 0 0 0,1-1-1 0 0,-1 0 1 0 0,0 0 0 0 0,0 0 0 0 0,0-1 0 0 0,0 0 0 0 0,0-1-1 0 0,-1 0 1 0 0,0 0 0 0 0,12-11 0 0 0,-10 7-14 0 0,-1 0 0 0 0,-1-1 0 0 0,0 1 0 0 0,0-2 0 0 0,-1 1 0 0 0,0-1 0 0 0,8-20 0 0 0,-6 7-20 0 0,-1-1 0 0 0,-1 0 0 0 0,-1 0 0 0 0,-1 0-1 0 0,-2-1 1 0 0,0 1 0 0 0,-4-41 0 0 0,0 20-15 0 0,2 25 29 0 0,-1-1 1 0 0,-1 0-1 0 0,-1 1 1 0 0,-7-26-1 0 0,34 128 937 0 0,4 16-171 0 0,45 105 0 0 0,-66-187-804 0 0,80 157 1252 0 0,-74-150-1904 0 0,1-1 0 0 0,1-1-1 0 0,1 0 1 0 0,0-1-1 0 0,31 27 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39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394 232 224 0 0,'3'-2'393'0'0,"0"1"1"0"0,-1-1-1 0 0,1 0 1 0 0,-1 0-1 0 0,1-1 1 0 0,-1 1-1 0 0,0 0 0 0 0,0-1 1 0 0,0 1-1 0 0,0-1 1 0 0,0 0-1 0 0,-1 0 0 0 0,1 0 1 0 0,-1 0-1 0 0,1 0 1 0 0,-1 0-1 0 0,1-4 0 0 0,-2 2-104 0 0,1 0 0 0 0,-1 1 0 0 0,0-1 0 0 0,0 1 0 0 0,0-1 0 0 0,-1 0 0 0 0,0 1 0 0 0,0-1-1 0 0,0 1 1 0 0,0-1 0 0 0,-3-4 0 0 0,0 0 23 0 0,0 1 0 0 0,0 0 0 0 0,-1 0-1 0 0,0 1 1 0 0,-1-1 0 0 0,1 1 0 0 0,-1 0 0 0 0,-1 1 0 0 0,1-1-1 0 0,-1 1 1 0 0,-13-8 0 0 0,12 9-139 0 0,1 2 1 0 0,-1-1-1 0 0,0 1 0 0 0,0 0 1 0 0,0 1-1 0 0,-1-1 1 0 0,1 2-1 0 0,0-1 0 0 0,-1 1 1 0 0,0 1-1 0 0,1-1 0 0 0,-1 1 1 0 0,1 1-1 0 0,-1 0 1 0 0,1 0-1 0 0,-1 1 0 0 0,1-1 1 0 0,0 2-1 0 0,0-1 0 0 0,0 2 1 0 0,0-1-1 0 0,0 1 1 0 0,0 0-1 0 0,1 0 0 0 0,0 1 1 0 0,0 0-1 0 0,0 0 0 0 0,1 1 1 0 0,-8 7-1 0 0,3 2 29 0 0,0 0 0 0 0,0 0 0 0 0,2 1 0 0 0,0 0 0 0 0,1 1 0 0 0,0 0 0 0 0,2 0 1 0 0,0 1-1 0 0,1 0 0 0 0,0 0 0 0 0,2 0 0 0 0,0 1 0 0 0,1-1 0 0 0,1 1 0 0 0,1-1 0 0 0,0 1 0 0 0,2-1 0 0 0,0 1 0 0 0,1-1 0 0 0,0 0 0 0 0,2 0 0 0 0,0 0 0 0 0,15 33 0 0 0,-12-39-97 0 0,1 0-1 0 0,0 0 0 0 0,1-1 1 0 0,0-1-1 0 0,1 0 0 0 0,0 0 0 0 0,1-1 1 0 0,0-1-1 0 0,0 0 0 0 0,23 12 1 0 0,-19-13-45 0 0,1-1 1 0 0,0 0 0 0 0,0-1 0 0 0,1-1 0 0 0,-1-1-1 0 0,25 2 1 0 0,-7-3-267 0 0,0-1 0 0 0,43-6 0 0 0,-48 2-589 0 0,0-2-1 0 0,0-1 1 0 0,47-17-1 0 0,-45 10-2805 0 0,40-20 0 0 0,-49 22-2126 0 0,1 1 435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40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18 12 0 0,'-17'-18'12516'0'0,"40"72"-10724"0"0,25 95 1 0 0,-35-102-1019 0 0,1 0 1 0 0,3-2 0 0 0,1 0-1 0 0,26 44 1 0 0,-35-76-523 0 0,1 1 0 0 0,1-1-1 0 0,0-1 1 0 0,0 0 0 0 0,1 0 0 0 0,25 18 0 0 0,-29-24-145 0 0,0-1 0 0 0,1 1-1 0 0,0-1 1 0 0,0-1 0 0 0,0 0 0 0 0,0 0-1 0 0,1-1 1 0 0,0 0 0 0 0,0 0 0 0 0,-1-1-1 0 0,1-1 1 0 0,16 1 0 0 0,-22-2-91 0 0,0 0 1 0 0,1-1 0 0 0,-1 1 0 0 0,0-1-1 0 0,0 0 1 0 0,0 0 0 0 0,0-1-1 0 0,0 1 1 0 0,0-1 0 0 0,-1 0-1 0 0,1 0 1 0 0,0 0 0 0 0,-1 0-1 0 0,0-1 1 0 0,6-5 0 0 0,-4 3-25 0 0,-1 0 0 0 0,0 0 0 0 0,0-1 1 0 0,0 0-1 0 0,-1 0 0 0 0,0 0 0 0 0,0 0 0 0 0,-1 0 1 0 0,3-7-1 0 0,0-7-79 0 0,-1 0 1 0 0,-1 0-1 0 0,-1 0 0 0 0,-1-1 1 0 0,-1-28-1 0 0,-5-26-250 0 0,-3 1 0 0 0,-18-73 0 0 0,12 102 298 0 0,14 43 396 0 0,2 13-193 0 0,40 186 738 0 0,-26-140-419 0 0,30 71 1 0 0,-34-103-376 0 0,0-1 0 0 0,2 0 0 0 0,1-1 1 0 0,0-1-1 0 0,19 21 0 0 0,71 79-2706 0 0,-78-91-339 0 0,-18-21-484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41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92 100 0 0,'-3'0'1029'0'0,"-20"-2"5219"0"0,23 2-6180 0 0,11-9 317 0 0,1 0 1 0 0,1 1 0 0 0,-1 1 0 0 0,1 0 0 0 0,1 1-1 0 0,-1 0 1 0 0,1 1 0 0 0,0 0 0 0 0,27-4-1 0 0,-2 1 523 0 0,0 3-1 0 0,63-1 0 0 0,-53 8-230 0 0,-1 2 1 0 0,1 2 0 0 0,-2 3-1 0 0,52 15 1 0 0,-94-23-603 0 0,98 31 853 0 0,-90-27-606 0 0,0 0 1 0 0,-1 1 0 0 0,1 1-1 0 0,-1 0 1 0 0,17 13 0 0 0,-27-18-244 0 0,-1-1 1 0 0,0 1-1 0 0,0 0 1 0 0,0-1-1 0 0,1 1 1 0 0,-2 0-1 0 0,1 0 1 0 0,0 0-1 0 0,0 0 1 0 0,-1 0-1 0 0,1 0 1 0 0,-1 0-1 0 0,1 0 1 0 0,-1 0-1 0 0,0 0 1 0 0,0 0-1 0 0,0 0 1 0 0,0 0 0 0 0,0 0-1 0 0,0 0 1 0 0,-1 0-1 0 0,0 3 1 0 0,-15 42 739 0 0,16-47-811 0 0,-57 118 1425 0 0,32-71-882 0 0,3 1 1 0 0,-19 57-1 0 0,23-45 179 0 0,-17 94 1 0 0,32-131-597 0 0,0-1 1 0 0,2 1-1 0 0,1 0 1 0 0,1 1-1 0 0,1-2 1 0 0,0 1-1 0 0,10 36 1 0 0,-3-27-830 0 0,1 0 0 0 0,18 39 0 0 0,-19-57-2583 0 0,-6-60-16310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41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29 236 0 0,'-5'-4'11110'0'0,"58"-6"-7810"0"0,102-4 0 0 0,66 13-84 0 0,-165 2-2741 0 0,152 15-228 0 0,-128-8-1060 0 0,84 14-2763 0 0,-57-2-2101 0 0,-76-15 1204 0 0,7 3 340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42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403 151 664 0 0,'1'-2'329'0'0,"1"-1"-1"0"0,-1 0 1 0 0,0 1-1 0 0,0-1 1 0 0,0 0-1 0 0,0 1 1 0 0,-1-1-1 0 0,1 0 1 0 0,-1 0-1 0 0,0 1 1 0 0,0-1-1 0 0,0 0 1 0 0,0 0-1 0 0,0 0 1 0 0,0 0-1 0 0,-1 1 1 0 0,1-1-1 0 0,-1 0 1 0 0,0 0-1 0 0,0 1 1 0 0,-2-6 0 0 0,1 3-11 0 0,-1-1 0 0 0,0 1 0 0 0,0 0 0 0 0,0 0 0 0 0,0 0 0 0 0,-1 0 1 0 0,0 1-1 0 0,0-1 0 0 0,-8-6 0 0 0,7 8-121 0 0,0-1 0 0 0,0 1 1 0 0,-1 0-1 0 0,1 0 0 0 0,-1 1 0 0 0,1-1 1 0 0,-1 1-1 0 0,0 1 0 0 0,0-1 0 0 0,0 1 0 0 0,0 0 1 0 0,-1 0-1 0 0,1 1 0 0 0,0-1 0 0 0,-10 2 1 0 0,7 1-7 0 0,0-1 0 0 0,0 2 0 0 0,0-1-1 0 0,1 1 1 0 0,-1 1 0 0 0,1 0 0 0 0,0 0 0 0 0,0 0 0 0 0,-13 10 0 0 0,6-2 71 0 0,-1 1 0 0 0,2 1-1 0 0,0 0 1 0 0,1 1 0 0 0,0 0-1 0 0,1 1 1 0 0,1 0 0 0 0,1 1-1 0 0,-10 20 1 0 0,16-29-129 0 0,0 1 0 0 0,0 0 0 0 0,1 0 0 0 0,0 0 0 0 0,1 0-1 0 0,0 0 1 0 0,0 0 0 0 0,1 1 0 0 0,1-1 0 0 0,-1 1 0 0 0,1-1 0 0 0,1 1 0 0 0,0-1 0 0 0,0 0 0 0 0,1 1-1 0 0,0-1 1 0 0,1 0 0 0 0,0 0 0 0 0,0 0 0 0 0,1 0 0 0 0,0-1 0 0 0,0 0 0 0 0,1 1 0 0 0,0-1 0 0 0,1-1-1 0 0,9 11 1 0 0,7 5 99 0 0,1-1 0 0 0,1-1 0 0 0,1-2 0 0 0,0 0 0 0 0,2-1 0 0 0,0-2 0 0 0,1-1-1 0 0,1-1 1 0 0,55 19 0 0 0,-53-25-248 0 0,1-1 0 0 0,0-2 0 0 0,0-1 0 0 0,1-1 0 0 0,-1-2 0 0 0,53-4 0 0 0,-76 2-281 0 0,0 0 0 0 0,-1-1 1 0 0,1 0-1 0 0,0 0 1 0 0,-1-1-1 0 0,1 0 0 0 0,-1-1 1 0 0,0 0-1 0 0,15-9 0 0 0,19-20-3678 0 0,-3-5-5089 0 0,-28 27 4256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42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430 227 260 0 0,'1'-3'1037'0'0,"2"-3"-702"0"0,0 0 1 0 0,-1 0-1 0 0,0 0 0 0 0,-1 0 1 0 0,1 0-1 0 0,-1-1 1 0 0,0 1-1 0 0,-1-1 0 0 0,1 1 1 0 0,-1-1-1 0 0,0 1 1 0 0,-1-1-1 0 0,0 1 0 0 0,0 0 1 0 0,0-1-1 0 0,-1 1 1 0 0,0 0-1 0 0,0 0 0 0 0,-1 0 1 0 0,1 0-1 0 0,-1 0 1 0 0,0 1-1 0 0,-1-1 0 0 0,0 1 1 0 0,0 0-1 0 0,0 0 1 0 0,-8-8-1 0 0,7 8-165 0 0,-1 0 1 0 0,0 1-1 0 0,0 0 0 0 0,0 0 1 0 0,0 0-1 0 0,-1 0 0 0 0,1 1 0 0 0,-1 0 1 0 0,0 1-1 0 0,0-1 0 0 0,0 1 1 0 0,0 1-1 0 0,0-1 0 0 0,0 1 0 0 0,-1 1 1 0 0,1-1-1 0 0,0 1 0 0 0,-1 0 1 0 0,1 1-1 0 0,0 0 0 0 0,0 0 1 0 0,-1 0-1 0 0,1 1 0 0 0,-13 5 0 0 0,7-1 7 0 0,1 1-1 0 0,-1 0 1 0 0,1 1-1 0 0,1 1 1 0 0,-1-1-1 0 0,2 2 1 0 0,-1 0-1 0 0,1 0 0 0 0,0 1 1 0 0,1 0-1 0 0,1 0 1 0 0,-11 19-1 0 0,9-12 44 0 0,0 0 0 0 0,2 1 0 0 0,0 0 0 0 0,1 0 0 0 0,1 1 0 0 0,1 0 0 0 0,-5 40-1 0 0,9-51-196 0 0,1 1 0 0 0,1-1-1 0 0,0 0 1 0 0,0 1-1 0 0,0-1 1 0 0,1 0-1 0 0,1 0 1 0 0,0 0-1 0 0,0 0 1 0 0,0 0 0 0 0,1-1-1 0 0,0 0 1 0 0,1 1-1 0 0,0-1 1 0 0,1-1-1 0 0,-1 1 1 0 0,1-1-1 0 0,1 0 1 0 0,-1-1 0 0 0,1 1-1 0 0,0-1 1 0 0,1 0-1 0 0,-1-1 1 0 0,1 0-1 0 0,0 0 1 0 0,1-1-1 0 0,-1 0 1 0 0,1 0 0 0 0,0-1-1 0 0,0 0 1 0 0,0-1-1 0 0,0 0 1 0 0,0 0-1 0 0,0-1 1 0 0,1 0-1 0 0,-1 0 1 0 0,0-1 0 0 0,1-1-1 0 0,-1 0 1 0 0,0 0-1 0 0,16-4 1 0 0,-17 2-103 0 0,1 0 1 0 0,-1-1-1 0 0,0 0 1 0 0,0-1-1 0 0,0 0 0 0 0,0 0 1 0 0,-1 0-1 0 0,0-1 1 0 0,0 0-1 0 0,0-1 1 0 0,-1 1-1 0 0,0-1 0 0 0,-1 0 1 0 0,1-1-1 0 0,-1 0 1 0 0,-1 1-1 0 0,1-1 1 0 0,-1-1-1 0 0,-1 1 1 0 0,5-16-1 0 0,-2 3-39 0 0,-2 0 0 0 0,0 0 0 0 0,-1-1 0 0 0,-2 1 0 0 0,0-1 0 0 0,-1 0 1 0 0,-5-37-1 0 0,3 46 110 0 0,2 8 34 0 0,0 0 1 0 0,-1 0-1 0 0,0 0 0 0 0,0 1 1 0 0,0-1-1 0 0,-4-8 0 0 0,4 5 79 0 0,1 8-94 0 0,0 0-1 0 0,0 0 1 0 0,0 1 0 0 0,0-1 0 0 0,0 0-1 0 0,0 0 1 0 0,0 0 0 0 0,0 0 0 0 0,0 0 0 0 0,0 0-1 0 0,0 0 1 0 0,0 0 0 0 0,0 0 0 0 0,0 0-1 0 0,0 0 1 0 0,0 0 0 0 0,1 0 0 0 0,-1 1-1 0 0,0-1 1 0 0,0 0 0 0 0,0 0 0 0 0,0 0 0 0 0,0 0-1 0 0,0 0 1 0 0,0 0 0 0 0,0 0 0 0 0,0 0-1 0 0,0 0 1 0 0,0 0 0 0 0,0 0 0 0 0,0 0 0 0 0,0 0-1 0 0,1 0 1 0 0,-1 0 0 0 0,0 0 0 0 0,0 0-1 0 0,0 0 1 0 0,0 0 0 0 0,0 0 0 0 0,0 0-1 0 0,0 0 1 0 0,0 0 0 0 0,0 0 0 0 0,0 0 0 0 0,0 0-1 0 0,0 0 1 0 0,0 0 0 0 0,1 0 0 0 0,-1 0-1 0 0,0 0 1 0 0,0 0 0 0 0,0 0 0 0 0,0 0-1 0 0,0 0 1 0 0,0 0 0 0 0,0 0 0 0 0,0-1 0 0 0,0 1-1 0 0,0 0 1 0 0,0 0 0 0 0,0 0 0 0 0,0 0-1 0 0,0 0 1 0 0,0 0 0 0 0,104 243 1043 0 0,10 21 35 0 0,95 176 243 0 0,-197-415-1243 0 0,-2 0 0 0 0,0 1 0 0 0,-2 0 0 0 0,0 1 0 0 0,-2-1 0 0 0,4 45 0 0 0,-9-64-48 0 0,-1-1 1 0 0,0 0-1 0 0,-1 0 1 0 0,0 0 0 0 0,1 1-1 0 0,-2-1 1 0 0,1 0-1 0 0,-1 0 1 0 0,0 0 0 0 0,0-1-1 0 0,-1 1 1 0 0,1 0-1 0 0,-1-1 1 0 0,-1 0 0 0 0,1 1-1 0 0,-1-1 1 0 0,-4 5-1 0 0,2-5 43 0 0,0 0-1 0 0,0 0 1 0 0,0-1-1 0 0,0 0 1 0 0,-1 0-1 0 0,0 0 0 0 0,1-1 1 0 0,-1 0-1 0 0,0 0 1 0 0,-1-1-1 0 0,1 0 1 0 0,0 0-1 0 0,-14 1 1 0 0,5-1 15 0 0,0-1 1 0 0,0 0-1 0 0,0-2 1 0 0,-1 1 0 0 0,1-2-1 0 0,0 0 1 0 0,0-1 0 0 0,0-1-1 0 0,1 0 1 0 0,-1-1-1 0 0,-18-9 1 0 0,2 0 54 0 0,-6-3 73 0 0,1-1 0 0 0,-54-35 0 0 0,58 29 59 0 0,-58-55 1 0 0,79 67-463 0 0,1 0 0 0 0,0 0 0 0 0,1-1-1 0 0,1-1 1 0 0,0 1 0 0 0,1-1 0 0 0,-12-28 0 0 0,19 36-424 0 0,1 0 0 0 0,-1 0-1 0 0,1-1 1 0 0,0 1-1 0 0,0 0 1 0 0,1 0 0 0 0,0 0-1 0 0,0 0 1 0 0,1-1 0 0 0,-1 1-1 0 0,4-5 1 0 0,3-26-9795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43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214 325 572 0 0,'33'-7'4072'0'0,"54"-17"-1"0"0,-74 19-3282 0 0,0 0 0 0 0,0-1-1 0 0,0-1 1 0 0,-1 0 0 0 0,-1 0-1 0 0,21-18 1 0 0,-27 21-549 0 0,0-2 0 0 0,0 1 1 0 0,-1-1-1 0 0,1 1 0 0 0,-1-1 0 0 0,-1 0 1 0 0,1-1-1 0 0,-1 1 0 0 0,0-1 0 0 0,-1 1 1 0 0,0-1-1 0 0,0 0 0 0 0,0 0 0 0 0,1-14 1 0 0,-2 17-163 0 0,-1-1 1 0 0,0 1 0 0 0,0 0 0 0 0,-1-1-1 0 0,1 1 1 0 0,-1-1 0 0 0,0 1 0 0 0,0 0 0 0 0,0 0-1 0 0,-1-1 1 0 0,1 1 0 0 0,-1 0 0 0 0,0 0-1 0 0,-1 1 1 0 0,1-1 0 0 0,0 0 0 0 0,-1 1 0 0 0,0-1-1 0 0,0 1 1 0 0,0 0 0 0 0,0 0 0 0 0,-1 0 0 0 0,1 0-1 0 0,-1 1 1 0 0,-4-3 0 0 0,-2 1-25 0 0,0-1 1 0 0,0 2-1 0 0,0-1 1 0 0,-1 2 0 0 0,1-1-1 0 0,-1 2 1 0 0,0-1-1 0 0,0 1 1 0 0,0 1-1 0 0,0 0 1 0 0,1 0-1 0 0,-1 1 1 0 0,0 1 0 0 0,0 0-1 0 0,1 0 1 0 0,-15 6-1 0 0,3-1 20 0 0,0 1 1 0 0,1 2-1 0 0,0 0 0 0 0,1 1 0 0 0,0 1 0 0 0,-28 21 1 0 0,42-28-25 0 0,0 1 0 0 0,0 0 0 0 0,0 0 0 0 0,1 0 1 0 0,0 0-1 0 0,0 1 0 0 0,0 0 0 0 0,1 0 0 0 0,0 0 1 0 0,1 1-1 0 0,-1-1 0 0 0,1 1 0 0 0,1 0 0 0 0,-1 0 1 0 0,2 0-1 0 0,-1 0 0 0 0,1 0 0 0 0,0 1 0 0 0,1-1 1 0 0,-1 0-1 0 0,2 0 0 0 0,-1 1 0 0 0,1-1 0 0 0,1 0 1 0 0,-1 0-1 0 0,1 0 0 0 0,1 0 0 0 0,-1 0 0 0 0,1 0 1 0 0,5 8-1 0 0,0-3 11 0 0,0 1-1 0 0,1-1 1 0 0,0-1 0 0 0,1 0 0 0 0,1 0-1 0 0,0-1 1 0 0,0 0 0 0 0,1-1 0 0 0,1 0-1 0 0,22 13 1 0 0,-12-10-25 0 0,1-1-1 0 0,1-1 1 0 0,0-1 0 0 0,1-1-1 0 0,35 7 1 0 0,-44-13-324 0 0,1 0 1 0 0,-1-1 0 0 0,1-2-1 0 0,-1 1 1 0 0,1-2 0 0 0,26-4-1 0 0,-28 2-897 0 0,1-1 0 0 0,-1 0 0 0 0,27-11-1 0 0,-23 4-1281 0 0,-1-3-4364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43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1 165 352 0 0,'10'-18'5561'0'0,"-10"17"-5460"0"0,1 1-1 0 0,-1 0 0 0 0,0-1 1 0 0,0 1-1 0 0,0 0 0 0 0,1-1 1 0 0,-1 1-1 0 0,0 0 1 0 0,0 0-1 0 0,1-1 0 0 0,-1 1 1 0 0,0 0-1 0 0,0 0 0 0 0,1 0 1 0 0,-1-1-1 0 0,0 1 0 0 0,1 0 1 0 0,-1 0-1 0 0,0 0 1 0 0,1 0-1 0 0,-1 0 0 0 0,0 0 1 0 0,1-1-1 0 0,-1 1 0 0 0,0 0 1 0 0,1 0-1 0 0,-1 0 0 0 0,1 0 1 0 0,-1 0-1 0 0,0 1 1 0 0,1-1-1 0 0,-1 0 0 0 0,0 0 1 0 0,1 0-1 0 0,-1 0 0 0 0,0 0 1 0 0,1 0-1 0 0,-1 0 1 0 0,0 1-1 0 0,1-1 0 0 0,12 16 970 0 0,0 0-1 0 0,-2 0 1 0 0,0 1-1 0 0,11 22 1 0 0,32 82 2016 0 0,-20-43-1556 0 0,-19-41-445 0 0,14 51-1 0 0,10 27 953 0 0,-38-115-1999 0 0,-1 0-1 0 0,0 1 1 0 0,0-1-1 0 0,1 0 1 0 0,-1 1 0 0 0,0-1-1 0 0,0 0 1 0 0,0 1-1 0 0,1-1 1 0 0,-1 0-1 0 0,0 1 1 0 0,0-1 0 0 0,0 1-1 0 0,0-1 1 0 0,0 0-1 0 0,0 1 1 0 0,0-1-1 0 0,0 1 1 0 0,0-1 0 0 0,0 0-1 0 0,0 1 1 0 0,0-1-1 0 0,0 1 1 0 0,0-1-1 0 0,0 0 1 0 0,0 1-1 0 0,0-1 1 0 0,-1 0 0 0 0,1 1-1 0 0,0-1 1 0 0,0 1-1 0 0,0-1 1 0 0,-1 1-1 0 0,-13-6 132 0 0,10 2-210 0 0,0 0-1 0 0,-1 0 0 0 0,1-1 0 0 0,0 0 1 0 0,1 0-1 0 0,-7-7 0 0 0,-18-35-277 0 0,2-1-1 0 0,2-1 0 0 0,2-2 0 0 0,2 0 0 0 0,2-1 1 0 0,3-1-1 0 0,-16-96 0 0 0,30 138 271 0 0,0-1 0 0 0,0 1 0 0 0,1 0-1 0 0,0-1 1 0 0,1 1 0 0 0,0 0 0 0 0,1 0 0 0 0,3-11-1 0 0,-4 18 40 0 0,0-1 0 0 0,1 0 0 0 0,0 1 0 0 0,-1-1-1 0 0,2 1 1 0 0,-1 0 0 0 0,0 0 0 0 0,1-1-1 0 0,-1 2 1 0 0,1-1 0 0 0,0 0 0 0 0,0 0 0 0 0,0 1-1 0 0,0 0 1 0 0,0-1 0 0 0,1 1 0 0 0,-1 0 0 0 0,1 1-1 0 0,-1-1 1 0 0,1 1 0 0 0,0 0 0 0 0,-1-1-1 0 0,1 1 1 0 0,5 0 0 0 0,3-1 30 0 0,0 1 1 0 0,0 0-1 0 0,0 1 0 0 0,0 0 0 0 0,0 1 1 0 0,0 0-1 0 0,0 1 0 0 0,0 0 1 0 0,0 1-1 0 0,16 6 0 0 0,-12-2 68 0 0,-1 0-1 0 0,1 1 0 0 0,-2 0 1 0 0,1 2-1 0 0,-1 0 1 0 0,22 20-1 0 0,-13-8 95 0 0,-2 2 0 0 0,0 1 0 0 0,-2 0 0 0 0,0 1 0 0 0,-2 1 0 0 0,-1 1 0 0 0,18 44 1 0 0,-23-47-107 0 0,-1 2 1 0 0,-1-1-1 0 0,11 56 1 0 0,-15-5-2618 0 0,-6-58 805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44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353 224 896 0 0,'6'-9'809'0'0,"0"0"1"0"0,-1 0-1 0 0,1-1 0 0 0,-2 0 0 0 0,1 0 1 0 0,-2 0-1 0 0,1-1 0 0 0,3-19 0 0 0,-6 26-537 0 0,0 0 0 0 0,-1 0-1 0 0,0 0 1 0 0,1-1-1 0 0,-1 1 1 0 0,0 0-1 0 0,-1 0 1 0 0,1 0-1 0 0,-1-1 1 0 0,0 1 0 0 0,0 0-1 0 0,0 0 1 0 0,-1 0-1 0 0,1 0 1 0 0,-1 0-1 0 0,0 1 1 0 0,0-1 0 0 0,0 0-1 0 0,-1 1 1 0 0,1 0-1 0 0,-1-1 1 0 0,0 1-1 0 0,0 0 1 0 0,0 0 0 0 0,-4-3-1 0 0,2 4-127 0 0,1 0 0 0 0,0 0 1 0 0,-1 1-1 0 0,1-1 0 0 0,-1 1 0 0 0,1 0 0 0 0,-1 0 0 0 0,1 0 1 0 0,-1 1-1 0 0,0 0 0 0 0,1 0 0 0 0,-1 0 0 0 0,0 0 0 0 0,0 1 1 0 0,1 0-1 0 0,-1 0 0 0 0,1 0 0 0 0,-1 0 0 0 0,1 1 1 0 0,-1-1-1 0 0,1 1 0 0 0,0 1 0 0 0,0-1 0 0 0,-4 3 0 0 0,-7 5 66 0 0,1-1-1 0 0,1 2 1 0 0,0 0-1 0 0,0 1 1 0 0,-13 15-1 0 0,2 1 237 0 0,2 0 1 0 0,-32 52-1 0 0,46-66-313 0 0,1 0 0 0 0,0 1 0 0 0,1 0 0 0 0,0 0-1 0 0,2 1 1 0 0,0 0 0 0 0,0-1 0 0 0,-1 20 0 0 0,5-26-68 0 0,0 0 0 0 0,1 0 1 0 0,0 0-1 0 0,0 0 0 0 0,5 16 0 0 0,-1-3 44 0 0,-3-15-96 0 0,0 0 0 0 0,1-1-1 0 0,0 1 1 0 0,0-1 0 0 0,1 0 0 0 0,-1 0-1 0 0,1 0 1 0 0,0-1 0 0 0,1 1-1 0 0,0-1 1 0 0,-1 0 0 0 0,2 0 0 0 0,-1-1-1 0 0,0 1 1 0 0,1-1 0 0 0,0 0 0 0 0,0-1-1 0 0,0 1 1 0 0,0-1 0 0 0,1-1 0 0 0,10 4-1 0 0,-2-1-69 0 0,0-1-1 0 0,0 0 0 0 0,0-1 0 0 0,0-1 0 0 0,0 0 1 0 0,1-1-1 0 0,-1-1 0 0 0,25-2 0 0 0,-22-1-88 0 0,-1 0 0 0 0,0-1-1 0 0,1-1 1 0 0,-2-1 0 0 0,1 0 0 0 0,-1-1 0 0 0,0-1-1 0 0,15-10 1 0 0,-22 12 44 0 0,0-1 0 0 0,0 1 0 0 0,-1-2 0 0 0,0 1 0 0 0,0-1 1 0 0,-1 0-1 0 0,0-1 0 0 0,-1 0 0 0 0,1 0 0 0 0,-2 0 0 0 0,1-1 0 0 0,-1 0 0 0 0,5-16 0 0 0,-7 17 38 0 0,-1-1-1 0 0,0 1 0 0 0,-1 0 1 0 0,0-1-1 0 0,0 1 0 0 0,-1-1 1 0 0,0 1-1 0 0,-4-19 0 0 0,-1-1-19 0 0,-16-43 0 0 0,3 9 444 0 0,17 61-235 0 0,0-6 15 0 0,0 4-60 0 0,1 7 419 0 0,6 41-430 0 0,1-1 0 0 0,2 0 1 0 0,2 0-1 0 0,2-2 0 0 0,30 66 1 0 0,-37-96-357 0 0,1-2 1 0 0,0 1 0 0 0,1-1-1 0 0,0 0 1 0 0,0 0-1 0 0,1-1 1 0 0,0 0 0 0 0,0-1-1 0 0,19 11 1 0 0,-27-17 69 0 0,1 0-1 0 0,0 0 1 0 0,-1-1-1 0 0,1 1 1 0 0,0 0-1 0 0,0-1 1 0 0,-1 0-1 0 0,1 1 1 0 0,0-1 0 0 0,0 0-1 0 0,0 0 1 0 0,0 0-1 0 0,-1 0 1 0 0,1 0-1 0 0,0 0 1 0 0,0-1-1 0 0,0 1 1 0 0,-1-1 0 0 0,1 1-1 0 0,0-1 1 0 0,0 0-1 0 0,-1 1 1 0 0,1-1-1 0 0,2-2 1 0 0,10-11-5737 0 0,-6 2 2145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3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138 107 136 0 0,'0'0'10977'0'0,"-9"15"-10907"0"0,-33 61 55 0 0,43-64-67 0 0,1 37-12 0 0,-3-47-40 0 0,1 1 0 0 0,0 0 0 0 0,0-1 0 0 0,0 1 0 0 0,1-1 0 0 0,-1 1 0 0 0,0-1 0 0 0,1 1-1 0 0,0-1 1 0 0,0 1 0 0 0,-1-1 0 0 0,1 0 0 0 0,3 5 0 0 0,0 0 7 0 0,9 23 37 0 0,-8-23-39 0 0,-4-4-6 0 0,-1-1-1 0 0,2 0 1 0 0,-1 0 0 0 0,0 0-1 0 0,0 0 1 0 0,1 0 0 0 0,-1-1-1 0 0,1 1 1 0 0,-1 0 0 0 0,1 0-1 0 0,0-1 1 0 0,0 1 0 0 0,-1-1-1 0 0,3 1 1 0 0,2 3 6 0 0,-4-4-7 0 0,0 1-1 0 0,-1 0 0 0 0,1-1 1 0 0,0 1-1 0 0,-1-1 0 0 0,1 1 0 0 0,0-1 1 0 0,0 0-1 0 0,0 0 0 0 0,1 0 1 0 0,-1 0-1 0 0,3 1 0 0 0,1 0 5 0 0,-3 0-4 0 0,0 0 0 0 0,0 0 0 0 0,0-1 0 0 0,0 0 1 0 0,0 1-1 0 0,1-1 0 0 0,-1 0 0 0 0,0-1 0 0 0,6 2 0 0 0,0-1 5 0 0,0 1 23 0 0,6-3-11 0 0,45-6-15 0 0,-56 8-3 0 0,0-1 1 0 0,0-1-1 0 0,0 1 0 0 0,0-1 1 0 0,-1 1-1 0 0,1-1 1 0 0,0 0-1 0 0,0-1 0 0 0,-1 1 1 0 0,7-4-1 0 0,-1 0 4 0 0,33-12 11 0 0,-32 11-16 0 0,-6 5 0 0 0,-1-1 0 0 0,0 1 1 0 0,0-1-1 0 0,0 1 0 0 0,0-1 0 0 0,0 0 0 0 0,0 0 1 0 0,-1-1-1 0 0,1 1 0 0 0,3-4 0 0 0,0-1 7 0 0,-3 5 0 0 0,0 0-1 0 0,-1 0 1 0 0,1 0 0 0 0,-1 0-1 0 0,1-1 1 0 0,-1 1-1 0 0,0-1 1 0 0,0 0 0 0 0,0 0-1 0 0,2-3 1 0 0,0-2 17 0 0,-2 6-12 0 0,0 0-1 0 0,0 0 1 0 0,0-1-1 0 0,-1 1 0 0 0,1 0 1 0 0,-1-1-1 0 0,1 0 0 0 0,-1 1 1 0 0,0-1-1 0 0,0 0 0 0 0,0 1 1 0 0,0-6-1 0 0,1 0 28 0 0,1-9 104 0 0,-2-21 31 0 0,-1 28 18 0 0,-3 0 7 0 0,-10-34 1 0 0,3 25-18 0 0,4 10-125 0 0,4 5-28 0 0,-1 0 0 0 0,0 0 0 0 0,0 1 0 0 0,0-1 0 0 0,0 1 0 0 0,0 0 0 0 0,-1 0 0 0 0,-4-3 0 0 0,3 0 18 0 0,3 4-31 0 0,0 0 0 0 0,1 0-1 0 0,-1 0 1 0 0,0 0 0 0 0,-1 0-1 0 0,1 1 1 0 0,0-1 0 0 0,0 1-1 0 0,-1-1 1 0 0,1 1 0 0 0,-1 0 0 0 0,1 0-1 0 0,-4-1 1 0 0,-3-3 28 0 0,-31-9 143 0 0,-10 1 21 0 0,42 10-181 0 0,5 2-14 0 0,0 0 1 0 0,0 0 0 0 0,0 0 0 0 0,0 1-1 0 0,0-1 1 0 0,0 1 0 0 0,0 0 0 0 0,-1 0-1 0 0,1 0 1 0 0,0 0 0 0 0,-6 1 0 0 0,-34 3 46 0 0,33-3-25 0 0,-2 1-54 0 0,0-2-5 0 0,7 0-11 0 0,1 1 1 0 0,-1-1-1 0 0,0 1 0 0 0,1 0 0 0 0,-1 0 0 0 0,1 0 0 0 0,0 0 0 0 0,-1 1 1 0 0,-7 4-1 0 0,-22 9-213 0 0,25-12-86 0 0,2 2-73 0 0,-49 37-1182 0 0,51-39 927 0 0,1 3-817 0 0,-14 19 578 0 0,13-19-737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45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1 135 724 0 0,'0'-1'129'0'0,"0"0"0"0"0,0 1-1 0 0,0-1 1 0 0,0 0 0 0 0,0 0-1 0 0,0 0 1 0 0,0 0 0 0 0,0 0 0 0 0,0 1-1 0 0,0-1 1 0 0,1 0 0 0 0,-1 0-1 0 0,0 0 1 0 0,1 1 0 0 0,-1-1 0 0 0,0 0-1 0 0,1 0 1 0 0,-1 1 0 0 0,1-1-1 0 0,-1 0 1 0 0,1 1 0 0 0,-1-1 0 0 0,2 0-1 0 0,-1 0 10 0 0,-1 1 0 0 0,1 0 0 0 0,0 0 0 0 0,0 0-1 0 0,-1 0 1 0 0,1 0 0 0 0,0 1 0 0 0,0-1 0 0 0,-1 0-1 0 0,1 0 1 0 0,0 0 0 0 0,-1 1 0 0 0,1-1 0 0 0,0 0-1 0 0,0 1 1 0 0,-1-1 0 0 0,1 0 0 0 0,-1 1 0 0 0,1-1-1 0 0,0 2 1 0 0,4 1 212 0 0,-1 1 0 0 0,0 1 0 0 0,0-1 0 0 0,0 0-1 0 0,-1 1 1 0 0,4 6 0 0 0,6 19 621 0 0,-1 0 1 0 0,-2 0-1 0 0,-1 1 0 0 0,6 43 0 0 0,-4-26 75 0 0,5 26 894 0 0,3-1 0 0 0,35 87 0 0 0,-40-120-1390 0 0,-17-50-736 0 0,1 0-1 0 0,0 0 1 0 0,0-1 0 0 0,1 1 0 0 0,1 0-1 0 0,0-1 1 0 0,0 1 0 0 0,1 0-1 0 0,1-1 1 0 0,-1 1 0 0 0,6-17 0 0 0,-4 19 12 0 0,0 0 0 0 0,0 0 0 0 0,1 1 0 0 0,0-1 0 0 0,0 1 0 0 0,0 0 0 0 0,1 0 0 0 0,0 1 0 0 0,1-1 0 0 0,0 1 0 0 0,0 0 0 0 0,0 0 0 0 0,0 1 0 0 0,1 0 0 0 0,9-5 0 0 0,-9 7 114 0 0,-1 2 0 0 0,2-1 0 0 0,-1 0 0 0 0,0 1 0 0 0,0 1 0 0 0,0-1 0 0 0,1 1-1 0 0,-1 0 1 0 0,0 1 0 0 0,11 2 0 0 0,10-1 16 0 0,-6-2 107 0 0,0 0-1 0 0,26-5 1 0 0,-42 4 4 0 0,0 0 0 0 0,0 0 0 0 0,0-1 1 0 0,-1 0-1 0 0,1 0 0 0 0,0 0 0 0 0,-1 0 0 0 0,0-1 1 0 0,1 0-1 0 0,-1 0 0 0 0,0-1 0 0 0,7-6 1 0 0,-10 6-17 0 0,1 0 1 0 0,-1 0 0 0 0,0 0 0 0 0,0 0 0 0 0,0 0-1 0 0,0-1 1 0 0,-1 1 0 0 0,0-1 0 0 0,0 1 0 0 0,0-1-1 0 0,-1 1 1 0 0,1-1 0 0 0,-1 0 0 0 0,0 1 0 0 0,0-1-1 0 0,-2-5 1 0 0,1-4 212 0 0,-1 1 0 0 0,-1-1-1 0 0,0 1 1 0 0,-7-16 0 0 0,4 19 742 0 0,0 10-400 0 0,-4 24-209 0 0,0 40-189 0 0,10-44-121 0 0,1 0 1 0 0,1 0-1 0 0,0 0 1 0 0,2 0-1 0 0,0 0 1 0 0,1 0-1 0 0,1-1 1 0 0,1 0-1 0 0,14 27 1 0 0,-17-39-65 0 0,0 0 0 0 0,1 0 0 0 0,0 0 0 0 0,0-1 0 0 0,1 1 0 0 0,-1-1 1 0 0,1-1-1 0 0,0 1 0 0 0,1-1 0 0 0,0 0 0 0 0,0 0 0 0 0,0-1 0 0 0,0 0 0 0 0,0 0 0 0 0,1-1 0 0 0,0 0 0 0 0,0 0 1 0 0,-1-1-1 0 0,2 0 0 0 0,-1 0 0 0 0,0-1 0 0 0,0 0 0 0 0,0-1 0 0 0,1 0 0 0 0,14-1 0 0 0,-13 0-16 0 0,0 0-1 0 0,0-1 1 0 0,0-1-1 0 0,0 1 0 0 0,0-2 1 0 0,-1 1-1 0 0,1-1 0 0 0,-1-1 1 0 0,0 0-1 0 0,0 0 0 0 0,-1 0 1 0 0,1-1-1 0 0,-1-1 1 0 0,0 1-1 0 0,-1-1 0 0 0,0-1 1 0 0,0 1-1 0 0,-1-1 0 0 0,1 0 1 0 0,-2-1-1 0 0,1 1 1 0 0,-1-1-1 0 0,-1 0 0 0 0,1-1 1 0 0,-2 1-1 0 0,5-17 0 0 0,-4 4 42 0 0,-2 0-1 0 0,0 0 0 0 0,-1 0 1 0 0,-2-1-1 0 0,0 1 0 0 0,-1 0 0 0 0,-2 0 1 0 0,0 0-1 0 0,-1 1 0 0 0,-1 0 1 0 0,-1 0-1 0 0,-1 0 0 0 0,-1 1 0 0 0,0 0 1 0 0,-2 0-1 0 0,0 1 0 0 0,-2 1 0 0 0,0 0 1 0 0,0 0-1 0 0,-2 1 0 0 0,0 1 1 0 0,-18-14-1 0 0,28 26-31 0 0,-1 0 0 0 0,0 0 0 0 0,1 1 0 0 0,-1 0 0 0 0,-1 0 0 0 0,1 0 0 0 0,0 1 0 0 0,-1 0-1 0 0,1 0 1 0 0,-1 0 0 0 0,1 1 0 0 0,-1 0 0 0 0,0 1 0 0 0,-9 0 0 0 0,4 0-145 0 0,0 2 1 0 0,0 0-1 0 0,0 0 0 0 0,0 1 0 0 0,0 1 1 0 0,1 0-1 0 0,-17 8 0 0 0,0 3-776 0 0,0 2 1 0 0,0 1-1 0 0,2 1 1 0 0,-48 45-1 0 0,66-56 430 0 0,-54 50-3233 0 0,16-20-2168 0 0,9-10 1068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51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26 416 0 0,'0'0'7666'0'0,"22"-4"-7421"0"0,64-13-11 0 0,-65 13 369 0 0,-9 4-410 0 0,57 0 357 0 0,-11 1-91 0 0,-19 2-327 0 0,-30-2 86 0 0,3-2-120 0 0,1 1-64 0 0,39 0 193 0 0,-19 3-159 0 0,-24-3 3 0 0,-1 1-7 0 0,27 3-2 0 0,-26-3-2 0 0,-1 1-8 0 0,24 6-3 0 0,-25-6-2 0 0,2 1-3 0 0,0-1-25 0 0,-6-2-8 0 0,0 0 0 0 0,0 1 1 0 0,0 0-1 0 0,0 0 0 0 0,0 0 1 0 0,-1 0-1 0 0,1 0 0 0 0,0 0 0 0 0,0 0 1 0 0,-1 1-1 0 0,1 0 0 0 0,3 3 1 0 0,18 12 32 0 0,-18-12 80 0 0,-2 0-76 0 0,12 17 6 0 0,-12-17 106 0 0,-1 3-96 0 0,6 24-2 0 0,-7-24 118 0 0,-4 3-123 0 0,-5 34-23 0 0,5-34 26 0 0,0-2-29 0 0,-25 69 52 0 0,24-72-67 0 0,0 3 3 0 0,-9 25 3 0 0,9-25 9 0 0,0-2-16 0 0,-8 21-12 0 0,8-21 4 0 0,2 32-26 0 0,0-31 15 0 0,10-3-12 0 0,25 15 23 0 0,-26-15 4 0 0,-6-5-8 0 0,1 0-1 0 0,-1 0 1 0 0,0 0 0 0 0,0 1-1 0 0,0-1 1 0 0,0 0 0 0 0,1 1-1 0 0,-1-1 1 0 0,0 1 0 0 0,0 0-1 0 0,3 1 1 0 0,22 9-1 0 0,43 11 32 0 0,0-2 30 0 0,-16-7-16 0 0,0 0 30 0 0,-43-11-66 0 0,34 9 53 0 0,-33-6-54 0 0,38 9 46 0 0,-16-6-35 0 0,119 30 168 0 0,-107-24-137 0 0,-31-10-10 0 0,0 1 0 0 0,-1 0-1 0 0,1 0 1 0 0,-1 2-1 0 0,0-1 1 0 0,0 2-1 0 0,24 18 1 0 0,-32-19 4 0 0,0 1 1 0 0,0 0-1 0 0,-1 0 1 0 0,0 0-1 0 0,0 1 0 0 0,-1-1 1 0 0,0 1-1 0 0,3 13 1 0 0,-2-8-27 0 0,0-1 0 0 0,1 0 0 0 0,10 15 0 0 0,-6-14-12 0 0,-1 1 0 0 0,0 0 1 0 0,-1 0-1 0 0,-1 0 1 0 0,0 1-1 0 0,-1 0 0 0 0,-1 0 1 0 0,0 1-1 0 0,-2 0 0 0 0,0 0 1 0 0,0 0-1 0 0,-2 0 1 0 0,0 26-1 0 0,-5-3 7 0 0,-1 0-1 0 0,-13 44 1 0 0,10-52-4 0 0,1 0 1 0 0,2 0-1 0 0,1 1 0 0 0,1 42 1 0 0,3-68-12 0 0,1 0 0 0 0,1 0 1 0 0,-1 0-1 0 0,1 0 0 0 0,0-1 1 0 0,1 1-1 0 0,-1-1 0 0 0,1 1 1 0 0,1-1-1 0 0,-1 0 0 0 0,1 0 0 0 0,0-1 1 0 0,9 10-1 0 0,5 4 1 0 0,1-2-1 0 0,31 24 0 0 0,-28-25 13 0 0,27 27 0 0 0,64 59 64 0 0,-76-71-17 0 0,62 65-1 0 0,-93-88-32 0 0,0 0-1 0 0,0 0 1 0 0,-1 0 0 0 0,0 1-1 0 0,-1 0 1 0 0,0 0 0 0 0,0 0-1 0 0,-1 0 1 0 0,0 0-1 0 0,-1 1 1 0 0,0 0 0 0 0,0-1-1 0 0,0 21 1 0 0,-3 0 81 0 0,-1 1 1 0 0,-2-1-1 0 0,-8 34 0 0 0,11-54-91 0 0,-34 230 318 0 0,18-121-233 0 0,16-106-106 0 0,0 0 0 0 0,1 0 0 0 0,0 1 0 0 0,1-1 0 0 0,1 0-1 0 0,6 23 1 0 0,-6-30-7 0 0,1 0 0 0 0,0 0-1 0 0,0-1 1 0 0,0 1-1 0 0,0-1 1 0 0,1 0 0 0 0,0 0-1 0 0,0 0 1 0 0,1 0-1 0 0,-1-1 1 0 0,1 1 0 0 0,0-1-1 0 0,0-1 1 0 0,11 7-1 0 0,5 0-1 0 0,-1 0 0 0 0,43 11-1 0 0,-4 0-24 0 0,-9-2 35 0 0,-28-12 9 0 0,0 2 0 0 0,24 13-1 0 0,-38-17-2 0 0,-1 0-1 0 0,1 0 0 0 0,-1 1 0 0 0,0 0 0 0 0,0 0 1 0 0,-1 1-1 0 0,0 0 0 0 0,0 0 0 0 0,6 9 0 0 0,3 9 38 0 0,-9-14-29 0 0,1 0 0 0 0,0 0 0 0 0,1-1 0 0 0,0 0 0 0 0,0 0 0 0 0,1-1 0 0 0,0 0 0 0 0,1 0 0 0 0,11 7 0 0 0,8 1 3 0 0,2-1 1 0 0,0-2-1 0 0,1-1 0 0 0,0-2 0 0 0,1-1 1 0 0,35 6-1 0 0,109 36 25 0 0,-171-51-28 0 0,-1 0 0 0 0,0 1 0 0 0,0 0 0 0 0,0 0 0 0 0,0 0 0 0 0,-1 1 0 0 0,1 0 0 0 0,0 0 0 0 0,-1 0 0 0 0,0 0 0 0 0,4 5 0 0 0,-6-6 10 0 0,0 0 1 0 0,-1 1-1 0 0,1-1 0 0 0,-1 1 0 0 0,0-1 0 0 0,0 1 0 0 0,0 0 0 0 0,0 0 0 0 0,0 0 0 0 0,0-1 0 0 0,-1 1 1 0 0,1 0-1 0 0,-1 0 0 0 0,0 0 0 0 0,0 0 0 0 0,0 0 0 0 0,0 0 0 0 0,-1 0 0 0 0,1 0 0 0 0,-1-1 0 0 0,-1 5 1 0 0,-5 23 162 0 0,0 1 0 0 0,-2 41 0 0 0,8-62-164 0 0,0 1 0 0 0,1 0 0 0 0,1 0 0 0 0,0 0 0 0 0,0-1 0 0 0,1 1 0 0 0,1-1 0 0 0,-1 1 0 0 0,2-1 0 0 0,6 15 0 0 0,-6-18-18 0 0,1-1 0 0 0,0 1 0 0 0,0-1-1 0 0,1 0 1 0 0,-1 0 0 0 0,2-1-1 0 0,-1 1 1 0 0,0-2 0 0 0,1 1 0 0 0,0 0-1 0 0,0-1 1 0 0,0-1 0 0 0,12 5 0 0 0,11 4-2 0 0,64 14 1 0 0,-81-23-3 0 0,63 11-39 0 0,136 9-1 0 0,-139-18 35 0 0,-1 3-1 0 0,112 26 0 0 0,-14 18-2 0 0,-83-22-6 0 0,-1 4 0 0 0,148 82 0 0 0,-51-28-24 0 0,-105-51 30 0 0,-21-13 6 0 0,0-3 0 0 0,1-2 0 0 0,1-2 0 0 0,1-4 0 0 0,79 9 0 0 0,38 10-1 0 0,-138-26 63 0 0,-1 2-1 0 0,0 2 1 0 0,0 1 0 0 0,-1 2-1 0 0,-1 1 1 0 0,0 2-1 0 0,-1 2 1 0 0,-1 1-1 0 0,-1 2 1 0 0,0 1-1 0 0,41 37 1 0 0,-47-38 58 0 0,1-1-1 0 0,1-2 1 0 0,1-1 0 0 0,36 16-1 0 0,47 27 177 0 0,-69-35-177 0 0,1-2 0 0 0,1-2-1 0 0,1-2 1 0 0,64 16 0 0 0,-61-22-92 0 0,1-2 0 0 0,62 4 0 0 0,-79-12-30 0 0,0-2 1 0 0,0-1 0 0 0,0-2 0 0 0,47-9 0 0 0,-31 2-151 0 0,-49 8 146 0 0,10-5-93 0 0,-8 4 98 0 0,1-1-1 0 0,-1 1 1 0 0,1 1-1 0 0,0-1 1 0 0,0 1 0 0 0,0-1-1 0 0,0 1 1 0 0,0 0-1 0 0,0 1 1 0 0,0-1-1 0 0,0 1 1 0 0,0-1 0 0 0,0 1-1 0 0,0 0 1 0 0,8 2-1 0 0,10 1 12 0 0,36 10 1 0 0,-34-8-19 0 0,26 7 245 0 0,-1 2 0 0 0,80 35 1 0 0,-102-34-107 0 0,0 1 0 0 0,-2 1 0 0 0,0 2 0 0 0,-1 0 0 0 0,32 34 0 0 0,16 13 307 0 0,-40-36-165 0 0,-1 1 0 0 0,30 41-1 0 0,-22-27 432 0 0,-38-44-654 0 0,24 22 195 0 0,28-19-96 0 0,-41 1-214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52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660 2 76 0 0,'0'0'6257'0'0,"12"-1"-1398"0"0,2 15-3770 0 0,0 1 1 0 0,-1 0 0 0 0,-1 1 0 0 0,0 0-1 0 0,-1 1 1 0 0,9 20 0 0 0,8 10 191 0 0,-1 3-118 0 0,-1 1 0 0 0,-3 2 0 0 0,17 60 0 0 0,-35-99-607 0 0,-2 1 0 0 0,0-1-1 0 0,0 1 1 0 0,0 25 0 0 0,-4-39-525 0 0,1 0-1 0 0,0 0 1 0 0,-1 0 0 0 0,0 0 0 0 0,1 0 0 0 0,-1 0-1 0 0,0 0 1 0 0,1 0 0 0 0,-1 0 0 0 0,0 0 0 0 0,0 0-1 0 0,0 0 1 0 0,0 0 0 0 0,0-1 0 0 0,0 1 0 0 0,0 0-1 0 0,0-1 1 0 0,0 1 0 0 0,0-1 0 0 0,0 1 0 0 0,-1-1-1 0 0,1 1 1 0 0,0-1 0 0 0,0 0 0 0 0,0 0 0 0 0,-1 1-1 0 0,0-1 1 0 0,-41 4 152 0 0,-254-9 163 0 0,69-1-250 0 0,198 6-385 0 0,0-2 0 0 0,0 0 1 0 0,0-2-1 0 0,0-2 1 0 0,-39-11-1 0 0,51 10-1046 0 0,-17-6-4916 0 0,31 13 5342 0 0,1 0 0 0 0,0-1 1 0 0,0 1-1 0 0,0 0 0 0 0,0 0 0 0 0,-1 1 1 0 0,1-1-1 0 0,0 1 0 0 0,0 0 1 0 0,0-1-1 0 0,-4 3 0 0 0,-13 7-4035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53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0 788 0 0,'-3'5'13057'0'0,"203"-10"-8286"0"0,-145 5-3707 0 0,77 9 0 0 0,-76-3-428 0 0,147 23 858 0 0,-179-27-1264 0 0,1 2 0 0 0,-1 0-1 0 0,-1 2 1 0 0,1 1 0 0 0,-1 0 0 0 0,0 2 0 0 0,0 1-1 0 0,21 12 1 0 0,-42-20-106 0 0,0-1 1 0 0,0 1-1 0 0,0 0 0 0 0,-1-1 0 0 0,1 1 0 0 0,0 0 1 0 0,-1 0-1 0 0,1 1 0 0 0,-1-1 0 0 0,0 0 0 0 0,0 0 1 0 0,1 1-1 0 0,-2-1 0 0 0,1 1 0 0 0,0-1 0 0 0,0 1 1 0 0,0 4-1 0 0,-1-6 262 0 0,0 2-228 0 0,-3 4-64 0 0,1 0 1 0 0,-1 0 0 0 0,0 0-1 0 0,-1-1 1 0 0,0 0-1 0 0,0 0 1 0 0,0 0 0 0 0,-1 0-1 0 0,1 0 1 0 0,-1-1-1 0 0,-1 0 1 0 0,1 0 0 0 0,-10 6-1 0 0,4-1 19 0 0,1-1 0 0 0,-1 2 0 0 0,-10 14-1 0 0,2 2 120 0 0,1 0-1 0 0,2 1 0 0 0,1 1 0 0 0,1 0 1 0 0,-19 58-1 0 0,16-31 180 0 0,3 0 1 0 0,2 2-1 0 0,-5 68 1 0 0,10-47-353 0 0,4 1 0 0 0,4-1 0 0 0,11 91 0 0 0,-8-130-59 0 0,-2-31-34 0 0,-2-7-231 0 0,-1-8-1352 0 0,-7-36-3224 0 0,-22-67 0 0 0,24 89 3180 0 0,4 14 753 0 0,0 0 1 0 0,0 1-1 0 0,0-1 0 0 0,0 0 1 0 0,-6-8-1 0 0,-5-5-4415 0 0,2 0 408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1:53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42 956 0 0,'0'0'5255'0'0,"3"-2"-4116"0"0,5-2-469 0 0,-1 1 0 0 0,1 0 0 0 0,0 1 0 0 0,0-1 0 0 0,0 2 0 0 0,10-2 0 0 0,57-6 3331 0 0,-62 8-3626 0 0,272-10 6004 0 0,133 37-3852 0 0,-279-8-3716 0 0,-49-1-2365 0 0,-87-16 3309 0 0,18 7-2782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41:28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0 624 0 0,'0'0'15852'0'0,"2"28"-15353"0"0,1 8-327 0 0,2 136 655 0 0,-40 462 2748 0 0,14-429-2138 0 0,-52 214 1 0 0,19-142 504 0 0,34-184-1006 0 0,20-92-863 0 0,-1 2-17 0 0,0 10 109 0 0,1-5-93 0 0,0-5-75 0 0,-5-23-207 0 0,2 15 189 0 0,2-1-46 0 0,3 3-222 0 0,13-16 95 0 0,-1-1-8 0 0,1 1-1 0 0,1 0 1 0 0,29-26-1 0 0,-39 40 180 0 0,-1 1 0 0 0,1 0 0 0 0,0 0-1 0 0,0 0 1 0 0,1 1 0 0 0,-1 0 0 0 0,1 0 0 0 0,0 0-1 0 0,-1 1 1 0 0,1 0 0 0 0,0 0 0 0 0,0 1-1 0 0,1 0 1 0 0,-1 0 0 0 0,0 1 0 0 0,0 0 0 0 0,9 1-1 0 0,17 5-11 0 0,1 2 0 0 0,-2 2 0 0 0,0 0 0 0 0,39 19-1 0 0,50 17 7 0 0,-95-38 25 0 0,-1-1 1 0 0,52 6-1 0 0,-65-12 6 0 0,1-1-1 0 0,0 0 0 0 0,0-1 0 0 0,-1 0 1 0 0,1-1-1 0 0,-1-1 0 0 0,1 0 0 0 0,16-7 1 0 0,-10 2 8 0 0,-1 0 0 0 0,0-2 0 0 0,0 0 0 0 0,-1-1 1 0 0,-1-1-1 0 0,0-1 0 0 0,25-25 0 0 0,1-7 43 0 0,42-61-1 0 0,-70 88-41 0 0,2-5-1 0 0,-2 0 1 0 0,0-1-1 0 0,-1 0 1 0 0,-2-1-1 0 0,11-33 1 0 0,-11 29-5 0 0,1-3 4 0 0,-2-1 0 0 0,-1-1 0 0 0,-1 0 1 0 0,-2 0-1 0 0,-2 0 0 0 0,-1 0 0 0 0,-1-1 1 0 0,-2 0-1 0 0,-2 1 0 0 0,-11-67 0 0 0,-6 22 9 0 0,-3 2 0 0 0,-4 1 0 0 0,-38-78 0 0 0,48 120-8 0 0,-1 0 0 0 0,-1 2 1 0 0,-2 0-1 0 0,-1 1 1 0 0,-2 0-1 0 0,-1 2 0 0 0,-1 1 1 0 0,-2 1-1 0 0,0 2 1 0 0,-42-31-1 0 0,40 40 23 0 0,-1 1 1 0 0,0 1-1 0 0,-1 1 0 0 0,-1 2 1 0 0,0 2-1 0 0,0 1 0 0 0,-43-6 1 0 0,53 14 6 0 0,-12 2-14 0 0,0 2 1 0 0,0 1-1 0 0,0 2 0 0 0,1 2 0 0 0,-39 14 0 0 0,38-8-451 0 0,1 2-1 0 0,0 1 1 0 0,2 1-1 0 0,0 2 1 0 0,1 1-1 0 0,-37 36 1 0 0,65-57 285 0 0,0 1 1 0 0,0 0-1 0 0,1 0 0 0 0,-1-1 1 0 0,0 1-1 0 0,1 0 0 0 0,-1 1 1 0 0,1-1-1 0 0,0 0 1 0 0,0 0-1 0 0,-2 3 0 0 0,-2 8-1522 0 0,5-2 274 0 0,-2 30-354 0 0,2-30-1444 0 0,22 58-6936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41:28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 1080 0 0,'-1'7'1168'0'0,"-9"143"4110"0"0,8-80-3901 0 0,-7 234 3588 0 0,11-172-2705 0 0,1-38-64 0 0,-4-79-1156 0 0,-2-12-217 0 0,-4-17-114 0 0,4 8-857 0 0,-1-5 196 0 0,1 1 0 0 0,0-1 0 0 0,0 0 1 0 0,1 0-1 0 0,-1-18 0 0 0,0 5-7 0 0,-7-56-99 0 0,-1-113 0 0 0,11 153 32 0 0,2-74-118 0 0,-1 107 131 0 0,0 0 1 0 0,0 1-1 0 0,1-1 1 0 0,0 1-1 0 0,1-1 1 0 0,-1 1-1 0 0,1 0 1 0 0,0 0-1 0 0,1 0 1 0 0,-1 0-1 0 0,1 0 1 0 0,9-9-1 0 0,-10 12 21 0 0,-1 1-1 0 0,0-1 0 0 0,1 1 0 0 0,0 0 0 0 0,-1 0 1 0 0,1 0-1 0 0,0 0 0 0 0,0 0 0 0 0,0 0 0 0 0,1 1 1 0 0,-1 0-1 0 0,0-1 0 0 0,1 1 0 0 0,-1 0 0 0 0,0 1 1 0 0,1-1-1 0 0,-1 1 0 0 0,1-1 0 0 0,-1 1 0 0 0,1 0 1 0 0,-1 0-1 0 0,1 1 0 0 0,-1-1 0 0 0,1 1 0 0 0,-1 0 1 0 0,5 1-1 0 0,0 2 60 0 0,-1 0 0 0 0,1 1 0 0 0,-1 0 0 0 0,0 0 0 0 0,0 0-1 0 0,-1 1 1 0 0,0 0 0 0 0,0 0 0 0 0,0 1 0 0 0,-1-1 0 0 0,0 1 0 0 0,5 8 0 0 0,7 14 254 0 0,21 53-1 0 0,-28-59-199 0 0,7 20 198 0 0,-3 0 0 0 0,15 75 0 0 0,-1-1 163 0 0,-19-85-507 0 0,-6-19-70 0 0,1 1-1 0 0,8 19 1 0 0,-10-29-481 0 0,1 1-1 0 0,-1-1 1 0 0,1 0-1 0 0,0-1 1 0 0,0 1-1 0 0,5 5 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41:28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0 479 392 0 0,'0'0'2072'0'0,"3"2"-1030"0"0,122 115 7347 0 0,-118-110-7943 0 0,1 0 1 0 0,0 0-1 0 0,1-1 1 0 0,-1 0-1 0 0,1-1 0 0 0,0 0 1 0 0,1 0-1 0 0,-1-1 0 0 0,16 5 1 0 0,-23-10-376 0 0,1 1 1 0 0,0 0-1 0 0,0-1 0 0 0,-1 1 1 0 0,1-1-1 0 0,0 0 1 0 0,-1 0-1 0 0,1 0 0 0 0,0 0 1 0 0,-1-1-1 0 0,0 1 1 0 0,1-1-1 0 0,3-2 0 0 0,26-25 433 0 0,-23 19-429 0 0,-1-1 0 0 0,0-1 0 0 0,0 1 0 0 0,-1-1 0 0 0,-1-1 0 0 0,0 1 0 0 0,0-1 0 0 0,-2 0 0 0 0,1 0 0 0 0,-2 0 0 0 0,3-18 0 0 0,-2 7-130 0 0,-2 0 0 0 0,0-1 0 0 0,-2 1 1 0 0,-1-1-1 0 0,-5-35 0 0 0,3 41-41 0 0,-2 1 0 0 0,1-1 0 0 0,-2 1-1 0 0,-1 1 1 0 0,-15-32 0 0 0,17 39 59 0 0,-1 2-1 0 0,1-1 1 0 0,-1 1 0 0 0,-1-1 0 0 0,1 2-1 0 0,-2-1 1 0 0,1 1 0 0 0,-1 0 0 0 0,0 0-1 0 0,0 1 1 0 0,0 0 0 0 0,-14-6 0 0 0,9 7 32 0 0,0 1 0 0 0,-1 0 0 0 0,1 1 0 0 0,-24-2 0 0 0,29 3 48 0 0,6 2 17 0 0,-1 0-15 0 0,-10 0 6 0 0,7 5 63 0 0,12 5 64 0 0,26 25 87 0 0,23 24 393 0 0,-2 3 1 0 0,63 94-1 0 0,-19 10 107 0 0,8 17-3341 0 0,-90-156 1045 0 0,-5-15 483 0 0,-1 0-1579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41:28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1282 64 0 0,'1'0'220'0'0,"0"1"-1"0"0,-1-1 1 0 0,1 0 0 0 0,0 0-1 0 0,0 0 1 0 0,0 0 0 0 0,0 0 0 0 0,0 0-1 0 0,0 0 1 0 0,0 0 0 0 0,0 0-1 0 0,0 0 1 0 0,0 0 0 0 0,0-1-1 0 0,1 1 1 0 0,5-4 140 0 0,-1-1 0 0 0,0 0-1 0 0,0 0 1 0 0,0 0 0 0 0,0-1 0 0 0,-1 0-1 0 0,0 0 1 0 0,0 0 0 0 0,7-12 0 0 0,35-74 1518 0 0,-19 35-953 0 0,-7 17-286 0 0,-2-2 0 0 0,-2 0-1 0 0,-2-1 1 0 0,-1 0 0 0 0,13-82 0 0 0,-23 100-420 0 0,1-2 82 0 0,-2-1-1 0 0,-1 0 1 0 0,-2-47 0 0 0,-13-24 275 0 0,5 61-359 0 0,-1 1 1 0 0,-21-52-1 0 0,26 79-196 0 0,-29-71 227 0 0,21 51-91 0 0,-4-1-48 0 0,-20-30 96 0 0,33 56-146 0 0,-2-2-12 0 0,-16-20 6 0 0,16 20 74 0 0,0 3-46 0 0,-14-14 0 0 0,14 13 592 0 0,-8 13-613 0 0,-40 24 32 0 0,52-32-87 0 0,0 1 1 0 0,0-1 0 0 0,0 1-1 0 0,0-1 1 0 0,0 1 0 0 0,0-1-1 0 0,0 1 1 0 0,0 0 0 0 0,0 0 0 0 0,0-1-1 0 0,1 1 1 0 0,-1 0 0 0 0,0 0-1 0 0,0 0 1 0 0,1 0 0 0 0,-1 0-1 0 0,1 0 1 0 0,-1 0 0 0 0,1 0-1 0 0,-1 0 1 0 0,1 0 0 0 0,-1 1-1 0 0,-41 157 475 0 0,30-81-64 0 0,4 1 0 0 0,2 121 0 0 0,26 160 799 0 0,-16-314-1087 0 0,1 5 86 0 0,3-1 1 0 0,2 0-1 0 0,30 90 1 0 0,-14-71 178 0 0,70 130 0 0 0,-83-175-288 0 0,2 0-1 0 0,1-1 0 0 0,31 36 0 0 0,-34-44-49 0 0,1 0 1 0 0,1-1-1 0 0,0 0 0 0 0,1-1 1 0 0,1-1-1 0 0,0-1 0 0 0,24 13 1 0 0,-33-21-32 0 0,0 1 0 0 0,0-1 0 0 0,0-1 0 0 0,1 1-1 0 0,-1-1 1 0 0,1-1 0 0 0,-1 0 0 0 0,1 0 0 0 0,9-1 0 0 0,-12 0-9 0 0,-1-1-1 0 0,1 0 1 0 0,0 0 0 0 0,0 0-1 0 0,-1-1 1 0 0,1 0 0 0 0,-1 0-1 0 0,1 0 1 0 0,-1-1-1 0 0,0 0 1 0 0,0 0 0 0 0,0 0-1 0 0,0-1 1 0 0,7-6 0 0 0,-1-3 5 0 0,1 0 1 0 0,-1-1-1 0 0,-1 0 1 0 0,0 0-1 0 0,-2-1 1 0 0,1 0-1 0 0,-2-1 1 0 0,0 0-1 0 0,0 0 1 0 0,-2-1-1 0 0,0 1 1 0 0,-1-1-1 0 0,-1 0 1 0 0,0 0-1 0 0,-1-1 1 0 0,-1 1 0 0 0,-1 0-1 0 0,0-1 1 0 0,-2 1-1 0 0,1 0 1 0 0,-2 0-1 0 0,-1 0 1 0 0,0 0-1 0 0,-1 0 1 0 0,0 1-1 0 0,-2 0 1 0 0,-14-28-1 0 0,10 25 4 0 0,0 1 0 0 0,-2 0-1 0 0,0 1 1 0 0,-1 0 0 0 0,-23-21-1 0 0,32 34-15 0 0,0-1 0 0 0,-1 1 0 0 0,0 1 0 0 0,0-1-1 0 0,0 1 1 0 0,0 0 0 0 0,0 0 0 0 0,-1 1 0 0 0,1 0 0 0 0,-1 0 0 0 0,1 0-1 0 0,-1 1 1 0 0,0 0 0 0 0,0 0 0 0 0,0 1 0 0 0,0 0 0 0 0,1 0 0 0 0,-1 0-1 0 0,0 1 1 0 0,0 0 0 0 0,-8 3 0 0 0,1 0-4 0 0,1 2 0 0 0,0-1 1 0 0,0 2-1 0 0,0 0 0 0 0,0 0 0 0 0,1 1 0 0 0,1 1 0 0 0,-1 0 0 0 0,-9 10 1 0 0,-9 11-618 0 0,-47 62 1 0 0,71-85 237 0 0,1 1 1 0 0,0 0-1 0 0,0 0 0 0 0,0 0 1 0 0,1 1-1 0 0,-4 13 0 0 0,7-19 147 0 0,0-1 0 0 0,1 1 0 0 0,-1-1 0 0 0,1 1 1 0 0,0-1-1 0 0,-1 1 0 0 0,1-1 0 0 0,0 1 0 0 0,1-1 0 0 0,-1 1 0 0 0,0-1 0 0 0,1 1 0 0 0,-1-1 0 0 0,1 1 1 0 0,0-1-1 0 0,0 0 0 0 0,0 1 0 0 0,0-1 0 0 0,0 0 0 0 0,1 0 0 0 0,-1 0 0 0 0,0 0 0 0 0,1 0 1 0 0,0 0-1 0 0,-1 0 0 0 0,1 0 0 0 0,0-1 0 0 0,4 4 0 0 0,3 1-1842 0 0,0-1 0 0 0,0 1 0 0 0,17 6 1 0 0,-6-6-1778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41:28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512 103 944 0 0,'0'0'1060'0'0,"-1"-3"-28"0"0,-2-4-580 0 0,0 1 0 0 0,-1 0 1 0 0,0 0-1 0 0,0 0 0 0 0,-1 0 0 0 0,0 1 1 0 0,0-1-1 0 0,0 1 0 0 0,0 0 1 0 0,-1 1-1 0 0,0 0 0 0 0,0 0 1 0 0,0 0-1 0 0,0 0 0 0 0,-1 1 0 0 0,1 0 1 0 0,-1 0-1 0 0,0 1 0 0 0,0 0 1 0 0,-11-2-1 0 0,9 2-218 0 0,1 1-1 0 0,-1 0 1 0 0,0 1-1 0 0,0 0 1 0 0,0 0 0 0 0,0 1-1 0 0,1 0 1 0 0,-1 0-1 0 0,0 1 1 0 0,1 0 0 0 0,-1 1-1 0 0,1 0 1 0 0,-1 0-1 0 0,1 1 1 0 0,0 0 0 0 0,1 0-1 0 0,-8 6 1 0 0,-6 8 36 0 0,1 1 0 0 0,1 1 0 0 0,1 0 0 0 0,1 2 0 0 0,1 0 0 0 0,0 1 0 0 0,2 0 0 0 0,1 1 0 0 0,1 0 0 0 0,-10 28 0 0 0,14-30-9 0 0,1-1 1 0 0,1 1-1 0 0,0 0 0 0 0,-3 37 1 0 0,8-45-127 0 0,0-1 1 0 0,1 1-1 0 0,1 0 1 0 0,0 0 0 0 0,0 0-1 0 0,2-1 1 0 0,-1 1-1 0 0,9 21 1 0 0,-8-29-86 0 0,0 1 0 0 0,1-1 1 0 0,0 1-1 0 0,0-1 0 0 0,1 0 0 0 0,-1-1 1 0 0,1 1-1 0 0,1-1 0 0 0,-1 0 0 0 0,1 0 0 0 0,-1-1 1 0 0,2 1-1 0 0,-1-1 0 0 0,0-1 0 0 0,1 1 0 0 0,9 3 1 0 0,-6-3-17 0 0,0-1 1 0 0,0 0 0 0 0,1 0-1 0 0,-1-1 1 0 0,1-1 0 0 0,-1 0-1 0 0,1 0 1 0 0,-1-1 0 0 0,1 0-1 0 0,17-3 1 0 0,-19 2-51 0 0,-1-1 0 0 0,1-1-1 0 0,-1 0 1 0 0,0 0 0 0 0,0 0 0 0 0,0-1 0 0 0,0 0 0 0 0,0-1-1 0 0,-1 0 1 0 0,0 0 0 0 0,12-11 0 0 0,-10 7-14 0 0,-1 0 0 0 0,-1-1 0 0 0,0 1 0 0 0,0-2 0 0 0,-1 1 0 0 0,0-1 0 0 0,8-20 0 0 0,-6 7-20 0 0,-1-1 0 0 0,-1 0 0 0 0,-1 0 0 0 0,-1 0-1 0 0,-2-1 1 0 0,0 1 0 0 0,-4-41 0 0 0,0 20-15 0 0,2 25 29 0 0,-1-1 1 0 0,-1 0-1 0 0,-1 1 1 0 0,-7-26-1 0 0,34 128 937 0 0,4 16-171 0 0,45 105 0 0 0,-66-187-804 0 0,80 157 1252 0 0,-74-150-1904 0 0,1-1 0 0 0,1-1-1 0 0,1 0 1 0 0,0-1-1 0 0,31 27 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3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 0 0,'0'0'9682'0'0,"5"18"-9421"0"0,14 57-28 0 0,-14-57-12 0 0,-5-16-195 0 0,0 1 0 0 0,0-1 0 0 0,0 0 0 0 0,0 0 0 0 0,1 0 0 0 0,-1 1 0 0 0,1-1 0 0 0,-1 0 0 0 0,1 0 0 0 0,0 0 0 0 0,1 3 0 0 0,8 19 222 0 0,0 1-83 0 0,-8-18-28 0 0,0-1-16 0 0,8 21-9 0 0,-7-21 86 0 0,-1 2-150 0 0,5 23-62 0 0,-5-24-60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41:28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394 232 224 0 0,'3'-2'393'0'0,"0"1"1"0"0,-1-1-1 0 0,1 0 1 0 0,-1 0-1 0 0,1-1 1 0 0,-1 1-1 0 0,0 0 0 0 0,0-1 1 0 0,0 1-1 0 0,0-1 1 0 0,0 0-1 0 0,-1 0 0 0 0,1 0 1 0 0,-1 0-1 0 0,1 0 1 0 0,-1 0-1 0 0,1-4 0 0 0,-2 2-104 0 0,1 0 0 0 0,-1 1 0 0 0,0-1 0 0 0,0 1 0 0 0,0-1 0 0 0,-1 0 0 0 0,0 1 0 0 0,0-1-1 0 0,0 1 1 0 0,0-1 0 0 0,-3-4 0 0 0,0 0 23 0 0,0 1 0 0 0,0 0 0 0 0,-1 0-1 0 0,0 1 1 0 0,-1-1 0 0 0,1 1 0 0 0,-1 0 0 0 0,-1 1 0 0 0,1-1-1 0 0,-1 1 1 0 0,-13-8 0 0 0,12 9-139 0 0,1 2 1 0 0,-1-1-1 0 0,0 1 0 0 0,0 0 1 0 0,0 1-1 0 0,-1-1 1 0 0,1 2-1 0 0,0-1 0 0 0,-1 1 1 0 0,0 1-1 0 0,1-1 0 0 0,-1 1 1 0 0,1 1-1 0 0,-1 0 1 0 0,1 0-1 0 0,-1 1 0 0 0,1-1 1 0 0,0 2-1 0 0,0-1 0 0 0,0 2 1 0 0,0-1-1 0 0,0 1 1 0 0,0 0-1 0 0,1 0 0 0 0,0 1 1 0 0,0 0-1 0 0,0 0 0 0 0,1 1 1 0 0,-8 7-1 0 0,3 2 29 0 0,0 0 0 0 0,0 0 0 0 0,2 1 0 0 0,0 0 0 0 0,1 1 0 0 0,0 0 0 0 0,2 0 1 0 0,0 1-1 0 0,1 0 0 0 0,0 0 0 0 0,2 0 0 0 0,0 1 0 0 0,1-1 0 0 0,1 1 0 0 0,1-1 0 0 0,0 1 0 0 0,2-1 0 0 0,0 1 0 0 0,1-1 0 0 0,0 0 0 0 0,2 0 0 0 0,0 0 0 0 0,15 33 0 0 0,-12-39-97 0 0,1 0-1 0 0,0 0 0 0 0,1-1 1 0 0,0-1-1 0 0,1 0 0 0 0,0 0 0 0 0,1-1 1 0 0,0-1-1 0 0,0 0 0 0 0,23 12 1 0 0,-19-13-45 0 0,1-1 1 0 0,0 0 0 0 0,0-1 0 0 0,1-1 0 0 0,-1-1-1 0 0,25 2 1 0 0,-7-3-267 0 0,0-1 0 0 0,43-6 0 0 0,-48 2-589 0 0,0-2-1 0 0,0-1 1 0 0,47-17-1 0 0,-45 10-2805 0 0,40-20 0 0 0,-49 22-2126 0 0,1 1 435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41:28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18 12 0 0,'-17'-18'12516'0'0,"40"72"-10724"0"0,25 95 1 0 0,-35-102-1019 0 0,1 0 1 0 0,3-2 0 0 0,1 0-1 0 0,26 44 1 0 0,-35-76-523 0 0,1 1 0 0 0,1-1-1 0 0,0-1 1 0 0,0 0 0 0 0,1 0 0 0 0,25 18 0 0 0,-29-24-145 0 0,0-1 0 0 0,1 1-1 0 0,0-1 1 0 0,0-1 0 0 0,0 0 0 0 0,0 0-1 0 0,1-1 1 0 0,0 0 0 0 0,0 0 0 0 0,-1-1-1 0 0,1-1 1 0 0,16 1 0 0 0,-22-2-91 0 0,0 0 1 0 0,1-1 0 0 0,-1 1 0 0 0,0-1-1 0 0,0 0 1 0 0,0 0 0 0 0,0-1-1 0 0,0 1 1 0 0,0-1 0 0 0,-1 0-1 0 0,1 0 1 0 0,0 0 0 0 0,-1 0-1 0 0,0-1 1 0 0,6-5 0 0 0,-4 3-25 0 0,-1 0 0 0 0,0 0 0 0 0,0-1 1 0 0,0 0-1 0 0,-1 0 0 0 0,0 0 0 0 0,0 0 0 0 0,-1 0 1 0 0,3-7-1 0 0,0-7-79 0 0,-1 0 1 0 0,-1 0-1 0 0,-1 0 0 0 0,-1-1 1 0 0,-1-28-1 0 0,-5-26-250 0 0,-3 1 0 0 0,-18-73 0 0 0,12 102 298 0 0,14 43 396 0 0,2 13-193 0 0,40 186 738 0 0,-26-140-419 0 0,30 71 1 0 0,-34-103-376 0 0,0-1 0 0 0,2 0 0 0 0,1-1 1 0 0,0-1-1 0 0,19 21 0 0 0,71 79-2706 0 0,-78-91-339 0 0,-18-21-484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41:28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92 100 0 0,'-3'0'1029'0'0,"-20"-2"5219"0"0,23 2-6180 0 0,11-9 317 0 0,1 0 1 0 0,1 1 0 0 0,-1 1 0 0 0,1 0 0 0 0,1 1-1 0 0,-1 0 1 0 0,1 1 0 0 0,0 0 0 0 0,27-4-1 0 0,-2 1 523 0 0,0 3-1 0 0,63-1 0 0 0,-53 8-230 0 0,-1 2 1 0 0,1 2 0 0 0,-2 3-1 0 0,52 15 1 0 0,-94-23-603 0 0,98 31 853 0 0,-90-27-606 0 0,0 0 1 0 0,-1 1 0 0 0,1 1-1 0 0,-1 0 1 0 0,17 13 0 0 0,-27-18-244 0 0,-1-1 1 0 0,0 1-1 0 0,0 0 1 0 0,0-1-1 0 0,1 1 1 0 0,-2 0-1 0 0,1 0 1 0 0,0 0-1 0 0,0 0 1 0 0,-1 0-1 0 0,1 0 1 0 0,-1 0-1 0 0,1 0 1 0 0,-1 0-1 0 0,0 0 1 0 0,0 0-1 0 0,0 0 1 0 0,0 0 0 0 0,0 0-1 0 0,0 0 1 0 0,-1 0-1 0 0,0 3 1 0 0,-15 42 739 0 0,16-47-811 0 0,-57 118 1425 0 0,32-71-882 0 0,3 1 1 0 0,-19 57-1 0 0,23-45 179 0 0,-17 94 1 0 0,32-131-597 0 0,0-1 1 0 0,2 1-1 0 0,1 0 1 0 0,1 1-1 0 0,1-2 1 0 0,0 1-1 0 0,10 36 1 0 0,-3-27-830 0 0,1 0 0 0 0,18 39 0 0 0,-19-57-2583 0 0,-6-60-16310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41:28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29 236 0 0,'-5'-4'11110'0'0,"58"-6"-7810"0"0,102-4 0 0 0,66 13-84 0 0,-165 2-2741 0 0,152 15-228 0 0,-128-8-1060 0 0,84 14-2763 0 0,-57-2-2101 0 0,-76-15 1204 0 0,7 3 340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41:28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403 151 664 0 0,'1'-2'329'0'0,"1"-1"-1"0"0,-1 0 1 0 0,0 1-1 0 0,0-1 1 0 0,0 0-1 0 0,0 1 1 0 0,-1-1-1 0 0,1 0 1 0 0,-1 0-1 0 0,0 1 1 0 0,0-1-1 0 0,0 0 1 0 0,0 0-1 0 0,0 0 1 0 0,0 0-1 0 0,-1 1 1 0 0,1-1-1 0 0,-1 0 1 0 0,0 0-1 0 0,0 1 1 0 0,-2-6 0 0 0,1 3-11 0 0,-1-1 0 0 0,0 1 0 0 0,0 0 0 0 0,0 0 0 0 0,0 0 0 0 0,-1 0 1 0 0,0 1-1 0 0,0-1 0 0 0,-8-6 0 0 0,7 8-121 0 0,0-1 0 0 0,0 1 1 0 0,-1 0-1 0 0,1 0 0 0 0,-1 1 0 0 0,1-1 1 0 0,-1 1-1 0 0,0 1 0 0 0,0-1 0 0 0,0 1 0 0 0,0 0 1 0 0,-1 0-1 0 0,1 1 0 0 0,0-1 0 0 0,-10 2 1 0 0,7 1-7 0 0,0-1 0 0 0,0 2 0 0 0,0-1-1 0 0,1 1 1 0 0,-1 1 0 0 0,1 0 0 0 0,0 0 0 0 0,0 0 0 0 0,-13 10 0 0 0,6-2 71 0 0,-1 1 0 0 0,2 1-1 0 0,0 0 1 0 0,1 1 0 0 0,0 0-1 0 0,1 1 1 0 0,1 0 0 0 0,1 1-1 0 0,-10 20 1 0 0,16-29-129 0 0,0 1 0 0 0,0 0 0 0 0,1 0 0 0 0,0 0 0 0 0,1 0-1 0 0,0 0 1 0 0,0 0 0 0 0,1 1 0 0 0,1-1 0 0 0,-1 1 0 0 0,1-1 0 0 0,1 1 0 0 0,0-1 0 0 0,0 0 0 0 0,1 1-1 0 0,0-1 1 0 0,1 0 0 0 0,0 0 0 0 0,0 0 0 0 0,1 0 0 0 0,0-1 0 0 0,0 0 0 0 0,1 1 0 0 0,0-1 0 0 0,1-1-1 0 0,9 11 1 0 0,7 5 99 0 0,1-1 0 0 0,1-1 0 0 0,1-2 0 0 0,0 0 0 0 0,2-1 0 0 0,0-2 0 0 0,1-1-1 0 0,1-1 1 0 0,55 19 0 0 0,-53-25-248 0 0,1-1 0 0 0,0-2 0 0 0,0-1 0 0 0,1-1 0 0 0,-1-2 0 0 0,53-4 0 0 0,-76 2-281 0 0,0 0 0 0 0,-1-1 1 0 0,1 0-1 0 0,0 0 1 0 0,-1-1-1 0 0,1 0 0 0 0,-1-1 1 0 0,0 0-1 0 0,15-9 0 0 0,19-20-3678 0 0,-3-5-5089 0 0,-28 27 4256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41:28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430 227 260 0 0,'1'-3'1037'0'0,"2"-3"-702"0"0,0 0 1 0 0,-1 0-1 0 0,0 0 0 0 0,-1 0 1 0 0,1 0-1 0 0,-1-1 1 0 0,0 1-1 0 0,-1-1 0 0 0,1 1 1 0 0,-1-1-1 0 0,0 1 1 0 0,-1-1-1 0 0,0 1 0 0 0,0 0 1 0 0,0-1-1 0 0,-1 1 1 0 0,0 0-1 0 0,0 0 0 0 0,-1 0 1 0 0,1 0-1 0 0,-1 0 1 0 0,0 1-1 0 0,-1-1 0 0 0,0 1 1 0 0,0 0-1 0 0,0 0 1 0 0,-8-8-1 0 0,7 8-165 0 0,-1 0 1 0 0,0 1-1 0 0,0 0 0 0 0,0 0 1 0 0,0 0-1 0 0,-1 0 0 0 0,1 1 0 0 0,-1 0 1 0 0,0 1-1 0 0,0-1 0 0 0,0 1 1 0 0,0 1-1 0 0,0-1 0 0 0,0 1 0 0 0,-1 1 1 0 0,1-1-1 0 0,0 1 0 0 0,-1 0 1 0 0,1 1-1 0 0,0 0 0 0 0,0 0 1 0 0,-1 0-1 0 0,1 1 0 0 0,-13 5 0 0 0,7-1 7 0 0,1 1-1 0 0,-1 0 1 0 0,1 1-1 0 0,1 1 1 0 0,-1-1-1 0 0,2 2 1 0 0,-1 0-1 0 0,1 0 0 0 0,0 1 1 0 0,1 0-1 0 0,1 0 1 0 0,-11 19-1 0 0,9-12 44 0 0,0 0 0 0 0,2 1 0 0 0,0 0 0 0 0,1 0 0 0 0,1 1 0 0 0,1 0 0 0 0,-5 40-1 0 0,9-51-196 0 0,1 1 0 0 0,1-1-1 0 0,0 0 1 0 0,0 1-1 0 0,0-1 1 0 0,1 0-1 0 0,1 0 1 0 0,0 0-1 0 0,0 0 1 0 0,0 0 0 0 0,1-1-1 0 0,0 0 1 0 0,1 1-1 0 0,0-1 1 0 0,1-1-1 0 0,-1 1 1 0 0,1-1-1 0 0,1 0 1 0 0,-1-1 0 0 0,1 1-1 0 0,0-1 1 0 0,1 0-1 0 0,-1-1 1 0 0,1 0-1 0 0,0 0 1 0 0,1-1-1 0 0,-1 0 1 0 0,1 0 0 0 0,0-1-1 0 0,0 0 1 0 0,0-1-1 0 0,0 0 1 0 0,0 0-1 0 0,0-1 1 0 0,1 0-1 0 0,-1 0 1 0 0,0-1 0 0 0,1-1-1 0 0,-1 0 1 0 0,0 0-1 0 0,16-4 1 0 0,-17 2-103 0 0,1 0 1 0 0,-1-1-1 0 0,0 0 1 0 0,0-1-1 0 0,0 0 0 0 0,0 0 1 0 0,-1 0-1 0 0,0-1 1 0 0,0 0-1 0 0,0-1 1 0 0,-1 1-1 0 0,0-1 0 0 0,-1 0 1 0 0,1-1-1 0 0,-1 0 1 0 0,-1 1-1 0 0,1-1 1 0 0,-1-1-1 0 0,-1 1 1 0 0,5-16-1 0 0,-2 3-39 0 0,-2 0 0 0 0,0 0 0 0 0,-1-1 0 0 0,-2 1 0 0 0,0-1 0 0 0,-1 0 1 0 0,-5-37-1 0 0,3 46 110 0 0,2 8 34 0 0,0 0 1 0 0,-1 0-1 0 0,0 0 0 0 0,0 1 1 0 0,0-1-1 0 0,-4-8 0 0 0,4 5 79 0 0,1 8-94 0 0,0 0-1 0 0,0 0 1 0 0,0 1 0 0 0,0-1 0 0 0,0 0-1 0 0,0 0 1 0 0,0 0 0 0 0,0 0 0 0 0,0 0 0 0 0,0 0-1 0 0,0 0 1 0 0,0 0 0 0 0,0 0 0 0 0,0 0-1 0 0,0 0 1 0 0,0 0 0 0 0,1 0 0 0 0,-1 1-1 0 0,0-1 1 0 0,0 0 0 0 0,0 0 0 0 0,0 0 0 0 0,0 0-1 0 0,0 0 1 0 0,0 0 0 0 0,0 0 0 0 0,0 0-1 0 0,0 0 1 0 0,0 0 0 0 0,0 0 0 0 0,0 0 0 0 0,0 0-1 0 0,1 0 1 0 0,-1 0 0 0 0,0 0 0 0 0,0 0-1 0 0,0 0 1 0 0,0 0 0 0 0,0 0 0 0 0,0 0-1 0 0,0 0 1 0 0,0 0 0 0 0,0 0 0 0 0,0 0 0 0 0,0 0-1 0 0,0 0 1 0 0,0 0 0 0 0,1 0 0 0 0,-1 0-1 0 0,0 0 1 0 0,0 0 0 0 0,0 0 0 0 0,0 0-1 0 0,0 0 1 0 0,0 0 0 0 0,0 0 0 0 0,0-1 0 0 0,0 1-1 0 0,0 0 1 0 0,0 0 0 0 0,0 0 0 0 0,0 0-1 0 0,0 0 1 0 0,0 0 0 0 0,104 243 1043 0 0,10 21 35 0 0,95 176 243 0 0,-197-415-1243 0 0,-2 0 0 0 0,0 1 0 0 0,-2 0 0 0 0,0 1 0 0 0,-2-1 0 0 0,4 45 0 0 0,-9-64-48 0 0,-1-1 1 0 0,0 0-1 0 0,-1 0 1 0 0,0 0 0 0 0,1 1-1 0 0,-2-1 1 0 0,1 0-1 0 0,-1 0 1 0 0,0 0 0 0 0,0-1-1 0 0,-1 1 1 0 0,1 0-1 0 0,-1-1 1 0 0,-1 0 0 0 0,1 1-1 0 0,-1-1 1 0 0,-4 5-1 0 0,2-5 43 0 0,0 0-1 0 0,0 0 1 0 0,0-1-1 0 0,0 0 1 0 0,-1 0-1 0 0,0 0 0 0 0,1-1 1 0 0,-1 0-1 0 0,0 0 1 0 0,-1-1-1 0 0,1 0 1 0 0,0 0-1 0 0,-14 1 1 0 0,5-1 15 0 0,0-1 1 0 0,0 0-1 0 0,0-2 1 0 0,-1 1 0 0 0,1-2-1 0 0,0 0 1 0 0,0-1 0 0 0,0-1-1 0 0,1 0 1 0 0,-1-1-1 0 0,-18-9 1 0 0,2 0 54 0 0,-6-3 73 0 0,1-1 0 0 0,-54-35 0 0 0,58 29 59 0 0,-58-55 1 0 0,79 67-463 0 0,1 0 0 0 0,0 0 0 0 0,1-1-1 0 0,1-1 1 0 0,0 1 0 0 0,1-1 0 0 0,-12-28 0 0 0,19 36-424 0 0,1 0 0 0 0,-1 0-1 0 0,1-1 1 0 0,0 1-1 0 0,0 0 1 0 0,1 0 0 0 0,0 0-1 0 0,0 0 1 0 0,1-1 0 0 0,-1 1-1 0 0,4-5 1 0 0,3-26-9795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41:28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214 325 572 0 0,'33'-7'4072'0'0,"54"-17"-1"0"0,-74 19-3282 0 0,0 0 0 0 0,0-1-1 0 0,0-1 1 0 0,-1 0 0 0 0,-1 0-1 0 0,21-18 1 0 0,-27 21-549 0 0,0-2 0 0 0,0 1 1 0 0,-1-1-1 0 0,1 1 0 0 0,-1-1 0 0 0,-1 0 1 0 0,1-1-1 0 0,-1 1 0 0 0,0-1 0 0 0,-1 1 1 0 0,0-1-1 0 0,0 0 0 0 0,0 0 0 0 0,1-14 1 0 0,-2 17-163 0 0,-1-1 1 0 0,0 1 0 0 0,0 0 0 0 0,-1-1-1 0 0,1 1 1 0 0,-1-1 0 0 0,0 1 0 0 0,0 0 0 0 0,0 0-1 0 0,-1-1 1 0 0,1 1 0 0 0,-1 0 0 0 0,0 0-1 0 0,-1 1 1 0 0,1-1 0 0 0,0 0 0 0 0,-1 1 0 0 0,0-1-1 0 0,0 1 1 0 0,0 0 0 0 0,0 0 0 0 0,-1 0 0 0 0,1 0-1 0 0,-1 1 1 0 0,-4-3 0 0 0,-2 1-25 0 0,0-1 1 0 0,0 2-1 0 0,0-1 1 0 0,-1 2 0 0 0,1-1-1 0 0,-1 2 1 0 0,0-1-1 0 0,0 1 1 0 0,0 1-1 0 0,0 0 1 0 0,1 0-1 0 0,-1 1 1 0 0,0 1 0 0 0,0 0-1 0 0,1 0 1 0 0,-15 6-1 0 0,3-1 20 0 0,0 1 1 0 0,1 2-1 0 0,0 0 0 0 0,1 1 0 0 0,0 1 0 0 0,-28 21 1 0 0,42-28-25 0 0,0 1 0 0 0,0 0 0 0 0,0 0 0 0 0,1 0 1 0 0,0 0-1 0 0,0 1 0 0 0,0 0 0 0 0,1 0 0 0 0,0 0 1 0 0,1 1-1 0 0,-1-1 0 0 0,1 1 0 0 0,1 0 0 0 0,-1 0 1 0 0,2 0-1 0 0,-1 0 0 0 0,1 0 0 0 0,0 1 0 0 0,1-1 1 0 0,-1 0-1 0 0,2 0 0 0 0,-1 1 0 0 0,1-1 0 0 0,1 0 1 0 0,-1 0-1 0 0,1 0 0 0 0,1 0 0 0 0,-1 0 0 0 0,1 0 1 0 0,5 8-1 0 0,0-3 11 0 0,0 1-1 0 0,1-1 1 0 0,0-1 0 0 0,1 0 0 0 0,1 0-1 0 0,0-1 1 0 0,0 0 0 0 0,1-1 0 0 0,1 0-1 0 0,22 13 1 0 0,-12-10-25 0 0,1-1-1 0 0,1-1 1 0 0,0-1 0 0 0,1-1-1 0 0,35 7 1 0 0,-44-13-324 0 0,1 0 1 0 0,-1-1 0 0 0,1-2-1 0 0,-1 1 1 0 0,1-2 0 0 0,26-4-1 0 0,-28 2-897 0 0,1-1 0 0 0,-1 0 0 0 0,27-11-1 0 0,-23 4-1281 0 0,-1-3-4364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41:28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1 165 352 0 0,'10'-18'5561'0'0,"-10"17"-5460"0"0,1 1-1 0 0,-1 0 0 0 0,0-1 1 0 0,0 1-1 0 0,0 0 0 0 0,1-1 1 0 0,-1 1-1 0 0,0 0 1 0 0,0 0-1 0 0,1-1 0 0 0,-1 1 1 0 0,0 0-1 0 0,0 0 0 0 0,1 0 1 0 0,-1-1-1 0 0,0 1 0 0 0,1 0 1 0 0,-1 0-1 0 0,0 0 1 0 0,1 0-1 0 0,-1 0 0 0 0,0 0 1 0 0,1-1-1 0 0,-1 1 0 0 0,0 0 1 0 0,1 0-1 0 0,-1 0 0 0 0,1 0 1 0 0,-1 0-1 0 0,0 1 1 0 0,1-1-1 0 0,-1 0 0 0 0,0 0 1 0 0,1 0-1 0 0,-1 0 0 0 0,0 0 1 0 0,1 0-1 0 0,-1 0 1 0 0,0 1-1 0 0,1-1 0 0 0,12 16 970 0 0,0 0-1 0 0,-2 0 1 0 0,0 1-1 0 0,11 22 1 0 0,32 82 2016 0 0,-20-43-1556 0 0,-19-41-445 0 0,14 51-1 0 0,10 27 953 0 0,-38-115-1999 0 0,-1 0-1 0 0,0 1 1 0 0,0-1-1 0 0,1 0 1 0 0,-1 1 0 0 0,0-1-1 0 0,0 0 1 0 0,0 1-1 0 0,1-1 1 0 0,-1 0-1 0 0,0 1 1 0 0,0-1 0 0 0,0 1-1 0 0,0-1 1 0 0,0 0-1 0 0,0 1 1 0 0,0-1-1 0 0,0 1 1 0 0,0-1 0 0 0,0 0-1 0 0,0 1 1 0 0,0-1-1 0 0,0 1 1 0 0,0-1-1 0 0,0 0 1 0 0,0 1-1 0 0,0-1 1 0 0,-1 0 0 0 0,1 1-1 0 0,0-1 1 0 0,0 1-1 0 0,0-1 1 0 0,-1 1-1 0 0,-13-6 132 0 0,10 2-210 0 0,0 0-1 0 0,-1 0 0 0 0,1-1 0 0 0,0 0 1 0 0,1 0-1 0 0,-7-7 0 0 0,-18-35-277 0 0,2-1-1 0 0,2-1 0 0 0,2-2 0 0 0,2 0 0 0 0,2-1 1 0 0,3-1-1 0 0,-16-96 0 0 0,30 138 271 0 0,0-1 0 0 0,0 1 0 0 0,1 0-1 0 0,0-1 1 0 0,1 1 0 0 0,0 0 0 0 0,1 0 0 0 0,3-11-1 0 0,-4 18 40 0 0,0-1 0 0 0,1 0 0 0 0,0 1 0 0 0,-1-1-1 0 0,2 1 1 0 0,-1 0 0 0 0,0 0 0 0 0,1-1-1 0 0,-1 2 1 0 0,1-1 0 0 0,0 0 0 0 0,0 0 0 0 0,0 1-1 0 0,0 0 1 0 0,0-1 0 0 0,1 1 0 0 0,-1 0 0 0 0,1 1-1 0 0,-1-1 1 0 0,1 1 0 0 0,0 0 0 0 0,-1-1-1 0 0,1 1 1 0 0,5 0 0 0 0,3-1 30 0 0,0 1 1 0 0,0 0-1 0 0,0 1 0 0 0,0 0 0 0 0,0 1 1 0 0,0 0-1 0 0,0 1 0 0 0,0 0 1 0 0,0 1-1 0 0,16 6 0 0 0,-12-2 68 0 0,-1 0-1 0 0,1 1 0 0 0,-2 0 1 0 0,1 2-1 0 0,-1 0 1 0 0,22 20-1 0 0,-13-8 95 0 0,-2 2 0 0 0,0 1 0 0 0,-2 0 0 0 0,0 1 0 0 0,-2 1 0 0 0,-1 1 0 0 0,18 44 1 0 0,-23-47-107 0 0,-1 2 1 0 0,-1-1-1 0 0,11 56 1 0 0,-15-5-2618 0 0,-6-58 805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41:28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353 224 896 0 0,'6'-9'809'0'0,"0"0"1"0"0,-1 0-1 0 0,1-1 0 0 0,-2 0 0 0 0,1 0 1 0 0,-2 0-1 0 0,1-1 0 0 0,3-19 0 0 0,-6 26-537 0 0,0 0 0 0 0,-1 0-1 0 0,0 0 1 0 0,1-1-1 0 0,-1 1 1 0 0,0 0-1 0 0,-1 0 1 0 0,1 0-1 0 0,-1-1 1 0 0,0 1 0 0 0,0 0-1 0 0,0 0 1 0 0,-1 0-1 0 0,1 0 1 0 0,-1 0-1 0 0,0 1 1 0 0,0-1 0 0 0,0 0-1 0 0,-1 1 1 0 0,1 0-1 0 0,-1-1 1 0 0,0 1-1 0 0,0 0 1 0 0,0 0 0 0 0,-4-3-1 0 0,2 4-127 0 0,1 0 0 0 0,0 0 1 0 0,-1 1-1 0 0,1-1 0 0 0,-1 1 0 0 0,1 0 0 0 0,-1 0 0 0 0,1 0 1 0 0,-1 1-1 0 0,0 0 0 0 0,1 0 0 0 0,-1 0 0 0 0,0 0 0 0 0,0 1 1 0 0,1 0-1 0 0,-1 0 0 0 0,1 0 0 0 0,-1 0 0 0 0,1 1 1 0 0,-1-1-1 0 0,1 1 0 0 0,0 1 0 0 0,0-1 0 0 0,-4 3 0 0 0,-7 5 66 0 0,1-1-1 0 0,1 2 1 0 0,0 0-1 0 0,0 1 1 0 0,-13 15-1 0 0,2 1 237 0 0,2 0 1 0 0,-32 52-1 0 0,46-66-313 0 0,1 0 0 0 0,0 1 0 0 0,1 0 0 0 0,0 0-1 0 0,2 1 1 0 0,0 0 0 0 0,0-1 0 0 0,-1 20 0 0 0,5-26-68 0 0,0 0 0 0 0,1 0 1 0 0,0 0-1 0 0,0 0 0 0 0,5 16 0 0 0,-1-3 44 0 0,-3-15-96 0 0,0 0 0 0 0,1-1-1 0 0,0 1 1 0 0,0-1 0 0 0,1 0 0 0 0,-1 0-1 0 0,1 0 1 0 0,0-1 0 0 0,1 1-1 0 0,0-1 1 0 0,-1 0 0 0 0,2 0 0 0 0,-1-1-1 0 0,0 1 1 0 0,1-1 0 0 0,0 0 0 0 0,0-1-1 0 0,0 1 1 0 0,0-1 0 0 0,1-1 0 0 0,10 4-1 0 0,-2-1-69 0 0,0-1-1 0 0,0 0 0 0 0,0-1 0 0 0,0-1 0 0 0,0 0 1 0 0,1-1-1 0 0,-1-1 0 0 0,25-2 0 0 0,-22-1-88 0 0,-1 0 0 0 0,0-1-1 0 0,1-1 1 0 0,-2-1 0 0 0,1 0 0 0 0,-1-1 0 0 0,0-1-1 0 0,15-10 1 0 0,-22 12 44 0 0,0-1 0 0 0,0 1 0 0 0,-1-2 0 0 0,0 1 0 0 0,0-1 1 0 0,-1 0-1 0 0,0-1 0 0 0,-1 0 0 0 0,1 0 0 0 0,-2 0 0 0 0,1-1 0 0 0,-1 0 0 0 0,5-16 0 0 0,-7 17 38 0 0,-1-1-1 0 0,0 1 0 0 0,-1 0 1 0 0,0-1-1 0 0,0 1 0 0 0,-1-1 1 0 0,0 1-1 0 0,-4-19 0 0 0,-1-1-19 0 0,-16-43 0 0 0,3 9 444 0 0,17 61-235 0 0,0-6 15 0 0,0 4-60 0 0,1 7 419 0 0,6 41-430 0 0,1-1 0 0 0,2 0 1 0 0,2 0-1 0 0,2-2 0 0 0,30 66 1 0 0,-37-96-357 0 0,1-2 1 0 0,0 1 0 0 0,1-1-1 0 0,0 0 1 0 0,0 0-1 0 0,1-1 1 0 0,0 0 0 0 0,0-1-1 0 0,19 11 1 0 0,-27-17 69 0 0,1 0-1 0 0,0 0 1 0 0,-1-1-1 0 0,1 1 1 0 0,0 0-1 0 0,0-1 1 0 0,-1 0-1 0 0,1 1 1 0 0,0-1 0 0 0,0 0-1 0 0,0 0 1 0 0,0 0-1 0 0,-1 0 1 0 0,1 0-1 0 0,0 0 1 0 0,0-1-1 0 0,0 1 1 0 0,-1-1 0 0 0,1 1-1 0 0,0-1 1 0 0,0 0-1 0 0,-1 1 1 0 0,1-1-1 0 0,2-2 1 0 0,10-11-5737 0 0,-6 2 2145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2:00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1734 0 944 0 0,'0'0'8172'0'0,"-12"14"-7216"0"0,-169 193 2183 0 0,-251 308 1938 0 0,-129 191-559 0 0,204-292-2193 0 0,305-350-1977 0 0,37-45-224 0 0,0 0-1 0 0,-1-1 1 0 0,-24 21 0 0 0,38-37-142 0 0,0-1 0 0 0,-1 1 0 0 0,1 0 0 0 0,0 0 0 0 0,0 0 0 0 0,0 1 0 0 0,1-1 0 0 0,-1 0 0 0 0,0 1 0 0 0,1-1 1 0 0,-2 4-1 0 0,-1 1-81 0 0,-1 0-401 0 0,2-2-238 0 0,-10 13-182 0 0,9-13-152 0 0,56-144-17378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35:26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1 608 0 0,'0'0'3352'0'0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52:01.1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1 400 0 0,'0'0'9926'0'0,"22"2"-9170"0"0,67 7 6 0 0,-85-9-674 0 0,0 1 0 0 0,-1-1 0 0 0,1 1 0 0 0,0-1 1 0 0,-1 1-1 0 0,1 0 0 0 0,-1 0 0 0 0,5 3 0 0 0,38 18 689 0 0,-1 2-1 0 0,-2 3 1 0 0,74 56-1 0 0,119 123 1602 0 0,147 211 380 0 0,-183-187-1708 0 0,16-5-154 0 0,9-10 1 0 0,10-10 0 0 0,314 210 0 0 0,-255-198-763 0 0,-286-210-56 0 0,84 67-2507 0 0,-80-66 252 0 0,-2 1 2661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367 421 1044 0 0,'0'0'19313'0'0,"7"-12"-18825"0"0,21-33-23 0 0,-20 33 752 0 0,-10 1-865 0 0,-7-47 1417 0 0,-9 5-1185 0 0,15 42-338 0 0,3 9-212 0 0,-1 0 0 0 0,1 0 0 0 0,0 0 0 0 0,0 0 0 0 0,-1 0 0 0 0,1 0 0 0 0,-1 1 0 0 0,0-1 0 0 0,1 0 0 0 0,-1 0-1 0 0,-2-3 1 0 0,0 0 42 0 0,1-1 389 0 0,-1-1-253 0 0,-10-21 6 0 0,10 21 176 0 0,-1 1-209 0 0,-11-15-4 0 0,12 15 157 0 0,-2 1-190 0 0,-14-16-10 0 0,14 16 222 0 0,-1 0-241 0 0,-16-14-19 0 0,16 14 157 0 0,1 2-200 0 0,-17-13 13 0 0,17 12 120 0 0,2 4-186 0 0,0 0 0 0 0,0 0 0 0 0,1-1 0 0 0,-1 0 0 0 0,0 1-1 0 0,0-1 1 0 0,0 0 0 0 0,1 0 0 0 0,-1 0 0 0 0,-4-3 0 0 0,0 0 5 0 0,-2 1 116 0 0,1 2-97 0 0,-24-3-12 0 0,24 3 87 0 0,-2 6-123 0 0,-33 17 13 0 0,32-16-4 0 0,7-1-7 0 0,-11 13 14 0 0,11-13-4 0 0,0 3 4 0 0,-11 30-4 0 0,6-2 4 0 0,8-30-4 0 0,-1 3-6 0 0,-5 25 14 0 0,5-25 5 0 0,2 0-8 0 0,-2 29 7 0 0,1-29 20 0 0,1 0-9 0 0,2 27 2 0 0,1 24-22 0 0,-2-50-1 0 0,0 1 9 0 0,7 76-10 0 0,-1-8 39 0 0,-3-23-17 0 0,-4 0 2 0 0,0-38-16 0 0,2 15 11 0 0,0 5 4 0 0,-1-29 4 0 0,-1 3 5 0 0,-2 56 34 0 0,4-21-25 0 0,-1 4 2 0 0,3 9 8 0 0,-4-7 2 0 0,4 2 3 0 0,-2-4-6 0 0,0 10-10 0 0,1-27-14 0 0,-2-26 19 0 0,-1 2-4 0 0,5 128 114 0 0,-5-130-129 0 0,-1 5-3 0 0,0 56 2 0 0,1-38-25 0 0,0-24-2 0 0,0 4 22 0 0,2 49 48 0 0,3-12-27 0 0,2 1-45 0 0,-4-38 18 0 0,5 33 78 0 0,-3 6-31 0 0,3 29-8 0 0,-3-38-13 0 0,-1-12 6 0 0,-4-9-36 0 0,-1 122-858 0 0,-29-224-7044 0 0,29 79 6334 0 0,-4-10-2112 0 0,-14-39 504 0 0,10 33-1979 0 0,-10-7 393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1 110 736 0 0,'0'0'12110'0'0,"13"-5"-11523"0"0,2-1-387 0 0,-7 3-28 0 0,-1 0 1 0 0,1 0 0 0 0,0 1 0 0 0,0 0 0 0 0,14-2-1 0 0,36-6 1090 0 0,115-20 1090 0 0,-19 8-187 0 0,-70 14-753 0 0,-18 4-595 0 0,-12 1 161 0 0,-44 1-1237 0 0,-1 1 2244 0 0,-2 0-3801 0 0,1 0-3566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0 372 0 0,'0'0'10781'0'0,"5"9"-10338"0"0,1 5-264 0 0,0 1 0 0 0,0 0 0 0 0,-2 0 0 0 0,1 0 0 0 0,-2 0 0 0 0,3 27 0 0 0,-1 106 1316 0 0,-4-50 130 0 0,2-72-902 0 0,-2-24-497 0 0,-4-40 826 0 0,5-128-1025 0 0,-2 160-53 0 0,-2-9 2 0 0,-5-70-25 0 0,5 54 25 0 0,-3-24 8 0 0,4 46 118 0 0,1 9-75 0 0,-4 1 10 0 0,2 10 31 0 0,6 205 671 0 0,-4-152-261 0 0,2-46-225 0 0,-2-16-230 0 0,1-1 0 0 0,-1 1 0 0 0,1-1 0 0 0,-1 1 0 0 0,0-1 0 0 0,0 1 0 0 0,0-1 0 0 0,0 1 0 0 0,0-1 0 0 0,0 1 0 0 0,0-1 0 0 0,-1 1 0 0 0,1-1 0 0 0,0 1 0 0 0,-1-1 0 0 0,1 1 0 0 0,-1-1 0 0 0,0 1 0 0 0,1-1 0 0 0,-3 3 0 0 0,2-3-204 0 0,1-2-573 0 0,0 0 706 0 0,0 0 0 0 0,0 0 1 0 0,-1 0-1 0 0,1 0 1 0 0,0 1-1 0 0,0-1 1 0 0,-1 0-1 0 0,1 0 0 0 0,0 0 1 0 0,-1 0-1 0 0,1 0 1 0 0,-1 1-1 0 0,1-1 1 0 0,-1 0-1 0 0,1 0 1 0 0,-2-1-1 0 0,-8-14-1223 0 0,6 7 410 0 0,-6-17-1918 0 0,1 11-3333 0 0,2 8 2018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0 464 0 0,'0'0'31928'0'0,"20"118"-58211"0"0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 52 0 0,'0'0'823'0'0,"23"19"13471"0"0,-10-13-6019 0 0,-35-16 1048 0 0,10 1-9323 0 0,8 2-115 0 0,4 5-657 0 0,-6 3-4170 0 0,0-3 3531 0 0,0 5-3637 0 0,-6 7-2702 0 0,-1 4 594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156 591 796 0 0,'17'-4'2366'0'0,"15"1"2487"0"0,-29 1-4643 0 0,1 0-1 0 0,0 0 0 0 0,0 0 1 0 0,-1-1-1 0 0,1 0 0 0 0,-1 0 0 0 0,0 0 1 0 0,0 0-1 0 0,0 0 0 0 0,0 0 1 0 0,0-1-1 0 0,-1 1 0 0 0,0-1 0 0 0,0 0 1 0 0,0 0-1 0 0,0 0 0 0 0,0 0 1 0 0,-1 0-1 0 0,0 0 0 0 0,2-9 0 0 0,2-9 209 0 0,-1 0-1 0 0,3-40 0 0 0,-6 42-259 0 0,0 0 1 0 0,-2 0-1 0 0,0 0 1 0 0,-2 0-1 0 0,0 0 1 0 0,-1 1-1 0 0,-1-1 1 0 0,-1 1-1 0 0,0 0 1 0 0,-2 1-1 0 0,0 0 1 0 0,-16-26-1 0 0,18 34-17 0 0,-1 0-1 0 0,0 0 0 0 0,-1 1 1 0 0,0 0-1 0 0,0 1 1 0 0,-1-1-1 0 0,0 2 1 0 0,-1-1-1 0 0,1 1 0 0 0,-12-5 1 0 0,16 9-32 0 0,-1-1 62 0 0,1 1 0 0 0,0 1 0 0 0,-1-1 0 0 0,0 1 0 0 0,1 0 0 0 0,-12-3-1 0 0,15 5 132 0 0,-17 8-20 0 0,17-6-248 0 0,0-1 0 0 0,0 1 0 0 0,0 0 0 0 0,1 0 1 0 0,-1 0-1 0 0,1 0 0 0 0,-1 0 0 0 0,1 0 0 0 0,-1 0 1 0 0,1 0-1 0 0,0 1 0 0 0,0-1 0 0 0,0 0 0 0 0,0 1 0 0 0,0 2 1 0 0,-6 41 350 0 0,6-37-274 0 0,-1 49 324 0 0,2 0 1 0 0,3-1 0 0 0,12 65 0 0 0,45 328 1757 0 0,-36-239-1111 0 0,10 163 699 0 0,-30-300-1447 0 0,-5 294 1442 0 0,-1-311-1456 0 0,5 108 849 0 0,0-50-230 0 0,-3-90-1468 0 0,-4-61-2535 0 0,0 11 240 0 0,-15-41 0 0 0,-1 12-6480 0 0,15 42 6021 0 0,-4-7-2177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45 212 0 0,'0'0'8921'0'0,"7"0"-8170"0"0,90 1 3506 0 0,171-20 1 0 0,-154 7-2526 0 0,148-3 1289 0 0,-237 16-2771 0 0,-15-1-3845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20 168 404 0 0,'-6'4'10786'0'0,"-7"-38"-9862"0"0,12 33-523 0 0,10-54 1322 0 0,-6 50-1604 0 0,-1-1-1 0 0,1 1 1 0 0,-1 0 0 0 0,1 0 0 0 0,1 1-1 0 0,-1-1 1 0 0,1 1 0 0 0,0-1-1 0 0,0 1 1 0 0,0 0 0 0 0,0 1-1 0 0,1-1 1 0 0,-1 1 0 0 0,1 0 0 0 0,0 0-1 0 0,0 0 1 0 0,0 1 0 0 0,1-1-1 0 0,-1 1 1 0 0,7-1 0 0 0,-9 3-65 0 0,0 0 1 0 0,1 0-1 0 0,-1 0 0 0 0,0 0 1 0 0,0 1-1 0 0,0-1 0 0 0,0 1 1 0 0,0 0-1 0 0,0 0 1 0 0,0 0-1 0 0,0 1 0 0 0,0-1 1 0 0,0 1-1 0 0,-1-1 0 0 0,1 1 1 0 0,3 3-1 0 0,2 1 128 0 0,1 1 0 0 0,-2 1 0 0 0,11 11-1 0 0,-9-7-18 0 0,-1 1 0 0 0,0-1 0 0 0,-1 2 0 0 0,-1-1 1 0 0,0 1-1 0 0,-1 0 0 0 0,0 0 0 0 0,-1 0 0 0 0,0 1 0 0 0,1 24 0 0 0,-1-8 74 0 0,-3 1 0 0 0,0-1 0 0 0,-2 1 1 0 0,-5 32-1 0 0,-5-1 341 0 0,-31 99 1 0 0,18-107-262 0 0,11-27-102 0 0,10-22-170 0 0,2-4-19 0 0,0 0 0 0 0,0 0 0 0 0,0 0-1 0 0,0 0 1 0 0,0 0 0 0 0,-1-1 0 0 0,1 1 0 0 0,0 0-1 0 0,-1-1 1 0 0,0 1 0 0 0,1-1 0 0 0,-1 1 0 0 0,-4 1-1 0 0,1-4-35 0 0,-2-3-7 0 0,1 0-1 0 0,0 0 1 0 0,0-1-1 0 0,0 0 1 0 0,0 0-1 0 0,1 0 1 0 0,0-1-1 0 0,0 1 1 0 0,1-1-1 0 0,-1-1 0 0 0,1 1 1 0 0,-6-13-1 0 0,2 0-145 0 0,0 0-1 0 0,1-1 1 0 0,-9-36-1 0 0,14 48 53 0 0,1 0-1 0 0,0 0 0 0 0,0 0 0 0 0,1 0 1 0 0,0-1-1 0 0,1-8 0 0 0,-1 15 96 0 0,0 0 0 0 0,0 0 0 0 0,1 0 0 0 0,-1 0 0 0 0,1 0 0 0 0,0 0 0 0 0,-1 0 0 0 0,1 1 0 0 0,0-1 0 0 0,0 0 0 0 0,0 0 0 0 0,0 1 0 0 0,1-1 0 0 0,-1 0 0 0 0,0 1 0 0 0,1-1 0 0 0,-1 1 0 0 0,1 0 0 0 0,-1 0 0 0 0,1-1 0 0 0,0 1 0 0 0,0 0 0 0 0,-1 0 0 0 0,1 0 0 0 0,0 1 0 0 0,0-1 0 0 0,0 0 0 0 0,0 1 0 0 0,0-1 0 0 0,2 1 0 0 0,12-2 47 0 0,1 1 0 0 0,-1 1 1 0 0,1 1-1 0 0,-1 0 0 0 0,0 1 1 0 0,17 4-1 0 0,97 32 641 0 0,-43-10-193 0 0,-34-11-1159 0 0,-51-17 194 0 0,2-6-4680 0 0,0-1 4522 0 0,-5 1-2621 0 0,-11-9-1433 0 0,5 2 356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72 0 0,'22'7'32592'0'0,"-25"-5"-32966"0"0,0 0 1 0 0,0 0-1 0 0,0 0 1 0 0,0 0-1 0 0,0 1 1 0 0,0-1-1 0 0,-3 6 0 0 0,3-5-1463 0 0,0 1-1 0 0,1 0 0 0 0,-1 0 0 0 0,1 0 0 0 0,0 0 0 0 0,0 1 1 0 0,-1 4-1 0 0,-1 14-6582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35:26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1 608 0 0,'0'0'3352'0'0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0 220 0 0,'0'0'32376'0'0,"-3"2"-32228"0"0,-8 6-338 0 0,8-5-1050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12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1 492 0 0,'0'0'15261'0'0,"6"15"-15031"0"0,2 2-153 0 0,-3-7-2 0 0,0 1 1 0 0,-1 0-1 0 0,-1-1 0 0 0,3 13 0 0 0,7 24 399 0 0,1 14 81 0 0,39 190 873 0 0,-29-129-831 0 0,51 305 1169 0 0,194 602 1418 0 0,-91-401-1598 0 0,-168-584-1470 0 0,104 444 1084 0 0,-39-114-393 0 0,-53-263-545 0 0,42 163 391 0 0,-47-205-494 0 0,-11-42-80 0 0,1 0 1 0 0,15 36-1 0 0,36 86 293 0 0,-56-144-2006 0 0,3 12 4997 0 0,-3-11-5024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13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0 196 0 0,'0'0'11161'0'0,"9"15"-10732"0"0,31 43-17 0 0,-31-43-18 0 0,-7-5-12 0 0,0 2-263 0 0,4 36 463 0 0,-5 7 84 0 0,-2 121 654 0 0,-1-119-745 0 0,-8 67 143 0 0,5-85-488 0 0,0-12 146 0 0,0 46 0 0 0,-15 373 1626 0 0,24-211-993 0 0,0-53-323 0 0,4-1 92 0 0,-7-113-555 0 0,4 48 270 0 0,-5-111-479 0 0,20 144 490 0 0,-18-142-467 0 0,-1 1 0 0 0,1-1 0 0 0,-1 1 0 0 0,-1-1-1 0 0,1 1 1 0 0,-2 9 0 0 0,1 6 16 0 0,10 142 551 0 0,-4 23-94 0 0,-7-178-477 0 0,1 0-1 0 0,0-1 1 0 0,0 1-1 0 0,1 0 0 0 0,4 13 1 0 0,-1 1 2 0 0,11 92 306 0 0,-13-104-316 0 0,4 37 81 0 0,-3 9 16 0 0,15 218 280 0 0,-14-182-336 0 0,13 113-5 0 0,-9-49-18 0 0,-3-30-78 0 0,-3-105-40 0 0,2 0 1 0 0,10 36-1 0 0,-12-52 20 0 0,-1-5-4 0 0,2 37-3857 0 0,-6-32 1935 0 0,0 0-1 0 0,-1 0 1 0 0,0-1 0 0 0,-6 9-1 0 0,2-4-2643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15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490 297 116 0 0,'3'7'10401'0'0,"-5"-7"-10346"0"0,1 0-1 0 0,-1-1 1 0 0,0 1-1 0 0,1-1 1 0 0,-1 1-1 0 0,1-1 1 0 0,-1 0 0 0 0,1 0-1 0 0,0 0 1 0 0,-1 1-1 0 0,1-1 1 0 0,-3-3-1 0 0,2 2 60 0 0,-3 0 244 0 0,2 0 81 0 0,2 1-367 0 0,0 0 1 0 0,-1 0-1 0 0,1 0 1 0 0,0 0 0 0 0,0 0-1 0 0,-1-1 1 0 0,1 1-1 0 0,0 0 1 0 0,0-1 0 0 0,0 1-1 0 0,-1-3 1 0 0,0-5 9 0 0,1 1 0 0 0,0-1-1 0 0,0 0 1 0 0,1 0 0 0 0,0 0 0 0 0,0 0 0 0 0,1 1 0 0 0,1-1 0 0 0,-1 0 0 0 0,1 0-1 0 0,1 1 1 0 0,-1-1 0 0 0,1 1 0 0 0,1 0 0 0 0,4-8 0 0 0,-4 7-49 0 0,1 0 0 0 0,0 0 0 0 0,1 1 0 0 0,0 0 0 0 0,0 0 1 0 0,0 0-1 0 0,1 1 0 0 0,0 0 0 0 0,1 0 0 0 0,0 1 0 0 0,0 0 0 0 0,0 0 0 0 0,13-6 0 0 0,-16 9 24 0 0,1 1 0 0 0,0 0 0 0 0,0 1 0 0 0,-1-1 0 0 0,1 1 0 0 0,0 0 0 0 0,0 0 0 0 0,0 1 0 0 0,0 0-1 0 0,0 0 1 0 0,0 0 0 0 0,0 1 0 0 0,0 0 0 0 0,0 0 0 0 0,0 1 0 0 0,9 3 0 0 0,-6-1 61 0 0,-1 0 0 0 0,0 1 0 0 0,0 0-1 0 0,0 0 1 0 0,-1 1 0 0 0,0 0 0 0 0,0 1 0 0 0,0-1 0 0 0,9 14 0 0 0,0 3 127 0 0,-1 1 0 0 0,0 0 1 0 0,-2 1-1 0 0,-1 0 0 0 0,16 53 1 0 0,5 28 272 0 0,-4 2 1 0 0,-5 1-1 0 0,-5 1 0 0 0,6 129 1 0 0,-24-209-431 0 0,7 268 826 0 0,-26-2-9 0 0,11-244-737 0 0,-1 16 201 0 0,-19 74-1 0 0,14-91-173 0 0,-4 16 139 0 0,-2 0 0 0 0,-33 74 1 0 0,45-125-279 0 0,-1 1 1 0 0,0-1-1 0 0,-1-1 1 0 0,-1 1 0 0 0,-1-2-1 0 0,0 1 1 0 0,-1-2-1 0 0,0 1 1 0 0,-1-2-1 0 0,0 1 1 0 0,-1-2 0 0 0,-1 0-1 0 0,-23 13 1 0 0,25-18-28 0 0,-1 0 1 0 0,0-1-1 0 0,-1-1 1 0 0,1 0-1 0 0,-1-1 0 0 0,0-1 1 0 0,0 0-1 0 0,0-1 1 0 0,0-1-1 0 0,0 0 1 0 0,0-1-1 0 0,0-1 1 0 0,0 0-1 0 0,-23-7 1 0 0,11 1-33 0 0,2 0 1 0 0,-1-2-1 0 0,1-1 1 0 0,1-1-1 0 0,0-2 1 0 0,0 0-1 0 0,-24-20 1 0 0,35 22-17 0 0,-1 0 0 0 0,2-1 1 0 0,0 0-1 0 0,1-1 0 0 0,0-1 1 0 0,1 1-1 0 0,0-2 0 0 0,-11-25 1 0 0,-2-13-88 0 0,-20-70 0 0 0,40 115 88 0 0,0 0-1 0 0,0 0 1 0 0,1 0-1 0 0,0-1 1 0 0,1 1 0 0 0,0-1-1 0 0,1 1 1 0 0,0-1-1 0 0,0 1 1 0 0,1-1-1 0 0,0 1 1 0 0,1-1-1 0 0,0 1 1 0 0,0 0-1 0 0,1-1 1 0 0,0 1-1 0 0,1 0 1 0 0,0 1-1 0 0,0-1 1 0 0,9-12-1 0 0,-2 6 0 0 0,0 2 0 0 0,1-1 0 0 0,1 2 0 0 0,0 0 0 0 0,0 0 0 0 0,1 1-1 0 0,0 1 1 0 0,20-11 0 0 0,-20 13 8 0 0,-1 1-1 0 0,1 1 0 0 0,1 1 1 0 0,-1 0-1 0 0,1 0 1 0 0,0 1-1 0 0,0 1 0 0 0,0 1 1 0 0,30-1-1 0 0,-31 4 16 0 0,1 1 1 0 0,0 1-1 0 0,-1 0 0 0 0,1 1 0 0 0,-1 0 0 0 0,0 1 0 0 0,-1 1 0 0 0,1 0 0 0 0,-1 1 1 0 0,19 13-1 0 0,6 8 114 0 0,67 60 1 0 0,25 40 176 0 0,18 17 80 0 0,-117-118-271 0 0,1-2 0 0 0,2-1 0 0 0,41 22 0 0 0,-19-16 181 0 0,69 25 0 0 0,-92-43-126 0 0,0-2 0 0 0,1-1 0 0 0,65 9 0 0 0,-72-15-76 0 0,-1-2 1 0 0,0-1-1 0 0,1-1 0 0 0,-1-1 1 0 0,0-1-1 0 0,0-2 0 0 0,0 0 0 0 0,0-2 1 0 0,-1-1-1 0 0,0-1 0 0 0,31-16 1 0 0,-28 11-40 0 0,0-2 1 0 0,38-28 0 0 0,6-16-3187 0 0,-66 54 2902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17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 0 236 0 0,'0'0'11186'0'0,"-4"0"-10882"0"0,-9 2-24 0 0,1-1 0 0 0,-1 2-1 0 0,1 0 1 0 0,0 0 0 0 0,0 1-1 0 0,0 1 1 0 0,1 0-1 0 0,0 0 1 0 0,0 1 0 0 0,0 1-1 0 0,0 0 1 0 0,1 0 0 0 0,-16 16-1 0 0,-2 3 192 0 0,2 1-1 0 0,1 2 1 0 0,-31 45 0 0 0,15-12-62 0 0,3 2 1 0 0,2 2 0 0 0,4 1 0 0 0,2 2 0 0 0,4 1 0 0 0,-21 85 0 0 0,43-140-390 0 0,1 0 1 0 0,0 0-1 0 0,1 0 1 0 0,0 1 0 0 0,1-1-1 0 0,1 1 1 0 0,1-1-1 0 0,0 1 1 0 0,4 18 0 0 0,-5-33-23 0 0,0 0 1 0 0,1 0 0 0 0,-1 1 0 0 0,1-1 0 0 0,-1 0 0 0 0,0 0-1 0 0,1 1 1 0 0,0-1 0 0 0,-1 0 0 0 0,1 0 0 0 0,0 0-1 0 0,0 0 1 0 0,-1 0 0 0 0,1 0 0 0 0,0 0 0 0 0,1 1 0 0 0,11 11-7 0 0,-12-12 28 0 0,15-15-14 0 0,-12 9-6 0 0,-1 1 1 0 0,1-1-1 0 0,-1 1 0 0 0,-1-1 0 0 0,1 0 0 0 0,-1 0 1 0 0,1 0-1 0 0,-1-1 0 0 0,-1 1 0 0 0,1 0 0 0 0,1-11 0 0 0,1-3 12 0 0,30-109-23 0 0,-20 67-181 0 0,39-102 1 0 0,-40 136 150 0 0,1 0 1 0 0,1 2-1 0 0,1-1 0 0 0,1 2 0 0 0,1 0 1 0 0,1 2-1 0 0,39-37 0 0 0,-41 45 12 0 0,-1 0 0 0 0,2 1 1 0 0,0 1-1 0 0,33-17 0 0 0,-42 25-186 0 0,0 0 0 0 0,0 1 1 0 0,0 0-1 0 0,0 1 0 0 0,1 0 1 0 0,-1 0-1 0 0,1 1 0 0 0,-1 0 0 0 0,1 1 1 0 0,0 0-1 0 0,-1 0 0 0 0,16 3 1 0 0,-21-1-479 0 0,-1-1 1 0 0,0 1-1 0 0,0 0 1 0 0,0 0 0 0 0,-1 0-1 0 0,1 0 1 0 0,0 0-1 0 0,-1 0 1 0 0,1 1 0 0 0,-1 0-1 0 0,0-1 1 0 0,0 1-1 0 0,0 0 1 0 0,0 0 0 0 0,2 5-1 0 0,0 3-2612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21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102 154 316 0 0,'0'0'500'0'0,"4"-3"-19"0"0,33-42 1284 0 0,-32 37-1477 0 0,0 1-1 0 0,1 0 1 0 0,0 0-1 0 0,0 0 1 0 0,0 1 0 0 0,1 0-1 0 0,0 0 1 0 0,0 0-1 0 0,14-8 1 0 0,-10 9-41 0 0,0 0 0 0 0,0 1 1 0 0,0 0-1 0 0,1 0 0 0 0,0 2 1 0 0,-1-1-1 0 0,1 1 0 0 0,0 1 0 0 0,14 0 1 0 0,47 9 805 0 0,-27-1-381 0 0,-29-2-497 0 0,-10 1 2455 0 0,-40-4-2524 0 0,-1 1 1 0 0,1 2 0 0 0,0 2 0 0 0,0 0-1 0 0,1 3 1 0 0,-56 23 0 0 0,76-27-92 0 0,1 0 0 0 0,-1 1 0 0 0,1 1 0 0 0,0 0 0 0 0,1 1 0 0 0,-1 0-1 0 0,-14 17 1 0 0,2 3 40 0 0,-28 48 0 0 0,25-40 1 0 0,25-36-75 0 0,6-4-38 0 0,3-2 65 0 0,0 0-1 0 0,0-1 1 0 0,0 0 0 0 0,-1 0 0 0 0,1-1 0 0 0,6-9 0 0 0,46-56 41 0 0,-37 43-51 0 0,-16 19-9 0 0,1 1-1 0 0,1 0 1 0 0,-1 0 0 0 0,1 1-1 0 0,1 0 1 0 0,15-9-1 0 0,-18 13 5 0 0,0 1-1 0 0,1-1 0 0 0,-1 2 0 0 0,1-1 0 0 0,0 1 0 0 0,0 0 1 0 0,0 0-1 0 0,0 1 0 0 0,0 1 0 0 0,16-1 0 0 0,123 0 12 0 0,-139-1-7 0 0,-4 1 1 0 0,13 6-3 0 0,-14-6 7 0 0,0 2-2 0 0,11 10 6 0 0,-9-6 0 0 0,0 0 0 0 0,0 0 1 0 0,-1 1-1 0 0,0-1 0 0 0,4 9 1 0 0,9 19 12 0 0,-16-32 122 0 0,-7-4-134 0 0,-17-9-17 0 0,1 0-17 0 0,-41-16 0 0 0,56 26 20 0 0,-1 0 0 0 0,1 0 0 0 0,0 0 0 0 0,-1 1 0 0 0,1 0 0 0 0,-1 0 0 0 0,1 1 0 0 0,-1 0 0 0 0,1 0 0 0 0,-13 3 0 0 0,-15 5-68 0 0,-56 21-1 0 0,89-28 68 0 0,-23 1-112 0 0,53-11 637 0 0,-35 13-510 0 0,-6 3 12 0 0,0 1 1 0 0,1 0 0 0 0,0 1 0 0 0,1 0-1 0 0,-17 18 1 0 0,27-26-31 0 0,-3 2-41 0 0,3-1 45 0 0,3-3-32 0 0,18-11 51 0 0,-16 9 7 0 0,-2 2-20 0 0,2-3 5 0 0,-3 3-10 0 0,1 0 12 0 0,11-8-7 0 0,-13 9 1 0 0,13-16-18 0 0,-12 14 15 0 0,2 0-1 0 0,-1 0 1 0 0,1-1 0 0 0,-1 1 0 0 0,1 0-1 0 0,0 0 1 0 0,0 1 0 0 0,0-1 0 0 0,0 1 0 0 0,0-1-1 0 0,0 1 1 0 0,0 0 0 0 0,6-1 0 0 0,0 0 3 0 0,-1 0 1 0 0,0 1 0 0 0,0 0 0 0 0,1 1-1 0 0,-1-1 1 0 0,0 1 0 0 0,13 2 0 0 0,-12-1-2 0 0,0 0 0 0 0,0-1 1 0 0,0 0-1 0 0,0 0 1 0 0,0-1-1 0 0,10-3 1 0 0,21-1 50 0 0,-34 6-35 0 0,0 0 0 0 0,0 0 0 0 0,1 0-1 0 0,-1 1 1 0 0,0 0 0 0 0,0 0-1 0 0,-1 0 1 0 0,1 1 0 0 0,8 5 0 0 0,11 7 51 0 0,-17-11-42 0 0,0 0 1 0 0,0 1-1 0 0,-1 0 0 0 0,12 10 1 0 0,-18-14-17 0 0,13 7 14 0 0,-10-1 625 0 0,-36-15-618 0 0,0-1-1 0 0,-38-17 1 0 0,60 22-42 0 0,0 0-1 0 0,0 0 1 0 0,-1 1 0 0 0,-19-3 0 0 0,3 0-28 0 0,24 5 36 0 0,-1 1 0 0 0,0 0-1 0 0,1 0 1 0 0,-1 0 0 0 0,1 0-1 0 0,-1 1 1 0 0,0 0 0 0 0,1-1-1 0 0,-1 1 1 0 0,1 0 0 0 0,-1 1-1 0 0,1-1 1 0 0,-6 4 0 0 0,8-5-6 0 0,-1 2 11 0 0,1 0 1 0 0,0-1-1 0 0,-1 1 0 0 0,1-1 0 0 0,-1 0 1 0 0,0 0-1 0 0,1 1 0 0 0,-1-1 1 0 0,0 0-1 0 0,0 0 0 0 0,-3 1 1 0 0,-11 7-3 0 0,2 1 24 0 0,13-10-19 0 0,-31 15-30 0 0,25-13 28 0 0,5-1 23 0 0,78-18-351 0 0,-74 16 332 0 0,26-4 7 0 0,-10 4-20 0 0,40 0-10 0 0,-32 5-5 0 0,38 12 0 0 0,-59-15 24 0 0,-1 0 1 0 0,1 0 0 0 0,-1 1-1 0 0,0-1 1 0 0,0 1 0 0 0,0 0 0 0 0,0 0-1 0 0,0 1 1 0 0,-1-1 0 0 0,1 1-1 0 0,5 4 1 0 0,-2 3 12 0 0,-1-1 1 0 0,0 1-1 0 0,0 1 0 0 0,5 13 0 0 0,-9-19-14 0 0,6 20 284 0 0,-11-32-281 0 0,0 0-1 0 0,-1 0 1 0 0,1 0-1 0 0,-1 0 1 0 0,-1 1-1 0 0,1 0 1 0 0,-1 0-1 0 0,0 0 1 0 0,0 0 0 0 0,-1 1-1 0 0,0 0 1 0 0,0 0-1 0 0,0 0 1 0 0,-1 1-1 0 0,1 0 1 0 0,-1 0-1 0 0,-8-3 1 0 0,-43-9-12 0 0,55 15 22 0 0,0 2-14 0 0,-48-1-45 0 0,-1 4-13 0 0,50-3 77 0 0,-43 14-6 0 0,44-15-16 0 0,-31 14-56 0 0,17-9 54 0 0,12-4 6 0 0,0 1 1 0 0,0-1 0 0 0,0 0-1 0 0,0 0 1 0 0,0-1 0 0 0,0 1-1 0 0,0-1 1 0 0,0 1 0 0 0,-1-1 0 0 0,1 0-1 0 0,-4-1 1 0 0,4 1-12 0 0,8-3-140 0 0,4-2 145 0 0,1 0-1 0 0,1 0 1 0 0,-1 1 0 0 0,0 0 0 0 0,1 1-1 0 0,0 0 1 0 0,15-1 0 0 0,-1 1 35 0 0,-1 2 0 0 0,41 2 0 0 0,-61 0-17 0 0,0-1-1 0 0,0 1 1 0 0,1 0-1 0 0,-1 0 1 0 0,-1 0-1 0 0,1 0 1 0 0,0 1-1 0 0,0-1 1 0 0,0 1-1 0 0,5 4 1 0 0,32 15 70 0 0,-3-3-39 0 0,-36-18-27 0 0,30 18 162 0 0,-11 3-191 0 0,-17-18 36 0 0,-1 0-1 0 0,0 0 0 0 0,-1 0 1 0 0,1 0-1 0 0,0 1 1 0 0,-1-1-1 0 0,0 1 1 0 0,0-1-1 0 0,0 1 1 0 0,0 0-1 0 0,2 8 0 0 0,-3-10 35 0 0,1 3-26 0 0,-1-1 0 0 0,1 1-1 0 0,-1 0 1 0 0,1 0 0 0 0,-1 0-1 0 0,-1 0 1 0 0,1 1 0 0 0,-1 5 0 0 0,1 0-7 0 0,19 64 152 0 0,-20-68-164 0 0,2 6 534 0 0,-1 17-11313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23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70 440 0 0,'-9'2'8999'0'0,"17"12"-8706"0"0,0 1 0 0 0,-1 0-1 0 0,-1 0 1 0 0,0 0 0 0 0,4 21 0 0 0,17 90 718 0 0,-23-104-845 0 0,25 126 801 0 0,37 211 1239 0 0,-35-224-1196 0 0,-5-26-97 0 0,-9-45 40 0 0,-16-62-239 0 0,-1-9-643 0 0,-5-36-9 0 0,-1-1 0 0 0,-2 1-1 0 0,-2 0 1 0 0,-18-46 0 0 0,-15-64-80 0 0,-11-107-202 0 0,44 214 139 0 0,2-1-1 0 0,2 1 0 0 0,2-1 0 0 0,4-74 0 0 0,1 112 64 0 0,0 0 1 0 0,1 0-1 0 0,1 1 1 0 0,-1-1-1 0 0,1 1 1 0 0,1-1-1 0 0,0 1 1 0 0,0 0-1 0 0,0 1 0 0 0,10-13 1 0 0,-11 15 10 0 0,1 1 0 0 0,-1 0 0 0 0,1 0 1 0 0,0 0-1 0 0,0 1 0 0 0,1-1 0 0 0,-1 1 0 0 0,1 0 1 0 0,-1 0-1 0 0,1 0 0 0 0,0 1 0 0 0,0 0 0 0 0,0 0 0 0 0,0 0 1 0 0,1 1-1 0 0,-1-1 0 0 0,1 1 0 0 0,7 0 0 0 0,-9 1 2 0 0,1 0 0 0 0,-1 1 0 0 0,0 0 0 0 0,1 0-1 0 0,-1 0 1 0 0,1 1 0 0 0,-1-1 0 0 0,0 1 0 0 0,0 0-1 0 0,0 0 1 0 0,0 1 0 0 0,0-1 0 0 0,-1 1 0 0 0,1 0-1 0 0,-1 0 1 0 0,1 0 0 0 0,-1 0 0 0 0,0 0 0 0 0,0 1-1 0 0,-1 0 1 0 0,1-1 0 0 0,-1 1 0 0 0,3 4 0 0 0,5 12 2 0 0,-1 0 0 0 0,0 0 1 0 0,7 30-1 0 0,-10-32 2 0 0,6 29 34 0 0,9 69 0 0 0,-20-115-32 0 0,18 183 115 0 0,-7-57-61 0 0,-8-94-6 0 0,1 17 53 0 0,2 0 1 0 0,27 93 0 0 0,-32-137-98 0 0,0 0-1 0 0,1 0 1 0 0,-1 0-1 0 0,1-1 1 0 0,0 1-1 0 0,0-1 1 0 0,1 0-1 0 0,-1 0 1 0 0,1 0-1 0 0,0 0 1 0 0,1-1-1 0 0,-1 1 1 0 0,1-1-1 0 0,0-1 1 0 0,0 1 0 0 0,0 0-1 0 0,1-1 1 0 0,-1 0-1 0 0,1-1 1 0 0,-1 1-1 0 0,1-1 1 0 0,0 0-1 0 0,0 0 1 0 0,0-1-1 0 0,0 0 1 0 0,0 0-1 0 0,1 0 1 0 0,-1-1-1 0 0,0 0 1 0 0,0 0-1 0 0,1 0 1 0 0,-1-1-1 0 0,0 0 1 0 0,0 0 0 0 0,0-1-1 0 0,0 1 1 0 0,0-1-1 0 0,0-1 1 0 0,-1 1-1 0 0,1-1 1 0 0,-1 0-1 0 0,6-4 1 0 0,6-5-3 0 0,0-1 1 0 0,-2 0 0 0 0,1-2-1 0 0,-2 1 1 0 0,0-2 0 0 0,-1 0-1 0 0,0 0 1 0 0,-1-1 0 0 0,-1-1-1 0 0,-1 0 1 0 0,-1 0 0 0 0,0-1-1 0 0,8-26 1 0 0,-4 2-35 0 0,-2-1 0 0 0,-2 0 1 0 0,-1-1-1 0 0,-3 0 0 0 0,0-51 0 0 0,-5 67-15 0 0,0 1-1 0 0,-3-1 0 0 0,-8-44 0 0 0,9 62 35 0 0,0 0 0 0 0,-2 1 0 0 0,1-1 0 0 0,-1 1 0 0 0,-1 0 0 0 0,1 0 0 0 0,-2 1 0 0 0,1-1 0 0 0,-1 1 0 0 0,-1 0 0 0 0,0 1 0 0 0,-10-11 0 0 0,11 11 6 0 0,-4-3 14 0 0,7 8-24 0 0,3 5-27 0 0,96 333 910 0 0,65 184 1248 0 0,-60-222-860 0 0,-97-283-1248 0 0,4 19-1815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23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68 761 488 0 0,'0'0'1007'0'0,"4"-4"-4"0"0,141-155 5242 0 0,-68 80-4422 0 0,62-58 854 0 0,-128 128-2399 0 0,-1-1 1 0 0,0-1 0 0 0,0 0 0 0 0,-1 0-1 0 0,0-1 1 0 0,-1 0 0 0 0,0 0 0 0 0,9-22-1 0 0,-16 29-183 0 0,0 0-1 0 0,-1 0 0 0 0,1-1 0 0 0,-1 1 0 0 0,0 0 1 0 0,-1-1-1 0 0,1 1 0 0 0,-1 0 0 0 0,0-1 0 0 0,0 1 0 0 0,-1 0 1 0 0,0 0-1 0 0,1 0 0 0 0,-2 0 0 0 0,1 1 0 0 0,0-1 1 0 0,-1 0-1 0 0,0 1 0 0 0,-4-5 0 0 0,-7-9 137 0 0,-1 1 0 0 0,0 0 1 0 0,-19-15-1 0 0,26 24-150 0 0,-1 1 0 0 0,0 0 1 0 0,-1 0-1 0 0,0 1 1 0 0,1 1-1 0 0,-2-1 0 0 0,1 2 1 0 0,-1-1-1 0 0,0 1 1 0 0,0 1-1 0 0,-18-4 0 0 0,22 6-42 0 0,-1 1-1 0 0,1 0 0 0 0,0 0 0 0 0,-1 0 0 0 0,1 1 0 0 0,0 0 1 0 0,0 0-1 0 0,-1 1 0 0 0,1 0 0 0 0,0 0 0 0 0,1 0 0 0 0,-1 1 1 0 0,0 0-1 0 0,1 1 0 0 0,-1 0 0 0 0,1 0 0 0 0,0 0 1 0 0,0 0-1 0 0,-5 7 0 0 0,-1 1 43 0 0,1 1 0 0 0,1 0-1 0 0,0 1 1 0 0,1 0 0 0 0,0 0 0 0 0,1 1 0 0 0,-8 21 0 0 0,1 3 223 0 0,-17 70 0 0 0,29-90-178 0 0,0 1 0 0 0,2 0 0 0 0,0 0 0 0 0,1 0-1 0 0,1 0 1 0 0,7 35 0 0 0,-6-37-23 0 0,3 13 73 0 0,1-1 0 0 0,2-1 1 0 0,1 1-1 0 0,1-1 0 0 0,1-1 0 0 0,2 0 1 0 0,29 48-1 0 0,-27-53-40 0 0,1 0 0 0 0,1-2 0 0 0,0 1-1 0 0,2-2 1 0 0,1-1 0 0 0,0 0 0 0 0,2-1 0 0 0,41 26 0 0 0,-46-35-100 0 0,0-2 0 0 0,0 1 0 0 0,0-2 0 0 0,1-1 0 0 0,0 0 0 0 0,0-1 0 0 0,1-1 0 0 0,-1 0 0 0 0,1-2 0 0 0,-1 0 0 0 0,1-1 0 0 0,0-1 0 0 0,-1 0 0 0 0,1-2 0 0 0,-1 0 0 0 0,0-1 0 0 0,0-1 0 0 0,0 0 0 0 0,-1-2 0 0 0,0 0 0 0 0,26-14 0 0 0,-14 4-287 0 0,0-2 0 0 0,-2 0 0 0 0,38-34 0 0 0,-53 42-771 0 0,-1-1 1 0 0,0-1 0 0 0,16-24-1 0 0,-22 29-430 0 0,0 0 0 0 0,-1 0 0 0 0,0-1 0 0 0,-1 0-1 0 0,0 1 1 0 0,0-1 0 0 0,2-16 0 0 0,-3 10-3753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24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51 148 0 0,'2'2'10107'0'0,"16"21"-9654"0"0,-9-4-73 0 0,-2-1 0 0 0,1 1 1 0 0,-2 0-1 0 0,6 30 1 0 0,7 22 370 0 0,23 59 959 0 0,29 152 0 0 0,-24-111-467 0 0,-35-134-779 0 0,-2 0 0 0 0,-1 1 0 0 0,-2 0 0 0 0,-2 0 1 0 0,1 51-1 0 0,-6-76 133 0 0,-2-13-256 0 0,-5-25-191 0 0,-5-53-300 0 0,7 38 43 0 0,2 0 0 0 0,2 0 0 0 0,2 0 1 0 0,9-67-1 0 0,-9 99 77 0 0,1 0 1 0 0,0 1 0 0 0,0-1 0 0 0,1 0 0 0 0,-1 1-1 0 0,2 0 1 0 0,-1 0 0 0 0,1 0 0 0 0,0 0-1 0 0,1 0 1 0 0,-1 1 0 0 0,1 0 0 0 0,1 0 0 0 0,-1 0-1 0 0,1 1 1 0 0,0 0 0 0 0,0 0 0 0 0,0 0-1 0 0,1 1 1 0 0,0 0 0 0 0,0 0 0 0 0,0 0 0 0 0,0 1-1 0 0,1 0 1 0 0,-1 1 0 0 0,1 0 0 0 0,-1 0 0 0 0,1 0-1 0 0,0 1 1 0 0,0 0 0 0 0,0 1 0 0 0,0 0-1 0 0,11 1 1 0 0,10 2-40 0 0,8 2-16 0 0,70 1 0 0 0,-104-7 81 0 0,1 1 0 0 0,-1-1 0 0 0,0 1 0 0 0,0-1 0 0 0,1 0 0 0 0,-1-1 0 0 0,0 1 0 0 0,0 0 0 0 0,0-1 0 0 0,0 1 0 0 0,0-1 0 0 0,-1 0 0 0 0,1 0 0 0 0,0 0 0 0 0,-1-1 0 0 0,0 1 0 0 0,1 0 0 0 0,-1-1 0 0 0,0 0 0 0 0,0 1 0 0 0,0-1 0 0 0,-1 0 0 0 0,1 0 0 0 0,-1 0 1 0 0,1 0-1 0 0,-1 0 0 0 0,0-1 0 0 0,0 1 0 0 0,-1 0 0 0 0,1 0 0 0 0,0-5 0 0 0,1-6-36 0 0,-1 0 0 0 0,-1 0 1 0 0,0 0-1 0 0,0 0 0 0 0,-1 1 1 0 0,-4-17-1 0 0,-76-284-287 0 0,42 185 213 0 0,38 126 314 0 0,2 9-153 0 0,-1 0 0 0 0,1 0-1 0 0,1 0 1 0 0,-1 0 0 0 0,3 6 0 0 0,5 29 128 0 0,71 349 1428 0 0,-46-245-962 0 0,-19-78-375 0 0,38 150 747 0 0,-37-164-543 0 0,44 102 1 0 0,-50-131-502 0 0,-8-18-249 0 0,0-1 1 0 0,0 0 0 0 0,0 0-1 0 0,1 0 1 0 0,0 0-1 0 0,0 0 1 0 0,0-1-1 0 0,5 7 1 0 0,4-46-5080 0 0,-1-22-2585 0 0,-6 18 3219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25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24 368 0 0,'-13'-23'9991'0'0,"13"23"-9933"0"0,-7 60 1232 0 0,2 0-1 0 0,5 103 1 0 0,28 125 657 0 0,-17-218-1263 0 0,27 96 1 0 0,-26-128-437 0 0,1-1 1 0 0,2 0-1 0 0,1 0 1 0 0,22 34-1 0 0,-27-54-144 0 0,1 0 0 0 0,0 0 0 0 0,1-2 0 0 0,1 1 0 0 0,0-2 0 0 0,1 0 0 0 0,1 0 0 0 0,0-2 0 0 0,27 17 0 0 0,-36-26-75 0 0,1 0 1 0 0,-1 0-1 0 0,1-1 1 0 0,0 0-1 0 0,-1 0 0 0 0,1-1 1 0 0,0 0-1 0 0,0-1 1 0 0,0 0-1 0 0,0 0 0 0 0,0 0 1 0 0,-1-1-1 0 0,1 0 1 0 0,0-1-1 0 0,0 0 1 0 0,-1 0-1 0 0,1 0 0 0 0,-1-1 1 0 0,0 0-1 0 0,1-1 1 0 0,-1 1-1 0 0,-1-2 1 0 0,1 1-1 0 0,-1-1 0 0 0,1 1 1 0 0,-2-2-1 0 0,11-10 1 0 0,-6 6-6 0 0,-2 0 1 0 0,1-1-1 0 0,-1 0 1 0 0,-1 0 0 0 0,0-1-1 0 0,-1 0 1 0 0,0 0-1 0 0,-1 0 1 0 0,0-1 0 0 0,-1 0-1 0 0,0 0 1 0 0,-1 0-1 0 0,-1 0 1 0 0,0 0 0 0 0,0-24-1 0 0,-2 22-4 0 0,-1 0 0 0 0,-1 0 0 0 0,0 0 0 0 0,-1 0 0 0 0,-1 0 1 0 0,0 1-1 0 0,-1-1 0 0 0,-11-21 0 0 0,12 28 4 0 0,-1 0 0 0 0,0 1 0 0 0,-1-1 0 0 0,0 1 0 0 0,0 0 0 0 0,-1 1 0 0 0,0 0 0 0 0,0 0 0 0 0,0 0 0 0 0,-1 1 0 0 0,1 0 0 0 0,-1 0 0 0 0,0 1 0 0 0,-1 0 0 0 0,-15-5 0 0 0,11 6 8 0 0,-1 0 0 0 0,1 1 0 0 0,-1 0 1 0 0,1 1-1 0 0,-1 0 0 0 0,0 1 0 0 0,0 1 0 0 0,1 0 0 0 0,-1 1 1 0 0,1 0-1 0 0,-21 7 0 0 0,13-2-227 0 0,1 0 0 0 0,-1 1-1 0 0,1 2 1 0 0,1 0 0 0 0,0 1 0 0 0,-27 20 0 0 0,23-8-1054 0 0,15-7-1530 0 0,21 15-10479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35:26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1 608 0 0,'0'0'3352'0'0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26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7 188 0 0,'5'-6'7690'0'0,"7"29"-6849"0"0,0 0-1 0 0,-2 2 0 0 0,11 35 1 0 0,17 88 917 0 0,-29-109-1300 0 0,-4-17-226 0 0,94 329 2903 0 0,-84-309-2723 0 0,2-1 0 0 0,2-1 0 0 0,1 0 0 0 0,2-2 0 0 0,2 0 0 0 0,34 41 0 0 0,-57-77-378 0 0,1 0 0 0 0,0 0 0 0 0,0 1-1 0 0,-1-1 1 0 0,1 0 0 0 0,1-1 0 0 0,-1 1 0 0 0,0 0-1 0 0,0-1 1 0 0,1 1 0 0 0,-1-1 0 0 0,1 0 0 0 0,-1 1-1 0 0,1-1 1 0 0,0 0 0 0 0,-1-1 0 0 0,1 1 0 0 0,0 0-1 0 0,0-1 1 0 0,0 0 0 0 0,-1 0 0 0 0,1 1 0 0 0,0-2-1 0 0,4 1 1 0 0,-3-2-12 0 0,0 1 0 0 0,-1-1 0 0 0,1 0 0 0 0,-1 0-1 0 0,1 0 1 0 0,-1-1 0 0 0,0 1 0 0 0,0-1 0 0 0,0 0-1 0 0,0 0 1 0 0,-1 0 0 0 0,1 0 0 0 0,-1 0 0 0 0,0 0 0 0 0,0-1-1 0 0,3-6 1 0 0,16-32 4 0 0,-3-2-1 0 0,-1 0 0 0 0,14-60 0 0 0,16-140-229 0 0,-42 205 94 0 0,-3 0-1 0 0,-1-1 1 0 0,-2 1 0 0 0,-1 0 0 0 0,-14-68 0 0 0,14 95 100 0 0,-2 0 1 0 0,1 0 0 0 0,-2 1 0 0 0,1 0 0 0 0,-2-1 0 0 0,1 2 0 0 0,-2-1 0 0 0,-12-17 0 0 0,18 27 39 0 0,0 8 14 0 0,0 18 1 0 0,1 0 0 0 0,1 0 1 0 0,7 43-1 0 0,23 79 114 0 0,-14-90-29 0 0,2 0-1 0 0,3-1 1 0 0,2-1-1 0 0,41 67 1 0 0,-11-39 127 0 0,69 83 0 0 0,-89-124-165 0 0,-23-27-55 0 0,1 0-1 0 0,0-1 1 0 0,1 0-1 0 0,1-2 1 0 0,26 21-1 0 0,-39-33-33 0 0,1 1 0 0 0,0 0-1 0 0,0-1 1 0 0,-1 1 0 0 0,1-1 0 0 0,0 1 0 0 0,0-1-1 0 0,0 0 1 0 0,0 0 0 0 0,-1 0 0 0 0,1 0 0 0 0,0 0-1 0 0,0 0 1 0 0,0-1 0 0 0,0 1 0 0 0,0-1-1 0 0,-1 1 1 0 0,1-1 0 0 0,0 1 0 0 0,-1-1 0 0 0,1 0-1 0 0,0 0 1 0 0,-1 0 0 0 0,1 0 0 0 0,-1 0 0 0 0,1 0-1 0 0,-1 0 1 0 0,0-1 0 0 0,1 1 0 0 0,-1-1 0 0 0,0 1-1 0 0,0-1 1 0 0,1-1 0 0 0,6-7-2 0 0,-1-1 0 0 0,0 0 1 0 0,7-17-1 0 0,-12 24 2 0 0,24-50-50 0 0,-3-1-1 0 0,-2-1 1 0 0,-3 0 0 0 0,-2-2 0 0 0,13-89 0 0 0,-22 87-80 0 0,-2-1-1 0 0,-2 1 1 0 0,-11-110 0 0 0,5 156 108 0 0,0 1 1 0 0,-2 0-1 0 0,1 0 1 0 0,-2 0-1 0 0,0 1 1 0 0,0 0-1 0 0,-16-23 1 0 0,11 19 64 0 0,3 7 50 0 0,2 11-38 0 0,0 24-15 0 0,7 43 0 0 0,23 74 550 0 0,47 165 0 0 0,-46-220 92 0 0,53 128 0 0 0,-56-167-766 0 0,2-2 0 0 0,2-1 0 0 0,1 0 0 0 0,36 42 0 0 0,-61-128-14210 0 0,-8 19 8690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26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100 576 1192 0 0,'85'-40'3456'0'0,"-43"22"-1777"0"0,-1-2 1 0 0,58-38 0 0 0,-74 38-907 0 0,0-1 1 0 0,-1-1-1 0 0,25-30 1 0 0,-45 47-674 0 0,0-1 1 0 0,0 1-1 0 0,-1-1 1 0 0,0-1-1 0 0,0 1 1 0 0,0 0-1 0 0,-1-1 1 0 0,0 1-1 0 0,0-1 1 0 0,0 0-1 0 0,-1 0 1 0 0,0 1 0 0 0,-1-1-1 0 0,1 0 1 0 0,-1 0-1 0 0,-1 0 1 0 0,1 0-1 0 0,-1 0 1 0 0,0 0-1 0 0,-1 1 1 0 0,0-1-1 0 0,-4-12 1 0 0,2 10-28 0 0,0 0-1 0 0,0 0 1 0 0,-1 0-1 0 0,0 0 1 0 0,-1 1-1 0 0,0 0 1 0 0,0 0-1 0 0,-1 0 1 0 0,0 1-1 0 0,0 0 1 0 0,-1 0-1 0 0,1 1 1 0 0,-2 0-1 0 0,1 1 1 0 0,-11-6-1 0 0,5 4 12 0 0,-1 1-1 0 0,0 1 0 0 0,0 0 0 0 0,-1 1 0 0 0,1 1 0 0 0,-1 0 0 0 0,0 1 0 0 0,0 1 0 0 0,0 1 0 0 0,0 0 0 0 0,-18 2 0 0 0,25 0-19 0 0,1-1 0 0 0,-1 1 0 0 0,0 0 1 0 0,1 1-1 0 0,0 0 0 0 0,-1 1 0 0 0,1-1 1 0 0,0 2-1 0 0,1-1 0 0 0,-1 1 0 0 0,1 0 1 0 0,0 0-1 0 0,0 1 0 0 0,1 0 0 0 0,-1 0 1 0 0,1 1-1 0 0,1 0 0 0 0,-1 0 0 0 0,1 0 1 0 0,0 1-1 0 0,-4 9 0 0 0,2 0 98 0 0,1 0 1 0 0,1 1-1 0 0,0-1 1 0 0,1 1-1 0 0,1 0 0 0 0,1 0 1 0 0,0 0-1 0 0,1 0 1 0 0,2 0-1 0 0,-1 0 0 0 0,2 0 1 0 0,0 0-1 0 0,2 0 0 0 0,0 0 1 0 0,0-1-1 0 0,2 1 1 0 0,7 16-1 0 0,-1-7 37 0 0,1-1 1 0 0,1 0-1 0 0,1-1 0 0 0,1-1 0 0 0,1 0 1 0 0,1-1-1 0 0,1-1 0 0 0,1-1 1 0 0,45 37-1 0 0,-47-45-186 0 0,2 0 0 0 0,-1-2 1 0 0,2 0-1 0 0,-1-1 0 0 0,1-1 1 0 0,1-1-1 0 0,0 0 0 0 0,0-2 1 0 0,0-1-1 0 0,1-1 0 0 0,-1 0 0 0 0,1-2 1 0 0,0-1-1 0 0,0 0 0 0 0,0-2 1 0 0,0-1-1 0 0,45-9 0 0 0,-42 4-738 0 0,-1-2 1 0 0,0 0-1 0 0,46-26 0 0 0,-54 25-784 0 0,-1-1 0 0 0,0-1 0 0 0,16-16 0 0 0,-9 8-4122 0 0,3-3 427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29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116 491 308 0 0,'-15'3'4134'0'0,"12"-3"-3822"0"0,1 0 1 0 0,-1 0-1 0 0,1-1 0 0 0,-1 1 1 0 0,1 0-1 0 0,-1-1 0 0 0,1 0 1 0 0,-1 0-1 0 0,1 1 1 0 0,0-1-1 0 0,-1-1 0 0 0,1 1 1 0 0,0 0-1 0 0,0-1 0 0 0,0 1 1 0 0,0-1-1 0 0,0 1 1 0 0,0-1-1 0 0,0 0 0 0 0,-2-3 1 0 0,-35-44 2268 0 0,37 45-2494 0 0,1 0 1 0 0,-1 1-1 0 0,1-1 1 0 0,-1 0-1 0 0,1 0 1 0 0,1 0-1 0 0,-1 1 1 0 0,0-1 0 0 0,1 0-1 0 0,0 0 1 0 0,0 0-1 0 0,0 0 1 0 0,1 0-1 0 0,-1 0 1 0 0,1 0-1 0 0,2-7 1 0 0,2-6-4 0 0,1 0 0 0 0,10-21 0 0 0,-15 36-58 0 0,6-12 13 0 0,1 0-1 0 0,0 1 0 0 0,1 0 0 0 0,0 0 0 0 0,1 1 0 0 0,1 1 0 0 0,0-1 0 0 0,22-16 0 0 0,-3 6-2 0 0,0 1 1 0 0,52-25-1 0 0,-61 37 13 0 0,0 0 1 0 0,1 1 0 0 0,0 1-1 0 0,1 1 1 0 0,-1 0-1 0 0,1 2 1 0 0,0 1 0 0 0,0 1-1 0 0,1 1 1 0 0,-1 1-1 0 0,0 1 1 0 0,0 1 0 0 0,0 1-1 0 0,0 1 1 0 0,0 1-1 0 0,-1 1 1 0 0,28 11 0 0 0,-38-11 6 0 0,0 0 1 0 0,-1 0 0 0 0,0 1 0 0 0,-1 1-1 0 0,1 0 1 0 0,-2 0 0 0 0,1 1 0 0 0,-1 1 0 0 0,0-1-1 0 0,-1 1 1 0 0,0 1 0 0 0,-1-1 0 0 0,0 1-1 0 0,0 1 1 0 0,-1-1 0 0 0,-1 1 0 0 0,8 23 0 0 0,-8-15 83 0 0,0 0 0 0 0,-1 0 0 0 0,-2 0 0 0 0,0 1 0 0 0,0-1 0 0 0,-2 1 0 0 0,-1-1 0 0 0,-1 1 0 0 0,0-1 0 0 0,-8 31 0 0 0,0-18 203 0 0,0-1 1 0 0,-3 0 0 0 0,0-1 0 0 0,-2-1-1 0 0,-1 0 1 0 0,-2-1 0 0 0,-1-1-1 0 0,-1 0 1 0 0,-41 43 0 0 0,27-46 578 0 0,33-24-771 0 0,0-1-135 0 0,1 0 1 0 0,0 1-1 0 0,0-1 1 0 0,-1 0-1 0 0,1 0 1 0 0,0 1 0 0 0,-1-1-1 0 0,1 0 1 0 0,0 0-1 0 0,-1 1 1 0 0,1-1 0 0 0,0 0-1 0 0,-1 0 1 0 0,1 0-1 0 0,0 0 1 0 0,-1 0 0 0 0,1 0-1 0 0,-1 1 1 0 0,1-1-1 0 0,0 0 1 0 0,-1 0 0 0 0,1 0-1 0 0,-1 0 1 0 0,1 0-1 0 0,0 0 1 0 0,-1-1-1 0 0,1 1 1 0 0,-1 0 0 0 0,1 0-1 0 0,0 0 1 0 0,-1 0-1 0 0,1 0 1 0 0,0 0 0 0 0,-1-1-1 0 0,1 1 1 0 0,0 0-1 0 0,-1-1 1 0 0,0 1-2 0 0,0 0 0 0 0,-1-1 0 0 0,1 1 0 0 0,0-1 1 0 0,0 1-1 0 0,0-1 0 0 0,0 0 0 0 0,0 0 0 0 0,0 1 0 0 0,0-1 0 0 0,0 0 1 0 0,0 0-1 0 0,1 0 0 0 0,-2-1 0 0 0,1 0-7 0 0,1 0 1 0 0,-1 1-1 0 0,0-1 1 0 0,1 0 0 0 0,0 0-1 0 0,-1 0 1 0 0,1 0-1 0 0,0 0 1 0 0,0 0-1 0 0,0 0 1 0 0,0 0-1 0 0,1 0 1 0 0,-1 0-1 0 0,1 0 1 0 0,-1 0-1 0 0,1 0 1 0 0,-1 0-1 0 0,1 0 1 0 0,0 0-1 0 0,2-2 1 0 0,-1 1-5 0 0,0 0 0 0 0,1 0 1 0 0,0 0-1 0 0,0 0 1 0 0,0 1-1 0 0,0-1 0 0 0,0 1 1 0 0,0 0-1 0 0,1 0 0 0 0,3-2 1 0 0,2 0-6 0 0,1 0-1 0 0,0 0 1 0 0,0 1 0 0 0,0 1 0 0 0,1 0 0 0 0,-1 0-1 0 0,15 0 1 0 0,-8 2 2 0 0,1 2 0 0 0,-1 0-1 0 0,0 1 1 0 0,0 1 0 0 0,0 1-1 0 0,0 0 1 0 0,-1 1 0 0 0,1 0-1 0 0,22 14 1 0 0,-5 0 21 0 0,-1 2 0 0 0,0 1-1 0 0,29 28 1 0 0,-37-29 2 0 0,-2 2 0 0 0,-1 1-1 0 0,25 35 1 0 0,49 88 81 0 0,-58-88-74 0 0,-12-15 78 0 0,-2 1 0 0 0,-2 1 0 0 0,-2 1 0 0 0,18 70 0 0 0,-34-105-14 0 0,-2 0 0 0 0,1 1-1 0 0,-2 0 1 0 0,0 0 0 0 0,0-1-1 0 0,-1 1 1 0 0,-1 0 0 0 0,-1 0 0 0 0,0-1-1 0 0,-5 21 1 0 0,1-15 102 0 0,-1 0 0 0 0,0 0 0 0 0,-2 0 0 0 0,0-1 1 0 0,-1-1-1 0 0,-14 20 0 0 0,19-29-114 0 0,-1-1 0 0 0,0 0 1 0 0,-1-1-1 0 0,0 1 0 0 0,0-1 1 0 0,0 0-1 0 0,0-1 0 0 0,-1 0 1 0 0,0 0-1 0 0,0-1 0 0 0,-1 0 0 0 0,1 0 1 0 0,-1-1-1 0 0,0 0 0 0 0,0 0 1 0 0,0-1-1 0 0,0 0 0 0 0,0-1 0 0 0,-1 0 1 0 0,1-1-1 0 0,0 1 0 0 0,0-2 1 0 0,-10-1-1 0 0,-18-3 62 0 0,1-2 0 0 0,0-2 0 0 0,0-1 0 0 0,-45-19 0 0 0,72 25-127 0 0,-37-16 115 0 0,1-2 0 0 0,-69-45 0 0 0,0-1 18 0 0,-5 2-8 0 0,-132-65 111 0 0,148 79-1406 0 0,101 51 566 0 0,78 41-9356 0 0,-29-7-869 0 0,-30-20 5565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30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155 489 668 0 0,'-18'-14'809'0'0,"1"0"0"0"0,0-1-1 0 0,1-1 1 0 0,1-1 0 0 0,-19-25-1 0 0,29 36-632 0 0,1-1-1 0 0,0-1 0 0 0,0 1 0 0 0,0 0 1 0 0,1-1-1 0 0,0 0 0 0 0,0 1 0 0 0,1-1 1 0 0,0-1-1 0 0,1 1 0 0 0,0 0 0 0 0,0 0 1 0 0,0 0-1 0 0,1-1 0 0 0,1 1 0 0 0,-1 0 1 0 0,4-16-1 0 0,-3 19-85 0 0,0 0 0 0 0,1 0 1 0 0,-1 0-1 0 0,1 0 0 0 0,0 0 1 0 0,0 0-1 0 0,1 0 0 0 0,0 1 1 0 0,-1-1-1 0 0,1 1 0 0 0,7-7 0 0 0,2-3 58 0 0,-8 10-105 0 0,0-2 28 0 0,0 0 1 0 0,0 1 0 0 0,1 0-1 0 0,0 0 1 0 0,0 1 0 0 0,1-1-1 0 0,-1 1 1 0 0,1 0-1 0 0,0 0 1 0 0,0 1 0 0 0,8-3-1 0 0,-9 3-22 0 0,14-7 142 0 0,0 1 0 0 0,0 1 1 0 0,1 1-1 0 0,0 1 1 0 0,35-7-1 0 0,-33 8-61 0 0,-5 1 22 0 0,1 0 0 0 0,1 2 1 0 0,-1 0-1 0 0,19 1 1 0 0,19 0 117 0 0,-30 3-1 0 0,30 11 274 0 0,103 37 0 0 0,-140-43-406 0 0,-1 1 0 0 0,1 1-1 0 0,-2 1 1 0 0,1 1-1 0 0,-1 0 1 0 0,-1 1-1 0 0,0 1 1 0 0,-1 0 0 0 0,21 25-1 0 0,-30-31-41 0 0,-1 0 0 0 0,0 1 0 0 0,-1-1-1 0 0,0 1 1 0 0,0 0 0 0 0,-1 0 0 0 0,0 1 0 0 0,0-1 0 0 0,-1 1-1 0 0,0-1 1 0 0,1 13 0 0 0,-2-8 52 0 0,-1 1-1 0 0,0-1 1 0 0,-1 1-1 0 0,0-1 1 0 0,-1 1-1 0 0,-7 21 1 0 0,-5 5 253 0 0,-2 0 0 0 0,-2-1 1 0 0,-35 57-1 0 0,-40 40 552 0 0,63-96-511 0 0,2 1 0 0 0,-31 59 1 0 0,39-63-72 0 0,-30 44 1 0 0,0-3 170 0 0,43-64-453 0 0,-13 18 179 0 0,1 2-1 0 0,2 0 1 0 0,1 1 0 0 0,-20 67-1 0 0,23-45 6 0 0,3 0-1 0 0,-4 69 1 0 0,14-58-86 0 0,13 100 0 0 0,-1-29-4133 0 0,-12-131 3112 0 0,-1 0 0 0 0,0 0 1 0 0,0 0-1 0 0,-4 14 0 0 0,-5 14-4850 0 0,6-22 1815 0 0,-1 3-709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30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51 132 48 0 0,'0'0'6406'0'0,"3"-3"-5624"0"0,-1 1-503 0 0,0 1 0 0 0,0-1 1 0 0,0 0-1 0 0,0 0 0 0 0,0-1 0 0 0,-1 1 1 0 0,1 0-1 0 0,-1 0 0 0 0,1-1 0 0 0,-1 1 1 0 0,0-1-1 0 0,0 0 0 0 0,0 1 0 0 0,0-1 1 0 0,-1 1-1 0 0,1-1 0 0 0,-1-5 1419 0 0,-5-10 911 0 0,4 18-2506 0 0,0-1-1 0 0,0 0 1 0 0,1 1-1 0 0,-1-1 1 0 0,0 1-1 0 0,0-1 1 0 0,0 1-1 0 0,1 0 1 0 0,-1-1-1 0 0,0 1 1 0 0,0 0-1 0 0,0-1 1 0 0,0 1-1 0 0,0 0 1 0 0,0 0-1 0 0,0 0 1 0 0,0 0-1 0 0,0 0 1 0 0,0 0-1 0 0,0 0 1 0 0,0 0-1 0 0,0 0 1 0 0,0 0-1 0 0,-1 1 1 0 0,0 0-24 0 0,0 0 0 0 0,0 0 0 0 0,1 1 0 0 0,-1-1 0 0 0,0 0-1 0 0,1 1 1 0 0,-1-1 0 0 0,0 1 0 0 0,1-1 0 0 0,-2 4 0 0 0,-2 2 87 0 0,1 0-1 0 0,1 0 1 0 0,-1 0-1 0 0,1 0 0 0 0,-3 12 1 0 0,5-18-152 0 0,1-1-1 0 0,-1 1 1 0 0,1 0 0 0 0,0 0 0 0 0,0 0 0 0 0,-1 0-1 0 0,1 0 1 0 0,0 0 0 0 0,0 0 0 0 0,0 0-1 0 0,0-1 1 0 0,0 1 0 0 0,0 0 0 0 0,0 0 0 0 0,0 0-1 0 0,0 0 1 0 0,1 0 0 0 0,-1 0 0 0 0,0 0 0 0 0,1 0-1 0 0,-1 0 1 0 0,0-1 0 0 0,1 1 0 0 0,-1 0-1 0 0,1 0 1 0 0,-1 0 0 0 0,1-1 0 0 0,0 1 0 0 0,-1 0-1 0 0,1-1 1 0 0,0 1 0 0 0,-1-1 0 0 0,1 1 0 0 0,0 0-1 0 0,0-1 1 0 0,0 0 0 0 0,-1 1 0 0 0,1-1-1 0 0,0 1 1 0 0,0-1 0 0 0,0 0 0 0 0,0 0 0 0 0,0 1-1 0 0,0-1 1 0 0,0 0 0 0 0,-1 0 0 0 0,1 0-1 0 0,0 0 1 0 0,2 0 0 0 0,3-1 9 0 0,0 1-1 0 0,0-1 1 0 0,0-1 0 0 0,-1 1 0 0 0,9-3-1 0 0,0-2-10 0 0,-1 0 0 0 0,0 0 0 0 0,0-1-1 0 0,-1-1 1 0 0,0 0 0 0 0,0-1-1 0 0,-1 0 1 0 0,0-1 0 0 0,17-18 0 0 0,-28 27-4 0 0,1 0 1 0 0,0 0-1 0 0,-1 0 1 0 0,1 0-1 0 0,0-1 1 0 0,-1 1-1 0 0,0 0 1 0 0,1 0 0 0 0,-1-1-1 0 0,0 1 1 0 0,1 0-1 0 0,-1-1 1 0 0,0 1-1 0 0,0 0 1 0 0,0 0-1 0 0,0-1 1 0 0,0 1-1 0 0,-1 0 1 0 0,1-1-1 0 0,0 1 1 0 0,-1 0 0 0 0,1 0-1 0 0,-1-1 1 0 0,1 1-1 0 0,-1 0 1 0 0,1 0-1 0 0,-1 0 1 0 0,0 0-1 0 0,1 0 1 0 0,-1 0-1 0 0,0 0 1 0 0,0 0-1 0 0,0 0 1 0 0,-1-1-1 0 0,0 0 21 0 0,0 1-1 0 0,0-1 0 0 0,0 1 0 0 0,0 0 1 0 0,0 0-1 0 0,0 0 0 0 0,-1 0 0 0 0,1 0 0 0 0,0 0 1 0 0,-1 1-1 0 0,1-1 0 0 0,0 1 0 0 0,-1-1 0 0 0,1 1 1 0 0,-1 0-1 0 0,1 0 0 0 0,0 0 0 0 0,-1 0 0 0 0,1 0 1 0 0,-1 1-1 0 0,-3 0 0 0 0,-7 4 82 0 0,-1 0 1 0 0,1 0-1 0 0,-25 15 0 0 0,33-17-111 0 0,0 0 1 0 0,0 0-1 0 0,1 1 0 0 0,0-1 1 0 0,-1 1-1 0 0,2 0 0 0 0,-1 0 1 0 0,0 1-1 0 0,1-1 0 0 0,-1 1 0 0 0,1 0 1 0 0,1 0-1 0 0,-5 9 0 0 0,6-12-263 0 0,2 4-335 0 0,-1-6 545 0 0,-1 0 0 0 0,1 0-1 0 0,0 1 1 0 0,0-1 0 0 0,0 0-1 0 0,0 0 1 0 0,0 1 0 0 0,0-1 0 0 0,0 0-1 0 0,0 1 1 0 0,0-1 0 0 0,0 0 0 0 0,0 0-1 0 0,0 1 1 0 0,0-1 0 0 0,0 0-1 0 0,0 0 1 0 0,0 1 0 0 0,0-1 0 0 0,0 0-1 0 0,1 0 1 0 0,-1 1 0 0 0,0-1-1 0 0,0 0 1 0 0,0 0 0 0 0,0 0 0 0 0,0 1-1 0 0,1-1 1 0 0,-1 0 0 0 0,0 0 0 0 0,0 0-1 0 0,0 1 1 0 0,1-1 0 0 0,-1 0-1 0 0,0 0 1 0 0,1 0 0 0 0,1 1-633 0 0,0-1 1 0 0,0 1 0 0 0,-1-1-1 0 0,1 0 1 0 0,0 0-1 0 0,0 0 1 0 0,0 0-1 0 0,0 0 1 0 0,0 0-1 0 0,0-1 1 0 0,0 1-1 0 0,0 0 1 0 0,0-1 0 0 0,0 0-1 0 0,-1 1 1 0 0,1-1-1 0 0,3-2 1 0 0,-3 2 1012 0 0,10-4-4884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367 421 1044 0 0,'0'0'19313'0'0,"7"-12"-18825"0"0,21-33-23 0 0,-20 33 752 0 0,-10 1-865 0 0,-7-47 1417 0 0,-9 5-1185 0 0,15 42-338 0 0,3 9-212 0 0,-1 0 0 0 0,1 0 0 0 0,0 0 0 0 0,0 0 0 0 0,-1 0 0 0 0,1 0 0 0 0,-1 1 0 0 0,0-1 0 0 0,1 0 0 0 0,-1 0-1 0 0,-2-3 1 0 0,0 0 42 0 0,1-1 389 0 0,-1-1-253 0 0,-10-21 6 0 0,10 21 176 0 0,-1 1-209 0 0,-11-15-4 0 0,12 15 157 0 0,-2 1-190 0 0,-14-16-10 0 0,14 16 222 0 0,-1 0-241 0 0,-16-14-19 0 0,16 14 157 0 0,1 2-200 0 0,-17-13 13 0 0,17 12 120 0 0,2 4-186 0 0,0 0 0 0 0,0 0 0 0 0,1-1 0 0 0,-1 0 0 0 0,0 1-1 0 0,0-1 1 0 0,0 0 0 0 0,1 0 0 0 0,-1 0 0 0 0,-4-3 0 0 0,0 0 5 0 0,-2 1 116 0 0,1 2-97 0 0,-24-3-12 0 0,24 3 87 0 0,-2 6-123 0 0,-33 17 13 0 0,32-16-4 0 0,7-1-7 0 0,-11 13 14 0 0,11-13-4 0 0,0 3 4 0 0,-11 30-4 0 0,6-2 4 0 0,8-30-4 0 0,-1 3-6 0 0,-5 25 14 0 0,5-25 5 0 0,2 0-8 0 0,-2 29 7 0 0,1-29 20 0 0,1 0-9 0 0,2 27 2 0 0,1 24-22 0 0,-2-50-1 0 0,0 1 9 0 0,7 76-10 0 0,-1-8 39 0 0,-3-23-17 0 0,-4 0 2 0 0,0-38-16 0 0,2 15 11 0 0,0 5 4 0 0,-1-29 4 0 0,-1 3 5 0 0,-2 56 34 0 0,4-21-25 0 0,-1 4 2 0 0,3 9 8 0 0,-4-7 2 0 0,4 2 3 0 0,-2-4-6 0 0,0 10-10 0 0,1-27-14 0 0,-2-26 19 0 0,-1 2-4 0 0,5 128 114 0 0,-5-130-129 0 0,-1 5-3 0 0,0 56 2 0 0,1-38-25 0 0,0-24-2 0 0,0 4 22 0 0,2 49 48 0 0,3-12-27 0 0,2 1-45 0 0,-4-38 18 0 0,5 33 78 0 0,-3 6-31 0 0,3 29-8 0 0,-3-38-13 0 0,-1-12 6 0 0,-4-9-36 0 0,-1 122-858 0 0,-29-224-7044 0 0,29 79 6334 0 0,-4-10-2112 0 0,-14-39 504 0 0,10 33-1979 0 0,-10-7 393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1 110 736 0 0,'0'0'12110'0'0,"13"-5"-11523"0"0,2-1-387 0 0,-7 3-28 0 0,-1 0 1 0 0,1 0 0 0 0,0 1 0 0 0,0 0 0 0 0,14-2-1 0 0,36-6 1090 0 0,115-20 1090 0 0,-19 8-187 0 0,-70 14-753 0 0,-18 4-595 0 0,-12 1 161 0 0,-44 1-1237 0 0,-1 1 2244 0 0,-2 0-3801 0 0,1 0-3566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0 372 0 0,'0'0'10781'0'0,"5"9"-10338"0"0,1 5-264 0 0,0 1 0 0 0,0 0 0 0 0,-2 0 0 0 0,1 0 0 0 0,-2 0 0 0 0,3 27 0 0 0,-1 106 1316 0 0,-4-50 130 0 0,2-72-902 0 0,-2-24-497 0 0,-4-40 826 0 0,5-128-1025 0 0,-2 160-53 0 0,-2-9 2 0 0,-5-70-25 0 0,5 54 25 0 0,-3-24 8 0 0,4 46 118 0 0,1 9-75 0 0,-4 1 10 0 0,2 10 31 0 0,6 205 671 0 0,-4-152-261 0 0,2-46-225 0 0,-2-16-230 0 0,1-1 0 0 0,-1 1 0 0 0,1-1 0 0 0,-1 1 0 0 0,0-1 0 0 0,0 1 0 0 0,0-1 0 0 0,0 1 0 0 0,0-1 0 0 0,0 1 0 0 0,0-1 0 0 0,-1 1 0 0 0,1-1 0 0 0,0 1 0 0 0,-1-1 0 0 0,1 1 0 0 0,-1-1 0 0 0,0 1 0 0 0,1-1 0 0 0,-3 3 0 0 0,2-3-204 0 0,1-2-573 0 0,0 0 706 0 0,0 0 0 0 0,0 0 1 0 0,-1 0-1 0 0,1 0 1 0 0,0 1-1 0 0,0-1 1 0 0,-1 0-1 0 0,1 0 0 0 0,0 0 1 0 0,-1 0-1 0 0,1 0 1 0 0,-1 1-1 0 0,1-1 1 0 0,-1 0-1 0 0,1 0 1 0 0,-2-1-1 0 0,-8-14-1223 0 0,6 7 410 0 0,-6-17-1918 0 0,1 11-3333 0 0,2 8 2018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0 464 0 0,'0'0'31928'0'0,"20"118"-58211"0"0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 52 0 0,'0'0'823'0'0,"23"19"13471"0"0,-10-13-6019 0 0,-35-16 1048 0 0,10 1-9323 0 0,8 2-115 0 0,4 5-657 0 0,-6 3-4170 0 0,0-3 3531 0 0,0 5-3637 0 0,-6 7-2702 0 0,-1 4 594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37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59 484 0 0,'5'-15'1898'0'0,"28"-18"9620"0"0,-43 70-11091 0 0,1 1 1 0 0,1 0-1 0 0,-2 50 0 0 0,-15 121 586 0 0,-2 26-44 0 0,7 533 1994 0 0,28-587-2300 0 0,-2-73-222 0 0,7 84 437 0 0,-8-136-619 0 0,-5-41-185 0 0,1 0 0 0 0,0 0 0 0 0,1 0 0 0 0,1-1 0 0 0,6 18 0 0 0,0-1 58 0 0,-7-23-86 0 0,0-1 0 0 0,0 1 0 0 0,1-1 0 0 0,6 13 0 0 0,-8-18-40 0 0,0 0-1 0 0,1 0 1 0 0,-1 0 0 0 0,1 0-1 0 0,-1-1 1 0 0,1 1 0 0 0,0 0-1 0 0,0-1 1 0 0,0 0-1 0 0,0 1 1 0 0,0-1 0 0 0,0 0-1 0 0,0 0 1 0 0,0 0 0 0 0,0 0-1 0 0,0-1 1 0 0,0 1 0 0 0,1 0-1 0 0,-1-1 1 0 0,4 1-1 0 0,1-1-1 0 0,0-1 0 0 0,0 0-1 0 0,0 0 1 0 0,0 0 0 0 0,0-1-1 0 0,0 0 1 0 0,0 0-1 0 0,-1-1 1 0 0,1 1 0 0 0,-1-1-1 0 0,11-8 1 0 0,11-7-6 0 0,29-26-1 0 0,-47 36-1 0 0,160-151-185 0 0,-157 146 159 0 0,8-9-47 0 0,-2-1 0 0 0,0-1 1 0 0,-2-1-1 0 0,0 0 0 0 0,-2-1 0 0 0,-1-1 1 0 0,16-40-1 0 0,-25 44 11 0 0,0 0 1 0 0,-1-1-1 0 0,-2 1 1 0 0,0-1-1 0 0,-1 1 1 0 0,-2-1-1 0 0,0 0 1 0 0,-2 1 0 0 0,-5-24-1 0 0,5 36 48 0 0,0-1 0 0 0,0 2 1 0 0,-2-1-1 0 0,1 0 0 0 0,-1 1 0 0 0,-1 0 0 0 0,1 0 1 0 0,-2 0-1 0 0,0 1 0 0 0,0 0 0 0 0,0 0 0 0 0,-1 0 1 0 0,0 1-1 0 0,-1 1 0 0 0,0-1 0 0 0,0 1 1 0 0,-1 1-1 0 0,0 0 0 0 0,0 0 0 0 0,0 1 0 0 0,0 0 1 0 0,-1 1-1 0 0,0 0 0 0 0,0 1 0 0 0,-18-3 0 0 0,-44-9 67 0 0,-2 3 0 0 0,-101-3-1 0 0,80 3 141 0 0,93 12-166 0 0,3 0-25 0 0,0 0 0 0 0,0 0 1 0 0,0 1-1 0 0,-1-1 1 0 0,1 0-1 0 0,0 0 0 0 0,0 0 1 0 0,0 0-1 0 0,-1 0 0 0 0,1 0 1 0 0,0 0-1 0 0,0 0 0 0 0,-1 0 1 0 0,1 0-1 0 0,0 0 1 0 0,0-1-1 0 0,0 1 0 0 0,-1 0 1 0 0,1 0-1 0 0,0 0 0 0 0,0 0 1 0 0,0 0-1 0 0,-1 0 1 0 0,1 0-1 0 0,0-1 0 0 0,0 1 1 0 0,0 0-1 0 0,0 0 0 0 0,0 0 1 0 0,-1 0-1 0 0,1 0 0 0 0,0-1 1 0 0,0 1-1 0 0,0 0 1 0 0,0 0-1 0 0,0 0 0 0 0,0-1 1 0 0,0 1-1 0 0,0 0 0 0 0,-1 0 1 0 0,1 0-1 0 0,0-1 0 0 0,0 1 1 0 0,0 0-1 0 0,0 0 1 0 0,0-1-1 0 0,0 1 0 0 0,0 0 1 0 0,0 0-1 0 0,0 0 0 0 0,1-1 1 0 0,-1 1-1 0 0,0 0 1 0 0,0 0-1 0 0,0 0 0 0 0,0-1 1 0 0,0 1-1 0 0,0 0 0 0 0,0 0 1 0 0,0 0-1 0 0,1-1 0 0 0,-1 1 1 0 0,0 0-1 0 0,0 0 1 0 0,0 0-1 0 0,0 0 0 0 0,1 0 1 0 0,-1-1-1 0 0,22-17-6 0 0,0 1 1 0 0,1 1-1 0 0,48-25 0 0 0,2-1-25 0 0,26-23-113 0 0,140-119 0 0 0,-215 160 119 0 0,0-2 1 0 0,-2 0-1 0 0,0-1 0 0 0,-2-2 1 0 0,28-53-1 0 0,-45 76 21 0 0,0-1 0 0 0,-1 0 0 0 0,0 0-1 0 0,0 0 1 0 0,-1 0 0 0 0,1 0 0 0 0,-2 0 0 0 0,1-13 0 0 0,-7-55 3 0 0,2 56 58 0 0,0 0 0 0 0,-1 0-1 0 0,-1 0 1 0 0,-1 0 0 0 0,0 1 0 0 0,-2 0 0 0 0,0 1 0 0 0,-1 0-1 0 0,0 0 1 0 0,-2 1 0 0 0,0 0 0 0 0,0 1 0 0 0,-2 1 0 0 0,0 0-1 0 0,0 0 1 0 0,-1 2 0 0 0,-1 0 0 0 0,0 1 0 0 0,-1 0 0 0 0,0 1-1 0 0,0 1 1 0 0,-1 1 0 0 0,0 0 0 0 0,-1 1 0 0 0,0 2 0 0 0,0-1-1 0 0,0 2 1 0 0,-31-3 0 0 0,-138-3 623 0 0,186 10-765 0 0,-1 0 0 0 0,0 0 0 0 0,0 1 0 0 0,0-1 1 0 0,1 1-1 0 0,-1 0 0 0 0,0-1 0 0 0,0 1 0 0 0,1 0 1 0 0,-1 1-1 0 0,-3 1 0 0 0,4 1-274 0 0,1 0 0 0 0,0 0 0 0 0,0 0-1 0 0,1 0 1 0 0,0 0 0 0 0,-1 0 0 0 0,1 0 0 0 0,0 0-1 0 0,2 7 1 0 0,-2-10 249 0 0,1 7-773 0 0,0 0 0 0 0,1 0 0 0 0,0 0-1 0 0,3 9 1 0 0,8 14-5720 0 0,-4-14 2136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156 591 796 0 0,'17'-4'2366'0'0,"15"1"2487"0"0,-29 1-4643 0 0,1 0-1 0 0,0 0 0 0 0,0 0 1 0 0,-1-1-1 0 0,1 0 0 0 0,-1 0 0 0 0,0 0 1 0 0,0 0-1 0 0,0 0 0 0 0,0 0 1 0 0,0-1-1 0 0,-1 1 0 0 0,0-1 0 0 0,0 0 1 0 0,0 0-1 0 0,0 0 0 0 0,0 0 1 0 0,-1 0-1 0 0,0 0 0 0 0,2-9 0 0 0,2-9 209 0 0,-1 0-1 0 0,3-40 0 0 0,-6 42-259 0 0,0 0 1 0 0,-2 0-1 0 0,0 0 1 0 0,-2 0-1 0 0,0 0 1 0 0,-1 1-1 0 0,-1-1 1 0 0,-1 1-1 0 0,0 0 1 0 0,-2 1-1 0 0,0 0 1 0 0,-16-26-1 0 0,18 34-17 0 0,-1 0-1 0 0,0 0 0 0 0,-1 1 1 0 0,0 0-1 0 0,0 1 1 0 0,-1-1-1 0 0,0 2 1 0 0,-1-1-1 0 0,1 1 0 0 0,-12-5 1 0 0,16 9-32 0 0,-1-1 62 0 0,1 1 0 0 0,0 1 0 0 0,-1-1 0 0 0,0 1 0 0 0,1 0 0 0 0,-12-3-1 0 0,15 5 132 0 0,-17 8-20 0 0,17-6-248 0 0,0-1 0 0 0,0 1 0 0 0,0 0 0 0 0,1 0 1 0 0,-1 0-1 0 0,1 0 0 0 0,-1 0 0 0 0,1 0 0 0 0,-1 0 1 0 0,1 0-1 0 0,0 1 0 0 0,0-1 0 0 0,0 0 0 0 0,0 1 0 0 0,0 2 1 0 0,-6 41 350 0 0,6-37-274 0 0,-1 49 324 0 0,2 0 1 0 0,3-1 0 0 0,12 65 0 0 0,45 328 1757 0 0,-36-239-1111 0 0,10 163 699 0 0,-30-300-1447 0 0,-5 294 1442 0 0,-1-311-1456 0 0,5 108 849 0 0,0-50-230 0 0,-3-90-1468 0 0,-4-61-2535 0 0,0 11 240 0 0,-15-41 0 0 0,-1 12-6480 0 0,15 42 6021 0 0,-4-7-2177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45 212 0 0,'0'0'8921'0'0,"7"0"-8170"0"0,90 1 3506 0 0,171-20 1 0 0,-154 7-2526 0 0,148-3 1289 0 0,-237 16-2771 0 0,-15-1-3845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20 168 404 0 0,'-6'4'10786'0'0,"-7"-38"-9862"0"0,12 33-523 0 0,10-54 1322 0 0,-6 50-1604 0 0,-1-1-1 0 0,1 1 1 0 0,-1 0 0 0 0,1 0 0 0 0,1 1-1 0 0,-1-1 1 0 0,1 1 0 0 0,0-1-1 0 0,0 1 1 0 0,0 0 0 0 0,0 1-1 0 0,1-1 1 0 0,-1 1 0 0 0,1 0 0 0 0,0 0-1 0 0,0 0 1 0 0,0 1 0 0 0,1-1-1 0 0,-1 1 1 0 0,7-1 0 0 0,-9 3-65 0 0,0 0 1 0 0,1 0-1 0 0,-1 0 0 0 0,0 0 1 0 0,0 1-1 0 0,0-1 0 0 0,0 1 1 0 0,0 0-1 0 0,0 0 1 0 0,0 0-1 0 0,0 1 0 0 0,0-1 1 0 0,0 1-1 0 0,-1-1 0 0 0,1 1 1 0 0,3 3-1 0 0,2 1 128 0 0,1 1 0 0 0,-2 1 0 0 0,11 11-1 0 0,-9-7-18 0 0,-1 1 0 0 0,0-1 0 0 0,-1 2 0 0 0,-1-1 1 0 0,0 1-1 0 0,-1 0 0 0 0,0 0 0 0 0,-1 0 0 0 0,0 1 0 0 0,1 24 0 0 0,-1-8 74 0 0,-3 1 0 0 0,0-1 0 0 0,-2 1 1 0 0,-5 32-1 0 0,-5-1 341 0 0,-31 99 1 0 0,18-107-262 0 0,11-27-102 0 0,10-22-170 0 0,2-4-19 0 0,0 0 0 0 0,0 0 0 0 0,0 0-1 0 0,0 0 1 0 0,0 0 0 0 0,-1-1 0 0 0,1 1 0 0 0,0 0-1 0 0,-1-1 1 0 0,0 1 0 0 0,1-1 0 0 0,-1 1 0 0 0,-4 1-1 0 0,1-4-35 0 0,-2-3-7 0 0,1 0-1 0 0,0 0 1 0 0,0-1-1 0 0,0 0 1 0 0,0 0-1 0 0,1 0 1 0 0,0-1-1 0 0,0 1 1 0 0,1-1-1 0 0,-1-1 0 0 0,1 1 1 0 0,-6-13-1 0 0,2 0-145 0 0,0 0-1 0 0,1-1 1 0 0,-9-36-1 0 0,14 48 53 0 0,1 0-1 0 0,0 0 0 0 0,0 0 0 0 0,1 0 1 0 0,0-1-1 0 0,1-8 0 0 0,-1 15 96 0 0,0 0 0 0 0,0 0 0 0 0,1 0 0 0 0,-1 0 0 0 0,1 0 0 0 0,0 0 0 0 0,-1 0 0 0 0,1 1 0 0 0,0-1 0 0 0,0 0 0 0 0,0 0 0 0 0,0 1 0 0 0,1-1 0 0 0,-1 0 0 0 0,0 1 0 0 0,1-1 0 0 0,-1 1 0 0 0,1 0 0 0 0,-1 0 0 0 0,1-1 0 0 0,0 1 0 0 0,0 0 0 0 0,-1 0 0 0 0,1 0 0 0 0,0 1 0 0 0,0-1 0 0 0,0 0 0 0 0,0 1 0 0 0,0-1 0 0 0,2 1 0 0 0,12-2 47 0 0,1 1 0 0 0,-1 1 1 0 0,1 1-1 0 0,-1 0 0 0 0,0 1 1 0 0,17 4-1 0 0,97 32 641 0 0,-43-10-193 0 0,-34-11-1159 0 0,-51-17 194 0 0,2-6-4680 0 0,0-1 4522 0 0,-5 1-2621 0 0,-11-9-1433 0 0,5 2 356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72 0 0,'22'7'32592'0'0,"-25"-5"-32966"0"0,0 0 1 0 0,0 0-1 0 0,0 0 1 0 0,0 0-1 0 0,0 1 1 0 0,0-1-1 0 0,-3 6 0 0 0,3-5-1463 0 0,0 1-1 0 0,1 0 0 0 0,-1 0 0 0 0,1 0 0 0 0,0 0 0 0 0,0 1 1 0 0,-1 4-1 0 0,-1 14-6582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0 220 0 0,'0'0'32376'0'0,"-3"2"-32228"0"0,-8 6-338 0 0,8-5-1050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12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1 492 0 0,'0'0'15261'0'0,"6"15"-15031"0"0,2 2-153 0 0,-3-7-2 0 0,0 1 1 0 0,-1 0-1 0 0,-1-1 0 0 0,3 13 0 0 0,7 24 399 0 0,1 14 81 0 0,39 190 873 0 0,-29-129-831 0 0,51 305 1169 0 0,194 602 1418 0 0,-91-401-1598 0 0,-168-584-1470 0 0,104 444 1084 0 0,-39-114-393 0 0,-53-263-545 0 0,42 163 391 0 0,-47-205-494 0 0,-11-42-80 0 0,1 0 1 0 0,15 36-1 0 0,36 86 293 0 0,-56-144-2006 0 0,3 12 4997 0 0,-3-11-5024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13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0 196 0 0,'0'0'11161'0'0,"9"15"-10732"0"0,31 43-17 0 0,-31-43-18 0 0,-7-5-12 0 0,0 2-263 0 0,4 36 463 0 0,-5 7 84 0 0,-2 121 654 0 0,-1-119-745 0 0,-8 67 143 0 0,5-85-488 0 0,0-12 146 0 0,0 46 0 0 0,-15 373 1626 0 0,24-211-993 0 0,0-53-323 0 0,4-1 92 0 0,-7-113-555 0 0,4 48 270 0 0,-5-111-479 0 0,20 144 490 0 0,-18-142-467 0 0,-1 1 0 0 0,1-1 0 0 0,-1 1 0 0 0,-1-1-1 0 0,1 1 1 0 0,-2 9 0 0 0,1 6 16 0 0,10 142 551 0 0,-4 23-94 0 0,-7-178-477 0 0,1 0-1 0 0,0-1 1 0 0,0 1-1 0 0,1 0 0 0 0,4 13 1 0 0,-1 1 2 0 0,11 92 306 0 0,-13-104-316 0 0,4 37 81 0 0,-3 9 16 0 0,15 218 280 0 0,-14-182-336 0 0,13 113-5 0 0,-9-49-18 0 0,-3-30-78 0 0,-3-105-40 0 0,2 0 1 0 0,10 36-1 0 0,-12-52 20 0 0,-1-5-4 0 0,2 37-3857 0 0,-6-32 1935 0 0,0 0-1 0 0,-1 0 1 0 0,0-1 0 0 0,-6 9-1 0 0,2-4-2643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15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490 297 116 0 0,'3'7'10401'0'0,"-5"-7"-10346"0"0,1 0-1 0 0,-1-1 1 0 0,0 1-1 0 0,1-1 1 0 0,-1 1-1 0 0,1-1 1 0 0,-1 0 0 0 0,1 0-1 0 0,0 0 1 0 0,-1 1-1 0 0,1-1 1 0 0,-3-3-1 0 0,2 2 60 0 0,-3 0 244 0 0,2 0 81 0 0,2 1-367 0 0,0 0 1 0 0,-1 0-1 0 0,1 0 1 0 0,0 0 0 0 0,0 0-1 0 0,-1-1 1 0 0,1 1-1 0 0,0 0 1 0 0,0-1 0 0 0,0 1-1 0 0,-1-3 1 0 0,0-5 9 0 0,1 1 0 0 0,0-1-1 0 0,0 0 1 0 0,1 0 0 0 0,0 0 0 0 0,0 0 0 0 0,1 1 0 0 0,1-1 0 0 0,-1 0 0 0 0,1 0-1 0 0,1 1 1 0 0,-1-1 0 0 0,1 1 0 0 0,1 0 0 0 0,4-8 0 0 0,-4 7-49 0 0,1 0 0 0 0,0 0 0 0 0,1 1 0 0 0,0 0 0 0 0,0 0 1 0 0,0 0-1 0 0,1 1 0 0 0,0 0 0 0 0,1 0 0 0 0,0 1 0 0 0,0 0 0 0 0,0 0 0 0 0,13-6 0 0 0,-16 9 24 0 0,1 1 0 0 0,0 0 0 0 0,0 1 0 0 0,-1-1 0 0 0,1 1 0 0 0,0 0 0 0 0,0 0 0 0 0,0 1 0 0 0,0 0-1 0 0,0 0 1 0 0,0 0 0 0 0,0 1 0 0 0,0 0 0 0 0,0 0 0 0 0,0 1 0 0 0,9 3 0 0 0,-6-1 61 0 0,-1 0 0 0 0,0 1 0 0 0,0 0-1 0 0,0 0 1 0 0,-1 1 0 0 0,0 0 0 0 0,0 1 0 0 0,0-1 0 0 0,9 14 0 0 0,0 3 127 0 0,-1 1 0 0 0,0 0 1 0 0,-2 1-1 0 0,-1 0 0 0 0,16 53 1 0 0,5 28 272 0 0,-4 2 1 0 0,-5 1-1 0 0,-5 1 0 0 0,6 129 1 0 0,-24-209-431 0 0,7 268 826 0 0,-26-2-9 0 0,11-244-737 0 0,-1 16 201 0 0,-19 74-1 0 0,14-91-173 0 0,-4 16 139 0 0,-2 0 0 0 0,-33 74 1 0 0,45-125-279 0 0,-1 1 1 0 0,0-1-1 0 0,-1-1 1 0 0,-1 1 0 0 0,-1-2-1 0 0,0 1 1 0 0,-1-2-1 0 0,0 1 1 0 0,-1-2-1 0 0,0 1 1 0 0,-1-2 0 0 0,-1 0-1 0 0,-23 13 1 0 0,25-18-28 0 0,-1 0 1 0 0,0-1-1 0 0,-1-1 1 0 0,1 0-1 0 0,-1-1 0 0 0,0-1 1 0 0,0 0-1 0 0,0-1 1 0 0,0-1-1 0 0,0 0 1 0 0,0-1-1 0 0,0-1 1 0 0,0 0-1 0 0,-23-7 1 0 0,11 1-33 0 0,2 0 1 0 0,-1-2-1 0 0,1-1 1 0 0,1-1-1 0 0,0-2 1 0 0,0 0-1 0 0,-24-20 1 0 0,35 22-17 0 0,-1 0 0 0 0,2-1 1 0 0,0 0-1 0 0,1-1 0 0 0,0-1 1 0 0,1 1-1 0 0,0-2 0 0 0,-11-25 1 0 0,-2-13-88 0 0,-20-70 0 0 0,40 115 88 0 0,0 0-1 0 0,0 0 1 0 0,1 0-1 0 0,0-1 1 0 0,1 1 0 0 0,0-1-1 0 0,1 1 1 0 0,0-1-1 0 0,0 1 1 0 0,1-1-1 0 0,0 1 1 0 0,1-1-1 0 0,0 1 1 0 0,0 0-1 0 0,1-1 1 0 0,0 1-1 0 0,1 0 1 0 0,0 1-1 0 0,0-1 1 0 0,9-12-1 0 0,-2 6 0 0 0,0 2 0 0 0,1-1 0 0 0,1 2 0 0 0,0 0 0 0 0,0 0 0 0 0,1 1-1 0 0,0 1 1 0 0,20-11 0 0 0,-20 13 8 0 0,-1 1-1 0 0,1 1 0 0 0,1 1 1 0 0,-1 0-1 0 0,1 0 1 0 0,0 1-1 0 0,0 1 0 0 0,0 1 1 0 0,30-1-1 0 0,-31 4 16 0 0,1 1 1 0 0,0 1-1 0 0,-1 0 0 0 0,1 1 0 0 0,-1 0 0 0 0,0 1 0 0 0,-1 1 0 0 0,1 0 0 0 0,-1 1 1 0 0,19 13-1 0 0,6 8 114 0 0,67 60 1 0 0,25 40 176 0 0,18 17 80 0 0,-117-118-271 0 0,1-2 0 0 0,2-1 0 0 0,41 22 0 0 0,-19-16 181 0 0,69 25 0 0 0,-92-43-126 0 0,0-2 0 0 0,1-1 0 0 0,65 9 0 0 0,-72-15-76 0 0,-1-2 1 0 0,0-1-1 0 0,1-1 0 0 0,-1-1 1 0 0,0-1-1 0 0,0-2 0 0 0,0 0 0 0 0,0-2 1 0 0,-1-1-1 0 0,0-1 0 0 0,31-16 1 0 0,-28 11-40 0 0,0-2 1 0 0,38-28 0 0 0,6-16-3187 0 0,-66 54 2902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17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 0 236 0 0,'0'0'11186'0'0,"-4"0"-10882"0"0,-9 2-24 0 0,1-1 0 0 0,-1 2-1 0 0,1 0 1 0 0,0 0 0 0 0,0 1-1 0 0,0 1 1 0 0,1 0-1 0 0,0 0 1 0 0,0 1 0 0 0,0 1-1 0 0,0 0 1 0 0,1 0 0 0 0,-16 16-1 0 0,-2 3 192 0 0,2 1-1 0 0,1 2 1 0 0,-31 45 0 0 0,15-12-62 0 0,3 2 1 0 0,2 2 0 0 0,4 1 0 0 0,2 2 0 0 0,4 1 0 0 0,-21 85 0 0 0,43-140-390 0 0,1 0 1 0 0,0 0-1 0 0,1 0 1 0 0,0 1 0 0 0,1-1-1 0 0,1 1 1 0 0,1-1-1 0 0,0 1 1 0 0,4 18 0 0 0,-5-33-23 0 0,0 0 1 0 0,1 0 0 0 0,-1 1 0 0 0,1-1 0 0 0,-1 0 0 0 0,0 0-1 0 0,1 1 1 0 0,0-1 0 0 0,-1 0 0 0 0,1 0 0 0 0,0 0-1 0 0,0 0 1 0 0,-1 0 0 0 0,1 0 0 0 0,0 0 0 0 0,1 1 0 0 0,11 11-7 0 0,-12-12 28 0 0,15-15-14 0 0,-12 9-6 0 0,-1 1 1 0 0,1-1-1 0 0,-1 1 0 0 0,-1-1 0 0 0,1 0 0 0 0,-1 0 1 0 0,1 0-1 0 0,-1-1 0 0 0,-1 1 0 0 0,1 0 0 0 0,1-11 0 0 0,1-3 12 0 0,30-109-23 0 0,-20 67-181 0 0,39-102 1 0 0,-40 136 150 0 0,1 0 1 0 0,1 2-1 0 0,1-1 0 0 0,1 2 0 0 0,1 0 1 0 0,1 2-1 0 0,39-37 0 0 0,-41 45 12 0 0,-1 0 0 0 0,2 1 1 0 0,0 1-1 0 0,33-17 0 0 0,-42 25-186 0 0,0 0 0 0 0,0 1 1 0 0,0 0-1 0 0,0 1 0 0 0,1 0 1 0 0,-1 0-1 0 0,1 1 0 0 0,-1 0 0 0 0,1 1 1 0 0,0 0-1 0 0,-1 0 0 0 0,16 3 1 0 0,-21-1-479 0 0,-1-1 1 0 0,0 1-1 0 0,0 0 1 0 0,0 0 0 0 0,-1 0-1 0 0,1 0 1 0 0,0 0-1 0 0,-1 0 1 0 0,1 1 0 0 0,-1 0-1 0 0,0-1 1 0 0,0 1-1 0 0,0 0 1 0 0,0 0 0 0 0,2 5-1 0 0,0 3-2612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21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102 154 316 0 0,'0'0'500'0'0,"4"-3"-19"0"0,33-42 1284 0 0,-32 37-1477 0 0,0 1-1 0 0,1 0 1 0 0,0 0-1 0 0,0 0 1 0 0,0 1 0 0 0,1 0-1 0 0,0 0 1 0 0,0 0-1 0 0,14-8 1 0 0,-10 9-41 0 0,0 0 0 0 0,0 1 1 0 0,0 0-1 0 0,1 0 0 0 0,0 2 1 0 0,-1-1-1 0 0,1 1 0 0 0,0 1 0 0 0,14 0 1 0 0,47 9 805 0 0,-27-1-381 0 0,-29-2-497 0 0,-10 1 2455 0 0,-40-4-2524 0 0,-1 1 1 0 0,1 2 0 0 0,0 2 0 0 0,0 0-1 0 0,1 3 1 0 0,-56 23 0 0 0,76-27-92 0 0,1 0 0 0 0,-1 1 0 0 0,1 1 0 0 0,0 0 0 0 0,1 1 0 0 0,-1 0-1 0 0,-14 17 1 0 0,2 3 40 0 0,-28 48 0 0 0,25-40 1 0 0,25-36-75 0 0,6-4-38 0 0,3-2 65 0 0,0 0-1 0 0,0-1 1 0 0,0 0 0 0 0,-1 0 0 0 0,1-1 0 0 0,6-9 0 0 0,46-56 41 0 0,-37 43-51 0 0,-16 19-9 0 0,1 1-1 0 0,1 0 1 0 0,-1 0 0 0 0,1 1-1 0 0,1 0 1 0 0,15-9-1 0 0,-18 13 5 0 0,0 1-1 0 0,1-1 0 0 0,-1 2 0 0 0,1-1 0 0 0,0 1 0 0 0,0 0 1 0 0,0 0-1 0 0,0 1 0 0 0,0 1 0 0 0,16-1 0 0 0,123 0 12 0 0,-139-1-7 0 0,-4 1 1 0 0,13 6-3 0 0,-14-6 7 0 0,0 2-2 0 0,11 10 6 0 0,-9-6 0 0 0,0 0 0 0 0,0 0 1 0 0,-1 1-1 0 0,0-1 0 0 0,4 9 1 0 0,9 19 12 0 0,-16-32 122 0 0,-7-4-134 0 0,-17-9-17 0 0,1 0-17 0 0,-41-16 0 0 0,56 26 20 0 0,-1 0 0 0 0,1 0 0 0 0,0 0 0 0 0,-1 1 0 0 0,1 0 0 0 0,-1 0 0 0 0,1 1 0 0 0,-1 0 0 0 0,1 0 0 0 0,-13 3 0 0 0,-15 5-68 0 0,-56 21-1 0 0,89-28 68 0 0,-23 1-112 0 0,53-11 637 0 0,-35 13-510 0 0,-6 3 12 0 0,0 1 1 0 0,1 0 0 0 0,0 1 0 0 0,1 0-1 0 0,-17 18 1 0 0,27-26-31 0 0,-3 2-41 0 0,3-1 45 0 0,3-3-32 0 0,18-11 51 0 0,-16 9 7 0 0,-2 2-20 0 0,2-3 5 0 0,-3 3-10 0 0,1 0 12 0 0,11-8-7 0 0,-13 9 1 0 0,13-16-18 0 0,-12 14 15 0 0,2 0-1 0 0,-1 0 1 0 0,1-1 0 0 0,-1 1 0 0 0,1 0-1 0 0,0 0 1 0 0,0 1 0 0 0,0-1 0 0 0,0 1 0 0 0,0-1-1 0 0,0 1 1 0 0,0 0 0 0 0,6-1 0 0 0,0 0 3 0 0,-1 0 1 0 0,0 1 0 0 0,0 0 0 0 0,1 1-1 0 0,-1-1 1 0 0,0 1 0 0 0,13 2 0 0 0,-12-1-2 0 0,0 0 0 0 0,0-1 1 0 0,0 0-1 0 0,0 0 1 0 0,0-1-1 0 0,10-3 1 0 0,21-1 50 0 0,-34 6-35 0 0,0 0 0 0 0,0 0 0 0 0,1 0-1 0 0,-1 1 1 0 0,0 0 0 0 0,0 0-1 0 0,-1 0 1 0 0,1 1 0 0 0,8 5 0 0 0,11 7 51 0 0,-17-11-42 0 0,0 0 1 0 0,0 1-1 0 0,-1 0 0 0 0,12 10 1 0 0,-18-14-17 0 0,13 7 14 0 0,-10-1 625 0 0,-36-15-618 0 0,0-1-1 0 0,-38-17 1 0 0,60 22-42 0 0,0 0-1 0 0,0 0 1 0 0,-1 1 0 0 0,-19-3 0 0 0,3 0-28 0 0,24 5 36 0 0,-1 1 0 0 0,0 0-1 0 0,1 0 1 0 0,-1 0 0 0 0,1 0-1 0 0,-1 1 1 0 0,0 0 0 0 0,1-1-1 0 0,-1 1 1 0 0,1 0 0 0 0,-1 1-1 0 0,1-1 1 0 0,-6 4 0 0 0,8-5-6 0 0,-1 2 11 0 0,1 0 1 0 0,0-1-1 0 0,-1 1 0 0 0,1-1 0 0 0,-1 0 1 0 0,0 0-1 0 0,1 1 0 0 0,-1-1 1 0 0,0 0-1 0 0,0 0 0 0 0,-3 1 1 0 0,-11 7-3 0 0,2 1 24 0 0,13-10-19 0 0,-31 15-30 0 0,25-13 28 0 0,5-1 23 0 0,78-18-351 0 0,-74 16 332 0 0,26-4 7 0 0,-10 4-20 0 0,40 0-10 0 0,-32 5-5 0 0,38 12 0 0 0,-59-15 24 0 0,-1 0 1 0 0,1 0 0 0 0,-1 1-1 0 0,0-1 1 0 0,0 1 0 0 0,0 0 0 0 0,0 0-1 0 0,0 1 1 0 0,-1-1 0 0 0,1 1-1 0 0,5 4 1 0 0,-2 3 12 0 0,-1-1 1 0 0,0 1-1 0 0,0 1 0 0 0,5 13 0 0 0,-9-19-14 0 0,6 20 284 0 0,-11-32-281 0 0,0 0-1 0 0,-1 0 1 0 0,1 0-1 0 0,-1 0 1 0 0,-1 1-1 0 0,1 0 1 0 0,-1 0-1 0 0,0 0 1 0 0,0 0 0 0 0,-1 1-1 0 0,0 0 1 0 0,0 0-1 0 0,0 0 1 0 0,-1 1-1 0 0,1 0 1 0 0,-1 0-1 0 0,-8-3 1 0 0,-43-9-12 0 0,55 15 22 0 0,0 2-14 0 0,-48-1-45 0 0,-1 4-13 0 0,50-3 77 0 0,-43 14-6 0 0,44-15-16 0 0,-31 14-56 0 0,17-9 54 0 0,12-4 6 0 0,0 1 1 0 0,0-1 0 0 0,0 0-1 0 0,0 0 1 0 0,0-1 0 0 0,0 1-1 0 0,0-1 1 0 0,0 1 0 0 0,-1-1 0 0 0,1 0-1 0 0,-4-1 1 0 0,4 1-12 0 0,8-3-140 0 0,4-2 145 0 0,1 0-1 0 0,1 0 1 0 0,-1 1 0 0 0,0 0 0 0 0,1 1-1 0 0,0 0 1 0 0,15-1 0 0 0,-1 1 35 0 0,-1 2 0 0 0,41 2 0 0 0,-61 0-17 0 0,0-1-1 0 0,0 1 1 0 0,1 0-1 0 0,-1 0 1 0 0,-1 0-1 0 0,1 0 1 0 0,0 1-1 0 0,0-1 1 0 0,0 1-1 0 0,5 4 1 0 0,32 15 70 0 0,-3-3-39 0 0,-36-18-27 0 0,30 18 162 0 0,-11 3-191 0 0,-17-18 36 0 0,-1 0-1 0 0,0 0 0 0 0,-1 0 1 0 0,1 0-1 0 0,0 1 1 0 0,-1-1-1 0 0,0 1 1 0 0,0-1-1 0 0,0 1 1 0 0,0 0-1 0 0,2 8 0 0 0,-3-10 35 0 0,1 3-26 0 0,-1-1 0 0 0,1 1-1 0 0,-1 0 1 0 0,1 0 0 0 0,-1 0-1 0 0,-1 0 1 0 0,1 1 0 0 0,-1 5 0 0 0,1 0-7 0 0,19 64 152 0 0,-20-68-164 0 0,2 6 534 0 0,-1 17-11313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1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1 200 0 0,'0'0'10610'0'0,"-20"7"-10349"0"0,-111 42 220 0 0,-37 10 524 0 0,160-57-979 0 0,-89 32 540 0 0,71-24-397 0 0,1-2-93 0 0,-5 0 104 0 0,20-6-134 0 0,-28 11 176 0 0,9 0-91 0 0,22-10-3 0 0,6-3-116 0 0,-1 0 0 0 0,0 0 0 0 0,0 0 1 0 0,0 0-1 0 0,1 0 0 0 0,-1 1 1 0 0,0-1-1 0 0,1 1 0 0 0,-1-1 0 0 0,0 1 1 0 0,1 0-1 0 0,-1 0 0 0 0,-2 1 0 0 0,3-1-4 0 0,-1 0-1 0 0,1 0 1 0 0,-1-1-1 0 0,1 1 0 0 0,-1 0 1 0 0,0-1-1 0 0,0 1 1 0 0,1-1-1 0 0,-1 0 0 0 0,0 1 1 0 0,0-1-1 0 0,1 0 1 0 0,-4 0-1 0 0,4 0-2 0 0,0 0 1 0 0,0 0-1 0 0,0 0 1 0 0,0 0-1 0 0,0 0 1 0 0,0 0-1 0 0,0 0 0 0 0,0 1 1 0 0,-1-1-1 0 0,1 0 1 0 0,0 1-1 0 0,0-1 1 0 0,0 1-1 0 0,0-1 0 0 0,1 1 1 0 0,-3 1-1 0 0,-21 11 193 0 0,-7 0-164 0 0,24-9 29 0 0,1-1-70 0 0,-16 8 2 0 0,16-8 11 0 0,19-21-702 0 0,39-55 630 0 0,-32 51 5 0 0,41-17-113 0 0,-55 35 108 0 0,2 0 4 0 0,21-11 8 0 0,-22 11-5 0 0,0 1 18 0 0,19-7-8 0 0,-20 7 0 0 0,1 1-72 0 0,20-8 90 0 0,-20 7-6 0 0,-22 17-387 0 0,-65 59 337 0 0,74-67 77 0 0,-25 18-32 0 0,-16 6-2 0 0,5-1 22 0 0,-21 7 4 0 0,57-33 11 0 0,0 0 0 0 0,-19 9 3 0 0,19-9 150 0 0,25 0-136 0 0,54 12-4 0 0,-54-12-21 0 0,-9-2-30 0 0,30 3-55 0 0,-30-4-94 0 0,-1 0-108 0 0,29 0-112 0 0,-29-1-130 0 0,3 0-1036 0 0,37-3-183 0 0,-37 3-1164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39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360 132 308 0 0,'0'-8'474'0'0,"0"0"-1"0"0,-1 0 1 0 0,1 0-1 0 0,-2 0 1 0 0,1 0-1 0 0,-1 0 1 0 0,-1 0-1 0 0,1 0 1 0 0,-7-12-1 0 0,7 17-342 0 0,0 1 1 0 0,1-1-1 0 0,-2 0 0 0 0,1 1 0 0 0,0-1 0 0 0,0 1 0 0 0,-1 0 0 0 0,0-1 0 0 0,1 1 1 0 0,-1 0-1 0 0,0 1 0 0 0,0-1 0 0 0,0 0 0 0 0,0 1 0 0 0,0 0 0 0 0,0 0 0 0 0,-1 0 0 0 0,1 0 1 0 0,0 0-1 0 0,-1 1 0 0 0,1-1 0 0 0,0 1 0 0 0,-1 0 0 0 0,1 0 0 0 0,0 0 0 0 0,-6 1 0 0 0,0 0 44 0 0,0 1-1 0 0,0-1 0 0 0,0 2 1 0 0,1-1-1 0 0,-1 1 0 0 0,0 1 0 0 0,1 0 1 0 0,0 0-1 0 0,0 0 0 0 0,0 1 0 0 0,1 0 1 0 0,-13 11-1 0 0,10-6-20 0 0,1 0 0 0 0,0 1 0 0 0,0 0 0 0 0,1 0 0 0 0,1 1 0 0 0,0 0 0 0 0,-10 21 0 0 0,5 2 85 0 0,0 1 0 0 0,3 0 0 0 0,1 0 0 0 0,1 1 0 0 0,-2 51 0 0 0,7-55 16 0 0,1 0 1 0 0,1 1-1 0 0,2-1 1 0 0,9 45-1 0 0,-8-63-118 0 0,0 0-1 0 0,2 0 1 0 0,0 0-1 0 0,0-1 1 0 0,1 0-1 0 0,1 0 1 0 0,1-1-1 0 0,0 0 1 0 0,0 0-1 0 0,1-1 1 0 0,22 23-1 0 0,-22-27-77 0 0,0 0-1 0 0,0 0 0 0 0,1-1 1 0 0,0 0-1 0 0,1-1 0 0 0,-1 0 1 0 0,1 0-1 0 0,0-2 0 0 0,1 1 1 0 0,16 3-1 0 0,-22-6-40 0 0,0-1 1 0 0,1-1-1 0 0,-1 1 0 0 0,1-1 0 0 0,-1 0 0 0 0,0 0 1 0 0,1-1-1 0 0,-1 0 0 0 0,1 0 0 0 0,-1 0 1 0 0,0-1-1 0 0,0 0 0 0 0,0 0 0 0 0,0-1 0 0 0,0 0 1 0 0,0 0-1 0 0,-1 0 0 0 0,1 0 0 0 0,-1-1 1 0 0,0 0-1 0 0,7-7 0 0 0,-1-1-2 0 0,0-1-1 0 0,-1 0 1 0 0,-1 0-1 0 0,0-1 1 0 0,-1 0-1 0 0,0 0 1 0 0,-1-1-1 0 0,8-24 1 0 0,-2-5-50 0 0,13-81 0 0 0,-16 63-107 0 0,-3-1 0 0 0,-3 0 0 0 0,-6-96 0 0 0,0 137 27 0 0,-1 1-1 0 0,-8-34 1 0 0,10 53 107 0 0,0 0 16 0 0,-1-5-9 0 0,2 6 81 0 0,-11 75 52 0 0,15 107 60 0 0,0-80-41 0 0,47 379 945 0 0,-29-333-663 0 0,-4-22-21 0 0,5 33 512 0 0,-11-54-303 0 0,-7-65-84 0 0,17 72-1 0 0,-17-89-232 0 0,-4-14-309 0 0,-1-6-163 0 0,-1-9-1189 0 0,-10-28 233 0 0,-20-81-6063 0 0,23 90 2556 0 0,-5-5 354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23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70 440 0 0,'-9'2'8999'0'0,"17"12"-8706"0"0,0 1 0 0 0,-1 0-1 0 0,-1 0 1 0 0,0 0 0 0 0,4 21 0 0 0,17 90 718 0 0,-23-104-845 0 0,25 126 801 0 0,37 211 1239 0 0,-35-224-1196 0 0,-5-26-97 0 0,-9-45 40 0 0,-16-62-239 0 0,-1-9-643 0 0,-5-36-9 0 0,-1-1 0 0 0,-2 1-1 0 0,-2 0 1 0 0,-18-46 0 0 0,-15-64-80 0 0,-11-107-202 0 0,44 214 139 0 0,2-1-1 0 0,2 1 0 0 0,2-1 0 0 0,4-74 0 0 0,1 112 64 0 0,0 0 1 0 0,1 0-1 0 0,1 1 1 0 0,-1-1-1 0 0,1 1 1 0 0,1-1-1 0 0,0 1 1 0 0,0 0-1 0 0,0 1 0 0 0,10-13 1 0 0,-11 15 10 0 0,1 1 0 0 0,-1 0 0 0 0,1 0 1 0 0,0 0-1 0 0,0 1 0 0 0,1-1 0 0 0,-1 1 0 0 0,1 0 1 0 0,-1 0-1 0 0,1 0 0 0 0,0 1 0 0 0,0 0 0 0 0,0 0 0 0 0,0 0 1 0 0,1 1-1 0 0,-1-1 0 0 0,1 1 0 0 0,7 0 0 0 0,-9 1 2 0 0,1 0 0 0 0,-1 1 0 0 0,0 0 0 0 0,1 0-1 0 0,-1 0 1 0 0,1 1 0 0 0,-1-1 0 0 0,0 1 0 0 0,0 0-1 0 0,0 0 1 0 0,0 1 0 0 0,0-1 0 0 0,-1 1 0 0 0,1 0-1 0 0,-1 0 1 0 0,1 0 0 0 0,-1 0 0 0 0,0 0 0 0 0,0 1-1 0 0,-1 0 1 0 0,1-1 0 0 0,-1 1 0 0 0,3 4 0 0 0,5 12 2 0 0,-1 0 0 0 0,0 0 1 0 0,7 30-1 0 0,-10-32 2 0 0,6 29 34 0 0,9 69 0 0 0,-20-115-32 0 0,18 183 115 0 0,-7-57-61 0 0,-8-94-6 0 0,1 17 53 0 0,2 0 1 0 0,27 93 0 0 0,-32-137-98 0 0,0 0-1 0 0,1 0 1 0 0,-1 0-1 0 0,1-1 1 0 0,0 1-1 0 0,0-1 1 0 0,1 0-1 0 0,-1 0 1 0 0,1 0-1 0 0,0 0 1 0 0,1-1-1 0 0,-1 1 1 0 0,1-1-1 0 0,0-1 1 0 0,0 1 0 0 0,0 0-1 0 0,1-1 1 0 0,-1 0-1 0 0,1-1 1 0 0,-1 1-1 0 0,1-1 1 0 0,0 0-1 0 0,0 0 1 0 0,0-1-1 0 0,0 0 1 0 0,0 0-1 0 0,1 0 1 0 0,-1-1-1 0 0,0 0 1 0 0,0 0-1 0 0,1 0 1 0 0,-1-1-1 0 0,0 0 1 0 0,0 0 0 0 0,0-1-1 0 0,0 1 1 0 0,0-1-1 0 0,0-1 1 0 0,-1 1-1 0 0,1-1 1 0 0,-1 0-1 0 0,6-4 1 0 0,6-5-3 0 0,0-1 1 0 0,-2 0 0 0 0,1-2-1 0 0,-2 1 1 0 0,0-2 0 0 0,-1 0-1 0 0,0 0 1 0 0,-1-1 0 0 0,-1-1-1 0 0,-1 0 1 0 0,-1 0 0 0 0,0-1-1 0 0,8-26 1 0 0,-4 2-35 0 0,-2-1 0 0 0,-2 0 1 0 0,-1-1-1 0 0,-3 0 0 0 0,0-51 0 0 0,-5 67-15 0 0,0 1-1 0 0,-3-1 0 0 0,-8-44 0 0 0,9 62 35 0 0,0 0 0 0 0,-2 1 0 0 0,1-1 0 0 0,-1 1 0 0 0,-1 0 0 0 0,1 0 0 0 0,-2 1 0 0 0,1-1 0 0 0,-1 1 0 0 0,-1 0 0 0 0,0 1 0 0 0,-10-11 0 0 0,11 11 6 0 0,-4-3 14 0 0,7 8-24 0 0,3 5-27 0 0,96 333 910 0 0,65 184 1248 0 0,-60-222-860 0 0,-97-283-1248 0 0,4 19-1815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23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68 761 488 0 0,'0'0'1007'0'0,"4"-4"-4"0"0,141-155 5242 0 0,-68 80-4422 0 0,62-58 854 0 0,-128 128-2399 0 0,-1-1 1 0 0,0-1 0 0 0,0 0 0 0 0,-1 0-1 0 0,0-1 1 0 0,-1 0 0 0 0,0 0 0 0 0,9-22-1 0 0,-16 29-183 0 0,0 0-1 0 0,-1 0 0 0 0,1-1 0 0 0,-1 1 0 0 0,0 0 1 0 0,-1-1-1 0 0,1 1 0 0 0,-1 0 0 0 0,0-1 0 0 0,0 1 0 0 0,-1 0 1 0 0,0 0-1 0 0,1 0 0 0 0,-2 0 0 0 0,1 1 0 0 0,0-1 1 0 0,-1 0-1 0 0,0 1 0 0 0,-4-5 0 0 0,-7-9 137 0 0,-1 1 0 0 0,0 0 1 0 0,-19-15-1 0 0,26 24-150 0 0,-1 1 0 0 0,0 0 1 0 0,-1 0-1 0 0,0 1 1 0 0,1 1-1 0 0,-2-1 0 0 0,1 2 1 0 0,-1-1-1 0 0,0 1 1 0 0,0 1-1 0 0,-18-4 0 0 0,22 6-42 0 0,-1 1-1 0 0,1 0 0 0 0,0 0 0 0 0,-1 0 0 0 0,1 1 0 0 0,0 0 1 0 0,0 0-1 0 0,-1 1 0 0 0,1 0 0 0 0,0 0 0 0 0,1 0 0 0 0,-1 1 1 0 0,0 0-1 0 0,1 1 0 0 0,-1 0 0 0 0,1 0 0 0 0,0 0 1 0 0,0 0-1 0 0,-5 7 0 0 0,-1 1 43 0 0,1 1 0 0 0,1 0-1 0 0,0 1 1 0 0,1 0 0 0 0,0 0 0 0 0,1 1 0 0 0,-8 21 0 0 0,1 3 223 0 0,-17 70 0 0 0,29-90-178 0 0,0 1 0 0 0,2 0 0 0 0,0 0 0 0 0,1 0-1 0 0,1 0 1 0 0,7 35 0 0 0,-6-37-23 0 0,3 13 73 0 0,1-1 0 0 0,2-1 1 0 0,1 1-1 0 0,1-1 0 0 0,1-1 0 0 0,2 0 1 0 0,29 48-1 0 0,-27-53-40 0 0,1 0 0 0 0,1-2 0 0 0,0 1-1 0 0,2-2 1 0 0,1-1 0 0 0,0 0 0 0 0,2-1 0 0 0,41 26 0 0 0,-46-35-100 0 0,0-2 0 0 0,0 1 0 0 0,0-2 0 0 0,1-1 0 0 0,0 0 0 0 0,0-1 0 0 0,1-1 0 0 0,-1 0 0 0 0,1-2 0 0 0,-1 0 0 0 0,1-1 0 0 0,0-1 0 0 0,-1 0 0 0 0,1-2 0 0 0,-1 0 0 0 0,0-1 0 0 0,0-1 0 0 0,0 0 0 0 0,-1-2 0 0 0,0 0 0 0 0,26-14 0 0 0,-14 4-287 0 0,0-2 0 0 0,-2 0 0 0 0,38-34 0 0 0,-53 42-771 0 0,-1-1 1 0 0,0-1 0 0 0,16-24-1 0 0,-22 29-430 0 0,0 0 0 0 0,-1 0 0 0 0,0-1 0 0 0,-1 0-1 0 0,0 1 1 0 0,0-1 0 0 0,2-16 0 0 0,-3 10-3753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24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51 148 0 0,'2'2'10107'0'0,"16"21"-9654"0"0,-9-4-73 0 0,-2-1 0 0 0,1 1 1 0 0,-2 0-1 0 0,6 30 1 0 0,7 22 370 0 0,23 59 959 0 0,29 152 0 0 0,-24-111-467 0 0,-35-134-779 0 0,-2 0 0 0 0,-1 1 0 0 0,-2 0 0 0 0,-2 0 1 0 0,1 51-1 0 0,-6-76 133 0 0,-2-13-256 0 0,-5-25-191 0 0,-5-53-300 0 0,7 38 43 0 0,2 0 0 0 0,2 0 0 0 0,2 0 1 0 0,9-67-1 0 0,-9 99 77 0 0,1 0 1 0 0,0 1 0 0 0,0-1 0 0 0,1 0 0 0 0,-1 1-1 0 0,2 0 1 0 0,-1 0 0 0 0,1 0 0 0 0,0 0-1 0 0,1 0 1 0 0,-1 1 0 0 0,1 0 0 0 0,1 0 0 0 0,-1 0-1 0 0,1 1 1 0 0,0 0 0 0 0,0 0 0 0 0,0 0-1 0 0,1 1 1 0 0,0 0 0 0 0,0 0 0 0 0,0 0 0 0 0,0 1-1 0 0,1 0 1 0 0,-1 1 0 0 0,1 0 0 0 0,-1 0 0 0 0,1 0-1 0 0,0 1 1 0 0,0 0 0 0 0,0 1 0 0 0,0 0-1 0 0,11 1 1 0 0,10 2-40 0 0,8 2-16 0 0,70 1 0 0 0,-104-7 81 0 0,1 1 0 0 0,-1-1 0 0 0,0 1 0 0 0,0-1 0 0 0,1 0 0 0 0,-1-1 0 0 0,0 1 0 0 0,0 0 0 0 0,0-1 0 0 0,0 1 0 0 0,0-1 0 0 0,-1 0 0 0 0,1 0 0 0 0,0 0 0 0 0,-1-1 0 0 0,0 1 0 0 0,1 0 0 0 0,-1-1 0 0 0,0 0 0 0 0,0 1 0 0 0,0-1 0 0 0,-1 0 0 0 0,1 0 0 0 0,-1 0 1 0 0,1 0-1 0 0,-1 0 0 0 0,0-1 0 0 0,0 1 0 0 0,-1 0 0 0 0,1 0 0 0 0,0-5 0 0 0,1-6-36 0 0,-1 0 0 0 0,-1 0 1 0 0,0 0-1 0 0,0 0 0 0 0,-1 1 1 0 0,-4-17-1 0 0,-76-284-287 0 0,42 185 213 0 0,38 126 314 0 0,2 9-153 0 0,-1 0 0 0 0,1 0-1 0 0,1 0 1 0 0,-1 0 0 0 0,3 6 0 0 0,5 29 128 0 0,71 349 1428 0 0,-46-245-962 0 0,-19-78-375 0 0,38 150 747 0 0,-37-164-543 0 0,44 102 1 0 0,-50-131-502 0 0,-8-18-249 0 0,0-1 1 0 0,0 0 0 0 0,0 0-1 0 0,1 0 1 0 0,0 0-1 0 0,0 0 1 0 0,0-1-1 0 0,5 7 1 0 0,4-46-5080 0 0,-1-22-2585 0 0,-6 18 3219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25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24 368 0 0,'-13'-23'9991'0'0,"13"23"-9933"0"0,-7 60 1232 0 0,2 0-1 0 0,5 103 1 0 0,28 125 657 0 0,-17-218-1263 0 0,27 96 1 0 0,-26-128-437 0 0,1-1 1 0 0,2 0-1 0 0,1 0 1 0 0,22 34-1 0 0,-27-54-144 0 0,1 0 0 0 0,0 0 0 0 0,1-2 0 0 0,1 1 0 0 0,0-2 0 0 0,1 0 0 0 0,1 0 0 0 0,0-2 0 0 0,27 17 0 0 0,-36-26-75 0 0,1 0 1 0 0,-1 0-1 0 0,1-1 1 0 0,0 0-1 0 0,-1 0 0 0 0,1-1 1 0 0,0 0-1 0 0,0-1 1 0 0,0 0-1 0 0,0 0 0 0 0,0 0 1 0 0,-1-1-1 0 0,1 0 1 0 0,0-1-1 0 0,0 0 1 0 0,-1 0-1 0 0,1 0 0 0 0,-1-1 1 0 0,0 0-1 0 0,1-1 1 0 0,-1 1-1 0 0,-1-2 1 0 0,1 1-1 0 0,-1-1 0 0 0,1 1 1 0 0,-2-2-1 0 0,11-10 1 0 0,-6 6-6 0 0,-2 0 1 0 0,1-1-1 0 0,-1 0 1 0 0,-1 0 0 0 0,0-1-1 0 0,-1 0 1 0 0,0 0-1 0 0,-1 0 1 0 0,0-1 0 0 0,-1 0-1 0 0,0 0 1 0 0,-1 0-1 0 0,-1 0 1 0 0,0 0 0 0 0,0-24-1 0 0,-2 22-4 0 0,-1 0 0 0 0,-1 0 0 0 0,0 0 0 0 0,-1 0 0 0 0,-1 0 1 0 0,0 1-1 0 0,-1-1 0 0 0,-11-21 0 0 0,12 28 4 0 0,-1 0 0 0 0,0 1 0 0 0,-1-1 0 0 0,0 1 0 0 0,0 0 0 0 0,-1 1 0 0 0,0 0 0 0 0,0 0 0 0 0,0 0 0 0 0,-1 1 0 0 0,1 0 0 0 0,-1 0 0 0 0,0 1 0 0 0,-1 0 0 0 0,-15-5 0 0 0,11 6 8 0 0,-1 0 0 0 0,1 1 0 0 0,-1 0 1 0 0,1 1-1 0 0,-1 0 0 0 0,0 1 0 0 0,0 1 0 0 0,1 0 0 0 0,-1 1 1 0 0,1 0-1 0 0,-21 7 0 0 0,13-2-227 0 0,1 0 0 0 0,-1 1-1 0 0,1 2 1 0 0,1 0 0 0 0,0 1 0 0 0,-27 20 0 0 0,23-8-1054 0 0,15-7-1530 0 0,21 15-10479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26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7 188 0 0,'5'-6'7690'0'0,"7"29"-6849"0"0,0 0-1 0 0,-2 2 0 0 0,11 35 1 0 0,17 88 917 0 0,-29-109-1300 0 0,-4-17-226 0 0,94 329 2903 0 0,-84-309-2723 0 0,2-1 0 0 0,2-1 0 0 0,1 0 0 0 0,2-2 0 0 0,2 0 0 0 0,34 41 0 0 0,-57-77-378 0 0,1 0 0 0 0,0 0 0 0 0,0 1-1 0 0,-1-1 1 0 0,1 0 0 0 0,1-1 0 0 0,-1 1 0 0 0,0 0-1 0 0,0-1 1 0 0,1 1 0 0 0,-1-1 0 0 0,1 0 0 0 0,-1 1-1 0 0,1-1 1 0 0,0 0 0 0 0,-1-1 0 0 0,1 1 0 0 0,0 0-1 0 0,0-1 1 0 0,0 0 0 0 0,-1 0 0 0 0,1 1 0 0 0,0-2-1 0 0,4 1 1 0 0,-3-2-12 0 0,0 1 0 0 0,-1-1 0 0 0,1 0 0 0 0,-1 0-1 0 0,1 0 1 0 0,-1-1 0 0 0,0 1 0 0 0,0-1 0 0 0,0 0-1 0 0,0 0 1 0 0,-1 0 0 0 0,1 0 0 0 0,-1 0 0 0 0,0 0 0 0 0,0-1-1 0 0,3-6 1 0 0,16-32 4 0 0,-3-2-1 0 0,-1 0 0 0 0,14-60 0 0 0,16-140-229 0 0,-42 205 94 0 0,-3 0-1 0 0,-1-1 1 0 0,-2 1 0 0 0,-1 0 0 0 0,-14-68 0 0 0,14 95 100 0 0,-2 0 1 0 0,1 0 0 0 0,-2 1 0 0 0,1 0 0 0 0,-2-1 0 0 0,1 2 0 0 0,-2-1 0 0 0,-12-17 0 0 0,18 27 39 0 0,0 8 14 0 0,0 18 1 0 0,1 0 0 0 0,1 0 1 0 0,7 43-1 0 0,23 79 114 0 0,-14-90-29 0 0,2 0-1 0 0,3-1 1 0 0,2-1-1 0 0,41 67 1 0 0,-11-39 127 0 0,69 83 0 0 0,-89-124-165 0 0,-23-27-55 0 0,1 0-1 0 0,0-1 1 0 0,1 0-1 0 0,1-2 1 0 0,26 21-1 0 0,-39-33-33 0 0,1 1 0 0 0,0 0-1 0 0,0-1 1 0 0,-1 1 0 0 0,1-1 0 0 0,0 1 0 0 0,0-1-1 0 0,0 0 1 0 0,0 0 0 0 0,-1 0 0 0 0,1 0 0 0 0,0 0-1 0 0,0 0 1 0 0,0-1 0 0 0,0 1 0 0 0,0-1-1 0 0,-1 1 1 0 0,1-1 0 0 0,0 1 0 0 0,-1-1 0 0 0,1 0-1 0 0,0 0 1 0 0,-1 0 0 0 0,1 0 0 0 0,-1 0 0 0 0,1 0-1 0 0,-1 0 1 0 0,0-1 0 0 0,1 1 0 0 0,-1-1 0 0 0,0 1-1 0 0,0-1 1 0 0,1-1 0 0 0,6-7-2 0 0,-1-1 0 0 0,0 0 1 0 0,7-17-1 0 0,-12 24 2 0 0,24-50-50 0 0,-3-1-1 0 0,-2-1 1 0 0,-3 0 0 0 0,-2-2 0 0 0,13-89 0 0 0,-22 87-80 0 0,-2-1-1 0 0,-2 1 1 0 0,-11-110 0 0 0,5 156 108 0 0,0 1 1 0 0,-2 0-1 0 0,1 0 1 0 0,-2 0-1 0 0,0 1 1 0 0,0 0-1 0 0,-16-23 1 0 0,11 19 64 0 0,3 7 50 0 0,2 11-38 0 0,0 24-15 0 0,7 43 0 0 0,23 74 550 0 0,47 165 0 0 0,-46-220 92 0 0,53 128 0 0 0,-56-167-766 0 0,2-2 0 0 0,2-1 0 0 0,1 0 0 0 0,36 42 0 0 0,-61-128-14210 0 0,-8 19 8690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26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100 576 1192 0 0,'85'-40'3456'0'0,"-43"22"-1777"0"0,-1-2 1 0 0,58-38 0 0 0,-74 38-907 0 0,0-1 1 0 0,-1-1-1 0 0,25-30 1 0 0,-45 47-674 0 0,0-1 1 0 0,0 1-1 0 0,-1-1 1 0 0,0-1-1 0 0,0 1 1 0 0,0 0-1 0 0,-1-1 1 0 0,0 1-1 0 0,0-1 1 0 0,0 0-1 0 0,-1 0 1 0 0,0 1 0 0 0,-1-1-1 0 0,1 0 1 0 0,-1 0-1 0 0,-1 0 1 0 0,1 0-1 0 0,-1 0 1 0 0,0 0-1 0 0,-1 1 1 0 0,0-1-1 0 0,-4-12 1 0 0,2 10-28 0 0,0 0-1 0 0,0 0 1 0 0,-1 0-1 0 0,0 0 1 0 0,-1 1-1 0 0,0 0 1 0 0,0 0-1 0 0,-1 0 1 0 0,0 1-1 0 0,0 0 1 0 0,-1 0-1 0 0,1 1 1 0 0,-2 0-1 0 0,1 1 1 0 0,-11-6-1 0 0,5 4 12 0 0,-1 1-1 0 0,0 1 0 0 0,0 0 0 0 0,-1 1 0 0 0,1 1 0 0 0,-1 0 0 0 0,0 1 0 0 0,0 1 0 0 0,0 1 0 0 0,0 0 0 0 0,-18 2 0 0 0,25 0-19 0 0,1-1 0 0 0,-1 1 0 0 0,0 0 1 0 0,1 1-1 0 0,0 0 0 0 0,-1 1 0 0 0,1-1 1 0 0,0 2-1 0 0,1-1 0 0 0,-1 1 0 0 0,1 0 1 0 0,0 0-1 0 0,0 1 0 0 0,1 0 0 0 0,-1 0 1 0 0,1 1-1 0 0,1 0 0 0 0,-1 0 0 0 0,1 0 1 0 0,0 1-1 0 0,-4 9 0 0 0,2 0 98 0 0,1 0 1 0 0,1 1-1 0 0,0-1 1 0 0,1 1-1 0 0,1 0 0 0 0,1 0 1 0 0,0 0-1 0 0,1 0 1 0 0,2 0-1 0 0,-1 0 0 0 0,2 0 1 0 0,0 0-1 0 0,2 0 0 0 0,0 0 1 0 0,0-1-1 0 0,2 1 1 0 0,7 16-1 0 0,-1-7 37 0 0,1-1 1 0 0,1 0-1 0 0,1-1 0 0 0,1-1 0 0 0,1 0 1 0 0,1-1-1 0 0,1-1 0 0 0,1-1 1 0 0,45 37-1 0 0,-47-45-186 0 0,2 0 0 0 0,-1-2 1 0 0,2 0-1 0 0,-1-1 0 0 0,1-1 1 0 0,1-1-1 0 0,0 0 0 0 0,0-2 1 0 0,0-1-1 0 0,1-1 0 0 0,-1 0 0 0 0,1-2 1 0 0,0-1-1 0 0,0 0 0 0 0,0-2 1 0 0,0-1-1 0 0,45-9 0 0 0,-42 4-738 0 0,-1-2 1 0 0,0 0-1 0 0,46-26 0 0 0,-54 25-784 0 0,-1-1 0 0 0,0-1 0 0 0,16-16 0 0 0,-9 8-4122 0 0,3-3 427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29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116 491 308 0 0,'-15'3'4134'0'0,"12"-3"-3822"0"0,1 0 1 0 0,-1 0-1 0 0,1-1 0 0 0,-1 1 1 0 0,1 0-1 0 0,-1-1 0 0 0,1 0 1 0 0,-1 0-1 0 0,1 1 1 0 0,0-1-1 0 0,-1-1 0 0 0,1 1 1 0 0,0 0-1 0 0,0-1 0 0 0,0 1 1 0 0,0-1-1 0 0,0 1 1 0 0,0-1-1 0 0,0 0 0 0 0,-2-3 1 0 0,-35-44 2268 0 0,37 45-2494 0 0,1 0 1 0 0,-1 1-1 0 0,1-1 1 0 0,-1 0-1 0 0,1 0 1 0 0,1 0-1 0 0,-1 1 1 0 0,0-1 0 0 0,1 0-1 0 0,0 0 1 0 0,0 0-1 0 0,0 0 1 0 0,1 0-1 0 0,-1 0 1 0 0,1 0-1 0 0,2-7 1 0 0,2-6-4 0 0,1 0 0 0 0,10-21 0 0 0,-15 36-58 0 0,6-12 13 0 0,1 0-1 0 0,0 1 0 0 0,1 0 0 0 0,0 0 0 0 0,1 1 0 0 0,1 1 0 0 0,0-1 0 0 0,22-16 0 0 0,-3 6-2 0 0,0 1 1 0 0,52-25-1 0 0,-61 37 13 0 0,0 0 1 0 0,1 1 0 0 0,0 1-1 0 0,1 1 1 0 0,-1 0-1 0 0,1 2 1 0 0,0 1 0 0 0,0 1-1 0 0,1 1 1 0 0,-1 1-1 0 0,0 1 1 0 0,0 1 0 0 0,0 1-1 0 0,0 1 1 0 0,0 1-1 0 0,-1 1 1 0 0,28 11 0 0 0,-38-11 6 0 0,0 0 1 0 0,-1 0 0 0 0,0 1 0 0 0,-1 1-1 0 0,1 0 1 0 0,-2 0 0 0 0,1 1 0 0 0,-1 1 0 0 0,0-1-1 0 0,-1 1 1 0 0,0 1 0 0 0,-1-1 0 0 0,0 1-1 0 0,0 1 1 0 0,-1-1 0 0 0,-1 1 0 0 0,8 23 0 0 0,-8-15 83 0 0,0 0 0 0 0,-1 0 0 0 0,-2 0 0 0 0,0 1 0 0 0,0-1 0 0 0,-2 1 0 0 0,-1-1 0 0 0,-1 1 0 0 0,0-1 0 0 0,-8 31 0 0 0,0-18 203 0 0,0-1 1 0 0,-3 0 0 0 0,0-1 0 0 0,-2-1-1 0 0,-1 0 1 0 0,-2-1 0 0 0,-1-1-1 0 0,-1 0 1 0 0,-41 43 0 0 0,27-46 578 0 0,33-24-771 0 0,0-1-135 0 0,1 0 1 0 0,0 1-1 0 0,0-1 1 0 0,-1 0-1 0 0,1 0 1 0 0,0 1 0 0 0,-1-1-1 0 0,1 0 1 0 0,0 0-1 0 0,-1 1 1 0 0,1-1 0 0 0,0 0-1 0 0,-1 0 1 0 0,1 0-1 0 0,0 0 1 0 0,-1 0 0 0 0,1 0-1 0 0,-1 1 1 0 0,1-1-1 0 0,0 0 1 0 0,-1 0 0 0 0,1 0-1 0 0,-1 0 1 0 0,1 0-1 0 0,0 0 1 0 0,-1-1-1 0 0,1 1 1 0 0,-1 0 0 0 0,1 0-1 0 0,0 0 1 0 0,-1 0-1 0 0,1 0 1 0 0,0 0 0 0 0,-1-1-1 0 0,1 1 1 0 0,0 0-1 0 0,-1-1 1 0 0,0 1-2 0 0,0 0 0 0 0,-1-1 0 0 0,1 1 0 0 0,0-1 1 0 0,0 1-1 0 0,0-1 0 0 0,0 0 0 0 0,0 0 0 0 0,0 1 0 0 0,0-1 0 0 0,0 0 1 0 0,0 0-1 0 0,1 0 0 0 0,-2-1 0 0 0,1 0-7 0 0,1 0 1 0 0,-1 1-1 0 0,0-1 1 0 0,1 0 0 0 0,0 0-1 0 0,-1 0 1 0 0,1 0-1 0 0,0 0 1 0 0,0 0-1 0 0,0 0 1 0 0,0 0-1 0 0,1 0 1 0 0,-1 0-1 0 0,1 0 1 0 0,-1 0-1 0 0,1 0 1 0 0,-1 0-1 0 0,1 0 1 0 0,0 0-1 0 0,2-2 1 0 0,-1 1-5 0 0,0 0 0 0 0,1 0 1 0 0,0 0-1 0 0,0 0 1 0 0,0 1-1 0 0,0-1 0 0 0,0 1 1 0 0,0 0-1 0 0,1 0 0 0 0,3-2 1 0 0,2 0-6 0 0,1 0-1 0 0,0 0 1 0 0,0 1 0 0 0,0 1 0 0 0,1 0 0 0 0,-1 0-1 0 0,15 0 1 0 0,-8 2 2 0 0,1 2 0 0 0,-1 0-1 0 0,0 1 1 0 0,0 1 0 0 0,0 1-1 0 0,0 0 1 0 0,-1 1 0 0 0,1 0-1 0 0,22 14 1 0 0,-5 0 21 0 0,-1 2 0 0 0,0 1-1 0 0,29 28 1 0 0,-37-29 2 0 0,-2 2 0 0 0,-1 1-1 0 0,25 35 1 0 0,49 88 81 0 0,-58-88-74 0 0,-12-15 78 0 0,-2 1 0 0 0,-2 1 0 0 0,-2 1 0 0 0,18 70 0 0 0,-34-105-14 0 0,-2 0 0 0 0,1 1-1 0 0,-2 0 1 0 0,0 0 0 0 0,0-1-1 0 0,-1 1 1 0 0,-1 0 0 0 0,-1 0 0 0 0,0-1-1 0 0,-5 21 1 0 0,1-15 102 0 0,-1 0 0 0 0,0 0 0 0 0,-2 0 0 0 0,0-1 1 0 0,-1-1-1 0 0,-14 20 0 0 0,19-29-114 0 0,-1-1 0 0 0,0 0 1 0 0,-1-1-1 0 0,0 1 0 0 0,0-1 1 0 0,0 0-1 0 0,0-1 0 0 0,-1 0 1 0 0,0 0-1 0 0,0-1 0 0 0,-1 0 0 0 0,1 0 1 0 0,-1-1-1 0 0,0 0 0 0 0,0 0 1 0 0,0-1-1 0 0,0 0 0 0 0,0-1 0 0 0,-1 0 1 0 0,1-1-1 0 0,0 1 0 0 0,0-2 1 0 0,-10-1-1 0 0,-18-3 62 0 0,1-2 0 0 0,0-2 0 0 0,0-1 0 0 0,-45-19 0 0 0,72 25-127 0 0,-37-16 115 0 0,1-2 0 0 0,-69-45 0 0 0,0-1 18 0 0,-5 2-8 0 0,-132-65 111 0 0,148 79-1406 0 0,101 51 566 0 0,78 41-9356 0 0,-29-7-869 0 0,-30-20 5565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30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155 489 668 0 0,'-18'-14'809'0'0,"1"0"0"0"0,0-1-1 0 0,1-1 1 0 0,1-1 0 0 0,-19-25-1 0 0,29 36-632 0 0,1-1-1 0 0,0-1 0 0 0,0 1 0 0 0,0 0 1 0 0,1-1-1 0 0,0 0 0 0 0,0 1 0 0 0,1-1 1 0 0,0-1-1 0 0,1 1 0 0 0,0 0 0 0 0,0 0 1 0 0,0 0-1 0 0,1-1 0 0 0,1 1 0 0 0,-1 0 1 0 0,4-16-1 0 0,-3 19-85 0 0,0 0 0 0 0,1 0 1 0 0,-1 0-1 0 0,1 0 0 0 0,0 0 1 0 0,0 0-1 0 0,1 0 0 0 0,0 1 1 0 0,-1-1-1 0 0,1 1 0 0 0,7-7 0 0 0,2-3 58 0 0,-8 10-105 0 0,0-2 28 0 0,0 0 1 0 0,0 1 0 0 0,1 0-1 0 0,0 0 1 0 0,0 1 0 0 0,1-1-1 0 0,-1 1 1 0 0,1 0-1 0 0,0 0 1 0 0,0 1 0 0 0,8-3-1 0 0,-9 3-22 0 0,14-7 142 0 0,0 1 0 0 0,0 1 1 0 0,1 1-1 0 0,0 1 1 0 0,35-7-1 0 0,-33 8-61 0 0,-5 1 22 0 0,1 0 0 0 0,1 2 1 0 0,-1 0-1 0 0,19 1 1 0 0,19 0 117 0 0,-30 3-1 0 0,30 11 274 0 0,103 37 0 0 0,-140-43-406 0 0,-1 1 0 0 0,1 1-1 0 0,-2 1 1 0 0,1 1-1 0 0,-1 0 1 0 0,-1 1-1 0 0,0 1 1 0 0,-1 0 0 0 0,21 25-1 0 0,-30-31-41 0 0,-1 0 0 0 0,0 1 0 0 0,-1-1-1 0 0,0 1 1 0 0,0 0 0 0 0,-1 0 0 0 0,0 1 0 0 0,0-1 0 0 0,-1 1-1 0 0,0-1 1 0 0,1 13 0 0 0,-2-8 52 0 0,-1 1-1 0 0,0-1 1 0 0,-1 1-1 0 0,0-1 1 0 0,-1 1-1 0 0,-7 21 1 0 0,-5 5 253 0 0,-2 0 0 0 0,-2-1 1 0 0,-35 57-1 0 0,-40 40 552 0 0,63-96-511 0 0,2 1 0 0 0,-31 59 1 0 0,39-63-72 0 0,-30 44 1 0 0,0-3 170 0 0,43-64-453 0 0,-13 18 179 0 0,1 2-1 0 0,2 0 1 0 0,1 1 0 0 0,-20 67-1 0 0,23-45 6 0 0,3 0-1 0 0,-4 69 1 0 0,14-58-86 0 0,13 100 0 0 0,-1-29-4133 0 0,-12-131 3112 0 0,-1 0 0 0 0,0 0 1 0 0,0 0-1 0 0,-4 14 0 0 0,-5 14-4850 0 0,6-22 1815 0 0,-1 3-709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3:30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51 132 48 0 0,'0'0'6406'0'0,"3"-3"-5624"0"0,-1 1-503 0 0,0 1 0 0 0,0-1 1 0 0,0 0-1 0 0,0 0 0 0 0,0-1 0 0 0,-1 1 1 0 0,1 0-1 0 0,-1 0 0 0 0,1-1 0 0 0,-1 1 1 0 0,0-1-1 0 0,0 0 0 0 0,0 1 0 0 0,0-1 1 0 0,-1 1-1 0 0,1-1 0 0 0,-1-5 1419 0 0,-5-10 911 0 0,4 18-2506 0 0,0-1-1 0 0,0 0 1 0 0,1 1-1 0 0,-1-1 1 0 0,0 1-1 0 0,0-1 1 0 0,0 1-1 0 0,1 0 1 0 0,-1-1-1 0 0,0 1 1 0 0,0 0-1 0 0,0-1 1 0 0,0 1-1 0 0,0 0 1 0 0,0 0-1 0 0,0 0 1 0 0,0 0-1 0 0,0 0 1 0 0,0 0-1 0 0,0 0 1 0 0,0 0-1 0 0,0 0 1 0 0,0 0-1 0 0,-1 1 1 0 0,0 0-24 0 0,0 0 0 0 0,0 0 0 0 0,1 1 0 0 0,-1-1 0 0 0,0 0-1 0 0,1 1 1 0 0,-1-1 0 0 0,0 1 0 0 0,1-1 0 0 0,-2 4 0 0 0,-2 2 87 0 0,1 0-1 0 0,1 0 1 0 0,-1 0-1 0 0,1 0 0 0 0,-3 12 1 0 0,5-18-152 0 0,1-1-1 0 0,-1 1 1 0 0,1 0 0 0 0,0 0 0 0 0,0 0 0 0 0,-1 0-1 0 0,1 0 1 0 0,0 0 0 0 0,0 0 0 0 0,0 0-1 0 0,0-1 1 0 0,0 1 0 0 0,0 0 0 0 0,0 0 0 0 0,0 0-1 0 0,0 0 1 0 0,1 0 0 0 0,-1 0 0 0 0,0 0 0 0 0,1 0-1 0 0,-1 0 1 0 0,0-1 0 0 0,1 1 0 0 0,-1 0-1 0 0,1 0 1 0 0,-1 0 0 0 0,1-1 0 0 0,0 1 0 0 0,-1 0-1 0 0,1-1 1 0 0,0 1 0 0 0,-1-1 0 0 0,1 1 0 0 0,0 0-1 0 0,0-1 1 0 0,0 0 0 0 0,-1 1 0 0 0,1-1-1 0 0,0 1 1 0 0,0-1 0 0 0,0 0 0 0 0,0 0 0 0 0,0 1-1 0 0,0-1 1 0 0,0 0 0 0 0,-1 0 0 0 0,1 0-1 0 0,0 0 1 0 0,2 0 0 0 0,3-1 9 0 0,0 1-1 0 0,0-1 1 0 0,0-1 0 0 0,-1 1 0 0 0,9-3-1 0 0,0-2-10 0 0,-1 0 0 0 0,0 0 0 0 0,0-1-1 0 0,-1-1 1 0 0,0 0 0 0 0,0-1-1 0 0,-1 0 1 0 0,0-1 0 0 0,17-18 0 0 0,-28 27-4 0 0,1 0 1 0 0,0 0-1 0 0,-1 0 1 0 0,1 0-1 0 0,0-1 1 0 0,-1 1-1 0 0,0 0 1 0 0,1 0 0 0 0,-1-1-1 0 0,0 1 1 0 0,1 0-1 0 0,-1-1 1 0 0,0 1-1 0 0,0 0 1 0 0,0 0-1 0 0,0-1 1 0 0,0 1-1 0 0,-1 0 1 0 0,1-1-1 0 0,0 1 1 0 0,-1 0 0 0 0,1 0-1 0 0,-1-1 1 0 0,1 1-1 0 0,-1 0 1 0 0,1 0-1 0 0,-1 0 1 0 0,0 0-1 0 0,1 0 1 0 0,-1 0-1 0 0,0 0 1 0 0,0 0-1 0 0,0 0 1 0 0,-1-1-1 0 0,0 0 21 0 0,0 1-1 0 0,0-1 0 0 0,0 1 0 0 0,0 0 1 0 0,0 0-1 0 0,0 0 0 0 0,-1 0 0 0 0,1 0 0 0 0,0 0 1 0 0,-1 1-1 0 0,1-1 0 0 0,0 1 0 0 0,-1-1 0 0 0,1 1 1 0 0,-1 0-1 0 0,1 0 0 0 0,0 0 0 0 0,-1 0 0 0 0,1 0 1 0 0,-1 1-1 0 0,-3 0 0 0 0,-7 4 82 0 0,-1 0 1 0 0,1 0-1 0 0,-25 15 0 0 0,33-17-111 0 0,0 0 1 0 0,0 0-1 0 0,1 1 0 0 0,0-1 1 0 0,-1 1-1 0 0,2 0 0 0 0,-1 0 1 0 0,0 1-1 0 0,1-1 0 0 0,-1 1 0 0 0,1 0 1 0 0,1 0-1 0 0,-5 9 0 0 0,6-12-263 0 0,2 4-335 0 0,-1-6 545 0 0,-1 0 0 0 0,1 0-1 0 0,0 1 1 0 0,0-1 0 0 0,0 0-1 0 0,0 0 1 0 0,0 1 0 0 0,0-1 0 0 0,0 0-1 0 0,0 1 1 0 0,0-1 0 0 0,0 0 0 0 0,0 0-1 0 0,0 1 1 0 0,0-1 0 0 0,0 0-1 0 0,0 0 1 0 0,0 1 0 0 0,0-1 0 0 0,0 0-1 0 0,1 0 1 0 0,-1 1 0 0 0,0-1-1 0 0,0 0 1 0 0,0 0 0 0 0,0 0 0 0 0,0 1-1 0 0,1-1 1 0 0,-1 0 0 0 0,0 0 0 0 0,0 0-1 0 0,0 1 1 0 0,1-1 0 0 0,-1 0-1 0 0,0 0 1 0 0,1 0 0 0 0,1 1-633 0 0,0-1 1 0 0,0 1 0 0 0,-1-1-1 0 0,1 0 1 0 0,0 0-1 0 0,0 0 1 0 0,0 0-1 0 0,0 0 1 0 0,0 0-1 0 0,0-1 1 0 0,0 1-1 0 0,0 0 1 0 0,0-1 0 0 0,0 0-1 0 0,-1 1 1 0 0,1-1-1 0 0,3-2 1 0 0,-3 2 1012 0 0,10-4-4884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6:10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348 226 224 0 0,'3'-1'577'0'0,"1"0"-1"0"0,0-1 1 0 0,0 1 0 0 0,-1-1 0 0 0,1 0-1 0 0,-1 0 1 0 0,1 0 0 0 0,-1 0-1 0 0,0-1 1 0 0,0 1 0 0 0,0-1 0 0 0,0 0-1 0 0,-1 0 1 0 0,1 0 0 0 0,-1 0 0 0 0,4-6-1 0 0,-5 8-112 0 0,0-14 794 0 0,-3 7-1086 0 0,-1 0-1 0 0,0 0 0 0 0,0 0 0 0 0,0 0 1 0 0,-1 1-1 0 0,-1 0 0 0 0,1 0 0 0 0,-1 0 1 0 0,0 0-1 0 0,0 1 0 0 0,-1 0 0 0 0,0 0 1 0 0,0 0-1 0 0,-1 1 0 0 0,1-1 0 0 0,-11-4 1 0 0,8 3-82 0 0,-1 2 0 0 0,0-1 0 0 0,0 1 0 0 0,-1 1 0 0 0,1 0 1 0 0,-1 0-1 0 0,0 1 0 0 0,0 1 0 0 0,0 0 0 0 0,-1 0 0 0 0,-21 0 0 0 0,27 2-54 0 0,0 1-1 0 0,0-1 1 0 0,1 1-1 0 0,-1 0 1 0 0,0 1-1 0 0,1 0 0 0 0,-1-1 1 0 0,1 2-1 0 0,0-1 1 0 0,0 1-1 0 0,-1-1 0 0 0,2 1 1 0 0,-1 1-1 0 0,0-1 1 0 0,1 1-1 0 0,-1 0 0 0 0,1 0 1 0 0,0 0-1 0 0,0 0 1 0 0,1 1-1 0 0,-1 0 1 0 0,1-1-1 0 0,0 1 0 0 0,1 1 1 0 0,-5 9-1 0 0,0 1 50 0 0,2 0-1 0 0,0 0 1 0 0,0 1-1 0 0,2-1 1 0 0,-3 29-1 0 0,1 85 394 0 0,6-112-360 0 0,0 0 1 0 0,1 0-1 0 0,1-1 0 0 0,1 1 1 0 0,0-1-1 0 0,12 29 0 0 0,-11-34-51 0 0,1 1-1 0 0,0-1 0 0 0,1-1 1 0 0,0 1-1 0 0,0-1 0 0 0,1-1 1 0 0,1 1-1 0 0,0-1 0 0 0,14 12 0 0 0,-21-20-52 0 0,1 0-1 0 0,-1-1 1 0 0,0 1 0 0 0,1-1-1 0 0,-1 1 1 0 0,1-1-1 0 0,-1 0 1 0 0,1 0-1 0 0,-1 0 1 0 0,1 0-1 0 0,0-1 1 0 0,-1 1-1 0 0,1-1 1 0 0,0 1-1 0 0,0-1 1 0 0,0 0 0 0 0,-1 0-1 0 0,1 0 1 0 0,4-1-1 0 0,-3-1-7 0 0,0 1-1 0 0,0-1 1 0 0,0 1-1 0 0,0-1 1 0 0,0-1-1 0 0,-1 1 0 0 0,1 0 1 0 0,-1-1-1 0 0,1 0 1 0 0,-1 0-1 0 0,4-4 1 0 0,5-8-15 0 0,-1 0 0 0 0,0-1-1 0 0,-1 0 1 0 0,11-26 0 0 0,-18 37 11 0 0,-1-1 0 0 0,0 1 0 0 0,0-1 0 0 0,0 0 0 0 0,-1 1 0 0 0,1-1 0 0 0,-1 0 0 0 0,-1 0 1 0 0,1 0-1 0 0,-1 0 0 0 0,0 0 0 0 0,0 0 0 0 0,-1 1 0 0 0,-2-12 0 0 0,1 10 0 0 0,-3-44 46 0 0,4 33-24 0 0,0 13-25 0 0,1 1-1 0 0,0 0 0 0 0,0-1 1 0 0,0 1-1 0 0,0 0 1 0 0,1-1-1 0 0,0 1 1 0 0,0 0-1 0 0,1-6 0 0 0,-1 10 2 0 0,6-21 12 0 0,-3 30 7 0 0,0 10-38 0 0,8 19 16 0 0,18 43-1 0 0,4 10 41 0 0,-15-31-1 0 0,38 146 146 0 0,-50-168-141 0 0,8 37 148 0 0,7 114 0 0 0,-21-158-91 0 0,1-9 6 0 0,-2 1 0 0 0,0 0-1 0 0,-5 26 1 0 0,5-44-74 0 0,-1 0 1 0 0,0 1-1 0 0,-1-1 0 0 0,1 0 0 0 0,-1 0 0 0 0,0 0 1 0 0,0-1-1 0 0,-1 1 0 0 0,0 0 0 0 0,1-1 0 0 0,-1 0 1 0 0,-1 1-1 0 0,1-1 0 0 0,-1 0 0 0 0,1-1 0 0 0,-1 1 1 0 0,0-1-1 0 0,-9 6 0 0 0,8-7-12 0 0,1 0 0 0 0,-1 0 1 0 0,0-1-1 0 0,0 1 0 0 0,0-1 0 0 0,1-1 1 0 0,-1 1-1 0 0,0-1 0 0 0,-1 1 1 0 0,1-2-1 0 0,0 1 0 0 0,0 0 0 0 0,-8-3 1 0 0,1 1 0 0 0,1-1 1 0 0,-1-1-1 0 0,1 0 1 0 0,-13-7-1 0 0,5 2 2 0 0,0-1 0 0 0,1-1 0 0 0,0 0 0 0 0,0-2 0 0 0,2 0 0 0 0,-1-1 0 0 0,2-1 0 0 0,0 0 0 0 0,0-1 0 0 0,2 0-1 0 0,0-1 1 0 0,-16-29 0 0 0,16 20-22 0 0,-16-42 0 0 0,24 53-5 0 0,2 10-50 0 0,1 0 0 0 0,0 0 0 0 0,-1 0 1 0 0,0 1-1 0 0,-6-7 0 0 0,8 9-83 0 0,1 1 61 0 0,-1 0-1 0 0,0 0 0 0 0,1 0 1 0 0,-1 0-1 0 0,0 0 1 0 0,0 0-1 0 0,0 0 0 0 0,1 0 1 0 0,-1 0-1 0 0,0 1 0 0 0,0-1 1 0 0,0 0-1 0 0,-3-1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34 301 424 0 0,'-9'-25'2327'0'0,"-10"-19"1652"0"0,18 42-3886 0 0,0 0 0 0 0,1 1-1 0 0,-1-1 1 0 0,0 0 0 0 0,1 0 0 0 0,-1 0 0 0 0,1 0 0 0 0,0 0-1 0 0,-1 0 1 0 0,1 0 0 0 0,0 0 0 0 0,0 0 0 0 0,1 0 0 0 0,-1 0 0 0 0,1-2-1 0 0,-1-1 139 0 0,0-4-59 0 0,1 1 0 0 0,0 0 0 0 0,0 0 0 0 0,1 0 0 0 0,0 0 0 0 0,1 0 0 0 0,-1 1 0 0 0,2-1 0 0 0,-1 1 0 0 0,1 0 0 0 0,0-1 0 0 0,0 2 0 0 0,1-1 0 0 0,0 0 0 0 0,0 1 0 0 0,11-10 0 0 0,-10 10-58 0 0,1 0-1 0 0,0 1 0 0 0,1-1 1 0 0,-1 2-1 0 0,1-1 0 0 0,0 1 0 0 0,0 0 1 0 0,0 1-1 0 0,1 0 0 0 0,-1 0 1 0 0,1 1-1 0 0,0 0 0 0 0,16-2 1 0 0,-13 4-18 0 0,0 0 0 0 0,0 1 0 0 0,0 0 1 0 0,0 1-1 0 0,-1 0 0 0 0,1 1 1 0 0,0 1-1 0 0,-1-1 0 0 0,15 8 0 0 0,-2 2 37 0 0,0 0 0 0 0,-2 2 0 0 0,1 1 0 0 0,-2 0 0 0 0,0 2 0 0 0,-1 0 0 0 0,-1 1 0 0 0,25 32 0 0 0,-24-25 22 0 0,-2 1 1 0 0,0 0-1 0 0,-2 1 0 0 0,20 47 1 0 0,-31-62-34 0 0,0 0 1 0 0,-1 1 0 0 0,0-1 0 0 0,-1 1 0 0 0,-1-1 0 0 0,0 1 0 0 0,-1 0 0 0 0,-1 0 0 0 0,0 0 0 0 0,0 0 0 0 0,-1 0 0 0 0,-1 0 0 0 0,-6 19 0 0 0,8-29-72 0 0,-1-1-1 0 0,-1 0 1 0 0,1 0 0 0 0,0 1 0 0 0,-1-1 0 0 0,0 0 0 0 0,1 0 0 0 0,-1-1 0 0 0,0 1-1 0 0,-1 0 1 0 0,1-1 0 0 0,0 1 0 0 0,-1-1 0 0 0,1 0 0 0 0,-1 0 0 0 0,0 0 0 0 0,0 0 0 0 0,0 0-1 0 0,0 0 1 0 0,0-1 0 0 0,0 1 0 0 0,0-1 0 0 0,-1 0 0 0 0,1 0 0 0 0,0-1 0 0 0,-1 1 0 0 0,1 0-1 0 0,0-1 1 0 0,-8 0 0 0 0,-5-1 105 0 0,0-1-1 0 0,-1-1 0 0 0,1-1 0 0 0,0 0 1 0 0,-17-7-1 0 0,-10-2 69 0 0,-191-35 1187 0 0,209 38-1400 0 0,13 2-2963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6:11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279 101 112 0 0,'0'0'841'0'0,"13"-36"5439"0"0,-13 34-6108 0 0,0-1 0 0 0,-1 1 0 0 0,1 0 1 0 0,-1-1-1 0 0,1 1 0 0 0,-1 0 0 0 0,0-1 1 0 0,0 1-1 0 0,0 0 0 0 0,0 0 0 0 0,-1 0 0 0 0,1 0 1 0 0,0 0-1 0 0,-1 0 0 0 0,1 0 0 0 0,-1 1 1 0 0,0-1-1 0 0,0 1 0 0 0,0-1 0 0 0,1 1 1 0 0,-4-2-1 0 0,-2 0 142 0 0,0 0 1 0 0,0 1 0 0 0,0-1 0 0 0,0 2-1 0 0,0-1 1 0 0,-11 0 0 0 0,11 0-194 0 0,1 1 0 0 0,-1 1 0 0 0,1-1 0 0 0,-1 1 0 0 0,1 1 0 0 0,-1-1 0 0 0,0 1 0 0 0,1 0 0 0 0,0 0 0 0 0,-1 1 0 0 0,1 0 0 0 0,0 0 0 0 0,-1 1 0 0 0,1-1 0 0 0,1 1 0 0 0,-1 1 0 0 0,0-1 0 0 0,1 1 0 0 0,0 0 0 0 0,-1 0 0 0 0,2 0 0 0 0,-1 1 0 0 0,0 0 0 0 0,1 0 0 0 0,0 0 0 0 0,0 0 0 0 0,1 1 0 0 0,-1 0 0 0 0,1-1 0 0 0,-4 11 0 0 0,0 4 46 0 0,1 1 1 0 0,1 0-1 0 0,0 1 1 0 0,2-1-1 0 0,0 1 1 0 0,2-1-1 0 0,0 1 1 0 0,1 0-1 0 0,2 0 1 0 0,0-1-1 0 0,1 1 1 0 0,10 36-1 0 0,-10-50-116 0 0,0 1-1 0 0,0-1 0 0 0,1 0 1 0 0,0 0-1 0 0,0-1 1 0 0,1 1-1 0 0,0-1 0 0 0,0 0 1 0 0,1 0-1 0 0,0-1 1 0 0,0 1-1 0 0,12 8 0 0 0,-15-12-44 0 0,0-1-1 0 0,0 0 0 0 0,0 0 0 0 0,1 0 0 0 0,-1-1 1 0 0,1 1-1 0 0,-1-1 0 0 0,1 1 0 0 0,-1-1 0 0 0,1 0 1 0 0,0-1-1 0 0,-1 1 0 0 0,1-1 0 0 0,0 1 0 0 0,0-1 1 0 0,-1 0-1 0 0,1-1 0 0 0,0 1 0 0 0,-1-1 0 0 0,1 1 1 0 0,0-1-1 0 0,-1 0 0 0 0,1 0 0 0 0,0-1 0 0 0,-1 1 0 0 0,0-1 1 0 0,1 0-1 0 0,-1 0 0 0 0,0 0 0 0 0,0 0 0 0 0,0 0 1 0 0,4-5-1 0 0,4-4-60 0 0,0 0 1 0 0,-1-1-1 0 0,-1-1 1 0 0,0 0-1 0 0,0 0 1 0 0,-2-1-1 0 0,1 1 1 0 0,-2-2-1 0 0,0 1 1 0 0,8-30-1 0 0,-11 31 8 0 0,0-1 0 0 0,0 0 0 0 0,-2 0 1 0 0,0 0-1 0 0,0 0 0 0 0,-2 0 0 0 0,1 0 0 0 0,-2 0 0 0 0,0 0 1 0 0,0 0-1 0 0,-2 0 0 0 0,-6-18 0 0 0,7 26 37 0 0,0 0 0 0 0,-1 0 0 0 0,1 0 0 0 0,-9-9 1 0 0,-9-15 59 0 0,20 28 522 0 0,4 9-356 0 0,8 19 113 0 0,-1 1 1 0 0,7 35-1 0 0,-7-28 205 0 0,19 50 1 0 0,-16-53-431 0 0,34 68 759 0 0,-42-90-1099 0 0,1 1 0 0 0,1-1-1 0 0,0 1 1 0 0,0-2 0 0 0,1 1-1 0 0,0-1 1 0 0,13 10 0 0 0,-9-9-2313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6:19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55 313 368 0 0,'0'0'5297'0'0,"-3"-2"-4747"0"0,-20-19 1964 0 0,20 17-2368 0 0,-1-1-1 0 0,1 1 0 0 0,1-1 0 0 0,-1 0 0 0 0,1-1 0 0 0,-1 1 0 0 0,1 0 1 0 0,1 0-1 0 0,-1-1 0 0 0,1 1 0 0 0,0-1 0 0 0,0 0 0 0 0,1 1 0 0 0,0-1 1 0 0,0 0-1 0 0,0 1 0 0 0,0-1 0 0 0,1 0 0 0 0,0 1 0 0 0,2-7 0 0 0,1-4-28 0 0,0 1-1 0 0,1 0 1 0 0,1 0 0 0 0,0 1-1 0 0,1 0 1 0 0,10-16-1 0 0,-13 26-83 0 0,0-1 1 0 0,0 1-1 0 0,0 0 0 0 0,0 0 0 0 0,0 1 1 0 0,1-1-1 0 0,0 1 0 0 0,0 0 0 0 0,-1 0 1 0 0,2 1-1 0 0,-1-1 0 0 0,0 1 1 0 0,0 0-1 0 0,1 1 0 0 0,-1-1 0 0 0,1 1 1 0 0,0 0-1 0 0,5 0 0 0 0,-8 1-20 0 0,0-1 12 0 0,0 1-1 0 0,-1 1 1 0 0,1-1 0 0 0,0 0 0 0 0,0 1-1 0 0,0-1 1 0 0,0 1 0 0 0,-1 0 0 0 0,1 0-1 0 0,0 0 1 0 0,-1 0 0 0 0,1 0 0 0 0,-1 1-1 0 0,4 2 1 0 0,0-1 17 0 0,-1 1 0 0 0,0 1 0 0 0,1-1-1 0 0,-2 1 1 0 0,6 5 0 0 0,-3 0 29 0 0,0 0-1 0 0,0 1 1 0 0,-1 0 0 0 0,-1 0-1 0 0,0 1 1 0 0,0-1 0 0 0,-1 1 0 0 0,-1 0-1 0 0,0 0 1 0 0,0 1 0 0 0,1 19-1 0 0,-3-7 147 0 0,-1 0-1 0 0,-1 0 0 0 0,-1 0 0 0 0,-10 46 0 0 0,9-62-111 0 0,0 1 0 0 0,-1-1 1 0 0,0 0-1 0 0,-7 12 0 0 0,0 0 255 0 0,10-19-187 0 0,-1 0-45 0 0,2-2-122 0 0,0 0 0 0 0,0 0 1 0 0,0 0-1 0 0,0 0 0 0 0,0 1 0 0 0,0-1 0 0 0,0 0 0 0 0,0 0 1 0 0,0 0-1 0 0,0 0 0 0 0,0 0 0 0 0,0 0 0 0 0,0 1 1 0 0,0-1-1 0 0,0 0 0 0 0,-1 0 0 0 0,1 0 0 0 0,0 0 0 0 0,0 0 1 0 0,0 0-1 0 0,0 0 0 0 0,0 0 0 0 0,0 1 0 0 0,0-1 0 0 0,-1 0 1 0 0,1 0-1 0 0,0 0 0 0 0,0 0 0 0 0,0 0 0 0 0,0 0 0 0 0,0 0 1 0 0,0 0-1 0 0,-1 0 0 0 0,1 0 0 0 0,0 0 0 0 0,0 0 1 0 0,0 0-1 0 0,0 0 0 0 0,0 0 0 0 0,-1 0 0 0 0,1 0 0 0 0,0 0 1 0 0,0 0-1 0 0,0 0 0 0 0,0 0 0 0 0,0 0 0 0 0,-1 0 0 0 0,1 0 1 0 0,0-1-1 0 0,0 1 0 0 0,0 0 0 0 0,0 0 0 0 0,0 0 0 0 0,0 0 1 0 0,0 0-1 0 0,-1 0 0 0 0,1 0 0 0 0,0 0 0 0 0,0-1 1 0 0,0 1-1 0 0,0 0 0 0 0,0 0 0 0 0,0 0 0 0 0,0 0 0 0 0,0-1 1 0 0,0-1-5 0 0,-1-1 1 0 0,1 0 0 0 0,0 0 0 0 0,1 0-1 0 0,-1 0 1 0 0,0 0 0 0 0,1 1 0 0 0,0-1-1 0 0,-1 0 1 0 0,1 0 0 0 0,0 1 0 0 0,1-1 0 0 0,-1 0-1 0 0,0 1 1 0 0,1-1 0 0 0,-1 1 0 0 0,1 0-1 0 0,0-1 1 0 0,0 1 0 0 0,0 0 0 0 0,0 0-1 0 0,0 0 1 0 0,0 1 0 0 0,1-1 0 0 0,-1 0-1 0 0,5-2 1 0 0,-3 3 2 0 0,0 0-1 0 0,-1-1 0 0 0,1 2 1 0 0,0-1-1 0 0,-1 0 1 0 0,1 1-1 0 0,0-1 0 0 0,-1 1 1 0 0,1 0-1 0 0,0 1 1 0 0,0-1-1 0 0,0 0 0 0 0,-1 1 1 0 0,1 0-1 0 0,0 0 0 0 0,3 2 1 0 0,7 2 16 0 0,1 1-1 0 0,20 12 1 0 0,-11-2 16 0 0,0 1-1 0 0,-1 2 1 0 0,-1 0 0 0 0,-1 1-1 0 0,-1 1 1 0 0,0 1 0 0 0,26 41-1 0 0,-30-41 8 0 0,-2 0 0 0 0,-1 1 0 0 0,0 1 0 0 0,-2 0 0 0 0,-1 1 0 0 0,-1 0 0 0 0,-1 0 0 0 0,-1 1 0 0 0,6 44 0 0 0,-11-55 30 0 0,-1 0 0 0 0,0-1 1 0 0,-1 1-1 0 0,-1 0 0 0 0,0 0 1 0 0,-1-1-1 0 0,-7 26 0 0 0,7-34-36 0 0,0 0 0 0 0,0 0 0 0 0,-1 0 0 0 0,0-1 0 0 0,0 1 0 0 0,0-1 0 0 0,-1 0 0 0 0,0 0 0 0 0,0 0 0 0 0,0-1 0 0 0,0 1 0 0 0,-1-1 0 0 0,0 0 0 0 0,0 0 0 0 0,0 0 0 0 0,0-1 0 0 0,0 0 0 0 0,-1 0 0 0 0,1 0 0 0 0,-11 3 0 0 0,4-3 9 0 0,0 0-1 0 0,0-1 0 0 0,0 0 0 0 0,0-1 0 0 0,0-1 0 0 0,0 1 0 0 0,-1-2 0 0 0,1 0 0 0 0,0 0 1 0 0,-17-5-1 0 0,11 1-9 0 0,0-1 0 0 0,0 0 0 0 0,1-1 0 0 0,0-2 0 0 0,0 1 0 0 0,-16-13 0 0 0,23 15-26 0 0,-16-10 43 0 0,1-2 0 0 0,1 0 0 0 0,-41-40 0 0 0,43 35-39 0 0,9 11 8 0 0,1 0 0 0 0,-17-23 0 0 0,27 33-22 0 0,1 0-1 0 0,-1-1 1 0 0,1 1 0 0 0,-1 0 0 0 0,1-1 0 0 0,0 1-1 0 0,0-1 1 0 0,0 1 0 0 0,0-1 0 0 0,0 1 0 0 0,1-1-1 0 0,-1 0 1 0 0,1 0 0 0 0,-1 1 0 0 0,1-1-1 0 0,0 0 1 0 0,0 0 0 0 0,1 1 0 0 0,-1-1 0 0 0,0 0-1 0 0,1 1 1 0 0,1-6 0 0 0,-2 4-18 0 0,-1 3 15 0 0,1 0 0 0 0,-1 0 0 0 0,1 0 0 0 0,-1 0 0 0 0,1 0 0 0 0,-1 0 0 0 0,1 0 0 0 0,-1 0 0 0 0,1 0 0 0 0,0 0 0 0 0,0 0 0 0 0,0 0 0 0 0,0 0 0 0 0,-1 0 0 0 0,1 0 0 0 0,1 0 0 0 0,-1 0 0 0 0,0 0 1 0 0,0 0-1 0 0,0 0 0 0 0,0 0 0 0 0,1 0 0 0 0,-1 0 0 0 0,0 0 0 0 0,1 0 0 0 0,-1 0 0 0 0,2-2 0 0 0,2-6-51 0 0,-3 7-29 0 0,0-1-1 0 0,0 1 1 0 0,0 0-1 0 0,1-1 1 0 0,-1 1-1 0 0,1 0 0 0 0,-1 0 1 0 0,1 0-1 0 0,-1 0 1 0 0,1 0-1 0 0,0 0 1 0 0,0 1-1 0 0,0-1 1 0 0,0 1-1 0 0,1-1 1 0 0,-1 1-1 0 0,0 0 1 0 0,0 0-1 0 0,1 0 0 0 0,2-1 1 0 0,8-3-2708 0 0,1 2-1 0 0,24-4 1 0 0,-23 4-1208 0 0,3 0 289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6:20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19 176 0 0,'13'-18'8035'0'0,"-9"21"-7469"0"0,5 5-230 0 0,0 1 0 0 0,0 1-1 0 0,0-1 1 0 0,-2 1-1 0 0,1 1 1 0 0,7 13-1 0 0,36 77 967 0 0,-23-43-667 0 0,-5-14-177 0 0,3 4 305 0 0,-3 1 0 0 0,31 87-1 0 0,-49-111-253 0 0,-10-35-434 0 0,-13-42-389 0 0,16 45 242 0 0,0-1-1 0 0,0 0 0 0 0,1-1 0 0 0,0 1 0 0 0,0 0 0 0 0,1 0 1 0 0,0 0-1 0 0,1 0 0 0 0,2-13 0 0 0,-2 17 44 0 0,0 0-1 0 0,1 0 0 0 0,-1 0 1 0 0,1 0-1 0 0,0 0 0 0 0,1 0 1 0 0,-1 0-1 0 0,1 1 1 0 0,-1-1-1 0 0,1 1 0 0 0,0 0 1 0 0,1 0-1 0 0,-1 0 0 0 0,0 0 1 0 0,1 0-1 0 0,-1 1 1 0 0,1-1-1 0 0,0 1 0 0 0,4-2 1 0 0,10-3-32 0 0,0 1 1 0 0,1 1 0 0 0,-1 1-1 0 0,1 0 1 0 0,0 1 0 0 0,32 0-1 0 0,-7 0-15 0 0,-43 3 77 0 0,0 0-1 0 0,0 0 1 0 0,0 0 0 0 0,1 0 0 0 0,-1 0-1 0 0,0 0 1 0 0,0-1 0 0 0,0 1 0 0 0,0 0-1 0 0,0-1 1 0 0,0 1 0 0 0,0 0 0 0 0,0-1-1 0 0,0 1 1 0 0,0-1 0 0 0,0 0 0 0 0,0 1-1 0 0,0-1 1 0 0,0 0 0 0 0,-1 1 0 0 0,1-1-1 0 0,0 0 1 0 0,0 0 0 0 0,-1 0 0 0 0,1 0-1 0 0,0 0 1 0 0,-1 0 0 0 0,1 1-1 0 0,-1-2 1 0 0,0 1 0 0 0,1 0 0 0 0,-1 0-1 0 0,0 0 1 0 0,1 0 0 0 0,-1 0 0 0 0,0 0-1 0 0,0 0 1 0 0,0 0 0 0 0,0 0 0 0 0,0 0-1 0 0,0-1 1 0 0,0 1 0 0 0,0 0 0 0 0,-1 0-1 0 0,1 0 1 0 0,0 0 0 0 0,-1-1 0 0 0,-3-7 4 0 0,1 1 1 0 0,-1 0-1 0 0,-1 0 1 0 0,-9-13-1 0 0,6 8-9 0 0,-53-78 35 0 0,61 91-3 0 0,-12-16-92 0 0,7 10 175 0 0,8 10 409 0 0,55 108 127 0 0,0 0 115 0 0,-44-88-592 0 0,10 15 169 0 0,42 55-1 0 0,-61-87-844 0 0,4 5 286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6:21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221 112 272 0 0,'0'0'848'0'0,"4"-18"1445"0"0,-3 13-1844 0 0,-1 0 0 0 0,1 0 0 0 0,-1 0 0 0 0,-1 0 0 0 0,1 0 1 0 0,-1 1-1 0 0,0-1 0 0 0,0 0 0 0 0,-2-7 0 0 0,2 10-271 0 0,-1-1 0 0 0,1 1 0 0 0,-1 0 0 0 0,0-1 0 0 0,0 1 0 0 0,0 0 0 0 0,0 0 0 0 0,0 0 0 0 0,0 1 0 0 0,0-1 1 0 0,-1 0-1 0 0,1 1 0 0 0,0-1 0 0 0,-1 1 0 0 0,1 0 0 0 0,-1 0 0 0 0,0 0 0 0 0,1 0 0 0 0,-6 0 0 0 0,2 0-52 0 0,0 0 0 0 0,0 0 0 0 0,0 1 0 0 0,0 0 0 0 0,0 0 0 0 0,-1 1 0 0 0,1 0 0 0 0,0 0 0 0 0,0 0 0 0 0,0 1 0 0 0,0-1 0 0 0,0 2 0 0 0,1-1 0 0 0,-1 1 0 0 0,1-1 0 0 0,-1 2 0 0 0,1-1 0 0 0,0 0 0 0 0,0 1 0 0 0,0 0 0 0 0,1 0 0 0 0,-1 1-1 0 0,1-1 1 0 0,0 1 0 0 0,1 0 0 0 0,-1 0 0 0 0,1 0 0 0 0,0 1 0 0 0,0-1 0 0 0,0 1 0 0 0,1-1 0 0 0,0 1 0 0 0,0 0 0 0 0,0 0 0 0 0,1 0 0 0 0,-1 11 0 0 0,0-1-33 0 0,1-1-1 0 0,0 0 1 0 0,2 1-1 0 0,0-1 0 0 0,0 0 1 0 0,2 0-1 0 0,0 0 1 0 0,0 0-1 0 0,2 0 1 0 0,0-1-1 0 0,0 1 1 0 0,1-1-1 0 0,1-1 1 0 0,0 1-1 0 0,15 18 1 0 0,-15-22-35 0 0,2-1 1 0 0,-1 0 0 0 0,1-1 0 0 0,1 1 0 0 0,16 10 0 0 0,-20-15-58 0 0,0-1 1 0 0,0 0 0 0 0,0 0 0 0 0,1-1 0 0 0,-1 0 0 0 0,0 0-1 0 0,1 0 1 0 0,0-1 0 0 0,-1 0 0 0 0,1 0 0 0 0,0 0 0 0 0,7-1-1 0 0,-9-1-28 0 0,0 0 0 0 0,0 0 0 0 0,0 0-1 0 0,0-1 1 0 0,0 1 0 0 0,0-1 0 0 0,-1 0-1 0 0,1-1 1 0 0,-1 1 0 0 0,1-1 0 0 0,-1 0 0 0 0,0 0-1 0 0,0 0 1 0 0,0-1 0 0 0,-1 1 0 0 0,1-1-1 0 0,-1 0 1 0 0,0 0 0 0 0,0 0 0 0 0,3-5-1 0 0,-2 1-17 0 0,0 1-1 0 0,0 0 0 0 0,-1-1 0 0 0,0 0 0 0 0,0 0 0 0 0,-1 0 0 0 0,0 0 0 0 0,-1 0 0 0 0,1 0 0 0 0,-2 0 0 0 0,1-13 1 0 0,-4-15-187 0 0,-1 0 0 0 0,-15-57 0 0 0,-4 46 69 0 0,54 111 425 0 0,-20-38-143 0 0,1-1 1 0 0,1 0-1 0 0,1-1 0 0 0,1 0 1 0 0,34 39-1 0 0,-35-49-498 0 0,70 71 775 0 0,-23-37-8253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6:21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19 214 652 0 0,'-2'-3'215'0'0,"0"0"0"0"0,0 0 1 0 0,0 0-1 0 0,1 1 0 0 0,-1-2 0 0 0,1 1 0 0 0,0 0 0 0 0,0 0 1 0 0,0 0-1 0 0,0-1 0 0 0,0 1 0 0 0,1 0 0 0 0,-1-1 0 0 0,1 1 1 0 0,0-1-1 0 0,0 1 0 0 0,0 0 0 0 0,1-1 0 0 0,-1 1 0 0 0,1 0 0 0 0,0-1 1 0 0,0 1-1 0 0,0 0 0 0 0,0 0 0 0 0,0-1 0 0 0,1 1 0 0 0,-1 0 1 0 0,4-4-1 0 0,3-6 163 0 0,1 0 1 0 0,0 0 0 0 0,1 1-1 0 0,21-19 1 0 0,-27 27-268 0 0,1 0 1 0 0,0 1 0 0 0,0 0-1 0 0,0 0 1 0 0,0 0 0 0 0,1 0-1 0 0,-1 1 1 0 0,1 0-1 0 0,0 0 1 0 0,-1 0 0 0 0,1 1-1 0 0,0 0 1 0 0,0 0-1 0 0,0 1 1 0 0,0-1 0 0 0,0 1-1 0 0,8 1 1 0 0,-11 0-63 0 0,1-1 0 0 0,0 1 1 0 0,-1-1-1 0 0,1 1 0 0 0,-1 0 1 0 0,1 0-1 0 0,-1 1 0 0 0,0-1 0 0 0,0 1 1 0 0,1-1-1 0 0,-1 1 0 0 0,0 0 0 0 0,0 1 1 0 0,-1-1-1 0 0,1 0 0 0 0,0 1 0 0 0,-1-1 1 0 0,1 1-1 0 0,-1 0 0 0 0,0 0 0 0 0,0 0 1 0 0,0 0-1 0 0,0 0 0 0 0,-1 0 0 0 0,1 1 1 0 0,-1-1-1 0 0,0 0 0 0 0,1 7 0 0 0,1 4 108 0 0,-2 1-1 0 0,1 0 0 0 0,-2 0 0 0 0,0-1 0 0 0,-1 1 1 0 0,-1 0-1 0 0,-3 17 0 0 0,1-13 6 0 0,1 0-1 0 0,0 0 1 0 0,2 0 0 0 0,0 0 0 0 0,3 21-1 0 0,-1-32-128 0 0,0 0-1 0 0,1-1 0 0 0,-1 1 0 0 0,2 0 1 0 0,-1-1-1 0 0,1 0 0 0 0,1 0 0 0 0,-1 1 0 0 0,1-2 1 0 0,0 1-1 0 0,1 0 0 0 0,-1-1 0 0 0,1 0 1 0 0,0 0-1 0 0,8 6 0 0 0,-10-9-24 0 0,0-1 0 0 0,0 0 0 0 0,0 0 1 0 0,0 0-1 0 0,1 0 0 0 0,-1 0 0 0 0,0-1 0 0 0,1 1 0 0 0,-1-1 1 0 0,1 0-1 0 0,0 0 0 0 0,-1 0 0 0 0,1-1 0 0 0,0 1 0 0 0,0-1 0 0 0,-1 0 1 0 0,1 0-1 0 0,0 0 0 0 0,0-1 0 0 0,-1 1 0 0 0,1-1 0 0 0,0 0 0 0 0,-1 0 1 0 0,1 0-1 0 0,-1-1 0 0 0,1 1 0 0 0,-1-1 0 0 0,0 0 0 0 0,5-2 0 0 0,5-5-16 0 0,-1-1 1 0 0,0 1-1 0 0,0-2 0 0 0,-1 0 0 0 0,16-20 0 0 0,-13 12-37 0 0,0-2 0 0 0,12-23 0 0 0,-10 15 22 0 0,-12 22 15 0 0,0 0 0 0 0,-1 0 1 0 0,0-1-1 0 0,0 1 1 0 0,-1 0-1 0 0,0-1 0 0 0,0 0 1 0 0,-1 1-1 0 0,0-1 0 0 0,0 0 1 0 0,-1 0-1 0 0,0 0 1 0 0,0 0-1 0 0,-1 1 0 0 0,-2-10 1 0 0,2 11 36 0 0,0 0 1 0 0,-1 0-1 0 0,0-1 1 0 0,0 1-1 0 0,-1 1 0 0 0,0-1 1 0 0,0 0-1 0 0,0 1 1 0 0,0-1-1 0 0,-9-9 1 0 0,11 14 111 0 0,-3-6-112 0 0,2 6 35 0 0,2 8 334 0 0,6 22-252 0 0,1-1 1 0 0,1 1-1 0 0,2-2 0 0 0,14 30 1 0 0,-15-41-41 0 0,1 0 0 0 0,0 0 1 0 0,1 0-1 0 0,1-2 0 0 0,20 20 0 0 0,-27-28-87 0 0,0-1 0 0 0,1-1 0 0 0,0 1 0 0 0,0-1-1 0 0,0 0 1 0 0,0 0 0 0 0,1-1 0 0 0,-1 0 0 0 0,1 0 0 0 0,0 0-1 0 0,0-1 1 0 0,0 0 0 0 0,0 0 0 0 0,0-1 0 0 0,0 0-1 0 0,13 0 1 0 0,-14-2-32 0 0,0 0-1 0 0,0 0 1 0 0,0-1-1 0 0,0 1 1 0 0,-1-2 0 0 0,1 1-1 0 0,-1 0 1 0 0,1-1-1 0 0,-1 0 1 0 0,0 0-1 0 0,0-1 1 0 0,0 1-1 0 0,0-1 1 0 0,-1 0-1 0 0,0-1 1 0 0,8-8 0 0 0,-6 5-34 0 0,0-1 1 0 0,0 1-1 0 0,-1-1 1 0 0,0-1-1 0 0,-1 1 1 0 0,0-1-1 0 0,0 1 1 0 0,4-20 0 0 0,-7 18 7 0 0,-1 1 0 0 0,0-1 1 0 0,0 1-1 0 0,-1-1 1 0 0,0 1-1 0 0,-1-1 0 0 0,0 1 1 0 0,-1 0-1 0 0,0 0 1 0 0,-1 0-1 0 0,-5-11 1 0 0,6 15 42 0 0,-3-11 584 0 0,7 22-203 0 0,7 19-193 0 0,-2-2 22 0 0,0 1 0 0 0,2-1 0 0 0,0-1-1 0 0,2 0 1 0 0,0 0 0 0 0,1-1 0 0 0,22 29-1 0 0,-26-40-282 0 0,0-1-1 0 0,1-1 0 0 0,0 0 0 0 0,0 0 1 0 0,1 0-1 0 0,0-1 0 0 0,15 7 0 0 0,14 12-1809 0 0,-21-13-1090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6:22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1 176 0 0,'0'0'6245'0'0,"4"2"-5115"0"0,2 3-621 0 0,-1 0 0 0 0,0 1 0 0 0,0 0 0 0 0,0-1 0 0 0,0 2 0 0 0,-1-1 0 0 0,0 0 0 0 0,5 12 0 0 0,26 67 2601 0 0,-5-12-1175 0 0,41 74 212 0 0,-65-133-7606 0 0,-36-44-5786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6:22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32 0 0,'0'-11'7886'0'0,"16"10"-6794"0"0,-1-1 0 0 0,1 2 0 0 0,-1 0 0 0 0,1 1 1 0 0,-1 0-1 0 0,1 2 0 0 0,16 3 0 0 0,15 2 249 0 0,112 4 1043 0 0,-89-9-2853 0 0,78 15 0 0 0,-112-6-2422 0 0,-20 1-2968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6:23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1192 0 0,'8'2'2361'0'0,"-1"0"0"0"0,1 0 0 0 0,0 0 0 0 0,-1-1 0 0 0,14 0 0 0 0,2-1 1028 0 0,-21-1-2584 0 0,1 1-1268 0 0,17 2 5222 0 0,-7-1-8191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6:23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45 192 0 0,'0'0'1423'0'0,"18"1"2653"0"0,15 6 821 0 0,-25-5-3947 0 0,0 0 0 0 0,-1-1-1 0 0,1 1 1 0 0,11-1 0 0 0,-16-1-1018 0 0,7-3-3647 0 0</inkml:trace>
  <inkml:trace contextRef="#ctx0" brushRef="#br0" timeOffset="1">340 4 1144 0 0,'52'0'5183'0'0,"-49"0"-4385"0"0,44-1 1760 0 0,-44 0-2663 0 0,4-1-2203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6:26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8072 5053 720 0 0,'0'15'2686'0'0,"1"-5"-2088"0"0,0 0 0 0 0,-1 0 1 0 0,0 1-1 0 0,-1-1 1 0 0,0 0-1 0 0,-1-1 0 0 0,0 1 1 0 0,0 0-1 0 0,-1 0 1 0 0,0-1-1 0 0,-1 1 0 0 0,0-1 1 0 0,0 0-1 0 0,-10 13 1 0 0,-9 13 279 0 0,-2 0 0 0 0,-33 34 0 0 0,53-63-721 0 0,-24 26 416 0 0,-2-2 0 0 0,-62 47-1 0 0,-81 43 706 0 0,164-113-1209 0 0,-38 22 443 0 0,-1-1 0 0 0,-82 32 0 0 0,-111 21 571 0 0,189-68-952 0 0,0-2 1 0 0,0-3 0 0 0,-75 3-1 0 0,-164-14 31 0 0,194 0-114 0 0,10 0 0 0 0,-181 0-7 0 0,-6-1-36 0 0,-150-34-9 0 0,13-49-19 0 0,275 54 38 0 0,-174-47 12 0 0,238 60-45 0 0,-120-33-26 0 0,109 26 59 0 0,14 3-8 0 0,-30-8 1 0 0,-264-93-19 0 0,181 53 26 0 0,-171-78 29 0 0,-120-109-61 0 0,230 93-50 0 0,99 64 30 0 0,-56-48-87 0 0,181 134 105 0 0,-147-122-46 0 0,127 104 0 0 0,2-2-1 0 0,2-1 1 0 0,-43-57-1 0 0,23 28-5 0 0,-7-11-114 0 0,-80-128 1 0 0,-31-101-485 0 0,160 280 623 0 0,8 15 24 0 0,1-1 0 0 0,0 1 0 0 0,0-1-1 0 0,-3-12 1 0 0,-20-141-244 0 0,10-7-83 0 0,-13 7-57 0 0,6 44 242 0 0,-33-152-25 0 0,41 203 144 0 0,-41-110-1 0 0,27 87-33 0 0,-22-105 0 0 0,29 120 106 0 0,14 52-33 0 0,-6-34 1 0 0,-39-194-93 0 0,6 51 45 0 0,36 164 73 0 0,-6-21-3 0 0,10 18-38 0 0,2 3 32 0 0,-2 2 1 0 0,-18-51-1 0 0,14 48-30 0 0,-17-80 0 0 0,26 101 15 0 0,-2 0 0 0 0,0 0 0 0 0,-1 1-1 0 0,0-1 1 0 0,-13-20 0 0 0,-13-32-8 0 0,-23-46 32 0 0,36 78-35 0 0,-27-70 0 0 0,19 43-67 0 0,27 65 70 0 0,-17-33-44 0 0,12 25 8 0 0,-12-14-118 0 0,16 22 147 0 0,-17-34-294 0 0,16 24 213 0 0,0 1 0 0 0,-1-1 0 0 0,0 1 0 0 0,-1-1 0 0 0,-9-14 0 0 0,13 24 77 0 0,-4-4-29 0 0,5 4 49 0 0,-1 0 1 0 0,1 0-1 0 0,-1 0 1 0 0,1 1-1 0 0,-1-1 0 0 0,0 0 1 0 0,1 1-1 0 0,-1-1 0 0 0,0 0 1 0 0,1 1-1 0 0,-1-1 0 0 0,0 0 1 0 0,0 1-1 0 0,1-1 0 0 0,-1 1 1 0 0,0 0-1 0 0,0-1 0 0 0,0 1 1 0 0,0 0-1 0 0,0-1 0 0 0,0 1 1 0 0,0 0-1 0 0,1 0 0 0 0,-1 0 1 0 0,0 0-1 0 0,0 0 1 0 0,0 0-1 0 0,-2 0 0 0 0,-3 8-4 0 0,1 0-1 0 0,-1 0 1 0 0,1 1 0 0 0,1-1-1 0 0,-5 12 1 0 0,-14 26 55 0 0,14-30-4 0 0,1 0 0 0 0,0 1 0 0 0,2-1 1 0 0,0 1-1 0 0,-6 27 0 0 0,-10 91 353 0 0,12-65-116 0 0,-24 125 965 0 0,34-193-1179 0 0,-1 5 43 0 0,1-7-108 0 0,0 0-1 0 0,0 0 1 0 0,0-1 0 0 0,0 1 0 0 0,0 0-1 0 0,0 0 1 0 0,0 0 0 0 0,0 0 0 0 0,-1 0 0 0 0,1 0-1 0 0,0 0 1 0 0,0 0 0 0 0,0 0 0 0 0,0 0-1 0 0,0 0 1 0 0,0 0 0 0 0,0 0 0 0 0,0-1 0 0 0,0 1-1 0 0,0 0 1 0 0,0 0 0 0 0,0 0 0 0 0,-1 0-1 0 0,1 0 1 0 0,0 0 0 0 0,0 0 0 0 0,0 0 0 0 0,0 0-1 0 0,0 0 1 0 0,0 0 0 0 0,0 0 0 0 0,0 0-1 0 0,0 0 1 0 0,-1 0 0 0 0,1 0 0 0 0,0 0 0 0 0,0 0-1 0 0,0 0 1 0 0,0 0 0 0 0,0 0 0 0 0,0 1-1 0 0,-27-184-1097 0 0,15 79 746 0 0,11 91 320 0 0,1 1-1 0 0,0-1 1 0 0,1 1-1 0 0,3-15 1 0 0,0-25-44 0 0,3-32-85 0 0,0 23 44 0 0,-1-6 3 0 0,-6 65 96 0 0,1-16-44 0 0,-2 15 40 0 0,1 0 0 0 0,0 0 0 0 0,0-1 0 0 0,0 1 0 0 0,1 0 0 0 0,-1 0 0 0 0,1 0 0 0 0,1-6 0 0 0,-2 8 10 0 0,1 0 0 0 0,-1 0-1 0 0,1-1 1 0 0,-1 1 0 0 0,1 0-1 0 0,-1 0 1 0 0,1 0-1 0 0,0 0 1 0 0,-1 0 0 0 0,1 0-1 0 0,0 0 1 0 0,0 0 0 0 0,0 0-1 0 0,0 0 1 0 0,0 1 0 0 0,0-1-1 0 0,0 0 1 0 0,0 0-1 0 0,0 1 1 0 0,0-1 0 0 0,0 1-1 0 0,0-1 1 0 0,0 1 0 0 0,1-1-1 0 0,-1 1 1 0 0,0 0 0 0 0,2 0-1 0 0,1-4-12 0 0,-4 4 17 0 0,1-1-1 0 0,0 0 1 0 0,-1 1 0 0 0,1-1 0 0 0,0 0 0 0 0,-1 1-1 0 0,1-1 1 0 0,0 1 0 0 0,-1-1 0 0 0,1 1 0 0 0,0 0-1 0 0,0-1 1 0 0,0 1 0 0 0,-1 0 0 0 0,1-1 0 0 0,0 1-1 0 0,0 0 1 0 0,0 0 0 0 0,1-1 0 0 0,71-4-18 0 0,-57 5 61 0 0,-1 1-1 0 0,1 1 0 0 0,-1 0 0 0 0,24 8 0 0 0,0-1 41 0 0,32 3 157 0 0,-47-10-81 0 0,-1 2 0 0 0,0 0 0 0 0,0 2 0 0 0,0 1 0 0 0,-1 0 0 0 0,33 17 0 0 0,-21-2 126 0 0,-1 2 0 0 0,-1 1-1 0 0,-1 1 1 0 0,32 36 0 0 0,15 13 212 0 0,-55-55-412 0 0,-14-10-161 0 0,1-1-1 0 0,0 0 1 0 0,0-1 0 0 0,0 0 0 0 0,1-1-1 0 0,1 0 1 0 0,-1-1 0 0 0,1 0-1 0 0,17 6 1 0 0,-13-3-2718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0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95 336 0 0,'-1'-3'852'0'0,"1"-1"-524"0"0,-1 1 1 0 0,-1-1-1 0 0,1 1 0 0 0,0-1 0 0 0,-1 1 1 0 0,1 0-1 0 0,-1 0 0 0 0,0 0 0 0 0,0 0 0 0 0,0 0 1 0 0,-1 0-1 0 0,1 1 0 0 0,-1-1 0 0 0,-3-2 1 0 0,0 0 125 0 0,0 1 0 0 0,0 0 0 0 0,-1 0 1 0 0,1 0-1 0 0,-1 1 0 0 0,-13-4 0 0 0,12 4-185 0 0,-1 1-1 0 0,0-1 1 0 0,1 2 0 0 0,-1 0-1 0 0,0 0 1 0 0,0 0-1 0 0,1 1 1 0 0,-1 0-1 0 0,0 1 1 0 0,0 0-1 0 0,1 0 1 0 0,-17 5 0 0 0,14 0-101 0 0,0 0 0 0 0,0 1 0 0 0,0 0 0 0 0,1 0 0 0 0,0 1 0 0 0,1 0 0 0 0,0 1 0 0 0,0 0 0 0 0,1 0 0 0 0,0 1 0 0 0,0 0 0 0 0,1 1 1 0 0,1 0-1 0 0,0 0 0 0 0,-9 21 0 0 0,4-4 104 0 0,2 1-1 0 0,0-1 1 0 0,2 2 0 0 0,2-1 0 0 0,-4 45 0 0 0,8-60-148 0 0,1 1 0 0 0,1 0 0 0 0,0-1 0 0 0,1 1 0 0 0,0-1-1 0 0,1 0 1 0 0,1 0 0 0 0,0 0 0 0 0,1 0 0 0 0,10 19 0 0 0,-10-24-48 0 0,0 0 0 0 0,1 1 0 0 0,0-2 0 0 0,0 1 0 0 0,1-1 0 0 0,0 0 1 0 0,1 0-1 0 0,-1-1 0 0 0,1 0 0 0 0,1-1 0 0 0,0 1 0 0 0,0-2 0 0 0,0 1 0 0 0,19 7 0 0 0,-17-9-31 0 0,1 0-1 0 0,0-1 1 0 0,0 0-1 0 0,0-1 1 0 0,0 0 0 0 0,0-1-1 0 0,0-1 1 0 0,0 0-1 0 0,19-2 1 0 0,-23 1-42 0 0,0-1 0 0 0,0 0 0 0 0,-1 0 0 0 0,1-1 0 0 0,0 0 0 0 0,-1 0 1 0 0,0-1-1 0 0,0 0 0 0 0,0 0 0 0 0,0 0 0 0 0,0-1 0 0 0,-1 0 0 0 0,0-1 0 0 0,0 1 0 0 0,7-10 1 0 0,-3 0-64 0 0,0 0 0 0 0,-1-1 0 0 0,0 0 0 0 0,-1 0 1 0 0,-1-1-1 0 0,-1 0 0 0 0,0-1 0 0 0,-1 1 1 0 0,2-21-1 0 0,-1 2-98 0 0,-2-1 0 0 0,-1 0 1 0 0,-4-57-1 0 0,-1 77 195 0 0,0 0 1 0 0,0 0-1 0 0,-2 0 0 0 0,0 0 1 0 0,-1 0-1 0 0,-1 1 1 0 0,0-1-1 0 0,-16-27 0 0 0,21 43 180 0 0,1 1-205 0 0,-1 0 0 0 0,1 0 0 0 0,0 0 0 0 0,-1 0 0 0 0,1 1 0 0 0,0-1 0 0 0,-1 0 0 0 0,1 0 0 0 0,0 0 0 0 0,-1 1-1 0 0,1-1 1 0 0,0 0 0 0 0,0 0 0 0 0,0 1 0 0 0,-1-1 0 0 0,1 0 0 0 0,0 1 0 0 0,0-1 0 0 0,0 0 0 0 0,-1 1 0 0 0,1-1 0 0 0,0 0 0 0 0,0 1 0 0 0,0-1 0 0 0,0 0 0 0 0,0 1 0 0 0,0-1-1 0 0,0 0 1 0 0,0 1 0 0 0,0-1 0 0 0,0 0 0 0 0,0 1 0 0 0,0 0 0 0 0,2 23 217 0 0,12 36 6 0 0,-10-47-145 0 0,5 21-1 0 0,1-1 0 0 0,2-1 1 0 0,1 0-1 0 0,1-1 1 0 0,2 0-1 0 0,1-2 1 0 0,2 1-1 0 0,0-2 1 0 0,2-1-1 0 0,42 43 1 0 0,-18-37-1163 0 0,-15-13-1199 0 0,-29-19 1939 0 0,0-1 0 0 0,0 0 1 0 0,0 0-1 0 0,1 1 0 0 0,-1-1 1 0 0,0 0-1 0 0,0 0 1 0 0,0 0-1 0 0,0 0 0 0 0,0 0 1 0 0,0 0-1 0 0,0 0 0 0 0,1 0 1 0 0,-1-1-1 0 0,0 1 0 0 0,0 0 1 0 0,0-1-1 0 0,0 1 1 0 0,0-1-1 0 0,0 1 0 0 0,0-1 1 0 0,0 1-1 0 0,0-1 0 0 0,-1 0 1 0 0,1 0-1 0 0,0 1 0 0 0,0-1 1 0 0,0 0-1 0 0,-1 0 1 0 0,1 0-1 0 0,0 0 0 0 0,-1 0 1 0 0,2-1-1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6:28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39 232 64 0 0,'0'0'12779'0'0,"-7"-15"-12663"0"0,-18-45-13 0 0,18 45 162 0 0,13 5-197 0 0,15-33-5 0 0,-16 32 76 0 0,0 5-61 0 0,15-19 8 0 0,-15 18 83 0 0,0 4-102 0 0,16-12-3 0 0,-16 11 159 0 0,2 1-118 0 0,-2 0-28 0 0,-3 1 4 0 0,0 1 1 0 0,0 0-1 0 0,0 0 0 0 0,1 0 1 0 0,-1 0-1 0 0,0 0 1 0 0,0 0-1 0 0,0 0 0 0 0,1 1 1 0 0,-1-1-1 0 0,5 1 1 0 0,8 10 96 0 0,48 37 16 0 0,-54-40-142 0 0,-7-5-34 0 0,0-1 0 0 0,0 1-1 0 0,-1 0 1 0 0,1 0 0 0 0,0-1-1 0 0,-1 1 1 0 0,0 0 0 0 0,0 0-1 0 0,1 0 1 0 0,-1 1 0 0 0,0-1 0 0 0,-1 0-1 0 0,1 0 1 0 0,0 1 0 0 0,-1-1-1 0 0,1 0 1 0 0,-1 1 0 0 0,1 2-1 0 0,47 201 788 0 0,-23-102-169 0 0,-20-81-557 0 0,2 8 97 0 0,3 46-1 0 0,4 87 709 0 0,-7-65-196 0 0,-10-53-371 0 0,-3-9-7 0 0,6-26-240 0 0,0-7-32 0 0,0 0 1 0 0,-1 1-1 0 0,1-1 0 0 0,-1 0 0 0 0,0 0 0 0 0,0 1 1 0 0,0-1-1 0 0,-3 6 0 0 0,-21 75 642 0 0,22-77-553 0 0,-1 0 0 0 0,0 0 1 0 0,-11 15-1 0 0,1-7 46 0 0,4-8-50 0 0,-1-3-83 0 0,1 0 0 0 0,-1-1 0 0 0,0 0 0 0 0,0-1 0 0 0,0 0 0 0 0,0-1 0 0 0,-1 0 0 0 0,1-1 0 0 0,-1 0 0 0 0,1-1 0 0 0,-1 0 0 0 0,1-1 0 0 0,-1 0-1 0 0,-11-3 1 0 0,18 4-65 0 0,3 0 14 0 0,1 0 0 0 0,0 0-1 0 0,0-1 1 0 0,0 1-1 0 0,-1 0 1 0 0,1 0 0 0 0,0-1-1 0 0,0 1 1 0 0,0-1-1 0 0,0 1 1 0 0,0-1 0 0 0,0 1-1 0 0,0-1 1 0 0,0 0 0 0 0,0 0-1 0 0,0 1 1 0 0,0-1-1 0 0,0 0 1 0 0,0 0 0 0 0,0 0-1 0 0,1 0 1 0 0,-1 0-1 0 0,0 0 1 0 0,1 0 0 0 0,-1 0-1 0 0,1 0 1 0 0,-1 0-1 0 0,0-2 1 0 0,-24-44-65 0 0,18 35-7 0 0,4-15-37 0 0,2 22 95 0 0,0 0 0 0 0,0 1 0 0 0,0-1 0 0 0,1 0 0 0 0,0 0 0 0 0,0-7 0 0 0,-1 2-4 0 0,0 5 2 0 0,1 0 1 0 0,0 1-1 0 0,0-1 0 0 0,0 0 1 0 0,0 1-1 0 0,1-1 0 0 0,2-8 0 0 0,-3 2 2 0 0,0 7 9 0 0,1 0 0 0 0,-1 0 1 0 0,1 0-1 0 0,-1 0 0 0 0,1 0 0 0 0,0 0 0 0 0,1 0 0 0 0,-1 1 0 0 0,3-6 0 0 0,9-21-34 0 0,-10 23 0 0 0,1 0 8 0 0,12-18 7 0 0,-12 19-12 0 0,0 1-2 0 0,13-11 2 0 0,-13 12 5 0 0,2-1-22 0 0,19-13 44 0 0,-19 13-1 0 0,-5 5-14 0 0,0 0 32 0 0,0 0 0 0 0,0 0 0 0 0,0 0 0 0 0,0 0 1 0 0,0-1-1 0 0,0 1 0 0 0,0 0 0 0 0,0-1 0 0 0,0 1 0 0 0,0 0 0 0 0,0-1 0 0 0,0 1 0 0 0,0-1 0 0 0,0 0 0 0 0,0 1 1 0 0,-1-1-1 0 0,3-1 0 0 0,6-5-3 0 0,2 6-18 0 0,45-4-58 0 0,-46 12 114 0 0,26 21 16 0 0,-21-13 3 0 0,67 93 293 0 0,-27-39-45 0 0,-46-58-233 0 0,1-1-1 0 0,0 0 1 0 0,1-1 0 0 0,0 0-1 0 0,19 12 1 0 0,-11-8-2 0 0,-16-11 15 0 0,8 1 2 0 0,31 8-13 0 0,-32-8 0 0 0,0-3-14 0 0,32-3-4 0 0,-31 3-3 0 0,1-8-11 0 0,6-2-32 0 0,-10 6-16 0 0,0-1 1 0 0,0 0-1 0 0,-1 0 1 0 0,1-1-1 0 0,-1 0 1 0 0,0 0-1 0 0,10-12 0 0 0,-11 11-72 0 0,10-10-293 0 0,-1 1 1 0 0,0-2 0 0 0,16-27 0 0 0,-14 18-455 0 0,-13 20-238 0 0,-1 1-275 0 0,9-15-403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9:30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72 329 272 0 0,'0'0'9249'0'0,"-8"-7"-8963"0"0,-24-22-19 0 0,23 22 963 0 0,6 2-1084 0 0,-13-17-10 0 0,12 17 439 0 0,7-7-490 0 0,2 0-57 0 0,-4 8-6 0 0,1-1-1 0 0,0 1 0 0 0,-1-1 1 0 0,0 0-1 0 0,0 1 0 0 0,0-1 1 0 0,-1 0-1 0 0,0-5 0 0 0,5 2 35 0 0,16-23-6 0 0,-16 23-1 0 0,0 4-2 0 0,15-15-1 0 0,-15 14-1 0 0,1 0-10 0 0,9-7 3 0 0,0 1 0 0 0,0 1 0 0 0,1 1-1 0 0,1 0 1 0 0,30-12 0 0 0,21-2 54 0 0,-61 21-66 0 0,4 2-13 0 0,0-3-8 0 0,-7 3-1 0 0,0-1 0 0 0,1 0 1 0 0,-1 1-1 0 0,0 0 0 0 0,0 0 1 0 0,0 0-1 0 0,1 0 0 0 0,-1 1 1 0 0,0-1-1 0 0,7 3 1 0 0,36 6 8 0 0,-35-7 25 0 0,-7 3-28 0 0,18 14 1 0 0,-17-15 17 0 0,-3 4-18 0 0,9 22-6 0 0,-9-23 5 0 0,-1 0-3 0 0,1 1-3 0 0,-2-6 1 0 0,0 1-1 0 0,0 0 1 0 0,0 0 0 0 0,0 0-1 0 0,-1 0 1 0 0,1 0 0 0 0,-1 0-1 0 0,0 0 1 0 0,0 0 0 0 0,0 6-1 0 0,1 32 19 0 0,-1-31-2 0 0,-1 0-17 0 0,-3 30 11 0 0,3-30 0 0 0,-2 0-1 0 0,-14 46 5 0 0,-9 14 6 0 0,23-63-8 0 0,0-1 12 0 0,-10 19 4 0 0,10-19 56 0 0,-1 0-61 0 0,-11 20-2 0 0,11-20 297 0 0,-1-1-274 0 0,-18 12 0 0 0,17-13 105 0 0,0 0-124 0 0,-18 9-3 0 0,18-10 2 0 0,0 0-7 0 0,-18 10 10 0 0,18-10 27 0 0,1 2-40 0 0,-16 16-10 0 0,15-16-8 0 0,30-7-96 0 0,70-5 88 0 0,-71 5 14 0 0,-12 1-10 0 0,31-2 8 0 0,25-4-7 0 0,-56 5 12 0 0,0 2 7 0 0,56-1-14 0 0,-55 0-2 0 0,-8 1-1 0 0,1-1 1 0 0,0 1-1 0 0,0 0 0 0 0,-1 1 1 0 0,1-1-1 0 0,0 1 1 0 0,0 0-1 0 0,6 2 0 0 0,-1-3 5 0 0,-7 0 0 0 0,0 1-1 0 0,0-1 0 0 0,0 0 0 0 0,0 1 0 0 0,0 0 0 0 0,0 0 0 0 0,0 0 0 0 0,0 0 0 0 0,0 0 0 0 0,0 0 0 0 0,0 1 0 0 0,4 3 0 0 0,0-1 4 0 0,8 3 30 0 0,-1 1-1 0 0,-1 1 0 0 0,0 1 0 0 0,0-1 0 0 0,0 2 0 0 0,-2 0 1 0 0,1 0-1 0 0,13 18 0 0 0,-9-6 1 0 0,-12-18-1 0 0,1 1 16 0 0,13 15 5 0 0,-13-16 11 0 0,-2 1-25 0 0,11 18-7 0 0,-11-18 40 0 0,0 0-30 0 0,11 17 2 0 0,-11-17 90 0 0,-2 3-78 0 0,2 33 864 0 0,-7-32-749 0 0,-11 30-10 0 0,11-30 152 0 0,-2-6-187 0 0,-21 11 32 0 0,20-11 42 0 0,-1-1-37 0 0,-42 16 143 0 0,35-14-233 0 0,-98 35 819 0 0,42-9-276 0 0,63-28-372 0 0,2-1-130 0 0,-20 7 13 0 0,19-6 271 0 0,-3-3-330 0 0,-1 3-50 0 0,6-2-12 0 0,0-1 1 0 0,1 1-1 0 0,-1-1 0 0 0,0 0 1 0 0,0 0-1 0 0,0 0 0 0 0,1 0 1 0 0,-10-3-1 0 0,-35-3-80 0 0,37 4-53 0 0,1 1-287 0 0,-30-2 158 0 0,31 2-79 0 0,0 1-559 0 0,-30 0 349 0 0,30 0-99 0 0,-1 1-1014 0 0,-37 4 584 0 0,37-4-324 0 0,2 2-1103 0 0,-25 6-1616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367 421 1044 0 0,'0'0'19313'0'0,"7"-12"-18825"0"0,21-33-23 0 0,-20 33 752 0 0,-10 1-865 0 0,-7-47 1417 0 0,-9 5-1185 0 0,15 42-338 0 0,3 9-212 0 0,-1 0 0 0 0,1 0 0 0 0,0 0 0 0 0,0 0 0 0 0,-1 0 0 0 0,1 0 0 0 0,-1 1 0 0 0,0-1 0 0 0,1 0 0 0 0,-1 0-1 0 0,-2-3 1 0 0,0 0 42 0 0,1-1 389 0 0,-1-1-253 0 0,-10-21 6 0 0,10 21 176 0 0,-1 1-209 0 0,-11-15-4 0 0,12 15 157 0 0,-2 1-190 0 0,-14-16-10 0 0,14 16 222 0 0,-1 0-241 0 0,-16-14-19 0 0,16 14 157 0 0,1 2-200 0 0,-17-13 13 0 0,17 12 120 0 0,2 4-186 0 0,0 0 0 0 0,0 0 0 0 0,1-1 0 0 0,-1 0 0 0 0,0 1-1 0 0,0-1 1 0 0,0 0 0 0 0,1 0 0 0 0,-1 0 0 0 0,-4-3 0 0 0,0 0 5 0 0,-2 1 116 0 0,1 2-97 0 0,-24-3-12 0 0,24 3 87 0 0,-2 6-123 0 0,-33 17 13 0 0,32-16-4 0 0,7-1-7 0 0,-11 13 14 0 0,11-13-4 0 0,0 3 4 0 0,-11 30-4 0 0,6-2 4 0 0,8-30-4 0 0,-1 3-6 0 0,-5 25 14 0 0,5-25 5 0 0,2 0-8 0 0,-2 29 7 0 0,1-29 20 0 0,1 0-9 0 0,2 27 2 0 0,1 24-22 0 0,-2-50-1 0 0,0 1 9 0 0,7 76-10 0 0,-1-8 39 0 0,-3-23-17 0 0,-4 0 2 0 0,0-38-16 0 0,2 15 11 0 0,0 5 4 0 0,-1-29 4 0 0,-1 3 5 0 0,-2 56 34 0 0,4-21-25 0 0,-1 4 2 0 0,3 9 8 0 0,-4-7 2 0 0,4 2 3 0 0,-2-4-6 0 0,0 10-10 0 0,1-27-14 0 0,-2-26 19 0 0,-1 2-4 0 0,5 128 114 0 0,-5-130-129 0 0,-1 5-3 0 0,0 56 2 0 0,1-38-25 0 0,0-24-2 0 0,0 4 22 0 0,2 49 48 0 0,3-12-27 0 0,2 1-45 0 0,-4-38 18 0 0,5 33 78 0 0,-3 6-31 0 0,3 29-8 0 0,-3-38-13 0 0,-1-12 6 0 0,-4-9-36 0 0,-1 122-858 0 0,-29-224-7044 0 0,29 79 6334 0 0,-4-10-2112 0 0,-14-39 504 0 0,10 33-1979 0 0,-10-7 393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1 110 736 0 0,'0'0'12110'0'0,"13"-5"-11523"0"0,2-1-387 0 0,-7 3-28 0 0,-1 0 1 0 0,1 0 0 0 0,0 1 0 0 0,0 0 0 0 0,14-2-1 0 0,36-6 1090 0 0,115-20 1090 0 0,-19 8-187 0 0,-70 14-753 0 0,-18 4-595 0 0,-12 1 161 0 0,-44 1-1237 0 0,-1 1 2244 0 0,-2 0-3801 0 0,1 0-3566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0 372 0 0,'0'0'10781'0'0,"5"9"-10338"0"0,1 5-264 0 0,0 1 0 0 0,0 0 0 0 0,-2 0 0 0 0,1 0 0 0 0,-2 0 0 0 0,3 27 0 0 0,-1 106 1316 0 0,-4-50 130 0 0,2-72-902 0 0,-2-24-497 0 0,-4-40 826 0 0,5-128-1025 0 0,-2 160-53 0 0,-2-9 2 0 0,-5-70-25 0 0,5 54 25 0 0,-3-24 8 0 0,4 46 118 0 0,1 9-75 0 0,-4 1 10 0 0,2 10 31 0 0,6 205 671 0 0,-4-152-261 0 0,2-46-225 0 0,-2-16-230 0 0,1-1 0 0 0,-1 1 0 0 0,1-1 0 0 0,-1 1 0 0 0,0-1 0 0 0,0 1 0 0 0,0-1 0 0 0,0 1 0 0 0,0-1 0 0 0,0 1 0 0 0,0-1 0 0 0,-1 1 0 0 0,1-1 0 0 0,0 1 0 0 0,-1-1 0 0 0,1 1 0 0 0,-1-1 0 0 0,0 1 0 0 0,1-1 0 0 0,-3 3 0 0 0,2-3-204 0 0,1-2-573 0 0,0 0 706 0 0,0 0 0 0 0,0 0 1 0 0,-1 0-1 0 0,1 0 1 0 0,0 1-1 0 0,0-1 1 0 0,-1 0-1 0 0,1 0 0 0 0,0 0 1 0 0,-1 0-1 0 0,1 0 1 0 0,-1 1-1 0 0,1-1 1 0 0,-1 0-1 0 0,1 0 1 0 0,-2-1-1 0 0,-8-14-1223 0 0,6 7 410 0 0,-6-17-1918 0 0,1 11-3333 0 0,2 8 2018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0 464 0 0,'0'0'31928'0'0,"20"118"-58211"0"0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 52 0 0,'0'0'823'0'0,"23"19"13471"0"0,-10-13-6019 0 0,-35-16 1048 0 0,10 1-9323 0 0,8 2-115 0 0,4 5-657 0 0,-6 3-4170 0 0,0-3 3531 0 0,0 5-3637 0 0,-6 7-2702 0 0,-1 4 594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156 591 796 0 0,'17'-4'2366'0'0,"15"1"2487"0"0,-29 1-4643 0 0,1 0-1 0 0,0 0 0 0 0,0 0 1 0 0,-1-1-1 0 0,1 0 0 0 0,-1 0 0 0 0,0 0 1 0 0,0 0-1 0 0,0 0 0 0 0,0 0 1 0 0,0-1-1 0 0,-1 1 0 0 0,0-1 0 0 0,0 0 1 0 0,0 0-1 0 0,0 0 0 0 0,0 0 1 0 0,-1 0-1 0 0,0 0 0 0 0,2-9 0 0 0,2-9 209 0 0,-1 0-1 0 0,3-40 0 0 0,-6 42-259 0 0,0 0 1 0 0,-2 0-1 0 0,0 0 1 0 0,-2 0-1 0 0,0 0 1 0 0,-1 1-1 0 0,-1-1 1 0 0,-1 1-1 0 0,0 0 1 0 0,-2 1-1 0 0,0 0 1 0 0,-16-26-1 0 0,18 34-17 0 0,-1 0-1 0 0,0 0 0 0 0,-1 1 1 0 0,0 0-1 0 0,0 1 1 0 0,-1-1-1 0 0,0 2 1 0 0,-1-1-1 0 0,1 1 0 0 0,-12-5 1 0 0,16 9-32 0 0,-1-1 62 0 0,1 1 0 0 0,0 1 0 0 0,-1-1 0 0 0,0 1 0 0 0,1 0 0 0 0,-12-3-1 0 0,15 5 132 0 0,-17 8-20 0 0,17-6-248 0 0,0-1 0 0 0,0 1 0 0 0,0 0 0 0 0,1 0 1 0 0,-1 0-1 0 0,1 0 0 0 0,-1 0 0 0 0,1 0 0 0 0,-1 0 1 0 0,1 0-1 0 0,0 1 0 0 0,0-1 0 0 0,0 0 0 0 0,0 1 0 0 0,0 2 1 0 0,-6 41 350 0 0,6-37-274 0 0,-1 49 324 0 0,2 0 1 0 0,3-1 0 0 0,12 65 0 0 0,45 328 1757 0 0,-36-239-1111 0 0,10 163 699 0 0,-30-300-1447 0 0,-5 294 1442 0 0,-1-311-1456 0 0,5 108 849 0 0,0-50-230 0 0,-3-90-1468 0 0,-4-61-2535 0 0,0 11 240 0 0,-15-41 0 0 0,-1 12-6480 0 0,15 42 6021 0 0,-4-7-2177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45 212 0 0,'0'0'8921'0'0,"7"0"-8170"0"0,90 1 3506 0 0,171-20 1 0 0,-154 7-2526 0 0,148-3 1289 0 0,-237 16-2771 0 0,-15-1-3845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20 168 404 0 0,'-6'4'10786'0'0,"-7"-38"-9862"0"0,12 33-523 0 0,10-54 1322 0 0,-6 50-1604 0 0,-1-1-1 0 0,1 1 1 0 0,-1 0 0 0 0,1 0 0 0 0,1 1-1 0 0,-1-1 1 0 0,1 1 0 0 0,0-1-1 0 0,0 1 1 0 0,0 0 0 0 0,0 1-1 0 0,1-1 1 0 0,-1 1 0 0 0,1 0 0 0 0,0 0-1 0 0,0 0 1 0 0,0 1 0 0 0,1-1-1 0 0,-1 1 1 0 0,7-1 0 0 0,-9 3-65 0 0,0 0 1 0 0,1 0-1 0 0,-1 0 0 0 0,0 0 1 0 0,0 1-1 0 0,0-1 0 0 0,0 1 1 0 0,0 0-1 0 0,0 0 1 0 0,0 0-1 0 0,0 1 0 0 0,0-1 1 0 0,0 1-1 0 0,-1-1 0 0 0,1 1 1 0 0,3 3-1 0 0,2 1 128 0 0,1 1 0 0 0,-2 1 0 0 0,11 11-1 0 0,-9-7-18 0 0,-1 1 0 0 0,0-1 0 0 0,-1 2 0 0 0,-1-1 1 0 0,0 1-1 0 0,-1 0 0 0 0,0 0 0 0 0,-1 0 0 0 0,0 1 0 0 0,1 24 0 0 0,-1-8 74 0 0,-3 1 0 0 0,0-1 0 0 0,-2 1 1 0 0,-5 32-1 0 0,-5-1 341 0 0,-31 99 1 0 0,18-107-262 0 0,11-27-102 0 0,10-22-170 0 0,2-4-19 0 0,0 0 0 0 0,0 0 0 0 0,0 0-1 0 0,0 0 1 0 0,0 0 0 0 0,-1-1 0 0 0,1 1 0 0 0,0 0-1 0 0,-1-1 1 0 0,0 1 0 0 0,1-1 0 0 0,-1 1 0 0 0,-4 1-1 0 0,1-4-35 0 0,-2-3-7 0 0,1 0-1 0 0,0 0 1 0 0,0-1-1 0 0,0 0 1 0 0,0 0-1 0 0,1 0 1 0 0,0-1-1 0 0,0 1 1 0 0,1-1-1 0 0,-1-1 0 0 0,1 1 1 0 0,-6-13-1 0 0,2 0-145 0 0,0 0-1 0 0,1-1 1 0 0,-9-36-1 0 0,14 48 53 0 0,1 0-1 0 0,0 0 0 0 0,0 0 0 0 0,1 0 1 0 0,0-1-1 0 0,1-8 0 0 0,-1 15 96 0 0,0 0 0 0 0,0 0 0 0 0,1 0 0 0 0,-1 0 0 0 0,1 0 0 0 0,0 0 0 0 0,-1 0 0 0 0,1 1 0 0 0,0-1 0 0 0,0 0 0 0 0,0 0 0 0 0,0 1 0 0 0,1-1 0 0 0,-1 0 0 0 0,0 1 0 0 0,1-1 0 0 0,-1 1 0 0 0,1 0 0 0 0,-1 0 0 0 0,1-1 0 0 0,0 1 0 0 0,0 0 0 0 0,-1 0 0 0 0,1 0 0 0 0,0 1 0 0 0,0-1 0 0 0,0 0 0 0 0,0 1 0 0 0,0-1 0 0 0,2 1 0 0 0,12-2 47 0 0,1 1 0 0 0,-1 1 1 0 0,1 1-1 0 0,-1 0 0 0 0,0 1 1 0 0,17 4-1 0 0,97 32 641 0 0,-43-10-193 0 0,-34-11-1159 0 0,-51-17 194 0 0,2-6-4680 0 0,0-1 4522 0 0,-5 1-2621 0 0,-11-9-1433 0 0,5 2 356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1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4 0 0,'1'-7'868'0'0,"-1"5"-604"0"0,0 1 0 0 0,0-1-1 0 0,1 0 1 0 0,-1 1 0 0 0,0-1-1 0 0,1 1 1 0 0,-1-1 0 0 0,1 0-1 0 0,-1 1 1 0 0,1-1 0 0 0,0 1-1 0 0,-1-1 1 0 0,1 1-1 0 0,0 0 1 0 0,0-1 0 0 0,0 1-1 0 0,0 0 1 0 0,1 0 0 0 0,-1 0-1 0 0,0-1 1 0 0,0 1 0 0 0,1 0-1 0 0,-1 1 1 0 0,0-1 0 0 0,1 0-1 0 0,-1 0 1 0 0,1 1-1 0 0,3-2 794 0 0,-2 4-269 0 0,1 3-520 0 0,0-1 0 0 0,0 1 1 0 0,-1-1-1 0 0,1 1 0 0 0,-1 0 0 0 0,0 0 0 0 0,3 10 1 0 0,17 50 1061 0 0,-8-23-552 0 0,17 49 391 0 0,-13-33-246 0 0,31 62 1 0 0,-41-103-745 0 0,-1-1 0 0 0,2-1 1 0 0,0 0-1 0 0,0 0 0 0 0,2-1 0 0 0,0 0 0 0 0,0-1 1 0 0,20 15-1 0 0,-28-24-163 0 0,0-1 0 0 0,1-1 0 0 0,-1 1 1 0 0,1 0-1 0 0,0-1 0 0 0,0 0 0 0 0,0 0 0 0 0,0-1 1 0 0,0 1-1 0 0,0-1 0 0 0,0 0 0 0 0,0-1 0 0 0,1 1 0 0 0,-1-1 1 0 0,0 0-1 0 0,0 0 0 0 0,1-1 0 0 0,-1 0 0 0 0,0 1 1 0 0,9-4-1 0 0,-7 1-45 0 0,0 1 0 0 0,0-2 0 0 0,0 1 0 0 0,-1-1 1 0 0,1 0-1 0 0,-1 0 0 0 0,0-1 0 0 0,0 0 0 0 0,0 0 0 0 0,-1-1 0 0 0,1 1 0 0 0,-1-1 1 0 0,7-12-1 0 0,5-7-76 0 0,-2 0 0 0 0,-1-1 1 0 0,-1-1-1 0 0,-1 0 0 0 0,-1-1 1 0 0,-2 0-1 0 0,0 0 0 0 0,-2-1 1 0 0,-2 0-1 0 0,0-1 0 0 0,0-30 1 0 0,-5 42 379 0 0,0 0 1 0 0,-2 0-1 0 0,0 0 1 0 0,-9-34 824 0 0,12 59-891 0 0,9 47 188 0 0,2-1 0 0 0,2 0-1 0 0,3-1 1 0 0,1 0 0 0 0,3-2-1 0 0,53 93 1 0 0,-57-115-493 0 0,16 24-3856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72 0 0,'22'7'32592'0'0,"-25"-5"-32966"0"0,0 0 1 0 0,0 0-1 0 0,0 0 1 0 0,0 0-1 0 0,0 1 1 0 0,0-1-1 0 0,-3 6 0 0 0,3-5-1463 0 0,0 1-1 0 0,1 0 0 0 0,-1 0 0 0 0,1 0 0 0 0,0 0 0 0 0,0 1 1 0 0,-1 4-1 0 0,-1 14-6582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0 220 0 0,'0'0'32376'0'0,"-3"2"-32228"0"0,-8 6-338 0 0,8-5-1050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6:10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348 226 224 0 0,'3'-1'577'0'0,"1"0"-1"0"0,0-1 1 0 0,0 1 0 0 0,-1-1 0 0 0,1 0-1 0 0,-1 0 1 0 0,1 0 0 0 0,-1 0-1 0 0,0-1 1 0 0,0 1 0 0 0,0-1 0 0 0,0 0-1 0 0,-1 0 1 0 0,1 0 0 0 0,-1 0 0 0 0,4-6-1 0 0,-5 8-112 0 0,0-14 794 0 0,-3 7-1086 0 0,-1 0-1 0 0,0 0 0 0 0,0 0 0 0 0,0 0 1 0 0,-1 1-1 0 0,-1 0 0 0 0,1 0 0 0 0,-1 0 1 0 0,0 0-1 0 0,0 1 0 0 0,-1 0 0 0 0,0 0 1 0 0,0 0-1 0 0,-1 1 0 0 0,1-1 0 0 0,-11-4 1 0 0,8 3-82 0 0,-1 2 0 0 0,0-1 0 0 0,0 1 0 0 0,-1 1 0 0 0,1 0 1 0 0,-1 0-1 0 0,0 1 0 0 0,0 1 0 0 0,0 0 0 0 0,-1 0 0 0 0,-21 0 0 0 0,27 2-54 0 0,0 1-1 0 0,0-1 1 0 0,1 1-1 0 0,-1 0 1 0 0,0 1-1 0 0,1 0 0 0 0,-1-1 1 0 0,1 2-1 0 0,0-1 1 0 0,0 1-1 0 0,-1-1 0 0 0,2 1 1 0 0,-1 1-1 0 0,0-1 1 0 0,1 1-1 0 0,-1 0 0 0 0,1 0 1 0 0,0 0-1 0 0,0 0 1 0 0,1 1-1 0 0,-1 0 1 0 0,1-1-1 0 0,0 1 0 0 0,1 1 1 0 0,-5 9-1 0 0,0 1 50 0 0,2 0-1 0 0,0 0 1 0 0,0 1-1 0 0,2-1 1 0 0,-3 29-1 0 0,1 85 394 0 0,6-112-360 0 0,0 0 1 0 0,1 0-1 0 0,1-1 0 0 0,1 1 1 0 0,0-1-1 0 0,12 29 0 0 0,-11-34-51 0 0,1 1-1 0 0,0-1 0 0 0,1-1 1 0 0,0 1-1 0 0,0-1 0 0 0,1-1 1 0 0,1 1-1 0 0,0-1 0 0 0,14 12 0 0 0,-21-20-52 0 0,1 0-1 0 0,-1-1 1 0 0,0 1 0 0 0,1-1-1 0 0,-1 1 1 0 0,1-1-1 0 0,-1 0 1 0 0,1 0-1 0 0,-1 0 1 0 0,1 0-1 0 0,0-1 1 0 0,-1 1-1 0 0,1-1 1 0 0,0 1-1 0 0,0-1 1 0 0,0 0 0 0 0,-1 0-1 0 0,1 0 1 0 0,4-1-1 0 0,-3-1-7 0 0,0 1-1 0 0,0-1 1 0 0,0 1-1 0 0,0-1 1 0 0,0-1-1 0 0,-1 1 0 0 0,1 0 1 0 0,-1-1-1 0 0,1 0 1 0 0,-1 0-1 0 0,4-4 1 0 0,5-8-15 0 0,-1 0 0 0 0,0-1-1 0 0,-1 0 1 0 0,11-26 0 0 0,-18 37 11 0 0,-1-1 0 0 0,0 1 0 0 0,0-1 0 0 0,0 0 0 0 0,-1 1 0 0 0,1-1 0 0 0,-1 0 0 0 0,-1 0 1 0 0,1 0-1 0 0,-1 0 0 0 0,0 0 0 0 0,0 0 0 0 0,-1 1 0 0 0,-2-12 0 0 0,1 10 0 0 0,-3-44 46 0 0,4 33-24 0 0,0 13-25 0 0,1 1-1 0 0,0 0 0 0 0,0-1 1 0 0,0 1-1 0 0,0 0 1 0 0,1-1-1 0 0,0 1 1 0 0,0 0-1 0 0,1-6 0 0 0,-1 10 2 0 0,6-21 12 0 0,-3 30 7 0 0,0 10-38 0 0,8 19 16 0 0,18 43-1 0 0,4 10 41 0 0,-15-31-1 0 0,38 146 146 0 0,-50-168-141 0 0,8 37 148 0 0,7 114 0 0 0,-21-158-91 0 0,1-9 6 0 0,-2 1 0 0 0,0 0-1 0 0,-5 26 1 0 0,5-44-74 0 0,-1 0 1 0 0,0 1-1 0 0,-1-1 0 0 0,1 0 0 0 0,-1 0 0 0 0,0 0 1 0 0,0-1-1 0 0,-1 1 0 0 0,0 0 0 0 0,1-1 0 0 0,-1 0 1 0 0,-1 1-1 0 0,1-1 0 0 0,-1 0 0 0 0,1-1 0 0 0,-1 1 1 0 0,0-1-1 0 0,-9 6 0 0 0,8-7-12 0 0,1 0 0 0 0,-1 0 1 0 0,0-1-1 0 0,0 1 0 0 0,0-1 0 0 0,1-1 1 0 0,-1 1-1 0 0,0-1 0 0 0,-1 1 1 0 0,1-2-1 0 0,0 1 0 0 0,0 0 0 0 0,-8-3 1 0 0,1 1 0 0 0,1-1 1 0 0,-1-1-1 0 0,1 0 1 0 0,-13-7-1 0 0,5 2 2 0 0,0-1 0 0 0,1-1 0 0 0,0 0 0 0 0,0-2 0 0 0,2 0 0 0 0,-1-1 0 0 0,2-1 0 0 0,0 0 0 0 0,0-1 0 0 0,2 0-1 0 0,0-1 1 0 0,-16-29 0 0 0,16 20-22 0 0,-16-42 0 0 0,24 53-5 0 0,2 10-50 0 0,1 0 0 0 0,0 0 0 0 0,-1 0 1 0 0,0 1-1 0 0,-6-7 0 0 0,8 9-83 0 0,1 1 61 0 0,-1 0-1 0 0,0 0 0 0 0,1 0 1 0 0,-1 0-1 0 0,0 0 1 0 0,0 0-1 0 0,0 0 0 0 0,1 0 1 0 0,-1 0-1 0 0,0 1 0 0 0,0-1 1 0 0,0 0-1 0 0,-3-1 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6:11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279 101 112 0 0,'0'0'841'0'0,"13"-36"5439"0"0,-13 34-6108 0 0,0-1 0 0 0,-1 1 0 0 0,1 0 1 0 0,-1-1-1 0 0,1 1 0 0 0,-1 0 0 0 0,0-1 1 0 0,0 1-1 0 0,0 0 0 0 0,0 0 0 0 0,-1 0 0 0 0,1 0 1 0 0,0 0-1 0 0,-1 0 0 0 0,1 0 0 0 0,-1 1 1 0 0,0-1-1 0 0,0 1 0 0 0,0-1 0 0 0,1 1 1 0 0,-4-2-1 0 0,-2 0 142 0 0,0 0 1 0 0,0 1 0 0 0,0-1 0 0 0,0 2-1 0 0,0-1 1 0 0,-11 0 0 0 0,11 0-194 0 0,1 1 0 0 0,-1 1 0 0 0,1-1 0 0 0,-1 1 0 0 0,1 1 0 0 0,-1-1 0 0 0,0 1 0 0 0,1 0 0 0 0,0 0 0 0 0,-1 1 0 0 0,1 0 0 0 0,0 0 0 0 0,-1 1 0 0 0,1-1 0 0 0,1 1 0 0 0,-1 1 0 0 0,0-1 0 0 0,1 1 0 0 0,0 0 0 0 0,-1 0 0 0 0,2 0 0 0 0,-1 1 0 0 0,0 0 0 0 0,1 0 0 0 0,0 0 0 0 0,0 0 0 0 0,1 1 0 0 0,-1 0 0 0 0,1-1 0 0 0,-4 11 0 0 0,0 4 46 0 0,1 1 1 0 0,1 0-1 0 0,0 1 1 0 0,2-1-1 0 0,0 1 1 0 0,2-1-1 0 0,0 1 1 0 0,1 0-1 0 0,2 0 1 0 0,0-1-1 0 0,1 1 1 0 0,10 36-1 0 0,-10-50-116 0 0,0 1-1 0 0,0-1 0 0 0,1 0 1 0 0,0 0-1 0 0,0-1 1 0 0,1 1-1 0 0,0-1 0 0 0,0 0 1 0 0,1 0-1 0 0,0-1 1 0 0,0 1-1 0 0,12 8 0 0 0,-15-12-44 0 0,0-1-1 0 0,0 0 0 0 0,0 0 0 0 0,1 0 0 0 0,-1-1 1 0 0,1 1-1 0 0,-1-1 0 0 0,1 1 0 0 0,-1-1 0 0 0,1 0 1 0 0,0-1-1 0 0,-1 1 0 0 0,1-1 0 0 0,0 1 0 0 0,0-1 1 0 0,-1 0-1 0 0,1-1 0 0 0,0 1 0 0 0,-1-1 0 0 0,1 1 1 0 0,0-1-1 0 0,-1 0 0 0 0,1 0 0 0 0,0-1 0 0 0,-1 1 0 0 0,0-1 1 0 0,1 0-1 0 0,-1 0 0 0 0,0 0 0 0 0,0 0 0 0 0,0 0 1 0 0,4-5-1 0 0,4-4-60 0 0,0 0 1 0 0,-1-1-1 0 0,-1-1 1 0 0,0 0-1 0 0,0 0 1 0 0,-2-1-1 0 0,1 1 1 0 0,-2-2-1 0 0,0 1 1 0 0,8-30-1 0 0,-11 31 8 0 0,0-1 0 0 0,0 0 0 0 0,-2 0 1 0 0,0 0-1 0 0,0 0 0 0 0,-2 0 0 0 0,1 0 0 0 0,-2 0 0 0 0,0 0 1 0 0,0 0-1 0 0,-2 0 0 0 0,-6-18 0 0 0,7 26 37 0 0,0 0 0 0 0,-1 0 0 0 0,1 0 0 0 0,-9-9 1 0 0,-9-15 59 0 0,20 28 522 0 0,4 9-356 0 0,8 19 113 0 0,-1 1 1 0 0,7 35-1 0 0,-7-28 205 0 0,19 50 1 0 0,-16-53-431 0 0,34 68 759 0 0,-42-90-1099 0 0,1 1 0 0 0,1-1-1 0 0,0 1 1 0 0,0-2 0 0 0,1 1-1 0 0,0-1 1 0 0,13 10 0 0 0,-9-9-2313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6:28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39 232 64 0 0,'0'0'12779'0'0,"-7"-15"-12663"0"0,-18-45-13 0 0,18 45 162 0 0,13 5-197 0 0,15-33-5 0 0,-16 32 76 0 0,0 5-61 0 0,15-19 8 0 0,-15 18 83 0 0,0 4-102 0 0,16-12-3 0 0,-16 11 159 0 0,2 1-118 0 0,-2 0-28 0 0,-3 1 4 0 0,0 1 1 0 0,0 0-1 0 0,0 0 0 0 0,1 0 1 0 0,-1 0-1 0 0,0 0 1 0 0,0 0-1 0 0,0 0 0 0 0,1 1 1 0 0,-1-1-1 0 0,5 1 1 0 0,8 10 96 0 0,48 37 16 0 0,-54-40-142 0 0,-7-5-34 0 0,0-1 0 0 0,0 1-1 0 0,-1 0 1 0 0,1 0 0 0 0,0-1-1 0 0,-1 1 1 0 0,0 0 0 0 0,0 0-1 0 0,1 0 1 0 0,-1 1 0 0 0,0-1 0 0 0,-1 0-1 0 0,1 0 1 0 0,0 1 0 0 0,-1-1-1 0 0,1 0 1 0 0,-1 1 0 0 0,1 2-1 0 0,47 201 788 0 0,-23-102-169 0 0,-20-81-557 0 0,2 8 97 0 0,3 46-1 0 0,4 87 709 0 0,-7-65-196 0 0,-10-53-371 0 0,-3-9-7 0 0,6-26-240 0 0,0-7-32 0 0,0 0 1 0 0,-1 1-1 0 0,1-1 0 0 0,-1 0 0 0 0,0 0 0 0 0,0 1 1 0 0,0-1-1 0 0,-3 6 0 0 0,-21 75 642 0 0,22-77-553 0 0,-1 0 0 0 0,0 0 1 0 0,-11 15-1 0 0,1-7 46 0 0,4-8-50 0 0,-1-3-83 0 0,1 0 0 0 0,-1-1 0 0 0,0 0 0 0 0,0-1 0 0 0,0 0 0 0 0,0-1 0 0 0,-1 0 0 0 0,1-1 0 0 0,-1 0 0 0 0,1-1 0 0 0,-1 0 0 0 0,1-1 0 0 0,-1 0-1 0 0,-11-3 1 0 0,18 4-65 0 0,3 0 14 0 0,1 0 0 0 0,0 0-1 0 0,0-1 1 0 0,0 1-1 0 0,-1 0 1 0 0,1 0 0 0 0,0-1-1 0 0,0 1 1 0 0,0-1-1 0 0,0 1 1 0 0,0-1 0 0 0,0 1-1 0 0,0-1 1 0 0,0 0 0 0 0,0 0-1 0 0,0 1 1 0 0,0-1-1 0 0,0 0 1 0 0,0 0 0 0 0,0 0-1 0 0,1 0 1 0 0,-1 0-1 0 0,0 0 1 0 0,1 0 0 0 0,-1 0-1 0 0,1 0 1 0 0,-1 0-1 0 0,0-2 1 0 0,-24-44-65 0 0,18 35-7 0 0,4-15-37 0 0,2 22 95 0 0,0 0 0 0 0,0 1 0 0 0,0-1 0 0 0,1 0 0 0 0,0 0 0 0 0,0-7 0 0 0,-1 2-4 0 0,0 5 2 0 0,1 0 1 0 0,0 1-1 0 0,0-1 0 0 0,0 0 1 0 0,0 1-1 0 0,1-1 0 0 0,2-8 0 0 0,-3 2 2 0 0,0 7 9 0 0,1 0 0 0 0,-1 0 1 0 0,1 0-1 0 0,-1 0 0 0 0,1 0 0 0 0,0 0 0 0 0,1 0 0 0 0,-1 1 0 0 0,3-6 0 0 0,9-21-34 0 0,-10 23 0 0 0,1 0 8 0 0,12-18 7 0 0,-12 19-12 0 0,0 1-2 0 0,13-11 2 0 0,-13 12 5 0 0,2-1-22 0 0,19-13 44 0 0,-19 13-1 0 0,-5 5-14 0 0,0 0 32 0 0,0 0 0 0 0,0 0 0 0 0,0 0 0 0 0,0 0 1 0 0,0-1-1 0 0,0 1 0 0 0,0 0 0 0 0,0-1 0 0 0,0 1 0 0 0,0 0 0 0 0,0-1 0 0 0,0 1 0 0 0,0-1 0 0 0,0 0 0 0 0,0 1 1 0 0,-1-1-1 0 0,3-1 0 0 0,6-5-3 0 0,2 6-18 0 0,45-4-58 0 0,-46 12 114 0 0,26 21 16 0 0,-21-13 3 0 0,67 93 293 0 0,-27-39-45 0 0,-46-58-233 0 0,1-1-1 0 0,0 0 1 0 0,1-1 0 0 0,0 0-1 0 0,19 12 1 0 0,-11-8-2 0 0,-16-11 15 0 0,8 1 2 0 0,31 8-13 0 0,-32-8 0 0 0,0-3-14 0 0,32-3-4 0 0,-31 3-3 0 0,1-8-11 0 0,6-2-32 0 0,-10 6-16 0 0,0-1 1 0 0,0 0-1 0 0,-1 0 1 0 0,1-1-1 0 0,-1 0 1 0 0,0 0-1 0 0,10-12 0 0 0,-11 11-72 0 0,10-10-293 0 0,-1 1 1 0 0,0-2 0 0 0,16-27 0 0 0,-14 18-455 0 0,-13 20-238 0 0,-1 1-275 0 0,9-15-403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8:17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8 258 456 0 0,'0'0'10156'0'0,"-1"-14"-9914"0"0,-6-57 378 0 0,14 61-429 0 0,20-32-13 0 0,-26 39-155 0 0,0 1 0 0 0,0 0 0 0 0,0 0 0 0 0,0 0 0 0 0,1 0-1 0 0,-1 0 1 0 0,1 0 0 0 0,-1 0 0 0 0,1 1 0 0 0,0-1 0 0 0,0 1 0 0 0,4-3 0 0 0,-1 0 34 0 0,0 0 115 0 0,2-2-9 0 0,1-1-110 0 0,-4 3-19 0 0,-1 1-1 0 0,1 0 1 0 0,0 0 0 0 0,0 1-1 0 0,0-1 1 0 0,0 1 0 0 0,6-3-1 0 0,-3 0 26 0 0,-4 3-29 0 0,0 0 0 0 0,0 1 0 0 0,0-1 0 0 0,0 1 1 0 0,0-1-1 0 0,0 1 0 0 0,1 0 0 0 0,-1 0 0 0 0,4 0 0 0 0,40-12 304 0 0,-38 10-276 0 0,32-4 334 0 0,-28 5-343 0 0,7-1 11 0 0,2 2 128 0 0,33 5 83 0 0,-44-3-126 0 0,0 2 2 0 0,50 12 127 0 0,-33-5-126 0 0,-21-8-25 0 0,1 2 4 0 0,58 31 285 0 0,-60-32-183 0 0,0 1-116 0 0,-2 1-68 0 0,-2-4-17 0 0,-1 1 0 0 0,1 0 0 0 0,0-1 0 0 0,0 1 1 0 0,-1-1-1 0 0,1 1 0 0 0,0-1 0 0 0,0 0 0 0 0,0 0 0 0 0,0 0 0 0 0,5 1 1 0 0,-4 6 119 0 0,24 62 317 0 0,-25-64-307 0 0,-1 5 9 0 0,1 32-3 0 0,-2-32-13 0 0,-1-1-8 0 0,-3 32-8 0 0,3-31-15 0 0,-2-1-14 0 0,-13 50 121 0 0,14-52-185 0 0,-9 26 120 0 0,-18 31 63 0 0,27-58-172 0 0,-3-1-1 0 0,-13 21 0 0 0,13-21 33 0 0,1-1-46 0 0,-12 12 2 0 0,11-13 143 0 0,-1-1-163 0 0,-22 7 8 0 0,21-7 425 0 0,16-22-612 0 0,27-57 156 0 0,-27 58-11 0 0,0 16 15 0 0,31-3-4 0 0,-31 3 1 0 0,3 3 14 0 0,44 5 2 0 0,-45-2-3 0 0,48 20 9 0 0,12 8 76 0 0,-64-29-75 0 0,15 8 32 0 0,-1 2 14 0 0,3 2-14 0 0,-18-12-27 0 0,0 1-5 0 0,18 12-7 0 0,-17-13 25 0 0,-2 2 10 0 0,15 16 18 0 0,-15-16 6 0 0,0 1-1 0 0,15 18 0 0 0,-15-17 95 0 0,-2-1-71 0 0,10 19-4 0 0,-9-19 11 0 0,-2 1 3 0 0,7 20 7 0 0,-6-21 127 0 0,-2 3-139 0 0,6 24 5 0 0,-5-25 203 0 0,-2 0-195 0 0,-1 26-1 0 0,1-25 303 0 0,-2 1-322 0 0,-7 30 7 0 0,7-30 272 0 0,0-4-245 0 0,-10 20-7 0 0,9-20 234 0 0,-1 0-245 0 0,-14 16 1 0 0,14-16 311 0 0,-2-4-321 0 0,-19 10-3 0 0,19-9 334 0 0,-4-1-311 0 0,-30 9 1 0 0,30-8 26 0 0,3-1-17 0 0,-18 6-15 0 0,19-6 89 0 0,-3 2-103 0 0,-27 8 14 0 0,27-9 3 0 0,2-1-11 0 0,-20 4-1 0 0,21-4 92 0 0,-4 0-115 0 0,-28 7-7 0 0,29-6 68 0 0,-1-2-88 0 0,-29 5-4 0 0,29-5 93 0 0,0 1-100 0 0,-29 5 10 0 0,30-5 4 0 0,-2-1-29 0 0,-33 4-2 0 0,34-4 26 0 0,0-1-32 0 0,-26 3 2 0 0,26-3 13 0 0,0-1-28 0 0,-2 1-7 0 0,-37-5 63 0 0,10-1-42 0 0,29 4-3 0 0,3 0-13 0 0,-23-7 0 0 0,22 6 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8:25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867 1 336 0 0,'0'0'2158'0'0,"-15"12"-1126"0"0,-48 35-34 0 0,38-26-204 0 0,0 2 0 0 0,1 0 0 0 0,1 2 0 0 0,1 0 0 0 0,2 2 0 0 0,0 0 1 0 0,-28 54-1 0 0,0-2 214 0 0,-267 345 4102 0 0,206-308-3816 0 0,68-74-983 0 0,12-14-376 0 0,21-23 18 0 0,3 0-172 0 0,0-1-110 0 0,-12 11-148 0 0,13-11-186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8:25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0 280 0 0,'0'0'8554'0'0,"19"11"-7872"0"0,61 36-16 0 0,-62-34-306 0 0,0 0 1 0 0,0 1-1 0 0,22 24 1 0 0,-6-5 99 0 0,164 160 1731 0 0,-111-105-1375 0 0,88 72 753 0 0,-44-41-1537 0 0,-78-74-1287 0 0,-43-36 1293 0 0,27 27-5977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3:27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543 1 32 0 0,'0'0'3422'0'0,"-10"16"-2825"0"0,-46 73 506 0 0,-44 82 959 0 0,-20 30-68 0 0,-27 22-118 0 0,63-93-2231 0 0,80-125 22 0 0,1 1-1183 0 0,-12 17 828 0 0,12-17-151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3:28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1 284 0 0,'0'0'2768'0'0,"8"16"-2158"0"0,3 2-413 0 0,-5-9-38 0 0,-1 1-1 0 0,0 1 1 0 0,0-1-1 0 0,-1 0 1 0 0,4 14-1 0 0,58 179 1983 0 0,-59-178-1853 0 0,18 37 1 0 0,9 24 68 0 0,10 46-861 0 0,-35-115 74 0 0,-1-6 236 0 0,-3-4-130 0 0,-1-1 0 0 0,0 1 0 0 0,0 0 0 0 0,5 13-1 0 0,4 8-1618 0 0,-10-21 146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1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32 260 0 0,'-26'-18'17312'0'0,"31"16"-17076"0"0,1-1 0 0 0,-1 2 0 0 0,0-1-1 0 0,0 0 1 0 0,1 1 0 0 0,-1 0-1 0 0,1 0 1 0 0,-1 1 0 0 0,1 0 0 0 0,7 0-1 0 0,66 7 1638 0 0,-55-4-1462 0 0,324 21 2836 0 0,-313-21-3219 0 0,103 14-869 0 0,-113-13-990 0 0,40 14 0 0 0,-46-6-1485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56:04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1 508 0 0,'0'0'15268'0'0,"9"16"-14934"0"0,25 49-30 0 0,-25-48-8 0 0,-6-10-14 0 0,10 20-13 0 0,-10-20-6 0 0,0 1-8 0 0,11 23-15 0 0,-10-23-18 0 0,0 0-11 0 0,17 38 271 0 0,-17-38-406 0 0,8 27 282 0 0,2 15 34 0 0,2 6-4 0 0,0-7 50 0 0,30 96 347 0 0,-19-52-202 0 0,51 165 483 0 0,-22-58-244 0 0,16 32-51 0 0,-57-178-546 0 0,26 59-1 0 0,19 66 184 0 0,-58-172-397 0 0,71 244 523 0 0,41 139 188 0 0,-108-363-684 0 0,15 41 102 0 0,38 131 89 0 0,-40-128-143 0 0,4-1 0 0 0,39 87 0 0 0,-40-104-513 0 0,-21-50 217 0 0,1 4 463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56:05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1 584 0 0,'0'0'14769'0'0,"-2"21"-14529"0"0,-6 64 8 0 0,6-64 0 0 0,0-10-16 0 0,-6 57 288 0 0,-14 92 626 0 0,-5-61-321 0 0,-8 46 220 0 0,-17 156 1 0 0,28-109-236 0 0,-7 79 402 0 0,28-240-1172 0 0,-12 292 1212 0 0,13-127-582 0 0,-4-88-195 0 0,-28 171 399 0 0,23-212-669 0 0,1-15-20 0 0,3-1-9 0 0,5-40-151 0 0,-2 35 80 0 0,7 114 236 0 0,-6-131-248 0 0,2-25-96 0 0,1-1 1 0 0,-1 1-1 0 0,1 0 0 0 0,0 0 1 0 0,0 0-1 0 0,0 0 1 0 0,0 0-1 0 0,2 6 1 0 0,-2-9-102 0 0,0 3-663 0 0,0 11-786 0 0,0-15 1448 0 0,0 1 0 0 0,0-1 0 0 0,0 0-1 0 0,0 0 1 0 0,0 1 0 0 0,0-1 0 0 0,0 0 0 0 0,0 0 0 0 0,0 1-1 0 0,0-1 1 0 0,-1 0 0 0 0,1 0 0 0 0,-29-9-5086 0 0,6-5 1478 0 0,1 4-3290 0 0,8 8 2706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56:06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225 355 740 0 0,'-31'12'11645'0'0,"29"-13"-11573"0"0,1 0 0 0 0,0-1-1 0 0,0 1 1 0 0,0 0 0 0 0,0 0-1 0 0,0 0 1 0 0,0-1 0 0 0,0 1-1 0 0,0-1 1 0 0,1 1 0 0 0,-1 0 0 0 0,0-1-1 0 0,1 0 1 0 0,-1 1 0 0 0,1-1-1 0 0,0 1 1 0 0,-1-1 0 0 0,1 1-1 0 0,0-1 1 0 0,0 0 0 0 0,0 1-1 0 0,0-1 1 0 0,0 1 0 0 0,1-1 0 0 0,-1 0-1 0 0,0 1 1 0 0,1-2 0 0 0,2-12 93 0 0,0 1 0 0 0,1-1 1 0 0,1 1-1 0 0,0 0 0 0 0,1 1 1 0 0,1-1-1 0 0,0 1 0 0 0,0 0 1 0 0,16-18-1 0 0,-5 9-69 0 0,1 2 1 0 0,0 0-1 0 0,2 1 1 0 0,30-22-1 0 0,-42 35-80 0 0,0 1-1 0 0,0 0 0 0 0,1 0 1 0 0,-1 1-1 0 0,1 0 1 0 0,0 0-1 0 0,0 1 1 0 0,0 1-1 0 0,18-3 0 0 0,-1 2 77 0 0,0 2-1 0 0,42 4 0 0 0,-54-2-11 0 0,0 1 1 0 0,0 1-1 0 0,0 1 0 0 0,-1 0 0 0 0,0 1 0 0 0,0 0 0 0 0,0 1 0 0 0,0 0 1 0 0,-1 2-1 0 0,0-1 0 0 0,0 2 0 0 0,-1-1 0 0 0,0 2 0 0 0,-1 0 1 0 0,14 15-1 0 0,-14-13 5 0 0,0 1 1 0 0,-1 0-1 0 0,-1 0 1 0 0,0 1-1 0 0,-1 1 0 0 0,-1-1 1 0 0,0 1-1 0 0,-1 1 1 0 0,0-1-1 0 0,-1 1 1 0 0,-1 0-1 0 0,-1 0 1 0 0,3 29-1 0 0,-5-28 0 0 0,0 0 1 0 0,-2 0-1 0 0,0 0 1 0 0,-1-1-1 0 0,0 1 0 0 0,-1 0 1 0 0,-1-1-1 0 0,-1 0 1 0 0,0 0-1 0 0,-2 0 0 0 0,1 0 1 0 0,-2-1-1 0 0,0 0 1 0 0,-13 18-1 0 0,8-14 109 0 0,-1 0 0 0 0,-1-1-1 0 0,-1-1 1 0 0,0-1 0 0 0,-1 0 0 0 0,-33 24 0 0 0,37-31 49 0 0,0-1 0 0 0,-1 0 0 0 0,0-1 0 0 0,-1 0 0 0 0,1-1 0 0 0,-25 6 0 0 0,37-11-150 0 0,-31-4 283 0 0,30 2-263 0 0,2 1-102 0 0,0-1 1 0 0,-1 1-1 0 0,1-1 1 0 0,0 0-1 0 0,0 0 1 0 0,0 1-1 0 0,0-1 1 0 0,0 0 0 0 0,0 0-1 0 0,0 0 1 0 0,1 0-1 0 0,-1 0 1 0 0,0 0-1 0 0,0 0 1 0 0,1-1-1 0 0,-1 1 1 0 0,0-2 0 0 0,1 1-12 0 0,0 0 0 0 0,1 0 0 0 0,-1 0 0 0 0,0 0 0 0 0,1 0 0 0 0,-1 1 0 0 0,1-1 0 0 0,0 0 1 0 0,0 0-1 0 0,0 0 0 0 0,0 0 0 0 0,0 1 0 0 0,0-1 0 0 0,0 1 0 0 0,0-1 0 0 0,1 1 0 0 0,-1-1 0 0 0,3-2 1 0 0,1 1-9 0 0,-1 0 0 0 0,1 1-1 0 0,-1-1 1 0 0,1 1 0 0 0,0 0 0 0 0,0 0 0 0 0,6-2 0 0 0,0 1-8 0 0,1 1-1 0 0,-1 0 1 0 0,1 1 0 0 0,-1 0-1 0 0,1 0 1 0 0,16 2-1 0 0,-18 1 8 0 0,-1 1 0 0 0,1 0 0 0 0,-1 0 0 0 0,0 1 0 0 0,0 0 0 0 0,0 0-1 0 0,0 1 1 0 0,0 0 0 0 0,-1 1 0 0 0,14 11 0 0 0,6 9-19 0 0,36 41-1 0 0,-54-55 20 0 0,20 22-14 0 0,-2 1 0 0 0,-1 2 0 0 0,-1 0 0 0 0,-3 2 0 0 0,-1 1 0 0 0,18 46 0 0 0,-19-39 1 0 0,8 23 5 0 0,-16-36 8 0 0,-9-24 10 0 0,0 1-1 0 0,-1-1 1 0 0,0 1 0 0 0,-1-1-1 0 0,2 18 1 0 0,-3-11 4 0 0,1 14 10 0 0,-3 39-1 0 0,0-58 4 0 0,0-1-1 0 0,-1 0 0 0 0,-1 0 0 0 0,0-1 1 0 0,0 1-1 0 0,-1 0 0 0 0,-6 11 1 0 0,3-7 78 0 0,-1-1 0 0 0,0 1 0 0 0,-1-2 0 0 0,0 1 0 0 0,-1-1 1 0 0,-1 0-1 0 0,-20 18 0 0 0,18-20 90 0 0,-1 0 1 0 0,-18 10-1 0 0,26-18-142 0 0,0 0 0 0 0,0-1-1 0 0,0 0 1 0 0,0 0 0 0 0,-1 0 0 0 0,1-1-1 0 0,0 1 1 0 0,-1-2 0 0 0,-7 1 0 0 0,-18-1 71 0 0,1-2 1 0 0,-1-1 0 0 0,1-2 0 0 0,0 0-1 0 0,0-3 1 0 0,0 0 0 0 0,1-2 0 0 0,1-1-1 0 0,-35-19 1 0 0,-207-121 170 0 0,258 142-276 0 0,-63-41-81 0 0,-90-43 0 0 0,135 76-155 0 0,23 11-45 0 0,-1 1 0 0 0,0 1 0 0 0,0 0 1 0 0,-13-4-1 0 0,14 3 365 0 0,62 21-22553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56:07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963 6 320 0 0,'0'0'684'0'0,"27"-5"9830"0"0,-32 9-9986 0 0,-18 17 357 0 0,-1-1 0 0 0,-2-1 0 0 0,-32 18 0 0 0,-22 16 458 0 0,-134 86 1053 0 0,135-81-1603 0 0,-106 72 702 0 0,5 4-291 0 0,160-119-1056 0 0,12-10-102 0 0,0 0-1 0 0,1 1 1 0 0,-1 0 0 0 0,1 1-1 0 0,0 0 1 0 0,1 0 0 0 0,0 0 0 0 0,0 1-1 0 0,0 0 1 0 0,1 0 0 0 0,0 0-1 0 0,1 1 1 0 0,-7 17 0 0 0,11-25-47 0 0,-1 0 0 0 0,1 0 0 0 0,0 0 0 0 0,0-1 0 0 0,0 1 0 0 0,0 0 0 0 0,0 0 1 0 0,0 0-1 0 0,0 0 0 0 0,0 0 0 0 0,0 0 0 0 0,0 0 0 0 0,1 0 0 0 0,-1 0 0 0 0,0 0 0 0 0,1-1 0 0 0,-1 1 1 0 0,0 0-1 0 0,1 0 0 0 0,-1 0 0 0 0,1 0 0 0 0,0-1 0 0 0,-1 1 0 0 0,1 0 0 0 0,0-1 0 0 0,-1 1 0 0 0,1 0 0 0 0,0-1 1 0 0,-1 1-1 0 0,1-1 0 0 0,0 1 0 0 0,0-1 0 0 0,0 0 0 0 0,0 1 0 0 0,0-1 0 0 0,-1 0 0 0 0,1 1 0 0 0,0-1 0 0 0,1 0 1 0 0,45 5-10 0 0,-34-5 10 0 0,51 3 7 0 0,18 0 12 0 0,90 16 1 0 0,-76-2-7 0 0,149 31-436 0 0,-175-33-307 0 0,-16-4-1994 0 0,-19-2-4164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56:08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1 504 0 0,'0'0'8945'0'0,"3"7"-8422"0"0,15 28 460 0 0,-2 1 0 0 0,-2 0 0 0 0,17 70 0 0 0,14 126 1269 0 0,-22-104-1070 0 0,69 329 2598 0 0,-74-384-2611 0 0,46 124 0 0 0,-11-40-19 0 0,-13-38-364 0 0,-35-90-119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56:09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15 133 452 0 0,'-2'-1'226'0'0,"1"-1"-1"0"0,0 1 1 0 0,0-1 0 0 0,-1 1 0 0 0,1-1-1 0 0,0 0 1 0 0,0 1 0 0 0,1-1 0 0 0,-1 0-1 0 0,0 0 1 0 0,1 1 0 0 0,-1-1-1 0 0,1 0 1 0 0,-1 0 0 0 0,1 0 0 0 0,0 0-1 0 0,0 0 1 0 0,-1 0 0 0 0,2 0-1 0 0,-1 1 1 0 0,0-1 0 0 0,0 0 0 0 0,1 0-1 0 0,-1 0 1 0 0,1 0 0 0 0,-1 0 0 0 0,1 0-1 0 0,0 1 1 0 0,1-4 0 0 0,2 1-18 0 0,-1 1 1 0 0,1 0-1 0 0,0 0 1 0 0,0 0-1 0 0,0 0 1 0 0,0 1-1 0 0,1 0 0 0 0,-1 0 1 0 0,1 0-1 0 0,6-2 1 0 0,16-4 292 0 0,1 2 1 0 0,0 0-1 0 0,1 2 1 0 0,-1 1-1 0 0,30 1 1 0 0,30-3 251 0 0,137-4 557 0 0,-86 7-659 0 0,-82 1-408 0 0,1 3 0 0 0,-1 3 0 0 0,1 1-1 0 0,74 20 1 0 0,-52-8 129 0 0,-79-17-261 0 0,1 2-14 0 0,-1-3-85 0 0,-1 0 0 0 0,0 0 0 0 0,0 0 0 0 0,0 0 0 0 0,1 0 0 0 0,-1 1-1 0 0,0-1 1 0 0,0 0 0 0 0,0 0 0 0 0,0 0 0 0 0,1 0 0 0 0,-1 1 0 0 0,0-1 0 0 0,0 0 0 0 0,0 0 0 0 0,0 0 0 0 0,0 1-1 0 0,0-1 1 0 0,0 0 0 0 0,0 0 0 0 0,0 1 0 0 0,0-1 0 0 0,0 0 0 0 0,0 0 0 0 0,0 1 0 0 0,0-1 0 0 0,0 0 0 0 0,0 0-1 0 0,0 0 1 0 0,0 1 0 0 0,0-1 0 0 0,0 0 0 0 0,0 0 0 0 0,0 1 0 0 0,0-1 0 0 0,0 0 0 0 0,0 0 0 0 0,0 0 0 0 0,-1 1-1 0 0,1-1 1 0 0,0 0 0 0 0,-39 38 465 0 0,22-21-161 0 0,-27 31-1 0 0,18-16-48 0 0,3 1 0 0 0,0 1-1 0 0,3 1 1 0 0,0 1 0 0 0,-19 52 0 0 0,16-18 384 0 0,-23 123 0 0 0,16-13 330 0 0,29-179-971 0 0,-23 250 1316 0 0,22-212-1134 0 0,3 44 135 0 0,1-31-1617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56:10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64 0 0,'29'1'7771'0'0,"106"6"-5120"0"0,190 17 1512 0 0,-137-14-2503 0 0,-74-9-1078 0 0,-74-2-783 0 0,74 7 1 0 0,-69 2-619 0 0,7 2-1572 0 0,-18-8-5372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56:10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65 420 40 0 0,'-6'-4'494'0'0,"1"-1"0"0"0,0 0 0 0 0,0-1 0 0 0,0 1 0 0 0,1-1 0 0 0,-1 0 0 0 0,2 0 0 0 0,-7-13 0 0 0,6 7-49 0 0,0 0 1 0 0,2 0-1 0 0,-1 0 0 0 0,1 0 0 0 0,1 0 0 0 0,1-1 0 0 0,-1 1 0 0 0,2 0 0 0 0,0 0 0 0 0,0-1 0 0 0,1 1 0 0 0,1 0 0 0 0,0 0 0 0 0,6-15 0 0 0,-4 15-296 0 0,1 0-1 0 0,0 0 1 0 0,1 0 0 0 0,1 1-1 0 0,-1 0 1 0 0,2 1-1 0 0,0-1 1 0 0,0 1-1 0 0,13-10 1 0 0,-15 15-108 0 0,0 1-1 0 0,0 0 1 0 0,1 0 0 0 0,-1 1-1 0 0,1 0 1 0 0,-1 0 0 0 0,1 0 0 0 0,0 1-1 0 0,0 1 1 0 0,12-2 0 0 0,12 0 78 0 0,41 1 1 0 0,-57 3-85 0 0,20 0 49 0 0,1 1 0 0 0,-1 2 0 0 0,-1 2 1 0 0,1 1-1 0 0,-1 2 0 0 0,42 16 0 0 0,-14 1 168 0 0,-1 3 0 0 0,80 50 0 0 0,-138-76-221 0 0,0 0-1 0 0,0 0 1 0 0,1 0-1 0 0,-2 0 0 0 0,1 1 1 0 0,0-1-1 0 0,-1 1 1 0 0,1 0-1 0 0,-1 0 0 0 0,0 0 1 0 0,-1 1-1 0 0,1-1 1 0 0,-1 1-1 0 0,0-1 1 0 0,0 1-1 0 0,0 0 0 0 0,0 0 1 0 0,-1 0-1 0 0,0 0 1 0 0,0 0-1 0 0,-1 0 0 0 0,1 0 1 0 0,-1 0-1 0 0,-1 9 1 0 0,0-4 54 0 0,-1 0 1 0 0,0 1 0 0 0,-1-1 0 0 0,0-1-1 0 0,-1 1 1 0 0,0 0 0 0 0,0-1 0 0 0,-1 0 0 0 0,0 0-1 0 0,-1 0 1 0 0,-9 11 0 0 0,-31 36 899 0 0,-95 88 1 0 0,97-104-145 0 0,-68 83 0 0 0,95-102-634 0 0,1 1 1 0 0,0 1-1 0 0,2 1 1 0 0,1 0-1 0 0,2 0 1 0 0,-12 32-1 0 0,10-18 69 0 0,-10 38 195 0 0,-12 168 769 0 0,33-226-1209 0 0,-2 17-100 0 0,1 0 0 0 0,2 0 0 0 0,2 1 0 0 0,6 48 0 0 0,-5-75-650 0 0,1 0-1 0 0,0-1 0 0 0,1 1 0 0 0,0-1 0 0 0,5 10 0 0 0,7 13-3516 0 0,-6 2-3473 0 0,-8-15 3762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56:11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77 640 0 0,'11'5'8538'0'0,"4"-15"-7285"0"0,-1-2-1 0 0,0 0 1 0 0,19-22 1829 0 0,-39 28-2545 0 0,6 5-523 0 0,0 1 1 0 0,0 0-1 0 0,0-1 1 0 0,-1 1-1 0 0,1-1 1 0 0,0 1-1 0 0,0 0 1 0 0,0-1-1 0 0,-1 1 0 0 0,1 0 1 0 0,0-1-1 0 0,0 1 1 0 0,-1 0-1 0 0,1 0 1 0 0,0-1-1 0 0,0 1 1 0 0,-1 0-1 0 0,1 0 0 0 0,0-1 1 0 0,-1 1-1 0 0,1 0 1 0 0,-1 0-1 0 0,1 0 1 0 0,0 0-1 0 0,-1-1 0 0 0,1 1 1 0 0,0 0-1 0 0,-1 0 1 0 0,1 0-1 0 0,-1 0 1 0 0,1 0-1 0 0,0 0 1 0 0,-1 0-1 0 0,1 0 0 0 0,-1 0 1 0 0,-8 2 178 0 0,1 0 0 0 0,0 1-1 0 0,-1 0 1 0 0,1 0 0 0 0,0 1 0 0 0,0 0 0 0 0,1 0-1 0 0,-1 1 1 0 0,1 0 0 0 0,0 0 0 0 0,1 1 0 0 0,-1 0-1 0 0,1 0 1 0 0,0 0 0 0 0,-8 11 0 0 0,14-16-175 0 0,-1 0-1 0 0,1 0 1 0 0,-1-1 0 0 0,1 1 0 0 0,-1 0 0 0 0,1 0-1 0 0,-1-1 1 0 0,1 1 0 0 0,0 0 0 0 0,-1 0 0 0 0,1 0-1 0 0,0 0 1 0 0,0 0 0 0 0,0 0 0 0 0,-1-1 0 0 0,1 1-1 0 0,0 0 1 0 0,0 0 0 0 0,0 0 0 0 0,1 0 0 0 0,-1 0-1 0 0,0 0 1 0 0,0 0 0 0 0,0 0 0 0 0,1-1 0 0 0,0 3-1 0 0,0-2 1 0 0,0 1-1 0 0,0-1 1 0 0,1 1-1 0 0,-1-1 0 0 0,1 0 1 0 0,-1 0-1 0 0,1 0 1 0 0,-1 1-1 0 0,1-1 0 0 0,0-1 1 0 0,-1 1-1 0 0,3 1 0 0 0,3 0-13 0 0,-1 0 0 0 0,0 0 0 0 0,1 0 0 0 0,0-1 0 0 0,-1 0 0 0 0,14 0 0 0 0,13-6-652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56:16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7796 3003 92 0 0,'0'0'1451'0'0,"3"0"-732"0"0,3 1-398 0 0,-1-1 1 0 0,0 1 0 0 0,0 1 0 0 0,0-1 0 0 0,0 1-1 0 0,0 0 1 0 0,-1 0 0 0 0,1 0 0 0 0,-1 1 0 0 0,1 0-1 0 0,-1 0 1 0 0,0 0 0 0 0,0 0 0 0 0,0 0 0 0 0,0 1-1 0 0,4 5 1 0 0,-2-1 6 0 0,-1-1-1 0 0,0 1 1 0 0,-1 0-1 0 0,0 0 1 0 0,0 1-1 0 0,-1-1 1 0 0,0 1-1 0 0,4 17 1 0 0,-4-9 69 0 0,-1 0 0 0 0,-1 0 0 0 0,-1 0 1 0 0,0 0-1 0 0,-4 31 0 0 0,-24 84 1710 0 0,14-24-845 0 0,-12 95 38 0 0,5-26-460 0 0,3-92-158 0 0,-4-1 0 0 0,-58 145 1 0 0,54-163-220 0 0,-60 106 0 0 0,70-145-335 0 0,-1 0 1 0 0,-2-2-1 0 0,0 0 1 0 0,-2-1-1 0 0,0-1 1 0 0,-2-1-1 0 0,-42 31 1 0 0,37-34-27 0 0,-1-2 1 0 0,0-2-1 0 0,-1 0 0 0 0,-1-2 1 0 0,-1-1-1 0 0,-49 11 0 0 0,-5-3 60 0 0,-1-4 0 0 0,-108 6 0 0 0,-12-14-32 0 0,41-3-89 0 0,113-4-18 0 0,-74-8 1 0 0,30 0-2 0 0,-227-28 56 0 0,286 29-63 0 0,-121-12 57 0 0,-102-18-18 0 0,-17-34-3 0 0,36 7-63 0 0,-7 0 5 0 0,207 52 15 0 0,0-3-1 0 0,-73-33 0 0 0,71 28-3 0 0,-7-1-28 0 0,26 11 3 0 0,-40-21 0 0 0,-27-16-211 0 0,-1 5 1 0 0,-103-32-1 0 0,147 59 137 0 0,-85-14 1 0 0,97 22 50 0 0,1-1-1 0 0,0-1 0 0 0,0-2 1 0 0,1-2-1 0 0,-35-16 1 0 0,23 4 4 0 0,15 9-35 0 0,-54-36 1 0 0,-125-101-541 0 0,191 136 556 0 0,0-1 0 0 0,2-1 0 0 0,0-1 0 0 0,-29-40 0 0 0,20 25 34 0 0,-13-10-90 0 0,-81-70 0 0 0,32 33 37 0 0,11 6 22 0 0,-62-62 5 0 0,29 33 30 0 0,-107-126-105 0 0,139 154 76 0 0,56 55 43 0 0,0 0 0 0 0,-35-44 0 0 0,1-2-9 0 0,35 43-9 0 0,-19-28 0 0 0,-74-100-128 0 0,45 66 68 0 0,-52-67-168 0 0,45 65 92 0 0,51 61 132 0 0,-175-173-303 0 0,139 130 250 0 0,-75-107 1 0 0,116 149 38 0 0,-54-62-14 0 0,45 56 28 0 0,-34-49 0 0 0,-22-26 14 0 0,23 10-125 0 0,36 54 166 0 0,-20-39-84 0 0,5-4-44 0 0,31 61 76 0 0,-26-46 1 0 0,20 43-16 0 0,-15-38 1 0 0,8 16-54 0 0,-82-175-274 0 0,88 191 302 0 0,12 22 25 0 0,0 0 0 0 0,-1 1-1 0 0,-14-20 1 0 0,15 23-25 0 0,1-1 0 0 0,0 0-1 0 0,0 0 1 0 0,1-1 0 0 0,-3-16-1 0 0,-5-56-261 0 0,4 16 62 0 0,7 63 229 0 0,1-1 18 0 0,0 0-1 0 0,0 0 1 0 0,-1 0 0 0 0,0 0 0 0 0,0 0-1 0 0,-2-8 1 0 0,-1-3-37 0 0,3 15 26 0 0,-2-56-293 0 0,-7-39-181 0 0,9 95 476 0 0,-5-16-89 0 0,1 8 14 0 0,5 10 99 0 0,0 0 0 0 0,0 0 0 0 0,0 0 0 0 0,0 0 0 0 0,-1 0 0 0 0,1 0 0 0 0,0 0 0 0 0,0 0 0 0 0,0 0 0 0 0,0 0 0 0 0,0 0 0 0 0,0 0 0 0 0,0 0 0 0 0,0 0 0 0 0,0 0-1 0 0,0 0 1 0 0,0 1 0 0 0,0-1 0 0 0,0 0 0 0 0,0 0 0 0 0,0 0 0 0 0,0 0 0 0 0,0 0 0 0 0,0 0 0 0 0,0 0 0 0 0,-1 0 0 0 0,1 0 0 0 0,0 0 0 0 0,0 0 0 0 0,0 0 0 0 0,0 0 0 0 0,0 0 0 0 0,0 0-1 0 0,0 0 1 0 0,0 0 0 0 0,0 0 0 0 0,0 0 0 0 0,0 0 0 0 0,0 0 0 0 0,0 0 0 0 0,0 0 0 0 0,-1 0 0 0 0,1 0 0 0 0,0 0 0 0 0,0 0 0 0 0,0 0 0 0 0,0-1 0 0 0,0 1 0 0 0,0 0 0 0 0,0 0 0 0 0,0 0-1 0 0,0 0 1 0 0,0 0 0 0 0,0 0 0 0 0,0 0 0 0 0,0 0 0 0 0,0 0 0 0 0,-5 44 10 0 0,-51 413 160 0 0,54-447-143 0 0,-22 121 270 0 0,20-110-231 0 0,0-1 1 0 0,1 1 0 0 0,1 39 0 0 0,2-59-128 0 0,-7 12-1219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2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53 584 0 0,'0'0'2844'0'0,"2"4"-1938"0"0,3 19-124 0 0,-1-1 1 0 0,-1 1-1 0 0,-1 0 0 0 0,-1 0 1 0 0,-2 25-1 0 0,1 13 29 0 0,3 42 1704 0 0,-15 146 0 0 0,11-205-1852 0 0,2-36-391 0 0,-1 1 0 0 0,0-1 0 0 0,-1 1 0 0 0,1-1 0 0 0,-6 18 936 0 0,-7-82-1092 0 0,9-5-77 0 0,-5-46-204 0 0,7-130-1 0 0,4 178 82 0 0,-2 40 46 0 0,0 1 0 0 0,1-1 1 0 0,1 1-1 0 0,1 0 0 0 0,7-25 1 0 0,-8 37 18 0 0,0 0 1 0 0,0 0-1 0 0,1 0 0 0 0,0 0 1 0 0,0 0-1 0 0,1 1 1 0 0,0 0-1 0 0,0-1 1 0 0,0 1-1 0 0,9-8 1 0 0,-10 11 14 0 0,0 0 0 0 0,0 0 0 0 0,0 0 0 0 0,0 0 0 0 0,1 1 0 0 0,-1-1 0 0 0,1 1 0 0 0,-1 0 1 0 0,1 0-1 0 0,-1 0 0 0 0,1 0 0 0 0,0 1 0 0 0,-1 0 0 0 0,1-1 0 0 0,0 1 0 0 0,0 1 0 0 0,-1-1 0 0 0,1 0 0 0 0,0 1 1 0 0,4 1-1 0 0,1 1 37 0 0,0 1 0 0 0,0 0 1 0 0,0 0-1 0 0,-1 1 0 0 0,0 0 1 0 0,0 1-1 0 0,0 0 0 0 0,0 0 1 0 0,-1 0-1 0 0,0 1 0 0 0,-1 0 1 0 0,1 1-1 0 0,7 11 0 0 0,7 12 232 0 0,32 66 0 0 0,-50-91-245 0 0,20 39 245 0 0,-3 2 0 0 0,-1 1 1 0 0,-3 0-1 0 0,-1 1 0 0 0,-3 1 0 0 0,-2 0 1 0 0,3 58-1 0 0,-11-70-780 0 0,-2-36 58 0 0,2 6-450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56:16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0 348 0 0,'-8'2'9394'0'0,"22"8"-8918"0"0,-1 0 0 0 0,0 1-1 0 0,-1 1 1 0 0,0 0 0 0 0,15 21-1 0 0,-8-9 55 0 0,17 23 254 0 0,2-1-1 0 0,3-3 0 0 0,0-1 0 0 0,50 38 0 0 0,-14-26 101 0 0,2-3 0 0 0,3-3 0 0 0,92 38 1 0 0,77 16 18 0 0,-186-80-3883 0 0,-63-22 2106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367 421 1044 0 0,'0'0'19313'0'0,"7"-12"-18825"0"0,21-33-23 0 0,-20 33 752 0 0,-10 1-865 0 0,-7-47 1417 0 0,-9 5-1185 0 0,15 42-338 0 0,3 9-212 0 0,-1 0 0 0 0,1 0 0 0 0,0 0 0 0 0,0 0 0 0 0,-1 0 0 0 0,1 0 0 0 0,-1 1 0 0 0,0-1 0 0 0,1 0 0 0 0,-1 0-1 0 0,-2-3 1 0 0,0 0 42 0 0,1-1 389 0 0,-1-1-253 0 0,-10-21 6 0 0,10 21 176 0 0,-1 1-209 0 0,-11-15-4 0 0,12 15 157 0 0,-2 1-190 0 0,-14-16-10 0 0,14 16 222 0 0,-1 0-241 0 0,-16-14-19 0 0,16 14 157 0 0,1 2-200 0 0,-17-13 13 0 0,17 12 120 0 0,2 4-186 0 0,0 0 0 0 0,0 0 0 0 0,1-1 0 0 0,-1 0 0 0 0,0 1-1 0 0,0-1 1 0 0,0 0 0 0 0,1 0 0 0 0,-1 0 0 0 0,-4-3 0 0 0,0 0 5 0 0,-2 1 116 0 0,1 2-97 0 0,-24-3-12 0 0,24 3 87 0 0,-2 6-123 0 0,-33 17 13 0 0,32-16-4 0 0,7-1-7 0 0,-11 13 14 0 0,11-13-4 0 0,0 3 4 0 0,-11 30-4 0 0,6-2 4 0 0,8-30-4 0 0,-1 3-6 0 0,-5 25 14 0 0,5-25 5 0 0,2 0-8 0 0,-2 29 7 0 0,1-29 20 0 0,1 0-9 0 0,2 27 2 0 0,1 24-22 0 0,-2-50-1 0 0,0 1 9 0 0,7 76-10 0 0,-1-8 39 0 0,-3-23-17 0 0,-4 0 2 0 0,0-38-16 0 0,2 15 11 0 0,0 5 4 0 0,-1-29 4 0 0,-1 3 5 0 0,-2 56 34 0 0,4-21-25 0 0,-1 4 2 0 0,3 9 8 0 0,-4-7 2 0 0,4 2 3 0 0,-2-4-6 0 0,0 10-10 0 0,1-27-14 0 0,-2-26 19 0 0,-1 2-4 0 0,5 128 114 0 0,-5-130-129 0 0,-1 5-3 0 0,0 56 2 0 0,1-38-25 0 0,0-24-2 0 0,0 4 22 0 0,2 49 48 0 0,3-12-27 0 0,2 1-45 0 0,-4-38 18 0 0,5 33 78 0 0,-3 6-31 0 0,3 29-8 0 0,-3-38-13 0 0,-1-12 6 0 0,-4-9-36 0 0,-1 122-858 0 0,-29-224-7044 0 0,29 79 6334 0 0,-4-10-2112 0 0,-14-39 504 0 0,10 33-1979 0 0,-10-7 393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1 110 736 0 0,'0'0'12110'0'0,"13"-5"-11523"0"0,2-1-387 0 0,-7 3-28 0 0,-1 0 1 0 0,1 0 0 0 0,0 1 0 0 0,0 0 0 0 0,14-2-1 0 0,36-6 1090 0 0,115-20 1090 0 0,-19 8-187 0 0,-70 14-753 0 0,-18 4-595 0 0,-12 1 161 0 0,-44 1-1237 0 0,-1 1 2244 0 0,-2 0-3801 0 0,1 0-3566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0 372 0 0,'0'0'10781'0'0,"5"9"-10338"0"0,1 5-264 0 0,0 1 0 0 0,0 0 0 0 0,-2 0 0 0 0,1 0 0 0 0,-2 0 0 0 0,3 27 0 0 0,-1 106 1316 0 0,-4-50 130 0 0,2-72-902 0 0,-2-24-497 0 0,-4-40 826 0 0,5-128-1025 0 0,-2 160-53 0 0,-2-9 2 0 0,-5-70-25 0 0,5 54 25 0 0,-3-24 8 0 0,4 46 118 0 0,1 9-75 0 0,-4 1 10 0 0,2 10 31 0 0,6 205 671 0 0,-4-152-261 0 0,2-46-225 0 0,-2-16-230 0 0,1-1 0 0 0,-1 1 0 0 0,1-1 0 0 0,-1 1 0 0 0,0-1 0 0 0,0 1 0 0 0,0-1 0 0 0,0 1 0 0 0,0-1 0 0 0,0 1 0 0 0,0-1 0 0 0,-1 1 0 0 0,1-1 0 0 0,0 1 0 0 0,-1-1 0 0 0,1 1 0 0 0,-1-1 0 0 0,0 1 0 0 0,1-1 0 0 0,-3 3 0 0 0,2-3-204 0 0,1-2-573 0 0,0 0 706 0 0,0 0 0 0 0,0 0 1 0 0,-1 0-1 0 0,1 0 1 0 0,0 1-1 0 0,0-1 1 0 0,-1 0-1 0 0,1 0 0 0 0,0 0 1 0 0,-1 0-1 0 0,1 0 1 0 0,-1 1-1 0 0,1-1 1 0 0,-1 0-1 0 0,1 0 1 0 0,-2-1-1 0 0,-8-14-1223 0 0,6 7 410 0 0,-6-17-1918 0 0,1 11-3333 0 0,2 8 2018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0 464 0 0,'0'0'31928'0'0,"20"118"-58211"0"0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 52 0 0,'0'0'823'0'0,"23"19"13471"0"0,-10-13-6019 0 0,-35-16 1048 0 0,10 1-9323 0 0,8 2-115 0 0,4 5-657 0 0,-6 3-4170 0 0,0-3 3531 0 0,0 5-3637 0 0,-6 7-2702 0 0,-1 4 594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156 591 796 0 0,'17'-4'2366'0'0,"15"1"2487"0"0,-29 1-4643 0 0,1 0-1 0 0,0 0 0 0 0,0 0 1 0 0,-1-1-1 0 0,1 0 0 0 0,-1 0 0 0 0,0 0 1 0 0,0 0-1 0 0,0 0 0 0 0,0 0 1 0 0,0-1-1 0 0,-1 1 0 0 0,0-1 0 0 0,0 0 1 0 0,0 0-1 0 0,0 0 0 0 0,0 0 1 0 0,-1 0-1 0 0,0 0 0 0 0,2-9 0 0 0,2-9 209 0 0,-1 0-1 0 0,3-40 0 0 0,-6 42-259 0 0,0 0 1 0 0,-2 0-1 0 0,0 0 1 0 0,-2 0-1 0 0,0 0 1 0 0,-1 1-1 0 0,-1-1 1 0 0,-1 1-1 0 0,0 0 1 0 0,-2 1-1 0 0,0 0 1 0 0,-16-26-1 0 0,18 34-17 0 0,-1 0-1 0 0,0 0 0 0 0,-1 1 1 0 0,0 0-1 0 0,0 1 1 0 0,-1-1-1 0 0,0 2 1 0 0,-1-1-1 0 0,1 1 0 0 0,-12-5 1 0 0,16 9-32 0 0,-1-1 62 0 0,1 1 0 0 0,0 1 0 0 0,-1-1 0 0 0,0 1 0 0 0,1 0 0 0 0,-12-3-1 0 0,15 5 132 0 0,-17 8-20 0 0,17-6-248 0 0,0-1 0 0 0,0 1 0 0 0,0 0 0 0 0,1 0 1 0 0,-1 0-1 0 0,1 0 0 0 0,-1 0 0 0 0,1 0 0 0 0,-1 0 1 0 0,1 0-1 0 0,0 1 0 0 0,0-1 0 0 0,0 0 0 0 0,0 1 0 0 0,0 2 1 0 0,-6 41 350 0 0,6-37-274 0 0,-1 49 324 0 0,2 0 1 0 0,3-1 0 0 0,12 65 0 0 0,45 328 1757 0 0,-36-239-1111 0 0,10 163 699 0 0,-30-300-1447 0 0,-5 294 1442 0 0,-1-311-1456 0 0,5 108 849 0 0,0-50-230 0 0,-3-90-1468 0 0,-4-61-2535 0 0,0 11 240 0 0,-15-41 0 0 0,-1 12-6480 0 0,15 42 6021 0 0,-4-7-2177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45 212 0 0,'0'0'8921'0'0,"7"0"-8170"0"0,90 1 3506 0 0,171-20 1 0 0,-154 7-2526 0 0,148-3 1289 0 0,-237 16-2771 0 0,-15-1-3845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20 168 404 0 0,'-6'4'10786'0'0,"-7"-38"-9862"0"0,12 33-523 0 0,10-54 1322 0 0,-6 50-1604 0 0,-1-1-1 0 0,1 1 1 0 0,-1 0 0 0 0,1 0 0 0 0,1 1-1 0 0,-1-1 1 0 0,1 1 0 0 0,0-1-1 0 0,0 1 1 0 0,0 0 0 0 0,0 1-1 0 0,1-1 1 0 0,-1 1 0 0 0,1 0 0 0 0,0 0-1 0 0,0 0 1 0 0,0 1 0 0 0,1-1-1 0 0,-1 1 1 0 0,7-1 0 0 0,-9 3-65 0 0,0 0 1 0 0,1 0-1 0 0,-1 0 0 0 0,0 0 1 0 0,0 1-1 0 0,0-1 0 0 0,0 1 1 0 0,0 0-1 0 0,0 0 1 0 0,0 0-1 0 0,0 1 0 0 0,0-1 1 0 0,0 1-1 0 0,-1-1 0 0 0,1 1 1 0 0,3 3-1 0 0,2 1 128 0 0,1 1 0 0 0,-2 1 0 0 0,11 11-1 0 0,-9-7-18 0 0,-1 1 0 0 0,0-1 0 0 0,-1 2 0 0 0,-1-1 1 0 0,0 1-1 0 0,-1 0 0 0 0,0 0 0 0 0,-1 0 0 0 0,0 1 0 0 0,1 24 0 0 0,-1-8 74 0 0,-3 1 0 0 0,0-1 0 0 0,-2 1 1 0 0,-5 32-1 0 0,-5-1 341 0 0,-31 99 1 0 0,18-107-262 0 0,11-27-102 0 0,10-22-170 0 0,2-4-19 0 0,0 0 0 0 0,0 0 0 0 0,0 0-1 0 0,0 0 1 0 0,0 0 0 0 0,-1-1 0 0 0,1 1 0 0 0,0 0-1 0 0,-1-1 1 0 0,0 1 0 0 0,1-1 0 0 0,-1 1 0 0 0,-4 1-1 0 0,1-4-35 0 0,-2-3-7 0 0,1 0-1 0 0,0 0 1 0 0,0-1-1 0 0,0 0 1 0 0,0 0-1 0 0,1 0 1 0 0,0-1-1 0 0,0 1 1 0 0,1-1-1 0 0,-1-1 0 0 0,1 1 1 0 0,-6-13-1 0 0,2 0-145 0 0,0 0-1 0 0,1-1 1 0 0,-9-36-1 0 0,14 48 53 0 0,1 0-1 0 0,0 0 0 0 0,0 0 0 0 0,1 0 1 0 0,0-1-1 0 0,1-8 0 0 0,-1 15 96 0 0,0 0 0 0 0,0 0 0 0 0,1 0 0 0 0,-1 0 0 0 0,1 0 0 0 0,0 0 0 0 0,-1 0 0 0 0,1 1 0 0 0,0-1 0 0 0,0 0 0 0 0,0 0 0 0 0,0 1 0 0 0,1-1 0 0 0,-1 0 0 0 0,0 1 0 0 0,1-1 0 0 0,-1 1 0 0 0,1 0 0 0 0,-1 0 0 0 0,1-1 0 0 0,0 1 0 0 0,0 0 0 0 0,-1 0 0 0 0,1 0 0 0 0,0 1 0 0 0,0-1 0 0 0,0 0 0 0 0,0 1 0 0 0,0-1 0 0 0,2 1 0 0 0,12-2 47 0 0,1 1 0 0 0,-1 1 1 0 0,1 1-1 0 0,-1 0 0 0 0,0 1 1 0 0,17 4-1 0 0,97 32 641 0 0,-43-10-193 0 0,-34-11-1159 0 0,-51-17 194 0 0,2-6-4680 0 0,0-1 4522 0 0,-5 1-2621 0 0,-11-9-1433 0 0,5 2 356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72 0 0,'22'7'32592'0'0,"-25"-5"-32966"0"0,0 0 1 0 0,0 0-1 0 0,0 0 1 0 0,0 0-1 0 0,0 1 1 0 0,0-1-1 0 0,-3 6 0 0 0,3-5-1463 0 0,0 1-1 0 0,1 0 0 0 0,-1 0 0 0 0,1 0 0 0 0,0 0 0 0 0,0 1 1 0 0,-1 4-1 0 0,-1 14-6582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5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1 431 196 0 0,'20'1'2908'0'0,"9"-8"-1840"0"0,0 0 1 0 0,-1-2 0 0 0,0-1 0 0 0,0-1-1 0 0,39-22 1 0 0,-16 8-18 0 0,-9 3 48 0 0,-1-3 0 0 0,46-35 0 0 0,-43 28 61 0 0,-42 30-1097 0 0,1 1-1 0 0,-1-1 1 0 0,0 0-1 0 0,0 0 1 0 0,0 0-1 0 0,0 0 1 0 0,0-1-1 0 0,0 1 1 0 0,-1-1-1 0 0,1 1 1 0 0,-1-1-1 0 0,0 1 1 0 0,0-1 0 0 0,0 0-1 0 0,0 1 1 0 0,0-1-1 0 0,0 0 1 0 0,-1 0-1 0 0,1 0 1 0 0,-1 0-1 0 0,0 0 1 0 0,0 1-1 0 0,0-1 1 0 0,0 0-1 0 0,-1 0 1 0 0,1 0-1 0 0,-1 0 1 0 0,0 0 0 0 0,1 1-1 0 0,-1-1 1 0 0,0 0-1 0 0,-1 1 1 0 0,1-1-1 0 0,-2-2 1 0 0,-1-3 11 0 0,0 1 1 0 0,-1 0-1 0 0,0 1 1 0 0,0-1 0 0 0,-1 1-1 0 0,0 0 1 0 0,0 0-1 0 0,0 1 1 0 0,-1-1-1 0 0,-10-5 1 0 0,10 7-44 0 0,-1 0 1 0 0,0 1-1 0 0,0 0 1 0 0,0 1-1 0 0,0 0 1 0 0,0 0-1 0 0,-1 0 1 0 0,1 1-1 0 0,-1 1 0 0 0,1-1 1 0 0,-1 1-1 0 0,1 1 1 0 0,-1-1-1 0 0,1 2 1 0 0,0-1-1 0 0,-1 1 0 0 0,1 0 1 0 0,-11 5-1 0 0,6-1-5 0 0,0 0 0 0 0,0 0 0 0 0,1 1 0 0 0,0 1 0 0 0,0 0 0 0 0,1 1 0 0 0,0 0 0 0 0,1 1 0 0 0,0 0 0 0 0,-11 15 0 0 0,9-10 51 0 0,2 1 0 0 0,0 0-1 0 0,1 1 1 0 0,1-1-1 0 0,0 2 1 0 0,1-1-1 0 0,1 1 1 0 0,1 1 0 0 0,0-1-1 0 0,2 1 1 0 0,0-1-1 0 0,1 1 1 0 0,0 23-1 0 0,3-28 18 0 0,-1 1-1 0 0,2 0 0 0 0,0 0 0 0 0,1-1 1 0 0,0 1-1 0 0,1-1 0 0 0,1 0 0 0 0,0 0 1 0 0,1 0-1 0 0,0-1 0 0 0,1 1 0 0 0,1-2 1 0 0,0 1-1 0 0,0-1 0 0 0,2 0 0 0 0,-1-1 0 0 0,16 14 1 0 0,-9-12-138 0 0,0-1 1 0 0,0-1 0 0 0,1-1-1 0 0,0 0 1 0 0,1-1-1 0 0,0-1 1 0 0,1-1 0 0 0,-1 0-1 0 0,1-2 1 0 0,0 0 0 0 0,1-1-1 0 0,-1-1 1 0 0,1 0 0 0 0,0-2-1 0 0,0 0 1 0 0,0-2-1 0 0,-1 0 1 0 0,1-1 0 0 0,0-1-1 0 0,-1 0 1 0 0,33-12 0 0 0,-23 5-2049 0 0,46-24 0 0 0,-32 9-5876 0 0,-24 14 3151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0 220 0 0,'0'0'32376'0'0,"-3"2"-32228"0"0,-8 6-338 0 0,8-5-1050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6:28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39 232 64 0 0,'0'0'12779'0'0,"-7"-15"-12663"0"0,-18-45-13 0 0,18 45 162 0 0,13 5-197 0 0,15-33-5 0 0,-16 32 76 0 0,0 5-61 0 0,15-19 8 0 0,-15 18 83 0 0,0 4-102 0 0,16-12-3 0 0,-16 11 159 0 0,2 1-118 0 0,-2 0-28 0 0,-3 1 4 0 0,0 1 1 0 0,0 0-1 0 0,0 0 0 0 0,1 0 1 0 0,-1 0-1 0 0,0 0 1 0 0,0 0-1 0 0,0 0 0 0 0,1 1 1 0 0,-1-1-1 0 0,5 1 1 0 0,8 10 96 0 0,48 37 16 0 0,-54-40-142 0 0,-7-5-34 0 0,0-1 0 0 0,0 1-1 0 0,-1 0 1 0 0,1 0 0 0 0,0-1-1 0 0,-1 1 1 0 0,0 0 0 0 0,0 0-1 0 0,1 0 1 0 0,-1 1 0 0 0,0-1 0 0 0,-1 0-1 0 0,1 0 1 0 0,0 1 0 0 0,-1-1-1 0 0,1 0 1 0 0,-1 1 0 0 0,1 2-1 0 0,47 201 788 0 0,-23-102-169 0 0,-20-81-557 0 0,2 8 97 0 0,3 46-1 0 0,4 87 709 0 0,-7-65-196 0 0,-10-53-371 0 0,-3-9-7 0 0,6-26-240 0 0,0-7-32 0 0,0 0 1 0 0,-1 1-1 0 0,1-1 0 0 0,-1 0 0 0 0,0 0 0 0 0,0 1 1 0 0,0-1-1 0 0,-3 6 0 0 0,-21 75 642 0 0,22-77-553 0 0,-1 0 0 0 0,0 0 1 0 0,-11 15-1 0 0,1-7 46 0 0,4-8-50 0 0,-1-3-83 0 0,1 0 0 0 0,-1-1 0 0 0,0 0 0 0 0,0-1 0 0 0,0 0 0 0 0,0-1 0 0 0,-1 0 0 0 0,1-1 0 0 0,-1 0 0 0 0,1-1 0 0 0,-1 0 0 0 0,1-1 0 0 0,-1 0-1 0 0,-11-3 1 0 0,18 4-65 0 0,3 0 14 0 0,1 0 0 0 0,0 0-1 0 0,0-1 1 0 0,0 1-1 0 0,-1 0 1 0 0,1 0 0 0 0,0-1-1 0 0,0 1 1 0 0,0-1-1 0 0,0 1 1 0 0,0-1 0 0 0,0 1-1 0 0,0-1 1 0 0,0 0 0 0 0,0 0-1 0 0,0 1 1 0 0,0-1-1 0 0,0 0 1 0 0,0 0 0 0 0,0 0-1 0 0,1 0 1 0 0,-1 0-1 0 0,0 0 1 0 0,1 0 0 0 0,-1 0-1 0 0,1 0 1 0 0,-1 0-1 0 0,0-2 1 0 0,-24-44-65 0 0,18 35-7 0 0,4-15-37 0 0,2 22 95 0 0,0 0 0 0 0,0 1 0 0 0,0-1 0 0 0,1 0 0 0 0,0 0 0 0 0,0-7 0 0 0,-1 2-4 0 0,0 5 2 0 0,1 0 1 0 0,0 1-1 0 0,0-1 0 0 0,0 0 1 0 0,0 1-1 0 0,1-1 0 0 0,2-8 0 0 0,-3 2 2 0 0,0 7 9 0 0,1 0 0 0 0,-1 0 1 0 0,1 0-1 0 0,-1 0 0 0 0,1 0 0 0 0,0 0 0 0 0,1 0 0 0 0,-1 1 0 0 0,3-6 0 0 0,9-21-34 0 0,-10 23 0 0 0,1 0 8 0 0,12-18 7 0 0,-12 19-12 0 0,0 1-2 0 0,13-11 2 0 0,-13 12 5 0 0,2-1-22 0 0,19-13 44 0 0,-19 13-1 0 0,-5 5-14 0 0,0 0 32 0 0,0 0 0 0 0,0 0 0 0 0,0 0 0 0 0,0 0 1 0 0,0-1-1 0 0,0 1 0 0 0,0 0 0 0 0,0-1 0 0 0,0 1 0 0 0,0 0 0 0 0,0-1 0 0 0,0 1 0 0 0,0-1 0 0 0,0 0 0 0 0,0 1 1 0 0,-1-1-1 0 0,3-1 0 0 0,6-5-3 0 0,2 6-18 0 0,45-4-58 0 0,-46 12 114 0 0,26 21 16 0 0,-21-13 3 0 0,67 93 293 0 0,-27-39-45 0 0,-46-58-233 0 0,1-1-1 0 0,0 0 1 0 0,1-1 0 0 0,0 0-1 0 0,19 12 1 0 0,-11-8-2 0 0,-16-11 15 0 0,8 1 2 0 0,31 8-13 0 0,-32-8 0 0 0,0-3-14 0 0,32-3-4 0 0,-31 3-3 0 0,1-8-11 0 0,6-2-32 0 0,-10 6-16 0 0,0-1 1 0 0,0 0-1 0 0,-1 0 1 0 0,1-1-1 0 0,-1 0 1 0 0,0 0-1 0 0,10-12 0 0 0,-11 11-72 0 0,10-10-293 0 0,-1 1 1 0 0,0-2 0 0 0,16-27 0 0 0,-14 18-455 0 0,-13 20-238 0 0,-1 1-275 0 0,9-15-403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8:17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8 258 456 0 0,'0'0'10156'0'0,"-1"-14"-9914"0"0,-6-57 378 0 0,14 61-429 0 0,20-32-13 0 0,-26 39-155 0 0,0 1 0 0 0,0 0 0 0 0,0 0 0 0 0,0 0 0 0 0,1 0-1 0 0,-1 0 1 0 0,1 0 0 0 0,-1 0 0 0 0,1 1 0 0 0,0-1 0 0 0,0 1 0 0 0,3-3 0 0 0,1 0 34 0 0,-2 0 115 0 0,4-2-9 0 0,0-1-110 0 0,-5 3-19 0 0,1 1-1 0 0,0 0 1 0 0,0 0 0 0 0,0 1-1 0 0,0-1 1 0 0,0 1 0 0 0,6-3-1 0 0,-3 0 26 0 0,-4 3-29 0 0,0 0 0 0 0,-1 1 0 0 0,1-1 0 0 0,0 1 1 0 0,1-1-1 0 0,-1 1 0 0 0,0 0 0 0 0,0 0 0 0 0,4 0 0 0 0,40-12 304 0 0,-38 10-276 0 0,32-4 334 0 0,-28 5-343 0 0,7-1 11 0 0,2 2 128 0 0,33 5 83 0 0,-44-3-126 0 0,0 2 2 0 0,49 12 127 0 0,-32-5-126 0 0,-21-8-25 0 0,1 2 4 0 0,58 31 285 0 0,-61-32-183 0 0,2 1-116 0 0,-3 1-68 0 0,-2-4-17 0 0,-1 1 0 0 0,1 0 0 0 0,0-1 0 0 0,-1 1 1 0 0,1-1-1 0 0,0 1 0 0 0,0-1 0 0 0,0 0 0 0 0,0 0 0 0 0,0 0 0 0 0,4 1 1 0 0,-2 6 119 0 0,23 62 317 0 0,-25-64-307 0 0,-2 5 9 0 0,2 32-3 0 0,-1-32-13 0 0,-2-1-8 0 0,-4 32-8 0 0,4-31-15 0 0,-2-1-14 0 0,-13 50 121 0 0,15-52-185 0 0,-11 26 120 0 0,-16 31 63 0 0,25-58-172 0 0,-1-1-1 0 0,-14 21 0 0 0,13-21 33 0 0,1-1-46 0 0,-12 12 2 0 0,11-13 143 0 0,-1-1-163 0 0,-22 7 8 0 0,21-7 425 0 0,16-22-612 0 0,27-57 156 0 0,-27 58-11 0 0,0 16 15 0 0,30-3-4 0 0,-29 3 1 0 0,1 3 14 0 0,46 5 2 0 0,-47-2-3 0 0,49 20 9 0 0,11 8 76 0 0,-62-29-75 0 0,14 8 32 0 0,-2 2 14 0 0,4 2-14 0 0,-18-12-27 0 0,0 1-5 0 0,19 12-7 0 0,-19-13 25 0 0,-1 2 10 0 0,15 16 18 0 0,-15-16 6 0 0,0 1-1 0 0,15 18 0 0 0,-15-17 95 0 0,-2-1-71 0 0,10 19-4 0 0,-9-19 11 0 0,-2 1 3 0 0,7 20 7 0 0,-6-21 127 0 0,-2 3-139 0 0,6 24 5 0 0,-5-25 203 0 0,-2 0-195 0 0,-1 26-1 0 0,1-25 303 0 0,-2 1-322 0 0,-6 30 7 0 0,6-30 272 0 0,-1-4-245 0 0,-9 20-7 0 0,10-20 234 0 0,-3 0-245 0 0,-13 16 1 0 0,14-16 311 0 0,-2-4-321 0 0,-19 10-3 0 0,19-9 334 0 0,-4-1-311 0 0,-30 9 1 0 0,30-8 26 0 0,4-1-17 0 0,-19 6-15 0 0,18-6 89 0 0,-2 2-103 0 0,-26 8 14 0 0,26-9 3 0 0,2-1-11 0 0,-20 4-1 0 0,21-4 92 0 0,-4 0-115 0 0,-28 7-7 0 0,29-6 68 0 0,-1-2-88 0 0,-29 5-4 0 0,29-5 93 0 0,1 1-100 0 0,-30 5 10 0 0,29-5 4 0 0,0-1-29 0 0,-34 4-2 0 0,34-4 26 0 0,1-1-32 0 0,-28 3 2 0 0,28-3 13 0 0,-2-1-28 0 0,-1 1-7 0 0,-37-5 63 0 0,11-1-42 0 0,28 4-3 0 0,3 0-13 0 0,-23-7 0 0 0,22 6 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8:25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867 1 336 0 0,'0'0'2158'0'0,"-15"12"-1126"0"0,-48 35-34 0 0,38-26-204 0 0,0 2 0 0 0,1 0 0 0 0,1 2 0 0 0,1 0 0 0 0,2 2 0 0 0,0 0 1 0 0,-28 54-1 0 0,0-2 214 0 0,-267 345 4102 0 0,206-308-3816 0 0,68-74-983 0 0,12-14-376 0 0,21-23 18 0 0,3 0-172 0 0,0-1-110 0 0,-12 11-148 0 0,13-11-186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8:25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0 280 0 0,'0'0'8554'0'0,"19"11"-7872"0"0,61 36-16 0 0,-62-34-306 0 0,0 0 1 0 0,0 1-1 0 0,22 24 1 0 0,-6-5 99 0 0,164 160 1731 0 0,-111-105-1375 0 0,88 72 753 0 0,-44-41-1537 0 0,-78-74-1287 0 0,-43-36 1293 0 0,27 27-5977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0:48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24 312 0 0,'0'0'6172'0'0,"3"-4"-5751"0"0,14-15 2107 0 0,-13 40 3257 0 0,0 61-5545 0 0,-2-36 308 0 0,2 192 850 0 0,2 9 256 0 0,-6-221-1223 0 0,-4 44-1 0 0,0-27 380 0 0,4-44-819 0 0,0-1 1 0 0,-1 1 0 0 0,1-1 0 0 0,-1 1-1 0 0,1-1 1 0 0,-1 1 0 0 0,0-1 0 0 0,0 1 0 0 0,1-1-1 0 0,-1 1 1 0 0,0 0 0 0 0,-2-2 0 0 0,-1-4-17 0 0,1-4-62 0 0,1-1 0 0 0,0 0 0 0 0,1 0 0 0 0,0 0-1 0 0,1 0 1 0 0,0 0 0 0 0,1 0 0 0 0,1 0 0 0 0,0 0-1 0 0,3-12 1 0 0,0-4-111 0 0,-2 14 42 0 0,0 0 1 0 0,1-1-1 0 0,0 1 0 0 0,11-21 0 0 0,-12 30 94 0 0,-1-1 0 0 0,1 1 0 0 0,0 0 1 0 0,0 0-1 0 0,1 0 0 0 0,-1 1 0 0 0,1-1 1 0 0,0 1-1 0 0,1 0 0 0 0,-1 0 0 0 0,1 0 1 0 0,0 0-1 0 0,8-4 0 0 0,-10 7 37 0 0,-1 0-1 0 0,1 0 0 0 0,0 1 0 0 0,0-1 1 0 0,0 1-1 0 0,0-1 0 0 0,-1 1 1 0 0,1 0-1 0 0,0 0 0 0 0,0 0 0 0 0,0 1 1 0 0,0-1-1 0 0,0 1 0 0 0,-1-1 1 0 0,5 2-1 0 0,36 21-59 0 0,-17-8 23 0 0,-10-7 64 0 0,-11-4 24 0 0,1-1 1 0 0,0 0-1 0 0,0-1 1 0 0,0 1 0 0 0,1-1-1 0 0,-1 0 1 0 0,11 1-1 0 0,-15-3-22 0 0,0-1 0 0 0,-1 1 0 0 0,1-1-1 0 0,0 0 1 0 0,-1 1 0 0 0,1-1 0 0 0,0 0-1 0 0,-1 0 1 0 0,1 0 0 0 0,-1 0 0 0 0,0-1-1 0 0,1 1 1 0 0,-1 0 0 0 0,0-1 0 0 0,0 1-1 0 0,0 0 1 0 0,0-1 0 0 0,0 0 0 0 0,0 1-1 0 0,0-1 1 0 0,0 0 0 0 0,0 1 0 0 0,-1-1 0 0 0,1 0-1 0 0,-1 1 1 0 0,1-3 0 0 0,1-5-2 0 0,0 1 0 0 0,0-1 1 0 0,1-16-1 0 0,-2-9-4 0 0,-1 0-1 0 0,-1 0 1 0 0,-2 1-1 0 0,-8-37 1 0 0,13 61 1026 0 0,7 13-804 0 0,7 14-156 0 0,-7-3 143 0 0,0 0 0 0 0,-1 0 0 0 0,-1 1 0 0 0,8 24 1 0 0,-5-12 62 0 0,1 4 224 0 0,10 50-1 0 0,1 3 160 0 0,-4-21-574 0 0,15 90 0 0 0,-33-152-655 0 0,2 6-501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0:48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1 350 1008 0 0,'20'-4'1291'0'0,"-1"-1"0"0"0,1-1 0 0 0,-1-1 0 0 0,22-10 0 0 0,-29 12-781 0 0,1-1-17 0 0,19-6 682 0 0,0-3-1 0 0,-1 0 1 0 0,53-37 0 0 0,-79 48-1042 0 0,0 0 1 0 0,-1 0-1 0 0,0 0 0 0 0,0-1 0 0 0,0 1 0 0 0,0-1 1 0 0,-1 0-1 0 0,1 0 0 0 0,-1 0 0 0 0,-1 0 1 0 0,1-1-1 0 0,-1 1 0 0 0,0-1 0 0 0,0 0 0 0 0,0 1 1 0 0,-1-1-1 0 0,1-9 0 0 0,-2 11-71 0 0,0 1 0 0 0,0-1-1 0 0,0 0 1 0 0,-1 0 0 0 0,0 1 0 0 0,1-1-1 0 0,-2 1 1 0 0,1-1 0 0 0,0 0 0 0 0,-1 1-1 0 0,1 0 1 0 0,-1-1 0 0 0,0 1 0 0 0,0 0-1 0 0,0 0 1 0 0,-1 0 0 0 0,1 0 0 0 0,-1 0-1 0 0,1 1 1 0 0,-1-1 0 0 0,0 1 0 0 0,0 0-1 0 0,0-1 1 0 0,0 1 0 0 0,-1 1 0 0 0,1-1 0 0 0,-7-2-1 0 0,0 0 1 0 0,0 0 0 0 0,0 1 1 0 0,0 0-1 0 0,0 1 0 0 0,-1 0 0 0 0,1 1 0 0 0,-1 0 0 0 0,1 1 0 0 0,-1 0 0 0 0,0 0 0 0 0,1 1 0 0 0,-1 1 1 0 0,1 0-1 0 0,-18 5 0 0 0,21-4-34 0 0,0 0 1 0 0,1 0-1 0 0,-1 0 1 0 0,1 1-1 0 0,0 0 1 0 0,0 1-1 0 0,0-1 1 0 0,0 1-1 0 0,1 0 1 0 0,0 1-1 0 0,0-1 1 0 0,0 1-1 0 0,1 0 1 0 0,0 0-1 0 0,0 0 0 0 0,0 1 1 0 0,1-1-1 0 0,0 1 1 0 0,0 0-1 0 0,1 0 1 0 0,-3 13-1 0 0,3-5 115 0 0,0 0 0 0 0,1 0 0 0 0,1 1 0 0 0,0-1 0 0 0,1 0-1 0 0,1 0 1 0 0,0 0 0 0 0,1 0 0 0 0,1 0 0 0 0,0-1 0 0 0,1 1-1 0 0,1-1 1 0 0,0 0 0 0 0,1-1 0 0 0,0 0 0 0 0,1 0 0 0 0,1 0-1 0 0,0-1 1 0 0,0 0 0 0 0,1-1 0 0 0,1 0 0 0 0,0 0 0 0 0,1-1-1 0 0,-1-1 1 0 0,27 16 0 0 0,-31-22-201 0 0,-1 0 0 0 0,1 0 0 0 0,0-1 0 0 0,0 0-1 0 0,0 0 1 0 0,0-1 0 0 0,1 0 0 0 0,-1 0 0 0 0,0-1 0 0 0,0 0 0 0 0,1 0-1 0 0,-1 0 1 0 0,0-1 0 0 0,0 0 0 0 0,12-4 0 0 0,43-18-1962 0 0,-2-6-3459 0 0,-20 9-1405 0 0,-27 15 2805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0:49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64 0 0,'31'-28'9026'0'0,"-28"31"-8052"0"0,2 2-578 0 0,0 1 0 0 0,0 0 0 0 0,0 0-1 0 0,-1 1 1 0 0,0 0 0 0 0,0 0 0 0 0,-1 0-1 0 0,1 0 1 0 0,-2 0 0 0 0,4 10 0 0 0,2 17 900 0 0,5 38 0 0 0,3 9 292 0 0,15 19 17 0 0,-4-35-2030 0 0,-22-56 634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0:49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85 928 0 0,'-2'-11'5208'0'0,"2"9"-5013"0"0,1 1 1 0 0,-1-1-1 0 0,0 1 1 0 0,1-1-1 0 0,-1 1 1 0 0,0 0-1 0 0,1-1 1 0 0,0 1 0 0 0,-1 0-1 0 0,1 0 1 0 0,0-1-1 0 0,0 1 1 0 0,-1 0-1 0 0,1 0 1 0 0,0 0-1 0 0,0 0 1 0 0,0 0-1 0 0,3-2 1 0 0,29-15 2435 0 0,-16 13-1430 0 0,-1 0 1 0 0,25-3-1 0 0,3 2 302 0 0,1 2-1 0 0,1 2 0 0 0,73 7 1 0 0,-58 2-898 0 0,-1 2-1 0 0,66 21 1 0 0,-48-5-2131 0 0,-30-5-4581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8:50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581 1 156 0 0,'0'0'14037'0'0,"-15"12"-13793"0"0,-43 36-2 0 0,54-46-206 0 0,1 1 0 0 0,-1-1 0 0 0,1 1 0 0 0,0 0 0 0 0,0 0 0 0 0,0 0 0 0 0,0 0 0 0 0,0 1-1 0 0,-2 3 1 0 0,-11 18 265 0 0,-15 13 66 0 0,2-2-46 0 0,-64 91 523 0 0,0 14-368 0 0,89-135-434 0 0,-1 0-1 0 0,-14 15-3 0 0,14-16-14 0 0,0 1-20 0 0,-14 16 18 0 0,14-16 2 0 0,-2 0-14 0 0,-18 20-4 0 0,18-20 11 0 0,3-2-16 0 0,-12 14 11 0 0,12-14-10 0 0,-1 1-12 0 0,-13 15-11 0 0,13-16 4 0 0,1 1-71 0 0,-15 14 56 0 0,15-14-12 0 0,0 1-381 0 0,-8 19 341 0 0,9-18-21 0 0,3-4-1378 0 0,0-2 1506 0 0,0 0 0 0 0,0 1 0 0 0,0-1 1 0 0,-1 0-1 0 0,1 0 0 0 0,0 0 0 0 0,-1 0 0 0 0,1 0 1 0 0,-1 0-1 0 0,1 0 0 0 0,-1 0 0 0 0,1 0 0 0 0,-3 2 0 0 0,-2 6-2517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6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288 370 608 0 0,'4'-14'463'0'0,"-1"-1"1"0"0,0 0-1 0 0,-1 0 1 0 0,-1 0-1 0 0,0 0 1 0 0,-1 0-1 0 0,-1 0 1 0 0,0-1-1 0 0,-1 1 0 0 0,-6-21 1 0 0,4 22-186 0 0,-2-1 0 0 0,0 1 1 0 0,-1 1-1 0 0,0-1 0 0 0,-1 1 0 0 0,0 0 1 0 0,-1 1-1 0 0,-11-12 0 0 0,14 17-107 0 0,3 3-71 0 0,-1 0 0 0 0,1 0 0 0 0,-1 1 0 0 0,0-1-1 0 0,0 1 1 0 0,-1 0 0 0 0,1 0 0 0 0,-1 1 0 0 0,1-1 0 0 0,-1 1 0 0 0,0 0 0 0 0,0 0 0 0 0,0 1 0 0 0,0 0 0 0 0,0 0 0 0 0,-11-1 0 0 0,13 1-60 0 0,-1 1 0 0 0,1 0 0 0 0,0 0 0 0 0,-1 1-1 0 0,1-1 1 0 0,-1 1 0 0 0,1-1 0 0 0,0 1 0 0 0,0 0 0 0 0,-1 0 0 0 0,1 1 0 0 0,0-1 0 0 0,0 1 0 0 0,0-1 0 0 0,0 1 0 0 0,0 0-1 0 0,1 0 1 0 0,-1 1 0 0 0,1-1 0 0 0,-1 0 0 0 0,1 1 0 0 0,0-1 0 0 0,-1 1 0 0 0,2 0 0 0 0,-1 0 0 0 0,-2 4 0 0 0,-4 11 73 0 0,2 0 0 0 0,0 0 1 0 0,1 0-1 0 0,1 1 0 0 0,-3 28 0 0 0,1 99 397 0 0,5-90-321 0 0,15 473 1617 0 0,-12-496-1699 0 0,41 333 1176 0 0,-32-287-998 0 0,-3-32-100 0 0,7 86 604 0 0,-2 60 602 0 0,-10-141-908 0 0,-1-39-4409 0 0,-14-47 2769 0 0,-16-43-6403 0 0,19 56 4058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8:50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1 104 0 0,'0'0'7215'0'0,"17"9"-6820"0"0,52 31-14 0 0,-45-22-8 0 0,2 10 55 0 0,-2 1 0 0 0,-1 1 1 0 0,30 53-1 0 0,52 118 1163 0 0,-26-45-180 0 0,-28-68-593 0 0,-34-58-486 0 0,2-3-18 0 0,28 33 148 0 0,-42-54-377 0 0,0-2-63 0 0,15 16-58 0 0,-15-15-53 0 0,0-1-545 0 0,12 14 265 0 0,-13-14-81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3:20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882 1 592 0 0,'0'0'5403'0'0,"-14"7"-4813"0"0,-40 21-20 0 0,53-28-530 0 0,-1 1 0 0 0,0 0 0 0 0,1-1 0 0 0,-1 1 0 0 0,1 0-1 0 0,0 0 1 0 0,-1 0 0 0 0,1 0 0 0 0,0 0 0 0 0,-1 1 0 0 0,1-1 0 0 0,0 0 0 0 0,-2 3-1 0 0,-96 130 1574 0 0,84-112-1400 0 0,-161 216 1993 0 0,108-153-1424 0 0,-9 10 0 0 0,-143 131 484 0 0,217-223-1318 0 0,0 0 0 0 0,1-1 1 0 0,-1 1-1 0 0,0-1 0 0 0,0 0 1 0 0,0 0-1 0 0,0 0 0 0 0,-6 2 1 0 0,1 0-79 0 0,0 1-432 0 0,7-4 391 0 0,-1 1-1 0 0,0-1 1 0 0,0 0 0 0 0,1 0 0 0 0,-1 0-1 0 0,0 0 1 0 0,0 0 0 0 0,0 0 0 0 0,0-1-1 0 0,0 1 1 0 0,0 0 0 0 0,-1-1-1 0 0,1 0 1 0 0,0 1 0 0 0,-3-1 0 0 0,-41 1-5119 0 0,37-1 2258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3:20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0 720 0 0,'147'260'4933'0'0,"13"18"-1559"0"0,-125-219-3328 0 0,-12-14-471 0 0,4 6-356 0 0,-22-44 610 0 0,-4-4 71 0 0,1 0 1 0 0,0-1 0 0 0,-1 1-1 0 0,0 0 1 0 0,1 0 0 0 0,-1 0 0 0 0,-1 0-1 0 0,1 1 1 0 0,0-1 0 0 0,0 4-1 0 0,1 1-252 0 0,2 19-2569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9:45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52 364 0 0,'0'0'10336'0'0,"1"-13"-10215"0"0,3-14-252 0 0,0 15 481 0 0,-2 19 1724 0 0,7 134-1874 0 0,27 296 1299 0 0,8-40 466 0 0,-39-363-1728 0 0,13 66 381 0 0,-3-25 815 0 0,-12-59-3586 0 0,-20-74-8541 0 0,12 42 7195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9:46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48 0 0,'0'0'4623'0'0,"19"-6"-4169"0"0,2-2-301 0 0,-2 1 108 0 0,0 1 1 0 0,21-4 0 0 0,-31 7-108 0 0,29-4 586 0 0,-2 3-324 0 0,-27 3-34 0 0,5 1-23 0 0,63 3 264 0 0,-19 0 116 0 0,-45-4-664 0 0,-8 1-33 0 0,0-1 0 0 0,1 1 0 0 0,-1 1 0 0 0,0-1 0 0 0,0 1 0 0 0,1-1 0 0 0,-1 2 1 0 0,6 1-1 0 0,34 9 354 0 0,29 13 284 0 0,-67-23-28 0 0,-5-2-653 0 0,-1 0-1 0 0,1 0 1 0 0,0 0-1 0 0,0 1 1 0 0,-1-1-1 0 0,1 0 1 0 0,0 1-1 0 0,-1-1 1 0 0,1 1-1 0 0,-1-1 1 0 0,1 1-1 0 0,2 1 1 0 0,-3-1 226 0 0,1 0 1 0 0,-1 0-1 0 0,1-1 1 0 0,-1 1-1 0 0,1 0 1 0 0,-1-1-1 0 0,1 0 1 0 0,0 1-1 0 0,-1-1 1 0 0,1 0-1 0 0,0 0 1 0 0,-1 0 0 0 0,3 0-1 0 0,-15 15-168 0 0,-31 46 13 0 0,32-46-2 0 0,5-7-2 0 0,-24 37 68 0 0,24-37-104 0 0,2-4-11 0 0,1 0 0 0 0,-1 0 1 0 0,1 0-1 0 0,0 0 0 0 0,1 0 1 0 0,-1 0-1 0 0,-1 8 0 0 0,-43 145 509 0 0,27-58-6 0 0,8-45-220 0 0,4 0-1 0 0,-2 62 1 0 0,8-77-154 0 0,1-29-20 0 0,0 0-35 0 0,9 78 171 0 0,-8-81-140 0 0,5 36-38 0 0,-4-34-104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9:4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0 360 0 0,'0'0'16481'0'0,"21"7"-16232"0"0,66 19-7 0 0,-51-16 18 0 0,-10-4-139 0 0,11-3 186 0 0,31 4 81 0 0,-67-7-388 0 0,184 9 358 0 0,-131-9-1378 0 0,-42 0 642 0 0,6 1 112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01:14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45 360 0 0,'0'0'12029'0'0,"-2"-11"-11597"0"0,-1-23 7140 0 0,86 234-7044 0 0,203 458 2103 0 0,-167-347-1515 0 0,-110-284-963 0 0,-1-5-42 0 0,-2 0 0 0 0,4 27 0 0 0,-9-38-71 0 0,9 30 160 0 0,62 178 641 0 0,-52-158-550 0 0,-10-34-213 0 0,-8-20 3 0 0,0-1-19 0 0,7 21-4 0 0,-7-21 103 0 0,0 2-117 0 0,1 1-414 0 0,0-2 2664 0 0,-1-1-4568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01:15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380 46 324 0 0,'0'0'4674'0'0,"7"-8"-4225"0"0,25-30 9317 0 0,-39 63-9491 0 0,-26 110 292 0 0,16-76-5 0 0,-26 89 520 0 0,-8-20-277 0 0,-46 124 552 0 0,66-142-653 0 0,5 0-1 0 0,-14 136 1 0 0,31-156-104 0 0,-1-1-9 0 0,1-30-138 0 0,2 0-51 0 0,2-1-40 0 0,1-25-189 0 0,3-25-8 0 0,0 2-7 0 0,-1 31-6 0 0,2-31 2 0 0,1 0-19 0 0,4 48 291 0 0,-3-3-161 0 0,-2-23-436 0 0,0-24-43 0 0,-34 9-13019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01:16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1 540 0 0,'0'0'17289'0'0,"8"18"-16928"0"0,3 4-220 0 0,-4-7 5 0 0,0 2 0 0 0,-1-1 0 0 0,-1 1 0 0 0,0 0 0 0 0,3 24 0 0 0,57 327 2394 0 0,-37-153-1085 0 0,-8 18 261 0 0,-15-141-991 0 0,2 77 390 0 0,-7-167-1277 0 0,0 5 436 0 0,-16-47-14027 0 0,11 24 8621 0 0,1 0 639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01:17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0 105 616 0 0,'0'0'10019'0'0,"9"-11"-9652"0"0,27-30-18 0 0,-27 31 594 0 0,0 7-659 0 0,24-11-17 0 0,-24 11-8 0 0,-1 1-8 0 0,25-5-4 0 0,-25 5 14 0 0,1 1-3 0 0,49-5 242 0 0,-23 2-238 0 0,-27 3 14 0 0,8 2 10 0 0,73 2 259 0 0,-20 3-53 0 0,-4 2-88 0 0,2 0-22 0 0,-4 2-102 0 0,-15-1-46 0 0,1 2 43 0 0,-12-2-214 0 0,-27-6 131 0 0,-3-2-144 0 0,24 4 0 0 0,-23-3 2515 0 0,-22 10-2486 0 0,-44 38 26 0 0,33-26 66 0 0,21-16-142 0 0,1-1 7 0 0,-5 8 71 0 0,0 1 0 0 0,1-1 0 0 0,0 1 0 0 0,2 1 0 0 0,-5 16 0 0 0,0 3 127 0 0,-7 27 327 0 0,2 2 0 0 0,4-1 0 0 0,2 2 1 0 0,0 125-1 0 0,10-174-384 0 0,1 0 1 0 0,1 0-1 0 0,7 28 0 0 0,2 12 194 0 0,-1-24-98 0 0,-9-30-262 0 0,0 1-1 0 0,-1-1 0 0 0,0 1 1 0 0,1-1-1 0 0,-1 1 0 0 0,-1 0 1 0 0,2 4-1 0 0,-2-6-93 0 0,6 9 817 0 0,-3-4-3118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7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24 348 0 0,'-3'-8'18104'0'0,"15"5"-17607"0"0,0 1 0 0 0,0 1-1 0 0,0 0 1 0 0,17 0 0 0 0,62-1 1409 0 0,-7-2-652 0 0,43 4 384 0 0,-70-2-808 0 0,0 3 0 0 0,73 10 0 0 0,3 5-102 0 0,-111-7-5090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01:17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15 304 0 0,'0'0'5387'0'0,"6"-1"-4463"0"0,60-6 3398 0 0,86 2 0 0 0,-61 4-2077 0 0,109 3 1073 0 0,-152 0-2591 0 0,-23-1-488 0 0,98 6-1362 0 0,-114-4 303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01:18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639 0 316 0 0,'0'0'2114'0'0,"13"1"-1435"0"0,4-1-274 0 0,7 1-117 0 0,3-1 9652 0 0,-44 13-9396 0 0,-4 5-346 0 0,10-7-54 0 0,-1-1 1 0 0,-1 0 0 0 0,0-2 0 0 0,0 1 0 0 0,-15 6 0 0 0,-66 39 1430 0 0,82-46-1246 0 0,0 0 1 0 0,-16 15-1 0 0,-5 3 65 0 0,-29 17 1014 0 0,-90 83 1 0 0,41-30 101 0 0,95-81-1306 0 0,4-4 116 0 0,0 0-1 0 0,1 1 1 0 0,1 0 0 0 0,-10 14 0 0 0,20-25-196 0 0,-3 3 17 0 0,3-4-122 0 0,0 0 0 0 0,0 0 0 0 0,-1 0 0 0 0,1 1 1 0 0,0-1-1 0 0,-1 0 0 0 0,1 0 0 0 0,0 1 0 0 0,0-1 0 0 0,0 0 0 0 0,-1 1 0 0 0,1-1 0 0 0,0 0 1 0 0,0 1-1 0 0,0-1 0 0 0,0 0 0 0 0,-1 1 0 0 0,1-1 0 0 0,0 0 0 0 0,0 1 0 0 0,0-1 0 0 0,0 0 1 0 0,0 1-1 0 0,0-1 0 0 0,0 0 0 0 0,0 1 0 0 0,0-1 0 0 0,0 1 0 0 0,0-1 0 0 0,2 3 4 0 0,1-1-1 0 0,-1 0 0 0 0,0 0 0 0 0,0-1 0 0 0,1 1 1 0 0,-1 0-1 0 0,1-1 0 0 0,0 1 0 0 0,-1-1 1 0 0,1 0-1 0 0,0 0 0 0 0,0 0 0 0 0,0 0 0 0 0,0 0 1 0 0,-1-1-1 0 0,1 0 0 0 0,0 1 0 0 0,0-1 1 0 0,0 0-1 0 0,5-1 0 0 0,67-3 151 0 0,-53 3-127 0 0,0 1-1 0 0,31 3 0 0 0,-3 0 21 0 0,0 1 48 0 0,75 16-1 0 0,-30-3-174 0 0,50 12-2793 0 0,-123-22-398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01:19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10 492 0 0,'0'0'5277'0'0,"-13"-1"-4523"0"0,-26-3 549 0 0,51 2 2285 0 0,68 0 1887 0 0,-59 2-7014 0 0,7 0 1869 0 0,62 3 586 0 0,-77-4-828 0 0,44 5 321 0 0,32 7 204 0 0,99 27 0 0 0,-72 0-215 0 0,-104-33-371 0 0,36 9 85 0 0,5-1 1 0 0,0-4-21 0 0,-19-2-45 0 0,-26-5-5 0 0,0 0 6 0 0,21 4-42 0 0,-22-4 548 0 0,-19 13-442 0 0,-38 47 34 0 0,21-30 113 0 0,10-17-32 0 0,1 2-16 0 0,0 2 1 0 0,2 0 0 0 0,0 1-1 0 0,1 1 1 0 0,1 0-1 0 0,-18 38 1 0 0,15-22 234 0 0,1 1-1 0 0,2 1 1 0 0,-13 62-1 0 0,24-80-233 0 0,1 1-1 0 0,1 0 1 0 0,1 0-1 0 0,6 43 1 0 0,0 10 178 0 0,-4-54-267 0 0,0 0 0 0 0,1-1 0 0 0,9 32-1 0 0,-2-3-633 0 0,-10-46 219 0 0,1 4-154 0 0,-18-11-6970 0 0,14 2 7085 0 0,1 0-1 0 0,-1 1 0 0 0,-5-6 1 0 0,-19-22-7598 0 0,15 13 3549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01:20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1 956 0 0,'0'0'3969'0'0,"9"1"-2987"0"0,233 22 5355 0 0,-113-14-4064 0 0,246 9 3812 0 0,-324-16-5330 0 0,200-3 1951 0 0,-247 1-3013 0 0,0-1 0 0 0,0 1 0 0 0,1 1 0 0 0,-1-1 0 0 0,0 0 0 0 0,0 1 0 0 0,6 1 0 0 0,-47 1-6309 0 0,-3-2-623 0 0,25 0 2879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01:21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132 425 40 0 0,'0'0'3066'0'0,"-8"-6"-2386"0"0,-20-20 12 0 0,21 20-9 0 0,3 0-21 0 0,-11-17-32 0 0,11 17 572 0 0,-1-3-620 0 0,-13-25-7 0 0,13 25-25 0 0,1 2-37 0 0,-21-62 824 0 0,23 63-948 0 0,1-2-28 0 0,-1-1-240 0 0,1 5 0 0 0,0-1-1 0 0,0 0 1 0 0,1 1 0 0 0,0-1 0 0 0,0 0 0 0 0,0-8 0 0 0,2-26 157 0 0,-2 29-26 0 0,18-31 160 0 0,-15 33-231 0 0,5 2-10 0 0,-2 0-120 0 0,-4 3-33 0 0,1 1 1 0 0,-1 0-1 0 0,0 0 0 0 0,1 0 1 0 0,-1 0-1 0 0,1 0 1 0 0,0 0-1 0 0,-1 1 1 0 0,1-1-1 0 0,0 1 0 0 0,0 0 1 0 0,4-1-1 0 0,0-2 24 0 0,-4 2-25 0 0,-1 1 0 0 0,1 0 0 0 0,0 0 0 0 0,0-1 0 0 0,0 2-1 0 0,-1-1 1 0 0,1 0 0 0 0,0 1 0 0 0,0-1 0 0 0,5 1 0 0 0,50-7 177 0 0,-42 5-160 0 0,50 0 117 0 0,-50 2-126 0 0,-4-1 1 0 0,0 1 1 0 0,0 1-1 0 0,20 3 1 0 0,23 4 116 0 0,-1 2 0 0 0,0 2 0 0 0,98 36 0 0 0,-138-42-89 0 0,0 1 1 0 0,21 14 0 0 0,-13-7-1 0 0,-9-6 13 0 0,-10-6-60 0 0,-1-1-1 0 0,1 1 1 0 0,-1-1-1 0 0,0 1 1 0 0,1 0 0 0 0,-1 0-1 0 0,0 0 1 0 0,3 4-1 0 0,5 6 56 0 0,9 10 24 0 0,-14-17 22 0 0,-2 3-13 0 0,10 23 28 0 0,-10-24 10 0 0,-5 3 23 0 0,-5 31 20 0 0,5-31 10 0 0,-5-1 14 0 0,1 3-132 0 0,3-6-17 0 0,0-1-1 0 0,-1 0 0 0 0,1 1 1 0 0,-1-1-1 0 0,0-1 1 0 0,-9 9-1 0 0,-199 189 1810 0 0,184-176-1610 0 0,-11 9 136 0 0,8-9 115 0 0,2 2 1 0 0,-41 50-1 0 0,-5 10 629 0 0,68-81-1046 0 0,4-3-27 0 0,0 0 0 0 0,0-1 0 0 0,0 1 0 0 0,1 0 0 0 0,-1 0 1 0 0,-3 9-1 0 0,1-5 16 0 0,2-4-25 0 0,1 0 0 0 0,0 0 0 0 0,0 1 0 0 0,0-1 0 0 0,0 0 0 0 0,-1 8 0 0 0,-3 10 116 0 0,1 0 0 0 0,1 0 1 0 0,2 1-1 0 0,-1 31 1 0 0,4-37-211 0 0,1-1 0 0 0,0 1 0 0 0,2-1 0 0 0,6 23 0 0 0,-1-16-1298 0 0,0 1-1 0 0,18 28 1 0 0,-24-47 804 0 0,-1 1 1 0 0,0 0-1 0 0,0-1 0 0 0,0 1 0 0 0,0 0 0 0 0,-1 0 0 0 0,1 12 0 0 0,-5 22-8374 0 0,0-26 4828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01:21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11 556 0 0,'2'2'385'0'0,"0"0"1"0"0,1-1-1 0 0,-1 1 0 0 0,0-1 1 0 0,1 1-1 0 0,-1-1 0 0 0,1 0 1 0 0,-1 0-1 0 0,1 0 0 0 0,0 0 1 0 0,-1 0-1 0 0,1-1 0 0 0,0 1 1 0 0,0-1-1 0 0,0 0 0 0 0,-1 0 1 0 0,1 0-1 0 0,5 0 0 0 0,-5-1 225 0 0,16-1 1633 0 0,-19 2-2156 0 0,1 0 1 0 0,-1 0-1 0 0,0 0 0 0 0,1 0 1 0 0,-1 1-1 0 0,0-1 1 0 0,1 0-1 0 0,-1 0 1 0 0,0 0-1 0 0,1-1 0 0 0,-1 1 1 0 0,1 0-1 0 0,-1 0 1 0 0,0 0-1 0 0,1 0 1 0 0,-1 0-1 0 0,0 0 0 0 0,1 0 1 0 0,-1-1-1 0 0,0 1 1 0 0,0 0-1 0 0,1 0 1 0 0,-1 0-1 0 0,0-1 0 0 0,0 1 1 0 0,1 0-1 0 0,-1 0 1 0 0,0-1-1 0 0,0 1 1 0 0,1 0-1 0 0,-1-1 0 0 0,0 1 1 0 0,0 0-1 0 0,0 0 1 0 0,0-1-1 0 0,0 1 1 0 0,1 0-1 0 0,-1-1 0 0 0,0 1 1 0 0,0 0-1 0 0,0-1 1 0 0,0 1-1 0 0,0-1 1 0 0,0 1-1 0 0,0 0 1 0 0,0-1-1 0 0,0 1 0 0 0,0 0 1 0 0,0-1-1 0 0,-1 1 1 0 0,-12-12 1550 0 0,9 9-978 0 0,0 5-536 0 0,-1-1-1 0 0,1 1 1 0 0,0 0 0 0 0,0 0-1 0 0,0 0 1 0 0,0 1 0 0 0,0-1-1 0 0,0 1 1 0 0,1 0 0 0 0,-1 0-1 0 0,-3 5 1 0 0,6-7-60 0 0,-1 1 1 0 0,1 0-1 0 0,0-1 0 0 0,0 1 0 0 0,0 0 1 0 0,0 0-1 0 0,0 0 0 0 0,0 0 1 0 0,1 0-1 0 0,-1 0 0 0 0,0 0 0 0 0,1 0 1 0 0,0 0-1 0 0,-1 0 0 0 0,1 0 0 0 0,0 0 1 0 0,0 0-1 0 0,0 0 0 0 0,1 0 1 0 0,0 4-1 0 0,-1-5-44 0 0,1 0-1 0 0,0 0 1 0 0,0 1 0 0 0,0-1 0 0 0,0 0 0 0 0,0 0-1 0 0,0 0 1 0 0,0 0 0 0 0,0 0 0 0 0,0 0-1 0 0,1 0 1 0 0,-1 0 0 0 0,0-1 0 0 0,0 1 0 0 0,1 0-1 0 0,-1-1 1 0 0,1 1 0 0 0,-1-1 0 0 0,1 1 0 0 0,-1-1-1 0 0,1 0 1 0 0,-1 0 0 0 0,1 0 0 0 0,-1 0-1 0 0,1 0 1 0 0,-1 0 0 0 0,1 0 0 0 0,-1 0 0 0 0,0 0-1 0 0,1-1 1 0 0,2 0 0 0 0,2 0 15 0 0,0-1-1 0 0,0 0 1 0 0,-1 0-1 0 0,1 0 1 0 0,0-1 0 0 0,-1 1-1 0 0,0-2 1 0 0,1 1 0 0 0,-1 0-1 0 0,0-1 1 0 0,-1 0-1 0 0,1 0 1 0 0,-1-1 0 0 0,6-6-1 0 0,-9 10 60 0 0,-1 1-92 0 0,0 0 0 0 0,0 0 0 0 0,1 0 0 0 0,-1 0 0 0 0,0 0 0 0 0,0-1 0 0 0,0 1 0 0 0,1 0 0 0 0,-1 0 0 0 0,0 0 0 0 0,0 0 0 0 0,0-1 0 0 0,0 1 0 0 0,1 0 0 0 0,-1 0 0 0 0,0 0 0 0 0,0-1 0 0 0,0 1 0 0 0,0 0 0 0 0,0 0 0 0 0,0-1 0 0 0,0 1 0 0 0,0 0 0 0 0,0 0 0 0 0,1 0 0 0 0,-1-1 0 0 0,0 1 0 0 0,0 0 0 0 0,0 0 0 0 0,0-1 0 0 0,0 1 0 0 0,-1 0 0 0 0,1 0 0 0 0,0-1 0 0 0,0 1 0 0 0,0 0 0 0 0,0 0 0 0 0,0-1 0 0 0,0 1 0 0 0,0 0 0 0 0,0 0 0 0 0,0 0 0 0 0,-1-1 0 0 0,1 1 0 0 0,0 0 0 0 0,-6-1-265 0 0,1 1 0 0 0,-1 1 0 0 0,1-1-1 0 0,-1 1 1 0 0,1-1 0 0 0,-1 2 0 0 0,1-1 0 0 0,0 0 0 0 0,-1 1 0 0 0,1 0 0 0 0,0 1 0 0 0,-7 3 0 0 0,-8 5-2430 0 0,-5 3-5727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01:25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28 372 0 0,'0'-11'17181'0'0,"13"8"-16961"0"0,0 1 1 0 0,0 0 0 0 0,0 1-1 0 0,1 1 1 0 0,-1 0-1 0 0,21 3 1 0 0,36 0 306 0 0,172-12 651 0 0,-215 7-1077 0 0,0 0 23 0 0,0 1 0 0 0,0 1 0 0 0,0 1 0 0 0,29 5 0 0 0,-54-6-92 0 0,24 5 93 0 0,-25-4-89 0 0,0-1-1 0 0,-1 0 0 0 0,1 1 0 0 0,0-1 0 0 0,-1 0 0 0 0,1 1 1 0 0,-1-1-1 0 0,1 1 0 0 0,-1-1 0 0 0,1 1 0 0 0,-1-1 0 0 0,1 1 1 0 0,-1 0-1 0 0,0-1 0 0 0,1 1 0 0 0,-1 0 0 0 0,0-1 0 0 0,1 1 1 0 0,-1 0-1 0 0,0-1 0 0 0,0 2 0 0 0,1 0 18 0 0,-14 29 155 0 0,-10 18 72 0 0,8-17-4 0 0,1 0-1 0 0,-16 56 1 0 0,12-19-10 0 0,9-42-138 0 0,2 0-1 0 0,1 1 0 0 0,-4 44 0 0 0,8-14 238 0 0,2-1 0 0 0,3 1 0 0 0,2-1 0 0 0,18 78 0 0 0,-11-61 147 0 0,-10-54-338 0 0,1 0-1 0 0,0-1 1 0 0,9 26 0 0 0,-11-19-694 0 0,-37-90-10625 0 0,17 14 2374 0 0,14 35 4726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01:25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41 764 0 0,'-4'-2'14929'0'0,"507"2"-5340"0"0,-288-12-7576 0 0,-62-1-100 0 0,-53 3-3859 0 0,-32 6-6754 0 0,-86 9 5638 0 0,10 0 813 0 0,-20 5-7342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01:28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8237 15 32 0 0,'22'-15'15262'0'0,"-21"23"-13876"0"0,0 7-1484 0 0,0-5 375 0 0,4 38 849 0 0,-2 1 0 0 0,-4 66 0 0 0,-17 10 62 0 0,-3 51 278 0 0,17-111-1124 0 0,-3-1 0 0 0,-3 0 0 0 0,-3 0 1 0 0,-2-1-1 0 0,-3-1 0 0 0,-29 64 0 0 0,13-57 62 0 0,-4-2 0 0 0,-2-2 0 0 0,-52 64 0 0 0,-52 83 711 0 0,-6 4 5 0 0,95-142-728 0 0,13-20-114 0 0,-3-2 0 0 0,-84 77 0 0 0,-116 72 161 0 0,187-158-360 0 0,-111 64 1 0 0,164-104-79 0 0,-446 229-207 0 0,358-188 181 0 0,-68 35-95 0 0,57-30 60 0 0,68-34 29 0 0,-44 19-31 0 0,-72 33-79 0 0,77-35 86 0 0,-1-2 1 0 0,-105 25-1 0 0,-259 62-117 0 0,186-60 80 0 0,121-29 54 0 0,-144 24-344 0 0,91-24 281 0 0,-77-12-76 0 0,154-13 122 0 0,-244 0-43 0 0,26-15 58 0 0,140 13 45 0 0,18 1 70 0 0,-21-1 106 0 0,58 1-13 0 0,82-7-160 0 0,-50-12 0 0 0,-12-9-101 0 0,-66-11-70 0 0,-122-29-126 0 0,111 16-270 0 0,94 28 212 0 0,58 14 124 0 0,-1-1-1 0 0,-37-15 0 0 0,-28-14-433 0 0,13 7 6 0 0,36 18 221 0 0,-105-30-862 0 0,82 23 709 0 0,55 16 427 0 0,0-1 0 0 0,-22-9 1 0 0,-21-8-171 0 0,51 18 178 0 0,0 0-1 0 0,0 0 0 0 0,1-2 1 0 0,-1 0-1 0 0,1 0 1 0 0,1-1-1 0 0,-16-12 1 0 0,-20-17-457 0 0,-38-32-510 0 0,74 57 1032 0 0,-1 1 0 0 0,0 1 0 0 0,-1 0 0 0 0,0 1 0 0 0,0 0 0 0 0,-29-10 0 0 0,4 6-582 0 0,-61-12 0 0 0,58 13-706 0 0,-3-2-2273 0 0,19 10-3908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01:28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1 236 0 0,'0'0'5520'0'0,"1"4"-4703"0"0,13 39 1698 0 0,-3 1 0 0 0,-2 0 0 0 0,7 73-1 0 0,3 21 908 0 0,21 25-45 0 0,-32-138-2905 0 0,1-1-1 0 0,2 0 1 0 0,0 0-1 0 0,20 30 1 0 0,81 111 1372 0 0,-85-133-1775 0 0,-26-31-194 0 0,5-48-5916 0 0,-3 5 2872 0 0,-4-57 0 0 0,-1 29-4520 0 0,2 43 3464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8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9 708 0 0,'48'-8'31574'0'0,"-49"8"-31232"0"0,-19 5-3943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1:01:29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58 394 88 0 0,'0'0'1604'0'0,"-14"-5"1170"0"0,-26-16 4092 0 0,37 11-3263 0 0,12 3-3205 0 0,0 0 0 0 0,1 0 0 0 0,0 0 0 0 0,0 2 0 0 0,14-7 0 0 0,14-8 407 0 0,-6 2 21 0 0,39-15 0 0 0,0 0 219 0 0,80-40 941 0 0,42-12 371 0 0,-162 74-1828 0 0,1 1 0 0 0,1 2-1 0 0,-1 1 1 0 0,47-3 0 0 0,-77 10-367 0 0,14-3 2138 0 0,-10 2-3847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367 421 1044 0 0,'0'0'19313'0'0,"7"-12"-18825"0"0,21-33-23 0 0,-20 33 752 0 0,-10 1-865 0 0,-7-47 1417 0 0,-9 5-1185 0 0,15 42-338 0 0,3 9-212 0 0,-1 0 0 0 0,1 0 0 0 0,0 0 0 0 0,0 0 0 0 0,-1 0 0 0 0,1 0 0 0 0,-1 1 0 0 0,0-1 0 0 0,1 0 0 0 0,-1 0-1 0 0,-2-3 1 0 0,0 0 42 0 0,1-1 389 0 0,-1-1-253 0 0,-10-21 6 0 0,10 21 176 0 0,-1 1-209 0 0,-11-15-4 0 0,12 15 157 0 0,-2 1-190 0 0,-14-16-10 0 0,14 16 222 0 0,-1 0-241 0 0,-16-14-19 0 0,16 14 157 0 0,1 2-200 0 0,-17-13 13 0 0,17 12 120 0 0,2 4-186 0 0,0 0 0 0 0,0 0 0 0 0,1-1 0 0 0,-1 0 0 0 0,0 1-1 0 0,0-1 1 0 0,0 0 0 0 0,1 0 0 0 0,-1 0 0 0 0,-4-3 0 0 0,0 0 5 0 0,-2 1 116 0 0,1 2-97 0 0,-24-3-12 0 0,24 3 87 0 0,-2 6-123 0 0,-33 17 13 0 0,32-16-4 0 0,7-1-7 0 0,-11 13 14 0 0,11-13-4 0 0,0 3 4 0 0,-11 30-4 0 0,6-2 4 0 0,8-30-4 0 0,-1 3-6 0 0,-5 25 14 0 0,5-25 5 0 0,2 0-8 0 0,-2 29 7 0 0,1-29 20 0 0,1 0-9 0 0,2 27 2 0 0,1 24-22 0 0,-2-50-1 0 0,0 1 9 0 0,7 76-10 0 0,-1-8 39 0 0,-3-23-17 0 0,-4 0 2 0 0,0-38-16 0 0,2 15 11 0 0,0 5 4 0 0,-1-29 4 0 0,-1 3 5 0 0,-2 56 34 0 0,4-21-25 0 0,-1 4 2 0 0,3 9 8 0 0,-4-7 2 0 0,4 2 3 0 0,-2-4-6 0 0,0 10-10 0 0,1-27-14 0 0,-2-26 19 0 0,-1 2-4 0 0,5 128 114 0 0,-5-130-129 0 0,-1 5-3 0 0,0 56 2 0 0,1-38-25 0 0,0-24-2 0 0,0 4 22 0 0,2 49 48 0 0,3-12-27 0 0,2 1-45 0 0,-4-38 18 0 0,5 33 78 0 0,-3 6-31 0 0,3 29-8 0 0,-3-38-13 0 0,-1-12 6 0 0,-4-9-36 0 0,-1 122-858 0 0,-29-224-7044 0 0,29 79 6334 0 0,-4-10-2112 0 0,-14-39 504 0 0,10 33-1979 0 0,-10-7 393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1 110 736 0 0,'0'0'12110'0'0,"13"-5"-11523"0"0,2-1-387 0 0,-7 3-28 0 0,-1 0 1 0 0,1 0 0 0 0,0 1 0 0 0,0 0 0 0 0,14-2-1 0 0,36-6 1090 0 0,115-20 1090 0 0,-19 8-187 0 0,-70 14-753 0 0,-18 4-595 0 0,-12 1 161 0 0,-44 1-1237 0 0,-1 1 2244 0 0,-2 0-3801 0 0,1 0-3566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0 372 0 0,'0'0'10781'0'0,"5"9"-10338"0"0,1 5-264 0 0,0 1 0 0 0,0 0 0 0 0,-2 0 0 0 0,1 0 0 0 0,-2 0 0 0 0,3 27 0 0 0,-1 106 1316 0 0,-4-50 130 0 0,2-72-902 0 0,-2-24-497 0 0,-4-40 826 0 0,5-128-1025 0 0,-2 160-53 0 0,-2-9 2 0 0,-5-70-25 0 0,5 54 25 0 0,-3-24 8 0 0,4 46 118 0 0,1 9-75 0 0,-4 1 10 0 0,2 10 31 0 0,6 205 671 0 0,-4-152-261 0 0,2-46-225 0 0,-2-16-230 0 0,1-1 0 0 0,-1 1 0 0 0,1-1 0 0 0,-1 1 0 0 0,0-1 0 0 0,0 1 0 0 0,0-1 0 0 0,0 1 0 0 0,0-1 0 0 0,0 1 0 0 0,0-1 0 0 0,-1 1 0 0 0,1-1 0 0 0,0 1 0 0 0,-1-1 0 0 0,1 1 0 0 0,-1-1 0 0 0,0 1 0 0 0,1-1 0 0 0,-3 3 0 0 0,2-3-204 0 0,1-2-573 0 0,0 0 706 0 0,0 0 0 0 0,0 0 1 0 0,-1 0-1 0 0,1 0 1 0 0,0 1-1 0 0,0-1 1 0 0,-1 0-1 0 0,1 0 0 0 0,0 0 1 0 0,-1 0-1 0 0,1 0 1 0 0,-1 1-1 0 0,1-1 1 0 0,-1 0-1 0 0,1 0 1 0 0,-2-1-1 0 0,-8-14-1223 0 0,6 7 410 0 0,-6-17-1918 0 0,1 11-3333 0 0,2 8 2018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0 464 0 0,'0'0'31928'0'0,"20"118"-58211"0"0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0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 52 0 0,'0'0'823'0'0,"23"19"13471"0"0,-10-13-6019 0 0,-35-16 1048 0 0,10 1-9323 0 0,8 2-115 0 0,4 5-657 0 0,-6 3-4170 0 0,0-3 3531 0 0,0 5-3637 0 0,-6 7-2702 0 0,-1 4 594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156 591 796 0 0,'17'-4'2366'0'0,"15"1"2487"0"0,-29 1-4643 0 0,1 0-1 0 0,0 0 0 0 0,0 0 1 0 0,-1-1-1 0 0,1 0 0 0 0,-1 0 0 0 0,0 0 1 0 0,0 0-1 0 0,0 0 0 0 0,0 0 1 0 0,0-1-1 0 0,-1 1 0 0 0,0-1 0 0 0,0 0 1 0 0,0 0-1 0 0,0 0 0 0 0,0 0 1 0 0,-1 0-1 0 0,0 0 0 0 0,2-9 0 0 0,2-9 209 0 0,-1 0-1 0 0,3-40 0 0 0,-6 42-259 0 0,0 0 1 0 0,-2 0-1 0 0,0 0 1 0 0,-2 0-1 0 0,0 0 1 0 0,-1 1-1 0 0,-1-1 1 0 0,-1 1-1 0 0,0 0 1 0 0,-2 1-1 0 0,0 0 1 0 0,-16-26-1 0 0,18 34-17 0 0,-1 0-1 0 0,0 0 0 0 0,-1 1 1 0 0,0 0-1 0 0,0 1 1 0 0,-1-1-1 0 0,0 2 1 0 0,-1-1-1 0 0,1 1 0 0 0,-12-5 1 0 0,16 9-32 0 0,-1-1 62 0 0,1 1 0 0 0,0 1 0 0 0,-1-1 0 0 0,0 1 0 0 0,1 0 0 0 0,-12-3-1 0 0,15 5 132 0 0,-17 8-20 0 0,17-6-248 0 0,0-1 0 0 0,0 1 0 0 0,0 0 0 0 0,1 0 1 0 0,-1 0-1 0 0,1 0 0 0 0,-1 0 0 0 0,1 0 0 0 0,-1 0 1 0 0,1 0-1 0 0,0 1 0 0 0,0-1 0 0 0,0 0 0 0 0,0 1 0 0 0,0 2 1 0 0,-6 41 350 0 0,6-37-274 0 0,-1 49 324 0 0,2 0 1 0 0,3-1 0 0 0,12 65 0 0 0,45 328 1757 0 0,-36-239-1111 0 0,10 163 699 0 0,-30-300-1447 0 0,-5 294 1442 0 0,-1-311-1456 0 0,5 108 849 0 0,0-50-230 0 0,-3-90-1468 0 0,-4-61-2535 0 0,0 11 240 0 0,-15-41 0 0 0,-1 12-6480 0 0,15 42 6021 0 0,-4-7-2177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45 212 0 0,'0'0'8921'0'0,"7"0"-8170"0"0,90 1 3506 0 0,171-20 1 0 0,-154 7-2526 0 0,148-3 1289 0 0,-237 16-2771 0 0,-15-1-3845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1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20 168 404 0 0,'-6'4'10786'0'0,"-7"-38"-9862"0"0,12 33-523 0 0,10-54 1322 0 0,-6 50-1604 0 0,-1-1-1 0 0,1 1 1 0 0,-1 0 0 0 0,1 0 0 0 0,1 1-1 0 0,-1-1 1 0 0,1 1 0 0 0,0-1-1 0 0,0 1 1 0 0,0 0 0 0 0,0 1-1 0 0,1-1 1 0 0,-1 1 0 0 0,1 0 0 0 0,0 0-1 0 0,0 0 1 0 0,0 1 0 0 0,1-1-1 0 0,-1 1 1 0 0,7-1 0 0 0,-9 3-65 0 0,0 0 1 0 0,1 0-1 0 0,-1 0 0 0 0,0 0 1 0 0,0 1-1 0 0,0-1 0 0 0,0 1 1 0 0,0 0-1 0 0,0 0 1 0 0,0 0-1 0 0,0 1 0 0 0,0-1 1 0 0,0 1-1 0 0,-1-1 0 0 0,1 1 1 0 0,3 3-1 0 0,2 1 128 0 0,1 1 0 0 0,-2 1 0 0 0,11 11-1 0 0,-9-7-18 0 0,-1 1 0 0 0,0-1 0 0 0,-1 2 0 0 0,-1-1 1 0 0,0 1-1 0 0,-1 0 0 0 0,0 0 0 0 0,-1 0 0 0 0,0 1 0 0 0,1 24 0 0 0,-1-8 74 0 0,-3 1 0 0 0,0-1 0 0 0,-2 1 1 0 0,-5 32-1 0 0,-5-1 341 0 0,-31 99 1 0 0,18-107-262 0 0,11-27-102 0 0,10-22-170 0 0,2-4-19 0 0,0 0 0 0 0,0 0 0 0 0,0 0-1 0 0,0 0 1 0 0,0 0 0 0 0,-1-1 0 0 0,1 1 0 0 0,0 0-1 0 0,-1-1 1 0 0,0 1 0 0 0,1-1 0 0 0,-1 1 0 0 0,-4 1-1 0 0,1-4-35 0 0,-2-3-7 0 0,1 0-1 0 0,0 0 1 0 0,0-1-1 0 0,0 0 1 0 0,0 0-1 0 0,1 0 1 0 0,0-1-1 0 0,0 1 1 0 0,1-1-1 0 0,-1-1 0 0 0,1 1 1 0 0,-6-13-1 0 0,2 0-145 0 0,0 0-1 0 0,1-1 1 0 0,-9-36-1 0 0,14 48 53 0 0,1 0-1 0 0,0 0 0 0 0,0 0 0 0 0,1 0 1 0 0,0-1-1 0 0,1-8 0 0 0,-1 15 96 0 0,0 0 0 0 0,0 0 0 0 0,1 0 0 0 0,-1 0 0 0 0,1 0 0 0 0,0 0 0 0 0,-1 0 0 0 0,1 1 0 0 0,0-1 0 0 0,0 0 0 0 0,0 0 0 0 0,0 1 0 0 0,1-1 0 0 0,-1 0 0 0 0,0 1 0 0 0,1-1 0 0 0,-1 1 0 0 0,1 0 0 0 0,-1 0 0 0 0,1-1 0 0 0,0 1 0 0 0,0 0 0 0 0,-1 0 0 0 0,1 0 0 0 0,0 1 0 0 0,0-1 0 0 0,0 0 0 0 0,0 1 0 0 0,0-1 0 0 0,2 1 0 0 0,12-2 47 0 0,1 1 0 0 0,-1 1 1 0 0,1 1-1 0 0,-1 0 0 0 0,0 1 1 0 0,17 4-1 0 0,97 32 641 0 0,-43-10-193 0 0,-34-11-1159 0 0,-51-17 194 0 0,2-6-4680 0 0,0-1 4522 0 0,-5 1-2621 0 0,-11-9-1433 0 0,5 2 356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72 0 0,'22'7'32592'0'0,"-25"-5"-32966"0"0,0 0 1 0 0,0 0-1 0 0,0 0 1 0 0,0 0-1 0 0,0 1 1 0 0,0-1-1 0 0,-3 6 0 0 0,3-5-1463 0 0,0 1-1 0 0,1 0 0 0 0,-1 0 0 0 0,1 0 0 0 0,0 0 0 0 0,0 1 1 0 0,-1 4-1 0 0,-1 14-6582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1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53 284 0 0,'0'0'10596'0'0,"13"-9"-10520"0"0,39-26-11 0 0,-39 26 78 0 0,-1 19-62 0 0,36 28 14 0 0,-30-20 1 0 0,6 12-22 0 0,1 2 116 0 0,35 56 0 0 0,-35-43-81 0 0,-20-38-90 0 0,-3-5-9 0 0,0 1-1 0 0,0 0 1 0 0,0-1 0 0 0,-1 1 0 0 0,0 0 0 0 0,1 0-1 0 0,-1 0 1 0 0,0 0 0 0 0,0 0 0 0 0,0 5 0 0 0,17 72 436 0 0,-16-71-103 0 0,-6 1-153 0 0,-12 29 39 0 0,11-29 40 0 0,2-5-5 0 0,-13 14-8 0 0,12-14 25 0 0,-1 0 13 0 0,-18 13-5 0 0,18-13 335 0 0,-4-2-323 0 0,-23 10-30 0 0,24-10 170 0 0,0-2-254 0 0,-1 3-116 0 0,6-3-16 0 0,0 0 0 0 0,0 0-1 0 0,-1 0 1 0 0,1 0-1 0 0,0-1 1 0 0,0 1 0 0 0,-1-1-1 0 0,1 0 1 0 0,0 0-1 0 0,-1 0 1 0 0,-2-1 0 0 0,-34 0-43 0 0,30 1-55 0 0,-18-34-12072 0 0,22 27 9083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9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32 0 0,'0'0'31122'0'0,"-2"2"-30272"0"0,-8 5-1122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1:1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0 220 0 0,'0'0'32376'0'0,"-3"2"-32228"0"0,-8 6-338 0 0,8-5-1050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6:10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348 226 224 0 0,'3'-1'577'0'0,"1"0"-1"0"0,0-1 1 0 0,0 1 0 0 0,-1-1 0 0 0,1 0-1 0 0,-1 0 1 0 0,1 0 0 0 0,-1 0-1 0 0,0-1 1 0 0,0 1 0 0 0,0-1 0 0 0,0 0-1 0 0,-1 0 1 0 0,1 0 0 0 0,-1 0 0 0 0,4-6-1 0 0,-5 8-112 0 0,0-14 794 0 0,-3 7-1086 0 0,-1 0-1 0 0,0 0 0 0 0,0 0 0 0 0,0 0 1 0 0,-1 1-1 0 0,-1 0 0 0 0,1 0 0 0 0,-1 0 1 0 0,0 0-1 0 0,0 1 0 0 0,-1 0 0 0 0,0 0 1 0 0,0 0-1 0 0,-1 1 0 0 0,1-1 0 0 0,-11-4 1 0 0,8 3-82 0 0,-1 2 0 0 0,0-1 0 0 0,0 1 0 0 0,-1 1 0 0 0,1 0 1 0 0,-1 0-1 0 0,0 1 0 0 0,0 1 0 0 0,0 0 0 0 0,-1 0 0 0 0,-21 0 0 0 0,27 2-54 0 0,0 1-1 0 0,0-1 1 0 0,1 1-1 0 0,-1 0 1 0 0,0 1-1 0 0,1 0 0 0 0,-1-1 1 0 0,1 2-1 0 0,0-1 1 0 0,0 1-1 0 0,-1-1 0 0 0,2 1 1 0 0,-1 1-1 0 0,0-1 1 0 0,1 1-1 0 0,-1 0 0 0 0,1 0 1 0 0,0 0-1 0 0,0 0 1 0 0,1 1-1 0 0,-1 0 1 0 0,1-1-1 0 0,0 1 0 0 0,1 1 1 0 0,-5 9-1 0 0,0 1 50 0 0,2 0-1 0 0,0 0 1 0 0,0 1-1 0 0,2-1 1 0 0,-3 29-1 0 0,1 85 394 0 0,6-112-360 0 0,0 0 1 0 0,1 0-1 0 0,1-1 0 0 0,1 1 1 0 0,0-1-1 0 0,12 29 0 0 0,-11-34-51 0 0,1 1-1 0 0,0-1 0 0 0,1-1 1 0 0,0 1-1 0 0,0-1 0 0 0,1-1 1 0 0,1 1-1 0 0,0-1 0 0 0,14 12 0 0 0,-21-20-52 0 0,1 0-1 0 0,-1-1 1 0 0,0 1 0 0 0,1-1-1 0 0,-1 1 1 0 0,1-1-1 0 0,-1 0 1 0 0,1 0-1 0 0,-1 0 1 0 0,1 0-1 0 0,0-1 1 0 0,-1 1-1 0 0,1-1 1 0 0,0 1-1 0 0,0-1 1 0 0,0 0 0 0 0,-1 0-1 0 0,1 0 1 0 0,4-1-1 0 0,-3-1-7 0 0,0 1-1 0 0,0-1 1 0 0,0 1-1 0 0,0-1 1 0 0,0-1-1 0 0,-1 1 0 0 0,1 0 1 0 0,-1-1-1 0 0,1 0 1 0 0,-1 0-1 0 0,4-4 1 0 0,5-8-15 0 0,-1 0 0 0 0,0-1-1 0 0,-1 0 1 0 0,11-26 0 0 0,-18 37 11 0 0,-1-1 0 0 0,0 1 0 0 0,0-1 0 0 0,0 0 0 0 0,-1 1 0 0 0,1-1 0 0 0,-1 0 0 0 0,-1 0 1 0 0,1 0-1 0 0,-1 0 0 0 0,0 0 0 0 0,0 0 0 0 0,-1 1 0 0 0,-2-12 0 0 0,1 10 0 0 0,-3-44 46 0 0,4 33-24 0 0,0 13-25 0 0,1 1-1 0 0,0 0 0 0 0,0-1 1 0 0,0 1-1 0 0,0 0 1 0 0,1-1-1 0 0,0 1 1 0 0,0 0-1 0 0,1-6 0 0 0,-1 10 2 0 0,6-21 12 0 0,-3 30 7 0 0,0 10-38 0 0,8 19 16 0 0,18 43-1 0 0,4 10 41 0 0,-15-31-1 0 0,38 146 146 0 0,-50-168-141 0 0,8 37 148 0 0,7 114 0 0 0,-21-158-91 0 0,1-9 6 0 0,-2 1 0 0 0,0 0-1 0 0,-5 26 1 0 0,5-44-74 0 0,-1 0 1 0 0,0 1-1 0 0,-1-1 0 0 0,1 0 0 0 0,-1 0 0 0 0,0 0 1 0 0,0-1-1 0 0,-1 1 0 0 0,0 0 0 0 0,1-1 0 0 0,-1 0 1 0 0,-1 1-1 0 0,1-1 0 0 0,-1 0 0 0 0,1-1 0 0 0,-1 1 1 0 0,0-1-1 0 0,-9 6 0 0 0,8-7-12 0 0,1 0 0 0 0,-1 0 1 0 0,0-1-1 0 0,0 1 0 0 0,0-1 0 0 0,1-1 1 0 0,-1 1-1 0 0,0-1 0 0 0,-1 1 1 0 0,1-2-1 0 0,0 1 0 0 0,0 0 0 0 0,-8-3 1 0 0,1 1 0 0 0,1-1 1 0 0,-1-1-1 0 0,1 0 1 0 0,-13-7-1 0 0,5 2 2 0 0,0-1 0 0 0,1-1 0 0 0,0 0 0 0 0,0-2 0 0 0,2 0 0 0 0,-1-1 0 0 0,2-1 0 0 0,0 0 0 0 0,0-1 0 0 0,2 0-1 0 0,0-1 1 0 0,-16-29 0 0 0,16 20-22 0 0,-16-42 0 0 0,24 53-5 0 0,2 10-50 0 0,1 0 0 0 0,0 0 0 0 0,-1 0 1 0 0,0 1-1 0 0,-6-7 0 0 0,8 9-83 0 0,1 1 61 0 0,-1 0-1 0 0,0 0 0 0 0,1 0 1 0 0,-1 0-1 0 0,0 0 1 0 0,0 0-1 0 0,0 0 0 0 0,1 0 1 0 0,-1 0-1 0 0,0 1 0 0 0,0-1 1 0 0,0 0-1 0 0,-3-1 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6:11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279 101 112 0 0,'0'0'841'0'0,"13"-36"5439"0"0,-13 34-6108 0 0,0-1 0 0 0,-1 1 0 0 0,1 0 1 0 0,-1-1-1 0 0,1 1 0 0 0,-1 0 0 0 0,0-1 1 0 0,0 1-1 0 0,0 0 0 0 0,0 0 0 0 0,-1 0 0 0 0,1 0 1 0 0,0 0-1 0 0,-1 0 0 0 0,1 0 0 0 0,-1 1 1 0 0,0-1-1 0 0,0 1 0 0 0,0-1 0 0 0,1 1 1 0 0,-4-2-1 0 0,-2 0 142 0 0,0 0 1 0 0,0 1 0 0 0,0-1 0 0 0,0 2-1 0 0,0-1 1 0 0,-11 0 0 0 0,11 0-194 0 0,1 1 0 0 0,-1 1 0 0 0,1-1 0 0 0,-1 1 0 0 0,1 1 0 0 0,-1-1 0 0 0,0 1 0 0 0,1 0 0 0 0,0 0 0 0 0,-1 1 0 0 0,1 0 0 0 0,0 0 0 0 0,-1 1 0 0 0,1-1 0 0 0,1 1 0 0 0,-1 1 0 0 0,0-1 0 0 0,1 1 0 0 0,0 0 0 0 0,-1 0 0 0 0,2 0 0 0 0,-1 1 0 0 0,0 0 0 0 0,1 0 0 0 0,0 0 0 0 0,0 0 0 0 0,1 1 0 0 0,-1 0 0 0 0,1-1 0 0 0,-4 11 0 0 0,0 4 46 0 0,1 1 1 0 0,1 0-1 0 0,0 1 1 0 0,2-1-1 0 0,0 1 1 0 0,2-1-1 0 0,0 1 1 0 0,1 0-1 0 0,2 0 1 0 0,0-1-1 0 0,1 1 1 0 0,10 36-1 0 0,-10-50-116 0 0,0 1-1 0 0,0-1 0 0 0,1 0 1 0 0,0 0-1 0 0,0-1 1 0 0,1 1-1 0 0,0-1 0 0 0,0 0 1 0 0,1 0-1 0 0,0-1 1 0 0,0 1-1 0 0,12 8 0 0 0,-15-12-44 0 0,0-1-1 0 0,0 0 0 0 0,0 0 0 0 0,1 0 0 0 0,-1-1 1 0 0,1 1-1 0 0,-1-1 0 0 0,1 1 0 0 0,-1-1 0 0 0,1 0 1 0 0,0-1-1 0 0,-1 1 0 0 0,1-1 0 0 0,0 1 0 0 0,0-1 1 0 0,-1 0-1 0 0,1-1 0 0 0,0 1 0 0 0,-1-1 0 0 0,1 1 1 0 0,0-1-1 0 0,-1 0 0 0 0,1 0 0 0 0,0-1 0 0 0,-1 1 0 0 0,0-1 1 0 0,1 0-1 0 0,-1 0 0 0 0,0 0 0 0 0,0 0 0 0 0,0 0 1 0 0,4-5-1 0 0,4-4-60 0 0,0 0 1 0 0,-1-1-1 0 0,-1-1 1 0 0,0 0-1 0 0,0 0 1 0 0,-2-1-1 0 0,1 1 1 0 0,-2-2-1 0 0,0 1 1 0 0,8-30-1 0 0,-11 31 8 0 0,0-1 0 0 0,0 0 0 0 0,-2 0 1 0 0,0 0-1 0 0,0 0 0 0 0,-2 0 0 0 0,1 0 0 0 0,-2 0 0 0 0,0 0 1 0 0,0 0-1 0 0,-2 0 0 0 0,-6-18 0 0 0,7 26 37 0 0,0 0 0 0 0,-1 0 0 0 0,1 0 0 0 0,-9-9 1 0 0,-9-15 59 0 0,20 28 522 0 0,4 9-356 0 0,8 19 113 0 0,-1 1 1 0 0,7 35-1 0 0,-7-28 205 0 0,19 50 1 0 0,-16-53-431 0 0,34 68 759 0 0,-42-90-1099 0 0,1 1 0 0 0,1-1-1 0 0,0 1 1 0 0,0-2 0 0 0,1 1-1 0 0,0-1 1 0 0,13 10 0 0 0,-9-9-2313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6:28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39 232 64 0 0,'0'0'12779'0'0,"-7"-15"-12663"0"0,-18-45-13 0 0,18 45 162 0 0,13 5-197 0 0,15-33-5 0 0,-16 32 76 0 0,0 5-61 0 0,15-19 8 0 0,-15 18 83 0 0,0 4-102 0 0,16-12-3 0 0,-16 11 159 0 0,2 1-118 0 0,-2 0-28 0 0,-3 1 4 0 0,0 1 1 0 0,0 0-1 0 0,0 0 0 0 0,1 0 1 0 0,-1 0-1 0 0,0 0 1 0 0,0 0-1 0 0,0 0 0 0 0,1 1 1 0 0,-1-1-1 0 0,5 1 1 0 0,8 10 96 0 0,48 37 16 0 0,-54-40-142 0 0,-7-5-34 0 0,0-1 0 0 0,0 1-1 0 0,-1 0 1 0 0,1 0 0 0 0,0-1-1 0 0,-1 1 1 0 0,0 0 0 0 0,0 0-1 0 0,1 0 1 0 0,-1 1 0 0 0,0-1 0 0 0,-1 0-1 0 0,1 0 1 0 0,0 1 0 0 0,-1-1-1 0 0,1 0 1 0 0,-1 1 0 0 0,1 2-1 0 0,47 201 788 0 0,-23-102-169 0 0,-20-81-557 0 0,2 8 97 0 0,3 46-1 0 0,4 87 709 0 0,-7-65-196 0 0,-10-53-371 0 0,-3-9-7 0 0,6-26-240 0 0,0-7-32 0 0,0 0 1 0 0,-1 1-1 0 0,1-1 0 0 0,-1 0 0 0 0,0 0 0 0 0,0 1 1 0 0,0-1-1 0 0,-3 6 0 0 0,-21 75 642 0 0,22-77-553 0 0,-1 0 0 0 0,0 0 1 0 0,-11 15-1 0 0,1-7 46 0 0,4-8-50 0 0,-1-3-83 0 0,1 0 0 0 0,-1-1 0 0 0,0 0 0 0 0,0-1 0 0 0,0 0 0 0 0,0-1 0 0 0,-1 0 0 0 0,1-1 0 0 0,-1 0 0 0 0,1-1 0 0 0,-1 0 0 0 0,1-1 0 0 0,-1 0-1 0 0,-11-3 1 0 0,18 4-65 0 0,3 0 14 0 0,1 0 0 0 0,0 0-1 0 0,0-1 1 0 0,0 1-1 0 0,-1 0 1 0 0,1 0 0 0 0,0-1-1 0 0,0 1 1 0 0,0-1-1 0 0,0 1 1 0 0,0-1 0 0 0,0 1-1 0 0,0-1 1 0 0,0 0 0 0 0,0 0-1 0 0,0 1 1 0 0,0-1-1 0 0,0 0 1 0 0,0 0 0 0 0,0 0-1 0 0,1 0 1 0 0,-1 0-1 0 0,0 0 1 0 0,1 0 0 0 0,-1 0-1 0 0,1 0 1 0 0,-1 0-1 0 0,0-2 1 0 0,-24-44-65 0 0,18 35-7 0 0,4-15-37 0 0,2 22 95 0 0,0 0 0 0 0,0 1 0 0 0,0-1 0 0 0,1 0 0 0 0,0 0 0 0 0,0-7 0 0 0,-1 2-4 0 0,0 5 2 0 0,1 0 1 0 0,0 1-1 0 0,0-1 0 0 0,0 0 1 0 0,0 1-1 0 0,1-1 0 0 0,2-8 0 0 0,-3 2 2 0 0,0 7 9 0 0,1 0 0 0 0,-1 0 1 0 0,1 0-1 0 0,-1 0 0 0 0,1 0 0 0 0,0 0 0 0 0,1 0 0 0 0,-1 1 0 0 0,3-6 0 0 0,9-21-34 0 0,-10 23 0 0 0,1 0 8 0 0,12-18 7 0 0,-12 19-12 0 0,0 1-2 0 0,13-11 2 0 0,-13 12 5 0 0,2-1-22 0 0,19-13 44 0 0,-19 13-1 0 0,-5 5-14 0 0,0 0 32 0 0,0 0 0 0 0,0 0 0 0 0,0 0 0 0 0,0 0 1 0 0,0-1-1 0 0,0 1 0 0 0,0 0 0 0 0,0-1 0 0 0,0 1 0 0 0,0 0 0 0 0,0-1 0 0 0,0 1 0 0 0,0-1 0 0 0,0 0 0 0 0,0 1 1 0 0,-1-1-1 0 0,3-1 0 0 0,6-5-3 0 0,2 6-18 0 0,45-4-58 0 0,-46 12 114 0 0,26 21 16 0 0,-21-13 3 0 0,67 93 293 0 0,-27-39-45 0 0,-46-58-233 0 0,1-1-1 0 0,0 0 1 0 0,1-1 0 0 0,0 0-1 0 0,19 12 1 0 0,-11-8-2 0 0,-16-11 15 0 0,8 1 2 0 0,31 8-13 0 0,-32-8 0 0 0,0-3-14 0 0,32-3-4 0 0,-31 3-3 0 0,1-8-11 0 0,6-2-32 0 0,-10 6-16 0 0,0-1 1 0 0,0 0-1 0 0,-1 0 1 0 0,1-1-1 0 0,-1 0 1 0 0,0 0-1 0 0,10-12 0 0 0,-11 11-72 0 0,10-10-293 0 0,-1 1 1 0 0,0-2 0 0 0,16-27 0 0 0,-14 18-455 0 0,-13 20-238 0 0,-1 1-275 0 0,9-15-403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8:17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8 258 456 0 0,'0'0'10156'0'0,"-1"-14"-9914"0"0,-6-57 378 0 0,14 61-429 0 0,20-32-13 0 0,-26 39-155 0 0,0 1 0 0 0,0 0 0 0 0,0 0 0 0 0,0 0 0 0 0,1 0-1 0 0,-1 0 1 0 0,1 0 0 0 0,-1 0 0 0 0,1 1 0 0 0,0-1 0 0 0,0 1 0 0 0,3-3 0 0 0,1 0 34 0 0,-2 0 115 0 0,4-2-9 0 0,0-1-110 0 0,-5 3-19 0 0,1 1-1 0 0,0 0 1 0 0,0 0 0 0 0,0 1-1 0 0,0-1 1 0 0,0 1 0 0 0,6-3-1 0 0,-3 0 26 0 0,-4 3-29 0 0,0 0 0 0 0,-1 1 0 0 0,1-1 0 0 0,0 1 1 0 0,1-1-1 0 0,-1 1 0 0 0,0 0 0 0 0,0 0 0 0 0,4 0 0 0 0,40-12 304 0 0,-38 10-276 0 0,32-4 334 0 0,-28 5-343 0 0,7-1 11 0 0,2 2 128 0 0,33 5 83 0 0,-44-3-126 0 0,0 2 2 0 0,49 12 127 0 0,-32-5-126 0 0,-21-8-25 0 0,1 2 4 0 0,58 31 285 0 0,-61-32-183 0 0,2 1-116 0 0,-3 1-68 0 0,-2-4-17 0 0,-1 1 0 0 0,1 0 0 0 0,0-1 0 0 0,-1 1 1 0 0,1-1-1 0 0,0 1 0 0 0,0-1 0 0 0,0 0 0 0 0,0 0 0 0 0,0 0 0 0 0,4 1 1 0 0,-2 6 119 0 0,23 62 317 0 0,-25-64-307 0 0,-2 5 9 0 0,2 32-3 0 0,-1-32-13 0 0,-2-1-8 0 0,-4 32-8 0 0,4-31-15 0 0,-2-1-14 0 0,-13 50 121 0 0,15-52-185 0 0,-11 26 120 0 0,-16 31 63 0 0,25-58-172 0 0,-1-1-1 0 0,-14 21 0 0 0,13-21 33 0 0,1-1-46 0 0,-12 12 2 0 0,11-13 143 0 0,-1-1-163 0 0,-22 7 8 0 0,21-7 425 0 0,16-22-612 0 0,27-57 156 0 0,-27 58-11 0 0,0 16 15 0 0,30-3-4 0 0,-29 3 1 0 0,1 3 14 0 0,46 5 2 0 0,-47-2-3 0 0,49 20 9 0 0,11 8 76 0 0,-62-29-75 0 0,14 8 32 0 0,-2 2 14 0 0,4 2-14 0 0,-18-12-27 0 0,0 1-5 0 0,19 12-7 0 0,-19-13 25 0 0,-1 2 10 0 0,15 16 18 0 0,-15-16 6 0 0,0 1-1 0 0,15 18 0 0 0,-15-17 95 0 0,-2-1-71 0 0,10 19-4 0 0,-9-19 11 0 0,-2 1 3 0 0,7 20 7 0 0,-6-21 127 0 0,-2 3-139 0 0,6 24 5 0 0,-5-25 203 0 0,-2 0-195 0 0,-1 26-1 0 0,1-25 303 0 0,-2 1-322 0 0,-6 30 7 0 0,6-30 272 0 0,-1-4-245 0 0,-9 20-7 0 0,10-20 234 0 0,-3 0-245 0 0,-13 16 1 0 0,14-16 311 0 0,-2-4-321 0 0,-19 10-3 0 0,19-9 334 0 0,-4-1-311 0 0,-30 9 1 0 0,30-8 26 0 0,4-1-17 0 0,-19 6-15 0 0,18-6 89 0 0,-2 2-103 0 0,-26 8 14 0 0,26-9 3 0 0,2-1-11 0 0,-20 4-1 0 0,21-4 92 0 0,-4 0-115 0 0,-28 7-7 0 0,29-6 68 0 0,-1-2-88 0 0,-29 5-4 0 0,29-5 93 0 0,1 1-100 0 0,-30 5 10 0 0,29-5 4 0 0,0-1-29 0 0,-34 4-2 0 0,34-4 26 0 0,1-1-32 0 0,-28 3 2 0 0,28-3 13 0 0,-2-1-28 0 0,-1 1-7 0 0,-37-5 63 0 0,11-1-42 0 0,28 4-3 0 0,3 0-13 0 0,-23-7 0 0 0,22 6 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8:25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867 1 336 0 0,'0'0'2158'0'0,"-15"12"-1126"0"0,-48 35-34 0 0,38-26-204 0 0,0 2 0 0 0,1 0 0 0 0,1 2 0 0 0,1 0 0 0 0,2 2 0 0 0,0 0 1 0 0,-28 54-1 0 0,0-2 214 0 0,-267 345 4102 0 0,206-308-3816 0 0,68-74-983 0 0,12-14-376 0 0,21-23 18 0 0,3 0-172 0 0,0-1-110 0 0,-12 11-148 0 0,13-11-186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3:58:25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0 280 0 0,'0'0'8554'0'0,"19"11"-7872"0"0,61 36-16 0 0,-62-34-306 0 0,0 0 1 0 0,0 1-1 0 0,22 24 1 0 0,-6-5 99 0 0,164 160 1731 0 0,-111-105-1375 0 0,88 72 753 0 0,-44-41-1537 0 0,-78-74-1287 0 0,-43-36 1293 0 0,27 27-5977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00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0 484 0 0,'0'0'13899'0'0,"1"19"-13809"0"0,2 88 102 0 0,-2-92-158 0 0,1 47 132 0 0,8 139 378 0 0,2-91-92 0 0,25 127 434 0 0,-27-186-669 0 0,-3-19-120 0 0,-6-25-5 0 0,1 3-5 0 0,13 74 274 0 0,-13-77-72 0 0,-2 1-253 0 0,4 42 96 0 0,-4-7-123 0 0,0-32 14 0 0,0-3 23 0 0,10 152 165 0 0,-8-153-216 0 0,0-4 17 0 0,-2-2 41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01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60 256 0 0,'0'0'9782'0'0,"20"-5"-9428"0"0,4 1-237 0 0,60-15 450 0 0,-30 5 73 0 0,3 5-64 0 0,-2 4 13 0 0,-15 2-306 0 0,-29 3-14 0 0,1 1-14 0 0,3-1-166 0 0,41 6 330 0 0,-27 0-213 0 0,-22-5-15 0 0,2 0 9 0 0,46 7 1143 0 0,-23-3-1151 0 0,-23-4 1231 0 0,-15 14-1334 0 0,-15 46-6 0 0,16-46 2 0 0,1-7-5 0 0,-31 63 110 0 0,32-65-132 0 0,-1 3 2 0 0,-17 45 13 0 0,7-9 9 0 0,2 5 19 0 0,2 9 38 0 0,7-47-113 0 0,-2 37 101 0 0,4 11 65 0 0,2-1-9 0 0,-3-48-152 0 0,2-5-6 0 0,-1 1-1 0 0,1-1 1 0 0,0 0 0 0 0,0 0 0 0 0,2 10-1 0 0,5 41 161 0 0,0-8-49 0 0,-7-40-115 0 0,0-5-3 0 0,0 0 1 0 0,0 0-1 0 0,1 1 1 0 0,0-1-1 0 0,-1 0 1 0 0,1 0-1 0 0,2 4 1 0 0,7 26 30 0 0,-8-26-1 0 0,-1 0-35 0 0,1 22-24 0 0,-1-23-38 0 0,0 1-582 0 0,5 24 408 0 0,-5-24-57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01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0 692 0 0,'0'0'15199'0'0,"28"1"-14829"0"0,123 0 342 0 0,185 16 1332 0 0,-292-14-1969 0 0,143 14-1094 0 0,-178-15 440 0 0,16 2-241 0 0,-14 0-745 0 0,2-3-2724 0 0,13 29-3587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3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0 388 0 0,'0'0'13833'0'0,"-5"20"-13597"0"0,-20 85 222 0 0,15-61-28 0 0,-2 1 24 0 0,1 3-4 0 0,0 2-15 0 0,0-1-35 0 0,-1-1-12 0 0,3-19-203 0 0,7-22-23 0 0,-1 3-13 0 0,-17 70 374 0 0,18-73-182 0 0,0 0-247 0 0,-4 22 10 0 0,5-21 153 0 0,-1-1-178 0 0,-5 23 2 0 0,5-22 150 0 0,0-2-175 0 0,-8 20-12 0 0,8-19 44 0 0,0 0-67 0 0,-20 64 176 0 0,20-63-113 0 0,-2-3-151 0 0,-12 15 49 0 0,12-14 4 0 0,0 0-346 0 0,-10 18 338 0 0,10-18-19 0 0,4 3-39 0 0,-1 30 82 0 0,0-30 15 0 0,0 33 0 0 0,1-34 18 0 0,11-25-211 0 0,32-53 165 0 0,-32 53-17 0 0,-6 12-1 0 0,18-12-2 0 0,-17 12-3 0 0,1 2 10 0 0,21-11 26 0 0,-21 10-1 0 0,3 3 4 0 0,28-3 11 0 0,-29 3 78 0 0,3 2-53 0 0,35 5 10 0 0,-36-4 18 0 0,0 1 1 0 0,2-1-40 0 0,-6-1 4 0 0,0 1 0 0 0,0 0 0 0 0,1 0 0 0 0,11 6-1 0 0,27 11 338 0 0,-2 3 0 0 0,75 48 0 0 0,-94-52-197 0 0,0 2 0 0 0,-2 0 0 0 0,0 1 1 0 0,-1 2-1 0 0,35 45 0 0 0,-26-24 159 0 0,-1 2 0 0 0,40 84 0 0 0,-37-65-76 0 0,-16-34-86 0 0,-2 1 0 0 0,20 59 1 0 0,-2 8 129 0 0,-8 0-64 0 0,-10 1 7 0 0,-13-86-224 0 0,4 22 65 0 0,-5-30-73 0 0,0 0-1 0 0,-1 0 1 0 0,1 0 0 0 0,-2 0 0 0 0,0 11 0 0 0,-3 43 89 0 0,-2-3-4 0 0,5-48-83 0 0,1-5-5 0 0,0 0 0 0 0,-1-1 0 0 0,0 1 0 0 0,1 0 1 0 0,-1 0-1 0 0,-1-1 0 0 0,-1 6 0 0 0,-23 61 119 0 0,19-45-67 0 0,6-22-55 0 0,0-1 0 0 0,0 1 0 0 0,-1 0 0 0 0,1-1 0 0 0,0 1 0 0 0,-1 0 0 0 0,0-1 0 0 0,1 0 0 0 0,-3 3 0 0 0,-39 51 112 0 0,39-51-50 0 0,-3 1-12 0 0,-96 70 200 0 0,96-73-197 0 0,-2 1 11 0 0,-1 2-46 0 0,7-4-12 0 0,-1 0-1 0 0,1 0 1 0 0,-1-1-1 0 0,1 1 0 0 0,-1-1 1 0 0,0 0-1 0 0,0 0 1 0 0,1 0-1 0 0,-1 0 1 0 0,-7 0-1 0 0,1 1 12 0 0,-34 2 79 0 0,31-3-81 0 0,-43-3 98 0 0,-9-4 51 0 0,5 2 22 0 0,-13-4 8 0 0,-3-1-22 0 0,74 8-178 0 0,-161-22 385 0 0,99 8-242 0 0,53 12-120 0 0,-33-11 83 0 0,19 4-65 0 0,6 3-8 0 0,0 0 0 0 0,0-2 1 0 0,1 0-1 0 0,-30-21 0 0 0,43 26-9 0 0,-2-1-1 0 0,-18-14 5 0 0,19 14 14 0 0,0 1-24 0 0,-18-14-27 0 0,19 14-20 0 0,0-1-175 0 0,-14-12 88 0 0,15 13-26 0 0,-28-13-6782 0 0,25 14 5737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04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68 0 0,'-3'3'6223'0'0,"79"-4"-4178"0"0,-23 2-982 0 0,-16-1 131 0 0,73 10 1 0 0,136 44 1544 0 0,-18-14 4 0 0,-176-33-303 0 0,-55 10-1988 0 0,-9-4-141 0 0,-1 0-227 0 0,1 1-1 0 0,1 0 1 0 0,0 1 0 0 0,1 1 0 0 0,1-1 0 0 0,0 2-1 0 0,-8 20 1 0 0,4 3 14 0 0,3 0-1 0 0,-9 62 0 0 0,0 85 316 0 0,16-131-205 0 0,3 0 0 0 0,2 0-1 0 0,2-1 1 0 0,14 65 0 0 0,-9-71-831 0 0,-9-48 333 0 0,-22-28-7028 0 0,1 4 3444 0 0,14 13-205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05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3 420 0 0,'-14'-2'7264'0'0,"43"9"-2911"0"0,-16-5-4004 0 0,1 0 0 0 0,22 1 1 0 0,548-9 6019 0 0,-493 14-5890 0 0,-3-1-3492 0 0,-79-9 866 0 0,-5 1 184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07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0 300 0 0,'0'0'14007'0'0,"18"10"-13673"0"0,60 32 19 0 0,-72-38-292 0 0,1 1 1 0 0,-1 0-1 0 0,0 0 1 0 0,-1 1-1 0 0,0-1 1 0 0,1 1-1 0 0,-2 0 1 0 0,1 1-1 0 0,-1-1 0 0 0,0 1 1 0 0,0 0-1 0 0,3 8 1 0 0,4 7 143 0 0,32 68 939 0 0,55 161-1 0 0,-86-217-931 0 0,104 323 1657 0 0,-32-89-730 0 0,155 484 1839 0 0,-120-368-1488 0 0,-35-151-583 0 0,1 7 205 0 0,-50-151-612 0 0,-24-64-258 0 0,-1 1 0 0 0,10 38 1 0 0,-19-59 333 0 0,1 19-2177 0 0,-9-21-561 0 0,-10-12 200 0 0,5 0 201 0 0,0-1 0 0 0,0 0 1 0 0,-19-24-1 0 0,-3-30-11502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08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0 336 0 0,'0'0'10079'0'0,"0"24"-9586"0"0,-2 72-28 0 0,1-73-98 0 0,4 44 0 0 0,-1-37-213 0 0,-8 135 929 0 0,-1-55-359 0 0,29 649 3384 0 0,-16-649-3542 0 0,12 123 649 0 0,35 401 2006 0 0,-54-562-2718 0 0,11 114 492 0 0,-9-174-945 0 0,-3 36 182 0 0,-4 9 0 0 0,3-7 112 0 0,2-6-278 0 0,1-32-12 0 0,-1-6-4 0 0,-1 51 20 0 0,1-48-211 0 0,0 0-1 0 0,0-1 0 0 0,-1 1 1 0 0,-6 15-1 0 0,0 3-1804 0 0,4 3-6374 0 0,0-34 6792 0 0,-12-14-974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09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19 396 0 0,'0'0'7979'0'0,"8"-1"-7437"0"0,53-8 896 0 0,0 3 1 0 0,110 3 0 0 0,-52 8-362 0 0,-24-3 34 0 0,126 20 1 0 0,-201-18-809 0 0,0 1 0 0 0,0 1 0 0 0,22 9 0 0 0,-41-14-268 0 0,1-1 0 0 0,-1 1 0 0 0,0 0-1 0 0,-1 0 1 0 0,1 0 0 0 0,0 0 0 0 0,0 0 0 0 0,0 0 0 0 0,0 0-1 0 0,-1 0 1 0 0,1 0 0 0 0,0 0 0 0 0,-1 1 0 0 0,1-1 0 0 0,-1 0 0 0 0,0 0-1 0 0,1 0 1 0 0,-1 1 0 0 0,0-1 0 0 0,0 0 0 0 0,1 1 0 0 0,-1-1-1 0 0,0 0 1 0 0,0 1 0 0 0,-1-1 0 0 0,1 0 0 0 0,0 0 0 0 0,-1 3 0 0 0,-10 34 431 0 0,-42 81 507 0 0,19-47-365 0 0,-33 105-1 0 0,35-59 173 0 0,-23 159 0 0 0,45-193-138 0 0,3-1-1 0 0,7 158 0 0 0,3-203-440 0 0,1 1 0 0 0,2 0 1 0 0,2-1-1 0 0,14 45 0 0 0,-17-52-1081 0 0,-15-51-4916 0 0,-12-46 1751 0 0,-5 4-3530 0 0,12 31 3299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09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56 0 0,'0'0'5327'0'0,"9"0"-4480"0"0,42-1 952 0 0,0 3 0 0 0,52 9-1 0 0,110 25 2239 0 0,-101-15-2563 0 0,59 7-803 0 0,-52-6-3151 0 0,-40-15-6575 0 0,-60-6 5526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10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1200 3 120 0 0,'20'-2'7655'0'0,"-20"3"-7522"0"0,-1 1-1 0 0,1-1 0 0 0,0 1 0 0 0,-1-1 0 0 0,1 1 0 0 0,-1-1 1 0 0,1 1-1 0 0,-1-1 0 0 0,0 0 0 0 0,0 1 0 0 0,1-1 0 0 0,-3 2 1 0 0,-36 43 543 0 0,-15 5 596 0 0,21-18-298 0 0,-51 38 1 0 0,-16-1 523 0 0,-182 96 1 0 0,92-75-682 0 0,-99 53 311 0 0,151-77-237 0 0,136-66-748 0 0,3 0-139 0 0,0 1 0 0 0,0-1-1 0 0,0 0 1 0 0,0 1 0 0 0,1-1-1 0 0,-1 0 1 0 0,0 0 0 0 0,1 0-1 0 0,-1 0 1 0 0,0 0 0 0 0,2 1 0 0 0,-1-1 2 0 0,4 2 16 0 0,0 1 0 0 0,0-1 0 0 0,1 0 0 0 0,0 0 0 0 0,-1-1 1 0 0,11 3-1 0 0,17 6 108 0 0,93 45 400 0 0,173 63 665 0 0,-261-107-1100 0 0,227 57-21 0 0,-146-38-2613 0 0,-42-10-556 0 0,-57-17 1784 0 0,0-2 1 0 0,0 0-1 0 0,0-1 1 0 0,40-4 0 0 0,-35 1-2203 0 0,11 0 195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11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155 616 296 0 0,'-10'-7'445'0'0,"1"-1"0"0"0,0 0 0 0 0,1 0 1 0 0,0-1-1 0 0,0-1 0 0 0,1 1 0 0 0,0-1 0 0 0,0 0 0 0 0,2-1 0 0 0,-1 1 1 0 0,1-1-1 0 0,0 0 0 0 0,1-1 0 0 0,1 1 0 0 0,0-1 0 0 0,-3-22 0 0 0,4 16-219 0 0,1 1 0 0 0,1-1-1 0 0,0 0 1 0 0,1 1-1 0 0,1-1 1 0 0,1 1-1 0 0,1-1 1 0 0,0 1-1 0 0,1 0 1 0 0,13-29-1 0 0,-10 30-133 0 0,0 2-1 0 0,1-1 0 0 0,1 1 1 0 0,1 0-1 0 0,-1 1 0 0 0,2 1 1 0 0,0-1-1 0 0,0 2 0 0 0,1 0 0 0 0,1 0 1 0 0,0 1-1 0 0,18-9 0 0 0,-24 14-37 0 0,-1 1-1 0 0,1 0 0 0 0,0 1 1 0 0,1 0-1 0 0,-1 0 0 0 0,0 1 1 0 0,1 0-1 0 0,-1 0 0 0 0,1 1 0 0 0,0 0 1 0 0,0 1-1 0 0,-1 0 0 0 0,1 0 1 0 0,0 1-1 0 0,-1 0 0 0 0,1 0 0 0 0,0 1 1 0 0,-1 0-1 0 0,0 1 0 0 0,1 0 1 0 0,-1 0-1 0 0,0 1 0 0 0,0 0 1 0 0,-1 0-1 0 0,11 9 0 0 0,-14-10-14 0 0,-1 0 0 0 0,0 1 0 0 0,0 0 0 0 0,0 0 0 0 0,0 0 0 0 0,-1 0 0 0 0,1 0-1 0 0,-1 0 1 0 0,0 1 0 0 0,-1-1 0 0 0,1 1 0 0 0,-1-1 0 0 0,0 1 0 0 0,0 0 0 0 0,0-1 0 0 0,0 11 0 0 0,0 3 78 0 0,-2 0 1 0 0,-4 36-1 0 0,0-27-10 0 0,-1-1-1 0 0,-1 1 1 0 0,-1-1 0 0 0,-1-1-1 0 0,-14 25 1 0 0,-70 116 461 0 0,56-104-326 0 0,-73 114 575 0 0,-32 57 271 0 0,132-212-927 0 0,0 0 0 0 0,2 0 0 0 0,0 1 0 0 0,1 0 0 0 0,-5 34 0 0 0,10-40-49 0 0,0 0 1 0 0,1 0 0 0 0,1 0-1 0 0,0 0 1 0 0,1 0 0 0 0,1 0-1 0 0,1 0 1 0 0,6 23 0 0 0,-5-28-63 0 0,1 0 0 0 0,0-1 1 0 0,1 1-1 0 0,0-1 0 0 0,1 0 0 0 0,0-1 1 0 0,1 0-1 0 0,0 0 0 0 0,0 0 1 0 0,1-1-1 0 0,0-1 0 0 0,0 1 1 0 0,1-1-1 0 0,0-1 0 0 0,0 0 0 0 0,0 0 1 0 0,15 5-1 0 0,-12-5-18 0 0,0-1 1 0 0,1-1-1 0 0,-1 0 1 0 0,1 0-1 0 0,0-1 1 0 0,0-1 0 0 0,0-1-1 0 0,0 0 1 0 0,0 0-1 0 0,1-2 1 0 0,-1 0-1 0 0,0 0 1 0 0,0-1-1 0 0,14-4 1 0 0,-11 0 14 0 0,-1 0 0 0 0,1-1 1 0 0,-2 0-1 0 0,1-2 1 0 0,-1 0-1 0 0,25-18 0 0 0,-32 20-19 0 0,-1 0-1 0 0,0-1 0 0 0,0 1 1 0 0,0-1-1 0 0,-1 0 0 0 0,0-1 0 0 0,0 0 1 0 0,-1 0-1 0 0,-1 0 0 0 0,1 0 1 0 0,-1-1-1 0 0,4-16 0 0 0,-3-1 7 0 0,-1 0 1 0 0,-1-1-1 0 0,-2 1 0 0 0,0-1 0 0 0,-2 1 0 0 0,-1-1 0 0 0,-2 1 1 0 0,0 0-1 0 0,-2 0 0 0 0,0 0 0 0 0,-2 1 0 0 0,-22-49 0 0 0,17 50-16 0 0,-1 1-1 0 0,0 0 0 0 0,-22-26 1 0 0,30 43-24 0 0,-1-1 0 0 0,-1 1 1 0 0,1 0-1 0 0,-1 1 0 0 0,0 0 0 0 0,0 0 1 0 0,-13-6-1 0 0,-66-27-803 0 0,8 5-2659 0 0,64 20 1421 0 0,6-11-6459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11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111 627 444 0 0,'-22'-35'3084'0'0,"-34"-75"-1"0"0,49 94-2553 0 0,1-1-1 0 0,1 1 1 0 0,0-1-1 0 0,-3-21 0 0 0,7 29-363 0 0,1 0 0 0 0,0 0 0 0 0,0 0 0 0 0,0 0 0 0 0,1 0 0 0 0,0 0 0 0 0,1 0 0 0 0,0 1 0 0 0,1-1 0 0 0,4-10 0 0 0,0 3-45 0 0,0 1 0 0 0,1 0 0 0 0,1 1 0 0 0,0 0 0 0 0,1 0 0 0 0,0 1 0 0 0,1 1 0 0 0,1 0-1 0 0,0 0 1 0 0,0 1 0 0 0,1 0 0 0 0,1 1 0 0 0,0 1 0 0 0,0 0 0 0 0,1 1 0 0 0,0 1 0 0 0,30-12 0 0 0,-28 13-69 0 0,3-1 44 0 0,0 0 0 0 0,37-7 0 0 0,2 6 244 0 0,-33 5-218 0 0,0 0 0 0 0,0 2 1 0 0,51 4-1 0 0,-71-2-95 0 0,9 1 106 0 0,0 0-1 0 0,0 1 1 0 0,0 0 0 0 0,-1 2-1 0 0,17 6 1 0 0,-28-10-86 0 0,0 1-1 0 0,0 0 1 0 0,0 0-1 0 0,0 0 1 0 0,0 0-1 0 0,0 0 1 0 0,0 1-1 0 0,-1-1 1 0 0,1 1 0 0 0,-1 0-1 0 0,0 0 1 0 0,1-1-1 0 0,-1 2 1 0 0,-1-1-1 0 0,1 0 1 0 0,0 0-1 0 0,-1 0 1 0 0,0 1-1 0 0,0-1 1 0 0,0 1-1 0 0,0-1 1 0 0,0 1 0 0 0,-1 0-1 0 0,1-1 1 0 0,-1 1-1 0 0,0-1 1 0 0,-1 5-1 0 0,-1 12 154 0 0,-1 1-1 0 0,-1-1 1 0 0,0 0 0 0 0,-2 0-1 0 0,-15 35 1 0 0,-54 93 725 0 0,50-103-674 0 0,-29 57 301 0 0,-125 261 1087 0 0,177-359-1621 0 0,-17 42 185 0 0,2 2-1 0 0,2-1 1 0 0,-9 55 0 0 0,22-75-188 0 0,0 0-1 0 0,3 28 1 0 0,-1 15-350 0 0,4 67-1496 0 0,0-42-1468 0 0,-4-68-1303 0 0,-5 39-1 0 0,1-40 483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12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3 660 0 0,'0'0'1404'0'0,"11"19"6620"0"0,11-20-4360 0 0,40-6 1718 0 0,-55 5-4676 0 0,-20-2-4975 0 0,-24 0 2149 0 0,8 1-4496 0 0,11 3 2769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4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43 668 0 0,'0'0'10034'0'0,"12"-5"-9530"0"0,33-16-38 0 0,-34 15 380 0 0,1 5-436 0 0,35-6-6 0 0,-35 6-13 0 0,-10 2-350 0 0,0-1 1 0 0,1 1-1 0 0,-1-1 1 0 0,1 1 0 0 0,-1-1-1 0 0,1 0 1 0 0,-1 0-1 0 0,0 0 1 0 0,1 0-1 0 0,-1 0 1 0 0,3-1 0 0 0,36-2 829 0 0,23 2-227 0 0,-8 2-16 0 0,9 3 63 0 0,-7 1-44 0 0,18 0-42 0 0,-62-3-499 0 0,42-3 420 0 0,23-4 53 0 0,220 8 1559 0 0,-290-3-1920 0 0,4 0 3 0 0,39 0 8 0 0,-39 0-10 0 0,-1 0-24 0 0,54 2 389 0 0,-28-1-380 0 0,-28-1-17 0 0,-2 1-25 0 0,2 2-104 0 0,-5-2 11 0 0,-1 0-1 0 0,1 0 1 0 0,0 0 0 0 0,-1-1 0 0 0,1 0 0 0 0,0 1-1 0 0,6-2 1 0 0,55 0 486 0 0,-54-1-522 0 0,-6 1 7 0 0,0 0 0 0 0,-1 0 1 0 0,1 1-1 0 0,0 0 0 0 0,0 0 0 0 0,10 2 1 0 0,18 2-206 0 0,-26-3-79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22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7682 1 120 0 0,'0'0'5900'0'0,"-2"5"-5289"0"0,-8 29 1433 0 0,-17 39-1 0 0,12-40-1068 0 0,4-7-195 0 0,0-1 0 0 0,-2-1-1 0 0,-1 0 1 0 0,-25 32-1 0 0,-21 28 1131 0 0,46-62-1438 0 0,-1-1 0 0 0,-1 0 0 0 0,-34 34 0 0 0,6-15 120 0 0,-222 183 2104 0 0,-83 28-1029 0 0,306-222-1444 0 0,-47 24 0 0 0,-4 3 7 0 0,-17 5 15 0 0,19-12-52 0 0,-144 77 328 0 0,118-66-288 0 0,-211 102 535 0 0,243-123-529 0 0,-136 40 0 0 0,201-72-224 0 0,-232 61 170 0 0,173-42-164 0 0,-15 5 14 0 0,-145 28 0 0 0,-26-10 8 0 0,34-3-27 0 0,-152 20-33 0 0,75-31-12 0 0,193-20 33 0 0,-119 31 0 0 0,-44 8-30 0 0,224-45 25 0 0,-84 3 0 0 0,68-8 10 0 0,-124-2-16 0 0,38-2-20 0 0,43 0 13 0 0,-33 2 14 0 0,122-1 2 0 0,0-2 0 0 0,1-1 0 0 0,-45-8 1 0 0,-16-2 7 0 0,-206-32-38 0 0,117 14-13 0 0,48 12 1 0 0,1-6 0 0 0,-146-48 1 0 0,232 57-52 0 0,0-2 1 0 0,1-1-1 0 0,1-3 1 0 0,1 0-1 0 0,-58-47 0 0 0,64 44-1 0 0,-28-22-122 0 0,21 15 55 0 0,1-1-4 0 0,12 9 55 0 0,7 4-47 0 0,0-2 0 0 0,1 0 0 0 0,-13-24 0 0 0,6 10-35 0 0,-19-24-115 0 0,25 37 173 0 0,5 8 23 0 0,-6-6-50 0 0,-6-1-40 0 0,21 20 161 0 0,-12-5-79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22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8 144 0 0,'0'0'1321'0'0,"-11"-8"3141"0"0,8 9-4301 0 0,1-1 0 0 0,-1 1 0 0 0,1 0 0 0 0,0-1-1 0 0,0 1 1 0 0,0 0 0 0 0,-1 0 0 0 0,1 0 0 0 0,0 1-1 0 0,0-1 1 0 0,0 1 0 0 0,0-1 0 0 0,1 1 0 0 0,-1-1 0 0 0,0 1-1 0 0,1 0 1 0 0,-1 0 0 0 0,1 0 0 0 0,0 0 0 0 0,-1 0 0 0 0,1 0-1 0 0,-1 4 1 0 0,-6 10 260 0 0,2 0 0 0 0,-6 20 0 0 0,4-14 80 0 0,-1 12-9 0 0,1-1 0 0 0,1 1 0 0 0,2 0 0 0 0,0 41-1 0 0,-5 26 461 0 0,3-61 187 0 0,-24 77 0 0 0,18-80-356 0 0,13-36-661 0 0,-6 8 120 0 0,6-9-236 0 0,0 1 0 0 0,0-1 0 0 0,-1 0 0 0 0,1 0 0 0 0,0 0 1 0 0,0 1-1 0 0,0-1 0 0 0,0 0 0 0 0,0 0 0 0 0,0 1 0 0 0,0-1 0 0 0,-1 0 0 0 0,1 0 1 0 0,0 0-1 0 0,0 0 0 0 0,0 1 0 0 0,-1-1 0 0 0,1 0 0 0 0,0 0 0 0 0,0 0 0 0 0,0 0 0 0 0,-1 0 1 0 0,1 0-1 0 0,0 0 0 0 0,0 0 0 0 0,-1 1 0 0 0,1-1 0 0 0,0 0 0 0 0,0 0 0 0 0,-1 0 1 0 0,1 0-1 0 0,0 0 0 0 0,0 0 0 0 0,-1 0 0 0 0,1 0 0 0 0,0-1 0 0 0,0 1 0 0 0,0 0 1 0 0,-1 0-1 0 0,1 0 0 0 0,0 0 0 0 0,-1 0 0 0 0,-1-11-78 0 0,-1 0 1 0 0,1 1-1 0 0,1-1 0 0 0,0 0 0 0 0,1 0 1 0 0,1-17-1 0 0,16-87-783 0 0,-8 53 488 0 0,-6 43 202 0 0,0 0 0 0 0,-1 0 0 0 0,-1-1 0 0 0,-2-31-1 0 0,0 6-76 0 0,-1-1 12 0 0,-4-37-323 0 0,5 82 503 0 0,1 1 43 0 0,0-1 0 0 0,-1 1 0 0 0,1-1 0 0 0,0 1 0 0 0,-1-1 0 0 0,1 0 0 0 0,0 1 0 0 0,0-1 0 0 0,-1 1 1 0 0,1-1-1 0 0,0 1 0 0 0,0-1 0 0 0,0 0 0 0 0,0 1 0 0 0,0-1 0 0 0,0 1 0 0 0,0-1 0 0 0,0 0 0 0 0,0 1 0 0 0,0-1 0 0 0,0 0 0 0 0,0 1 0 0 0,0-1 0 0 0,1 1 0 0 0,-1-1 0 0 0,0 1 0 0 0,0-1 0 0 0,1 0 1 0 0,-1 0-1 0 0,1 0-2 0 0,-1 0 0 0 0,1 0 0 0 0,-1 0 0 0 0,1 0 0 0 0,0 0 0 0 0,-1 0 0 0 0,1 0 0 0 0,0 0 0 0 0,0 0 0 0 0,-1 0 0 0 0,1 0 1 0 0,0 0-1 0 0,0 1 0 0 0,0-1 0 0 0,0 0 0 0 0,1 0 0 0 0,11-1 19 0 0,-1 0 1 0 0,1 1-1 0 0,-1 0 1 0 0,1 1-1 0 0,0 1 0 0 0,-1 0 1 0 0,14 2-1 0 0,87 27 347 0 0,-5-2 0 0 0,23-3 46 0 0,241 39 968 0 0,-224-38-860 0 0,-135-23-658 0 0,-13-3-69 0 0,1 1 0 0 0,-1-1 0 0 0,1 0 1 0 0,-1 1-1 0 0,1-1 0 0 0,-1 0 0 0 0,5 7-2804 0 0,-4-6 2805 0 0,-1-1-1 0 0,0 1 0 0 0,0 0 0 0 0,0-1 1 0 0,0 1-1 0 0,0 0 0 0 0,0-1 0 0 0,0 1 1 0 0,0 0-1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25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260 532 88 0 0,'0'0'1620'0'0,"-3"-1"-884"0"0,-3 0-212 0 0,1-2-1 0 0,0 1 0 0 0,-1 0 1 0 0,1-1-1 0 0,0 0 1 0 0,1 0-1 0 0,-1-1 0 0 0,1 1 1 0 0,-1-1-1 0 0,1 0 1 0 0,0 0-1 0 0,0 0 0 0 0,-4-7 1 0 0,-32-28 1458 0 0,25 29-1548 0 0,-1-1 1 0 0,2 0-1 0 0,-1-1 0 0 0,2-1 1 0 0,0-1-1 0 0,-16-20 1 0 0,25 28-376 0 0,0 0 0 0 0,0 0 0 0 0,1-1-1 0 0,0 0 1 0 0,0 1 0 0 0,1-1 0 0 0,0 0 0 0 0,0 0 0 0 0,1-1 0 0 0,0 1 0 0 0,0 0 0 0 0,0-11 0 0 0,2 10-46 0 0,0 0 0 0 0,1 0 1 0 0,0 0-1 0 0,0 0 0 0 0,1 1 1 0 0,0-1-1 0 0,0 1 0 0 0,1-1 0 0 0,0 1 1 0 0,9-13-1 0 0,-6 11-5 0 0,1 0 0 0 0,0 0 1 0 0,0 1-1 0 0,1 0 0 0 0,0 0 0 0 0,0 1 1 0 0,17-10-1 0 0,6 0 1 0 0,38-16-1 0 0,-62 30-5 0 0,0 1 0 0 0,0-1 0 0 0,0 1 0 0 0,0 1 0 0 0,0-1-1 0 0,0 1 1 0 0,0 1 0 0 0,0 0 0 0 0,1 0 0 0 0,-1 0 0 0 0,10 3 0 0 0,-12-2 17 0 0,0 0 0 0 0,-1 0 0 0 0,0 1 0 0 0,1 0 0 0 0,-1 0 0 0 0,0 1 1 0 0,0-1-1 0 0,0 1 0 0 0,0 0 0 0 0,-1 0 0 0 0,1 1 0 0 0,-1-1 0 0 0,0 1 0 0 0,1 0 0 0 0,-2 0 1 0 0,1 1-1 0 0,3 5 0 0 0,-2-1 47 0 0,0 1 0 0 0,-1 0 0 0 0,0-1 0 0 0,-1 2 0 0 0,0-1 0 0 0,0 0 0 0 0,-1 1 0 0 0,-1-1 1 0 0,0 1-1 0 0,0-1 0 0 0,-1 1 0 0 0,0-1 0 0 0,-1 1 0 0 0,0 0 0 0 0,-4 14 0 0 0,-5 15 231 0 0,-2-1-1 0 0,-28 63 1 0 0,27-70-173 0 0,-53 106 367 0 0,8-15 4 0 0,3-9 14 0 0,34-73-173 0 0,1 0 0 0 0,-14 47 0 0 0,32-83-317 0 0,1 1 1 0 0,0-1 0 0 0,0 1 0 0 0,0-1-1 0 0,1 1 1 0 0,0 0 0 0 0,0-1 0 0 0,0 1 0 0 0,1 0-1 0 0,0-1 1 0 0,0 1 0 0 0,0-1 0 0 0,1 1 0 0 0,2 7-1 0 0,-2-10-18 0 0,0 0 0 0 0,0 1 0 0 0,0-1 0 0 0,0 0 0 0 0,0 0 0 0 0,0 0 0 0 0,1 0 0 0 0,0-1 0 0 0,-1 1 0 0 0,1-1 0 0 0,0 1-1 0 0,0-1 1 0 0,0 0 0 0 0,1 0 0 0 0,-1 0 0 0 0,0-1 0 0 0,1 1 0 0 0,-1-1 0 0 0,1 0 0 0 0,0 0 0 0 0,-1 0 0 0 0,5 0 0 0 0,27 2 8 0 0,0-2 1 0 0,0-1 0 0 0,0-2-1 0 0,0-2 1 0 0,43-9 0 0 0,-59 9-2 0 0,1-1 0 0 0,-1-1 0 0 0,0-1 0 0 0,-1-1 0 0 0,1 0 0 0 0,-2-1 1 0 0,1-1-1 0 0,-1-1 0 0 0,-1-1 0 0 0,0 0 0 0 0,0-1 0 0 0,-1 0 0 0 0,13-16 1 0 0,-24 24 7 0 0,-1 0 0 0 0,1 0 0 0 0,-1 0 0 0 0,1-1 0 0 0,-2 1 0 0 0,1-1 0 0 0,-1 0 1 0 0,1 1-1 0 0,-1-1 0 0 0,-1 0 0 0 0,1 0 0 0 0,-1-1 0 0 0,-1 1 0 0 0,1 0 0 0 0,-1 0 0 0 0,0-1 1 0 0,0 1-1 0 0,0 0 0 0 0,-1 0 0 0 0,0 0 0 0 0,-3-9 0 0 0,0 4 101 0 0,-1 0-1 0 0,0 0 1 0 0,0 0 0 0 0,-1 1-1 0 0,-1-1 1 0 0,1 1 0 0 0,-2 1-1 0 0,0-1 1 0 0,-15-13-1 0 0,-10-5 314 0 0,-2 2 0 0 0,0 1 0 0 0,-2 2 0 0 0,-67-31 0 0 0,9 5 59 0 0,87 44-506 0 0,0 0 0 0 0,-1 1 0 0 0,0 0 0 0 0,-17-5 0 0 0,2-8-1043 0 0,17 12 260 0 0,-12-15-3880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42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34 904 0 0,'2'-33'9281'0'0,"1"48"-5808"0"0,-1 14-4419 0 0,32 276 3646 0 0,-3-38-593 0 0,-2-68-635 0 0,-6-56-163 0 0,-18-115-948 0 0,0-1 0 0 0,2 0 0 0 0,2-1 0 0 0,12 30 0 0 0,-17-48-223 0 0,-1-1 0 0 0,2 0 0 0 0,9 13 0 0 0,-11-15-46 0 0,1 0-1 0 0,0-1 1 0 0,1 0 0 0 0,-1 0-1 0 0,1 0 1 0 0,0 0-1 0 0,0-1 1 0 0,0 0-1 0 0,0 0 1 0 0,7 3-1 0 0,-11-6-74 0 0,1 0 0 0 0,0 0-1 0 0,-1 1 1 0 0,1-1 0 0 0,0 0-1 0 0,-1 0 1 0 0,1-1 0 0 0,0 1-1 0 0,0 0 1 0 0,-1 0 0 0 0,1-1 0 0 0,-1 1-1 0 0,1-1 1 0 0,0 0 0 0 0,-1 1-1 0 0,1-1 1 0 0,-1 0 0 0 0,1 0-1 0 0,-1 0 1 0 0,0 0 0 0 0,2-1 0 0 0,24-26 26 0 0,-24 26-30 0 0,9-15-50 0 0,0-1 1 0 0,-1 0 0 0 0,17-36 0 0 0,3-6-158 0 0,-11 22-8 0 0,-3-1 1 0 0,-1-1 0 0 0,11-42-1 0 0,0 0-63 0 0,-15 43 75 0 0,-2-1-1 0 0,-2 1 1 0 0,-1-2-1 0 0,2-60 1 0 0,4-95-382 0 0,-13 183 533 0 0,0 1 11 0 0,0 1 1 0 0,-1-1 0 0 0,-1 0 0 0 0,0 1-1 0 0,-4-18 1 0 0,5 27 29 0 0,2-6 1 0 0,0 4 50 0 0,0 8 257 0 0,9 94 205 0 0,5-2-1 0 0,40 141 1 0 0,30 15 547 0 0,-51-155-580 0 0,-22-59-717 0 0,33 72-1 0 0,-33-88-3161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43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1 528 0 0,'4'6'1156'0'0,"13"27"108"0"0,-1 1-1 0 0,-1 0 1 0 0,12 45 0 0 0,3 9 15 0 0,-8-27 308 0 0,23 110-1 0 0,-3 71 1761 0 0,-26-146-1784 0 0,-9-57-1074 0 0,-1-8 381 0 0,3 45 1 0 0,2-24 28 0 0,-26-104-17041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43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1 552 0 0,'25'5'8191'0'0,"93"16"-4624"0"0,325 11 4372 0 0,-357-29-7032 0 0,269 9 2268 0 0,-275-12-3509 0 0,136-19-1 0 0,-141 11-4390 0 0,-60 7 1582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44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1 512 0 0,'2'13'8824'0'0,"7"10"-2990"0"0,-9-20-5014 0 0,1 0 1 0 0,0 1-1 0 0,1-1 1 0 0,-1 0-1 0 0,1 0 1 0 0,4 8 3516 0 0,-2-4-2990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45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555 139 200 0 0,'11'-24'3826'0'0,"-10"22"-3631"0"0,-1-1 0 0 0,1 1 0 0 0,-1-1 0 0 0,0 1 0 0 0,0-1 0 0 0,-1 1 0 0 0,1 0 0 0 0,0-1 0 0 0,-1 1 0 0 0,1-1 0 0 0,-1 1 0 0 0,0 0 0 0 0,0 0 0 0 0,0-1 0 0 0,0 1 0 0 0,0 0 0 0 0,0 0-1 0 0,-3-3 1 0 0,1 1 71 0 0,-1 0 0 0 0,0 0 0 0 0,0 1 0 0 0,-1-1 0 0 0,1 1 0 0 0,-1 0 0 0 0,1 0 0 0 0,-6-2 0 0 0,-4-1 157 0 0,1 1 0 0 0,-1 0-1 0 0,0 1 1 0 0,0 0-1 0 0,-26-3 1 0 0,21 5-50 0 0,0 1-1 0 0,0 1 1 0 0,0 0 0 0 0,0 1 0 0 0,-31 6-1 0 0,40-4-235 0 0,0 0-1 0 0,0 1 0 0 0,0 0 1 0 0,0 1-1 0 0,1 0 1 0 0,0 0-1 0 0,0 1 0 0 0,0 0 1 0 0,1 0-1 0 0,-1 1 0 0 0,-11 13 1 0 0,9-6 34 0 0,0-1 0 0 0,1 1 1 0 0,1 1-1 0 0,0 0 0 0 0,1 0 0 0 0,-12 32 1 0 0,5-3 275 0 0,-11 57 1 0 0,21-77-235 0 0,1 0 0 0 0,1 1 0 0 0,1 33 0 0 0,1-34-46 0 0,1 3 92 0 0,0 0 0 0 0,1-1 0 0 0,2 1 0 0 0,11 51 0 0 0,-11-68-185 0 0,0 0 0 0 0,1 0 1 0 0,0 0-1 0 0,1 0 0 0 0,-1-1 1 0 0,2 1-1 0 0,0-1 1 0 0,0-1-1 0 0,0 1 0 0 0,1-1 1 0 0,1 0-1 0 0,-1-1 1 0 0,1 0-1 0 0,0 0 0 0 0,16 10 1 0 0,-15-12-58 0 0,-1-1 0 0 0,1 1 1 0 0,0-2-1 0 0,0 1 1 0 0,0-2-1 0 0,1 1 0 0 0,-1-1 1 0 0,1 0-1 0 0,0-1 0 0 0,-1 0 1 0 0,1-1-1 0 0,0 0 0 0 0,-1 0 1 0 0,1-1-1 0 0,0 0 1 0 0,-1-1-1 0 0,1 0 0 0 0,-1-1 1 0 0,1 0-1 0 0,-1 0 0 0 0,0-1 1 0 0,0 0-1 0 0,-1 0 0 0 0,1-1 1 0 0,8-7-1 0 0,3-2-129 0 0,-1-2 0 0 0,-1 0 0 0 0,0-1 0 0 0,-1 0 0 0 0,-1-2 0 0 0,-1 0 0 0 0,0 0-1 0 0,22-44 1 0 0,-22 35-140 0 0,-1-1 0 0 0,-2 0-1 0 0,-1-1 1 0 0,9-41 0 0 0,-17 56 156 0 0,0 0 1 0 0,-1-1 0 0 0,0 1 0 0 0,-2-1-1 0 0,0 1 1 0 0,0-1 0 0 0,-1 1 0 0 0,-1 0-1 0 0,-1-1 1 0 0,0 1 0 0 0,-6-15-1 0 0,5 19 102 0 0,0 0 0 0 0,-1 0 0 0 0,0 0 0 0 0,0 1 0 0 0,-1 0 0 0 0,-1 0 0 0 0,-11-13 0 0 0,17 22 269 0 0,3 24-119 0 0,1-1-1 0 0,1 0 1 0 0,1-1-1 0 0,13 36 1 0 0,-7-20 15 0 0,25 88 214 0 0,89 264 580 0 0,-5-52-288 0 0,-106-300-530 0 0,-2 0 0 0 0,-2 0 0 0 0,-1 1 0 0 0,-1 1 0 0 0,3 77 0 0 0,-11-104-2 0 0,0 1 0 0 0,-1-1 1 0 0,0 1-1 0 0,-1-1 0 0 0,-6 19 0 0 0,7-28-97 0 0,0 1 0 0 0,0-1 0 0 0,-1 0 0 0 0,1 0 1 0 0,-1 1-1 0 0,0-1 0 0 0,0 0 0 0 0,0-1 0 0 0,-1 1 0 0 0,1 0 0 0 0,0-1 0 0 0,-1 1 0 0 0,0-1 0 0 0,0 1 0 0 0,0-1 0 0 0,0 0 0 0 0,0-1 0 0 0,0 1 0 0 0,0 0 0 0 0,0-1 0 0 0,-1 0 0 0 0,1 0 1 0 0,-1 0-1 0 0,-4 1 0 0 0,-4-1 21 0 0,0 0 0 0 0,-1-1 0 0 0,1 0 0 0 0,-1-1 0 0 0,1 0 0 0 0,0-1 0 0 0,0-1 1 0 0,0 0-1 0 0,-13-5 0 0 0,-18-9 93 0 0,-47-26-1 0 0,29 14-9 0 0,-216-81 349 0 0,149 64-222 0 0,117 42-342 0 0,1-1 1 0 0,-1 1 0 0 0,0-2-1 0 0,-12-8 1 0 0,22 13-294 0 0,-2-7-1103 0 0,44 15-6649 0 0,-13 7-432 0 0,-11-4 3707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45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1416 0 0,'3'4'5779'0'0,"0"0"-4987"0"0,9 15 5475 0 0,-8-17-5414 0 0,-1-1 0 0 0,1 1 0 0 0,-1 0 0 0 0,0 0 0 0 0,0 1 0 0 0,0-1 0 0 0,0 0 0 0 0,4 5 1 0 0,7 5 2745 0 0,22 10 1574 0 0,-34-21-4878 0 0,2 3 215 0 0,1-1-59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46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0 252 0 0,'0'0'4187'0'0,"7"2"-3470"0"0,-2 0-537 0 0,1 1 1 0 0,-1-1-1 0 0,0 1 1 0 0,0 0-1 0 0,0 0 0 0 0,0 1 1 0 0,0-1-1 0 0,-1 1 1 0 0,1 0-1 0 0,-1 0 1 0 0,0 1-1 0 0,-1-1 0 0 0,1 1 1 0 0,-1 0-1 0 0,3 5 1 0 0,5 10 334 0 0,0-1 1 0 0,-2 1 0 0 0,0 1 0 0 0,-1 0-1 0 0,8 38 1 0 0,11 112 1980 0 0,-23-136-1955 0 0,-1-15-189 0 0,-2 1 0 0 0,0 0 0 0 0,-1 0 0 0 0,-2 0 0 0 0,0 0 0 0 0,-1-1 0 0 0,-1 1 0 0 0,-9 30 0 0 0,1-16 248 0 0,7-19-393 0 0,-1 0 0 0 0,-9 19-1 0 0,10-25-790 0 0,-6 12 389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5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81 128 0 0,'0'0'13410'0'0,"17"-10"-13049"0"0,50-28-5 0 0,-66 36-322 0 0,1 1 1 0 0,0 0-1 0 0,0 0 0 0 0,0 0 0 0 0,0 0 0 0 0,1 0 0 0 0,-1 0 0 0 0,0 0 0 0 0,0 1 1 0 0,4-1-1 0 0,80-10 1213 0 0,140 0 1 0 0,-80 29-96 0 0,-87-9-814 0 0,11-4-15 0 0,-40-3 1 0 0,48 9 0 0 0,196 42 864 0 0,-207-42-884 0 0,10 6 122 0 0,-69-16 228 0 0,33 7-569 0 0,-33-7 504 0 0,-21 14-577 0 0,-37 45 2 0 0,28-29 11 0 0,19-20-17 0 0,1-3 2 0 0,-33 79 192 0 0,-36 145 0 0 0,-14 162 416 0 0,7 159 467 0 0,75-536-1020 0 0,1-1 0 0 0,0 23 0 0 0,-1 26 127 0 0,-3 10-44 0 0,7-63-125 0 0,-5 36 86 0 0,-1-19-52 0 0,4-21-7 0 0,1 2-3 0 0,-1 50 141 0 0,0-51-550 0 0,0-2 2536 0 0,0 0-4324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47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362 247 620 0 0,'8'-7'673'0'0,"0"0"0"0"0,-1-1-1 0 0,0 1 1 0 0,-1-1 0 0 0,1-1-1 0 0,-2 1 1 0 0,1-1 0 0 0,-1 0 0 0 0,-1 0-1 0 0,1-1 1 0 0,-1 1 0 0 0,-1-1 0 0 0,4-18-1 0 0,-6 24-460 0 0,-1 0-1 0 0,0 0 1 0 0,1 0-1 0 0,-2 0 1 0 0,1 0-1 0 0,0 0 1 0 0,-1 0-1 0 0,0 0 1 0 0,0 0-1 0 0,0 0 1 0 0,0 1-1 0 0,-1-1 1 0 0,1 0-1 0 0,-1 1 1 0 0,0-1-1 0 0,0 1 1 0 0,0 0-1 0 0,-1-1 1 0 0,1 1-1 0 0,-1 0 1 0 0,1 0-1 0 0,-1 1 1 0 0,0-1-1 0 0,0 1 1 0 0,-7-4-1 0 0,6 3-50 0 0,-1 1-1 0 0,0 0 0 0 0,0 0 1 0 0,0 1-1 0 0,0 0 0 0 0,0 0 1 0 0,0 0-1 0 0,-1 0 1 0 0,1 1-1 0 0,0 0 0 0 0,0 0 1 0 0,-1 0-1 0 0,1 1 0 0 0,0-1 1 0 0,0 1-1 0 0,0 1 1 0 0,-1-1-1 0 0,-8 5 0 0 0,-2 1 42 0 0,1 1 1 0 0,1 1-1 0 0,0 1 0 0 0,0 0 0 0 0,0 0 0 0 0,1 1 0 0 0,1 1 0 0 0,0 0 0 0 0,1 1 0 0 0,0 1 0 0 0,-11 17 0 0 0,-1 7 104 0 0,2 0 0 0 0,1 1-1 0 0,-15 48 1 0 0,30-73-216 0 0,0 0 1 0 0,2 1-1 0 0,-1-1 1 0 0,2 1-1 0 0,-2 24 1 0 0,2-10 68 0 0,1-18-94 0 0,0 0 0 0 0,1 0 0 0 0,0 0 0 0 0,1 0 0 0 0,1 0 0 0 0,-1 0 0 0 0,2 0 0 0 0,0 0 0 0 0,0-1 0 0 0,0 1 0 0 0,7 11 0 0 0,-5-14-32 0 0,-1 0 1 0 0,1-1-1 0 0,1 1 1 0 0,-1-1 0 0 0,1-1-1 0 0,1 1 1 0 0,-1-1-1 0 0,1 0 1 0 0,0 0 0 0 0,0-1-1 0 0,1 0 1 0 0,-1 0-1 0 0,1-1 1 0 0,10 4 0 0 0,-5-3-32 0 0,-1 0 1 0 0,2-1-1 0 0,-1-1 1 0 0,0 0-1 0 0,0-1 1 0 0,1 0-1 0 0,-1-1 1 0 0,1-1 0 0 0,0 0-1 0 0,-1-1 1 0 0,22-4-1 0 0,-25 4-47 0 0,-1-2 0 0 0,0 0-1 0 0,1 0 1 0 0,-1 0 0 0 0,-1-1 0 0 0,1-1 0 0 0,-1 0-1 0 0,1 0 1 0 0,-1 0 0 0 0,0-1 0 0 0,-1 0-1 0 0,0-1 1 0 0,0 1 0 0 0,0-1 0 0 0,-1-1 0 0 0,0 1-1 0 0,5-10 1 0 0,-2 2-69 0 0,-2 0-1 0 0,0 0 1 0 0,-1-1 0 0 0,0 0-1 0 0,-1 0 1 0 0,-1-1 0 0 0,0 1-1 0 0,1-34 1 0 0,-3 6-201 0 0,-3 0 1 0 0,-6-53-1 0 0,-4 29-106 0 0,10 62 349 0 0,-1-1 0 0 0,0 1 0 0 0,0 0 0 0 0,0 0-1 0 0,-1-1 1 0 0,0 2 0 0 0,-4-8 0 0 0,6 12 34 0 0,5 6 64 0 0,33 54 173 0 0,-3 1-1 0 0,31 77 0 0 0,-3-9 58 0 0,71 152 294 0 0,-107-217-406 0 0,-3 1-1 0 0,21 98 1 0 0,-39-140-47 0 0,-1 1 1 0 0,-1 0 0 0 0,-1 0 0 0 0,-1 0-1 0 0,-1 0 1 0 0,-1 0 0 0 0,-1 0 0 0 0,-1-1-1 0 0,-11 43 1 0 0,12-62-65 0 0,1 1 0 0 0,-1-1 0 0 0,1 0 0 0 0,-1 0 0 0 0,0 0 0 0 0,0 0 0 0 0,0 0 0 0 0,-1-1 0 0 0,1 1 0 0 0,-1-1-1 0 0,1 1 1 0 0,-1-1 0 0 0,0 0 0 0 0,0 0 0 0 0,0 0 0 0 0,0 0 0 0 0,0-1 0 0 0,0 1 0 0 0,-1-1 0 0 0,1 0 0 0 0,0 0 0 0 0,-1 0 0 0 0,1 0 0 0 0,-1-1 0 0 0,1 1 0 0 0,-1-1-1 0 0,1 0 1 0 0,-6 0 0 0 0,-2-1 3 0 0,1 0-1 0 0,-1 0 1 0 0,1-1-1 0 0,-16-4 1 0 0,-13-8 66 0 0,-40-23 146 0 0,1-5-1 0 0,-89-62 1 0 0,15 9 315 0 0,136 85-480 0 0,8 5-32 0 0,-1-1-1 0 0,0 1 0 0 0,-1 1 0 0 0,1 0 1 0 0,-18-5-1 0 0,26 8-264 0 0,34-4-10075 0 0,0 1 2424 0 0,-18 4 3467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48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453 143 640 0 0,'0'-4'979'0'0,"-1"-6"-225"0"0,0 1 0 0 0,0 0-1 0 0,-1-1 1 0 0,0 1-1 0 0,-1 0 1 0 0,0 0-1 0 0,-6-12 1 0 0,7 18-537 0 0,0-1-1 0 0,0 1 1 0 0,-1-1 0 0 0,1 1-1 0 0,-1 0 1 0 0,0 0 0 0 0,0 0 0 0 0,0 1-1 0 0,0-1 1 0 0,0 0 0 0 0,-1 1 0 0 0,1 0-1 0 0,-1 0 1 0 0,0 0 0 0 0,1 1-1 0 0,-1-1 1 0 0,0 1 0 0 0,0 0 0 0 0,0 0-1 0 0,0 0 1 0 0,-5 0 0 0 0,-1-1 101 0 0,0 2-1 0 0,-1 0 1 0 0,1 0 0 0 0,0 1-1 0 0,0 0 1 0 0,-1 1 0 0 0,1 0 0 0 0,0 0-1 0 0,1 1 1 0 0,-1 1 0 0 0,0 0 0 0 0,-10 5-1 0 0,8-1-52 0 0,0-1-1 0 0,1 2 1 0 0,0-1 0 0 0,1 1-1 0 0,-1 1 1 0 0,2 0-1 0 0,-1 0 1 0 0,-9 15-1 0 0,5-2-11 0 0,0 0-1 0 0,2 0 1 0 0,0 1-1 0 0,2 1 1 0 0,0 0-1 0 0,2 0 1 0 0,1 1-1 0 0,1 0 0 0 0,-3 27 1 0 0,6-37-105 0 0,1 1 0 0 0,1 0 0 0 0,0 0 0 0 0,2 0 0 0 0,0-1 0 0 0,0 1 0 0 0,2 0-1 0 0,6 24 1 0 0,-5-28-84 0 0,1-1-1 0 0,0 0 1 0 0,0 0-1 0 0,2 0 1 0 0,-1-1-1 0 0,1 0 0 0 0,1 0 1 0 0,0-1-1 0 0,0 0 1 0 0,1 0-1 0 0,1-1 1 0 0,0 0-1 0 0,0-1 0 0 0,0 0 1 0 0,1 0-1 0 0,0-1 1 0 0,0-1-1 0 0,1 0 1 0 0,0 0-1 0 0,0-1 1 0 0,1-1-1 0 0,-1 0 0 0 0,1-1 1 0 0,0 0-1 0 0,0-1 1 0 0,0 0-1 0 0,18-1 1 0 0,-23 0-76 0 0,-1-2 1 0 0,0 1 0 0 0,1-1-1 0 0,-1 0 1 0 0,0 0 0 0 0,0-1-1 0 0,1 0 1 0 0,-1 0 0 0 0,-1-1-1 0 0,1 0 1 0 0,0 0 0 0 0,-1-1-1 0 0,1 0 1 0 0,-1 0 0 0 0,0 0-1 0 0,0-1 1 0 0,6-6 0 0 0,-5 3-35 0 0,0 0 0 0 0,-1-1 1 0 0,0 1-1 0 0,0-1 0 0 0,-1-1 1 0 0,0 1-1 0 0,0-1 0 0 0,-1 0 1 0 0,-1 0-1 0 0,0 0 0 0 0,3-15 1 0 0,-2 2-39 0 0,-1-1 0 0 0,-1 1 0 0 0,-1-1 1 0 0,-1 0-1 0 0,-1 1 0 0 0,-1-1 1 0 0,-2 0-1 0 0,-10-39 0 0 0,4 14-89 0 0,8 36 117 0 0,-1 1-1 0 0,0-1 0 0 0,-9-21 0 0 0,12 32 380 0 0,3 10-177 0 0,61 157 584 0 0,-4-5-87 0 0,-43-127-542 0 0,2 0-1 0 0,40 53 1 0 0,-21-32-668 0 0,-30-45 52 0 0,-1 0 0 0 0,19 15 0 0 0,0 2-2391 0 0,-14-17 1216 0 0,-7-6-471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49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36 0 0,'0'0'129'0'0,"0"-1"0"0"0,0 1-1 0 0,0-1 1 0 0,0 1 0 0 0,0-1 0 0 0,0 1 0 0 0,0-1 0 0 0,0 1-1 0 0,0-1 1 0 0,1 1 0 0 0,-1-1 0 0 0,0 1 0 0 0,0-1-1 0 0,0 1 1 0 0,1-1 0 0 0,-1 1 0 0 0,0-1 0 0 0,0 1 0 0 0,1 0-1 0 0,-1-1 1 0 0,0 1 0 0 0,1 0 0 0 0,-1-1 0 0 0,1 1-1 0 0,-1 0 1 0 0,0-1 0 0 0,1 1 0 0 0,-1 0 0 0 0,1 0 0 0 0,-1 0-1 0 0,1-1 1 0 0,-1 1 0 0 0,1 0 0 0 0,-1 0 0 0 0,1 0 0 0 0,-1 0-1 0 0,1 0 1 0 0,-1 0 0 0 0,1 0 0 0 0,-1 0 0 0 0,1 0-1 0 0,-1 0 1 0 0,1 0 0 0 0,-1 0 0 0 0,1 0 0 0 0,-1 0 0 0 0,0 0-1 0 0,1 1 1 0 0,-1-1 0 0 0,1 0 0 0 0,-1 0 0 0 0,1 1-1 0 0,-1-1 1 0 0,1 0 0 0 0,-1 0 0 0 0,0 1 0 0 0,1-1 0 0 0,-1 0-1 0 0,0 1 1 0 0,1-1 0 0 0,-1 1 0 0 0,25 30 1740 0 0,8 36-423 0 0,-3 1 1 0 0,-3 2 0 0 0,20 84-1 0 0,-1-9 55 0 0,-34-108-894 0 0,-1 0 0 0 0,-1 1 0 0 0,-2 1 1 0 0,-2 0-1 0 0,1 42 0 0 0,-6-75-291 0 0,-3-1 793 0 0,-6-14-1074 0 0,1 0 1 0 0,0-1 0 0 0,1 0-1 0 0,0 0 1 0 0,0 0 0 0 0,-3-12-1 0 0,-29-78 60 0 0,24 63-93 0 0,-6-18-65 0 0,-22-95 0 0 0,36 119 25 0 0,1 1 0 0 0,2-1-1 0 0,1 0 1 0 0,4-51-1 0 0,-1 68 19 0 0,1 1 0 0 0,1 0 0 0 0,0 1 0 0 0,1-1 0 0 0,1 1 0 0 0,0-1 0 0 0,0 1 0 0 0,1 0-1 0 0,0 1 1 0 0,1 0 0 0 0,1 0 0 0 0,0 0 0 0 0,13-13 0 0 0,-17 20 20 0 0,0 0 0 0 0,1 0 0 0 0,-1 0 0 0 0,1 0 0 0 0,0 1 0 0 0,0-1 0 0 0,1 1 0 0 0,-1 1 0 0 0,0-1 0 0 0,1 1 0 0 0,0 0 0 0 0,-1 0 0 0 0,1 1 0 0 0,0 0 0 0 0,0 0 0 0 0,0 0 0 0 0,0 0 0 0 0,0 1 0 0 0,0 0 0 0 0,0 1 0 0 0,0-1 0 0 0,0 1-1 0 0,0 0 1 0 0,0 0 0 0 0,0 1 0 0 0,0 0 0 0 0,-1 0 0 0 0,1 0 0 0 0,-1 1 0 0 0,1 0 0 0 0,5 4 0 0 0,10 7 68 0 0,-1 1-1 0 0,0 1 1 0 0,-1 1-1 0 0,-1 0 0 0 0,0 1 1 0 0,-2 1-1 0 0,0 1 0 0 0,18 30 1 0 0,-13-15 38 0 0,-2 2 1 0 0,-2 0 0 0 0,-1 1-1 0 0,14 52 1 0 0,-20-56-67 0 0,-2 1 0 0 0,-1 0 1 0 0,-2 0-1 0 0,-1 1 0 0 0,-1 53 1 0 0,-3-30-1360 0 0,1-26-2662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49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15 592 0 0,'14'-14'7656'0'0,"-14"14"-7531"0"0,7 8 394 0 0,0 1 0 0 0,-1 0-1 0 0,0 0 1 0 0,-1 0-1 0 0,1 1 1 0 0,-2 0-1 0 0,0 0 1 0 0,5 17-1 0 0,21 93 1762 0 0,-26-100-1958 0 0,6 28 339 0 0,7 35 1405 0 0,52 152-1 0 0,-61-212-1730 0 0,2 0-1 0 0,0-2 1 0 0,2 1 0 0 0,0-1 0 0 0,26 33-1 0 0,-33-49-262 0 0,0 0 0 0 0,0 0 0 0 0,0 0 0 0 0,0-1 0 0 0,1 0 0 0 0,0 0 0 0 0,0 0 0 0 0,0-1 0 0 0,0 0 0 0 0,13 5 0 0 0,-14-7-44 0 0,0 0 1 0 0,1 0-1 0 0,-1-1 1 0 0,1 1-1 0 0,-1-1 1 0 0,1 0-1 0 0,-1-1 1 0 0,0 1-1 0 0,1-1 1 0 0,-1 0-1 0 0,1-1 1 0 0,-1 1-1 0 0,0-1 0 0 0,0 0 1 0 0,9-5-1 0 0,-5 2-8 0 0,1 0 0 0 0,-1-1-1 0 0,-1 0 1 0 0,1-1-1 0 0,-1 0 1 0 0,0 0-1 0 0,0-1 1 0 0,-1 0-1 0 0,0 0 1 0 0,-1-1-1 0 0,0 0 1 0 0,0 0-1 0 0,-1 0 1 0 0,0-1-1 0 0,7-19 1 0 0,-10 21-5 0 0,0 0 0 0 0,0 0 0 0 0,-1 0 0 0 0,0 0 0 0 0,0 0 0 0 0,-1 0 0 0 0,0-1 0 0 0,0 1 0 0 0,-1 0-1 0 0,0 0 1 0 0,-1 0 0 0 0,0 0 0 0 0,0 0 0 0 0,0 1 0 0 0,-1-1 0 0 0,0 0 0 0 0,-1 1 0 0 0,0 0 0 0 0,0 0 0 0 0,0 0 0 0 0,-9-10 0 0 0,9 13 9 0 0,0 1 1 0 0,0-1 0 0 0,0 1-1 0 0,0 0 1 0 0,-1 0-1 0 0,1 0 1 0 0,-1 1-1 0 0,1-1 1 0 0,-1 1 0 0 0,0 0-1 0 0,0 1 1 0 0,0-1-1 0 0,0 1 1 0 0,0 0-1 0 0,-1 0 1 0 0,1 1 0 0 0,0-1-1 0 0,0 1 1 0 0,-1 0-1 0 0,1 1 1 0 0,0-1 0 0 0,-6 2-1 0 0,-12 3-139 0 0,0 0 0 0 0,1 2 1 0 0,-34 14-1 0 0,46-16-70 0 0,-10 2-637 0 0,-4 3-3826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50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10 892 0 0,'0'0'974'0'0,"2"-1"-511"0"0,0 0 1 0 0,-1 0-1 0 0,1 0 1 0 0,0 0-1 0 0,-1 0 1 0 0,1 0-1 0 0,0 0 1 0 0,0 1-1 0 0,0-1 1 0 0,0 1-1 0 0,3-1 1 0 0,1 5-148 0 0,0-1 0 0 0,0 1 0 0 0,-1 1 0 0 0,1-1 0 0 0,-1 1 0 0 0,0 0 0 0 0,0 0 0 0 0,0 0 0 0 0,-1 1 0 0 0,0 0 0 0 0,6 10 0 0 0,3 10 653 0 0,16 42 0 0 0,-15-34-402 0 0,62 187 2431 0 0,10 22-31 0 0,-73-214-2329 0 0,21 34-1 0 0,-30-55-511 0 0,1 0-1 0 0,1-1 0 0 0,-1 0 1 0 0,1 0-1 0 0,0-1 0 0 0,1 0 1 0 0,0 0-1 0 0,0 0 0 0 0,10 6 1 0 0,-15-11-107 0 0,0 0 0 0 0,1 0 0 0 0,-1 0 1 0 0,0 0-1 0 0,0-1 0 0 0,1 1 0 0 0,-1-1 1 0 0,0 1-1 0 0,1-1 0 0 0,-1 0 1 0 0,0 0-1 0 0,1 0 0 0 0,-1 0 0 0 0,0 0 1 0 0,1-1-1 0 0,-1 1 0 0 0,0-1 0 0 0,0 1 1 0 0,3-2-1 0 0,0-1-12 0 0,0 1 1 0 0,0-1 0 0 0,0 0 0 0 0,-1 0-1 0 0,1-1 1 0 0,-1 1 0 0 0,7-9-1 0 0,1-1-41 0 0,-2 0 0 0 0,0-1 0 0 0,-1-1 0 0 0,10-19 0 0 0,-8 9-53 0 0,-2-1 0 0 0,0-1 0 0 0,-2 0-1 0 0,-1 0 1 0 0,-1 0 0 0 0,-2 0-1 0 0,0-1 1 0 0,-2 0 0 0 0,-1 1 0 0 0,-4-29-1 0 0,2 24 7 0 0,-2 0 0 0 0,-1 0 0 0 0,-1 1-1 0 0,-2 0 1 0 0,-1 0 0 0 0,-25-57 0 0 0,33 87 107 0 0,1 0 1 0 0,-1-1-1 0 0,1 1 1 0 0,-1 0-1 0 0,1 0 1 0 0,-1 0-1 0 0,1 0 1 0 0,-1 0-1 0 0,0 0 1 0 0,0 0 0 0 0,0 0-1 0 0,1 0 1 0 0,-1 0-1 0 0,0 0 1 0 0,0 1-1 0 0,0-1 1 0 0,-2-1-1 0 0,1 22 407 0 0,2-12-507 0 0,1 1 132 0 0,-1 1 0 0 0,2-1 0 0 0,-1 0 1 0 0,5 16-1 0 0,3 16 117 0 0,-3-8-3 0 0,11 37 0 0 0,-1-9-6 0 0,-6-25-29 0 0,1 0 0 0 0,2-1 1 0 0,2 0-1 0 0,1-1 0 0 0,2 0 1 0 0,27 38-1 0 0,-33-54-85 0 0,0-1 0 0 0,1-1-1 0 0,1 0 1 0 0,1-1 0 0 0,0-1 0 0 0,1 0 0 0 0,0-1-1 0 0,1 0 1 0 0,0-2 0 0 0,36 18 0 0 0,-50-27-71 0 0,1-1 0 0 0,-1 0 1 0 0,1 1-1 0 0,-1-2 1 0 0,1 1-1 0 0,0 0 0 0 0,0-1 1 0 0,0 1-1 0 0,-1-1 1 0 0,1 0-1 0 0,0-1 0 0 0,0 1 1 0 0,-1 0-1 0 0,1-1 1 0 0,0 0-1 0 0,0 0 0 0 0,-1 0 1 0 0,1-1-1 0 0,-1 1 1 0 0,1-1-1 0 0,-1 0 0 0 0,0 0 1 0 0,1 0-1 0 0,-1 0 1 0 0,0 0-1 0 0,-1-1 0 0 0,1 1 1 0 0,0-1-1 0 0,-1 0 1 0 0,1 0-1 0 0,2-4 0 0 0,1-3-64 0 0,0 0 0 0 0,-1-1 0 0 0,0 0 0 0 0,0-1 0 0 0,-1 1 0 0 0,-1-1 0 0 0,0 1 0 0 0,3-20 0 0 0,2-21-144 0 0,-3-1-1 0 0,-2 0 0 0 0,-2 0 1 0 0,-2 0-1 0 0,-12-72 0 0 0,5 68 72 0 0,-20-102-399 0 0,26 154 1234 0 0,2 9-256 0 0,1 26-93 0 0,7 46 22 0 0,30 99 539 0 0,-22-125-611 0 0,1-1 1 0 0,42 82-1 0 0,-37-90-482 0 0,32 42 0 0 0,-42-66-1589 0 0,2-1 0 0 0,23 22-1 0 0,-29-34-1766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51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74 553 584 0 0,'50'-25'2855'0'0,"0"-2"1"0"0,71-52-1 0 0,-103 66-1902 0 0,1-1 1 0 0,-2-1-1 0 0,0-1 0 0 0,18-21 1 0 0,-31 32-745 0 0,0 0 1 0 0,0-1 0 0 0,0 1 0 0 0,0-1 0 0 0,-1 0-1 0 0,0 0 1 0 0,0 0 0 0 0,-1 0 0 0 0,0-1 0 0 0,0 1 0 0 0,0-1-1 0 0,-1 1 1 0 0,0-1 0 0 0,0 0 0 0 0,-1 1 0 0 0,1-1 0 0 0,-2 0-1 0 0,1 0 1 0 0,-2-8 0 0 0,-1 4-19 0 0,0 0 1 0 0,-1 0-1 0 0,0 0 1 0 0,-1 0-1 0 0,0 1 1 0 0,-1-1-1 0 0,0 1 1 0 0,0 1-1 0 0,-1-1 1 0 0,0 1-1 0 0,-15-14 1 0 0,15 17-84 0 0,-1 0 0 0 0,1 0 0 0 0,-1 1 0 0 0,0 0 0 0 0,-1 1-1 0 0,1 0 1 0 0,-1 0 0 0 0,0 1 0 0 0,0 0 0 0 0,0 0 0 0 0,0 1 0 0 0,0 0 0 0 0,0 1 0 0 0,-1 0 0 0 0,-11 0 0 0 0,15 1-28 0 0,0 1 1 0 0,0-1-1 0 0,-1 1 0 0 0,1 0 1 0 0,0 1-1 0 0,0 0 0 0 0,0 0 1 0 0,0 0-1 0 0,0 1 0 0 0,0-1 0 0 0,1 1 1 0 0,0 1-1 0 0,-6 3 0 0 0,3 0 40 0 0,0 0 0 0 0,1 0-1 0 0,-1 1 1 0 0,2 0 0 0 0,-1 0-1 0 0,1 1 1 0 0,-7 11 0 0 0,3 0 108 0 0,1-1 1 0 0,1 1 0 0 0,1 1-1 0 0,1-1 1 0 0,0 1 0 0 0,-5 42-1 0 0,9-43-64 0 0,1 0 0 0 0,1 0 0 0 0,0-1 0 0 0,2 1 0 0 0,0 0 0 0 0,1 0 0 0 0,1-1 0 0 0,1 0 0 0 0,0 1 0 0 0,2-2 0 0 0,0 1 0 0 0,1-1 0 0 0,1 0-1 0 0,1-1 1 0 0,0 0 0 0 0,22 26 0 0 0,-22-30-109 0 0,0-1 0 0 0,1-1-1 0 0,0 0 1 0 0,1 0-1 0 0,0-1 1 0 0,0-1 0 0 0,1 0-1 0 0,1-1 1 0 0,-1 0 0 0 0,1-1-1 0 0,1 0 1 0 0,-1-1-1 0 0,1-1 1 0 0,0-1 0 0 0,31 6-1 0 0,-22-7-264 0 0,0-2-1 0 0,0 0 0 0 0,1-1 0 0 0,-1-2 1 0 0,0 0-1 0 0,0-2 0 0 0,0-1 0 0 0,36-11 0 0 0,8-9-2505 0 0,99-52 0 0 0,-47 19-3634 0 0,-67 34 371 0 0,-11 3 456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52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20 712 0 0,'0'0'1642'0'0,"13"-19"3082"0"0,-12 19-4580 0 0,1 0 1 0 0,0 0-1 0 0,-1 0 1 0 0,1 0-1 0 0,0 0 0 0 0,-1 1 1 0 0,1-1-1 0 0,0 0 1 0 0,-1 1-1 0 0,1 0 1 0 0,-1-1-1 0 0,1 1 0 0 0,-1 0 1 0 0,1 0-1 0 0,-1 0 1 0 0,1 0-1 0 0,-1 0 0 0 0,2 2 1 0 0,1 1 116 0 0,0 0-1 0 0,0 1 1 0 0,-1-1 0 0 0,0 1 0 0 0,5 9 0 0 0,1 6 235 0 0,-1 1 1 0 0,6 23-1 0 0,-11-35-265 0 0,89 399 5513 0 0,-64-258-3208 0 0,-25-133-2475 0 0,1 0-1 0 0,1 0 0 0 0,11 27 1 0 0,-15-42-528 0 0,0-63-4964 0 0,-15-114 1250 0 0,12 168 3400 0 0,0 0 0 0 0,0 0-1 0 0,0 0 1 0 0,-1 1 0 0 0,1-1-1 0 0,-5-6 1 0 0,5 11 524 0 0,-10-23-3019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52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8 230 600 0 0,'-8'-27'3009'0'0,"9"21"-2802"0"0,0 0 0 0 0,0 0 0 0 0,1 0 0 0 0,-1 1 0 0 0,1-1 0 0 0,0 0 0 0 0,1 1 0 0 0,-1 0 0 0 0,1 0 0 0 0,0-1-1 0 0,1 2 1 0 0,-1-1 0 0 0,1 0 0 0 0,0 1 0 0 0,0-1 0 0 0,8-5 0 0 0,10-9 409 0 0,1 2 0 0 0,28-17 0 0 0,-49 33-576 0 0,9-5 157 0 0,0 1 0 0 0,1 0 0 0 0,-1 0 0 0 0,1 2 0 0 0,0-1 0 0 0,0 2 0 0 0,0-1 0 0 0,1 2 0 0 0,-1-1 0 0 0,0 2 0 0 0,1 0 0 0 0,-1 0 0 0 0,0 1 0 0 0,0 0 0 0 0,1 1 0 0 0,-1 1 0 0 0,0 0 0 0 0,0 1 0 0 0,-1 0 0 0 0,1 0 0 0 0,16 10 0 0 0,-19-6-28 0 0,0-1 0 0 0,0 1 0 0 0,0 1 0 0 0,-1-1 0 0 0,-1 1 0 0 0,1 1 0 0 0,-2-1 0 0 0,1 1 0 0 0,-1 1 0 0 0,-1-1 0 0 0,0 1 0 0 0,0 0 0 0 0,-1 0 0 0 0,0 0 0 0 0,3 20 0 0 0,0 13 571 0 0,-1 0 1 0 0,-1 80 0 0 0,-4-86-342 0 0,-1 45 385 0 0,-1-37-242 0 0,2 0 0 0 0,10 58 0 0 0,-8-83-625 0 0,2-1 0 0 0,0 1-1 0 0,10 23 1 0 0,-9-32-699 0 0,-1 0-1 0 0,2 0 1 0 0,12 18-1 0 0,-18-30 652 0 0,-1 1-1 0 0,0-1 1 0 0,1 1 0 0 0,-1-1-1 0 0,1 1 1 0 0,-1-1 0 0 0,1 1-1 0 0,-1-1 1 0 0,1 1-1 0 0,0-1 1 0 0,-1 0 0 0 0,1 1-1 0 0,-1-1 1 0 0,1 0 0 0 0,0 0-1 0 0,-1 1 1 0 0,1-1 0 0 0,0 0-1 0 0,-1 0 1 0 0,1 0 0 0 0,0 0-1 0 0,0 0 1 0 0,-1 0 0 0 0,1 0-1 0 0,0 0 1 0 0,-1 0 0 0 0,1 0-1 0 0,0 0 1 0 0,-1 0 0 0 0,1-1-1 0 0,0 1 1 0 0,-1 0-1 0 0,1 0 1 0 0,1-1 0 0 0,17-18-6392 0 0,-11 9 2866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53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19 329 504 0 0,'3'6'1215'0'0,"9"25"881"0"0,14 55 0 0 0,-17-50-207 0 0,25 61 0 0 0,-29-87-1513 0 0,0 1 0 0 0,1-1 1 0 0,0 0-1 0 0,1-1 0 0 0,0 1 0 0 0,0-1 0 0 0,1 0 0 0 0,0-1 0 0 0,18 15 0 0 0,-19-19-244 0 0,0 1 0 0 0,1-1-1 0 0,-1 0 1 0 0,1 0 0 0 0,0-1 0 0 0,0 0 0 0 0,0-1-1 0 0,0 0 1 0 0,1 0 0 0 0,-1 0 0 0 0,0-1 0 0 0,1-1 0 0 0,0 1-1 0 0,-1-1 1 0 0,1-1 0 0 0,-1 0 0 0 0,1 0 0 0 0,-1 0 0 0 0,0-1-1 0 0,1-1 1 0 0,-1 1 0 0 0,0-1 0 0 0,0 0 0 0 0,12-8 0 0 0,-2 1-17 0 0,-1 0 1 0 0,0-1 0 0 0,-1 0 0 0 0,-1-2-1 0 0,0 0 1 0 0,0 0 0 0 0,-1-2 0 0 0,-1 0 0 0 0,0 0-1 0 0,10-18 1 0 0,-15 21-63 0 0,-1 1-1 0 0,-1-1 1 0 0,0-1-1 0 0,-1 1 1 0 0,0-1-1 0 0,-1 0 1 0 0,0 0 0 0 0,-1 0-1 0 0,-1 0 1 0 0,0-1-1 0 0,-1 1 1 0 0,0-1-1 0 0,-1 1 1 0 0,0-1-1 0 0,-2 1 1 0 0,-2-17-1 0 0,-1 8 70 0 0,0 0-1 0 0,-2 0 1 0 0,-1 1-1 0 0,0-1 1 0 0,-2 2-1 0 0,0-1 1 0 0,-26-36-1 0 0,29 48-20 0 0,0 1 0 0 0,0 0 0 0 0,-1 0 0 0 0,0 1 0 0 0,0 0 1 0 0,-1 1-1 0 0,0-1 0 0 0,0 2 0 0 0,0-1 0 0 0,-1 1 0 0 0,0 1 0 0 0,0 0 0 0 0,0 0 0 0 0,-1 1 0 0 0,1 0 0 0 0,-1 1 0 0 0,0 0 0 0 0,1 1 0 0 0,-15 0 0 0 0,5 2 18 0 0,1 0 1 0 0,-1 2-1 0 0,1 0 0 0 0,0 2 0 0 0,0 0 0 0 0,0 1 0 0 0,1 0 0 0 0,0 2 1 0 0,0 0-1 0 0,0 1 0 0 0,1 1 0 0 0,-23 18 0 0 0,34-23-209 0 0,-1 0 0 0 0,1 1-1 0 0,0 0 1 0 0,0 0 0 0 0,1 0-1 0 0,0 1 1 0 0,0 0 0 0 0,0 0-1 0 0,1 0 1 0 0,0 1 0 0 0,-4 11-1 0 0,6-14-217 0 0,1 0 0 0 0,-1 1-1 0 0,1-1 1 0 0,0 1 0 0 0,1-1-1 0 0,-1 0 1 0 0,1 1-1 0 0,0 0 1 0 0,1-1 0 0 0,-1 1-1 0 0,1-1 1 0 0,0 0 0 0 0,0 1-1 0 0,1-1 1 0 0,0 0 0 0 0,0 0-1 0 0,0 0 1 0 0,4 7 0 0 0,33 69-8723 0 0,-23-47 4826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53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400 274 1100 0 0,'3'-12'696'0'0,"-2"0"0"0"0,1 0 0 0 0,-1 0 0 0 0,-1 0 0 0 0,0 0 0 0 0,-1 0 0 0 0,0 0 0 0 0,-1 1 0 0 0,-5-20 0 0 0,3 9-85 0 0,3 16-436 0 0,-1 0 0 0 0,1 0 0 0 0,-1 0 0 0 0,-1 0 0 0 0,1 0 0 0 0,-1 1 0 0 0,0-1 0 0 0,0 1 0 0 0,-1-1 0 0 0,0 1 0 0 0,0 0 0 0 0,0 1 0 0 0,0-1 0 0 0,-1 1 0 0 0,1 0 0 0 0,-7-5 0 0 0,7 7-66 0 0,-1-1 0 0 0,1 1 0 0 0,0-1 0 0 0,-1 2 0 0 0,0-1 0 0 0,1 0 0 0 0,-1 1 0 0 0,0 0 0 0 0,0 0 0 0 0,0 0-1 0 0,0 1 1 0 0,0-1 0 0 0,0 1 0 0 0,0 0 0 0 0,0 1 0 0 0,1-1 0 0 0,-1 1 0 0 0,0 0 0 0 0,0 0 0 0 0,-8 4 0 0 0,2 0 6 0 0,0 1 1 0 0,0 1-1 0 0,1 0 0 0 0,0 0 1 0 0,0 1-1 0 0,1 0 0 0 0,0 1 1 0 0,1 0-1 0 0,0 0 0 0 0,0 1 1 0 0,1 0-1 0 0,0 0 0 0 0,1 0 1 0 0,-6 13-1 0 0,-2 6 71 0 0,2 1 0 0 0,0 1 0 0 0,2 0 0 0 0,-7 36 0 0 0,10-33 62 0 0,1 1 0 0 0,2-1 0 0 0,1 1 0 0 0,1 0-1 0 0,3 0 1 0 0,8 66 0 0 0,-7-86-150 0 0,2 0 0 0 0,0 0 1 0 0,0-1-1 0 0,1 1 0 0 0,1-1 0 0 0,1 0 0 0 0,0 0 0 0 0,0-1 0 0 0,2 0 1 0 0,0 0-1 0 0,0-1 0 0 0,1 0 0 0 0,0-1 0 0 0,1 0 0 0 0,0-1 1 0 0,1 0-1 0 0,25 16 0 0 0,-30-22-83 0 0,0 0 0 0 0,1 0-1 0 0,-1-1 1 0 0,1 0 0 0 0,-1 0 0 0 0,1-1 0 0 0,0 0 0 0 0,0 0-1 0 0,0-1 1 0 0,0 0 0 0 0,1-1 0 0 0,-1 0 0 0 0,0 0 0 0 0,0 0-1 0 0,0-1 1 0 0,0 0 0 0 0,0-1 0 0 0,0 0 0 0 0,0 0 0 0 0,0-1-1 0 0,-1 0 1 0 0,1 0 0 0 0,-1-1 0 0 0,0 0 0 0 0,0 0 0 0 0,0-1 0 0 0,0 1-1 0 0,-1-2 1 0 0,0 1 0 0 0,11-12 0 0 0,-8 7-53 0 0,-1 0-1 0 0,1 0 1 0 0,-1-1-1 0 0,-1-1 1 0 0,0 1 0 0 0,-1-1-1 0 0,0 0 1 0 0,-1 0 0 0 0,0-1-1 0 0,-1 0 1 0 0,0 0-1 0 0,-1 0 1 0 0,-1 0 0 0 0,0 0-1 0 0,-1 0 1 0 0,0-1 0 0 0,-2-21-1 0 0,-3-5-63 0 0,-3-1 0 0 0,-1 2 1 0 0,-24-70-1 0 0,24 87 129 0 0,-1 1 0 0 0,-2 0-1 0 0,0 1 1 0 0,-1 0 0 0 0,-1 1 0 0 0,-28-33 0 0 0,39 51 250 0 0,4 10-198 0 0,0 0 1 0 0,0 1-1 0 0,0-1 0 0 0,2 0 1 0 0,-1 0-1 0 0,1-1 0 0 0,9 16 1 0 0,1 6 142 0 0,24 56 314 0 0,149 301 1535 0 0,-183-379-2204 0 0,1-1-1 0 0,1 1 1 0 0,-1-1-1 0 0,1-1 1 0 0,12 12-1 0 0,21 8-3244 0 0,-37-26 3141 0 0,0-1 0 0 0,-1 1 0 0 0,1-1 1 0 0,0 0-1 0 0,0 1 0 0 0,-1-1 0 0 0,1 0 0 0 0,-1-1 1 0 0,1 1-1 0 0,-1 0 0 0 0,1 0 0 0 0,-1 0 0 0 0,0-1 1 0 0,1 1-1 0 0,-1-1 0 0 0,0 1 0 0 0,1-3 0 0 0,11-26-7162 0 0,-10 12 3157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6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56 664 0 0,'0'0'12942'0'0,"20"-4"-12351"0"0,62-10 33 0 0,-76 12-481 0 0,1 0 0 0 0,-1 1 0 0 0,0 0 0 0 0,1 0 0 0 0,0 1 0 0 0,11 0-1 0 0,28 2 852 0 0,335-21 2644 0 0,-291 14-3010 0 0,38-3 865 0 0,242 15-1 0 0,-272 4-927 0 0,-14 1-203 0 0,-76-11-349 0 0,5 0-1791 0 0,-1 3 4529 0 0,-4-1-5479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54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4 908 0 0,'7'-4'4391'0'0,"-7"4"-4284"0"0,13 9 1137 0 0,13 20-305 0 0,-25-28-788 0 0,41 55 1975 0 0,-20-23-752 0 0,-1 1 0 0 0,20 49 1 0 0,0 27 929 0 0,-24-59-1273 0 0,-10-31-553 0 0,0 0 0 0 0,-2 0-1 0 0,0 0 1 0 0,3 39 0 0 0,-7-42-237 0 0,1 13 445 0 0,-2 1 1 0 0,-4 41-1 0 0,3-69-737 0 0,0 5-155 0 0,0 0 0 0 0,0 0 0 0 0,-1-1 0 0 0,0 1-1 0 0,-5 11 1 0 0,4-24-330 0 0,0-1 353 0 0,1 0 0 0 0,-1 0 0 0 0,1-1 0 0 0,1 1 0 0 0,-1-1 0 0 0,1 1 0 0 0,0-1 0 0 0,1 0 0 0 0,-1 1 0 0 0,1-1 0 0 0,1 0 0 0 0,-1 0 0 0 0,1 1 0 0 0,1-1 0 0 0,-1 1 0 0 0,4-10 0 0 0,-3 8-2 0 0,1 1-1 0 0,0 0 0 0 0,0 0 0 0 0,1 0 0 0 0,0 0 1 0 0,0 1-1 0 0,0-1 0 0 0,1 1 0 0 0,0 0 0 0 0,0 1 1 0 0,1-1-1 0 0,0 1 0 0 0,-1 0 0 0 0,14-8 0 0 0,36-17-740 0 0,70-29 0 0 0,-94 48 716 0 0,-16 7 219 0 0,0-2 0 0 0,-1 0-1 0 0,1 0 1 0 0,-1-1-1 0 0,-1-1 1 0 0,17-12-1 0 0,-26 16 57 0 0,-1 1 0 0 0,0-1 0 0 0,-1 0 0 0 0,1 0 0 0 0,0 0 0 0 0,-1 0 0 0 0,0 0 0 0 0,0-1 0 0 0,0 1 0 0 0,-1-1 0 0 0,1 1 0 0 0,-1-1 0 0 0,0 0 0 0 0,-1 1 0 0 0,1-1 0 0 0,-1 0 0 0 0,0 0 0 0 0,0 1 0 0 0,0-1 0 0 0,-1 0 0 0 0,-1-6 0 0 0,-2-10 292 0 0,-1-1 1 0 0,-1 1 0 0 0,-11-25 0 0 0,14 39-201 0 0,3 6-63 0 0,0-1 0 0 0,-1 1 0 0 0,1 0-1 0 0,0-1 1 0 0,-1 1 0 0 0,0 0 0 0 0,1 0 0 0 0,-1-1 0 0 0,0 1 0 0 0,1 0 0 0 0,-1 0 0 0 0,0 0 0 0 0,0 0 0 0 0,0 0 0 0 0,0 0 0 0 0,0 0 0 0 0,-2-1 0 0 0,2 2-33 0 0,1 1 0 0 0,-1-1 0 0 0,1 0 0 0 0,-1 1 0 0 0,1-1 0 0 0,-1 0 1 0 0,1 1-1 0 0,-1-1 0 0 0,1 1 0 0 0,-1-1 0 0 0,1 0 0 0 0,0 1 0 0 0,-1-1 1 0 0,1 1-1 0 0,0 0 0 0 0,-1-1 0 0 0,1 1 0 0 0,0-1 0 0 0,0 1 0 0 0,-1-1 1 0 0,1 1-1 0 0,0 0 0 0 0,0-1 0 0 0,0 1 0 0 0,0 0 0 0 0,-7 54 1322 0 0,7-9-482 0 0,2-1-1 0 0,13 68 0 0 0,-2-8 187 0 0,-9-79-1015 0 0,2-1 0 0 0,0 0 0 0 0,2 0 1 0 0,0-1-1 0 0,2 0 0 0 0,20 37 1 0 0,-2-20-1926 0 0,-5-19-2374 0 0,-9-20 671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54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370 192 1104 0 0,'2'-5'385'0'0,"0"0"0"0"0,0 0 0 0 0,-1 0 0 0 0,0 0 0 0 0,0 0-1 0 0,0 0 1 0 0,0 0 0 0 0,-1 0 0 0 0,0 0 0 0 0,0-1 0 0 0,0 1 0 0 0,0 0 0 0 0,-1 0-1 0 0,0 0 1 0 0,0 0 0 0 0,-1 0 0 0 0,1 0 0 0 0,-1 0 0 0 0,0 0 0 0 0,0 1 0 0 0,-1-1 0 0 0,1 0-1 0 0,-1 1 1 0 0,0 0 0 0 0,0 0 0 0 0,-1 0 0 0 0,-5-6 0 0 0,5 6-174 0 0,-1-1 0 0 0,1 1 0 0 0,0 0-1 0 0,-1 0 1 0 0,0 0 0 0 0,0 1 0 0 0,0 0 0 0 0,-1 0 0 0 0,1 0 0 0 0,-1 0 0 0 0,1 1 0 0 0,-1 0-1 0 0,0 0 1 0 0,0 1 0 0 0,0 0 0 0 0,0 0 0 0 0,0 0 0 0 0,0 0 0 0 0,0 1 0 0 0,0 0 0 0 0,-1 1-1 0 0,1-1 1 0 0,-10 3 0 0 0,7 1-46 0 0,0 0 0 0 0,0 0-1 0 0,0 1 1 0 0,1 0 0 0 0,0 1-1 0 0,0 0 1 0 0,0 0 0 0 0,0 1 0 0 0,1 0-1 0 0,0 0 1 0 0,1 0 0 0 0,0 1-1 0 0,0 0 1 0 0,-5 9 0 0 0,-1 5 112 0 0,1 1 0 0 0,1 0 0 0 0,1 0 0 0 0,-9 35 0 0 0,12-34-64 0 0,1 0 0 0 0,1 1 0 0 0,1-1 1 0 0,1 1-1 0 0,1 0 0 0 0,5 43 0 0 0,-2-48-80 0 0,2-1 1 0 0,0 0-1 0 0,1 0 0 0 0,1 0 1 0 0,0-1-1 0 0,2 0 0 0 0,0 0 1 0 0,1 0-1 0 0,13 18 0 0 0,-17-29-95 0 0,1 0 0 0 0,0 0 0 0 0,0-1 0 0 0,0 0 0 0 0,1 0 0 0 0,0 0-1 0 0,0-1 1 0 0,1 0 0 0 0,-1 0 0 0 0,1-1 0 0 0,0 0 0 0 0,10 3 0 0 0,-12-5-56 0 0,1 0-1 0 0,-1 0 1 0 0,0-1 0 0 0,1 0 0 0 0,-1 0 0 0 0,1 0 0 0 0,-1-1 0 0 0,1 0 0 0 0,-1 0 0 0 0,1-1 0 0 0,-1 0 0 0 0,1 0 0 0 0,-1 0 0 0 0,0-1 0 0 0,1 0 0 0 0,-1 0 0 0 0,7-4 0 0 0,0-1-81 0 0,0-1-1 0 0,0 0 1 0 0,-1-1 0 0 0,-1 0 0 0 0,1-1-1 0 0,-1 0 1 0 0,-1 0 0 0 0,0-2-1 0 0,0 1 1 0 0,-1-1 0 0 0,-1 0 0 0 0,0-1-1 0 0,-1 0 1 0 0,0 0 0 0 0,-1-1 0 0 0,0 0-1 0 0,4-18 1 0 0,18-103-605 0 0,-26 121 648 0 0,0-1 0 0 0,-1 0 1 0 0,-1 1-1 0 0,-1-1 0 0 0,0 0 0 0 0,0 0 1 0 0,-7-24-1 0 0,-1 16 891 0 0,9 33-223 0 0,11 44-87 0 0,-11-54-524 0 0,60 245 1428 0 0,-45-199-1500 0 0,2-1-1 0 0,2 0 0 0 0,29 49 1 0 0,-43-87-248 0 0,0 0 0 0 0,0 0 0 0 0,0 0 1 0 0,1-1-1 0 0,6 7 0 0 0,-10-12 102 0 0,-1 1 1 0 0,1-1-1 0 0,0 0 0 0 0,-1 0 0 0 0,1 0 1 0 0,0 0-1 0 0,0 0 0 0 0,-1 0 1 0 0,1-1-1 0 0,0 1 0 0 0,0 0 0 0 0,4 0 1 0 0,-5-2-47 0 0,0 1 1 0 0,0 0 0 0 0,0 0-1 0 0,0 0 1 0 0,1 0 0 0 0,-1-1 0 0 0,0 1-1 0 0,0-1 1 0 0,0 1 0 0 0,0-1-1 0 0,0 1 1 0 0,0-1 0 0 0,0 0 0 0 0,0 1-1 0 0,0-1 1 0 0,0 0 0 0 0,0 0-1 0 0,0 0 1 0 0,-1 0 0 0 0,1 1-1 0 0,0-1 1 0 0,-1 0 0 0 0,2-2 0 0 0,9-16-4636 0 0,-2 0 371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55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20 484 0 0,'4'-12'2370'0'0,"-4"11"-2275"0"0,0 1-1 0 0,0 0 1 0 0,0 0 0 0 0,3-5 2084 0 0,-3 5-2084 0 0,0-1 0 0 0,1 1-1 0 0,-1 0 1 0 0,0 0 0 0 0,0 0 0 0 0,1 0-1 0 0,-1 0 1 0 0,0 0 0 0 0,0 0 0 0 0,1 0-1 0 0,-1 0 1 0 0,0 0 0 0 0,0 0 0 0 0,1 0-1 0 0,-1 0 1 0 0,0 0 0 0 0,0 0 0 0 0,1 0-1 0 0,-1 0 1 0 0,0 0 0 0 0,0 0 0 0 0,1 0-1 0 0,-1 1 1 0 0,6 6 356 0 0,-1 1 0 0 0,-1 0-1 0 0,1 1 1 0 0,-1-1 0 0 0,-1 1-1 0 0,5 15 1 0 0,11 61 1750 0 0,-8-32-1158 0 0,9 48 2266 0 0,12 183 0 0 0,-29-243-2611 0 0,-2 61 1800 0 0,-6-107-2582 0 0,0 0 44 0 0,1 0 1 0 0,0-1-1 0 0,-1 1 0 0 0,2-1 0 0 0,-1 0 1 0 0,1 0-1 0 0,0 0 0 0 0,-3-10 1 0 0,-16-60-377 0 0,8 21 196 0 0,8 30 117 0 0,0-1-1 0 0,2 1 1 0 0,1-1-1 0 0,1 0 1 0 0,1 0-1 0 0,1 1 1 0 0,2-1-1 0 0,0 0 1 0 0,2 1 0 0 0,1-1-1 0 0,16-48 1 0 0,-18 63 57 0 0,1 0 1 0 0,1 1 0 0 0,0-1 0 0 0,1 1 0 0 0,0 0-1 0 0,0 1 1 0 0,1 0 0 0 0,0 0 0 0 0,0 0-1 0 0,16-12 1 0 0,-19 17 47 0 0,0 1-1 0 0,0 1 1 0 0,0-1-1 0 0,1 0 1 0 0,0 1 0 0 0,-1 0-1 0 0,1 0 1 0 0,0 1-1 0 0,0-1 1 0 0,0 1-1 0 0,0 0 1 0 0,0 0-1 0 0,0 1 1 0 0,0 0 0 0 0,0 0-1 0 0,0 0 1 0 0,0 0-1 0 0,0 1 1 0 0,0-1-1 0 0,0 1 1 0 0,0 1-1 0 0,0-1 1 0 0,0 1 0 0 0,0 0-1 0 0,0 0 1 0 0,4 3-1 0 0,4 2 118 0 0,0 1 0 0 0,-1 1 0 0 0,0 0 0 0 0,-1 1 0 0 0,0 0 0 0 0,0 0 0 0 0,-1 1 0 0 0,-1 1-1 0 0,0-1 1 0 0,0 2 0 0 0,-1-1 0 0 0,-1 1 0 0 0,0 0 0 0 0,0 1 0 0 0,-2 0 0 0 0,5 14 0 0 0,14 48 349 0 0,54 196 879 0 0,-68-232-2076 0 0,3 46 0 0 0,-12-80-607 0 0,3 15 1401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55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43 235 448 0 0,'0'0'2371'0'0,"-1"6"-1208"0"0,-1 13-479 0 0,1 0 1 0 0,1 0 0 0 0,1 0-1 0 0,1 0 1 0 0,0-1-1 0 0,1 1 1 0 0,7 20 0 0 0,3 3 589 0 0,2 0 1 0 0,20 41 0 0 0,-29-71-1071 0 0,0-1 1 0 0,1 0-1 0 0,1-1 0 0 0,-1 0 0 0 0,2 0 0 0 0,-1 0 0 0 0,2-1 0 0 0,-1 0 0 0 0,1-1 1 0 0,0 0-1 0 0,1-1 0 0 0,0 0 0 0 0,0 0 0 0 0,0-2 0 0 0,1 1 0 0 0,0-1 1 0 0,0-1-1 0 0,0 0 0 0 0,1-1 0 0 0,-1 0 0 0 0,1-1 0 0 0,0 0 0 0 0,0-1 1 0 0,0 0-1 0 0,0-1 0 0 0,0-1 0 0 0,-1 0 0 0 0,1-1 0 0 0,0 0 0 0 0,-1-1 1 0 0,1 0-1 0 0,20-9 0 0 0,-6 1-21 0 0,-1-1 0 0 0,0-1-1 0 0,-1-1 1 0 0,0-2 0 0 0,29-23 0 0 0,-45 32-138 0 0,0-1-1 0 0,-1 0 1 0 0,0-1 0 0 0,-1 1 0 0 0,0-2 0 0 0,0 1-1 0 0,-1-1 1 0 0,0 1 0 0 0,-1-2 0 0 0,0 1-1 0 0,-1-1 1 0 0,0 1 0 0 0,0-1 0 0 0,-1 0-1 0 0,-1 0 1 0 0,3-22 0 0 0,-4 7 13 0 0,-1 0 1 0 0,0-1-1 0 0,-9-48 1 0 0,6 63-38 0 0,0 0 1 0 0,0 0-1 0 0,-1 0 1 0 0,-1 0-1 0 0,0 1 1 0 0,0 0 0 0 0,-1 0-1 0 0,-1 0 1 0 0,0 1-1 0 0,-15-19 1 0 0,9 17-2 0 0,0-1 1 0 0,-1 2-1 0 0,0 0 1 0 0,-1 0 0 0 0,0 1-1 0 0,-1 1 1 0 0,0 1-1 0 0,0 0 1 0 0,-1 1-1 0 0,-23-7 1 0 0,19 9 17 0 0,-1 1 0 0 0,0 0 0 0 0,0 2 0 0 0,0 0 0 0 0,0 1 0 0 0,0 2 0 0 0,-1 0 0 0 0,-30 6 0 0 0,26-1 23 0 0,0 0-1 0 0,1 2 1 0 0,-47 20-1 0 0,62-23-109 0 0,1 0 0 0 0,0 0 0 0 0,0 1 0 0 0,0 1-1 0 0,1-1 1 0 0,0 2 0 0 0,0-1 0 0 0,1 1 0 0 0,0 1 0 0 0,0-1 0 0 0,1 1 0 0 0,-7 11 0 0 0,12-16-163 0 0,1 0 1 0 0,-1 0-1 0 0,1 0 1 0 0,0 0-1 0 0,0 0 1 0 0,0 0-1 0 0,1 0 1 0 0,-1 0 0 0 0,1 0-1 0 0,0 1 1 0 0,0-1-1 0 0,0 0 1 0 0,1 0-1 0 0,0 0 1 0 0,0 0-1 0 0,1 5 1 0 0,13 27-3404 0 0,7-5-3978 0 0,-9-16 3251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56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382 137 364 0 0,'12'-4'1359'0'0,"-1"0"-1"0"0,0-1 1 0 0,-1-1 0 0 0,20-12-1 0 0,-30 18-1251 0 0,1-1 0 0 0,0 1-1 0 0,-1-1 1 0 0,1 1-1 0 0,-1-1 1 0 0,1 1 0 0 0,-1-1-1 0 0,1 0 1 0 0,-1 1-1 0 0,1-1 1 0 0,-1 0 0 0 0,1 1-1 0 0,-1-1 1 0 0,0 0 0 0 0,1 0-1 0 0,-1 1 1 0 0,0-1-1 0 0,0 0 1 0 0,0 0 0 0 0,1 0-1 0 0,-1 1 1 0 0,0-1-1 0 0,0 0 1 0 0,0 0 0 0 0,0 0-1 0 0,-1 0 1 0 0,1 1-1 0 0,0-1 1 0 0,-1-1 0 0 0,0 0 44 0 0,0 0 1 0 0,0 0-1 0 0,0 0 1 0 0,-1 0-1 0 0,1 0 1 0 0,-1 1-1 0 0,1-1 1 0 0,-1 0 0 0 0,0 1-1 0 0,-3-2 1 0 0,-3-3 226 0 0,-1 1 1 0 0,0 0-1 0 0,-14-5 1 0 0,-1 3 72 0 0,-1 0 0 0 0,-1 2 0 0 0,1 0 0 0 0,-1 2 0 0 0,0 1 1 0 0,0 1-1 0 0,0 1 0 0 0,0 1 0 0 0,-35 7 0 0 0,55-7-314 0 0,0 0 0 0 0,0 0-1 0 0,0 1 1 0 0,1-1-1 0 0,-1 1 1 0 0,1 1 0 0 0,-1-1-1 0 0,1 1 1 0 0,0 0-1 0 0,0 0 1 0 0,-9 8 0 0 0,11-8-67 0 0,1 0-1 0 0,-1 0 1 0 0,1 0 0 0 0,-1 0 0 0 0,1 1 0 0 0,0-1 0 0 0,0 1-1 0 0,1-1 1 0 0,-1 1 0 0 0,1 0 0 0 0,0 0 0 0 0,0 0 0 0 0,0-1-1 0 0,0 1 1 0 0,0 0 0 0 0,1 0 0 0 0,0 0 0 0 0,0 8 0 0 0,11 93 817 0 0,25 108 0 0 0,38 99-407 0 0,-73-306-876 0 0,1 0-1 0 0,0 0 0 0 0,0-1 0 0 0,1 1 1 0 0,0 0-1 0 0,0-1 0 0 0,0 1 0 0 0,0-1 1 0 0,7 8-1 0 0,-9-13 178 0 0,1 0 0 0 0,-1 1 0 0 0,0-1 0 0 0,1 0 0 0 0,-1 0 0 0 0,0 0 0 0 0,0 0 0 0 0,1 0 0 0 0,-1 0 0 0 0,0 0 0 0 0,1-1 0 0 0,-1 1 0 0 0,0 0 0 0 0,2-1 0 0 0,8-3-4255 0 0,-1-5 2417 0 0,-7 5 648 0 0,12-9-3132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56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0 832 0 0,'0'0'2657'0'0,"4"5"-1345"0"0,19 29 579 0 0,0 1 0 0 0,-2 1-1 0 0,-2 1 1 0 0,15 41 0 0 0,-9-22-613 0 0,12 28 795 0 0,24 50 544 0 0,-49-113-2210 0 0,0-1 0 0 0,1-1 0 0 0,1 0 0 0 0,20 21 0 0 0,-25-30-308 0 0,1 0 0 0 0,0-1-1 0 0,0 0 1 0 0,1-1 0 0 0,0 0-1 0 0,0-1 1 0 0,1 0 0 0 0,0-1 0 0 0,13 5-1 0 0,-24-10-133 0 0,1-1 0 0 0,0 0 0 0 0,-1 0-1 0 0,1 0 1 0 0,0 0 0 0 0,-1-1-1 0 0,1 1 1 0 0,-1 0 0 0 0,1-1-1 0 0,0 1 1 0 0,-1-1 0 0 0,1 1-1 0 0,-1-1 1 0 0,1 0 0 0 0,-1 0 0 0 0,1 1-1 0 0,-1-1 1 0 0,0 0 0 0 0,0 0-1 0 0,1-1 1 0 0,-1 1 0 0 0,0 0-1 0 0,0 0 1 0 0,0-1 0 0 0,0 1-1 0 0,1-2 1 0 0,2-3-118 0 0,0 0-1 0 0,0 0 1 0 0,-1 0-1 0 0,5-10 1 0 0,1-15-204 0 0,-1-1 1 0 0,-2 0-1 0 0,-1 0 1 0 0,-1 0-1 0 0,-1-46 1 0 0,1-3-115 0 0,-3 13 158 0 0,-2 47 321 0 0,2 0 0 0 0,0 1 0 0 0,5-28 0 0 0,-5 46 95 0 0,-2 0 177 0 0,3-5 1447 0 0,-2 7-1682 0 0,43 82 1165 0 0,-21-37-648 0 0,2-2 0 0 0,45 63 1 0 0,-48-79-463 0 0,2-2 1 0 0,0-1 0 0 0,53 42 0 0 0,-66-57-406 0 0,1-2-1 0 0,0 1 1 0 0,1-1-1 0 0,0-1 0 0 0,0 0 1 0 0,0-1-1 0 0,0-1 1 0 0,1 1-1 0 0,0-2 1 0 0,0 0-1 0 0,0 0 1 0 0,25 0-1 0 0,-33-3-71 0 0,1 0-1 0 0,-1-1 1 0 0,0 1-1 0 0,0-1 1 0 0,1-1-1 0 0,-1 1 1 0 0,7-3-1 0 0,-9 2-554 0 0,0 1 0 0 0,0-1 0 0 0,0 0 0 0 0,0 0 0 0 0,-1 0 0 0 0,1 0-1 0 0,-1 0 1 0 0,3-4 0 0 0,9-10-3968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2:56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1 836 0 0,'-2'2'7796'0'0,"-2"21"-6937"0"0,8 44 2730 0 0,18 102-1 0 0,-18-146-3068 0 0,1-2-1 0 0,1 1 1 0 0,1-1-1 0 0,1 0 0 0 0,1 0 1 0 0,1-1-1 0 0,1 0 1 0 0,25 36-1 0 0,-23-39-190 0 0,2-1-1 0 0,0 0 0 0 0,0 0 0 0 0,2-2 1 0 0,0 0-1 0 0,0-1 0 0 0,37 21 1 0 0,-44-29-304 0 0,0 0 0 0 0,1 0 1 0 0,-1-1-1 0 0,1-1 1 0 0,0 0-1 0 0,0 0 0 0 0,0-1 1 0 0,1 0-1 0 0,-1-1 1 0 0,0 0-1 0 0,1-1 0 0 0,-1 0 1 0 0,0-1-1 0 0,1 0 1 0 0,-1-1-1 0 0,0 0 1 0 0,13-5-1 0 0,-16 4-124 0 0,-1-1 1 0 0,1 1-1 0 0,-1-1 1 0 0,0 0-1 0 0,0-1 0 0 0,0 0 1 0 0,-1 0-1 0 0,1-1 1 0 0,-1 1-1 0 0,-1-1 0 0 0,7-9 1 0 0,-4 4-67 0 0,-1 0 0 0 0,0 0 0 0 0,-1-1 1 0 0,-1 0-1 0 0,0 0 0 0 0,6-19 0 0 0,-4-1-114 0 0,-1 0 0 0 0,-1-1 0 0 0,-2 0 0 0 0,-1-59 0 0 0,-3 68 190 0 0,0 6 62 0 0,0 0 1 0 0,1 0 0 0 0,1 0 0 0 0,1 0 0 0 0,0 0 0 0 0,2 1 0 0 0,6-24 0 0 0,-9 40 41 0 0,-1 1-1 0 0,0-1 1 0 0,0 1-1 0 0,1-1 1 0 0,-1 1-1 0 0,0-1 1 0 0,0 1-1 0 0,1 0 1 0 0,-1-1-1 0 0,1 1 1 0 0,-1 0-1 0 0,0-1 1 0 0,1 1-1 0 0,-1 0 1 0 0,1-1-1 0 0,-1 1 1 0 0,1 0-1 0 0,-1 0 1 0 0,1 0-1 0 0,-1-1 1 0 0,1 1-1 0 0,-1 0 1 0 0,1 0-1 0 0,-1 0 1 0 0,1 0-1 0 0,-1 0 1 0 0,1 0-1 0 0,-1 0 1 0 0,1 0-1 0 0,-1 0 1 0 0,1 0-1 0 0,-1 0 0 0 0,1 0 1 0 0,-1 1-1 0 0,1-1 1 0 0,-1 0-1 0 0,1 0 1 0 0,0 1-1 0 0,15 9 284 0 0,-9-5-195 0 0,-1 2 1 0 0,0-1-1 0 0,-1 0 1 0 0,1 1-1 0 0,-1 0 0 0 0,-1 1 1 0 0,8 13-1 0 0,21 61 486 0 0,-17-38-268 0 0,127 264 538 0 0,-130-286-1784 0 0,0-1 1 0 0,2 0 0 0 0,1 0 0 0 0,0-2 0 0 0,29 27-1 0 0,-29-33-2642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3:09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812 1 304 0 0,'0'0'2234'0'0,"-16"11"-1200"0"0,-209 168 3626 0 0,-14 69-605 0 0,236-244-4006 0 0,-157 154 2271 0 0,105-106-1321 0 0,-44 37 976 0 0,94-84-2405 0 0,-4 5 780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3:09.6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0 388 0 0,'0'0'4666'0'0,"16"13"-3786"0"0,7 3-568 0 0,-6-4 31 0 0,-1 1 1 0 0,0 1-1 0 0,27 30 0 0 0,72 89 2013 0 0,38 70 285 0 0,11 11-193 0 0,-132-177-2469 0 0,-1 1 0 0 0,-3 2 0 0 0,34 59-1 0 0,-59-92-588 0 0,0 18-109 0 0,-2-14-1221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3:10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719 0 336 0 0,'0'0'6624'0'0,"-12"14"-5891"0"0,-146 163 1947 0 0,-46 40 147 0 0,-24 31-109 0 0,211-224-2462 0 0,-4 0-241 0 0,4-6-120 0 0,12-14-81 0 0,0 3-121 0 0,-15 19-123 0 0,15-19-140 0 0,0-2-152 0 0,-12 15-145 0 0,12-14-142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7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64 0 0,'0'0'11372'0'0,"6"15"-11126"0"0,-1 4-169 0 0,-3-9 13 0 0,1 0-1 0 0,1 0 0 0 0,8 18 0 0 0,-15 1 183 0 0,2-23-218 0 0,-1-1 0 0 0,2 0 0 0 0,-1 0 0 0 0,1 1 0 0 0,0-1 0 0 0,0 8 1 0 0,1 45 502 0 0,-3-47-730 0 0,1 6 257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3:11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0 440 0 0,'0'0'1746'0'0,"14"11"-898"0"0,26 20 253 0 0,-2 1-1 0 0,50 55 0 0 0,163 224 3899 0 0,-174-197-3603 0 0,-21-31-461 0 0,-17-24-1599 0 0,59 116 0 0 0,-95-168-399 0 0,-1-2-1026 0 0,6 18-1387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3:14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813 0 528 0 0,'0'0'4740'0'0,"-16"12"-4245"0"0,-174 148 1681 0 0,-106 171 893 0 0,203-221-2209 0 0,31-33 134 0 0,-54 86 0 0 0,92-122-1007 0 0,21-35-171 0 0,1-1-136 0 0,-7 17-128 0 0,7-16-125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03:14.4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0 112 0 0,'0'0'3010'0'0,"18"13"-2299"0"0,6 2-457 0 0,-9-5-38 0 0,-1-1-1 0 0,0 2 0 0 0,0 0 1 0 0,21 24-1 0 0,13 18 1251 0 0,68 96 0 0 0,27 72 773 0 0,53 70-2198 0 0,-174-268-889 0 0,0 7-1400 0 0,-6-3-507 0 0,-12-20 210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32:05.9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2638 3316 156 0 0,'75'134'22409'0'0,"-77"-135"-22389"0"0,1 1-1 0 0,-1-1 0 0 0,0 0 0 0 0,1 0 0 0 0,-1 0 0 0 0,1 1 0 0 0,-1-2 1 0 0,1 1-1 0 0,-1 0 0 0 0,1 0 0 0 0,-1 0 0 0 0,1-1 0 0 0,-1-1 0 0 0,0 2 15 0 0,-2-4 36 0 0,-1 0 0 0 0,1 0 0 0 0,0 0 0 0 0,0-1 0 0 0,-5-10 0 0 0,-13-16 164 0 0,3 13-121 0 0,0 1 0 0 0,-2 0 1 0 0,0 2-1 0 0,-28-18 0 0 0,-96-45 139 0 0,101 57-213 0 0,15 8 4 0 0,-61-18 1 0 0,-11-5 5 0 0,-335-144 89 0 0,30 25-149 0 0,271 95-73 0 0,-143-89-1 0 0,238 132 69 0 0,33 16 12 0 0,1-1-1 0 0,-1 0 1 0 0,1 0-1 0 0,0 0 1 0 0,-11-8 0 0 0,-146-96-91 0 0,102 70-7 0 0,1-2 0 0 0,-90-79 1 0 0,118 84 14 0 0,-33-44 0 0 0,18 21-43 0 0,38 44 77 0 0,0 0 1 0 0,1-1 0 0 0,0 0 0 0 0,1-1 0 0 0,-9-25 0 0 0,-8-17-83 0 0,21 35 83 0 0,1 5 21 0 0,-5-29-145 0 0,6 33 100 0 0,-1 0 0 0 0,-6-24 0 0 0,2 9 28 0 0,0 1-1 0 0,-1-33 1 0 0,-1-7-102 0 0,-27-168-453 0 0,33 214 561 0 0,-3-12-85 0 0,2-1 1 0 0,3-52-1 0 0,8 7-81 0 0,-10 40 132 0 0,1 34 55 0 0,0 0 0 0 0,1 0 0 0 0,-1 0 1 0 0,1 0-1 0 0,1 0 0 0 0,0-6 0 0 0,21-106-345 0 0,-9 39 279 0 0,-6 45 60 0 0,2 0 1 0 0,0 1-1 0 0,3 0 0 0 0,0 1 1 0 0,23-40-1 0 0,2-8 81 0 0,-20 39-37 0 0,-8 22-19 0 0,0 0 0 0 0,1 1 0 0 0,1 1 0 0 0,1-1 0 0 0,0 2 0 0 0,1 0 0 0 0,1 0 0 0 0,15-12 0 0 0,2-5-22 0 0,-22 23 22 0 0,0 0 0 0 0,0 1 1 0 0,21-15-1 0 0,11-7 1 0 0,-34 24 12 0 0,1 0-1 0 0,0 0 0 0 0,0 0 1 0 0,0 1-1 0 0,1 1 0 0 0,0-1 1 0 0,12-3-1 0 0,31-14-34 0 0,-41 16 31 0 0,1 1 0 0 0,-1 0-1 0 0,15-3 1 0 0,16-3 46 0 0,-19 4-38 0 0,0 2-1 0 0,44-5 1 0 0,5 5 45 0 0,86 8 1 0 0,-118 0-35 0 0,0 3 0 0 0,-1 1 0 0 0,50 16 0 0 0,-19-3 38 0 0,-24-7-28 0 0,55 23 0 0 0,-88-30 16 0 0,29 12 97 0 0,50 29 0 0 0,-46-20-63 0 0,-21-14-38 0 0,-2 1 0 0 0,1 1-1 0 0,-2 1 1 0 0,31 28 0 0 0,-41-30 0 0 0,-1 0 0 0 0,-1 1 0 0 0,0 0 0 0 0,12 26 0 0 0,-9-17 11 0 0,22 31 67 0 0,-14-25-31 0 0,2 15-64 0 0,3 1 21 0 0,-7-5 250 0 0,-38-72-317 0 0,18 29 6 0 0,1-2 9 0 0,0 1 0 0 0,0-1 0 0 0,0 1-1 0 0,0-1 1 0 0,-1 1 0 0 0,0-1-1 0 0,1 1 1 0 0,-1-1 0 0 0,0 1-1 0 0,-1 0 1 0 0,1 0 0 0 0,-1-1 0 0 0,1 1-1 0 0,-1 0 1 0 0,-3-4 0 0 0,-11-25-4 0 0,8 4 9 0 0,6 20-16 0 0,0 0 1 0 0,1 0-1 0 0,-1-17 1 0 0,1 19 11 0 0,1 3-5 0 0,0-16-24 0 0,0 14 23 0 0,0-1 0 0 0,1 1 0 0 0,-1-1 1 0 0,1 1-1 0 0,0 0 0 0 0,1-1 0 0 0,-1 1 1 0 0,1 0-1 0 0,0 0 0 0 0,1 0 0 0 0,-1 0 1 0 0,4-4-1 0 0,15-37 38 0 0,-18 37-34 0 0,1 1-1 0 0,0 0 1 0 0,0-1-1 0 0,1 1 1 0 0,0 1 0 0 0,0-1-1 0 0,1 1 1 0 0,10-10 0 0 0,8-6 3 0 0,28-19 0 0 0,-37 29-9 0 0,0 4 12 0 0,-1 1 0 0 0,2 0 0 0 0,-1 0 1 0 0,1 2-1 0 0,1 0 0 0 0,-1 1 0 0 0,1 0 0 0 0,18-2 0 0 0,27-8 35 0 0,-13 1-2 0 0,1 3 1 0 0,0 1 0 0 0,0 3-1 0 0,1 2 1 0 0,-1 2 0 0 0,72 6-1 0 0,3 1 52 0 0,60 7 46 0 0,94 15 83 0 0,-124-8-98 0 0,-97-7-63 0 0,104 36 0 0 0,-119-29-33 0 0,68 39 0 0 0,-75-34 17 0 0,-3 2 0 0 0,0 2 0 0 0,33 33 0 0 0,-56-50-13 0 0,12 10 54 0 0,-1 1-1 0 0,27 36 1 0 0,-41-47-61 0 0,0 1 0 0 0,-1 0-1 0 0,0 0 1 0 0,-1 0 0 0 0,0 1 0 0 0,0 0 0 0 0,-1 0-1 0 0,3 18 1 0 0,39 157 120 0 0,-43-175-134 0 0,-2 0 0 0 0,1 1 0 0 0,-2-1 0 0 0,0 0 0 0 0,0 1 0 0 0,-4 17 0 0 0,2-7 6 0 0,-28 259 227 0 0,21-221-186 0 0,-4 0 0 0 0,-2 0 0 0 0,-35 89 0 0 0,41-125-45 0 0,-2 1-1 0 0,0-2 1 0 0,-29 45 0 0 0,-21 30-5 0 0,54-89-4 0 0,-120 172 39 0 0,101-143-93 0 0,-49 56 0 0 0,2-3-70 0 0,57-67 89 0 0,-10 12 22 0 0,9-17-13 0 0,1 0 0 0 0,-17 28-1 0 0,18-24 18 0 0,-25 28-1 0 0,23-30-9 0 0,0 1 1 0 0,-19 38-1 0 0,10-15-5 0 0,-70 102-48 0 0,55-90 51 0 0,25-37-2 0 0,-27 46 0 0 0,23-28 28 0 0,-3 3-35 0 0,-25 71-1 0 0,24-58 19 0 0,17-41 3 0 0,1 0 0 0 0,-7 23 1 0 0,7-20-10 0 0,0 0 1 0 0,-1 0 0 0 0,0 0 0 0 0,-12 17 0 0 0,17-30 7 0 0,-41 83-216 0 0,38-77 157 0 0,0 1 0 0 0,0 0 0 0 0,-5 17 0 0 0,-6 15-363 0 0,-27 32-1820 0 0,41-71 1697 0 0,0-1-1 0 0,-1 1 1 0 0,1-1-1 0 0,-1 0 1 0 0,0 0-1 0 0,0-1 1 0 0,0 1-1 0 0,-5 3 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32:08.3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393 0 152 0 0,'0'0'3232'0'0,"0"6"-2741"0"0,-3 17 25 0 0,0 0-1 0 0,-2 1 1 0 0,-1-1 0 0 0,-15 40-1 0 0,6-18-94 0 0,-32 103 1739 0 0,-123 262 1 0 0,63-168-1120 0 0,98-223-1192 0 0,3-6-1801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32:08.7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517 2 196 0 0,'2'-1'1081'0'0,"-2"0"-1032"0"0,0 1 0 0 0,0 0 0 0 0,8 3 1573 0 0,-8-3-1573 0 0,0 0 0 0 0,0 0 0 0 0,0 1 0 0 0,0-1 0 0 0,0 0 0 0 0,0 0 1 0 0,0 1-1 0 0,0-1 0 0 0,1 0 0 0 0,-1 0 0 0 0,0 1 0 0 0,-1-1 0 0 0,-20 75 1948 0 0,-56 131-1 0 0,5-21-672 0 0,-44 106 288 0 0,9-26-471 0 0,-24 93-613 0 0,129-336-1556 0 0,19-61-6378 0 0,-8 18 5242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32:09.1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677 0 220 0 0,'0'0'3912'0'0,"-1"7"-3450"0"0,-12 36 301 0 0,-2 0 0 0 0,-26 50 0 0 0,-6 18 68 0 0,-25 72 261 0 0,-74 212 739 0 0,-41 89-89 0 0,117-318-1236 0 0,6 13-258 0 0,44-134-1498 0 0,42-76-4814 0 0,-17 21 5119 0 0,7-17 1 0 0,2-4-1266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32:09.4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577 1 364 0 0,'6'2'4506'0'0,"-25"69"-3464"0"0,-28 70-1 0 0,14-46-397 0 0,-245 720 3087 0 0,98-323-2507 0 0,171-468-1413 0 0,5-15-212 0 0,1 0 1 0 0,-1 0 0 0 0,-2 15 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32:09.8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576 0 308 0 0,'-53'138'1871'0'0,"9"-26"-732"0"0,-158 511 3322 0 0,21-87-1873 0 0,146-447-2254 0 0,20-55-806 0 0,1 1 0 0 0,-16 67-1 0 0,29-96-805 0 0,0-1 741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32:10.5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937 0 256 0 0,'-17'39'1417'0'0,"-19"68"-1"0"0,11-27-637 0 0,-77 207 1440 0 0,-286 782 2927 0 0,295-841-4341 0 0,-9 27 61 0 0,41-109-443 0 0,31-79-374 0 0,-24 78 0 0 0,25-44-3110 0 0,44-138-2959 0 0,-1 2 3576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9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404 357 480 0 0,'0'0'14250'0'0,"-19"-7"-14059"0"0,-55-18-39 0 0,55 19 199 0 0,16-2-260 0 0,-10-24-1 0 0,9 24 72 0 0,7-37-26 0 0,-3 36 19 0 0,3-2-121 0 0,9-33-9 0 0,-9 33 31 0 0,0 4-26 0 0,7-18-9 0 0,-7 19 18 0 0,2-1-22 0 0,16-22 10 0 0,-16 22-5 0 0,2 2 16 0 0,53-32 94 0 0,-55 34-27 0 0,4 0-5 0 0,29-10-20 0 0,-28 9 5 0 0,-2 4 28 0 0,26-4 0 0 0,-26 3 148 0 0,4 3-138 0 0,33 3 2 0 0,-34-4 1 0 0,-2 2 23 0 0,29 8 29 0 0,-36-11-155 0 0,1 0 0 0 0,-1 1-1 0 0,0-1 1 0 0,0 1 0 0 0,1 0 0 0 0,-1 0 0 0 0,0-1 0 0 0,0 1-1 0 0,0 1 1 0 0,0-1 0 0 0,0 0 0 0 0,3 3 0 0 0,15 12 253 0 0,-13-13-212 0 0,-4-2-29 0 0,0 1 0 0 0,0-1 0 0 0,-1 1 0 0 0,1 0 0 0 0,0-1 0 0 0,-1 1 0 0 0,1 0 0 0 0,-1 1 0 0 0,3 2 0 0 0,30 29 401 0 0,3 3-13 0 0,48 76 459 0 0,-71-86-528 0 0,17 43 1 0 0,-22-46-216 0 0,-7-18-88 0 0,0 0 1 0 0,-1 0 0 0 0,0 0-1 0 0,0 1 1 0 0,-1-1-1 0 0,1 0 1 0 0,-1 9 0 0 0,2 4 31 0 0,2 11 154 0 0,3 38 0 0 0,-3-16 33 0 0,-2-36-187 0 0,-2-8-2 0 0,0 0 0 0 0,0-1 0 0 0,-1 1 0 0 0,-1 14 0 0 0,-1 58 302 0 0,-4 0-1 0 0,-3-1 0 0 0,-25 97 0 0 0,3-47-37 0 0,15-54-69 0 0,-4-1 0 0 0,-33 79-1 0 0,31-101-149 0 0,-92 194 470 0 0,65-170-386 0 0,28-41-123 0 0,15-26-59 0 0,0 0 1 0 0,0 0 0 0 0,-15 15-1 0 0,9-11-3 0 0,-1-1 0 0 0,0-1 0 0 0,0 0 0 0 0,-2-1-1 0 0,1 0 1 0 0,-1-1 0 0 0,-18 8 0 0 0,27-15-8 0 0,-4-1-25 0 0,-37 4-29 0 0,34-6-22 0 0,-63-2-17 0 0,20 2-74 0 0,15 0 89 0 0,31 1 3 0 0,0-3-2 0 0,-72-24-155 0 0,75 25 146 0 0,1-2-8 0 0,-17-9-26 0 0,17 10-27 0 0,2-4-10 0 0,-14-18 4 0 0,14 18 11 0 0,2-1 3 0 0,-2 1 78 0 0,3 5 22 0 0,0-1 0 0 0,-1 1 0 0 0,1-1 0 0 0,1 1 0 0 0,-1-1 1 0 0,0 1-1 0 0,1-1 0 0 0,-1 0 0 0 0,1 1 0 0 0,0-1 0 0 0,0 0 1 0 0,0 1-1 0 0,0-6 0 0 0,-1-4-13 0 0,1 7 0 0 0,0-1 0 0 0,0 1 0 0 0,0-1 0 0 0,0 1-1 0 0,1 0 1 0 0,2-10 0 0 0,8-44-222 0 0,-2 26 181 0 0,-7 25 9 0 0,1 0-1 0 0,24-67-186 0 0,-24 68 196 0 0,4 2 4 0 0,18-18 4 0 0,-18 18-2 0 0,-2 1-2 0 0,57-32-73 0 0,27-3 24 0 0,-78 35 94 0 0,0 0 0 0 0,0 1-1 0 0,0 1 1 0 0,0-1 0 0 0,1 2 0 0 0,16-1 0 0 0,-18 1 9 0 0,-3 0-4 0 0,1 0 0 0 0,-1 0 0 0 0,0 1 0 0 0,15 1 1 0 0,-9 0 0 0 0,-2-2 1 0 0,0 1 1 0 0,1 1 0 0 0,-1 0 0 0 0,19 4 0 0 0,-10-1 1 0 0,-7-1-2 0 0,-1 1 0 0 0,1 0 0 0 0,-1 0 0 0 0,1 1 0 0 0,11 7 0 0 0,-16-8 4 0 0,14 8 46 0 0,0 0 1 0 0,-1 1-1 0 0,-1 2 0 0 0,0 0 0 0 0,0 1 0 0 0,28 31 1 0 0,-23-23 31 0 0,44 54 238 0 0,-15-13 27 0 0,-45-52-245 0 0,8 6-4 0 0,5 1 57 0 0,-15-14-138 0 0,0 2 31 0 0,1-1 0 0 0,0 0 1 0 0,0-1-1 0 0,0 0 0 0 0,1 0 1 0 0,0-1-1 0 0,1 0 1 0 0,-1 0-1 0 0,17 5 0 0 0,-15-6-21 0 0,-8-2-15 0 0,1 0 0 0 0,0-1 0 0 0,0 0 0 0 0,0 0 0 0 0,0 0 0 0 0,0 0 0 0 0,0-1 0 0 0,0 1 0 0 0,0-1 0 0 0,6 0 0 0 0,0 2 10 0 0,-7-2-11 0 0,0 1 0 0 0,1-1 0 0 0,0 1-1 0 0,-1-1 1 0 0,1 0 0 0 0,-1 0 0 0 0,1-1-1 0 0,-1 1 1 0 0,1-1 0 0 0,-1 1 0 0 0,6-3-1 0 0,58-13 99 0 0,-60 15-101 0 0,13-4 6 0 0,0-1 0 0 0,0 0 1 0 0,29-14-1 0 0,182-87-2488 0 0,-158 70-685 0 0,-68 34 1745 0 0,20-18-8939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32:10.9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967 1 312 0 0,'9'1'5419'0'0,"-27"49"-4139"0"0,-41 78-1 0 0,17-41-726 0 0,-282 611 2405 0 0,168-368-2076 0 0,-60 136 65 0 0,159-345-780 0 0,-25 65-543 0 0,73-159-146 0 0,-4 11-469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32:11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1236 1 596 0 0,'-2'5'746'0'0,"-148"333"4291"0"0,103-238-4199 0 0,-77 144 735 0 0,-322 591 1519 0 0,313-603-2476 0 0,-82 187 103 0 0,212-413-715 0 0,-89 203-1163 0 0,68-135-1808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00:32:11.9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868 1 380 0 0,'-139'241'3062'0'0,"-35"60"-332"0"0,127-221-2111 0 0,-44 67 424 0 0,4-13-20 0 0,-71 145 1 0 0,20-2-3801 0 0,115-235-751 0 0,13-24 1516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21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438 326 516 0 0,'0'0'2994'0'0,"-14"0"-2399"0"0,-41 4-14 0 0,41-3 2551 0 0,4-4-2661 0 0,-2 0-268 0 0,7 1 133 0 0,1 1 1 0 0,-1 0-1 0 0,0 0 1 0 0,0 0-1 0 0,0 0 1 0 0,-8 1-1 0 0,6-4 9 0 0,-18-9-17 0 0,19 10 437 0 0,5 1-739 0 0,1 0-1 0 0,-1 0 0 0 0,1 0 1 0 0,-1 0-1 0 0,0 0 1 0 0,1 0-1 0 0,-1 0 1 0 0,0 0-1 0 0,0 1 1 0 0,0-1-1 0 0,-1 0 0 0 0,-1-2 1 0 0,0 1 27 0 0,0-3 385 0 0,4-5-322 0 0,2-32-12 0 0,-2 32 81 0 0,4 0-116 0 0,16-32-10 0 0,-20 41-54 0 0,0 0 1 0 0,-1 0 0 0 0,1 0-1 0 0,0 0 1 0 0,0 0-1 0 0,0 0 1 0 0,1 0-1 0 0,-1 1 1 0 0,0-1 0 0 0,1 0-1 0 0,-1 1 1 0 0,1-1-1 0 0,-1 1 1 0 0,1 0-1 0 0,0-1 1 0 0,2 0 0 0 0,2-2 13 0 0,6-7 53 0 0,1 0-1 0 0,26-17 1 0 0,-35 26-64 0 0,32-17 105 0 0,-27 15-90 0 0,1 0 7 0 0,-1 0 1 0 0,1 1-1 0 0,-1 0 0 0 0,1 0 0 0 0,0 1 0 0 0,13-1 0 0 0,-2 0 43 0 0,45-6 185 0 0,-39 9-108 0 0,-11 0-96 0 0,-5 0-6 0 0,0 0 1 0 0,0 1-1 0 0,-1 1 1 0 0,15 3-1 0 0,-18-4-30 0 0,27 5 195 0 0,65 21 0 0 0,-93-25-180 0 0,0 1 1 0 0,0 0 0 0 0,0 0 0 0 0,0 0-1 0 0,0 1 1 0 0,10 9 0 0 0,-1-1 14 0 0,-5-4 5 0 0,-1 1-1 0 0,1 0 0 0 0,-1 0 0 0 0,-1 1 0 0 0,1 1 0 0 0,-2-1 0 0 0,0 1 0 0 0,0 1 0 0 0,-1-1 0 0 0,0 1 1 0 0,-1 0-1 0 0,0 1 0 0 0,5 24 0 0 0,-6-26-5 0 0,-2 1 0 0 0,1-1 0 0 0,-2 1 0 0 0,2 20 0 0 0,-2-8 1 0 0,-1-3 45 0 0,-1-1-1 0 0,0 0 0 0 0,-1 0 0 0 0,-2 0 1 0 0,0 0-1 0 0,-12 36 0 0 0,12-45-13 0 0,0 1-1 0 0,-1-1 0 0 0,-7 14 1 0 0,-5 7 277 0 0,13-24-294 0 0,-46 80 528 0 0,45-79-521 0 0,-20 27 270 0 0,-9 4 31 0 0,-15 9 97 0 0,44-45-325 0 0,-2 1-16 0 0,-20 16 11 0 0,20-16-23 0 0,1-2-23 0 0,-16 7-11 0 0,16-7 210 0 0,3-3-280 0 0,0 0 0 0 0,0 0 1 0 0,0 1-1 0 0,0-1 1 0 0,0 1-1 0 0,0 0 0 0 0,0 0 1 0 0,0 0-1 0 0,-3 2 1 0 0,-2 0 3 0 0,-1 0 163 0 0,23-22-672 0 0,42-54 441 0 0,-55 71 50 0 0,-1 1 0 0 0,1-1 1 0 0,0 1-1 0 0,0-1 1 0 0,0 1-1 0 0,0 0 0 0 0,0 0 1 0 0,0 0-1 0 0,0-1 0 0 0,0 1 1 0 0,0 0-1 0 0,1 0 1 0 0,-1 0-1 0 0,0 1 0 0 0,1-1 1 0 0,1-1-1 0 0,77-17-182 0 0,-60 17 138 0 0,-8 2 39 0 0,-6-1 3 0 0,0 1 0 0 0,-1 0 0 0 0,1 0 0 0 0,0 1 0 0 0,-1 0 0 0 0,1 0 0 0 0,7 3 0 0 0,0-3-8 0 0,-8-1 7 0 0,0 1 1 0 0,0-1-1 0 0,-1 1 1 0 0,1 1-1 0 0,0-1 1 0 0,0 1-1 0 0,-1 0 1 0 0,1 0-1 0 0,5 3 1 0 0,11 4-10 0 0,11 5-18 0 0,58 34 0 0 0,45 52 17 0 0,-70-42 117 0 0,-3 4-1 0 0,81 104 1 0 0,-112-125 65 0 0,-2 2 1 0 0,-2 1-1 0 0,-2 1 1 0 0,-2 1-1 0 0,24 69 0 0 0,-43-95 43 0 0,-1 3-153 0 0,1-2 149 0 0,-1 1 0 0 0,-1-1 0 0 0,-1 0 1 0 0,-1 1-1 0 0,-1-1 0 0 0,-4 23 0 0 0,-4-14 265 0 0,-1-1 0 0 0,-24 48 0 0 0,29-67-340 0 0,-1-1 0 0 0,-1 0 0 0 0,1 0 0 0 0,-1 0 1 0 0,-1-1-1 0 0,0 0 0 0 0,0-1 0 0 0,0 1 1 0 0,-1-2-1 0 0,-14 10 0 0 0,-6-1 329 0 0,0-1-1 0 0,-36 12 1 0 0,49-21-292 0 0,0-2 0 0 0,1 0 0 0 0,-23 2 0 0 0,-3 0 124 0 0,18-5-13 0 0,-27-5-30 0 0,0-3 0 0 0,-57-15 0 0 0,66 11-108 0 0,12 4-17 0 0,0-2 1 0 0,-34-16-1 0 0,19 5-32 0 0,-235-104 185 0 0,83 56-863 0 0,177 62 383 0 0,4 2-138 0 0,1 1 0 0 0,0 0 0 0 0,-26-3 0 0 0,-32-6-813 0 0,-73-11-6024 0 0,62 34-8218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54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1 292 0 0,'0'0'14125'0'0,"13"11"-13917"0"0,41 35 17 0 0,-41-35 248 0 0,-7-6-259 0 0,55 41 775 0 0,29 25 349 0 0,-55-43-721 0 0,42 27-1 0 0,-21-16-135 0 0,55 43 1228 0 0,187 178-1 0 0,-265-227-1462 0 0,185 205 1279 0 0,1 13-211 0 0,-110-129-697 0 0,25 31 54 0 0,-101-113-510 0 0,-18-24-86 0 0,-2 1 1 0 0,12 18-1 0 0,-19-26-38 0 0,0-1 0 0 0,1 0-1 0 0,12 12 1 0 0,-12-14-5 0 0,-1 1-1 0 0,1 0 1 0 0,-1 0 0 0 0,4 9 0 0 0,-3-8-38 0 0,0 0 0 0 0,0-1 1 0 0,15 13-1 0 0,-21-19-123 0 0,-19-24-7866 0 0,-2-4-2569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56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4424 1 96 0 0,'0'0'12213'0'0,"-16"8"-11860"0"0,-46 27 5 0 0,46-27 735 0 0,8-4-755 0 0,-25 9-18 0 0,25-10 14 0 0,1 0-15 0 0,-150 67 1904 0 0,128-60-1780 0 0,-3 5 37 0 0,-12 7 186 0 0,1-1-32 0 0,-186 77 1659 0 0,85-42-1338 0 0,37-25-313 0 0,-99 30 225 0 0,55-14-207 0 0,-158 54 404 0 0,193-60-753 0 0,-332 123 698 0 0,302-116-795 0 0,-148 56 184 0 0,77-8-176 0 0,95-36-107 0 0,-99 26 9 0 0,153-61-86 0 0,-102 45 4 0 0,13 0-31 0 0,-131 66 14 0 0,147-56-50 0 0,-59 20 33 0 0,150-69 0 0 0,41-24-5 0 0,0-1-1 0 0,0-1 0 0 0,-1 0 1 0 0,0 0-1 0 0,0-1 1 0 0,-18 6-1 0 0,14-1-23 0 0,-3 0 35 0 0,-14 11-50 0 0,1-3 916 0 0,22-12-2867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18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39 476 0 0,'0'0'8028'0'0,"16"-6"-7618"0"0,47-15-26 0 0,-47 16-32 0 0,52 1 1022 0 0,-23 2-1178 0 0,-34 2 148 0 0,1 0-196 0 0,2 0-104 0 0,-9-1-27 0 0,0 1 0 0 0,1 0 0 0 0,-1 0 0 0 0,1 1 0 0 0,-1-1 0 0 0,0 1 0 0 0,0 1 0 0 0,8 1 0 0 0,61 23-2440 0 0,-68-23 1479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07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23 32 0 0,'0'0'6803'0'0,"9"13"-3926"0"0,-10 0-2364 0 0,2-1 0 0 0,-1 1 1 0 0,1 0-1 0 0,4 13 1 0 0,2 29 187 0 0,14 309 1992 0 0,-21-198-414 0 0,-1-163-1370 0 0,-2-6-376 0 0,-6-19-238 0 0,-9-35-291 0 0,14 27 27 0 0,1 0-1 0 0,2-59 1 0 0,2 58-57 0 0,-1 1 1 0 0,-8-57-1 0 0,-18-56-171 0 0,25 138 188 0 0,1 1-1 0 0,0-1 1 0 0,0 0 0 0 0,0 1-1 0 0,1-1 1 0 0,-1 0 0 0 0,1 1-1 0 0,0-1 1 0 0,1 1 0 0 0,-1-1-1 0 0,1 1 1 0 0,2-6-1 0 0,2 0 3 0 0,-1 0 0 0 0,1 0 0 0 0,12-14-1 0 0,-13 18 1 0 0,0 0 0 0 0,0 0 0 0 0,1 1 0 0 0,0 0-1 0 0,0 0 1 0 0,0 0 0 0 0,0 1 0 0 0,1 0 0 0 0,0 0-1 0 0,14-5 1 0 0,-20 9 7 0 0,1 0-1 0 0,0 0 1 0 0,-1 1-1 0 0,1-1 1 0 0,0 1-1 0 0,-1-1 1 0 0,1 1-1 0 0,-1 0 1 0 0,1-1-1 0 0,-1 1 1 0 0,1 0-1 0 0,-1 0 1 0 0,1 0-1 0 0,-1 0 1 0 0,0 0 0 0 0,0 1-1 0 0,1-1 1 0 0,-1 0-1 0 0,0 0 1 0 0,0 1-1 0 0,0-1 1 0 0,0 1-1 0 0,-1-1 1 0 0,1 1-1 0 0,1 2 1 0 0,18 43 46 0 0,22 101 21 0 0,26 80 161 0 0,-63-213-196 0 0,-3-8-12 0 0,1 0 1 0 0,-1 0 0 0 0,1 0-1 0 0,0 0 1 0 0,1 0-1 0 0,0-1 1 0 0,0 0 0 0 0,8 10-1 0 0,-11-14-18 0 0,1-1 1 0 0,-1 0-1 0 0,1 0 0 0 0,-1 0 0 0 0,1 0 1 0 0,0 0-1 0 0,0 0 0 0 0,-1 0 1 0 0,1 0-1 0 0,0 0 0 0 0,0-1 0 0 0,0 1 1 0 0,0-1-1 0 0,0 0 0 0 0,0 1 0 0 0,0-1 1 0 0,0 0-1 0 0,0 0 0 0 0,0 0 1 0 0,0-1-1 0 0,0 1 0 0 0,0 0 0 0 0,0-1 1 0 0,0 1-1 0 0,0-1 0 0 0,0 0 0 0 0,-1 0 1 0 0,3-1-1 0 0,2-1-1 0 0,0-1 1 0 0,-1 0-1 0 0,0-1 0 0 0,0 1 0 0 0,0-1 1 0 0,4-6-1 0 0,-6 8 5 0 0,8-11-3 0 0,-1 0-1 0 0,0 0 0 0 0,-2 0 0 0 0,1-1 0 0 0,-2-1 0 0 0,0 0 0 0 0,-1 1 0 0 0,8-33 0 0 0,-7 16-51 0 0,-1-1 1 0 0,-2 1-1 0 0,0-54 0 0 0,-4 71 21 0 0,0 1-1 0 0,-2-1 0 0 0,1 1 0 0 0,-6-19 0 0 0,-3 4 27 0 0,7 43 45 0 0,7 52 48 0 0,8 25 18 0 0,42 221 923 0 0,-40-262-833 0 0,36 84 0 0 0,-39-122-35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08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79 323 332 0 0,'0'0'2186'0'0,"3"1"-1479"0"0,11 6 1386 0 0,-9-10-1395 0 0,10-7 351 0 0,0 0 0 0 0,0-1 0 0 0,-1-1 0 0 0,17-19 0 0 0,18-15 488 0 0,-36 33-1230 0 0,0-1 0 0 0,-1 0 0 0 0,-1-1 0 0 0,11-18-1 0 0,-12 17 5 0 0,-9 14-270 0 0,0 1-1 0 0,0-1 0 0 0,0 0 1 0 0,0 0-1 0 0,-1 0 0 0 0,1 0 1 0 0,-1 0-1 0 0,1 0 0 0 0,-1 0 1 0 0,0 0-1 0 0,0 0 0 0 0,0 0 1 0 0,0 0-1 0 0,0 0 0 0 0,0 0 1 0 0,0 0-1 0 0,-1 0 1 0 0,1 0-1 0 0,-1 0 0 0 0,0 0 1 0 0,1 0-1 0 0,-1 0 0 0 0,0 0 1 0 0,0 0-1 0 0,0 1 0 0 0,0-1 1 0 0,-1 0-1 0 0,1 1 0 0 0,0-1 1 0 0,-1 1-1 0 0,1-1 0 0 0,-1 1 1 0 0,1 0-1 0 0,-5-2 0 0 0,0-2 10 0 0,0 0-1 0 0,-1 1 1 0 0,1 0 0 0 0,-1 1-1 0 0,0 0 1 0 0,-1 0-1 0 0,1 0 1 0 0,-11-2 0 0 0,10 4-25 0 0,0 0 1 0 0,0 1 0 0 0,0 0 0 0 0,1 0 0 0 0,-1 1 0 0 0,0 0 0 0 0,0 0 0 0 0,0 1 0 0 0,1 0 0 0 0,-1 1 0 0 0,1-1 0 0 0,-1 1 0 0 0,1 1 0 0 0,0-1 0 0 0,0 1-1 0 0,1 1 1 0 0,-1-1 0 0 0,1 1 0 0 0,0 0 0 0 0,0 1 0 0 0,0-1 0 0 0,1 1 0 0 0,0 0 0 0 0,0 0 0 0 0,1 1 0 0 0,-1 0 0 0 0,2-1 0 0 0,-1 1 0 0 0,-4 13 0 0 0,2-7 45 0 0,0 0 1 0 0,2 0-1 0 0,-1 0 1 0 0,2 1-1 0 0,0 0 1 0 0,0-1-1 0 0,2 1 1 0 0,-1 0-1 0 0,2 0 1 0 0,0 0-1 0 0,0 1 1 0 0,2-1-1 0 0,0-1 1 0 0,0 1-1 0 0,1 0 1 0 0,1 0 0 0 0,8 20-1 0 0,-5-21 15 0 0,0 0 0 0 0,1 0 0 0 0,0 0 0 0 0,1-1 0 0 0,0-1 1 0 0,1 1-1 0 0,1-2 0 0 0,18 16 0 0 0,-8-9 65 0 0,1 0 1 0 0,1-2-1 0 0,45 22 1 0 0,-60-32-125 0 0,1-1 0 0 0,1 0 1 0 0,-1-1-1 0 0,0 0 1 0 0,1 0-1 0 0,0-1 0 0 0,-1 0 1 0 0,1-1-1 0 0,0 0 0 0 0,0 0 1 0 0,0-1-1 0 0,0 0 0 0 0,0-1 1 0 0,0 0-1 0 0,0-1 0 0 0,-1 0 1 0 0,1-1-1 0 0,13-4 0 0 0,-14 2-183 0 0,0 1-1 0 0,0-1 0 0 0,0-1 1 0 0,-1 0-1 0 0,1 0 0 0 0,-1 0 1 0 0,-1-1-1 0 0,1-1 0 0 0,9-12 1 0 0,-11 11-595 0 0,0 0 1 0 0,-1 0-1 0 0,0-1 1 0 0,-1 0-1 0 0,5-14 0 0 0,-8 22 188 0 0,-1 0 0 0 0,1 0 0 0 0,-1 0 0 0 0,0 1-1 0 0,0-1 1 0 0,1 0 0 0 0,-1 0 0 0 0,0 0 0 0 0,-1 0-1 0 0,1-3 1 0 0,-1 3-360 0 0,1-11-3172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09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46 180 0 0,'1'-13'744'0'0,"-1"10"346"0"0,0 0 0 0 0,7-24 10272 0 0,16 129-10132 0 0,-14-55-881 0 0,2-1 0 0 0,2 0 1 0 0,21 50-1 0 0,1-15 19 0 0,18 38 133 0 0,-35-82-239 0 0,-18-37-171 0 0,-1-10-120 0 0,-1 0 8 0 0,0 1 0 0 0,-1-1 1 0 0,0 0-1 0 0,-6-12 0 0 0,-7-29-211 0 0,14 43 184 0 0,1 0 0 0 0,0 1 1 0 0,1-1-1 0 0,-1 1 0 0 0,2-1 0 0 0,-1 0 1 0 0,1 1-1 0 0,2-11 0 0 0,-2 15 28 0 0,0 0-1 0 0,0 1 1 0 0,0-1-1 0 0,0 0 1 0 0,0 0-1 0 0,1 1 1 0 0,0-1-1 0 0,-1 1 1 0 0,1-1-1 0 0,0 1 1 0 0,0 0-1 0 0,0 0 0 0 0,0 0 1 0 0,1 0-1 0 0,-1 0 1 0 0,0 0-1 0 0,1 0 1 0 0,0 1-1 0 0,-1-1 1 0 0,1 1-1 0 0,0 0 1 0 0,4-1-1 0 0,19-4-59 0 0,1 1-1 0 0,0 2 0 0 0,30-1 1 0 0,-40 3 55 0 0,-14 1 25 0 0,0 0-1 0 0,0-1 1 0 0,0 1 0 0 0,0-1 0 0 0,0 1 0 0 0,0-1 0 0 0,0 0-1 0 0,-1 0 1 0 0,1-1 0 0 0,0 1 0 0 0,0-1 0 0 0,-1 1-1 0 0,1-1 1 0 0,-1 0 0 0 0,1 0 0 0 0,-1 0 0 0 0,0 0-1 0 0,0 0 1 0 0,0 0 0 0 0,0-1 0 0 0,0 1 0 0 0,0-1-1 0 0,-1 1 1 0 0,3-6 0 0 0,0-2-1 0 0,-1 0-1 0 0,0-1 1 0 0,-1 0 0 0 0,0 1-1 0 0,1-16 1 0 0,-1 3 15 0 0,-2 18-6 0 0,0 0 1 0 0,0 0 0 0 0,0 0 0 0 0,-1-1 0 0 0,0 1 0 0 0,0 0-1 0 0,-2-6 1 0 0,0 2 15 0 0,0 0-1 0 0,-1 0 1 0 0,0 1-1 0 0,0 0 1 0 0,-10-15 0 0 0,-4-5 309 0 0,18 27-160 0 0,-3-7-124 0 0,2 6 29 0 0,0 7 419 0 0,10 52 34 0 0,2-1-1 0 0,3 1 1 0 0,25 65-1 0 0,-25-77-212 0 0,6 8 295 0 0,45 85 1 0 0,-48-104-422 0 0,-5-5-132 0 0,4 7-371 0 0,-1-16-6412 0 0,-16-28 5327 0 0,-1-8 376 0 0,-4-24-4653 0 0,4 19 1825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09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31 532 0 0,'17'-29'8253'0'0,"-16"28"-8143"0"0,0 1 0 0 0,0 0-1 0 0,0 0 1 0 0,1 0 0 0 0,-1 0 0 0 0,0 0 0 0 0,0 0 0 0 0,0 0 0 0 0,0 0 0 0 0,0 0 0 0 0,0 1 0 0 0,1-1-1 0 0,-1 0 1 0 0,0 1 0 0 0,0-1 0 0 0,0 1 0 0 0,0-1 0 0 0,0 1 0 0 0,0-1 0 0 0,0 1 0 0 0,-1 0-1 0 0,2 0 1 0 0,20 28 1377 0 0,-13-11-690 0 0,11 36 1 0 0,-17-46-524 0 0,7 20 134 0 0,59 150 1675 0 0,-59-157-1855 0 0,1 0 0 0 0,1 0-1 0 0,1-1 1 0 0,0 0 0 0 0,32 32 0 0 0,-42-48-203 0 0,1 0 1 0 0,1 0-1 0 0,-1-1 1 0 0,1 0-1 0 0,-1 0 1 0 0,1 0 0 0 0,0 0-1 0 0,0-1 1 0 0,0 1-1 0 0,0-1 1 0 0,0-1-1 0 0,1 1 1 0 0,-1-1-1 0 0,1 0 1 0 0,-1 0-1 0 0,1 0 1 0 0,-1-1 0 0 0,1 0-1 0 0,-1 0 1 0 0,1-1-1 0 0,-1 1 1 0 0,1-1-1 0 0,-1 0 1 0 0,1-1-1 0 0,-1 1 1 0 0,0-1 0 0 0,1 0-1 0 0,5-3 1 0 0,-4 1-13 0 0,0 0 0 0 0,0-1 0 0 0,-1 0 0 0 0,0 0-1 0 0,0 0 1 0 0,0-1 0 0 0,0 1 0 0 0,-1-1 0 0 0,0-1 0 0 0,0 1 0 0 0,0-1 0 0 0,-1 0 0 0 0,0 0 0 0 0,-1 0 0 0 0,1 0 0 0 0,-1-1 0 0 0,-1 0 0 0 0,4-14 0 0 0,-5 15-7 0 0,0 1-1 0 0,-1-1 1 0 0,1 0 0 0 0,-1 0 0 0 0,-1 0-1 0 0,1 0 1 0 0,-1 0 0 0 0,0 1-1 0 0,-1-1 1 0 0,0 0 0 0 0,0 1-1 0 0,0-1 1 0 0,-1 1 0 0 0,-4-9-1 0 0,4 11 1 0 0,0-1 0 0 0,-1 1 0 0 0,1 0 0 0 0,-1 0 0 0 0,0 0 0 0 0,0 0 0 0 0,0 1 0 0 0,0 0 0 0 0,-1 0 0 0 0,1 0 0 0 0,-1 0 0 0 0,0 1 0 0 0,0-1-1 0 0,0 1 1 0 0,0 0 0 0 0,0 1 0 0 0,-1-1 0 0 0,-8 0 0 0 0,-2 0-35 0 0,0 1-1 0 0,0 1 1 0 0,0 0 0 0 0,0 1-1 0 0,1 1 1 0 0,-1 0 0 0 0,0 1-1 0 0,1 1 1 0 0,0 1 0 0 0,-1 0-1 0 0,2 0 1 0 0,-1 2 0 0 0,1 0-1 0 0,0 1 1 0 0,0 0 0 0 0,-15 12-1 0 0,29-19-41 0 0,-1-1 0 0 0,1 1 0 0 0,-1-1 0 0 0,1 1 0 0 0,-1-1-1 0 0,1 1 1 0 0,-1-1 0 0 0,1 1 0 0 0,-1 0 0 0 0,1-1 0 0 0,0 1-1 0 0,-1 0 1 0 0,1-1 0 0 0,0 1 0 0 0,0 0 0 0 0,-1 0 0 0 0,1-1 0 0 0,0 1-1 0 0,0 0 1 0 0,0 0 0 0 0,0-1 0 0 0,0 1 0 0 0,0 0 0 0 0,0 0-1 0 0,0-1 1 0 0,0 1 0 0 0,1 0 0 0 0,-1 0 0 0 0,0-1 0 0 0,0 1-1 0 0,1 0 1 0 0,-1-1 0 0 0,0 1 0 0 0,1 0 0 0 0,-1-1 0 0 0,0 1-1 0 0,1-1 1 0 0,-1 1 0 0 0,1 0 0 0 0,0 0 0 0 0,1 0-99 0 0,-1 1-1 0 0,1-1 1 0 0,-1 1 0 0 0,1-1 0 0 0,-1 0-1 0 0,1 0 1 0 0,0 0 0 0 0,0 0 0 0 0,0 0-1 0 0,-1 0 1 0 0,1-1 0 0 0,0 1 0 0 0,0 0-1 0 0,2 0 1 0 0,15 1-1518 0 0,3 1-4092 0 0,-7-3 2251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10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8 548 0 0,'2'-8'8569'0'0,"28"105"-6131"0"0,15 40-325 0 0,-33-109-1727 0 0,1 0 1 0 0,1-2-1 0 0,24 35 1 0 0,-31-50-262 0 0,1-1-1 0 0,0 0 1 0 0,1 0-1 0 0,1-1 1 0 0,-1 0-1 0 0,1-1 1 0 0,1 0 0 0 0,-1 0-1 0 0,1-1 1 0 0,16 7-1 0 0,-23-13-100 0 0,0 0-1 0 0,0 0 1 0 0,0 0 0 0 0,1-1-1 0 0,-1 1 1 0 0,0-1-1 0 0,0 0 1 0 0,1-1 0 0 0,-1 1-1 0 0,0-1 1 0 0,1 0-1 0 0,-1 0 1 0 0,0 0 0 0 0,0 0-1 0 0,0-1 1 0 0,0 1 0 0 0,0-1-1 0 0,0 0 1 0 0,-1-1-1 0 0,1 1 1 0 0,-1-1 0 0 0,1 1-1 0 0,4-6 1 0 0,3-2 2 0 0,0 0 0 0 0,-1-1 0 0 0,0-1 0 0 0,-1 0 0 0 0,10-17 0 0 0,-14 21-26 0 0,-1-1 0 0 0,0 1 0 0 0,0-1 0 0 0,-1 0 0 0 0,0-1-1 0 0,-1 1 1 0 0,0 0 0 0 0,0-1 0 0 0,-1 1 0 0 0,-1-1 0 0 0,0-14 0 0 0,-2-5 26 0 0,-2 1 0 0 0,-10-40 0 0 0,3 19 95 0 0,11 48-86 0 0,-1 1-11 0 0,-8-10 41 0 0,9 10-60 0 0,0 0 0 0 0,0-1 0 0 0,0 1 1 0 0,0 0-1 0 0,0 0 0 0 0,0 0 1 0 0,0 0-1 0 0,0-1 0 0 0,0 1 0 0 0,0 0 1 0 0,0 0-1 0 0,-1 0 0 0 0,1 0 1 0 0,0 0-1 0 0,0 0 0 0 0,0-1 1 0 0,0 1-1 0 0,0 0 0 0 0,0 0 0 0 0,0 0 1 0 0,-1 0-1 0 0,1 0 0 0 0,0 0 1 0 0,0 0-1 0 0,0 0 0 0 0,0-1 1 0 0,0 1-1 0 0,-1 0 0 0 0,1 0 0 0 0,0 0 1 0 0,0 0-1 0 0,0 0 0 0 0,0 0 1 0 0,-1 0-1 0 0,1 0 0 0 0,0 0 0 0 0,0 0 1 0 0,0 0-1 0 0,0 0 0 0 0,-1 0 1 0 0,1 0-1 0 0,0 0 0 0 0,0 0 1 0 0,0 1-1 0 0,0-1 0 0 0,-1 0 0 0 0,1 0 1 0 0,0 0-1 0 0,0 0 0 0 0,0 0 1 0 0,0 0-1 0 0,0 0 0 0 0,0 0 1 0 0,-1 0-1 0 0,1 1 0 0 0,0-1 0 0 0,0 0 1 0 0,0 0-1 0 0,0 22 24 0 0,2-1 0 0 0,0 0 1 0 0,2 1-1 0 0,0-1 0 0 0,1-1 0 0 0,1 1 1 0 0,1-1-1 0 0,1 0 0 0 0,1 0 0 0 0,0-1 0 0 0,1 0 1 0 0,2-1-1 0 0,0 0 0 0 0,0-1 0 0 0,2 0 0 0 0,17 17 1 0 0,-30-33-30 0 0,7 6 13 0 0,0 1 1 0 0,0-1-1 0 0,0-1 0 0 0,1 1 0 0 0,0-1 0 0 0,15 6 0 0 0,-19-9-1 0 0,4 1-17 0 0,0 0 0 0 0,1 0-1 0 0,-1-1 1 0 0,17 3 0 0 0,-23-5 2 0 0,0-1-1 0 0,-1 0 1 0 0,1 0 0 0 0,0 0 0 0 0,-1 0-1 0 0,1-1 1 0 0,0 1 0 0 0,-1-1 0 0 0,1 1-1 0 0,0-1 1 0 0,-1 0 0 0 0,1 0 0 0 0,-1 0-1 0 0,0 0 1 0 0,1-1 0 0 0,-1 1 0 0 0,0-1-1 0 0,1 1 1 0 0,-1-1 0 0 0,0 0 0 0 0,3-3-1 0 0,-1 0-6 0 0,0 1-1 0 0,-1-1 0 0 0,1 0 1 0 0,-1 1-1 0 0,0-2 0 0 0,0 1 1 0 0,-1 0-1 0 0,1-1 0 0 0,-1 1 1 0 0,0-1-1 0 0,-1 1 0 0 0,1-1 1 0 0,-1 0-1 0 0,0 0 0 0 0,0-8 1 0 0,1-20-49 0 0,-1 0-1 0 0,-1 0 1 0 0,-2 0 0 0 0,-2 0 0 0 0,-10-47 0 0 0,14 79 67 0 0,-1-5 10 0 0,1 7-15 0 0,0 0 1 0 0,0 0-1 0 0,0 0 0 0 0,0 0 1 0 0,0 0-1 0 0,0 0 0 0 0,0 0 1 0 0,0 0-1 0 0,0 0 1 0 0,0 0-1 0 0,1 0 0 0 0,-1 0 1 0 0,0 0-1 0 0,0 0 1 0 0,0 0-1 0 0,0 0 0 0 0,0 0 1 0 0,0 0-1 0 0,0 0 0 0 0,0 0 1 0 0,0 0-1 0 0,1 0 1 0 0,-1 0-1 0 0,0 0 0 0 0,0 0 1 0 0,0 0-1 0 0,0 0 0 0 0,0 0 1 0 0,0 0-1 0 0,0 0 1 0 0,0 0-1 0 0,0 0 0 0 0,0 0 1 0 0,0-1-1 0 0,0 1 0 0 0,0 0 1 0 0,0 0-1 0 0,0 0 1 0 0,1 0-1 0 0,-1 0 0 0 0,0 0 1 0 0,0 0-1 0 0,0 0 0 0 0,0 0 1 0 0,0 0-1 0 0,0-1 1 0 0,0 1-1 0 0,0 0 0 0 0,0 0 1 0 0,0 0-1 0 0,0 0 0 0 0,0 0 1 0 0,0 0-1 0 0,0 0 1 0 0,0 0-1 0 0,0 0 0 0 0,0-1 1 0 0,-1 1-1 0 0,1 0 0 0 0,0 0 1 0 0,0 0-1 0 0,0 0 1 0 0,0 0-1 0 0,110 150 1070 0 0,-85-118-857 0 0,1 0 0 0 0,47 43-1 0 0,-48-50-229 0 0,37 27-2687 0 0,-56-45-71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11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12 386 268 0 0,'176'-99'7618'0'0,"-152"86"-6764"0"0,0 1 33 0 0,-9 5-286 0 0,-1 0 0 0 0,1-1 0 0 0,-2 0 0 0 0,1-1 0 0 0,-1-1 0 0 0,-1 0 0 0 0,14-13 0 0 0,-25 21-495 0 0,0 0 0 0 0,0 0-1 0 0,0 0 1 0 0,0 0 0 0 0,-1 0-1 0 0,1 0 1 0 0,-1 0-1 0 0,1 0 1 0 0,-1-1 0 0 0,0 1-1 0 0,0 0 1 0 0,1 0 0 0 0,-1 0-1 0 0,-1 0 1 0 0,1-1 0 0 0,0 1-1 0 0,-1 0 1 0 0,1 0 0 0 0,-1 0-1 0 0,1 0 1 0 0,-1 0-1 0 0,-1-3 1 0 0,0 1 6 0 0,-1-1 0 0 0,1 1 0 0 0,0 0 0 0 0,-1 0 0 0 0,0 0 0 0 0,0 1 0 0 0,0-1-1 0 0,0 1 1 0 0,-6-5 0 0 0,-6-3 82 0 0,0 1 0 0 0,-2 1 0 0 0,1 0 0 0 0,-1 1 0 0 0,0 0 0 0 0,-1 2 0 0 0,0 0 0 0 0,0 1 0 0 0,0 1 0 0 0,0 0 1 0 0,-35-1-1 0 0,50 4-160 0 0,-1 1 0 0 0,1 0 0 0 0,-1 1 0 0 0,1-1 0 0 0,-1 0 0 0 0,1 1 0 0 0,-1 0 0 0 0,1 0 0 0 0,0 0 0 0 0,0 0 0 0 0,-1 1 1 0 0,1-1-1 0 0,0 1 0 0 0,0 0 0 0 0,0 0 0 0 0,1 0 0 0 0,-1 0 0 0 0,0 0 0 0 0,1 0 0 0 0,-1 1 0 0 0,1-1 0 0 0,0 1 0 0 0,0 0 1 0 0,0 0-1 0 0,0 0 0 0 0,0 0 0 0 0,1 0 0 0 0,-1 0 0 0 0,1 0 0 0 0,0 1 0 0 0,0-1 0 0 0,0 0 0 0 0,1 1 0 0 0,-1-1 0 0 0,1 1 1 0 0,-1-1-1 0 0,1 6 0 0 0,1 8 156 0 0,0 1 0 0 0,0-1 1 0 0,2 0-1 0 0,0 0 0 0 0,1 0 1 0 0,7 19-1 0 0,-4-16-5 0 0,0 0 0 0 0,1-1-1 0 0,1 0 1 0 0,1 0 0 0 0,0-1 0 0 0,2-1 0 0 0,16 21-1 0 0,-22-31-143 0 0,1 0 1 0 0,0 0-1 0 0,0-1 0 0 0,1 1 0 0 0,0-2 0 0 0,0 1 0 0 0,0-1 0 0 0,1 0 0 0 0,-1-1 0 0 0,1 0 1 0 0,0-1-1 0 0,0 1 0 0 0,1-2 0 0 0,-1 1 0 0 0,1-1 0 0 0,-1-1 0 0 0,17 1 0 0 0,12-5-657 0 0,0-1-1 0 0,0-2 1 0 0,-1-1 0 0 0,0-3-1 0 0,41-14 1 0 0,-35 10-1294 0 0,-2 0-1333 0 0,-4-5-4823 0 0,-17 5 3433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11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44 309 736 0 0,'-5'-7'540'0'0,"0"0"0"0"0,0 0 0 0 0,1 0 0 0 0,0-1 1 0 0,0 1-1 0 0,1-1 0 0 0,0 0 0 0 0,0 0 0 0 0,1-1 0 0 0,0 1 0 0 0,1 0 0 0 0,-1-1 0 0 0,2 1 0 0 0,-1-1 0 0 0,2-10 1 0 0,0 13-421 0 0,1 0 1 0 0,0 0 0 0 0,1 0 0 0 0,0 0-1 0 0,0 1 1 0 0,0-1 0 0 0,0 1 0 0 0,1 0 0 0 0,0 0-1 0 0,0 0 1 0 0,0 0 0 0 0,1 1 0 0 0,6-6-1 0 0,0 0 56 0 0,1 2-1 0 0,0-1 0 0 0,0 2 0 0 0,26-13 0 0 0,-21 13 5 0 0,1 0 0 0 0,0 2 0 0 0,0-1 0 0 0,0 2 0 0 0,1 1 0 0 0,0 0 0 0 0,-1 1 0 0 0,1 1 0 0 0,0 1 0 0 0,0 1 0 0 0,0 0 0 0 0,-1 1 0 0 0,1 2 0 0 0,-1-1 0 0 0,1 2 0 0 0,-1 1 0 0 0,0 0 0 0 0,27 14 0 0 0,-41-18-88 0 0,-1 1 0 0 0,1 0-1 0 0,0 0 1 0 0,-1 0 0 0 0,0 1 0 0 0,1-1 0 0 0,-1 1-1 0 0,-1-1 1 0 0,1 1 0 0 0,0 0 0 0 0,-1 0 0 0 0,0 1-1 0 0,0-1 1 0 0,0 0 0 0 0,-1 1 0 0 0,1-1-1 0 0,-1 1 1 0 0,0-1 0 0 0,0 1 0 0 0,-1-1 0 0 0,1 1-1 0 0,-1 0 1 0 0,-1 9 0 0 0,0 1 219 0 0,-1 0 0 0 0,0-1 1 0 0,-1 1-1 0 0,-1-1 0 0 0,-11 28 0 0 0,-117 315 3352 0 0,95-223-2803 0 0,-3 9-536 0 0,9-52-2912 0 0,25-79 1376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12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1 640 0 0,'-1'8'915'0'0,"1"1"1"0"0,0 0-1 0 0,1-1 1 0 0,0 1-1 0 0,0 0 0 0 0,0-1 1 0 0,1 1-1 0 0,1-1 0 0 0,-1 0 1 0 0,1 0-1 0 0,1 0 1 0 0,0 0-1 0 0,0 0 0 0 0,6 8 1 0 0,22 27 7263 0 0,-31-41-7921 0 0,0 1-29 0 0,1 2-741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24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0 336 0 0,'0'0'8308'0'0,"0"5"-7905"0"0,-3 18 595 0 0,2 39 0 0 0,1-43-585 0 0,0 0 0 0 0,-1 0 0 0 0,-1 0-1 0 0,-7 30 1 0 0,-4 6 361 0 0,-11 30 316 0 0,14-55-540 0 0,1 1 1 0 0,-5 31-1 0 0,14-60-404 0 0,-2 11 96 0 0,2 1 157 0 0,10-15-256 0 0,23-5-249 0 0,141 3-187 0 0,-143 3 242 0 0,-19 0 27 0 0,0-1 0 0 0,0-1 1 0 0,0 0-1 0 0,-1 0 1 0 0,1-1-1 0 0,-1-1 0 0 0,15-6 1 0 0,-23 7 18 0 0,-1 1 0 0 0,1-1 0 0 0,-1-1 0 0 0,1 1 0 0 0,-1 0 0 0 0,0 0 0 0 0,0-1 0 0 0,0 1 0 0 0,-1-1 0 0 0,2-4 0 0 0,-2 6 5 0 0,0 1 0 0 0,-1-1-1 0 0,1 0 1 0 0,0 0 0 0 0,-1 0-1 0 0,1 1 1 0 0,-1-1 0 0 0,0 0-1 0 0,1 0 1 0 0,-1 0 0 0 0,0 0-1 0 0,0 0 1 0 0,0 0-1 0 0,0 0 1 0 0,-1 1 0 0 0,1-1-1 0 0,-1 0 1 0 0,1 0 0 0 0,-2-3-1 0 0,-2-11-26 0 0,4 9 16 0 0,-1-1-1 0 0,0 0 0 0 0,0 0 1 0 0,-1 1-1 0 0,0-1 1 0 0,0 1-1 0 0,-1-1 1 0 0,0 1-1 0 0,0 0 0 0 0,-6-9 1 0 0,8 14 4 0 0,-13-12 142 0 0,14 14-114 0 0,0 0 22 0 0,0 0-22 0 0,0 0 0 0 0,0 0 0 0 0,0 0 0 0 0,0 0 0 0 0,0 0 1 0 0,0 0-1 0 0,-1 0 0 0 0,1 0 0 0 0,0 0 0 0 0,0 0 1 0 0,0 0-1 0 0,0 0 0 0 0,0 0 0 0 0,0 0 0 0 0,0 0 1 0 0,0 0-1 0 0,0 0 0 0 0,0 0 0 0 0,5 21 42 0 0,0 14 329 0 0,-2 0 0 0 0,-1 37 0 0 0,0-4 148 0 0,1-14-117 0 0,4 76 1557 0 0,25 138 0 0 0,-31-254-6198 0 0,-8-23 2671 0 0,-18-41-1186 0 0,12 21-4894 0 0,7 15 3503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25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1 548 0 0,'0'0'3326'0'0,"3"2"-2475"0"0,0 1-531 0 0,1 1-1 0 0,-1 0 1 0 0,1 0-1 0 0,-1 0 1 0 0,-1 0 0 0 0,1 0-1 0 0,-1 1 1 0 0,1-1-1 0 0,-1 1 1 0 0,-1 0 0 0 0,1 0-1 0 0,0 0 1 0 0,0 10-1 0 0,12 78 2081 0 0,-13-82-2039 0 0,9 184 3351 0 0,1 7-649 0 0,-18-220-10476 0 0,-5-24 2108 0 0,7 23 1920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1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0 564 0 0,'0'0'8399'0'0,"-1"22"-7828"0"0,1 3-393 0 0,0-10 28 0 0,-1 1 0 0 0,0-1-1 0 0,-6 29 1 0 0,4-34-56 0 0,-3 31 538 0 0,3 9 283 0 0,0-5-722 0 0,2-34-50 0 0,2-4-51 0 0,3 23-40 0 0,-3-22-57 0 0,2-2-964 0 0,0 0 441 0 0,4 9 730 0 0,-5-1-7626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25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26 380 0 0,'-4'-9'8843'0'0,"14"-3"-8240"0"0,-7 9-2 0 0,13 2 1152 0 0,0 1-1087 0 0,-1 0 0 0 0,0 2 0 0 0,0 0 0 0 0,0 0-1 0 0,17 6 1 0 0,34 5 955 0 0,145 13 2082 0 0,-67-14-5020 0 0,-139-10 1130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5:26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11 64 0 0,'0'0'9124'0'0,"0"6"-8534"0"0,-2 41 698 0 0,-1 1 362 0 0,8 93 0 0 0,-4-126-1489 0 0,2-1 1 0 0,0 0 0 0 0,0 1 0 0 0,1-1 0 0 0,1 0-1 0 0,0 0 1 0 0,1-1 0 0 0,1 0 0 0 0,0 0-1 0 0,1 0 1 0 0,9 11 0 0 0,-13-19-116 0 0,1 0 1 0 0,0 0-1 0 0,0 0 1 0 0,0-1-1 0 0,0 1 1 0 0,1-1-1 0 0,-1 0 1 0 0,1-1-1 0 0,0 0 1 0 0,0 0-1 0 0,1 0 1 0 0,-1-1 0 0 0,1 1-1 0 0,-1-1 1 0 0,1-1-1 0 0,7 2 1 0 0,-4-3-5 0 0,-1 0 0 0 0,1 0 0 0 0,-1-1 0 0 0,0 0 0 0 0,0 0 0 0 0,1-1 0 0 0,-1 0 0 0 0,0-1 0 0 0,0 0 0 0 0,-1 0 0 0 0,10-5 0 0 0,-3 0-14 0 0,-1 0 0 0 0,0-1 0 0 0,0 0 0 0 0,0-1 0 0 0,-1-1 0 0 0,-1 0 0 0 0,0-1 0 0 0,0 0 0 0 0,-1 0 0 0 0,13-21 0 0 0,-19 25-16 0 0,-1 1 1 0 0,1-1-1 0 0,-2 0 0 0 0,1-1 1 0 0,-1 1-1 0 0,-1 0 0 0 0,1-1 1 0 0,-1 0-1 0 0,-1 1 1 0 0,0-1-1 0 0,0 0 0 0 0,0 0 1 0 0,-1 0-1 0 0,-1 0 0 0 0,1 0 1 0 0,-2 1-1 0 0,1-1 0 0 0,-1 0 1 0 0,0 1-1 0 0,-1-1 0 0 0,-4-10 1 0 0,3 11 65 0 0,0 1 1 0 0,0-1 0 0 0,-1 0-1 0 0,0 1 1 0 0,0 0 0 0 0,-1 0-1 0 0,0 1 1 0 0,0 0 0 0 0,0 0 0 0 0,-1 0-1 0 0,0 0 1 0 0,0 1 0 0 0,-1 1-1 0 0,1-1 1 0 0,-9-3 0 0 0,2 2 42 0 0,0 1 0 0 0,-1 1 0 0 0,0 0 0 0 0,0 1 0 0 0,0 1 0 0 0,0 0 0 0 0,-28 1 0 0 0,37 0-270 0 0,-1 1 0 0 0,1 1 0 0 0,0-1 0 0 0,0 1 0 0 0,0 0 0 0 0,0 0 0 0 0,0 1 0 0 0,-9 3 0 0 0,11-3-94 0 0,0 1 0 0 0,0 0-1 0 0,0 0 1 0 0,0 0 0 0 0,1 0 0 0 0,-1 1 0 0 0,1-1-1 0 0,0 1 1 0 0,0 0 0 0 0,0 0 0 0 0,-3 6-1 0 0,-2 6-2349 0 0,1-1 0 0 0,-7 23 0 0 0,12-31 1128 0 0,-4 15-2416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6:56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7578 1 232 0 0,'7'8'10952'0'0,"-14"19"-10355"0"0,-2 0 0 0 0,-1-1 0 0 0,0 0 0 0 0,-2 0 0 0 0,-2-2 0 0 0,-16 26 0 0 0,-15 19 100 0 0,-69 94 1068 0 0,-88 62 104 0 0,163-187-1560 0 0,-2-1 1 0 0,-2-3-1 0 0,-67 43 1 0 0,63-47-130 0 0,23-14-10 0 0,-36 18 0 0 0,-347 130 868 0 0,63-68-653 0 0,225-60-317 0 0,-15 2-18 0 0,-14 0 33 0 0,-239 40 38 0 0,306-58-120 0 0,-115 21 2 0 0,-67 11 1 0 0,-89 7-38 0 0,25-4 120 0 0,171-27-76 0 0,-83 11-30 0 0,-312 49 4 0 0,245-33 25 0 0,42-4-52 0 0,-2-6 57 0 0,86-15-51 0 0,-91 12-2 0 0,268-41 38 0 0,-278 61-23 0 0,239-52 31 0 0,-1-2-1 0 0,0-2 1 0 0,0-2 0 0 0,0-2-1 0 0,-77-6 1 0 0,-197 2-24 0 0,209 12 27 0 0,-38 1 3 0 0,105-5-19 0 0,33-4 14 0 0,0-1 1 0 0,-1 1-1 0 0,1-1 0 0 0,-1-1 0 0 0,1 0 1 0 0,0 0-1 0 0,-1 0 0 0 0,-12-3 1 0 0,-23-3 35 0 0,29 5-10 0 0,0-1 1 0 0,0 0-1 0 0,-28-10 1 0 0,15 3-25 0 0,-1 1 1 0 0,1 1 0 0 0,-1 1-1 0 0,-33-2 1 0 0,58 7-11 0 0,-1 1 0 0 0,1 0 0 0 0,0 0-1 0 0,0 1 1 0 0,-1-1 0 0 0,1 1 0 0 0,0 0 0 0 0,-5 1 0 0 0,-16 3-16 0 0,-31-3-612 0 0,54-1 372 0 0,-10 1-2203 0 0,0 0-1512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6:57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748 1 404 0 0,'0'0'15081'0'0,"-5"2"-14878"0"0,-2 2-32 0 0,0 0-1 0 0,0 0 0 0 0,1 1 1 0 0,0 0-1 0 0,-11 10 1 0 0,-128 131 1614 0 0,84-98-1320 0 0,29-25-308 0 0,-15 10 32 0 0,-2-1 0 0 0,-2-3 0 0 0,-62 27 0 0 0,-56 8 99 0 0,167-63-278 0 0,1 0 26 0 0,-15 7-89 0 0,15-8 46 0 0,1 0 0 0 0,0 0 0 0 0,0 0 0 0 0,-1 0 0 0 0,1 0 0 0 0,0 0 0 0 0,0 0 0 0 0,-1 0 0 0 0,1 0 0 0 0,0 0 0 0 0,0 0 0 0 0,-1 1 0 0 0,1-1 0 0 0,0 0 0 0 0,0 0 0 0 0,0 0-1 0 0,-1 0 1 0 0,1 1 0 0 0,0-1 0 0 0,0 0 0 0 0,0 0 0 0 0,-1 0 0 0 0,1 1 0 0 0,0-1 0 0 0,0 0 0 0 0,0 0 0 0 0,0 1 0 0 0,0-1 0 0 0,0 0 0 0 0,0 0 0 0 0,-1 1 0 0 0,1-1 0 0 0,0 0 0 0 0,0 0 0 0 0,0 1 0 0 0,0-1 0 0 0,0 0 0 0 0,0 1 0 0 0,0-1 0 0 0,0 0 0 0 0,0 0 0 0 0,1 1 0 0 0,-1-1 0 0 0,0 0 0 0 0,0 0 0 0 0,0 1-1 0 0,4 2 4 0 0,0-1 0 0 0,0 0 0 0 0,0 0-1 0 0,0 0 1 0 0,0 0 0 0 0,1-1-1 0 0,-1 0 1 0 0,1 0 0 0 0,7 1 0 0 0,5 1-9 0 0,46 15 159 0 0,91 12 0 0 0,-78-17-96 0 0,268 45 175 0 0,-298-53-180 0 0,-37-5-271 0 0,0 1 1 0 0,1 0-1 0 0,-1 0 0 0 0,0 1 0 0 0,17 5 0 0 0,-25-6 103 0 0,0 0 0 0 0,-1 0 0 0 0,1-1 0 0 0,0 1 0 0 0,0 0 0 0 0,0 0 0 0 0,-1 0 0 0 0,1 0 0 0 0,0 0-1 0 0,-1 0 1 0 0,1 0 0 0 0,-1 0 0 0 0,1 0 0 0 0,-1 0 0 0 0,1 0 0 0 0,-1 1 0 0 0,0-1 0 0 0,0 0 0 0 0,1 0-1 0 0,-1 0 1 0 0,0 0 0 0 0,0 1 0 0 0,0-1 0 0 0,0 0 0 0 0,-1 2 0 0 0,-5 25-7877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7:36.6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99 106 508 0 0,'0'0'3912'0'0,"-14"-2"1349"0"0,13 0-5123 0 0,1 0 0 0 0,0 0 0 0 0,-1 0 1 0 0,1-1-1 0 0,0 1 0 0 0,0 0 0 0 0,1 0 0 0 0,-1 0 1 0 0,0-1-1 0 0,1 1 0 0 0,-1 0 0 0 0,1 0 0 0 0,0 0 1 0 0,0 0-1 0 0,0 0 0 0 0,0 0 0 0 0,0 0 0 0 0,0 0 0 0 0,0 0 1 0 0,1 1-1 0 0,-1-1 0 0 0,1 0 0 0 0,-1 1 0 0 0,1-1 1 0 0,-1 1-1 0 0,1-1 0 0 0,0 1 0 0 0,0 0 0 0 0,0 0 1 0 0,0 0-1 0 0,0 0 0 0 0,3-1 0 0 0,10-4 140 0 0,0 0 1 0 0,1 1-1 0 0,25-4 0 0 0,-16 3 167 0 0,-7 2-270 0 0,0 1 0 0 0,1 1 0 0 0,-1 0 0 0 0,0 2 0 0 0,1 0 0 0 0,-1 1 0 0 0,0 1 0 0 0,0 1 0 0 0,0 0 0 0 0,21 7 0 0 0,-5 1 106 0 0,1 1 1 0 0,-2 2-1 0 0,0 2 0 0 0,36 22 0 0 0,-39-18-75 0 0,-1 2-1 0 0,-2 1 0 0 0,0 1 0 0 0,-1 2 0 0 0,-2 0 0 0 0,-1 2 0 0 0,-1 0 0 0 0,-1 2 1 0 0,-1 0-1 0 0,-2 1 0 0 0,18 43 0 0 0,-23-44 20 0 0,-1 1 0 0 0,-2 0 0 0 0,-1 0 0 0 0,-1 1 0 0 0,3 34 0 0 0,-9-44-33 0 0,-1-1 1 0 0,-1 1 0 0 0,0 0-1 0 0,-2-1 1 0 0,0 1 0 0 0,-2-1-1 0 0,0 0 1 0 0,-12 34 0 0 0,11-41-87 0 0,-1 1 0 0 0,0 0 0 0 0,-1-1 0 0 0,-1 0 0 0 0,0-1 0 0 0,0 0 0 0 0,-2 0 0 0 0,0-1 0 0 0,0 0 0 0 0,-18 15 0 0 0,17-17-49 0 0,-2-2 1 0 0,1 1 0 0 0,-1-2-1 0 0,-1 1 1 0 0,1-2 0 0 0,-1 0-1 0 0,0 0 1 0 0,0-2 0 0 0,-1 0-1 0 0,0 0 1 0 0,1-1 0 0 0,-28 1-1 0 0,19-3-25 0 0,1-1-1 0 0,-1-1 0 0 0,1-1 0 0 0,-1-1 0 0 0,1-1 0 0 0,0-1 0 0 0,1-1 1 0 0,-23-9-1 0 0,-151-61 41 0 0,167 67-245 0 0,-51-9-1 0 0,51 12-1696 0 0,-43-13 0 0 0,49 12-818 0 0,0-1-1753 0 0,3-2-3432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7:37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22 540 0 0,'0'0'2006'0'0,"3"-2"-1319"0"0,11-2 38 0 0,0 0 1 0 0,0 0-1 0 0,0 1 1 0 0,0 1-1 0 0,0 1 0 0 0,18-1 1 0 0,95 7 2420 0 0,-78-2-2235 0 0,178 10 3042 0 0,228 45 1 0 0,-448-57-4776 0 0,16 5 27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7:37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0 428 0 0,'0'0'7851'0'0,"1"9"-6979"0"0,3 202 4416 0 0,-6-150-3818 0 0,2 0 0 0 0,3 0 0 0 0,18 98 0 0 0,-16-137 495 0 0,-1 6-5556 0 0,-32-66-12330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7:37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17 752 0 0,'-1'-12'7616'0'0,"2"11"-7415"0"0,16-3 2435 0 0,18 6-1272 0 0,202 29 5425 0 0,-193-27-6618 0 0,0-1 0 0 0,81-6 0 0 0,-71-7-2415 0 0,-20 4-2431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7:41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17 472 0 0,'0'0'1514'0'0,"-16"-3"1057"0"0,4 2 2602 0 0,11 1-5036 0 0,-1 0 0 0 0,1 0-1 0 0,0 0 1 0 0,-1 0-1 0 0,1 0 1 0 0,0 0 0 0 0,0 0-1 0 0,-1 1 1 0 0,1-1 0 0 0,0 1-1 0 0,0-1 1 0 0,0 1 0 0 0,0-1-1 0 0,-1 1 1 0 0,1 0-1 0 0,0-1 1 0 0,0 1 0 0 0,0 0-1 0 0,0 0 1 0 0,1 0 0 0 0,-1 0-1 0 0,0 0 1 0 0,0 0 0 0 0,0 0-1 0 0,1 0 1 0 0,-1 0-1 0 0,1 0 1 0 0,-1 0 0 0 0,0 0-1 0 0,1 0 1 0 0,0 1 0 0 0,-1-1-1 0 0,1 0 1 0 0,0 0 0 0 0,0 1-1 0 0,0-1 1 0 0,0 0 0 0 0,0 2-1 0 0,-2 11-97 0 0,1-1 1 0 0,1 26-1 0 0,1-23 459 0 0,0 20-227 0 0,3-1 0 0 0,1 0 1 0 0,1 0-1 0 0,16 50 1 0 0,-16-69-179 0 0,0-1 0 0 0,0 1 1 0 0,2-1-1 0 0,0 0 1 0 0,0-1-1 0 0,16 19 0 0 0,-17-23-44 0 0,1 0 0 0 0,1-1 0 0 0,0 0 0 0 0,0-1 0 0 0,1 0 0 0 0,0 0 0 0 0,0-1 0 0 0,1 0-1 0 0,15 7 1 0 0,-18-11-26 0 0,1-1-1 0 0,-1 1 1 0 0,1-2-1 0 0,0 1 0 0 0,0-1 1 0 0,-1 0-1 0 0,1-1 0 0 0,0 0 1 0 0,0-1-1 0 0,0 0 1 0 0,0 0-1 0 0,-1 0 0 0 0,1-1 1 0 0,0-1-1 0 0,-1 0 1 0 0,0 0-1 0 0,1 0 0 0 0,-1-1 1 0 0,0 0-1 0 0,-1-1 1 0 0,1 0-1 0 0,-1 0 0 0 0,7-6 1 0 0,-2 1 1 0 0,-1 0 0 0 0,0-1 1 0 0,0-1-1 0 0,-1 1 1 0 0,0-2-1 0 0,-1 1 0 0 0,0-1 1 0 0,-1-1-1 0 0,-1 1 0 0 0,0-1 1 0 0,-1-1-1 0 0,6-21 0 0 0,-9 24 2 0 0,-2 0-1 0 0,1 0 1 0 0,-1 0-1 0 0,-1 0 0 0 0,0 0 1 0 0,-1-1-1 0 0,0 1 0 0 0,-1 0 1 0 0,-1 0-1 0 0,0 0 0 0 0,0 1 1 0 0,-1-1-1 0 0,0 1 1 0 0,-1 0-1 0 0,0 0 0 0 0,-12-18 1 0 0,11 20 33 0 0,-1 0 0 0 0,0 0 0 0 0,0 0 0 0 0,-1 1 1 0 0,0 0-1 0 0,-1 0 0 0 0,1 1 0 0 0,-1 0 0 0 0,-1 1 1 0 0,1 0-1 0 0,-1 0 0 0 0,0 1 0 0 0,-1 0 1 0 0,1 1-1 0 0,-1 0 0 0 0,0 1 0 0 0,0 0 0 0 0,-12-1 1 0 0,-15 1-143 0 0,0 1 0 0 0,-1 2 0 0 0,1 2 0 0 0,0 2 1 0 0,0 1-1 0 0,-58 16 0 0 0,93-20-518 0 0,-3 3-644 0 0,14 8-3418 0 0,18 18-1612 0 0,-11-16 2214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7:42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175 946 536 0 0,'0'0'3862'0'0,"2"-7"-3156"0"0,114-246 4551 0 0,-94 206-4690 0 0,0-1 388 0 0,27-82-1 0 0,-42 102-674 0 0,0 0 1 0 0,-2-1-1 0 0,-1 1 0 0 0,1-49 1 0 0,-5 39-2 0 0,-6-42 0 0 0,4 67-184 0 0,-1-1 1 0 0,0 1-1 0 0,0 0 0 0 0,-1 0 1 0 0,-1 0-1 0 0,-10-19 1 0 0,14 29-68 0 0,-1 0 0 0 0,1 1 0 0 0,-1-1 0 0 0,0 1 0 0 0,1-1 0 0 0,-1 1 0 0 0,0-1 0 0 0,-1 1 0 0 0,1 0 0 0 0,0 0 0 0 0,-1 0 0 0 0,1 1 0 0 0,-1-1 0 0 0,1 0 0 0 0,-1 1 0 0 0,0 0 0 0 0,0-1 0 0 0,0 1 0 0 0,-5-1 0 0 0,4 2-14 0 0,0 0 1 0 0,1 0 0 0 0,-1 0 0 0 0,0 1-1 0 0,1-1 1 0 0,-1 1 0 0 0,0 0 0 0 0,1 0-1 0 0,-1 1 1 0 0,1-1 0 0 0,0 1 0 0 0,-1-1-1 0 0,1 1 1 0 0,-4 3 0 0 0,-5 4 3 0 0,-1 2 0 0 0,1 0 1 0 0,1 0-1 0 0,0 1 0 0 0,1 0 0 0 0,-10 15 1 0 0,-1 6 19 0 0,1 1 0 0 0,2 1 0 0 0,1 0 0 0 0,2 1 0 0 0,-16 59 1 0 0,15-30 6 0 0,2 1 0 0 0,-6 89 1 0 0,17-114 14 0 0,2 0 0 0 0,1-1 0 0 0,3 1 1 0 0,1-1-1 0 0,2 0 0 0 0,19 70 0 0 0,-15-81-24 0 0,0 0-1 0 0,2 0 0 0 0,2-1 0 0 0,0-1 1 0 0,2-1-1 0 0,0 0 0 0 0,2 0 0 0 0,1-2 1 0 0,28 28-1 0 0,-39-44-24 0 0,1 0 0 0 0,-1 0 0 0 0,2-1 1 0 0,-1-1-1 0 0,1 1 0 0 0,0-2 0 0 0,0 1 0 0 0,1-1 1 0 0,21 7-1 0 0,-25-11-5 0 0,0 1 1 0 0,0-1 0 0 0,0 0-1 0 0,0-1 1 0 0,0 0 0 0 0,1 0-1 0 0,-1 0 1 0 0,0-1 0 0 0,0 0-1 0 0,0 0 1 0 0,0-1-1 0 0,0 0 1 0 0,0 0 0 0 0,0-1-1 0 0,-1 0 1 0 0,1 0 0 0 0,5-4-1 0 0,-3 1 4 0 0,0-1 0 0 0,0 0 0 0 0,-1 0 0 0 0,0-1 0 0 0,0 0 0 0 0,-1 0 0 0 0,0 0 0 0 0,-1-1 1 0 0,0 0-1 0 0,0-1 0 0 0,-1 1 0 0 0,0-1 0 0 0,-1 0 0 0 0,0 0 0 0 0,0-1 0 0 0,-1 1 0 0 0,3-22 0 0 0,-4 21 25 0 0,-1-1 1 0 0,0 1-1 0 0,-1-1 1 0 0,-1 1-1 0 0,0-1 1 0 0,0 1-1 0 0,-1-1 1 0 0,0 1 0 0 0,-1 0-1 0 0,0 0 1 0 0,-1 0-1 0 0,-1 0 1 0 0,1 0-1 0 0,-2 1 1 0 0,1 0-1 0 0,-1 0 1 0 0,-10-11-1 0 0,10 15 4 0 0,0 0 1 0 0,0 1-1 0 0,-1 0 0 0 0,0 0 0 0 0,0 0 0 0 0,0 1 0 0 0,0 0 0 0 0,-1 0 0 0 0,0 1 0 0 0,1 0 0 0 0,-1 1 0 0 0,0-1 1 0 0,-10 0-1 0 0,-14-3 125 0 0,-62-1 1 0 0,94 7-165 0 0,-25 1-5 0 0,0 0 0 0 0,1 2-1 0 0,-43 10 1 0 0,36-7-729 0 0,30-6 650 0 0,1 0 1 0 0,-1 1 0 0 0,0-1-1 0 0,1 0 1 0 0,-1 0-1 0 0,1 0 1 0 0,-1 1 0 0 0,1-1-1 0 0,-1 0 1 0 0,1 1-1 0 0,-1-1 1 0 0,1 0 0 0 0,-1 1-1 0 0,1-1 1 0 0,0 1-1 0 0,-1-1 1 0 0,1 1 0 0 0,-1-1-1 0 0,1 1 1 0 0,0-1-1 0 0,0 1 1 0 0,-1-1 0 0 0,1 1-1 0 0,0-1 1 0 0,0 1-1 0 0,-1 0 1 0 0,1-1 0 0 0,0 1-1 0 0,0-1 1 0 0,0 1-1 0 0,0-1 1 0 0,0 1 0 0 0,0 0-1 0 0,0-1 1 0 0,0 1-1 0 0,0-1 1 0 0,0 1 0 0 0,1 0-1 0 0,-1-1 1 0 0,0 1-1 0 0,0-1 1 0 0,0 1 0 0 0,1-1-1 0 0,-1 1 1 0 0,0-1-1 0 0,1 1 1 0 0,-1-1 0 0 0,0 1-1 0 0,1-1 1 0 0,-1 1-1 0 0,1-1 1 0 0,-1 1 0 0 0,1-1-1 0 0,15 18-2816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1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96 0 0,'0'0'8249'0'0,"15"-5"-7635"0"0,47-13-28 0 0,-47 13 508 0 0,8 5-386 0 0,26 4 694 0 0,3 2-1096 0 0,-39-4-20 0 0,-3-1-25 0 0,33 3-26 0 0,-32-3-38 0 0,0 1-33 0 0,50 7-59 0 0,22 10-1242 0 0,-77-17 589 0 0,1 0-1630 0 0,0 1 1753 0 0,7 3 208 0 0,0-4-5261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7:42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51 720 0 0,'6'-6'8652'0'0,"-9"4"-8587"0"0,2 0 58 0 0,-1 1 0 0 0,1-1 0 0 0,-1 1 0 0 0,0 0 0 0 0,1 0 0 0 0,-1-1 0 0 0,0 1 1 0 0,0 1-1 0 0,0-1 0 0 0,0 0 0 0 0,0 0 0 0 0,0 1 0 0 0,0-1 0 0 0,0 1 0 0 0,0-1 0 0 0,-1 1 0 0 0,-3 0 0 0 0,-2 1 42 0 0,0 0 0 0 0,0 0-1 0 0,1 0 1 0 0,-1 1-1 0 0,0 1 1 0 0,1-1 0 0 0,-1 1-1 0 0,1 1 1 0 0,0-1-1 0 0,0 1 1 0 0,0 0 0 0 0,1 1-1 0 0,-1-1 1 0 0,1 1 0 0 0,0 1-1 0 0,0-1 1 0 0,-5 8-1 0 0,2 0-22 0 0,0 0 0 0 0,0 0 0 0 0,2 1-1 0 0,-1 0 1 0 0,2 0 0 0 0,0 1 0 0 0,1 0-1 0 0,0 0 1 0 0,1 0 0 0 0,1 1 0 0 0,0-1-1 0 0,1 1 1 0 0,1 0 0 0 0,1-1 0 0 0,1 22-1 0 0,0-27-90 0 0,0 1 0 0 0,0-1 0 0 0,1 1 0 0 0,1-1 0 0 0,0 0-1 0 0,0 0 1 0 0,1 0 0 0 0,0-1 0 0 0,1 1 0 0 0,0-1 0 0 0,0 0 0 0 0,1 0-1 0 0,0 0 1 0 0,1-1 0 0 0,-1 0 0 0 0,2 0 0 0 0,-1-1 0 0 0,1 0-1 0 0,0 0 1 0 0,1-1 0 0 0,0 0 0 0 0,0-1 0 0 0,16 8 0 0 0,-16-9-58 0 0,1 0 0 0 0,-1-1 0 0 0,1 0 0 0 0,-1-1 1 0 0,1 0-1 0 0,0-1 0 0 0,18 1 0 0 0,-23-3-14 0 0,0 1-1 0 0,0-1 1 0 0,0 0-1 0 0,0 0 1 0 0,-1 0-1 0 0,1 0 1 0 0,0-1-1 0 0,-1 0 1 0 0,1 0-1 0 0,-1-1 1 0 0,0 1-1 0 0,1-1 1 0 0,-1 0-1 0 0,-1 0 1 0 0,1 0-1 0 0,0 0 1 0 0,-1-1-1 0 0,4-3 1 0 0,4-9-83 0 0,0 1 1 0 0,-1-1-1 0 0,-1-1 0 0 0,-1 0 1 0 0,0 0-1 0 0,-1-1 1 0 0,-1 0-1 0 0,-1 0 0 0 0,4-22 1 0 0,-4 11-55 0 0,-2 1 0 0 0,0-1 0 0 0,-2-1 0 0 0,-1 1 0 0 0,-5-35 0 0 0,3 47 9 0 0,-1 0 0 0 0,-8-28 0 0 0,9 40 131 0 0,1 1-1 0 0,-1 0 1 0 0,0 0-1 0 0,0 1 1 0 0,0-1-1 0 0,0 0 1 0 0,-1 1 0 0 0,0-1-1 0 0,1 1 1 0 0,-1 0-1 0 0,0 0 1 0 0,-1 0-1 0 0,1 0 1 0 0,0 0-1 0 0,-6-2 1 0 0,7 4 32 0 0,1 1-5 0 0,1 0 0 0 0,0 0 0 0 0,-1 0 0 0 0,1 0 0 0 0,-1 0 0 0 0,1 1-1 0 0,-1-1 1 0 0,1 0 0 0 0,0 0 0 0 0,-1 0 0 0 0,1 1 0 0 0,0-1 0 0 0,-1 0-1 0 0,1 1 1 0 0,0-1 0 0 0,-1 0 0 0 0,1 1 0 0 0,0-1 0 0 0,0 0 0 0 0,-1 1-1 0 0,1-1 1 0 0,0 0 0 0 0,0 1 0 0 0,-1-1 0 0 0,1 1 0 0 0,0-1 0 0 0,0 1-1 0 0,0-1 1 0 0,0 0 0 0 0,0 1 0 0 0,0-1 0 0 0,0 1 0 0 0,0-1 0 0 0,0 1 0 0 0,0-1-1 0 0,0 1 1 0 0,0-1 0 0 0,0 0 0 0 0,0 1 0 0 0,8 32 277 0 0,22 38 196 0 0,-27-63-396 0 0,38 88 770 0 0,-18-41-198 0 0,2 0 1 0 0,40 65 0 0 0,-60-112-801 0 0,0 0 0 0 0,1 0 0 0 0,0-1 1 0 0,0 0-1 0 0,1 0 0 0 0,0 0 0 0 0,0-1 0 0 0,1 0 1 0 0,0-1-1 0 0,0 1 0 0 0,13 5 0 0 0,2-19-2429 0 0,-21 6 2101 0 0,0 0-1 0 0,1 0 0 0 0,-1 0 0 0 0,0 0 0 0 0,0-1 0 0 0,-1 1 1 0 0,1-1-1 0 0,0 1 0 0 0,-1-1 0 0 0,0 0 0 0 0,1 1 0 0 0,-1-1 1 0 0,0 0-1 0 0,-1 0 0 0 0,1 0 0 0 0,0 0 0 0 0,0-4 1 0 0,-1-11-3033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7:43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29 780 0 0,'5'-5'7676'0'0,"2"14"-7252"0"0,-1 0-1 0 0,0 0 0 0 0,-1 1 1 0 0,0 0-1 0 0,7 17 1 0 0,17 68 2053 0 0,0-4-634 0 0,-15-57-1058 0 0,1-1 0 0 0,29 47 0 0 0,-36-67-580 0 0,2 0-1 0 0,-1 0 1 0 0,1-1 0 0 0,1 0-1 0 0,0-1 1 0 0,1 0 0 0 0,0-1-1 0 0,19 12 1 0 0,-26-18-181 0 0,0-1 0 0 0,1 0 1 0 0,-1-1-1 0 0,1 1 0 0 0,0-1 1 0 0,-1 0-1 0 0,1-1 0 0 0,0 1 1 0 0,0-1-1 0 0,0 0 0 0 0,1-1 0 0 0,-1 1 1 0 0,0-1-1 0 0,0 0 0 0 0,0-1 1 0 0,0 0-1 0 0,0 0 0 0 0,8-2 1 0 0,-6 0-59 0 0,0-1 0 0 0,0 0 0 0 0,0 0 0 0 0,0-1 0 0 0,-1 0 0 0 0,0-1 0 0 0,0 1 0 0 0,0-1 0 0 0,-1-1 0 0 0,0 1 0 0 0,11-15 0 0 0,-9 9-41 0 0,0-1 0 0 0,-1-1 0 0 0,-1 1 0 0 0,0-1-1 0 0,0 0 1 0 0,-2-1 0 0 0,0 1 0 0 0,5-30 0 0 0,-5 8-96 0 0,-1-1 0 0 0,-3-55-1 0 0,-3 36 130 0 0,-10-59 0 0 0,12 113 767 0 0,4 11-522 0 0,27 125 945 0 0,6 22 175 0 0,-28-130-1106 0 0,1 0 1 0 0,1 0-1 0 0,1-1 0 0 0,15 23 0 0 0,17 16-132 0 0,-11-26-3251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7:43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28 216 0 0,'-37'-12'19465'0'0,"57"8"-20774"0"0,12-1 1872 0 0,0 1-1 0 0,1 2 0 0 0,32 2 1 0 0,11-1-18 0 0,182 4-951 0 0,-224-5-861 0 0,57 6 0 0 0,-74-2-741 0 0,-1 0 0 0 0,31 10 1 0 0,-33-6-2610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7:44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255 620 544 0 0,'9'-9'4507'0'0,"-7"6"-3380"0"0,0 0 0 0 0,0 1-1 0 0,2-6 1 0 0,-4 7-953 0 0,-1-1 1 0 0,1 1-1 0 0,-1-1 0 0 0,0 1 0 0 0,0 0 0 0 0,1 0 0 0 0,-1-1 0 0 0,0 1 1 0 0,0 0-1 0 0,0 0 0 0 0,0 0 0 0 0,-1 0 0 0 0,-1-2 0 0 0,1 2 350 0 0,-17 3 389 0 0,14 0-758 0 0,1-1-1 0 0,-1 0 0 0 0,1 1 1 0 0,0 0-1 0 0,0 0 0 0 0,-1 0 1 0 0,1 0-1 0 0,0 1 0 0 0,1-1 1 0 0,-1 1-1 0 0,0 0 0 0 0,-4 6 1 0 0,-3 2 147 0 0,2 0 1 0 0,-12 18-1 0 0,13-17-215 0 0,2 0 0 0 0,-1 0 0 0 0,2 1 0 0 0,0 0 0 0 0,0 0 0 0 0,1 0 0 0 0,1 0 1 0 0,0 1-1 0 0,1 0 0 0 0,0-1 0 0 0,1 1 0 0 0,1 0 0 0 0,0 0 0 0 0,1-1 0 0 0,0 1 0 0 0,1 0 0 0 0,6 20 0 0 0,-5-24-56 0 0,0 0 0 0 0,1 0 0 0 0,0 0 0 0 0,0-1 0 0 0,1 0-1 0 0,0 0 1 0 0,1 0 0 0 0,0 0 0 0 0,1-1 0 0 0,-1 0 0 0 0,2 0-1 0 0,-1-1 1 0 0,1 0 0 0 0,0 0 0 0 0,0-1 0 0 0,1 0 0 0 0,0 0-1 0 0,0-1 1 0 0,0 0 0 0 0,1-1 0 0 0,0 0 0 0 0,-1 0 0 0 0,17 3-1 0 0,-13-5-24 0 0,-1 0 0 0 0,1-1-1 0 0,0-1 1 0 0,-1 0 0 0 0,1 0-1 0 0,-1-2 1 0 0,1 1 0 0 0,-1-1-1 0 0,1-1 1 0 0,-1-1 0 0 0,0 1-1 0 0,0-2 1 0 0,-1 0 0 0 0,1 0-1 0 0,-1-1 1 0 0,0 0 0 0 0,15-12-1 0 0,-17 11-6 0 0,0-1 0 0 0,0 0 0 0 0,-1 0 0 0 0,0-1 0 0 0,-1 0 1 0 0,0 0-1 0 0,0 0 0 0 0,-1-1 0 0 0,0 0 0 0 0,0-1 0 0 0,-2 1 0 0 0,1-1 0 0 0,-1 0 0 0 0,-1 0 0 0 0,0-1 0 0 0,0 1 0 0 0,-1-1 0 0 0,-1 1 0 0 0,1-16 0 0 0,-3 2 56 0 0,-1-1-1 0 0,-2 1 0 0 0,0 0 1 0 0,-2 0-1 0 0,0 1 1 0 0,-2-1-1 0 0,-1 1 1 0 0,0 1-1 0 0,-2 0 1 0 0,-1 0-1 0 0,-1 1 1 0 0,-1 0-1 0 0,0 2 1 0 0,-25-27-1 0 0,5 10 130 0 0,-1 1 1 0 0,-2 3-1 0 0,-2 1 0 0 0,-1 1 0 0 0,-1 3 1 0 0,-61-32-1 0 0,65 41-24 0 0,25 14-41 0 0,-1 0 0 0 0,2-1 0 0 0,-1-1-1 0 0,1 0 1 0 0,0 0 0 0 0,0-1 0 0 0,-14-15 0 0 0,25 23-107 0 0,-1-1-1 0 0,1 0 0 0 0,0 1 1 0 0,-1-1-1 0 0,1 0 0 0 0,0 1 1 0 0,0-1-1 0 0,0 0 0 0 0,0 0 0 0 0,-1 1 1 0 0,1-1-1 0 0,0 0 0 0 0,0 0 1 0 0,1 1-1 0 0,-1-1 0 0 0,0 0 1 0 0,0 0-1 0 0,0 1 0 0 0,0-1 1 0 0,0 0-1 0 0,1 1 0 0 0,-1-1 0 0 0,0 0 1 0 0,1 1-1 0 0,-1-1 0 0 0,1 0 1 0 0,-1 1-1 0 0,0-1 0 0 0,1 1 1 0 0,1-2-1 0 0,16-14 72 0 0,-16 15-73 0 0,9-7 23 0 0,1 1 0 0 0,0 0 1 0 0,0 0-1 0 0,1 2 0 0 0,-1-1 1 0 0,1 2-1 0 0,1 0 1 0 0,-1 0-1 0 0,25-3 0 0 0,7 3 101 0 0,71 1 1 0 0,-108 3-116 0 0,185 10 566 0 0,257 46 0 0 0,-267-29-615 0 0,98 22-2786 0 0,-273-48 2297 0 0,-1 1 0 0 0,1 0 1 0 0,0 1-1 0 0,-1-1 0 0 0,1 1 0 0 0,-1 1 0 0 0,0-1 1 0 0,12 9-1 0 0,-18-11 51 0 0,5 8-675 0 0,-21 26-10617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7:45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220 524 488 0 0,'0'0'1400'0'0,"2"2"-688"0"0,0-1-541 0 0,-1 0 1 0 0,1 0 0 0 0,-1 0 0 0 0,1 0 0 0 0,-1-1 0 0 0,1 1 0 0 0,0 0 0 0 0,-1-1-1 0 0,1 0 1 0 0,0 1 0 0 0,0-1 0 0 0,-1 0 0 0 0,1 0 0 0 0,0 0 0 0 0,0 0 0 0 0,-1 0-1 0 0,1 0 1 0 0,0 0 0 0 0,0-1 0 0 0,-1 1 0 0 0,3-1 0 0 0,0-1 63 0 0,1 0 1 0 0,0 0-1 0 0,-1-1 0 0 0,0 1 1 0 0,1-1-1 0 0,-1 0 1 0 0,5-5-1 0 0,5-7 473 0 0,0 0 0 0 0,21-30 0 0 0,-27 34-511 0 0,-1-1 0 0 0,0 1 1 0 0,-1-1-1 0 0,0 0 0 0 0,-1-1 1 0 0,-1 0-1 0 0,0 1 0 0 0,0-1 1 0 0,-1-1-1 0 0,-1 1 0 0 0,0 0 1 0 0,-1-19-1 0 0,-1 22-127 0 0,-1 1 1 0 0,0-1-1 0 0,0 0 1 0 0,-1 1-1 0 0,0-1 1 0 0,-1 1-1 0 0,0 0 1 0 0,-1 0-1 0 0,0 0 1 0 0,0 0-1 0 0,0 0 1 0 0,-2 1-1 0 0,1 0 0 0 0,-1 0 1 0 0,0 1-1 0 0,0-1 1 0 0,-14-11-1 0 0,6 8 26 0 0,0 0-1 0 0,-26-15 1 0 0,31 21-70 0 0,0 0 0 0 0,0 1 0 0 0,-1 0 0 0 0,0 1-1 0 0,0 0 1 0 0,0 1 0 0 0,0 0 0 0 0,0 0 0 0 0,-18 0 0 0 0,25 2-25 0 0,0 0 0 0 0,0 1 0 0 0,-1 0 0 0 0,1 0 0 0 0,0 0 1 0 0,0 0-1 0 0,0 0 0 0 0,0 0 0 0 0,0 1 0 0 0,0 0 0 0 0,0-1 1 0 0,0 1-1 0 0,1 0 0 0 0,-1 0 0 0 0,1 1 0 0 0,-1-1 0 0 0,1 0 0 0 0,0 1 1 0 0,0 0-1 0 0,-3 4 0 0 0,-1 2 4 0 0,1 1 1 0 0,-1 0 0 0 0,2 1-1 0 0,-6 15 1 0 0,-9 41 78 0 0,2 1 0 0 0,4 1 0 0 0,-8 111 0 0 0,25 0 162 0 0,0-82-65 0 0,-2-56 5 0 0,14 82 0 0 0,-11-101-127 0 0,1 0 0 0 0,0 0 0 0 0,2-1 0 0 0,1 0 0 0 0,13 24 0 0 0,-17-36-33 0 0,1-2 0 0 0,0 1 0 0 0,0-1 1 0 0,1 0-1 0 0,0 0 0 0 0,0 0 0 0 0,1-1 0 0 0,0 0 0 0 0,0-1 0 0 0,1 0 0 0 0,-1 0 0 0 0,1-1 0 0 0,12 5 0 0 0,-15-7-17 0 0,1-1 0 0 0,-1 0 0 0 0,0-1-1 0 0,1 0 1 0 0,-1 0 0 0 0,1 0-1 0 0,0-1 1 0 0,-1 0 0 0 0,1 0-1 0 0,-1 0 1 0 0,1-1 0 0 0,-1 0 0 0 0,1 0-1 0 0,-1-1 1 0 0,1 0 0 0 0,-1 0-1 0 0,0-1 1 0 0,0 1 0 0 0,0-1-1 0 0,0 0 1 0 0,-1-1 0 0 0,6-4 0 0 0,-1 1 8 0 0,-1 0 1 0 0,0-1-1 0 0,-1-1 1 0 0,1 0-1 0 0,-2 0 1 0 0,1 0-1 0 0,-1-1 1 0 0,-1 0-1 0 0,0 0 1 0 0,0-1-1 0 0,-1 0 1 0 0,0 0-1 0 0,-1 0 1 0 0,0 0 0 0 0,-1-1-1 0 0,0 0 1 0 0,-1 1-1 0 0,0-1 1 0 0,0-17-1 0 0,-2 15 19 0 0,-1 0-1 0 0,0 0 1 0 0,-1 0-1 0 0,-1 0 1 0 0,0 0-1 0 0,0 1 1 0 0,-2 0-1 0 0,1-1 1 0 0,-2 1-1 0 0,0 1 1 0 0,0-1-1 0 0,-1 1 1 0 0,-1 0-1 0 0,0 1 1 0 0,-1 0-1 0 0,-10-12 1 0 0,8 14 18 0 0,-1 0 1 0 0,1 1-1 0 0,-1 1 1 0 0,-1 0 0 0 0,1 0-1 0 0,-1 1 1 0 0,0 1-1 0 0,-1 0 1 0 0,1 0-1 0 0,-1 2 1 0 0,0 0 0 0 0,0 0-1 0 0,-17 0 1 0 0,25 3-94 0 0,0-1 0 0 0,0 1 1 0 0,0 1-1 0 0,0-1 0 0 0,0 1 0 0 0,1 0 1 0 0,-1 1-1 0 0,0-1 0 0 0,1 1 0 0 0,-1 0 1 0 0,1 0-1 0 0,-1 1 0 0 0,1 0 1 0 0,-9 6-1 0 0,10-6-207 0 0,0 1 1 0 0,0 0-1 0 0,1 0 1 0 0,-1 0-1 0 0,1 0 1 0 0,0 0-1 0 0,0 1 1 0 0,1-1-1 0 0,0 1 1 0 0,-1 0-1 0 0,1-1 0 0 0,1 1 1 0 0,-1 0-1 0 0,1 0 1 0 0,0 1-1 0 0,0-1 1 0 0,0 6-1 0 0,-3 47-7126 0 0,2-39 3873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7:46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7 154 324 0 0,'0'0'4398'0'0,"0"5"-3575"0"0,1 29 477 0 0,1-1 1 0 0,3 0-1 0 0,13 54 1 0 0,-12-63-844 0 0,1 0 0 0 0,2-1 1 0 0,0 0-1 0 0,2-1 0 0 0,23 39 1 0 0,-29-55-370 0 0,-1 1 1 0 0,2-1-1 0 0,-1 0 1 0 0,1-1 0 0 0,-1 1-1 0 0,1-1 1 0 0,1 0-1 0 0,-1-1 1 0 0,1 0 0 0 0,0 0-1 0 0,0 0 1 0 0,0-1-1 0 0,1 1 1 0 0,-1-2 0 0 0,1 1-1 0 0,-1-1 1 0 0,1-1 0 0 0,0 1-1 0 0,0-1 1 0 0,0 0-1 0 0,15-1 1 0 0,-13-1-40 0 0,-1-1 0 0 0,1 1 0 0 0,-1-1 0 0 0,1-1 0 0 0,-1 0 0 0 0,0 0 0 0 0,0-1-1 0 0,0 0 1 0 0,0-1 0 0 0,-1 0 0 0 0,1 0 0 0 0,-1-1 0 0 0,-1 0 0 0 0,1 0 0 0 0,-1-1 0 0 0,0 0 0 0 0,7-10 0 0 0,-13 16-43 0 0,11-14 73 0 0,-1 0 1 0 0,10-18-1 0 0,-18 27-55 0 0,0 0-1 0 0,-1 0 1 0 0,1 0-1 0 0,-1 0 1 0 0,-1-1 0 0 0,1 1-1 0 0,-1-1 1 0 0,0 0-1 0 0,0-9 1 0 0,-2 1 6 0 0,0 0 0 0 0,-1 0 1 0 0,0 0-1 0 0,-1 1 0 0 0,-1-1 0 0 0,0 1 0 0 0,-12-27 1 0 0,-4 2 45 0 0,-34-50 0 0 0,51 84-71 0 0,-3-3 4 0 0,0 0 1 0 0,-1 0-1 0 0,0 0 0 0 0,0 1 0 0 0,-1 0 0 0 0,0 0 0 0 0,0 1 1 0 0,-1 0-1 0 0,0 0 0 0 0,0 1 0 0 0,0 0 0 0 0,-15-5 1 0 0,18 7-10 0 0,-1 1 1 0 0,1 0 0 0 0,-1 1-1 0 0,0 0 1 0 0,1 0 0 0 0,-1 0-1 0 0,0 0 1 0 0,0 1 0 0 0,0 0 0 0 0,1 1-1 0 0,-1 0 1 0 0,0 0 0 0 0,1 0-1 0 0,-1 1 1 0 0,0 0 0 0 0,1 0-1 0 0,0 0 1 0 0,0 1 0 0 0,-1 0 0 0 0,-5 4-1 0 0,9-5-30 0 0,-16 12-162 0 0,0 0 1 0 0,-19 18 0 0 0,33-27-94 0 0,0 0 1 0 0,1 0-1 0 0,0 0 1 0 0,0 0-1 0 0,0 0 0 0 0,1 1 1 0 0,0 0-1 0 0,0 0 1 0 0,0 0-1 0 0,1 0 1 0 0,0 0-1 0 0,-2 10 1 0 0,4-15 170 0 0,0 0 1 0 0,1 0 0 0 0,-1 0-1 0 0,0 1 1 0 0,1-1 0 0 0,-1 0 0 0 0,1 0-1 0 0,-1 0 1 0 0,1 0 0 0 0,0 0 0 0 0,-1 0-1 0 0,1-1 1 0 0,0 1 0 0 0,0 0 0 0 0,1 1-1 0 0,1 1-271 0 0,20 27-4982 0 0,-8-17 2293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7:46.6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89 1008 0 0,'0'0'1080'0'0,"4"3"-14"0"0,5 5-392 0 0,0 0 0 0 0,-1 1-1 0 0,1 0 1 0 0,-2 1 0 0 0,0 0 0 0 0,0 0 0 0 0,10 21 0 0 0,35 90 2513 0 0,-18-36-1558 0 0,-25-67-1243 0 0,-2-3 219 0 0,0 1 1 0 0,9 29 0 0 0,-16-43-315 0 0,-2 2-115 0 0,2-4-170 0 0,0 1-1 0 0,0-1 0 0 0,0 0 0 0 0,-1 0 0 0 0,1 1 0 0 0,0-1 1 0 0,0 0-1 0 0,0 0 0 0 0,0 1 0 0 0,0-1 0 0 0,0 0 0 0 0,0 0 0 0 0,0 1 1 0 0,0-1-1 0 0,-1 0 0 0 0,1 0 0 0 0,0 1 0 0 0,0-1 0 0 0,0 0 1 0 0,-1 0-1 0 0,1 0 0 0 0,0 1 0 0 0,0-1 0 0 0,0 0 0 0 0,-1 0 1 0 0,1 0-1 0 0,0 0 0 0 0,0 0 0 0 0,-1 0 0 0 0,1 1 0 0 0,0-1 1 0 0,0 0-1 0 0,-1 0 0 0 0,1 0 0 0 0,0 0 0 0 0,-1 0 0 0 0,1 0 1 0 0,0 0-1 0 0,0 0 0 0 0,-1 0 0 0 0,1 0 0 0 0,0 0 0 0 0,0 0 1 0 0,-1-1-1 0 0,1 1 0 0 0,0 0 0 0 0,0 0 0 0 0,-1 0 0 0 0,1 0 0 0 0,-9-5-13 0 0,1 1 0 0 0,1-1-1 0 0,-1-1 1 0 0,0 1-1 0 0,1-1 1 0 0,0-1 0 0 0,1 1-1 0 0,0-1 1 0 0,-7-9-1 0 0,5 5-19 0 0,1-1 0 0 0,1 1 0 0 0,-1-1-1 0 0,2-1 1 0 0,0 1 0 0 0,1-1 0 0 0,0 1-1 0 0,0-1 1 0 0,2-1 0 0 0,-1 1 0 0 0,2 0-1 0 0,0 0 1 0 0,0-1 0 0 0,3-26 0 0 0,0 30 20 0 0,0 0 1 0 0,0 0 0 0 0,1 0 0 0 0,1 0 0 0 0,-1 0 0 0 0,2 1 0 0 0,-1-1 0 0 0,1 1 0 0 0,0 0 0 0 0,1 1 0 0 0,0-1 0 0 0,1 1 0 0 0,0 0 0 0 0,0 1 0 0 0,0 0 0 0 0,1 0 0 0 0,0 0 0 0 0,1 1 0 0 0,17-10 0 0 0,-13 10 81 0 0,1 0-1 0 0,0 1 1 0 0,1 0 0 0 0,-1 2 0 0 0,1-1-1 0 0,-1 2 1 0 0,1 0 0 0 0,0 0 0 0 0,0 2-1 0 0,0 0 1 0 0,0 0 0 0 0,0 2 0 0 0,21 3 0 0 0,-25-2-21 0 0,0 1 0 0 0,0 0 1 0 0,0 0-1 0 0,-1 1 1 0 0,0 0-1 0 0,0 1 1 0 0,0 0-1 0 0,0 1 1 0 0,-1-1-1 0 0,0 2 1 0 0,-1 0-1 0 0,1 0 1 0 0,-1 0-1 0 0,-1 1 0 0 0,0 0 1 0 0,0 1-1 0 0,5 10 1 0 0,2 3 34 0 0,-2 1 1 0 0,-1 0-1 0 0,0 1 1 0 0,-2 0-1 0 0,-1 1 1 0 0,6 32-1 0 0,6 12-149 0 0,-16-56-539 0 0,1-1 0 0 0,-2 1 0 0 0,0-1 0 0 0,0 1 0 0 0,0 18 1 0 0,-5-19-2130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7:47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1 195 20 0 0,'0'0'3750'0'0,"3"2"-2563"0"0,5 4-641 0 0,-1 1 0 0 0,0 0 0 0 0,0 0 0 0 0,0 0 0 0 0,-1 1 1 0 0,0 0-1 0 0,-1 1 0 0 0,0-1 0 0 0,0 1 0 0 0,-1 0 0 0 0,7 17 0 0 0,1 14 912 0 0,13 65 0 0 0,-9-32-308 0 0,11 43 247 0 0,32 109 854 0 0,-35-125-1408 0 0,1-2-43 0 0,-17-49-397 0 0,-6-29-324 0 0,-2-18-133 0 0,-5-8-1142 0 0,-2-2 1101 0 0,1 1 0 0 0,0-1 0 0 0,1-1 0 0 0,-1 1 0 0 0,2-1 0 0 0,-1 0 0 0 0,-3-10-1 0 0,6 13 51 0 0,-28-86-866 0 0,-21-101-1 0 0,47 176 828 0 0,-11-61-463 0 0,-11-146 0 0 0,13 57 102 0 0,13 148 427 0 0,1-1 0 0 0,1 1 0 0 0,0 0 0 0 0,2-1 0 0 0,0 1 0 0 0,12-32 0 0 0,-12 38 60 0 0,2-1 0 0 0,0 1 0 0 0,7-12-1 0 0,-10 21-26 0 0,-1 1-1 0 0,1-1 1 0 0,-1 1-1 0 0,1 0 0 0 0,0 0 1 0 0,1 0-1 0 0,-1 0 1 0 0,0 0-1 0 0,1 0 0 0 0,0 1 1 0 0,0 0-1 0 0,-1 0 1 0 0,9-3-1 0 0,-10 5 6 0 0,1-1-1 0 0,-1 1 1 0 0,1 0-1 0 0,0 0 1 0 0,-1 0-1 0 0,1 1 1 0 0,0-1-1 0 0,-1 1 1 0 0,1-1 0 0 0,-1 1-1 0 0,1 0 1 0 0,-1 0-1 0 0,1 0 1 0 0,-1 0-1 0 0,1 0 1 0 0,-1 1-1 0 0,4 2 1 0 0,33 29 252 0 0,-18-9-142 0 0,-2 1-1 0 0,0 1 0 0 0,-2 1 1 0 0,-1 1-1 0 0,-1 0 0 0 0,22 59 1 0 0,-35-79-82 0 0,1 0 0 0 0,-2 0 0 0 0,1 0 1 0 0,0 14-1 0 0,1 2 163 0 0,-3-22-185 0 0,0-1 0 0 0,0 1 0 0 0,0 0 0 0 0,0 0 0 0 0,-1 0 0 0 0,1 0 0 0 0,0 0 0 0 0,-1 0 0 0 0,1 0 0 0 0,-1-1 0 0 0,0 1 0 0 0,0 0 0 0 0,1 0 0 0 0,-1-1 0 0 0,0 1 0 0 0,0 0 0 0 0,-1-1 0 0 0,1 1 0 0 0,0-1 0 0 0,0 0 0 0 0,-1 1 0 0 0,1-1 0 0 0,-1 0 0 0 0,1 0 0 0 0,-1 0 0 0 0,-1 1 0 0 0,-3 1 31 0 0,0 0-1 0 0,0 0 1 0 0,0 0-1 0 0,0-1 1 0 0,-1 0-1 0 0,-6 1 1 0 0,-25 4-2 0 0,1 2-1 0 0,0 1 1 0 0,-37 17 0 0 0,66-23-48 0 0,-2-1-606 0 0,1 1-1 0 0,0 1 1 0 0,0 0-1 0 0,-14 10 1 0 0,14-12-2268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7:47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97 206 164 0 0,'14'-10'9757'0'0,"-14"9"-9652"0"0,1 15 324 0 0,1 29 1056 0 0,11 63 0 0 0,-10-94-1311 0 0,0 1 1 0 0,0-1-1 0 0,1 0 1 0 0,0 0-1 0 0,2 0 1 0 0,-1 0-1 0 0,1-1 1 0 0,1 0 0 0 0,14 19-1 0 0,-16-25-127 0 0,-1 0 0 0 0,1 0 0 0 0,0-1 1 0 0,0 0-1 0 0,0 0 0 0 0,0-1 0 0 0,1 1 0 0 0,-1-1 0 0 0,1 0 0 0 0,0 0 1 0 0,0-1-1 0 0,0 0 0 0 0,0 0 0 0 0,0 0 0 0 0,1-1 0 0 0,-1 0 0 0 0,1 0 0 0 0,-1-1 1 0 0,0 1-1 0 0,1-2 0 0 0,-1 1 0 0 0,1 0 0 0 0,-1-1 0 0 0,1-1 0 0 0,-1 1 0 0 0,0-1 1 0 0,7-3-1 0 0,-3 1-25 0 0,0 0-1 0 0,-1-1 1 0 0,0-1 0 0 0,0 1 0 0 0,-1-1 0 0 0,1-1 0 0 0,-1 0-1 0 0,-1 0 1 0 0,1-1 0 0 0,-1 1 0 0 0,-1-2 0 0 0,1 1 0 0 0,-2-1-1 0 0,1 0 1 0 0,-1 0 0 0 0,4-10 0 0 0,-6 10-17 0 0,0-1 0 0 0,0 1 0 0 0,-2-1 0 0 0,1 0 1 0 0,-1 0-1 0 0,0 0 0 0 0,-1-11 0 0 0,-9-69-4 0 0,7 74-3 0 0,-2 1 0 0 0,0-1 0 0 0,0 1 0 0 0,-1-1 0 0 0,-1 2 0 0 0,-1-1 0 0 0,0 0 1 0 0,-13-18-1 0 0,16 27 19 0 0,0 0 1 0 0,0 1-1 0 0,-1 0 1 0 0,0 0 0 0 0,0 0-1 0 0,0 0 1 0 0,-1 1-1 0 0,1 0 1 0 0,-1 0 0 0 0,0 0-1 0 0,0 1 1 0 0,0 0-1 0 0,-1 0 1 0 0,1 0 0 0 0,-1 1-1 0 0,1 0 1 0 0,-1 0-1 0 0,0 1 1 0 0,0 0 0 0 0,0 0-1 0 0,-10 0 1 0 0,0 3 29 0 0,1 0 0 0 0,0 0 0 0 0,0 2 1 0 0,0 0-1 0 0,0 1 0 0 0,0 0 0 0 0,1 2 0 0 0,-21 10 0 0 0,17-6-665 0 0,1 0 0 0 0,0 2 0 0 0,1 0-1 0 0,0 1 1 0 0,-27 29 0 0 0,42-22-2105 0 0,8 0-5958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7:48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 11 604 0 0,'0'0'4925'0'0,"-6"-1"-4055"0"0,-19-2 154 0 0,16 1-545 0 0,-1 0 0 0 0,1 1 0 0 0,-1 0 0 0 0,0 0 0 0 0,1 1 0 0 0,-1 0 0 0 0,0 1 1 0 0,1 0-1 0 0,-1 1 0 0 0,1 0 0 0 0,-1 0 0 0 0,1 1 0 0 0,0 0 0 0 0,-9 5 0 0 0,10-3-328 0 0,0 0 1 0 0,1 1-1 0 0,-1-1 0 0 0,1 1 1 0 0,1 1-1 0 0,-1-1 1 0 0,1 1-1 0 0,1 0 1 0 0,-1 1-1 0 0,1-1 1 0 0,0 1-1 0 0,1 0 1 0 0,0 1-1 0 0,0-1 0 0 0,1 1 1 0 0,0-1-1 0 0,0 1 1 0 0,1 0-1 0 0,0 0 1 0 0,1 0-1 0 0,0 0 1 0 0,0 1-1 0 0,1-1 1 0 0,0 0-1 0 0,0 0 0 0 0,1 0 1 0 0,1 0-1 0 0,0 0 1 0 0,0 0-1 0 0,7 17 1 0 0,-2-8 20 0 0,1-2 1 0 0,1 1-1 0 0,0-1 1 0 0,2-1-1 0 0,-1 0 1 0 0,2 0 0 0 0,25 25-1 0 0,-29-33-156 0 0,0 0-1 0 0,0-1 1 0 0,1 0-1 0 0,0-1 1 0 0,0 1 0 0 0,0-2-1 0 0,1 1 1 0 0,-1-1-1 0 0,1-1 1 0 0,0 0-1 0 0,0 0 1 0 0,0-1 0 0 0,0 0-1 0 0,1-1 1 0 0,19 1-1 0 0,-8-4-412 0 0,-1-1 0 0 0,1 0 0 0 0,0-2 0 0 0,-1-1 0 0 0,0 0 0 0 0,0-2-1 0 0,20-9 1 0 0,18-15-3545 0 0,-5-4-3600 0 0,-43 27 4014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1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48 120 656 0 0,'0'0'6798'0'0,"-3"17"-6470"0"0,-12 51-39 0 0,11-51-47 0 0,5-6-8 0 0,8 75 359 0 0,-8-79-432 0 0,4 1-18 0 0,13 23-9 0 0,-7-20-14 0 0,-6-6-85 0 0,-3-3-23 0 0,0-1 0 0 0,0 1 1 0 0,0-1-1 0 0,0 1 0 0 0,0-1 1 0 0,0 0-1 0 0,0 0 0 0 0,0 0 1 0 0,0 0-1 0 0,1 0 0 0 0,-1 0 1 0 0,4 0-1 0 0,22 7 62 0 0,-21-6 2 0 0,6-3-9 0 0,39-5-14 0 0,-49 6-48 0 0,1 0 0 0 0,0-1 0 0 0,0 1 0 0 0,-1-1 0 0 0,1 1 0 0 0,-1-1 0 0 0,1 0 1 0 0,-1-1-1 0 0,1 1 0 0 0,-1 0 0 0 0,7-5 0 0 0,-1 1 5 0 0,1 1 0 0 0,0 0-1 0 0,0-1 0 0 0,-1 0 0 0 0,1 0 1 0 0,-1-1-1 0 0,0-1 0 0 0,8-7 1 0 0,-12 10-3 0 0,3-2 0 0 0,-1-1 0 0 0,0 0-1 0 0,0 0 1 0 0,-1 0-1 0 0,8-11 1 0 0,-2 1 20 0 0,-10 14-18 0 0,0 1 0 0 0,0-1 1 0 0,0 0-1 0 0,0 1 0 0 0,-1-1 1 0 0,0 0-1 0 0,1 0 0 0 0,-1 0 0 0 0,1-5 1 0 0,1-1 14 0 0,-2 7-7 0 0,0-1 0 0 0,1 0 0 0 0,-1 0 0 0 0,0 0 0 0 0,0 0 0 0 0,0 0 0 0 0,-1 0 0 0 0,1 0 0 0 0,-1 0 1 0 0,0-1-1 0 0,0-3 0 0 0,0-2 37 0 0,2 0 137 0 0,-6-2-3 0 0,-9-34 20 0 0,4 27 10 0 0,-12-7-6 0 0,6 13-20 0 0,5 6-128 0 0,4 1-23 0 0,0 2 0 0 0,0-1 0 0 0,-1 1 0 0 0,0 0 0 0 0,1 0 0 0 0,-1 0 0 0 0,0 1 1 0 0,0 0-1 0 0,-1 1 0 0 0,-10-2 0 0 0,4 0 9 0 0,8 2-23 0 0,0-1 0 0 0,-1 1 0 0 0,1 0 0 0 0,0 1 0 0 0,0 0 0 0 0,0 0 0 0 0,-11 1 0 0 0,-25 1 84 0 0,32-1-14 0 0,-3 2-10 0 0,-2 0-69 0 0,5-1-15 0 0,0 0-1 0 0,1 1 0 0 0,0 0 0 0 0,-10 4 1 0 0,-7 4-99 0 0,19-9-89 0 0,2 3-92 0 0,-17 15-99 0 0,17-15-110 0 0,3 2-95 0 0,-6 22-108 0 0,5-22-232 0 0,4 3-3755 0 0,0 43 1984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7:48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378 134 1016 0 0,'3'-1'393'0'0,"0"0"0"0"0,0 0 0 0 0,0-1-1 0 0,0 0 1 0 0,-1 1 0 0 0,1-1 0 0 0,-1 0 0 0 0,1 0 0 0 0,-1-1-1 0 0,0 1 1 0 0,0 0 0 0 0,1-1 0 0 0,-2 1 0 0 0,1-1-1 0 0,0 0 1 0 0,-1 0 0 0 0,1 1 0 0 0,-1-1 0 0 0,0 0 0 0 0,0 0-1 0 0,2-5 1 0 0,-4 5-230 0 0,0 1 0 0 0,0-1-1 0 0,0 1 1 0 0,0 0 0 0 0,-1 0-1 0 0,1-1 1 0 0,0 1 0 0 0,-1 0 0 0 0,0 0-1 0 0,1 0 1 0 0,-1 1 0 0 0,0-1-1 0 0,0 0 1 0 0,0 1 0 0 0,0-1 0 0 0,0 1-1 0 0,-4-2 1 0 0,5 2 45 0 0,-9-5 190 0 0,-1 0 0 0 0,1 1 1 0 0,-1 0-1 0 0,0 1 0 0 0,0 0 0 0 0,-1 1 0 0 0,1 0 0 0 0,-1 1 0 0 0,1 0 1 0 0,-1 1-1 0 0,0 0 0 0 0,-14 1 0 0 0,16 2-244 0 0,0 0-1 0 0,1 1 1 0 0,-1 0 0 0 0,1 0-1 0 0,0 1 1 0 0,0 0-1 0 0,0 1 1 0 0,0 0 0 0 0,1 0-1 0 0,-1 1 1 0 0,2 0 0 0 0,-1 0-1 0 0,1 1 1 0 0,0 0-1 0 0,0 1 1 0 0,0-1 0 0 0,-7 13-1 0 0,3-4 9 0 0,2 0-1 0 0,0 0 1 0 0,0 1-1 0 0,1 0 1 0 0,2 1-1 0 0,-1 0 1 0 0,2 0 0 0 0,-4 24-1 0 0,8-30-104 0 0,0-1 1 0 0,1 0-1 0 0,1 0 0 0 0,0 0 0 0 0,0 0 1 0 0,1 0-1 0 0,0-1 0 0 0,1 1 0 0 0,1 0 1 0 0,-1-1-1 0 0,2 0 0 0 0,-1 0 0 0 0,1 0 1 0 0,1 0-1 0 0,0-1 0 0 0,10 13 1 0 0,-12-17-108 0 0,0-1 1 0 0,-1 1 0 0 0,1-1 0 0 0,1 0 0 0 0,-1 0-1 0 0,1-1 1 0 0,-1 1 0 0 0,1-1 0 0 0,0 0 0 0 0,0 0-1 0 0,0-1 1 0 0,1 0 0 0 0,-1 0 0 0 0,1 0 0 0 0,-1 0-1 0 0,1-1 1 0 0,0 0 0 0 0,-1 0 0 0 0,1 0 0 0 0,0-1-1 0 0,0 0 1 0 0,0 0 0 0 0,-1-1 0 0 0,1 1 0 0 0,0-1-1 0 0,-1 0 1 0 0,1-1 0 0 0,0 0 0 0 0,-1 1 0 0 0,0-2-1 0 0,1 1 1 0 0,7-5 0 0 0,-4 1-96 0 0,-1 0 1 0 0,1 0 0 0 0,-1-1-1 0 0,0 0 1 0 0,-1 0-1 0 0,0-1 1 0 0,0 0-1 0 0,0 0 1 0 0,-1-1-1 0 0,-1 0 1 0 0,9-17-1 0 0,-1-4-294 0 0,-1-2 1 0 0,10-44-1 0 0,-10 37 131 0 0,4-3 88 0 0,-15 41 548 0 0,0 7-126 0 0,10 36 377 0 0,2 0 0 0 0,34 76 0 0 0,-36-96-552 0 0,0-1 0 0 0,1-1 0 0 0,1 0 0 0 0,1 0 0 0 0,1-1 0 0 0,0-1 0 0 0,23 20 0 0 0,31 26-4930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35:26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1 608 0 0,'0'0'3352'0'0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37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59 484 0 0,'5'-15'1898'0'0,"28"-18"9620"0"0,-43 70-11091 0 0,1 1 1 0 0,1 0-1 0 0,-2 50 0 0 0,-15 121 586 0 0,-2 26-44 0 0,7 533 1994 0 0,28-587-2300 0 0,-2-73-222 0 0,7 84 437 0 0,-8-136-619 0 0,-5-41-185 0 0,1 0 0 0 0,0 0 0 0 0,1 0 0 0 0,1-1 0 0 0,6 18 0 0 0,0-1 58 0 0,-7-23-86 0 0,0-1 0 0 0,0 1 0 0 0,1-1 0 0 0,6 13 0 0 0,-8-18-40 0 0,0 0-1 0 0,1 0 1 0 0,-1 0 0 0 0,1 0-1 0 0,-1-1 1 0 0,1 1 0 0 0,0 0-1 0 0,0-1 1 0 0,0 0-1 0 0,0 1 1 0 0,0-1 0 0 0,0 0-1 0 0,0 0 1 0 0,0 0 0 0 0,0 0-1 0 0,0-1 1 0 0,0 1 0 0 0,1 0-1 0 0,-1-1 1 0 0,4 1-1 0 0,1-1-1 0 0,0-1 0 0 0,0 0-1 0 0,0 0 1 0 0,0 0 0 0 0,0-1-1 0 0,0 0 1 0 0,0 0-1 0 0,-1-1 1 0 0,1 1 0 0 0,-1-1-1 0 0,11-8 1 0 0,11-7-6 0 0,29-26-1 0 0,-47 36-1 0 0,160-151-185 0 0,-157 146 159 0 0,8-9-47 0 0,-2-1 0 0 0,0-1 1 0 0,-2-1-1 0 0,0 0 0 0 0,-2-1 0 0 0,-1-1 1 0 0,16-40-1 0 0,-25 44 11 0 0,0 0 1 0 0,-1-1-1 0 0,-2 1 1 0 0,0-1-1 0 0,-1 1 1 0 0,-2-1-1 0 0,0 0 1 0 0,-2 1 0 0 0,-5-24-1 0 0,5 36 48 0 0,0-1 0 0 0,0 2 1 0 0,-2-1-1 0 0,1 0 0 0 0,-1 1 0 0 0,-1 0 0 0 0,1 0 1 0 0,-2 0-1 0 0,0 1 0 0 0,0 0 0 0 0,0 0 0 0 0,-1 0 1 0 0,0 1-1 0 0,-1 1 0 0 0,0-1 0 0 0,0 1 1 0 0,-1 1-1 0 0,0 0 0 0 0,0 0 0 0 0,0 1 0 0 0,0 0 1 0 0,-1 1-1 0 0,0 0 0 0 0,0 1 0 0 0,-18-3 0 0 0,-44-9 67 0 0,-2 3 0 0 0,-101-3-1 0 0,80 3 141 0 0,93 12-166 0 0,3 0-25 0 0,0 0 0 0 0,0 0 1 0 0,0 1-1 0 0,-1-1 1 0 0,1 0-1 0 0,0 0 0 0 0,0 0 1 0 0,0 0-1 0 0,-1 0 0 0 0,1 0 1 0 0,0 0-1 0 0,0 0 0 0 0,-1 0 1 0 0,1 0-1 0 0,0 0 1 0 0,0-1-1 0 0,0 1 0 0 0,-1 0 1 0 0,1 0-1 0 0,0 0 0 0 0,0 0 1 0 0,0 0-1 0 0,-1 0 1 0 0,1 0-1 0 0,0-1 0 0 0,0 1 1 0 0,0 0-1 0 0,0 0 0 0 0,0 0 1 0 0,-1 0-1 0 0,1 0 0 0 0,0-1 1 0 0,0 1-1 0 0,0 0 1 0 0,0 0-1 0 0,0 0 0 0 0,0-1 1 0 0,0 1-1 0 0,0 0 0 0 0,-1 0 1 0 0,1 0-1 0 0,0-1 0 0 0,0 1 1 0 0,0 0-1 0 0,0 0 1 0 0,0-1-1 0 0,0 1 0 0 0,0 0 1 0 0,0 0-1 0 0,0 0 0 0 0,1-1 1 0 0,-1 1-1 0 0,0 0 1 0 0,0 0-1 0 0,0 0 0 0 0,0-1 1 0 0,0 1-1 0 0,0 0 0 0 0,0 0 1 0 0,0 0-1 0 0,1-1 0 0 0,-1 1 1 0 0,0 0-1 0 0,0 0 1 0 0,0 0-1 0 0,0 0 0 0 0,1 0 1 0 0,-1-1-1 0 0,22-17-6 0 0,0 1 1 0 0,1 1-1 0 0,48-25 0 0 0,2-1-25 0 0,26-23-113 0 0,140-119 0 0 0,-215 160 119 0 0,0-2 1 0 0,-2 0-1 0 0,0-1 0 0 0,-2-2 1 0 0,28-53-1 0 0,-45 76 21 0 0,0-1 0 0 0,-1 0 0 0 0,0 0-1 0 0,0 0 1 0 0,-1 0 0 0 0,1 0 0 0 0,-2 0 0 0 0,1-13 0 0 0,-7-55 3 0 0,2 56 58 0 0,0 0 0 0 0,-1 0-1 0 0,-1 0 1 0 0,-1 0 0 0 0,0 1 0 0 0,-2 0 0 0 0,0 1 0 0 0,-1 0-1 0 0,0 0 1 0 0,-2 1 0 0 0,0 0 0 0 0,0 1 0 0 0,-2 1 0 0 0,0 0-1 0 0,0 0 1 0 0,-1 2 0 0 0,-1 0 0 0 0,0 1 0 0 0,-1 0 0 0 0,0 1-1 0 0,0 1 1 0 0,-1 1 0 0 0,0 0 0 0 0,-1 1 0 0 0,0 2 0 0 0,0-1-1 0 0,0 2 1 0 0,-31-3 0 0 0,-138-3 623 0 0,186 10-765 0 0,-1 0 0 0 0,0 0 0 0 0,0 1 0 0 0,0-1 1 0 0,1 1-1 0 0,-1 0 0 0 0,0-1 0 0 0,0 1 0 0 0,1 0 1 0 0,-1 1-1 0 0,-3 1 0 0 0,4 1-274 0 0,1 0 0 0 0,0 0 0 0 0,0 0-1 0 0,1 0 1 0 0,0 0 0 0 0,-1 0 0 0 0,1 0 0 0 0,0 0-1 0 0,2 7 1 0 0,-2-10 249 0 0,1 7-773 0 0,0 0 0 0 0,1 0 0 0 0,0 0-1 0 0,3 9 1 0 0,8 14-5720 0 0,-4-14 2136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39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360 132 308 0 0,'0'-8'474'0'0,"0"0"-1"0"0,-1 0 1 0 0,1 0-1 0 0,-2 0 1 0 0,1 0-1 0 0,-1 0 1 0 0,-1 0-1 0 0,1 0 1 0 0,-7-12-1 0 0,7 17-342 0 0,0 1 1 0 0,1-1-1 0 0,-2 0 0 0 0,1 1 0 0 0,0-1 0 0 0,0 1 0 0 0,-1 0 0 0 0,0-1 0 0 0,1 1 1 0 0,-1 0-1 0 0,0 1 0 0 0,0-1 0 0 0,0 0 0 0 0,0 1 0 0 0,0 0 0 0 0,0 0 0 0 0,-1 0 0 0 0,1 0 1 0 0,0 0-1 0 0,-1 1 0 0 0,1-1 0 0 0,0 1 0 0 0,-1 0 0 0 0,1 0 0 0 0,0 0 0 0 0,-6 1 0 0 0,0 0 44 0 0,0 1-1 0 0,0-1 0 0 0,0 2 1 0 0,1-1-1 0 0,-1 1 0 0 0,0 1 0 0 0,1 0 1 0 0,0 0-1 0 0,0 0 0 0 0,0 1 0 0 0,1 0 1 0 0,-13 11-1 0 0,10-6-20 0 0,1 0 0 0 0,0 1 0 0 0,0 0 0 0 0,1 0 0 0 0,1 1 0 0 0,0 0 0 0 0,-10 21 0 0 0,5 2 85 0 0,0 1 0 0 0,3 0 0 0 0,1 0 0 0 0,1 1 0 0 0,-2 51 0 0 0,7-55 16 0 0,1 0 1 0 0,1 1-1 0 0,2-1 1 0 0,9 45-1 0 0,-8-63-118 0 0,0 0-1 0 0,2 0 1 0 0,0 0-1 0 0,0-1 1 0 0,1 0-1 0 0,1 0 1 0 0,1-1-1 0 0,0 0 1 0 0,0 0-1 0 0,1-1 1 0 0,22 23-1 0 0,-22-27-77 0 0,0 0-1 0 0,0 0 0 0 0,1-1 1 0 0,0 0-1 0 0,1-1 0 0 0,-1 0 1 0 0,1 0-1 0 0,0-2 0 0 0,1 1 1 0 0,16 3-1 0 0,-22-6-40 0 0,0-1 1 0 0,1-1-1 0 0,-1 1 0 0 0,1-1 0 0 0,-1 0 0 0 0,0 0 1 0 0,1-1-1 0 0,-1 0 0 0 0,1 0 0 0 0,-1 0 1 0 0,0-1-1 0 0,0 0 0 0 0,0 0 0 0 0,0-1 0 0 0,0 0 1 0 0,0 0-1 0 0,-1 0 0 0 0,1 0 0 0 0,-1-1 1 0 0,0 0-1 0 0,7-7 0 0 0,-1-1-2 0 0,0-1-1 0 0,-1 0 1 0 0,-1 0-1 0 0,0-1 1 0 0,-1 0-1 0 0,0 0 1 0 0,-1-1-1 0 0,8-24 1 0 0,-2-5-50 0 0,13-81 0 0 0,-16 63-107 0 0,-3-1 0 0 0,-3 0 0 0 0,-6-96 0 0 0,0 137 27 0 0,-1 1-1 0 0,-8-34 1 0 0,10 53 107 0 0,0 0 16 0 0,-1-5-9 0 0,2 6 81 0 0,-11 75 52 0 0,15 107 60 0 0,0-80-41 0 0,47 379 945 0 0,-29-333-663 0 0,-4-22-21 0 0,5 33 512 0 0,-11-54-303 0 0,-7-65-84 0 0,17 72-1 0 0,-17-89-232 0 0,-4-14-309 0 0,-1-6-163 0 0,-1-9-1189 0 0,-10-28 233 0 0,-20-81-6063 0 0,23 90 2556 0 0,-5-5 354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34 301 424 0 0,'-9'-25'2327'0'0,"-10"-19"1652"0"0,18 42-3886 0 0,0 0 0 0 0,1 1-1 0 0,-1-1 1 0 0,0 0 0 0 0,1 0 0 0 0,-1 0 0 0 0,1 0 0 0 0,0 0-1 0 0,-1 0 1 0 0,1 0 0 0 0,0 0 0 0 0,0 0 0 0 0,1 0 0 0 0,-1 0 0 0 0,1-2-1 0 0,-1-1 139 0 0,0-4-59 0 0,1 1 0 0 0,0 0 0 0 0,0 0 0 0 0,1 0 0 0 0,0 0 0 0 0,1 0 0 0 0,-1 1 0 0 0,2-1 0 0 0,-1 1 0 0 0,1 0 0 0 0,0-1 0 0 0,0 2 0 0 0,1-1 0 0 0,0 0 0 0 0,0 1 0 0 0,11-10 0 0 0,-10 10-58 0 0,1 0-1 0 0,0 1 0 0 0,1-1 1 0 0,-1 2-1 0 0,1-1 0 0 0,0 1 0 0 0,0 0 1 0 0,0 1-1 0 0,1 0 0 0 0,-1 0 1 0 0,1 1-1 0 0,0 0 0 0 0,16-2 1 0 0,-13 4-18 0 0,0 0 0 0 0,0 1 0 0 0,0 0 1 0 0,0 1-1 0 0,-1 0 0 0 0,1 1 1 0 0,0 1-1 0 0,-1-1 0 0 0,15 8 0 0 0,-2 2 37 0 0,0 0 0 0 0,-2 2 0 0 0,1 1 0 0 0,-2 0 0 0 0,0 2 0 0 0,-1 0 0 0 0,-1 1 0 0 0,25 32 0 0 0,-24-25 22 0 0,-2 1 1 0 0,0 0-1 0 0,-2 1 0 0 0,20 47 1 0 0,-31-62-34 0 0,0 0 1 0 0,-1 1 0 0 0,0-1 0 0 0,-1 1 0 0 0,-1-1 0 0 0,0 1 0 0 0,-1 0 0 0 0,-1 0 0 0 0,0 0 0 0 0,0 0 0 0 0,-1 0 0 0 0,-1 0 0 0 0,-6 19 0 0 0,8-29-72 0 0,-1-1-1 0 0,-1 0 1 0 0,1 0 0 0 0,0 1 0 0 0,-1-1 0 0 0,0 0 0 0 0,1 0 0 0 0,-1-1 0 0 0,0 1-1 0 0,-1 0 1 0 0,1-1 0 0 0,0 1 0 0 0,-1-1 0 0 0,1 0 0 0 0,-1 0 0 0 0,0 0 0 0 0,0 0 0 0 0,0 0-1 0 0,0 0 1 0 0,0-1 0 0 0,0 1 0 0 0,0-1 0 0 0,-1 0 0 0 0,1 0 0 0 0,0-1 0 0 0,-1 1 0 0 0,1 0-1 0 0,0-1 1 0 0,-8 0 0 0 0,-5-1 105 0 0,0-1-1 0 0,-1-1 0 0 0,1-1 0 0 0,0 0 1 0 0,-17-7-1 0 0,-10-2 69 0 0,-191-35 1187 0 0,209 38-1400 0 0,13 2-2963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0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95 336 0 0,'-1'-3'852'0'0,"1"-1"-524"0"0,-1 1 1 0 0,-1-1-1 0 0,1 1 0 0 0,0-1 0 0 0,-1 1 1 0 0,1 0-1 0 0,-1 0 0 0 0,0 0 0 0 0,0 0 0 0 0,0 0 1 0 0,-1 0-1 0 0,1 1 0 0 0,-1-1 0 0 0,-3-2 1 0 0,0 0 125 0 0,0 1 0 0 0,0 0 0 0 0,-1 0 1 0 0,1 0-1 0 0,-1 1 0 0 0,-13-4 0 0 0,12 4-185 0 0,-1 1-1 0 0,0-1 1 0 0,1 2 0 0 0,-1 0-1 0 0,0 0 1 0 0,0 0-1 0 0,1 1 1 0 0,-1 0-1 0 0,0 1 1 0 0,0 0-1 0 0,1 0 1 0 0,-17 5 0 0 0,14 0-101 0 0,0 0 0 0 0,0 1 0 0 0,0 0 0 0 0,1 0 0 0 0,0 1 0 0 0,1 0 0 0 0,0 1 0 0 0,0 0 0 0 0,1 0 0 0 0,0 1 0 0 0,0 0 0 0 0,1 1 1 0 0,1 0-1 0 0,0 0 0 0 0,-9 21 0 0 0,4-4 104 0 0,2 1-1 0 0,0-1 1 0 0,2 2 0 0 0,2-1 0 0 0,-4 45 0 0 0,8-60-148 0 0,1 1 0 0 0,1 0 0 0 0,0-1 0 0 0,1 1 0 0 0,0-1-1 0 0,1 0 1 0 0,1 0 0 0 0,0 0 0 0 0,1 0 0 0 0,10 19 0 0 0,-10-24-48 0 0,0 0 0 0 0,1 1 0 0 0,0-2 0 0 0,0 1 0 0 0,1-1 0 0 0,0 0 1 0 0,1 0-1 0 0,-1-1 0 0 0,1 0 0 0 0,1-1 0 0 0,0 1 0 0 0,0-2 0 0 0,0 1 0 0 0,19 7 0 0 0,-17-9-31 0 0,1 0-1 0 0,0-1 1 0 0,0 0-1 0 0,0-1 1 0 0,0 0 0 0 0,0-1-1 0 0,0-1 1 0 0,0 0-1 0 0,19-2 1 0 0,-23 1-42 0 0,0-1 0 0 0,0 0 0 0 0,-1 0 0 0 0,1-1 0 0 0,0 0 0 0 0,-1 0 1 0 0,0-1-1 0 0,0 0 0 0 0,0 0 0 0 0,0 0 0 0 0,0-1 0 0 0,-1 0 0 0 0,0-1 0 0 0,0 1 0 0 0,7-10 1 0 0,-3 0-64 0 0,0 0 0 0 0,-1-1 0 0 0,0 0 0 0 0,-1 0 1 0 0,-1-1-1 0 0,-1 0 0 0 0,0-1 0 0 0,-1 1 1 0 0,2-21-1 0 0,-1 2-98 0 0,-2-1 0 0 0,-1 0 1 0 0,-4-57-1 0 0,-1 77 195 0 0,0 0 1 0 0,0 0-1 0 0,-2 0 0 0 0,0 0 1 0 0,-1 0-1 0 0,-1 1 1 0 0,0-1-1 0 0,-16-27 0 0 0,21 43 180 0 0,1 1-205 0 0,-1 0 0 0 0,1 0 0 0 0,0 0 0 0 0,-1 0 0 0 0,1 1 0 0 0,0-1 0 0 0,-1 0 0 0 0,1 0 0 0 0,0 0 0 0 0,-1 1-1 0 0,1-1 1 0 0,0 0 0 0 0,0 0 0 0 0,0 1 0 0 0,-1-1 0 0 0,1 0 0 0 0,0 1 0 0 0,0-1 0 0 0,0 0 0 0 0,-1 1 0 0 0,1-1 0 0 0,0 0 0 0 0,0 1 0 0 0,0-1 0 0 0,0 0 0 0 0,0 1 0 0 0,0-1-1 0 0,0 0 1 0 0,0 1 0 0 0,0-1 0 0 0,0 0 0 0 0,0 1 0 0 0,0 0 0 0 0,2 23 217 0 0,12 36 6 0 0,-10-47-145 0 0,5 21-1 0 0,1-1 0 0 0,2-1 1 0 0,1 0-1 0 0,1-1 1 0 0,2 0-1 0 0,1-2 1 0 0,2 1-1 0 0,0-2 1 0 0,2-1-1 0 0,42 43 1 0 0,-18-37-1163 0 0,-15-13-1199 0 0,-29-19 1939 0 0,0-1 0 0 0,0 0 1 0 0,0 0-1 0 0,1 1 0 0 0,-1-1 1 0 0,0 0-1 0 0,0 0 1 0 0,0 0-1 0 0,0 0 0 0 0,0 0 1 0 0,0 0-1 0 0,0 0 0 0 0,1 0 1 0 0,-1-1-1 0 0,0 1 0 0 0,0 0 1 0 0,0-1-1 0 0,0 1 1 0 0,0-1-1 0 0,0 1 0 0 0,0-1 1 0 0,0 1-1 0 0,0-1 0 0 0,-1 0 1 0 0,1 0-1 0 0,0 1 0 0 0,0-1 1 0 0,0 0-1 0 0,-1 0 1 0 0,1 0-1 0 0,0 0 0 0 0,-1 0 1 0 0,2-1-1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1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4 0 0,'1'-7'868'0'0,"-1"5"-604"0"0,0 1 0 0 0,0-1-1 0 0,1 0 1 0 0,-1 1 0 0 0,0-1-1 0 0,1 1 1 0 0,-1-1 0 0 0,1 0-1 0 0,-1 1 1 0 0,1-1 0 0 0,0 1-1 0 0,-1-1 1 0 0,1 1-1 0 0,0 0 1 0 0,0-1 0 0 0,0 1-1 0 0,0 0 1 0 0,1 0 0 0 0,-1 0-1 0 0,0-1 1 0 0,0 1 0 0 0,1 0-1 0 0,-1 1 1 0 0,0-1 0 0 0,1 0-1 0 0,-1 0 1 0 0,1 1-1 0 0,3-2 794 0 0,-2 4-269 0 0,1 3-520 0 0,0-1 0 0 0,0 1 1 0 0,-1-1-1 0 0,1 1 0 0 0,-1 0 0 0 0,0 0 0 0 0,3 10 1 0 0,17 50 1061 0 0,-8-23-552 0 0,17 49 391 0 0,-13-33-246 0 0,31 62 1 0 0,-41-103-745 0 0,-1-1 0 0 0,2-1 1 0 0,0 0-1 0 0,0 0 0 0 0,2-1 0 0 0,0 0 0 0 0,0-1 1 0 0,20 15-1 0 0,-28-24-163 0 0,0-1 0 0 0,1-1 0 0 0,-1 1 1 0 0,1 0-1 0 0,0-1 0 0 0,0 0 0 0 0,0 0 0 0 0,0-1 1 0 0,0 1-1 0 0,0-1 0 0 0,0 0 0 0 0,0-1 0 0 0,1 1 0 0 0,-1-1 1 0 0,0 0-1 0 0,0 0 0 0 0,1-1 0 0 0,-1 0 0 0 0,0 1 1 0 0,9-4-1 0 0,-7 1-45 0 0,0 1 0 0 0,0-2 0 0 0,0 1 0 0 0,-1-1 1 0 0,1 0-1 0 0,-1 0 0 0 0,0-1 0 0 0,0 0 0 0 0,0 0 0 0 0,-1-1 0 0 0,1 1 0 0 0,-1-1 1 0 0,7-12-1 0 0,5-7-76 0 0,-2 0 0 0 0,-1-1 1 0 0,-1-1-1 0 0,-1 0 0 0 0,-1-1 1 0 0,-2 0-1 0 0,0 0 0 0 0,-2-1 1 0 0,-2 0-1 0 0,0-1 0 0 0,0-30 1 0 0,-5 42 379 0 0,0 0 1 0 0,-2 0-1 0 0,0 0 1 0 0,-9-34 824 0 0,12 59-891 0 0,9 47 188 0 0,2-1 0 0 0,2 0-1 0 0,3-1 1 0 0,1 0 0 0 0,3-2-1 0 0,53 93 1 0 0,-57-115-493 0 0,16 24-3856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1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32 260 0 0,'-26'-18'17312'0'0,"31"16"-17076"0"0,1-1 0 0 0,-1 2 0 0 0,0-1-1 0 0,0 0 1 0 0,1 1 0 0 0,-1 0-1 0 0,1 0 1 0 0,-1 1 0 0 0,1 0 0 0 0,7 0-1 0 0,66 7 1638 0 0,-55-4-1462 0 0,324 21 2836 0 0,-313-21-3219 0 0,103 14-869 0 0,-113-13-990 0 0,40 14 0 0 0,-46-6-1485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2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53 584 0 0,'0'0'2844'0'0,"2"4"-1938"0"0,3 19-124 0 0,-1-1 1 0 0,-1 1-1 0 0,-1 0 0 0 0,-1 0 1 0 0,-2 25-1 0 0,1 13 29 0 0,3 42 1704 0 0,-15 146 0 0 0,11-205-1852 0 0,2-36-391 0 0,-1 1 0 0 0,0-1 0 0 0,-1 1 0 0 0,1-1 0 0 0,-6 18 936 0 0,-7-82-1092 0 0,9-5-77 0 0,-5-46-204 0 0,7-130-1 0 0,4 178 82 0 0,-2 40 46 0 0,0 1 0 0 0,1-1 1 0 0,1 1-1 0 0,1 0 0 0 0,7-25 1 0 0,-8 37 18 0 0,0 0 1 0 0,0 0-1 0 0,1 0 0 0 0,0 0 1 0 0,0 0-1 0 0,1 1 1 0 0,0 0-1 0 0,0-1 1 0 0,0 1-1 0 0,9-8 1 0 0,-10 11 14 0 0,0 0 0 0 0,0 0 0 0 0,0 0 0 0 0,0 0 0 0 0,1 1 0 0 0,-1-1 0 0 0,1 1 0 0 0,-1 0 1 0 0,1 0-1 0 0,-1 0 0 0 0,1 0 0 0 0,0 1 0 0 0,-1 0 0 0 0,1-1 0 0 0,0 1 0 0 0,0 1 0 0 0,-1-1 0 0 0,1 0 0 0 0,0 1 1 0 0,4 1-1 0 0,1 1 37 0 0,0 1 0 0 0,0 0 1 0 0,0 0-1 0 0,-1 1 0 0 0,0 0 1 0 0,0 1-1 0 0,0 0 0 0 0,0 0 1 0 0,-1 0-1 0 0,0 1 0 0 0,-1 0 1 0 0,1 1-1 0 0,7 11 0 0 0,7 12 232 0 0,32 66 0 0 0,-50-91-245 0 0,20 39 245 0 0,-3 2 0 0 0,-1 1 1 0 0,-3 0-1 0 0,-1 1 0 0 0,-3 1 0 0 0,-2 0 1 0 0,3 58-1 0 0,-11-70-780 0 0,-2-36 58 0 0,2 6-450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5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1 431 196 0 0,'20'1'2908'0'0,"9"-8"-1840"0"0,0 0 1 0 0,-1-2 0 0 0,0-1 0 0 0,0-1-1 0 0,39-22 1 0 0,-16 8-18 0 0,-9 3 48 0 0,-1-3 0 0 0,46-35 0 0 0,-43 28 61 0 0,-42 30-1097 0 0,1 1-1 0 0,-1-1 1 0 0,0 0-1 0 0,0 0 1 0 0,0 0-1 0 0,0 0 1 0 0,0-1-1 0 0,0 1 1 0 0,-1-1-1 0 0,1 1 1 0 0,-1-1-1 0 0,0 1 1 0 0,0-1 0 0 0,0 0-1 0 0,0 1 1 0 0,0-1-1 0 0,0 0 1 0 0,-1 0-1 0 0,1 0 1 0 0,-1 0-1 0 0,0 0 1 0 0,0 1-1 0 0,0-1 1 0 0,0 0-1 0 0,-1 0 1 0 0,1 0-1 0 0,-1 0 1 0 0,0 0 0 0 0,1 1-1 0 0,-1-1 1 0 0,0 0-1 0 0,-1 1 1 0 0,1-1-1 0 0,-2-2 1 0 0,-1-3 11 0 0,0 1 1 0 0,-1 0-1 0 0,0 1 1 0 0,0-1 0 0 0,-1 1-1 0 0,0 0 1 0 0,0 0-1 0 0,0 1 1 0 0,-1-1-1 0 0,-10-5 1 0 0,10 7-44 0 0,-1 0 1 0 0,0 1-1 0 0,0 0 1 0 0,0 1-1 0 0,0 0 1 0 0,0 0-1 0 0,-1 0 1 0 0,1 1-1 0 0,-1 1 0 0 0,1-1 1 0 0,-1 1-1 0 0,1 1 1 0 0,-1-1-1 0 0,1 2 1 0 0,0-1-1 0 0,-1 1 0 0 0,1 0 1 0 0,-11 5-1 0 0,6-1-5 0 0,0 0 0 0 0,0 0 0 0 0,1 1 0 0 0,0 1 0 0 0,0 0 0 0 0,1 1 0 0 0,0 0 0 0 0,1 1 0 0 0,0 0 0 0 0,-11 15 0 0 0,9-10 51 0 0,2 1 0 0 0,0 0-1 0 0,1 1 1 0 0,1-1-1 0 0,0 2 1 0 0,1-1-1 0 0,1 1 1 0 0,1 1 0 0 0,0-1-1 0 0,2 1 1 0 0,0-1-1 0 0,1 1 1 0 0,0 23-1 0 0,3-28 18 0 0,-1 1-1 0 0,2 0 0 0 0,0 0 0 0 0,1-1 1 0 0,0 1-1 0 0,1-1 0 0 0,1 0 0 0 0,0 0 1 0 0,1 0-1 0 0,0-1 0 0 0,1 1 0 0 0,1-2 1 0 0,0 1-1 0 0,0-1 0 0 0,2 0 0 0 0,-1-1 0 0 0,16 14 1 0 0,-9-12-138 0 0,0-1 1 0 0,0-1 0 0 0,1-1-1 0 0,0 0 1 0 0,1-1-1 0 0,0-1 1 0 0,1-1 0 0 0,-1 0-1 0 0,1-2 1 0 0,0 0 0 0 0,1-1-1 0 0,-1-1 1 0 0,1 0 0 0 0,0-2-1 0 0,0 0 1 0 0,0-2-1 0 0,-1 0 1 0 0,1-1 0 0 0,0-1-1 0 0,-1 0 1 0 0,33-12 0 0 0,-23 5-2049 0 0,46-24 0 0 0,-32 9-5876 0 0,-24 14 3151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0:37:2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0 216 0 0,'0'0'11259'0'0,"3"21"-11114"0"0,10 62-20 0 0,-13-76-98 0 0,1 1 0 0 0,0-1 0 0 0,0 0 0 0 0,1 1 0 0 0,0-1 0 0 0,5 12 0 0 0,-2-7 9 0 0,4 19 110 0 0,2-6-64 0 0,-6-16-27 0 0,38 55 162 0 0,-23-40-130 0 0,-3-9 0 0 0,0 1-43 0 0,-13-12 5 0 0,4-1-1 0 0,22 6-6 0 0,-23-6 50 0 0,5-5-57 0 0,35-4-10 0 0,-35 4 26 0 0,-3-5-26 0 0,26-21 3 0 0,-26 21-6 0 0,-4 0-5 0 0,15-18 4 0 0,-16 18 9 0 0,-1 2-4 0 0,6-14-11 0 0,-7 14 16 0 0,0-4-19 0 0,2-25 1 0 0,-2 25 46 0 0,-2 0-47 0 0,4-25-3 0 0,-4 26 78 0 0,-4-1-61 0 0,-12-26 4 0 0,12 26 304 0 0,-2 5-292 0 0,-15-12-4 0 0,16 11 168 0 0,11 27-188 0 0,30 97 8 0 0,14 32 18 0 0,-3-16-36 0 0,-22-66-4 0 0,-11-20-21 0 0,-11-39 14 0 0,4 29-20 0 0,-4-8 9 0 0,-2-23-2 0 0,-1 1 1 0 0,1 27 15 0 0,-1-28-11 0 0,-3 0-8 0 0,-11 22 17 0 0,11-23-2 0 0,0-7 3 0 0,0 1 2 0 0,0-1 1 0 0,0 0-1 0 0,0 1 1 0 0,0 0-1 0 0,0 0 1 0 0,0 0-1 0 0,0 0 0 0 0,-4 2 1 0 0,-1 1 12 0 0,-1-2 52 0 0,-2-4-31 0 0,-35-5 6 0 0,34 6 53 0 0,-1-3-19 0 0,-4 0-49 0 0,-42-15 105 0 0,31 9-59 0 0,21 7 0 0 0,-1 0-9 0 0,-24-10 0 0 0,24 9 1 0 0,2 1-4 0 0,-18-10-2 0 0,18 9-13 0 0,0 0-10 0 0,-16-11-11 0 0,16 11 58 0 0,0-1-78 0 0,-18-14 4 0 0,19 15-23 0 0,-1 0-256 0 0,-17-11 109 0 0,18 11-48 0 0,-8-28-9729 0 0,11 25 7331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6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288 370 608 0 0,'4'-14'463'0'0,"-1"-1"1"0"0,0 0-1 0 0,-1 0 1 0 0,-1 0-1 0 0,0 0 1 0 0,-1 0-1 0 0,-1 0 1 0 0,0-1-1 0 0,-1 1 0 0 0,-6-21 1 0 0,4 22-186 0 0,-2-1 0 0 0,0 1 1 0 0,-1 1-1 0 0,0-1 0 0 0,-1 1 0 0 0,0 0 1 0 0,-1 1-1 0 0,-11-12 0 0 0,14 17-107 0 0,3 3-71 0 0,-1 0 0 0 0,1 0 0 0 0,-1 1 0 0 0,0-1-1 0 0,0 1 1 0 0,-1 0 0 0 0,1 0 0 0 0,-1 1 0 0 0,1-1 0 0 0,-1 1 0 0 0,0 0 0 0 0,0 0 0 0 0,0 1 0 0 0,0 0 0 0 0,0 0 0 0 0,-11-1 0 0 0,13 1-60 0 0,-1 1 0 0 0,1 0 0 0 0,0 0 0 0 0,-1 1-1 0 0,1-1 1 0 0,-1 1 0 0 0,1-1 0 0 0,0 1 0 0 0,0 0 0 0 0,-1 0 0 0 0,1 1 0 0 0,0-1 0 0 0,0 1 0 0 0,0-1 0 0 0,0 1 0 0 0,0 0-1 0 0,1 0 1 0 0,-1 1 0 0 0,1-1 0 0 0,-1 0 0 0 0,1 1 0 0 0,0-1 0 0 0,-1 1 0 0 0,2 0 0 0 0,-1 0 0 0 0,-2 4 0 0 0,-4 11 73 0 0,2 0 0 0 0,0 0 1 0 0,1 0-1 0 0,1 1 0 0 0,-3 28 0 0 0,1 99 397 0 0,5-90-321 0 0,15 473 1617 0 0,-12-496-1699 0 0,41 333 1176 0 0,-32-287-998 0 0,-3-32-100 0 0,7 86 604 0 0,-2 60 602 0 0,-10-141-908 0 0,-1-39-4409 0 0,-14-47 2769 0 0,-16-43-6403 0 0,19 56 4058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7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24 348 0 0,'-3'-8'18104'0'0,"15"5"-17607"0"0,0 1 0 0 0,0 1-1 0 0,0 0 1 0 0,17 0 0 0 0,62-1 1409 0 0,-7-2-652 0 0,43 4 384 0 0,-70-2-808 0 0,0 3 0 0 0,73 10 0 0 0,3 5-102 0 0,-111-7-5090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8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9 708 0 0,'48'-8'31574'0'0,"-49"8"-31232"0"0,-19 5-3943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49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32 0 0,'0'0'31122'0'0,"-2"2"-30272"0"0,-8 5-1122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3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0 388 0 0,'0'0'13833'0'0,"-5"20"-13597"0"0,-20 85 222 0 0,15-61-28 0 0,-2 1 24 0 0,1 3-4 0 0,0 2-15 0 0,0-1-35 0 0,-1-1-12 0 0,3-19-203 0 0,7-22-23 0 0,-1 3-13 0 0,-17 70 374 0 0,18-73-182 0 0,0 0-247 0 0,-4 22 10 0 0,5-21 153 0 0,-1-1-178 0 0,-5 23 2 0 0,5-22 150 0 0,0-2-175 0 0,-8 20-12 0 0,8-19 44 0 0,0 0-67 0 0,-20 64 176 0 0,20-63-113 0 0,-2-3-151 0 0,-12 15 49 0 0,12-14 4 0 0,0 0-346 0 0,-10 18 338 0 0,10-18-19 0 0,4 3-39 0 0,-1 30 82 0 0,0-30 15 0 0,0 33 0 0 0,1-34 18 0 0,11-25-211 0 0,32-53 165 0 0,-32 53-17 0 0,-6 12-1 0 0,18-12-2 0 0,-17 12-3 0 0,1 2 10 0 0,21-11 26 0 0,-21 10-1 0 0,3 3 4 0 0,28-3 11 0 0,-29 3 78 0 0,3 2-53 0 0,35 5 10 0 0,-36-4 18 0 0,0 1 1 0 0,2-1-40 0 0,-6-1 4 0 0,0 1 0 0 0,0 0 0 0 0,1 0 0 0 0,11 6-1 0 0,27 11 338 0 0,-2 3 0 0 0,75 48 0 0 0,-94-52-197 0 0,0 2 0 0 0,-2 0 0 0 0,0 1 1 0 0,-1 2-1 0 0,35 45 0 0 0,-26-24 159 0 0,-1 2 0 0 0,40 84 0 0 0,-37-65-76 0 0,-16-34-86 0 0,-2 1 0 0 0,20 59 1 0 0,-2 8 129 0 0,-8 0-64 0 0,-10 1 7 0 0,-13-86-224 0 0,4 22 65 0 0,-5-30-73 0 0,0 0-1 0 0,-1 0 1 0 0,1 0 0 0 0,-2 0 0 0 0,0 11 0 0 0,-3 43 89 0 0,-2-3-4 0 0,5-48-83 0 0,1-5-5 0 0,0 0 0 0 0,-1-1 0 0 0,0 1 0 0 0,1 0 1 0 0,-1 0-1 0 0,-1-1 0 0 0,-1 6 0 0 0,-23 61 119 0 0,19-45-67 0 0,6-22-55 0 0,0-1 0 0 0,0 1 0 0 0,-1 0 0 0 0,1-1 0 0 0,0 1 0 0 0,-1 0 0 0 0,0-1 0 0 0,1 0 0 0 0,-3 3 0 0 0,-39 51 112 0 0,39-51-50 0 0,-3 1-12 0 0,-96 70 200 0 0,96-73-197 0 0,-2 1 11 0 0,-1 2-46 0 0,7-4-12 0 0,-1 0-1 0 0,1 0 1 0 0,-1-1-1 0 0,1 1 0 0 0,-1-1 1 0 0,0 0-1 0 0,0 0 1 0 0,1 0-1 0 0,-1 0 1 0 0,-7 0-1 0 0,1 1 12 0 0,-34 2 79 0 0,31-3-81 0 0,-43-3 98 0 0,-9-4 51 0 0,5 2 22 0 0,-13-4 8 0 0,-3-1-22 0 0,74 8-178 0 0,-161-22 385 0 0,99 8-242 0 0,53 12-120 0 0,-33-11 83 0 0,19 4-65 0 0,6 3-8 0 0,0 0 0 0 0,0-2 1 0 0,1 0-1 0 0,-30-21 0 0 0,43 26-9 0 0,-2-1-1 0 0,-18-14 5 0 0,19 14 14 0 0,0 1-24 0 0,-18-14-27 0 0,19 14-20 0 0,0-1-175 0 0,-14-12 88 0 0,15 13-26 0 0,-28-13-6782 0 0,25 14 5737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4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43 668 0 0,'0'0'10034'0'0,"12"-5"-9530"0"0,33-16-38 0 0,-34 15 380 0 0,1 5-436 0 0,35-6-6 0 0,-35 6-13 0 0,-10 2-350 0 0,0-1 1 0 0,1 1-1 0 0,-1-1 1 0 0,1 1 0 0 0,-1-1-1 0 0,1 0 1 0 0,-1 0-1 0 0,0 0 1 0 0,1 0-1 0 0,-1 0 1 0 0,3-1 0 0 0,36-2 829 0 0,23 2-227 0 0,-8 2-16 0 0,9 3 63 0 0,-7 1-44 0 0,18 0-42 0 0,-62-3-499 0 0,42-3 420 0 0,23-4 53 0 0,220 8 1559 0 0,-290-3-1920 0 0,4 0 3 0 0,39 0 8 0 0,-39 0-10 0 0,-1 0-24 0 0,54 2 389 0 0,-28-1-380 0 0,-28-1-17 0 0,-2 1-25 0 0,2 2-104 0 0,-5-2 11 0 0,-1 0-1 0 0,1 0 1 0 0,0 0 0 0 0,-1-1 0 0 0,1 0 0 0 0,0 1-1 0 0,6-2 1 0 0,55 0 486 0 0,-54-1-522 0 0,-6 1 7 0 0,0 0 0 0 0,-1 0 1 0 0,1 1-1 0 0,0 0 0 0 0,0 0 0 0 0,10 2 1 0 0,18 2-206 0 0,-26-3-79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5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81 128 0 0,'0'0'13410'0'0,"17"-10"-13049"0"0,50-28-5 0 0,-66 36-322 0 0,1 1 1 0 0,0 0-1 0 0,0 0 0 0 0,0 0 0 0 0,0 0 0 0 0,1 0 0 0 0,-1 0 0 0 0,0 0 0 0 0,0 1 1 0 0,4-1-1 0 0,80-10 1213 0 0,140 0 1 0 0,-80 29-96 0 0,-87-9-814 0 0,11-4-15 0 0,-40-3 1 0 0,48 9 0 0 0,196 42 864 0 0,-207-42-884 0 0,10 6 122 0 0,-69-16 228 0 0,33 7-569 0 0,-33-7 504 0 0,-21 14-577 0 0,-37 45 2 0 0,28-29 11 0 0,19-20-17 0 0,1-3 2 0 0,-33 79 192 0 0,-36 145 0 0 0,-14 162 416 0 0,7 159 467 0 0,75-536-1020 0 0,1-1 0 0 0,0 23 0 0 0,-1 26 127 0 0,-3 10-44 0 0,7-63-125 0 0,-5 36 86 0 0,-1-19-52 0 0,4-21-7 0 0,1 2-3 0 0,-1 50 141 0 0,0-51-550 0 0,0-2 2536 0 0,0 0-4324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6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56 664 0 0,'0'0'12942'0'0,"20"-4"-12351"0"0,62-10 33 0 0,-76 12-481 0 0,1 0 0 0 0,-1 1 0 0 0,0 0 0 0 0,1 0 0 0 0,0 1 0 0 0,11 0-1 0 0,28 2 852 0 0,335-21 2644 0 0,-291 14-3010 0 0,38-3 865 0 0,242 15-1 0 0,-272 4-927 0 0,-14 1-203 0 0,-76-11-349 0 0,5 0-1791 0 0,-1 3 4529 0 0,-4-1-5479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7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64 0 0,'0'0'11372'0'0,"6"15"-11126"0"0,-1 4-169 0 0,-3-9 13 0 0,1 0-1 0 0,1 0 0 0 0,8 18 0 0 0,-15 1 183 0 0,2-23-218 0 0,-1-1 0 0 0,2 0 0 0 0,-1 0 0 0 0,1 1 0 0 0,0-1 0 0 0,0 8 1 0 0,1 45 502 0 0,-3-47-730 0 0,1 6 257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3T22:44:19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404 357 480 0 0,'0'0'14250'0'0,"-19"-7"-14059"0"0,-55-18-39 0 0,55 19 199 0 0,16-2-260 0 0,-10-24-1 0 0,9 24 72 0 0,7-37-26 0 0,-3 36 19 0 0,3-2-121 0 0,9-33-9 0 0,-9 33 31 0 0,0 4-26 0 0,7-18-9 0 0,-7 19 18 0 0,2-1-22 0 0,16-22 10 0 0,-16 22-5 0 0,2 2 16 0 0,53-32 94 0 0,-55 34-27 0 0,4 0-5 0 0,29-10-20 0 0,-28 9 5 0 0,-2 4 28 0 0,26-4 0 0 0,-26 3 148 0 0,4 3-138 0 0,33 3 2 0 0,-34-4 1 0 0,-2 2 23 0 0,29 8 29 0 0,-36-11-155 0 0,1 0 0 0 0,-1 1-1 0 0,0-1 1 0 0,0 1 0 0 0,1 0 0 0 0,-1 0 0 0 0,0-1 0 0 0,0 1-1 0 0,0 1 1 0 0,0-1 0 0 0,0 0 0 0 0,3 3 0 0 0,15 12 253 0 0,-13-13-212 0 0,-4-2-29 0 0,0 1 0 0 0,0-1 0 0 0,-1 1 0 0 0,1 0 0 0 0,0-1 0 0 0,-1 1 0 0 0,1 0 0 0 0,-1 1 0 0 0,3 2 0 0 0,30 29 401 0 0,3 3-13 0 0,48 76 459 0 0,-71-86-528 0 0,17 43 1 0 0,-22-46-216 0 0,-7-18-88 0 0,0 0 1 0 0,-1 0 0 0 0,0 0-1 0 0,0 1 1 0 0,-1-1-1 0 0,1 0 1 0 0,-1 9 0 0 0,2 4 31 0 0,2 11 154 0 0,3 38 0 0 0,-3-16 33 0 0,-2-36-187 0 0,-2-8-2 0 0,0 0 0 0 0,0-1 0 0 0,-1 1 0 0 0,-1 14 0 0 0,-1 58 302 0 0,-4 0-1 0 0,-3-1 0 0 0,-25 97 0 0 0,3-47-37 0 0,15-54-69 0 0,-4-1 0 0 0,-33 79-1 0 0,31-101-149 0 0,-92 194 470 0 0,65-170-386 0 0,28-41-123 0 0,15-26-59 0 0,0 0 1 0 0,0 0 0 0 0,-15 15-1 0 0,9-11-3 0 0,-1-1 0 0 0,0-1 0 0 0,0 0 0 0 0,-2-1-1 0 0,1 0 1 0 0,-1-1 0 0 0,-18 8 0 0 0,27-15-8 0 0,-4-1-25 0 0,-37 4-29 0 0,34-6-22 0 0,-63-2-17 0 0,20 2-74 0 0,15 0 89 0 0,31 1 3 0 0,0-3-2 0 0,-72-24-155 0 0,75 25 146 0 0,1-2-8 0 0,-17-9-26 0 0,17 10-27 0 0,2-4-10 0 0,-14-18 4 0 0,14 18 11 0 0,2-1 3 0 0,-2 1 78 0 0,3 5 22 0 0,0-1 0 0 0,-1 1 0 0 0,1-1 0 0 0,1 1 0 0 0,-1-1 1 0 0,0 1-1 0 0,1-1 0 0 0,-1 0 0 0 0,1 1 0 0 0,0-1 0 0 0,0 0 1 0 0,0 1-1 0 0,0-6 0 0 0,-1-4-13 0 0,1 7 0 0 0,0-1 0 0 0,0 1 0 0 0,0-1 0 0 0,0 1-1 0 0,1 0 1 0 0,2-10 0 0 0,8-44-222 0 0,-2 26 181 0 0,-7 25 9 0 0,1 0-1 0 0,24-67-186 0 0,-24 68 196 0 0,4 2 4 0 0,18-18 4 0 0,-18 18-2 0 0,-2 1-2 0 0,57-32-73 0 0,27-3 24 0 0,-78 35 94 0 0,0 0 0 0 0,0 1-1 0 0,0 1 1 0 0,0-1 0 0 0,1 2 0 0 0,16-1 0 0 0,-18 1 9 0 0,-3 0-4 0 0,1 0 0 0 0,-1 0 0 0 0,0 1 0 0 0,15 1 1 0 0,-9 0 0 0 0,-2-2 1 0 0,0 1 1 0 0,1 1 0 0 0,-1 0 0 0 0,19 4 0 0 0,-10-1 1 0 0,-7-1-2 0 0,-1 1 0 0 0,1 0 0 0 0,-1 0 0 0 0,1 1 0 0 0,11 7 0 0 0,-16-8 4 0 0,14 8 46 0 0,0 0 1 0 0,-1 1-1 0 0,-1 2 0 0 0,0 0 0 0 0,0 1 0 0 0,28 31 1 0 0,-23-23 31 0 0,44 54 238 0 0,-15-13 27 0 0,-45-52-245 0 0,8 6-4 0 0,5 1 57 0 0,-15-14-138 0 0,0 2 31 0 0,1-1 0 0 0,0 0 1 0 0,0-1-1 0 0,0 0 0 0 0,1 0 1 0 0,0-1-1 0 0,1 0 1 0 0,-1 0-1 0 0,17 5 0 0 0,-15-6-21 0 0,-8-2-15 0 0,1 0 0 0 0,0-1 0 0 0,0 0 0 0 0,0 0 0 0 0,0 0 0 0 0,0 0 0 0 0,0-1 0 0 0,0 1 0 0 0,0-1 0 0 0,6 0 0 0 0,0 2 10 0 0,-7-2-11 0 0,0 1 0 0 0,1-1 0 0 0,0 1-1 0 0,-1-1 1 0 0,1 0 0 0 0,-1 0 0 0 0,1-1-1 0 0,-1 1 1 0 0,1-1 0 0 0,-1 1 0 0 0,6-3-1 0 0,58-13 99 0 0,-60 15-101 0 0,13-4 6 0 0,0-1 0 0 0,0 0 1 0 0,29-14-1 0 0,182-87-2488 0 0,-158 70-685 0 0,-68 34 1745 0 0,20-18-8939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A686C-90FB-CC7A-FBEA-D31049F91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98BF86-FE38-6834-8470-FE8623C25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4C07A-4549-854D-4D7B-EEAB7245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103-4DF0-4126-9366-023EB7FBE15A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64412-6F79-9FD8-6C09-BC822415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F6710C-8814-3A82-087F-073BAE4E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240-458B-49E7-9A3D-13D93CBA4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0937B-5D25-EBA8-C079-DC844921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2EB69B-F7B7-434E-5A79-77F92A897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756A85-FE63-4DF8-DD5F-F408F95C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103-4DF0-4126-9366-023EB7FBE15A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986596-5C68-B41A-55BA-1C0F0A19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985E5D-51F5-6F8A-F21D-5298212A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240-458B-49E7-9A3D-13D93CBA4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26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521275-08E3-D3A5-104F-90006744F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E832BA-9FD1-C004-1CD8-0A041409A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AE51A5-4B16-8446-E8CA-F4444C57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103-4DF0-4126-9366-023EB7FBE15A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F6A0C0-F39A-BE57-248E-591B85E2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B6E55A-2700-8BD0-C866-11BB5D32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240-458B-49E7-9A3D-13D93CBA4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93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9E9BD-0FA5-5EED-2293-6CF9C9B1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21697-4477-0BBB-ECFD-9217C6E53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10DB65-3660-7AF3-17C3-B45B692D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103-4DF0-4126-9366-023EB7FBE15A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6FAC7-9051-D65F-A30E-2FE9B8AD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E8E424-2001-6E69-3808-7B4747E0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240-458B-49E7-9A3D-13D93CBA4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36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C3EAD-E08E-2B56-BF32-EA09800B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0BC105-40C3-FCE3-EE93-954913798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2D7A2F-5C46-7040-F39C-CB01992C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103-4DF0-4126-9366-023EB7FBE15A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712733-7B4F-BD79-2E07-868B2581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DE755A-F1A5-9FF7-1C85-26CFE2EF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240-458B-49E7-9A3D-13D93CBA4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3A32E-D795-6910-D23D-FCA93073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0488A-DC7A-F1BD-8A1B-5A576B337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69C93D-3C0E-7DB5-0860-0B2DA86FE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98C244-74EF-52A5-1238-C2C72039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103-4DF0-4126-9366-023EB7FBE15A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F24499-06DB-D911-099D-B53877A3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D8888E-F9B2-E346-4387-5C259BD5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240-458B-49E7-9A3D-13D93CBA4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6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99C01-9C70-3505-7E53-5691AED6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1C95A5-3419-ABDE-0141-274627B89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2DE6B1-4560-19C5-A727-420D8FE05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EBDFCA-062B-A169-A97E-12F18CFC8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5E365F-663E-D56E-9D1D-C0A25027E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98FBF4-90DB-D411-06AD-E7C720F2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103-4DF0-4126-9366-023EB7FBE15A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89EC8D-B4FF-B1B8-50A2-C38D103C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47D874-35F1-B338-F453-DCD96589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240-458B-49E7-9A3D-13D93CBA4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0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8ADBF-3EA7-E55A-EA0C-220E296F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45900F-B117-4EB0-8C52-B7D744FB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103-4DF0-4126-9366-023EB7FBE15A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3DD097-8F55-F0B7-DD1D-BCD3787B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4F0B2D-4D03-AC96-73D8-AAB9D322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240-458B-49E7-9A3D-13D93CBA4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37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33F128-8D50-62D8-6AD4-1DC933FA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103-4DF0-4126-9366-023EB7FBE15A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0ADCD9-4E17-9BFF-0B28-B194711B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00A4C5-E1CD-F6C7-F9C2-0B7F0ACE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240-458B-49E7-9A3D-13D93CBA4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8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9B6C3-816A-D936-FEE9-16C170B7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974B8-5AEC-D653-A129-1949FF8FD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3F62A5-E525-44BE-9ACF-1ECBF89D9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ADCA7-6FA4-E563-CDD6-A203D843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103-4DF0-4126-9366-023EB7FBE15A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26770B-FC98-B222-6DA8-435EA3E8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9A51A9-AA54-DC81-B6BE-2ED5DFC7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240-458B-49E7-9A3D-13D93CBA4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1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6FDAC-8485-BA27-4969-20019904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E43003-7825-7BF8-110C-AE9262C1A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C41F9A-C231-5CBA-9E34-5C337C024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5A7333-8F74-939D-32D0-94F76972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3103-4DF0-4126-9366-023EB7FBE15A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0525B4-1887-98DB-1F82-7D7C9901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F32644-9B16-9950-A719-19176557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240-458B-49E7-9A3D-13D93CBA4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15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87B95-EA82-5A3D-2524-307B946E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019B6D-D217-0582-D59A-82EFFCC96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F30C41-911D-419F-E273-02A5A6184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23103-4DF0-4126-9366-023EB7FBE15A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8BCE66-BC30-A5C8-18E5-6E5697267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4EB1A-5495-660F-A238-6692EA851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3240-458B-49E7-9A3D-13D93CBA4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13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.xml"/><Relationship Id="rId21" Type="http://schemas.openxmlformats.org/officeDocument/2006/relationships/image" Target="../media/image35.png"/><Relationship Id="rId42" Type="http://schemas.openxmlformats.org/officeDocument/2006/relationships/customXml" Target="../ink/ink48.xml"/><Relationship Id="rId47" Type="http://schemas.openxmlformats.org/officeDocument/2006/relationships/image" Target="../media/image48.png"/><Relationship Id="rId63" Type="http://schemas.openxmlformats.org/officeDocument/2006/relationships/image" Target="../media/image56.png"/><Relationship Id="rId68" Type="http://schemas.openxmlformats.org/officeDocument/2006/relationships/customXml" Target="../ink/ink61.xml"/><Relationship Id="rId84" Type="http://schemas.openxmlformats.org/officeDocument/2006/relationships/image" Target="../media/image67.png"/><Relationship Id="rId89" Type="http://schemas.openxmlformats.org/officeDocument/2006/relationships/customXml" Target="../ink/ink71.xml"/><Relationship Id="rId16" Type="http://schemas.openxmlformats.org/officeDocument/2006/relationships/customXml" Target="../ink/ink35.xml"/><Relationship Id="rId107" Type="http://schemas.openxmlformats.org/officeDocument/2006/relationships/customXml" Target="../ink/ink80.xml"/><Relationship Id="rId11" Type="http://schemas.openxmlformats.org/officeDocument/2006/relationships/image" Target="../media/image30.png"/><Relationship Id="rId32" Type="http://schemas.openxmlformats.org/officeDocument/2006/relationships/customXml" Target="../ink/ink43.xml"/><Relationship Id="rId37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customXml" Target="../ink/ink56.xml"/><Relationship Id="rId74" Type="http://schemas.openxmlformats.org/officeDocument/2006/relationships/image" Target="../media/image62.png"/><Relationship Id="rId79" Type="http://schemas.openxmlformats.org/officeDocument/2006/relationships/customXml" Target="../ink/ink66.xml"/><Relationship Id="rId102" Type="http://schemas.openxmlformats.org/officeDocument/2006/relationships/image" Target="../media/image76.png"/><Relationship Id="rId5" Type="http://schemas.openxmlformats.org/officeDocument/2006/relationships/image" Target="../media/image27.png"/><Relationship Id="rId90" Type="http://schemas.openxmlformats.org/officeDocument/2006/relationships/image" Target="../media/image70.png"/><Relationship Id="rId95" Type="http://schemas.openxmlformats.org/officeDocument/2006/relationships/customXml" Target="../ink/ink74.xml"/><Relationship Id="rId22" Type="http://schemas.openxmlformats.org/officeDocument/2006/relationships/customXml" Target="../ink/ink38.xml"/><Relationship Id="rId27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customXml" Target="../ink/ink51.xml"/><Relationship Id="rId64" Type="http://schemas.openxmlformats.org/officeDocument/2006/relationships/customXml" Target="../ink/ink59.xml"/><Relationship Id="rId69" Type="http://schemas.openxmlformats.org/officeDocument/2006/relationships/image" Target="../media/image59.png"/><Relationship Id="rId80" Type="http://schemas.openxmlformats.org/officeDocument/2006/relationships/image" Target="../media/image65.png"/><Relationship Id="rId85" Type="http://schemas.openxmlformats.org/officeDocument/2006/relationships/customXml" Target="../ink/ink69.xml"/><Relationship Id="rId12" Type="http://schemas.openxmlformats.org/officeDocument/2006/relationships/customXml" Target="../ink/ink33.xml"/><Relationship Id="rId17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customXml" Target="../ink/ink46.xml"/><Relationship Id="rId59" Type="http://schemas.openxmlformats.org/officeDocument/2006/relationships/image" Target="../media/image54.png"/><Relationship Id="rId103" Type="http://schemas.openxmlformats.org/officeDocument/2006/relationships/customXml" Target="../ink/ink78.xml"/><Relationship Id="rId108" Type="http://schemas.openxmlformats.org/officeDocument/2006/relationships/image" Target="../media/image79.png"/><Relationship Id="rId20" Type="http://schemas.openxmlformats.org/officeDocument/2006/relationships/customXml" Target="../ink/ink37.xml"/><Relationship Id="rId41" Type="http://schemas.openxmlformats.org/officeDocument/2006/relationships/image" Target="../media/image45.png"/><Relationship Id="rId54" Type="http://schemas.openxmlformats.org/officeDocument/2006/relationships/customXml" Target="../ink/ink54.xml"/><Relationship Id="rId62" Type="http://schemas.openxmlformats.org/officeDocument/2006/relationships/customXml" Target="../ink/ink58.xml"/><Relationship Id="rId70" Type="http://schemas.openxmlformats.org/officeDocument/2006/relationships/image" Target="../media/image60.jpg"/><Relationship Id="rId75" Type="http://schemas.openxmlformats.org/officeDocument/2006/relationships/customXml" Target="../ink/ink64.xml"/><Relationship Id="rId83" Type="http://schemas.openxmlformats.org/officeDocument/2006/relationships/customXml" Target="../ink/ink68.xml"/><Relationship Id="rId88" Type="http://schemas.openxmlformats.org/officeDocument/2006/relationships/image" Target="../media/image69.png"/><Relationship Id="rId91" Type="http://schemas.openxmlformats.org/officeDocument/2006/relationships/customXml" Target="../ink/ink72.xml"/><Relationship Id="rId9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49" Type="http://schemas.openxmlformats.org/officeDocument/2006/relationships/image" Target="../media/image49.png"/><Relationship Id="rId57" Type="http://schemas.openxmlformats.org/officeDocument/2006/relationships/image" Target="../media/image53.png"/><Relationship Id="rId106" Type="http://schemas.openxmlformats.org/officeDocument/2006/relationships/image" Target="../media/image78.png"/><Relationship Id="rId10" Type="http://schemas.openxmlformats.org/officeDocument/2006/relationships/customXml" Target="../ink/ink32.xml"/><Relationship Id="rId31" Type="http://schemas.openxmlformats.org/officeDocument/2006/relationships/image" Target="../media/image40.png"/><Relationship Id="rId44" Type="http://schemas.openxmlformats.org/officeDocument/2006/relationships/customXml" Target="../ink/ink49.xml"/><Relationship Id="rId52" Type="http://schemas.openxmlformats.org/officeDocument/2006/relationships/customXml" Target="../ink/ink53.xml"/><Relationship Id="rId60" Type="http://schemas.openxmlformats.org/officeDocument/2006/relationships/customXml" Target="../ink/ink57.xml"/><Relationship Id="rId65" Type="http://schemas.openxmlformats.org/officeDocument/2006/relationships/image" Target="../media/image57.png"/><Relationship Id="rId73" Type="http://schemas.openxmlformats.org/officeDocument/2006/relationships/customXml" Target="../ink/ink63.xml"/><Relationship Id="rId78" Type="http://schemas.openxmlformats.org/officeDocument/2006/relationships/image" Target="../media/image64.png"/><Relationship Id="rId81" Type="http://schemas.openxmlformats.org/officeDocument/2006/relationships/customXml" Target="../ink/ink67.xml"/><Relationship Id="rId86" Type="http://schemas.openxmlformats.org/officeDocument/2006/relationships/image" Target="../media/image68.png"/><Relationship Id="rId94" Type="http://schemas.openxmlformats.org/officeDocument/2006/relationships/image" Target="../media/image72.png"/><Relationship Id="rId99" Type="http://schemas.openxmlformats.org/officeDocument/2006/relationships/customXml" Target="../ink/ink76.xml"/><Relationship Id="rId101" Type="http://schemas.openxmlformats.org/officeDocument/2006/relationships/customXml" Target="../ink/ink77.xml"/><Relationship Id="rId4" Type="http://schemas.openxmlformats.org/officeDocument/2006/relationships/customXml" Target="../ink/ink29.xml"/><Relationship Id="rId9" Type="http://schemas.openxmlformats.org/officeDocument/2006/relationships/image" Target="../media/image29.png"/><Relationship Id="rId13" Type="http://schemas.openxmlformats.org/officeDocument/2006/relationships/image" Target="../media/image31.png"/><Relationship Id="rId18" Type="http://schemas.openxmlformats.org/officeDocument/2006/relationships/customXml" Target="../ink/ink36.xml"/><Relationship Id="rId39" Type="http://schemas.openxmlformats.org/officeDocument/2006/relationships/image" Target="../media/image44.png"/><Relationship Id="rId34" Type="http://schemas.openxmlformats.org/officeDocument/2006/relationships/customXml" Target="../ink/ink44.xml"/><Relationship Id="rId50" Type="http://schemas.openxmlformats.org/officeDocument/2006/relationships/customXml" Target="../ink/ink52.xml"/><Relationship Id="rId55" Type="http://schemas.openxmlformats.org/officeDocument/2006/relationships/image" Target="../media/image52.png"/><Relationship Id="rId76" Type="http://schemas.openxmlformats.org/officeDocument/2006/relationships/image" Target="../media/image63.png"/><Relationship Id="rId97" Type="http://schemas.openxmlformats.org/officeDocument/2006/relationships/customXml" Target="../ink/ink75.xml"/><Relationship Id="rId104" Type="http://schemas.openxmlformats.org/officeDocument/2006/relationships/image" Target="../media/image77.png"/><Relationship Id="rId7" Type="http://schemas.openxmlformats.org/officeDocument/2006/relationships/image" Target="../media/image28.png"/><Relationship Id="rId71" Type="http://schemas.openxmlformats.org/officeDocument/2006/relationships/customXml" Target="../ink/ink62.xml"/><Relationship Id="rId92" Type="http://schemas.openxmlformats.org/officeDocument/2006/relationships/image" Target="../media/image71.png"/><Relationship Id="rId2" Type="http://schemas.openxmlformats.org/officeDocument/2006/relationships/customXml" Target="../ink/ink28.xml"/><Relationship Id="rId29" Type="http://schemas.openxmlformats.org/officeDocument/2006/relationships/image" Target="../media/image39.png"/><Relationship Id="rId24" Type="http://schemas.openxmlformats.org/officeDocument/2006/relationships/customXml" Target="../ink/ink39.xml"/><Relationship Id="rId40" Type="http://schemas.openxmlformats.org/officeDocument/2006/relationships/customXml" Target="../ink/ink47.xml"/><Relationship Id="rId45" Type="http://schemas.openxmlformats.org/officeDocument/2006/relationships/image" Target="../media/image47.png"/><Relationship Id="rId66" Type="http://schemas.openxmlformats.org/officeDocument/2006/relationships/customXml" Target="../ink/ink60.xml"/><Relationship Id="rId87" Type="http://schemas.openxmlformats.org/officeDocument/2006/relationships/customXml" Target="../ink/ink70.xml"/><Relationship Id="rId61" Type="http://schemas.openxmlformats.org/officeDocument/2006/relationships/image" Target="../media/image55.png"/><Relationship Id="rId82" Type="http://schemas.openxmlformats.org/officeDocument/2006/relationships/image" Target="../media/image66.png"/><Relationship Id="rId19" Type="http://schemas.openxmlformats.org/officeDocument/2006/relationships/image" Target="../media/image34.png"/><Relationship Id="rId14" Type="http://schemas.openxmlformats.org/officeDocument/2006/relationships/customXml" Target="../ink/ink34.xml"/><Relationship Id="rId30" Type="http://schemas.openxmlformats.org/officeDocument/2006/relationships/customXml" Target="../ink/ink42.xml"/><Relationship Id="rId35" Type="http://schemas.openxmlformats.org/officeDocument/2006/relationships/image" Target="../media/image42.png"/><Relationship Id="rId56" Type="http://schemas.openxmlformats.org/officeDocument/2006/relationships/customXml" Target="../ink/ink55.xml"/><Relationship Id="rId77" Type="http://schemas.openxmlformats.org/officeDocument/2006/relationships/customXml" Target="../ink/ink65.xml"/><Relationship Id="rId100" Type="http://schemas.openxmlformats.org/officeDocument/2006/relationships/image" Target="../media/image75.png"/><Relationship Id="rId105" Type="http://schemas.openxmlformats.org/officeDocument/2006/relationships/customXml" Target="../ink/ink79.xml"/><Relationship Id="rId8" Type="http://schemas.openxmlformats.org/officeDocument/2006/relationships/customXml" Target="../ink/ink31.xml"/><Relationship Id="rId51" Type="http://schemas.openxmlformats.org/officeDocument/2006/relationships/image" Target="../media/image50.png"/><Relationship Id="rId72" Type="http://schemas.openxmlformats.org/officeDocument/2006/relationships/image" Target="../media/image61.png"/><Relationship Id="rId93" Type="http://schemas.openxmlformats.org/officeDocument/2006/relationships/customXml" Target="../ink/ink73.xml"/><Relationship Id="rId98" Type="http://schemas.openxmlformats.org/officeDocument/2006/relationships/image" Target="../media/image74.png"/><Relationship Id="rId3" Type="http://schemas.openxmlformats.org/officeDocument/2006/relationships/image" Target="../media/image26.png"/><Relationship Id="rId25" Type="http://schemas.openxmlformats.org/officeDocument/2006/relationships/image" Target="../media/image37.png"/><Relationship Id="rId46" Type="http://schemas.openxmlformats.org/officeDocument/2006/relationships/customXml" Target="../ink/ink50.xml"/><Relationship Id="rId67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3.xml"/><Relationship Id="rId21" Type="http://schemas.openxmlformats.org/officeDocument/2006/relationships/image" Target="../media/image88.png"/><Relationship Id="rId42" Type="http://schemas.openxmlformats.org/officeDocument/2006/relationships/customXml" Target="../ink/ink101.xml"/><Relationship Id="rId47" Type="http://schemas.openxmlformats.org/officeDocument/2006/relationships/image" Target="../media/image98.png"/><Relationship Id="rId63" Type="http://schemas.openxmlformats.org/officeDocument/2006/relationships/image" Target="../media/image106.png"/><Relationship Id="rId68" Type="http://schemas.openxmlformats.org/officeDocument/2006/relationships/customXml" Target="../ink/ink114.xml"/><Relationship Id="rId84" Type="http://schemas.openxmlformats.org/officeDocument/2006/relationships/customXml" Target="../ink/ink122.xml"/><Relationship Id="rId89" Type="http://schemas.openxmlformats.org/officeDocument/2006/relationships/image" Target="../media/image119.png"/><Relationship Id="rId16" Type="http://schemas.openxmlformats.org/officeDocument/2006/relationships/customXml" Target="../ink/ink88.xml"/><Relationship Id="rId11" Type="http://schemas.openxmlformats.org/officeDocument/2006/relationships/image" Target="../media/image83.png"/><Relationship Id="rId32" Type="http://schemas.openxmlformats.org/officeDocument/2006/relationships/customXml" Target="../ink/ink96.xml"/><Relationship Id="rId37" Type="http://schemas.openxmlformats.org/officeDocument/2006/relationships/image" Target="../media/image94.png"/><Relationship Id="rId53" Type="http://schemas.openxmlformats.org/officeDocument/2006/relationships/image" Target="../media/image101.png"/><Relationship Id="rId58" Type="http://schemas.openxmlformats.org/officeDocument/2006/relationships/customXml" Target="../ink/ink109.xml"/><Relationship Id="rId74" Type="http://schemas.openxmlformats.org/officeDocument/2006/relationships/customXml" Target="../ink/ink117.xml"/><Relationship Id="rId79" Type="http://schemas.openxmlformats.org/officeDocument/2006/relationships/image" Target="../media/image114.png"/><Relationship Id="rId5" Type="http://schemas.openxmlformats.org/officeDocument/2006/relationships/image" Target="../media/image80.png"/><Relationship Id="rId90" Type="http://schemas.openxmlformats.org/officeDocument/2006/relationships/customXml" Target="../ink/ink125.xml"/><Relationship Id="rId95" Type="http://schemas.openxmlformats.org/officeDocument/2006/relationships/image" Target="../media/image122.png"/><Relationship Id="rId22" Type="http://schemas.openxmlformats.org/officeDocument/2006/relationships/customXml" Target="../ink/ink91.xml"/><Relationship Id="rId27" Type="http://schemas.openxmlformats.org/officeDocument/2006/relationships/image" Target="../media/image38.png"/><Relationship Id="rId43" Type="http://schemas.openxmlformats.org/officeDocument/2006/relationships/image" Target="../media/image97.png"/><Relationship Id="rId48" Type="http://schemas.openxmlformats.org/officeDocument/2006/relationships/customXml" Target="../ink/ink104.xml"/><Relationship Id="rId64" Type="http://schemas.openxmlformats.org/officeDocument/2006/relationships/customXml" Target="../ink/ink112.xml"/><Relationship Id="rId69" Type="http://schemas.openxmlformats.org/officeDocument/2006/relationships/image" Target="../media/image109.png"/><Relationship Id="rId80" Type="http://schemas.openxmlformats.org/officeDocument/2006/relationships/customXml" Target="../ink/ink120.xml"/><Relationship Id="rId85" Type="http://schemas.openxmlformats.org/officeDocument/2006/relationships/image" Target="../media/image117.png"/><Relationship Id="rId3" Type="http://schemas.openxmlformats.org/officeDocument/2006/relationships/image" Target="../media/image26.png"/><Relationship Id="rId12" Type="http://schemas.openxmlformats.org/officeDocument/2006/relationships/customXml" Target="../ink/ink86.xml"/><Relationship Id="rId17" Type="http://schemas.openxmlformats.org/officeDocument/2006/relationships/image" Target="../media/image86.png"/><Relationship Id="rId25" Type="http://schemas.openxmlformats.org/officeDocument/2006/relationships/image" Target="../media/image37.png"/><Relationship Id="rId33" Type="http://schemas.openxmlformats.org/officeDocument/2006/relationships/image" Target="../media/image92.png"/><Relationship Id="rId38" Type="http://schemas.openxmlformats.org/officeDocument/2006/relationships/customXml" Target="../ink/ink99.xml"/><Relationship Id="rId46" Type="http://schemas.openxmlformats.org/officeDocument/2006/relationships/customXml" Target="../ink/ink103.xml"/><Relationship Id="rId59" Type="http://schemas.openxmlformats.org/officeDocument/2006/relationships/image" Target="../media/image104.png"/><Relationship Id="rId67" Type="http://schemas.openxmlformats.org/officeDocument/2006/relationships/image" Target="../media/image108.png"/><Relationship Id="rId20" Type="http://schemas.openxmlformats.org/officeDocument/2006/relationships/customXml" Target="../ink/ink90.xml"/><Relationship Id="rId41" Type="http://schemas.openxmlformats.org/officeDocument/2006/relationships/image" Target="../media/image96.png"/><Relationship Id="rId54" Type="http://schemas.openxmlformats.org/officeDocument/2006/relationships/customXml" Target="../ink/ink107.xml"/><Relationship Id="rId62" Type="http://schemas.openxmlformats.org/officeDocument/2006/relationships/customXml" Target="../ink/ink111.xml"/><Relationship Id="rId70" Type="http://schemas.openxmlformats.org/officeDocument/2006/relationships/customXml" Target="../ink/ink115.xml"/><Relationship Id="rId75" Type="http://schemas.openxmlformats.org/officeDocument/2006/relationships/image" Target="../media/image112.png"/><Relationship Id="rId83" Type="http://schemas.openxmlformats.org/officeDocument/2006/relationships/image" Target="../media/image116.png"/><Relationship Id="rId88" Type="http://schemas.openxmlformats.org/officeDocument/2006/relationships/customXml" Target="../ink/ink124.xml"/><Relationship Id="rId91" Type="http://schemas.openxmlformats.org/officeDocument/2006/relationships/image" Target="../media/image120.png"/><Relationship Id="rId96" Type="http://schemas.openxmlformats.org/officeDocument/2006/relationships/customXml" Target="../ink/ink1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28" Type="http://schemas.openxmlformats.org/officeDocument/2006/relationships/customXml" Target="../ink/ink94.xml"/><Relationship Id="rId36" Type="http://schemas.openxmlformats.org/officeDocument/2006/relationships/customXml" Target="../ink/ink98.xml"/><Relationship Id="rId49" Type="http://schemas.openxmlformats.org/officeDocument/2006/relationships/image" Target="../media/image99.png"/><Relationship Id="rId57" Type="http://schemas.openxmlformats.org/officeDocument/2006/relationships/image" Target="../media/image103.png"/><Relationship Id="rId10" Type="http://schemas.openxmlformats.org/officeDocument/2006/relationships/customXml" Target="../ink/ink85.xml"/><Relationship Id="rId31" Type="http://schemas.openxmlformats.org/officeDocument/2006/relationships/image" Target="../media/image91.png"/><Relationship Id="rId44" Type="http://schemas.openxmlformats.org/officeDocument/2006/relationships/customXml" Target="../ink/ink102.xml"/><Relationship Id="rId52" Type="http://schemas.openxmlformats.org/officeDocument/2006/relationships/customXml" Target="../ink/ink106.xml"/><Relationship Id="rId60" Type="http://schemas.openxmlformats.org/officeDocument/2006/relationships/customXml" Target="../ink/ink110.xml"/><Relationship Id="rId65" Type="http://schemas.openxmlformats.org/officeDocument/2006/relationships/image" Target="../media/image107.png"/><Relationship Id="rId73" Type="http://schemas.openxmlformats.org/officeDocument/2006/relationships/image" Target="../media/image111.png"/><Relationship Id="rId78" Type="http://schemas.openxmlformats.org/officeDocument/2006/relationships/customXml" Target="../ink/ink119.xml"/><Relationship Id="rId81" Type="http://schemas.openxmlformats.org/officeDocument/2006/relationships/image" Target="../media/image115.png"/><Relationship Id="rId86" Type="http://schemas.openxmlformats.org/officeDocument/2006/relationships/customXml" Target="../ink/ink123.xml"/><Relationship Id="rId94" Type="http://schemas.openxmlformats.org/officeDocument/2006/relationships/customXml" Target="../ink/ink127.xml"/><Relationship Id="rId99" Type="http://schemas.openxmlformats.org/officeDocument/2006/relationships/image" Target="../media/image124.png"/><Relationship Id="rId4" Type="http://schemas.openxmlformats.org/officeDocument/2006/relationships/customXml" Target="../ink/ink82.xml"/><Relationship Id="rId9" Type="http://schemas.openxmlformats.org/officeDocument/2006/relationships/image" Target="../media/image82.png"/><Relationship Id="rId13" Type="http://schemas.openxmlformats.org/officeDocument/2006/relationships/image" Target="../media/image84.png"/><Relationship Id="rId18" Type="http://schemas.openxmlformats.org/officeDocument/2006/relationships/customXml" Target="../ink/ink89.xml"/><Relationship Id="rId39" Type="http://schemas.openxmlformats.org/officeDocument/2006/relationships/image" Target="../media/image95.png"/><Relationship Id="rId34" Type="http://schemas.openxmlformats.org/officeDocument/2006/relationships/customXml" Target="../ink/ink97.xml"/><Relationship Id="rId50" Type="http://schemas.openxmlformats.org/officeDocument/2006/relationships/customXml" Target="../ink/ink105.xml"/><Relationship Id="rId55" Type="http://schemas.openxmlformats.org/officeDocument/2006/relationships/image" Target="../media/image102.png"/><Relationship Id="rId76" Type="http://schemas.openxmlformats.org/officeDocument/2006/relationships/customXml" Target="../ink/ink118.xml"/><Relationship Id="rId97" Type="http://schemas.openxmlformats.org/officeDocument/2006/relationships/image" Target="../media/image123.png"/><Relationship Id="rId7" Type="http://schemas.openxmlformats.org/officeDocument/2006/relationships/image" Target="../media/image81.png"/><Relationship Id="rId71" Type="http://schemas.openxmlformats.org/officeDocument/2006/relationships/image" Target="../media/image110.png"/><Relationship Id="rId92" Type="http://schemas.openxmlformats.org/officeDocument/2006/relationships/customXml" Target="../ink/ink126.xml"/><Relationship Id="rId2" Type="http://schemas.openxmlformats.org/officeDocument/2006/relationships/customXml" Target="../ink/ink81.xml"/><Relationship Id="rId29" Type="http://schemas.openxmlformats.org/officeDocument/2006/relationships/image" Target="../media/image90.png"/><Relationship Id="rId24" Type="http://schemas.openxmlformats.org/officeDocument/2006/relationships/customXml" Target="../ink/ink92.xml"/><Relationship Id="rId40" Type="http://schemas.openxmlformats.org/officeDocument/2006/relationships/customXml" Target="../ink/ink100.xml"/><Relationship Id="rId45" Type="http://schemas.openxmlformats.org/officeDocument/2006/relationships/image" Target="../media/image47.png"/><Relationship Id="rId66" Type="http://schemas.openxmlformats.org/officeDocument/2006/relationships/customXml" Target="../ink/ink113.xml"/><Relationship Id="rId87" Type="http://schemas.openxmlformats.org/officeDocument/2006/relationships/image" Target="../media/image118.png"/><Relationship Id="rId61" Type="http://schemas.openxmlformats.org/officeDocument/2006/relationships/image" Target="../media/image105.png"/><Relationship Id="rId82" Type="http://schemas.openxmlformats.org/officeDocument/2006/relationships/customXml" Target="../ink/ink121.xml"/><Relationship Id="rId19" Type="http://schemas.openxmlformats.org/officeDocument/2006/relationships/image" Target="../media/image87.png"/><Relationship Id="rId14" Type="http://schemas.openxmlformats.org/officeDocument/2006/relationships/customXml" Target="../ink/ink87.xml"/><Relationship Id="rId30" Type="http://schemas.openxmlformats.org/officeDocument/2006/relationships/customXml" Target="../ink/ink95.xml"/><Relationship Id="rId35" Type="http://schemas.openxmlformats.org/officeDocument/2006/relationships/image" Target="../media/image93.png"/><Relationship Id="rId56" Type="http://schemas.openxmlformats.org/officeDocument/2006/relationships/customXml" Target="../ink/ink108.xml"/><Relationship Id="rId77" Type="http://schemas.openxmlformats.org/officeDocument/2006/relationships/image" Target="../media/image113.png"/><Relationship Id="rId8" Type="http://schemas.openxmlformats.org/officeDocument/2006/relationships/customXml" Target="../ink/ink84.xml"/><Relationship Id="rId51" Type="http://schemas.openxmlformats.org/officeDocument/2006/relationships/image" Target="../media/image100.png"/><Relationship Id="rId72" Type="http://schemas.openxmlformats.org/officeDocument/2006/relationships/customXml" Target="../ink/ink116.xml"/><Relationship Id="rId93" Type="http://schemas.openxmlformats.org/officeDocument/2006/relationships/image" Target="../media/image121.png"/><Relationship Id="rId98" Type="http://schemas.openxmlformats.org/officeDocument/2006/relationships/customXml" Target="../ink/ink129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customXml" Target="../ink/ink138.xml"/><Relationship Id="rId26" Type="http://schemas.openxmlformats.org/officeDocument/2006/relationships/customXml" Target="../ink/ink142.xml"/><Relationship Id="rId39" Type="http://schemas.openxmlformats.org/officeDocument/2006/relationships/image" Target="../media/image95.png"/><Relationship Id="rId21" Type="http://schemas.openxmlformats.org/officeDocument/2006/relationships/image" Target="../media/image88.png"/><Relationship Id="rId34" Type="http://schemas.openxmlformats.org/officeDocument/2006/relationships/customXml" Target="../ink/ink146.xml"/><Relationship Id="rId42" Type="http://schemas.openxmlformats.org/officeDocument/2006/relationships/customXml" Target="../ink/ink150.xml"/><Relationship Id="rId47" Type="http://schemas.openxmlformats.org/officeDocument/2006/relationships/image" Target="../media/image127.png"/><Relationship Id="rId50" Type="http://schemas.openxmlformats.org/officeDocument/2006/relationships/customXml" Target="../ink/ink154.xml"/><Relationship Id="rId55" Type="http://schemas.openxmlformats.org/officeDocument/2006/relationships/image" Target="../media/image131.png"/><Relationship Id="rId7" Type="http://schemas.openxmlformats.org/officeDocument/2006/relationships/image" Target="../media/image81.png"/><Relationship Id="rId2" Type="http://schemas.openxmlformats.org/officeDocument/2006/relationships/customXml" Target="../ink/ink130.xml"/><Relationship Id="rId16" Type="http://schemas.openxmlformats.org/officeDocument/2006/relationships/customXml" Target="../ink/ink137.xml"/><Relationship Id="rId29" Type="http://schemas.openxmlformats.org/officeDocument/2006/relationships/image" Target="../media/image90.png"/><Relationship Id="rId11" Type="http://schemas.openxmlformats.org/officeDocument/2006/relationships/image" Target="../media/image83.png"/><Relationship Id="rId24" Type="http://schemas.openxmlformats.org/officeDocument/2006/relationships/customXml" Target="../ink/ink141.xml"/><Relationship Id="rId32" Type="http://schemas.openxmlformats.org/officeDocument/2006/relationships/customXml" Target="../ink/ink145.xml"/><Relationship Id="rId37" Type="http://schemas.openxmlformats.org/officeDocument/2006/relationships/image" Target="../media/image94.png"/><Relationship Id="rId40" Type="http://schemas.openxmlformats.org/officeDocument/2006/relationships/customXml" Target="../ink/ink149.xml"/><Relationship Id="rId45" Type="http://schemas.openxmlformats.org/officeDocument/2006/relationships/image" Target="../media/image126.png"/><Relationship Id="rId53" Type="http://schemas.openxmlformats.org/officeDocument/2006/relationships/image" Target="../media/image130.png"/><Relationship Id="rId58" Type="http://schemas.openxmlformats.org/officeDocument/2006/relationships/customXml" Target="../ink/ink158.xml"/><Relationship Id="rId5" Type="http://schemas.openxmlformats.org/officeDocument/2006/relationships/image" Target="../media/image80.png"/><Relationship Id="rId61" Type="http://schemas.openxmlformats.org/officeDocument/2006/relationships/customXml" Target="../ink/ink160.xml"/><Relationship Id="rId19" Type="http://schemas.openxmlformats.org/officeDocument/2006/relationships/image" Target="../media/image87.png"/><Relationship Id="rId14" Type="http://schemas.openxmlformats.org/officeDocument/2006/relationships/customXml" Target="../ink/ink136.xml"/><Relationship Id="rId22" Type="http://schemas.openxmlformats.org/officeDocument/2006/relationships/customXml" Target="../ink/ink140.xml"/><Relationship Id="rId27" Type="http://schemas.openxmlformats.org/officeDocument/2006/relationships/image" Target="../media/image38.png"/><Relationship Id="rId30" Type="http://schemas.openxmlformats.org/officeDocument/2006/relationships/customXml" Target="../ink/ink144.xml"/><Relationship Id="rId35" Type="http://schemas.openxmlformats.org/officeDocument/2006/relationships/image" Target="../media/image93.png"/><Relationship Id="rId43" Type="http://schemas.openxmlformats.org/officeDocument/2006/relationships/image" Target="../media/image125.png"/><Relationship Id="rId48" Type="http://schemas.openxmlformats.org/officeDocument/2006/relationships/customXml" Target="../ink/ink153.xml"/><Relationship Id="rId56" Type="http://schemas.openxmlformats.org/officeDocument/2006/relationships/customXml" Target="../ink/ink157.xml"/><Relationship Id="rId8" Type="http://schemas.openxmlformats.org/officeDocument/2006/relationships/customXml" Target="../ink/ink133.xml"/><Relationship Id="rId51" Type="http://schemas.openxmlformats.org/officeDocument/2006/relationships/image" Target="../media/image129.png"/><Relationship Id="rId3" Type="http://schemas.openxmlformats.org/officeDocument/2006/relationships/image" Target="../media/image26.png"/><Relationship Id="rId12" Type="http://schemas.openxmlformats.org/officeDocument/2006/relationships/customXml" Target="../ink/ink135.xml"/><Relationship Id="rId17" Type="http://schemas.openxmlformats.org/officeDocument/2006/relationships/image" Target="../media/image86.png"/><Relationship Id="rId25" Type="http://schemas.openxmlformats.org/officeDocument/2006/relationships/image" Target="../media/image37.png"/><Relationship Id="rId33" Type="http://schemas.openxmlformats.org/officeDocument/2006/relationships/image" Target="../media/image92.png"/><Relationship Id="rId38" Type="http://schemas.openxmlformats.org/officeDocument/2006/relationships/customXml" Target="../ink/ink148.xml"/><Relationship Id="rId46" Type="http://schemas.openxmlformats.org/officeDocument/2006/relationships/customXml" Target="../ink/ink152.xml"/><Relationship Id="rId59" Type="http://schemas.openxmlformats.org/officeDocument/2006/relationships/image" Target="../media/image133.png"/><Relationship Id="rId20" Type="http://schemas.openxmlformats.org/officeDocument/2006/relationships/customXml" Target="../ink/ink139.xml"/><Relationship Id="rId41" Type="http://schemas.openxmlformats.org/officeDocument/2006/relationships/image" Target="../media/image96.png"/><Relationship Id="rId54" Type="http://schemas.openxmlformats.org/officeDocument/2006/relationships/customXml" Target="../ink/ink156.xml"/><Relationship Id="rId62" Type="http://schemas.openxmlformats.org/officeDocument/2006/relationships/customXml" Target="../ink/ink1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2.xml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28" Type="http://schemas.openxmlformats.org/officeDocument/2006/relationships/customXml" Target="../ink/ink143.xml"/><Relationship Id="rId36" Type="http://schemas.openxmlformats.org/officeDocument/2006/relationships/customXml" Target="../ink/ink147.xml"/><Relationship Id="rId49" Type="http://schemas.openxmlformats.org/officeDocument/2006/relationships/image" Target="../media/image128.png"/><Relationship Id="rId57" Type="http://schemas.openxmlformats.org/officeDocument/2006/relationships/image" Target="../media/image132.png"/><Relationship Id="rId10" Type="http://schemas.openxmlformats.org/officeDocument/2006/relationships/customXml" Target="../ink/ink134.xml"/><Relationship Id="rId31" Type="http://schemas.openxmlformats.org/officeDocument/2006/relationships/image" Target="../media/image91.png"/><Relationship Id="rId44" Type="http://schemas.openxmlformats.org/officeDocument/2006/relationships/customXml" Target="../ink/ink151.xml"/><Relationship Id="rId52" Type="http://schemas.openxmlformats.org/officeDocument/2006/relationships/customXml" Target="../ink/ink155.xml"/><Relationship Id="rId60" Type="http://schemas.openxmlformats.org/officeDocument/2006/relationships/customXml" Target="../ink/ink159.xml"/><Relationship Id="rId4" Type="http://schemas.openxmlformats.org/officeDocument/2006/relationships/customXml" Target="../ink/ink131.xml"/><Relationship Id="rId9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4.xml"/><Relationship Id="rId21" Type="http://schemas.openxmlformats.org/officeDocument/2006/relationships/image" Target="../media/image88.png"/><Relationship Id="rId42" Type="http://schemas.openxmlformats.org/officeDocument/2006/relationships/customXml" Target="../ink/ink182.xml"/><Relationship Id="rId47" Type="http://schemas.openxmlformats.org/officeDocument/2006/relationships/image" Target="../media/image135.png"/><Relationship Id="rId63" Type="http://schemas.openxmlformats.org/officeDocument/2006/relationships/image" Target="../media/image143.png"/><Relationship Id="rId68" Type="http://schemas.openxmlformats.org/officeDocument/2006/relationships/customXml" Target="../ink/ink195.xml"/><Relationship Id="rId7" Type="http://schemas.openxmlformats.org/officeDocument/2006/relationships/image" Target="../media/image81.png"/><Relationship Id="rId71" Type="http://schemas.openxmlformats.org/officeDocument/2006/relationships/image" Target="../media/image147.png"/><Relationship Id="rId2" Type="http://schemas.openxmlformats.org/officeDocument/2006/relationships/customXml" Target="../ink/ink162.xml"/><Relationship Id="rId16" Type="http://schemas.openxmlformats.org/officeDocument/2006/relationships/customXml" Target="../ink/ink169.xml"/><Relationship Id="rId29" Type="http://schemas.openxmlformats.org/officeDocument/2006/relationships/image" Target="../media/image90.png"/><Relationship Id="rId11" Type="http://schemas.openxmlformats.org/officeDocument/2006/relationships/image" Target="../media/image83.png"/><Relationship Id="rId24" Type="http://schemas.openxmlformats.org/officeDocument/2006/relationships/customXml" Target="../ink/ink173.xml"/><Relationship Id="rId32" Type="http://schemas.openxmlformats.org/officeDocument/2006/relationships/customXml" Target="../ink/ink177.xml"/><Relationship Id="rId37" Type="http://schemas.openxmlformats.org/officeDocument/2006/relationships/image" Target="../media/image94.png"/><Relationship Id="rId40" Type="http://schemas.openxmlformats.org/officeDocument/2006/relationships/customXml" Target="../ink/ink181.xml"/><Relationship Id="rId45" Type="http://schemas.openxmlformats.org/officeDocument/2006/relationships/image" Target="../media/image134.png"/><Relationship Id="rId53" Type="http://schemas.openxmlformats.org/officeDocument/2006/relationships/image" Target="../media/image138.png"/><Relationship Id="rId58" Type="http://schemas.openxmlformats.org/officeDocument/2006/relationships/customXml" Target="../ink/ink190.xml"/><Relationship Id="rId66" Type="http://schemas.openxmlformats.org/officeDocument/2006/relationships/customXml" Target="../ink/ink194.xml"/><Relationship Id="rId5" Type="http://schemas.openxmlformats.org/officeDocument/2006/relationships/image" Target="../media/image80.png"/><Relationship Id="rId61" Type="http://schemas.openxmlformats.org/officeDocument/2006/relationships/image" Target="../media/image142.png"/><Relationship Id="rId19" Type="http://schemas.openxmlformats.org/officeDocument/2006/relationships/image" Target="../media/image87.png"/><Relationship Id="rId14" Type="http://schemas.openxmlformats.org/officeDocument/2006/relationships/customXml" Target="../ink/ink168.xml"/><Relationship Id="rId22" Type="http://schemas.openxmlformats.org/officeDocument/2006/relationships/customXml" Target="../ink/ink172.xml"/><Relationship Id="rId27" Type="http://schemas.openxmlformats.org/officeDocument/2006/relationships/image" Target="../media/image38.png"/><Relationship Id="rId30" Type="http://schemas.openxmlformats.org/officeDocument/2006/relationships/customXml" Target="../ink/ink176.xml"/><Relationship Id="rId35" Type="http://schemas.openxmlformats.org/officeDocument/2006/relationships/image" Target="../media/image93.png"/><Relationship Id="rId43" Type="http://schemas.openxmlformats.org/officeDocument/2006/relationships/image" Target="../media/image125.png"/><Relationship Id="rId48" Type="http://schemas.openxmlformats.org/officeDocument/2006/relationships/customXml" Target="../ink/ink185.xml"/><Relationship Id="rId56" Type="http://schemas.openxmlformats.org/officeDocument/2006/relationships/customXml" Target="../ink/ink189.xml"/><Relationship Id="rId64" Type="http://schemas.openxmlformats.org/officeDocument/2006/relationships/customXml" Target="../ink/ink193.xml"/><Relationship Id="rId69" Type="http://schemas.openxmlformats.org/officeDocument/2006/relationships/image" Target="../media/image146.png"/><Relationship Id="rId8" Type="http://schemas.openxmlformats.org/officeDocument/2006/relationships/customXml" Target="../ink/ink165.xml"/><Relationship Id="rId51" Type="http://schemas.openxmlformats.org/officeDocument/2006/relationships/image" Target="../media/image137.png"/><Relationship Id="rId3" Type="http://schemas.openxmlformats.org/officeDocument/2006/relationships/image" Target="../media/image26.png"/><Relationship Id="rId12" Type="http://schemas.openxmlformats.org/officeDocument/2006/relationships/customXml" Target="../ink/ink167.xml"/><Relationship Id="rId17" Type="http://schemas.openxmlformats.org/officeDocument/2006/relationships/image" Target="../media/image86.png"/><Relationship Id="rId25" Type="http://schemas.openxmlformats.org/officeDocument/2006/relationships/image" Target="../media/image37.png"/><Relationship Id="rId33" Type="http://schemas.openxmlformats.org/officeDocument/2006/relationships/image" Target="../media/image92.png"/><Relationship Id="rId38" Type="http://schemas.openxmlformats.org/officeDocument/2006/relationships/customXml" Target="../ink/ink180.xml"/><Relationship Id="rId46" Type="http://schemas.openxmlformats.org/officeDocument/2006/relationships/customXml" Target="../ink/ink184.xml"/><Relationship Id="rId59" Type="http://schemas.openxmlformats.org/officeDocument/2006/relationships/image" Target="../media/image141.png"/><Relationship Id="rId67" Type="http://schemas.openxmlformats.org/officeDocument/2006/relationships/image" Target="../media/image145.png"/><Relationship Id="rId20" Type="http://schemas.openxmlformats.org/officeDocument/2006/relationships/customXml" Target="../ink/ink171.xml"/><Relationship Id="rId41" Type="http://schemas.openxmlformats.org/officeDocument/2006/relationships/image" Target="../media/image96.png"/><Relationship Id="rId54" Type="http://schemas.openxmlformats.org/officeDocument/2006/relationships/customXml" Target="../ink/ink188.xml"/><Relationship Id="rId62" Type="http://schemas.openxmlformats.org/officeDocument/2006/relationships/customXml" Target="../ink/ink192.xml"/><Relationship Id="rId70" Type="http://schemas.openxmlformats.org/officeDocument/2006/relationships/customXml" Target="../ink/ink1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4.xml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28" Type="http://schemas.openxmlformats.org/officeDocument/2006/relationships/customXml" Target="../ink/ink175.xml"/><Relationship Id="rId36" Type="http://schemas.openxmlformats.org/officeDocument/2006/relationships/customXml" Target="../ink/ink179.xml"/><Relationship Id="rId49" Type="http://schemas.openxmlformats.org/officeDocument/2006/relationships/image" Target="../media/image136.png"/><Relationship Id="rId57" Type="http://schemas.openxmlformats.org/officeDocument/2006/relationships/image" Target="../media/image140.png"/><Relationship Id="rId10" Type="http://schemas.openxmlformats.org/officeDocument/2006/relationships/customXml" Target="../ink/ink166.xml"/><Relationship Id="rId31" Type="http://schemas.openxmlformats.org/officeDocument/2006/relationships/image" Target="../media/image91.png"/><Relationship Id="rId44" Type="http://schemas.openxmlformats.org/officeDocument/2006/relationships/customXml" Target="../ink/ink183.xml"/><Relationship Id="rId52" Type="http://schemas.openxmlformats.org/officeDocument/2006/relationships/customXml" Target="../ink/ink187.xml"/><Relationship Id="rId60" Type="http://schemas.openxmlformats.org/officeDocument/2006/relationships/customXml" Target="../ink/ink191.xml"/><Relationship Id="rId65" Type="http://schemas.openxmlformats.org/officeDocument/2006/relationships/image" Target="../media/image144.png"/><Relationship Id="rId4" Type="http://schemas.openxmlformats.org/officeDocument/2006/relationships/customXml" Target="../ink/ink163.xml"/><Relationship Id="rId9" Type="http://schemas.openxmlformats.org/officeDocument/2006/relationships/image" Target="../media/image82.png"/><Relationship Id="rId13" Type="http://schemas.openxmlformats.org/officeDocument/2006/relationships/image" Target="../media/image84.png"/><Relationship Id="rId18" Type="http://schemas.openxmlformats.org/officeDocument/2006/relationships/customXml" Target="../ink/ink170.xml"/><Relationship Id="rId39" Type="http://schemas.openxmlformats.org/officeDocument/2006/relationships/image" Target="../media/image95.png"/><Relationship Id="rId34" Type="http://schemas.openxmlformats.org/officeDocument/2006/relationships/customXml" Target="../ink/ink178.xml"/><Relationship Id="rId50" Type="http://schemas.openxmlformats.org/officeDocument/2006/relationships/customXml" Target="../ink/ink186.xml"/><Relationship Id="rId55" Type="http://schemas.openxmlformats.org/officeDocument/2006/relationships/image" Target="../media/image139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9.xml"/><Relationship Id="rId21" Type="http://schemas.openxmlformats.org/officeDocument/2006/relationships/image" Target="../media/image88.png"/><Relationship Id="rId42" Type="http://schemas.openxmlformats.org/officeDocument/2006/relationships/customXml" Target="../ink/ink217.xml"/><Relationship Id="rId47" Type="http://schemas.openxmlformats.org/officeDocument/2006/relationships/image" Target="../media/image135.png"/><Relationship Id="rId63" Type="http://schemas.openxmlformats.org/officeDocument/2006/relationships/image" Target="../media/image152.png"/><Relationship Id="rId68" Type="http://schemas.openxmlformats.org/officeDocument/2006/relationships/customXml" Target="../ink/ink230.xml"/><Relationship Id="rId84" Type="http://schemas.openxmlformats.org/officeDocument/2006/relationships/customXml" Target="../ink/ink238.xml"/><Relationship Id="rId89" Type="http://schemas.openxmlformats.org/officeDocument/2006/relationships/image" Target="../media/image165.png"/><Relationship Id="rId112" Type="http://schemas.openxmlformats.org/officeDocument/2006/relationships/customXml" Target="../ink/ink259.xml"/><Relationship Id="rId16" Type="http://schemas.openxmlformats.org/officeDocument/2006/relationships/customXml" Target="../ink/ink204.xml"/><Relationship Id="rId107" Type="http://schemas.openxmlformats.org/officeDocument/2006/relationships/customXml" Target="../ink/ink254.xml"/><Relationship Id="rId11" Type="http://schemas.openxmlformats.org/officeDocument/2006/relationships/image" Target="../media/image83.png"/><Relationship Id="rId32" Type="http://schemas.openxmlformats.org/officeDocument/2006/relationships/customXml" Target="../ink/ink212.xml"/><Relationship Id="rId37" Type="http://schemas.openxmlformats.org/officeDocument/2006/relationships/image" Target="../media/image94.png"/><Relationship Id="rId53" Type="http://schemas.openxmlformats.org/officeDocument/2006/relationships/image" Target="../media/image148.png"/><Relationship Id="rId58" Type="http://schemas.openxmlformats.org/officeDocument/2006/relationships/customXml" Target="../ink/ink225.xml"/><Relationship Id="rId74" Type="http://schemas.openxmlformats.org/officeDocument/2006/relationships/customXml" Target="../ink/ink233.xml"/><Relationship Id="rId79" Type="http://schemas.openxmlformats.org/officeDocument/2006/relationships/image" Target="../media/image160.png"/><Relationship Id="rId102" Type="http://schemas.openxmlformats.org/officeDocument/2006/relationships/customXml" Target="../ink/ink249.xml"/><Relationship Id="rId5" Type="http://schemas.openxmlformats.org/officeDocument/2006/relationships/image" Target="../media/image80.png"/><Relationship Id="rId90" Type="http://schemas.openxmlformats.org/officeDocument/2006/relationships/customXml" Target="../ink/ink241.xml"/><Relationship Id="rId95" Type="http://schemas.openxmlformats.org/officeDocument/2006/relationships/image" Target="../media/image168.png"/><Relationship Id="rId22" Type="http://schemas.openxmlformats.org/officeDocument/2006/relationships/customXml" Target="../ink/ink207.xml"/><Relationship Id="rId27" Type="http://schemas.openxmlformats.org/officeDocument/2006/relationships/image" Target="../media/image38.png"/><Relationship Id="rId43" Type="http://schemas.openxmlformats.org/officeDocument/2006/relationships/image" Target="../media/image125.png"/><Relationship Id="rId48" Type="http://schemas.openxmlformats.org/officeDocument/2006/relationships/customXml" Target="../ink/ink220.xml"/><Relationship Id="rId64" Type="http://schemas.openxmlformats.org/officeDocument/2006/relationships/customXml" Target="../ink/ink228.xml"/><Relationship Id="rId69" Type="http://schemas.openxmlformats.org/officeDocument/2006/relationships/image" Target="../media/image155.png"/><Relationship Id="rId113" Type="http://schemas.openxmlformats.org/officeDocument/2006/relationships/image" Target="../media/image170.png"/><Relationship Id="rId80" Type="http://schemas.openxmlformats.org/officeDocument/2006/relationships/customXml" Target="../ink/ink236.xml"/><Relationship Id="rId85" Type="http://schemas.openxmlformats.org/officeDocument/2006/relationships/image" Target="../media/image163.png"/><Relationship Id="rId12" Type="http://schemas.openxmlformats.org/officeDocument/2006/relationships/customXml" Target="../ink/ink202.xml"/><Relationship Id="rId17" Type="http://schemas.openxmlformats.org/officeDocument/2006/relationships/image" Target="../media/image86.png"/><Relationship Id="rId33" Type="http://schemas.openxmlformats.org/officeDocument/2006/relationships/image" Target="../media/image92.png"/><Relationship Id="rId38" Type="http://schemas.openxmlformats.org/officeDocument/2006/relationships/customXml" Target="../ink/ink215.xml"/><Relationship Id="rId59" Type="http://schemas.openxmlformats.org/officeDocument/2006/relationships/image" Target="../media/image145.png"/><Relationship Id="rId103" Type="http://schemas.openxmlformats.org/officeDocument/2006/relationships/customXml" Target="../ink/ink250.xml"/><Relationship Id="rId108" Type="http://schemas.openxmlformats.org/officeDocument/2006/relationships/customXml" Target="../ink/ink255.xml"/><Relationship Id="rId54" Type="http://schemas.openxmlformats.org/officeDocument/2006/relationships/customXml" Target="../ink/ink223.xml"/><Relationship Id="rId70" Type="http://schemas.openxmlformats.org/officeDocument/2006/relationships/customXml" Target="../ink/ink231.xml"/><Relationship Id="rId75" Type="http://schemas.openxmlformats.org/officeDocument/2006/relationships/image" Target="../media/image158.png"/><Relationship Id="rId91" Type="http://schemas.openxmlformats.org/officeDocument/2006/relationships/image" Target="../media/image166.png"/><Relationship Id="rId96" Type="http://schemas.openxmlformats.org/officeDocument/2006/relationships/customXml" Target="../ink/ink2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9.xml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28" Type="http://schemas.openxmlformats.org/officeDocument/2006/relationships/customXml" Target="../ink/ink210.xml"/><Relationship Id="rId36" Type="http://schemas.openxmlformats.org/officeDocument/2006/relationships/customXml" Target="../ink/ink214.xml"/><Relationship Id="rId49" Type="http://schemas.openxmlformats.org/officeDocument/2006/relationships/image" Target="../media/image136.png"/><Relationship Id="rId57" Type="http://schemas.openxmlformats.org/officeDocument/2006/relationships/image" Target="../media/image150.png"/><Relationship Id="rId106" Type="http://schemas.openxmlformats.org/officeDocument/2006/relationships/customXml" Target="../ink/ink253.xml"/><Relationship Id="rId114" Type="http://schemas.openxmlformats.org/officeDocument/2006/relationships/customXml" Target="../ink/ink260.xml"/><Relationship Id="rId10" Type="http://schemas.openxmlformats.org/officeDocument/2006/relationships/customXml" Target="../ink/ink201.xml"/><Relationship Id="rId31" Type="http://schemas.openxmlformats.org/officeDocument/2006/relationships/image" Target="../media/image91.png"/><Relationship Id="rId44" Type="http://schemas.openxmlformats.org/officeDocument/2006/relationships/customXml" Target="../ink/ink218.xml"/><Relationship Id="rId52" Type="http://schemas.openxmlformats.org/officeDocument/2006/relationships/customXml" Target="../ink/ink222.xml"/><Relationship Id="rId60" Type="http://schemas.openxmlformats.org/officeDocument/2006/relationships/customXml" Target="../ink/ink226.xml"/><Relationship Id="rId65" Type="http://schemas.openxmlformats.org/officeDocument/2006/relationships/image" Target="../media/image153.png"/><Relationship Id="rId73" Type="http://schemas.openxmlformats.org/officeDocument/2006/relationships/image" Target="../media/image157.png"/><Relationship Id="rId78" Type="http://schemas.openxmlformats.org/officeDocument/2006/relationships/customXml" Target="../ink/ink235.xml"/><Relationship Id="rId81" Type="http://schemas.openxmlformats.org/officeDocument/2006/relationships/image" Target="../media/image161.png"/><Relationship Id="rId86" Type="http://schemas.openxmlformats.org/officeDocument/2006/relationships/customXml" Target="../ink/ink239.xml"/><Relationship Id="rId94" Type="http://schemas.openxmlformats.org/officeDocument/2006/relationships/customXml" Target="../ink/ink243.xml"/><Relationship Id="rId99" Type="http://schemas.openxmlformats.org/officeDocument/2006/relationships/customXml" Target="../ink/ink246.xml"/><Relationship Id="rId101" Type="http://schemas.openxmlformats.org/officeDocument/2006/relationships/customXml" Target="../ink/ink248.xml"/><Relationship Id="rId4" Type="http://schemas.openxmlformats.org/officeDocument/2006/relationships/customXml" Target="../ink/ink198.xml"/><Relationship Id="rId9" Type="http://schemas.openxmlformats.org/officeDocument/2006/relationships/image" Target="../media/image82.png"/><Relationship Id="rId13" Type="http://schemas.openxmlformats.org/officeDocument/2006/relationships/image" Target="../media/image84.png"/><Relationship Id="rId18" Type="http://schemas.openxmlformats.org/officeDocument/2006/relationships/customXml" Target="../ink/ink205.xml"/><Relationship Id="rId39" Type="http://schemas.openxmlformats.org/officeDocument/2006/relationships/image" Target="../media/image95.png"/><Relationship Id="rId109" Type="http://schemas.openxmlformats.org/officeDocument/2006/relationships/customXml" Target="../ink/ink256.xml"/><Relationship Id="rId34" Type="http://schemas.openxmlformats.org/officeDocument/2006/relationships/customXml" Target="../ink/ink213.xml"/><Relationship Id="rId50" Type="http://schemas.openxmlformats.org/officeDocument/2006/relationships/customXml" Target="../ink/ink221.xml"/><Relationship Id="rId55" Type="http://schemas.openxmlformats.org/officeDocument/2006/relationships/image" Target="../media/image149.png"/><Relationship Id="rId76" Type="http://schemas.openxmlformats.org/officeDocument/2006/relationships/customXml" Target="../ink/ink234.xml"/><Relationship Id="rId97" Type="http://schemas.openxmlformats.org/officeDocument/2006/relationships/image" Target="../media/image169.png"/><Relationship Id="rId104" Type="http://schemas.openxmlformats.org/officeDocument/2006/relationships/customXml" Target="../ink/ink251.xml"/><Relationship Id="rId7" Type="http://schemas.openxmlformats.org/officeDocument/2006/relationships/image" Target="../media/image81.png"/><Relationship Id="rId71" Type="http://schemas.openxmlformats.org/officeDocument/2006/relationships/image" Target="../media/image156.png"/><Relationship Id="rId92" Type="http://schemas.openxmlformats.org/officeDocument/2006/relationships/customXml" Target="../ink/ink242.xml"/><Relationship Id="rId2" Type="http://schemas.openxmlformats.org/officeDocument/2006/relationships/customXml" Target="../ink/ink197.xml"/><Relationship Id="rId29" Type="http://schemas.openxmlformats.org/officeDocument/2006/relationships/image" Target="../media/image90.png"/><Relationship Id="rId24" Type="http://schemas.openxmlformats.org/officeDocument/2006/relationships/customXml" Target="../ink/ink208.xml"/><Relationship Id="rId40" Type="http://schemas.openxmlformats.org/officeDocument/2006/relationships/customXml" Target="../ink/ink216.xml"/><Relationship Id="rId45" Type="http://schemas.openxmlformats.org/officeDocument/2006/relationships/image" Target="../media/image134.png"/><Relationship Id="rId66" Type="http://schemas.openxmlformats.org/officeDocument/2006/relationships/customXml" Target="../ink/ink229.xml"/><Relationship Id="rId87" Type="http://schemas.openxmlformats.org/officeDocument/2006/relationships/image" Target="../media/image164.png"/><Relationship Id="rId110" Type="http://schemas.openxmlformats.org/officeDocument/2006/relationships/customXml" Target="../ink/ink257.xml"/><Relationship Id="rId115" Type="http://schemas.openxmlformats.org/officeDocument/2006/relationships/image" Target="../media/image171.png"/><Relationship Id="rId61" Type="http://schemas.openxmlformats.org/officeDocument/2006/relationships/image" Target="../media/image151.png"/><Relationship Id="rId82" Type="http://schemas.openxmlformats.org/officeDocument/2006/relationships/customXml" Target="../ink/ink237.xml"/><Relationship Id="rId19" Type="http://schemas.openxmlformats.org/officeDocument/2006/relationships/image" Target="../media/image87.png"/><Relationship Id="rId14" Type="http://schemas.openxmlformats.org/officeDocument/2006/relationships/customXml" Target="../ink/ink203.xml"/><Relationship Id="rId30" Type="http://schemas.openxmlformats.org/officeDocument/2006/relationships/customXml" Target="../ink/ink211.xml"/><Relationship Id="rId35" Type="http://schemas.openxmlformats.org/officeDocument/2006/relationships/image" Target="../media/image93.png"/><Relationship Id="rId56" Type="http://schemas.openxmlformats.org/officeDocument/2006/relationships/customXml" Target="../ink/ink224.xml"/><Relationship Id="rId77" Type="http://schemas.openxmlformats.org/officeDocument/2006/relationships/image" Target="../media/image159.png"/><Relationship Id="rId100" Type="http://schemas.openxmlformats.org/officeDocument/2006/relationships/customXml" Target="../ink/ink247.xml"/><Relationship Id="rId105" Type="http://schemas.openxmlformats.org/officeDocument/2006/relationships/customXml" Target="../ink/ink252.xml"/><Relationship Id="rId8" Type="http://schemas.openxmlformats.org/officeDocument/2006/relationships/customXml" Target="../ink/ink200.xml"/><Relationship Id="rId51" Type="http://schemas.openxmlformats.org/officeDocument/2006/relationships/image" Target="../media/image137.png"/><Relationship Id="rId72" Type="http://schemas.openxmlformats.org/officeDocument/2006/relationships/customXml" Target="../ink/ink232.xml"/><Relationship Id="rId93" Type="http://schemas.openxmlformats.org/officeDocument/2006/relationships/image" Target="../media/image167.png"/><Relationship Id="rId98" Type="http://schemas.openxmlformats.org/officeDocument/2006/relationships/customXml" Target="../ink/ink245.xml"/><Relationship Id="rId3" Type="http://schemas.openxmlformats.org/officeDocument/2006/relationships/image" Target="../media/image26.png"/><Relationship Id="rId25" Type="http://schemas.openxmlformats.org/officeDocument/2006/relationships/image" Target="../media/image37.png"/><Relationship Id="rId46" Type="http://schemas.openxmlformats.org/officeDocument/2006/relationships/customXml" Target="../ink/ink219.xml"/><Relationship Id="rId67" Type="http://schemas.openxmlformats.org/officeDocument/2006/relationships/image" Target="../media/image154.png"/><Relationship Id="rId20" Type="http://schemas.openxmlformats.org/officeDocument/2006/relationships/customXml" Target="../ink/ink206.xml"/><Relationship Id="rId41" Type="http://schemas.openxmlformats.org/officeDocument/2006/relationships/image" Target="../media/image96.png"/><Relationship Id="rId62" Type="http://schemas.openxmlformats.org/officeDocument/2006/relationships/customXml" Target="../ink/ink227.xml"/><Relationship Id="rId83" Type="http://schemas.openxmlformats.org/officeDocument/2006/relationships/image" Target="../media/image162.png"/><Relationship Id="rId88" Type="http://schemas.openxmlformats.org/officeDocument/2006/relationships/customXml" Target="../ink/ink240.xml"/><Relationship Id="rId111" Type="http://schemas.openxmlformats.org/officeDocument/2006/relationships/customXml" Target="../ink/ink25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1.png"/><Relationship Id="rId18" Type="http://schemas.openxmlformats.org/officeDocument/2006/relationships/customXml" Target="../ink/ink269.xml"/><Relationship Id="rId26" Type="http://schemas.openxmlformats.org/officeDocument/2006/relationships/customXml" Target="../ink/ink273.xml"/><Relationship Id="rId39" Type="http://schemas.openxmlformats.org/officeDocument/2006/relationships/image" Target="../media/image194.png"/><Relationship Id="rId21" Type="http://schemas.openxmlformats.org/officeDocument/2006/relationships/image" Target="../media/image185.png"/><Relationship Id="rId34" Type="http://schemas.openxmlformats.org/officeDocument/2006/relationships/customXml" Target="../ink/ink277.xml"/><Relationship Id="rId42" Type="http://schemas.openxmlformats.org/officeDocument/2006/relationships/customXml" Target="../ink/ink281.xml"/><Relationship Id="rId47" Type="http://schemas.openxmlformats.org/officeDocument/2006/relationships/image" Target="../media/image198.png"/><Relationship Id="rId7" Type="http://schemas.openxmlformats.org/officeDocument/2006/relationships/image" Target="../media/image178.png"/><Relationship Id="rId2" Type="http://schemas.openxmlformats.org/officeDocument/2006/relationships/customXml" Target="../ink/ink261.xml"/><Relationship Id="rId16" Type="http://schemas.openxmlformats.org/officeDocument/2006/relationships/customXml" Target="../ink/ink268.xml"/><Relationship Id="rId29" Type="http://schemas.openxmlformats.org/officeDocument/2006/relationships/image" Target="../media/image189.png"/><Relationship Id="rId11" Type="http://schemas.openxmlformats.org/officeDocument/2006/relationships/image" Target="../media/image180.png"/><Relationship Id="rId24" Type="http://schemas.openxmlformats.org/officeDocument/2006/relationships/customXml" Target="../ink/ink272.xml"/><Relationship Id="rId32" Type="http://schemas.openxmlformats.org/officeDocument/2006/relationships/customXml" Target="../ink/ink276.xml"/><Relationship Id="rId37" Type="http://schemas.openxmlformats.org/officeDocument/2006/relationships/image" Target="../media/image193.png"/><Relationship Id="rId40" Type="http://schemas.openxmlformats.org/officeDocument/2006/relationships/customXml" Target="../ink/ink280.xml"/><Relationship Id="rId45" Type="http://schemas.openxmlformats.org/officeDocument/2006/relationships/image" Target="../media/image197.png"/><Relationship Id="rId5" Type="http://schemas.openxmlformats.org/officeDocument/2006/relationships/image" Target="../media/image177.png"/><Relationship Id="rId15" Type="http://schemas.openxmlformats.org/officeDocument/2006/relationships/image" Target="../media/image182.png"/><Relationship Id="rId23" Type="http://schemas.openxmlformats.org/officeDocument/2006/relationships/image" Target="../media/image186.png"/><Relationship Id="rId28" Type="http://schemas.openxmlformats.org/officeDocument/2006/relationships/customXml" Target="../ink/ink274.xml"/><Relationship Id="rId36" Type="http://schemas.openxmlformats.org/officeDocument/2006/relationships/customXml" Target="../ink/ink278.xml"/><Relationship Id="rId49" Type="http://schemas.openxmlformats.org/officeDocument/2006/relationships/image" Target="../media/image199.png"/><Relationship Id="rId10" Type="http://schemas.openxmlformats.org/officeDocument/2006/relationships/customXml" Target="../ink/ink265.xml"/><Relationship Id="rId19" Type="http://schemas.openxmlformats.org/officeDocument/2006/relationships/image" Target="../media/image184.png"/><Relationship Id="rId31" Type="http://schemas.openxmlformats.org/officeDocument/2006/relationships/image" Target="../media/image190.png"/><Relationship Id="rId44" Type="http://schemas.openxmlformats.org/officeDocument/2006/relationships/customXml" Target="../ink/ink282.xml"/><Relationship Id="rId4" Type="http://schemas.openxmlformats.org/officeDocument/2006/relationships/customXml" Target="../ink/ink262.xml"/><Relationship Id="rId9" Type="http://schemas.openxmlformats.org/officeDocument/2006/relationships/image" Target="../media/image179.png"/><Relationship Id="rId14" Type="http://schemas.openxmlformats.org/officeDocument/2006/relationships/customXml" Target="../ink/ink267.xml"/><Relationship Id="rId22" Type="http://schemas.openxmlformats.org/officeDocument/2006/relationships/customXml" Target="../ink/ink271.xml"/><Relationship Id="rId27" Type="http://schemas.openxmlformats.org/officeDocument/2006/relationships/image" Target="../media/image188.png"/><Relationship Id="rId30" Type="http://schemas.openxmlformats.org/officeDocument/2006/relationships/customXml" Target="../ink/ink275.xml"/><Relationship Id="rId35" Type="http://schemas.openxmlformats.org/officeDocument/2006/relationships/image" Target="../media/image192.png"/><Relationship Id="rId43" Type="http://schemas.openxmlformats.org/officeDocument/2006/relationships/image" Target="../media/image196.png"/><Relationship Id="rId48" Type="http://schemas.openxmlformats.org/officeDocument/2006/relationships/customXml" Target="../ink/ink284.xml"/><Relationship Id="rId8" Type="http://schemas.openxmlformats.org/officeDocument/2006/relationships/customXml" Target="../ink/ink264.xml"/><Relationship Id="rId3" Type="http://schemas.openxmlformats.org/officeDocument/2006/relationships/image" Target="../media/image176.png"/><Relationship Id="rId12" Type="http://schemas.openxmlformats.org/officeDocument/2006/relationships/customXml" Target="../ink/ink266.xml"/><Relationship Id="rId17" Type="http://schemas.openxmlformats.org/officeDocument/2006/relationships/image" Target="../media/image183.png"/><Relationship Id="rId25" Type="http://schemas.openxmlformats.org/officeDocument/2006/relationships/image" Target="../media/image187.png"/><Relationship Id="rId33" Type="http://schemas.openxmlformats.org/officeDocument/2006/relationships/image" Target="../media/image191.png"/><Relationship Id="rId38" Type="http://schemas.openxmlformats.org/officeDocument/2006/relationships/customXml" Target="../ink/ink279.xml"/><Relationship Id="rId46" Type="http://schemas.openxmlformats.org/officeDocument/2006/relationships/customXml" Target="../ink/ink283.xml"/><Relationship Id="rId20" Type="http://schemas.openxmlformats.org/officeDocument/2006/relationships/customXml" Target="../ink/ink270.xml"/><Relationship Id="rId41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3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7.xml"/><Relationship Id="rId21" Type="http://schemas.openxmlformats.org/officeDocument/2006/relationships/image" Target="../media/image185.png"/><Relationship Id="rId42" Type="http://schemas.openxmlformats.org/officeDocument/2006/relationships/customXml" Target="../ink/ink305.xml"/><Relationship Id="rId47" Type="http://schemas.openxmlformats.org/officeDocument/2006/relationships/image" Target="../media/image220.png"/><Relationship Id="rId63" Type="http://schemas.openxmlformats.org/officeDocument/2006/relationships/customXml" Target="../ink/ink315.xml"/><Relationship Id="rId68" Type="http://schemas.openxmlformats.org/officeDocument/2006/relationships/image" Target="../media/image231.png"/><Relationship Id="rId2" Type="http://schemas.openxmlformats.org/officeDocument/2006/relationships/customXml" Target="../ink/ink285.xml"/><Relationship Id="rId16" Type="http://schemas.openxmlformats.org/officeDocument/2006/relationships/customXml" Target="../ink/ink292.xml"/><Relationship Id="rId29" Type="http://schemas.openxmlformats.org/officeDocument/2006/relationships/image" Target="../media/image211.png"/><Relationship Id="rId11" Type="http://schemas.openxmlformats.org/officeDocument/2006/relationships/image" Target="../media/image203.png"/><Relationship Id="rId24" Type="http://schemas.openxmlformats.org/officeDocument/2006/relationships/customXml" Target="../ink/ink296.xml"/><Relationship Id="rId32" Type="http://schemas.openxmlformats.org/officeDocument/2006/relationships/customXml" Target="../ink/ink300.xml"/><Relationship Id="rId37" Type="http://schemas.openxmlformats.org/officeDocument/2006/relationships/image" Target="../media/image215.png"/><Relationship Id="rId40" Type="http://schemas.openxmlformats.org/officeDocument/2006/relationships/customXml" Target="../ink/ink304.xml"/><Relationship Id="rId45" Type="http://schemas.openxmlformats.org/officeDocument/2006/relationships/image" Target="../media/image219.png"/><Relationship Id="rId53" Type="http://schemas.openxmlformats.org/officeDocument/2006/relationships/customXml" Target="../ink/ink310.xml"/><Relationship Id="rId58" Type="http://schemas.openxmlformats.org/officeDocument/2006/relationships/image" Target="../media/image226.png"/><Relationship Id="rId66" Type="http://schemas.openxmlformats.org/officeDocument/2006/relationships/image" Target="../media/image230.png"/><Relationship Id="rId74" Type="http://schemas.openxmlformats.org/officeDocument/2006/relationships/image" Target="../media/image234.png"/><Relationship Id="rId5" Type="http://schemas.openxmlformats.org/officeDocument/2006/relationships/image" Target="../media/image201.png"/><Relationship Id="rId61" Type="http://schemas.openxmlformats.org/officeDocument/2006/relationships/customXml" Target="../ink/ink314.xml"/><Relationship Id="rId19" Type="http://schemas.openxmlformats.org/officeDocument/2006/relationships/image" Target="../media/image207.png"/><Relationship Id="rId14" Type="http://schemas.openxmlformats.org/officeDocument/2006/relationships/customXml" Target="../ink/ink291.xml"/><Relationship Id="rId22" Type="http://schemas.openxmlformats.org/officeDocument/2006/relationships/customXml" Target="../ink/ink295.xml"/><Relationship Id="rId27" Type="http://schemas.openxmlformats.org/officeDocument/2006/relationships/image" Target="../media/image210.png"/><Relationship Id="rId30" Type="http://schemas.openxmlformats.org/officeDocument/2006/relationships/customXml" Target="../ink/ink299.xml"/><Relationship Id="rId35" Type="http://schemas.openxmlformats.org/officeDocument/2006/relationships/image" Target="../media/image214.png"/><Relationship Id="rId43" Type="http://schemas.openxmlformats.org/officeDocument/2006/relationships/image" Target="../media/image218.png"/><Relationship Id="rId48" Type="http://schemas.openxmlformats.org/officeDocument/2006/relationships/customXml" Target="../ink/ink308.xml"/><Relationship Id="rId56" Type="http://schemas.openxmlformats.org/officeDocument/2006/relationships/image" Target="../media/image225.png"/><Relationship Id="rId64" Type="http://schemas.openxmlformats.org/officeDocument/2006/relationships/image" Target="../media/image229.png"/><Relationship Id="rId69" Type="http://schemas.openxmlformats.org/officeDocument/2006/relationships/customXml" Target="../ink/ink318.xml"/><Relationship Id="rId8" Type="http://schemas.openxmlformats.org/officeDocument/2006/relationships/customXml" Target="../ink/ink288.xml"/><Relationship Id="rId51" Type="http://schemas.openxmlformats.org/officeDocument/2006/relationships/customXml" Target="../ink/ink309.xml"/><Relationship Id="rId72" Type="http://schemas.openxmlformats.org/officeDocument/2006/relationships/image" Target="../media/image233.png"/><Relationship Id="rId3" Type="http://schemas.openxmlformats.org/officeDocument/2006/relationships/image" Target="../media/image200.png"/><Relationship Id="rId12" Type="http://schemas.openxmlformats.org/officeDocument/2006/relationships/customXml" Target="../ink/ink290.xml"/><Relationship Id="rId17" Type="http://schemas.openxmlformats.org/officeDocument/2006/relationships/image" Target="../media/image206.png"/><Relationship Id="rId25" Type="http://schemas.openxmlformats.org/officeDocument/2006/relationships/image" Target="../media/image209.png"/><Relationship Id="rId33" Type="http://schemas.openxmlformats.org/officeDocument/2006/relationships/image" Target="../media/image213.png"/><Relationship Id="rId38" Type="http://schemas.openxmlformats.org/officeDocument/2006/relationships/customXml" Target="../ink/ink303.xml"/><Relationship Id="rId46" Type="http://schemas.openxmlformats.org/officeDocument/2006/relationships/customXml" Target="../ink/ink307.xml"/><Relationship Id="rId59" Type="http://schemas.openxmlformats.org/officeDocument/2006/relationships/customXml" Target="../ink/ink313.xml"/><Relationship Id="rId67" Type="http://schemas.openxmlformats.org/officeDocument/2006/relationships/customXml" Target="../ink/ink317.xml"/><Relationship Id="rId20" Type="http://schemas.openxmlformats.org/officeDocument/2006/relationships/customXml" Target="../ink/ink294.xml"/><Relationship Id="rId41" Type="http://schemas.openxmlformats.org/officeDocument/2006/relationships/image" Target="../media/image217.png"/><Relationship Id="rId54" Type="http://schemas.openxmlformats.org/officeDocument/2006/relationships/image" Target="../media/image224.png"/><Relationship Id="rId62" Type="http://schemas.openxmlformats.org/officeDocument/2006/relationships/image" Target="../media/image228.png"/><Relationship Id="rId70" Type="http://schemas.openxmlformats.org/officeDocument/2006/relationships/image" Target="../media/image232.png"/><Relationship Id="rId75" Type="http://schemas.openxmlformats.org/officeDocument/2006/relationships/customXml" Target="../ink/ink3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7.xml"/><Relationship Id="rId15" Type="http://schemas.openxmlformats.org/officeDocument/2006/relationships/image" Target="../media/image205.png"/><Relationship Id="rId23" Type="http://schemas.openxmlformats.org/officeDocument/2006/relationships/image" Target="../media/image208.png"/><Relationship Id="rId28" Type="http://schemas.openxmlformats.org/officeDocument/2006/relationships/customXml" Target="../ink/ink298.xml"/><Relationship Id="rId36" Type="http://schemas.openxmlformats.org/officeDocument/2006/relationships/customXml" Target="../ink/ink302.xml"/><Relationship Id="rId49" Type="http://schemas.openxmlformats.org/officeDocument/2006/relationships/image" Target="../media/image221.png"/><Relationship Id="rId57" Type="http://schemas.openxmlformats.org/officeDocument/2006/relationships/customXml" Target="../ink/ink312.xml"/><Relationship Id="rId10" Type="http://schemas.openxmlformats.org/officeDocument/2006/relationships/customXml" Target="../ink/ink289.xml"/><Relationship Id="rId31" Type="http://schemas.openxmlformats.org/officeDocument/2006/relationships/image" Target="../media/image212.png"/><Relationship Id="rId44" Type="http://schemas.openxmlformats.org/officeDocument/2006/relationships/customXml" Target="../ink/ink306.xml"/><Relationship Id="rId52" Type="http://schemas.openxmlformats.org/officeDocument/2006/relationships/image" Target="../media/image223.png"/><Relationship Id="rId60" Type="http://schemas.openxmlformats.org/officeDocument/2006/relationships/image" Target="../media/image227.png"/><Relationship Id="rId65" Type="http://schemas.openxmlformats.org/officeDocument/2006/relationships/customXml" Target="../ink/ink316.xml"/><Relationship Id="rId73" Type="http://schemas.openxmlformats.org/officeDocument/2006/relationships/customXml" Target="../ink/ink320.xml"/><Relationship Id="rId4" Type="http://schemas.openxmlformats.org/officeDocument/2006/relationships/customXml" Target="../ink/ink286.xml"/><Relationship Id="rId9" Type="http://schemas.openxmlformats.org/officeDocument/2006/relationships/image" Target="../media/image179.png"/><Relationship Id="rId13" Type="http://schemas.openxmlformats.org/officeDocument/2006/relationships/image" Target="../media/image204.png"/><Relationship Id="rId18" Type="http://schemas.openxmlformats.org/officeDocument/2006/relationships/customXml" Target="../ink/ink293.xml"/><Relationship Id="rId39" Type="http://schemas.openxmlformats.org/officeDocument/2006/relationships/image" Target="../media/image216.png"/><Relationship Id="rId34" Type="http://schemas.openxmlformats.org/officeDocument/2006/relationships/customXml" Target="../ink/ink301.xml"/><Relationship Id="rId50" Type="http://schemas.openxmlformats.org/officeDocument/2006/relationships/image" Target="../media/image222.jpg"/><Relationship Id="rId55" Type="http://schemas.openxmlformats.org/officeDocument/2006/relationships/customXml" Target="../ink/ink311.xml"/><Relationship Id="rId76" Type="http://schemas.openxmlformats.org/officeDocument/2006/relationships/image" Target="../media/image235.png"/><Relationship Id="rId7" Type="http://schemas.openxmlformats.org/officeDocument/2006/relationships/image" Target="../media/image202.png"/><Relationship Id="rId71" Type="http://schemas.openxmlformats.org/officeDocument/2006/relationships/customXml" Target="../ink/ink319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4.png"/><Relationship Id="rId18" Type="http://schemas.openxmlformats.org/officeDocument/2006/relationships/customXml" Target="../ink/ink330.xml"/><Relationship Id="rId26" Type="http://schemas.openxmlformats.org/officeDocument/2006/relationships/image" Target="../media/image237.png"/><Relationship Id="rId39" Type="http://schemas.openxmlformats.org/officeDocument/2006/relationships/customXml" Target="../ink/ink340.xml"/><Relationship Id="rId21" Type="http://schemas.openxmlformats.org/officeDocument/2006/relationships/image" Target="../media/image185.png"/><Relationship Id="rId34" Type="http://schemas.openxmlformats.org/officeDocument/2006/relationships/image" Target="../media/image241.png"/><Relationship Id="rId42" Type="http://schemas.openxmlformats.org/officeDocument/2006/relationships/image" Target="../media/image245.png"/><Relationship Id="rId47" Type="http://schemas.openxmlformats.org/officeDocument/2006/relationships/customXml" Target="../ink/ink344.xml"/><Relationship Id="rId50" Type="http://schemas.openxmlformats.org/officeDocument/2006/relationships/image" Target="../media/image249.png"/><Relationship Id="rId55" Type="http://schemas.openxmlformats.org/officeDocument/2006/relationships/customXml" Target="../ink/ink348.xml"/><Relationship Id="rId7" Type="http://schemas.openxmlformats.org/officeDocument/2006/relationships/image" Target="../media/image202.png"/><Relationship Id="rId2" Type="http://schemas.openxmlformats.org/officeDocument/2006/relationships/customXml" Target="../ink/ink322.xml"/><Relationship Id="rId16" Type="http://schemas.openxmlformats.org/officeDocument/2006/relationships/customXml" Target="../ink/ink329.xml"/><Relationship Id="rId29" Type="http://schemas.openxmlformats.org/officeDocument/2006/relationships/customXml" Target="../ink/ink335.xml"/><Relationship Id="rId11" Type="http://schemas.openxmlformats.org/officeDocument/2006/relationships/image" Target="../media/image203.png"/><Relationship Id="rId24" Type="http://schemas.openxmlformats.org/officeDocument/2006/relationships/image" Target="../media/image236.png"/><Relationship Id="rId32" Type="http://schemas.openxmlformats.org/officeDocument/2006/relationships/image" Target="../media/image240.png"/><Relationship Id="rId37" Type="http://schemas.openxmlformats.org/officeDocument/2006/relationships/customXml" Target="../ink/ink339.xml"/><Relationship Id="rId40" Type="http://schemas.openxmlformats.org/officeDocument/2006/relationships/image" Target="../media/image244.png"/><Relationship Id="rId45" Type="http://schemas.openxmlformats.org/officeDocument/2006/relationships/customXml" Target="../ink/ink343.xml"/><Relationship Id="rId53" Type="http://schemas.openxmlformats.org/officeDocument/2006/relationships/customXml" Target="../ink/ink347.xml"/><Relationship Id="rId58" Type="http://schemas.openxmlformats.org/officeDocument/2006/relationships/image" Target="../media/image253.png"/><Relationship Id="rId5" Type="http://schemas.openxmlformats.org/officeDocument/2006/relationships/image" Target="../media/image201.png"/><Relationship Id="rId19" Type="http://schemas.openxmlformats.org/officeDocument/2006/relationships/image" Target="../media/image207.png"/><Relationship Id="rId4" Type="http://schemas.openxmlformats.org/officeDocument/2006/relationships/customXml" Target="../ink/ink323.xml"/><Relationship Id="rId9" Type="http://schemas.openxmlformats.org/officeDocument/2006/relationships/image" Target="../media/image179.png"/><Relationship Id="rId14" Type="http://schemas.openxmlformats.org/officeDocument/2006/relationships/customXml" Target="../ink/ink328.xml"/><Relationship Id="rId22" Type="http://schemas.openxmlformats.org/officeDocument/2006/relationships/image" Target="../media/image222.jpg"/><Relationship Id="rId27" Type="http://schemas.openxmlformats.org/officeDocument/2006/relationships/customXml" Target="../ink/ink334.xml"/><Relationship Id="rId30" Type="http://schemas.openxmlformats.org/officeDocument/2006/relationships/image" Target="../media/image239.png"/><Relationship Id="rId35" Type="http://schemas.openxmlformats.org/officeDocument/2006/relationships/customXml" Target="../ink/ink338.xml"/><Relationship Id="rId43" Type="http://schemas.openxmlformats.org/officeDocument/2006/relationships/customXml" Target="../ink/ink342.xml"/><Relationship Id="rId48" Type="http://schemas.openxmlformats.org/officeDocument/2006/relationships/image" Target="../media/image248.png"/><Relationship Id="rId56" Type="http://schemas.openxmlformats.org/officeDocument/2006/relationships/image" Target="../media/image252.png"/><Relationship Id="rId8" Type="http://schemas.openxmlformats.org/officeDocument/2006/relationships/customXml" Target="../ink/ink325.xml"/><Relationship Id="rId51" Type="http://schemas.openxmlformats.org/officeDocument/2006/relationships/customXml" Target="../ink/ink346.xml"/><Relationship Id="rId3" Type="http://schemas.openxmlformats.org/officeDocument/2006/relationships/image" Target="../media/image200.png"/><Relationship Id="rId12" Type="http://schemas.openxmlformats.org/officeDocument/2006/relationships/customXml" Target="../ink/ink327.xml"/><Relationship Id="rId17" Type="http://schemas.openxmlformats.org/officeDocument/2006/relationships/image" Target="../media/image206.png"/><Relationship Id="rId25" Type="http://schemas.openxmlformats.org/officeDocument/2006/relationships/customXml" Target="../ink/ink333.xml"/><Relationship Id="rId33" Type="http://schemas.openxmlformats.org/officeDocument/2006/relationships/customXml" Target="../ink/ink337.xml"/><Relationship Id="rId38" Type="http://schemas.openxmlformats.org/officeDocument/2006/relationships/image" Target="../media/image243.png"/><Relationship Id="rId46" Type="http://schemas.openxmlformats.org/officeDocument/2006/relationships/image" Target="../media/image247.png"/><Relationship Id="rId59" Type="http://schemas.openxmlformats.org/officeDocument/2006/relationships/customXml" Target="../ink/ink350.xml"/><Relationship Id="rId20" Type="http://schemas.openxmlformats.org/officeDocument/2006/relationships/customXml" Target="../ink/ink331.xml"/><Relationship Id="rId41" Type="http://schemas.openxmlformats.org/officeDocument/2006/relationships/customXml" Target="../ink/ink341.xml"/><Relationship Id="rId54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4.xml"/><Relationship Id="rId15" Type="http://schemas.openxmlformats.org/officeDocument/2006/relationships/image" Target="../media/image205.png"/><Relationship Id="rId23" Type="http://schemas.openxmlformats.org/officeDocument/2006/relationships/customXml" Target="../ink/ink332.xml"/><Relationship Id="rId28" Type="http://schemas.openxmlformats.org/officeDocument/2006/relationships/image" Target="../media/image238.png"/><Relationship Id="rId36" Type="http://schemas.openxmlformats.org/officeDocument/2006/relationships/image" Target="../media/image242.png"/><Relationship Id="rId49" Type="http://schemas.openxmlformats.org/officeDocument/2006/relationships/customXml" Target="../ink/ink345.xml"/><Relationship Id="rId57" Type="http://schemas.openxmlformats.org/officeDocument/2006/relationships/customXml" Target="../ink/ink349.xml"/><Relationship Id="rId10" Type="http://schemas.openxmlformats.org/officeDocument/2006/relationships/customXml" Target="../ink/ink326.xml"/><Relationship Id="rId31" Type="http://schemas.openxmlformats.org/officeDocument/2006/relationships/customXml" Target="../ink/ink336.xml"/><Relationship Id="rId44" Type="http://schemas.openxmlformats.org/officeDocument/2006/relationships/image" Target="../media/image246.png"/><Relationship Id="rId52" Type="http://schemas.openxmlformats.org/officeDocument/2006/relationships/image" Target="../media/image250.png"/><Relationship Id="rId60" Type="http://schemas.openxmlformats.org/officeDocument/2006/relationships/image" Target="../media/image254.png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3.xml"/><Relationship Id="rId21" Type="http://schemas.openxmlformats.org/officeDocument/2006/relationships/image" Target="../media/image185.png"/><Relationship Id="rId42" Type="http://schemas.openxmlformats.org/officeDocument/2006/relationships/image" Target="../media/image264.png"/><Relationship Id="rId47" Type="http://schemas.openxmlformats.org/officeDocument/2006/relationships/customXml" Target="../ink/ink373.xml"/><Relationship Id="rId63" Type="http://schemas.openxmlformats.org/officeDocument/2006/relationships/customXml" Target="../ink/ink381.xml"/><Relationship Id="rId68" Type="http://schemas.openxmlformats.org/officeDocument/2006/relationships/image" Target="../media/image277.png"/><Relationship Id="rId16" Type="http://schemas.openxmlformats.org/officeDocument/2006/relationships/customXml" Target="../ink/ink358.xml"/><Relationship Id="rId11" Type="http://schemas.openxmlformats.org/officeDocument/2006/relationships/image" Target="../media/image203.png"/><Relationship Id="rId32" Type="http://schemas.openxmlformats.org/officeDocument/2006/relationships/image" Target="../media/image259.png"/><Relationship Id="rId37" Type="http://schemas.openxmlformats.org/officeDocument/2006/relationships/customXml" Target="../ink/ink368.xml"/><Relationship Id="rId53" Type="http://schemas.openxmlformats.org/officeDocument/2006/relationships/customXml" Target="../ink/ink376.xml"/><Relationship Id="rId58" Type="http://schemas.openxmlformats.org/officeDocument/2006/relationships/image" Target="../media/image272.png"/><Relationship Id="rId74" Type="http://schemas.openxmlformats.org/officeDocument/2006/relationships/image" Target="../media/image280.png"/><Relationship Id="rId79" Type="http://schemas.openxmlformats.org/officeDocument/2006/relationships/customXml" Target="../ink/ink389.xml"/><Relationship Id="rId5" Type="http://schemas.openxmlformats.org/officeDocument/2006/relationships/image" Target="../media/image201.png"/><Relationship Id="rId61" Type="http://schemas.openxmlformats.org/officeDocument/2006/relationships/customXml" Target="../ink/ink380.xml"/><Relationship Id="rId82" Type="http://schemas.openxmlformats.org/officeDocument/2006/relationships/image" Target="../media/image284.png"/><Relationship Id="rId19" Type="http://schemas.openxmlformats.org/officeDocument/2006/relationships/image" Target="../media/image207.png"/><Relationship Id="rId14" Type="http://schemas.openxmlformats.org/officeDocument/2006/relationships/customXml" Target="../ink/ink357.xml"/><Relationship Id="rId22" Type="http://schemas.openxmlformats.org/officeDocument/2006/relationships/customXml" Target="../ink/ink361.xml"/><Relationship Id="rId27" Type="http://schemas.openxmlformats.org/officeDocument/2006/relationships/image" Target="../media/image256.png"/><Relationship Id="rId30" Type="http://schemas.openxmlformats.org/officeDocument/2006/relationships/image" Target="../media/image258.jpg"/><Relationship Id="rId35" Type="http://schemas.openxmlformats.org/officeDocument/2006/relationships/customXml" Target="../ink/ink367.xml"/><Relationship Id="rId43" Type="http://schemas.openxmlformats.org/officeDocument/2006/relationships/customXml" Target="../ink/ink371.xml"/><Relationship Id="rId48" Type="http://schemas.openxmlformats.org/officeDocument/2006/relationships/image" Target="../media/image267.png"/><Relationship Id="rId56" Type="http://schemas.openxmlformats.org/officeDocument/2006/relationships/image" Target="../media/image271.png"/><Relationship Id="rId64" Type="http://schemas.openxmlformats.org/officeDocument/2006/relationships/image" Target="../media/image275.png"/><Relationship Id="rId69" Type="http://schemas.openxmlformats.org/officeDocument/2006/relationships/customXml" Target="../ink/ink384.xml"/><Relationship Id="rId77" Type="http://schemas.openxmlformats.org/officeDocument/2006/relationships/customXml" Target="../ink/ink388.xml"/><Relationship Id="rId8" Type="http://schemas.openxmlformats.org/officeDocument/2006/relationships/customXml" Target="../ink/ink354.xml"/><Relationship Id="rId51" Type="http://schemas.openxmlformats.org/officeDocument/2006/relationships/customXml" Target="../ink/ink375.xml"/><Relationship Id="rId72" Type="http://schemas.openxmlformats.org/officeDocument/2006/relationships/image" Target="../media/image279.png"/><Relationship Id="rId80" Type="http://schemas.openxmlformats.org/officeDocument/2006/relationships/image" Target="../media/image283.png"/><Relationship Id="rId3" Type="http://schemas.openxmlformats.org/officeDocument/2006/relationships/image" Target="../media/image200.png"/><Relationship Id="rId12" Type="http://schemas.openxmlformats.org/officeDocument/2006/relationships/customXml" Target="../ink/ink356.xml"/><Relationship Id="rId17" Type="http://schemas.openxmlformats.org/officeDocument/2006/relationships/image" Target="../media/image206.png"/><Relationship Id="rId25" Type="http://schemas.openxmlformats.org/officeDocument/2006/relationships/image" Target="../media/image255.png"/><Relationship Id="rId33" Type="http://schemas.openxmlformats.org/officeDocument/2006/relationships/customXml" Target="../ink/ink366.xml"/><Relationship Id="rId38" Type="http://schemas.openxmlformats.org/officeDocument/2006/relationships/image" Target="../media/image262.png"/><Relationship Id="rId46" Type="http://schemas.openxmlformats.org/officeDocument/2006/relationships/image" Target="../media/image266.png"/><Relationship Id="rId59" Type="http://schemas.openxmlformats.org/officeDocument/2006/relationships/customXml" Target="../ink/ink379.xml"/><Relationship Id="rId67" Type="http://schemas.openxmlformats.org/officeDocument/2006/relationships/customXml" Target="../ink/ink383.xml"/><Relationship Id="rId20" Type="http://schemas.openxmlformats.org/officeDocument/2006/relationships/customXml" Target="../ink/ink360.xml"/><Relationship Id="rId41" Type="http://schemas.openxmlformats.org/officeDocument/2006/relationships/customXml" Target="../ink/ink370.xml"/><Relationship Id="rId54" Type="http://schemas.openxmlformats.org/officeDocument/2006/relationships/image" Target="../media/image270.png"/><Relationship Id="rId62" Type="http://schemas.openxmlformats.org/officeDocument/2006/relationships/image" Target="../media/image274.png"/><Relationship Id="rId70" Type="http://schemas.openxmlformats.org/officeDocument/2006/relationships/image" Target="../media/image278.png"/><Relationship Id="rId75" Type="http://schemas.openxmlformats.org/officeDocument/2006/relationships/customXml" Target="../ink/ink3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3.xml"/><Relationship Id="rId15" Type="http://schemas.openxmlformats.org/officeDocument/2006/relationships/image" Target="../media/image205.png"/><Relationship Id="rId23" Type="http://schemas.openxmlformats.org/officeDocument/2006/relationships/image" Target="../media/image238.png"/><Relationship Id="rId28" Type="http://schemas.openxmlformats.org/officeDocument/2006/relationships/customXml" Target="../ink/ink364.xml"/><Relationship Id="rId36" Type="http://schemas.openxmlformats.org/officeDocument/2006/relationships/image" Target="../media/image261.png"/><Relationship Id="rId49" Type="http://schemas.openxmlformats.org/officeDocument/2006/relationships/customXml" Target="../ink/ink374.xml"/><Relationship Id="rId57" Type="http://schemas.openxmlformats.org/officeDocument/2006/relationships/customXml" Target="../ink/ink378.xml"/><Relationship Id="rId10" Type="http://schemas.openxmlformats.org/officeDocument/2006/relationships/customXml" Target="../ink/ink355.xml"/><Relationship Id="rId31" Type="http://schemas.openxmlformats.org/officeDocument/2006/relationships/customXml" Target="../ink/ink365.xml"/><Relationship Id="rId44" Type="http://schemas.openxmlformats.org/officeDocument/2006/relationships/image" Target="../media/image265.png"/><Relationship Id="rId52" Type="http://schemas.openxmlformats.org/officeDocument/2006/relationships/image" Target="../media/image269.png"/><Relationship Id="rId60" Type="http://schemas.openxmlformats.org/officeDocument/2006/relationships/image" Target="../media/image273.png"/><Relationship Id="rId65" Type="http://schemas.openxmlformats.org/officeDocument/2006/relationships/customXml" Target="../ink/ink382.xml"/><Relationship Id="rId73" Type="http://schemas.openxmlformats.org/officeDocument/2006/relationships/customXml" Target="../ink/ink386.xml"/><Relationship Id="rId78" Type="http://schemas.openxmlformats.org/officeDocument/2006/relationships/image" Target="../media/image282.png"/><Relationship Id="rId81" Type="http://schemas.openxmlformats.org/officeDocument/2006/relationships/customXml" Target="../ink/ink390.xml"/><Relationship Id="rId4" Type="http://schemas.openxmlformats.org/officeDocument/2006/relationships/customXml" Target="../ink/ink352.xml"/><Relationship Id="rId9" Type="http://schemas.openxmlformats.org/officeDocument/2006/relationships/image" Target="../media/image179.png"/><Relationship Id="rId13" Type="http://schemas.openxmlformats.org/officeDocument/2006/relationships/image" Target="../media/image204.png"/><Relationship Id="rId18" Type="http://schemas.openxmlformats.org/officeDocument/2006/relationships/customXml" Target="../ink/ink359.xml"/><Relationship Id="rId39" Type="http://schemas.openxmlformats.org/officeDocument/2006/relationships/customXml" Target="../ink/ink369.xml"/><Relationship Id="rId34" Type="http://schemas.openxmlformats.org/officeDocument/2006/relationships/image" Target="../media/image260.png"/><Relationship Id="rId50" Type="http://schemas.openxmlformats.org/officeDocument/2006/relationships/image" Target="../media/image268.png"/><Relationship Id="rId55" Type="http://schemas.openxmlformats.org/officeDocument/2006/relationships/customXml" Target="../ink/ink377.xml"/><Relationship Id="rId76" Type="http://schemas.openxmlformats.org/officeDocument/2006/relationships/image" Target="../media/image281.png"/><Relationship Id="rId7" Type="http://schemas.openxmlformats.org/officeDocument/2006/relationships/image" Target="../media/image202.png"/><Relationship Id="rId71" Type="http://schemas.openxmlformats.org/officeDocument/2006/relationships/customXml" Target="../ink/ink385.xml"/><Relationship Id="rId2" Type="http://schemas.openxmlformats.org/officeDocument/2006/relationships/customXml" Target="../ink/ink351.xml"/><Relationship Id="rId29" Type="http://schemas.openxmlformats.org/officeDocument/2006/relationships/image" Target="../media/image257.png"/><Relationship Id="rId24" Type="http://schemas.openxmlformats.org/officeDocument/2006/relationships/customXml" Target="../ink/ink362.xml"/><Relationship Id="rId40" Type="http://schemas.openxmlformats.org/officeDocument/2006/relationships/image" Target="../media/image263.png"/><Relationship Id="rId45" Type="http://schemas.openxmlformats.org/officeDocument/2006/relationships/customXml" Target="../ink/ink372.xml"/><Relationship Id="rId66" Type="http://schemas.openxmlformats.org/officeDocument/2006/relationships/image" Target="../media/image276.png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7.png"/><Relationship Id="rId117" Type="http://schemas.openxmlformats.org/officeDocument/2006/relationships/customXml" Target="../ink/ink448.xml"/><Relationship Id="rId21" Type="http://schemas.openxmlformats.org/officeDocument/2006/relationships/image" Target="../media/image185.png"/><Relationship Id="rId42" Type="http://schemas.openxmlformats.org/officeDocument/2006/relationships/image" Target="../media/image289.png"/><Relationship Id="rId47" Type="http://schemas.openxmlformats.org/officeDocument/2006/relationships/customXml" Target="../ink/ink413.xml"/><Relationship Id="rId63" Type="http://schemas.openxmlformats.org/officeDocument/2006/relationships/customXml" Target="../ink/ink421.xml"/><Relationship Id="rId68" Type="http://schemas.openxmlformats.org/officeDocument/2006/relationships/image" Target="../media/image302.png"/><Relationship Id="rId84" Type="http://schemas.openxmlformats.org/officeDocument/2006/relationships/image" Target="../media/image310.png"/><Relationship Id="rId89" Type="http://schemas.openxmlformats.org/officeDocument/2006/relationships/customXml" Target="../ink/ink434.xml"/><Relationship Id="rId112" Type="http://schemas.openxmlformats.org/officeDocument/2006/relationships/image" Target="../media/image324.png"/><Relationship Id="rId16" Type="http://schemas.openxmlformats.org/officeDocument/2006/relationships/customXml" Target="../ink/ink398.xml"/><Relationship Id="rId107" Type="http://schemas.openxmlformats.org/officeDocument/2006/relationships/customXml" Target="../ink/ink443.xml"/><Relationship Id="rId11" Type="http://schemas.openxmlformats.org/officeDocument/2006/relationships/image" Target="../media/image203.png"/><Relationship Id="rId32" Type="http://schemas.openxmlformats.org/officeDocument/2006/relationships/image" Target="../media/image240.png"/><Relationship Id="rId37" Type="http://schemas.openxmlformats.org/officeDocument/2006/relationships/customXml" Target="../ink/ink408.xml"/><Relationship Id="rId53" Type="http://schemas.openxmlformats.org/officeDocument/2006/relationships/customXml" Target="../ink/ink416.xml"/><Relationship Id="rId58" Type="http://schemas.openxmlformats.org/officeDocument/2006/relationships/image" Target="../media/image297.png"/><Relationship Id="rId74" Type="http://schemas.openxmlformats.org/officeDocument/2006/relationships/image" Target="../media/image305.png"/><Relationship Id="rId79" Type="http://schemas.openxmlformats.org/officeDocument/2006/relationships/customXml" Target="../ink/ink429.xml"/><Relationship Id="rId102" Type="http://schemas.openxmlformats.org/officeDocument/2006/relationships/image" Target="../media/image319.png"/><Relationship Id="rId123" Type="http://schemas.openxmlformats.org/officeDocument/2006/relationships/customXml" Target="../ink/ink451.xml"/><Relationship Id="rId5" Type="http://schemas.openxmlformats.org/officeDocument/2006/relationships/image" Target="../media/image201.png"/><Relationship Id="rId90" Type="http://schemas.openxmlformats.org/officeDocument/2006/relationships/image" Target="../media/image313.png"/><Relationship Id="rId95" Type="http://schemas.openxmlformats.org/officeDocument/2006/relationships/customXml" Target="../ink/ink437.xml"/><Relationship Id="rId22" Type="http://schemas.openxmlformats.org/officeDocument/2006/relationships/image" Target="../media/image222.jpg"/><Relationship Id="rId27" Type="http://schemas.openxmlformats.org/officeDocument/2006/relationships/customXml" Target="../ink/ink403.xml"/><Relationship Id="rId43" Type="http://schemas.openxmlformats.org/officeDocument/2006/relationships/customXml" Target="../ink/ink411.xml"/><Relationship Id="rId48" Type="http://schemas.openxmlformats.org/officeDocument/2006/relationships/image" Target="../media/image292.png"/><Relationship Id="rId64" Type="http://schemas.openxmlformats.org/officeDocument/2006/relationships/image" Target="../media/image300.png"/><Relationship Id="rId69" Type="http://schemas.openxmlformats.org/officeDocument/2006/relationships/customXml" Target="../ink/ink424.xml"/><Relationship Id="rId113" Type="http://schemas.openxmlformats.org/officeDocument/2006/relationships/customXml" Target="../ink/ink446.xml"/><Relationship Id="rId118" Type="http://schemas.openxmlformats.org/officeDocument/2006/relationships/image" Target="../media/image327.png"/><Relationship Id="rId80" Type="http://schemas.openxmlformats.org/officeDocument/2006/relationships/image" Target="../media/image308.png"/><Relationship Id="rId85" Type="http://schemas.openxmlformats.org/officeDocument/2006/relationships/customXml" Target="../ink/ink432.xml"/><Relationship Id="rId12" Type="http://schemas.openxmlformats.org/officeDocument/2006/relationships/customXml" Target="../ink/ink396.xml"/><Relationship Id="rId17" Type="http://schemas.openxmlformats.org/officeDocument/2006/relationships/image" Target="../media/image206.png"/><Relationship Id="rId33" Type="http://schemas.openxmlformats.org/officeDocument/2006/relationships/customXml" Target="../ink/ink406.xml"/><Relationship Id="rId38" Type="http://schemas.openxmlformats.org/officeDocument/2006/relationships/image" Target="../media/image287.png"/><Relationship Id="rId59" Type="http://schemas.openxmlformats.org/officeDocument/2006/relationships/customXml" Target="../ink/ink419.xml"/><Relationship Id="rId103" Type="http://schemas.openxmlformats.org/officeDocument/2006/relationships/customXml" Target="../ink/ink441.xml"/><Relationship Id="rId108" Type="http://schemas.openxmlformats.org/officeDocument/2006/relationships/image" Target="../media/image322.png"/><Relationship Id="rId124" Type="http://schemas.openxmlformats.org/officeDocument/2006/relationships/image" Target="../media/image330.png"/><Relationship Id="rId54" Type="http://schemas.openxmlformats.org/officeDocument/2006/relationships/image" Target="../media/image295.png"/><Relationship Id="rId70" Type="http://schemas.openxmlformats.org/officeDocument/2006/relationships/image" Target="../media/image303.png"/><Relationship Id="rId75" Type="http://schemas.openxmlformats.org/officeDocument/2006/relationships/customXml" Target="../ink/ink427.xml"/><Relationship Id="rId91" Type="http://schemas.openxmlformats.org/officeDocument/2006/relationships/customXml" Target="../ink/ink435.xml"/><Relationship Id="rId96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3.xml"/><Relationship Id="rId23" Type="http://schemas.openxmlformats.org/officeDocument/2006/relationships/customXml" Target="../ink/ink401.xml"/><Relationship Id="rId28" Type="http://schemas.openxmlformats.org/officeDocument/2006/relationships/image" Target="../media/image238.png"/><Relationship Id="rId49" Type="http://schemas.openxmlformats.org/officeDocument/2006/relationships/customXml" Target="../ink/ink414.xml"/><Relationship Id="rId114" Type="http://schemas.openxmlformats.org/officeDocument/2006/relationships/image" Target="../media/image325.png"/><Relationship Id="rId119" Type="http://schemas.openxmlformats.org/officeDocument/2006/relationships/customXml" Target="../ink/ink449.xml"/><Relationship Id="rId44" Type="http://schemas.openxmlformats.org/officeDocument/2006/relationships/image" Target="../media/image290.png"/><Relationship Id="rId60" Type="http://schemas.openxmlformats.org/officeDocument/2006/relationships/image" Target="../media/image298.png"/><Relationship Id="rId65" Type="http://schemas.openxmlformats.org/officeDocument/2006/relationships/customXml" Target="../ink/ink422.xml"/><Relationship Id="rId81" Type="http://schemas.openxmlformats.org/officeDocument/2006/relationships/customXml" Target="../ink/ink430.xml"/><Relationship Id="rId86" Type="http://schemas.openxmlformats.org/officeDocument/2006/relationships/image" Target="../media/image311.png"/><Relationship Id="rId13" Type="http://schemas.openxmlformats.org/officeDocument/2006/relationships/image" Target="../media/image204.png"/><Relationship Id="rId18" Type="http://schemas.openxmlformats.org/officeDocument/2006/relationships/customXml" Target="../ink/ink399.xml"/><Relationship Id="rId39" Type="http://schemas.openxmlformats.org/officeDocument/2006/relationships/customXml" Target="../ink/ink409.xml"/><Relationship Id="rId109" Type="http://schemas.openxmlformats.org/officeDocument/2006/relationships/customXml" Target="../ink/ink444.xml"/><Relationship Id="rId34" Type="http://schemas.openxmlformats.org/officeDocument/2006/relationships/image" Target="../media/image241.png"/><Relationship Id="rId50" Type="http://schemas.openxmlformats.org/officeDocument/2006/relationships/image" Target="../media/image293.png"/><Relationship Id="rId55" Type="http://schemas.openxmlformats.org/officeDocument/2006/relationships/customXml" Target="../ink/ink417.xml"/><Relationship Id="rId76" Type="http://schemas.openxmlformats.org/officeDocument/2006/relationships/image" Target="../media/image306.png"/><Relationship Id="rId97" Type="http://schemas.openxmlformats.org/officeDocument/2006/relationships/customXml" Target="../ink/ink438.xml"/><Relationship Id="rId104" Type="http://schemas.openxmlformats.org/officeDocument/2006/relationships/image" Target="../media/image320.png"/><Relationship Id="rId120" Type="http://schemas.openxmlformats.org/officeDocument/2006/relationships/image" Target="../media/image328.png"/><Relationship Id="rId125" Type="http://schemas.openxmlformats.org/officeDocument/2006/relationships/customXml" Target="../ink/ink452.xml"/><Relationship Id="rId7" Type="http://schemas.openxmlformats.org/officeDocument/2006/relationships/image" Target="../media/image202.png"/><Relationship Id="rId71" Type="http://schemas.openxmlformats.org/officeDocument/2006/relationships/customXml" Target="../ink/ink425.xml"/><Relationship Id="rId92" Type="http://schemas.openxmlformats.org/officeDocument/2006/relationships/image" Target="../media/image314.png"/><Relationship Id="rId2" Type="http://schemas.openxmlformats.org/officeDocument/2006/relationships/customXml" Target="../ink/ink391.xml"/><Relationship Id="rId29" Type="http://schemas.openxmlformats.org/officeDocument/2006/relationships/customXml" Target="../ink/ink404.xml"/><Relationship Id="rId24" Type="http://schemas.openxmlformats.org/officeDocument/2006/relationships/image" Target="../media/image236.png"/><Relationship Id="rId40" Type="http://schemas.openxmlformats.org/officeDocument/2006/relationships/image" Target="../media/image288.png"/><Relationship Id="rId45" Type="http://schemas.openxmlformats.org/officeDocument/2006/relationships/customXml" Target="../ink/ink412.xml"/><Relationship Id="rId66" Type="http://schemas.openxmlformats.org/officeDocument/2006/relationships/image" Target="../media/image301.png"/><Relationship Id="rId87" Type="http://schemas.openxmlformats.org/officeDocument/2006/relationships/customXml" Target="../ink/ink433.xml"/><Relationship Id="rId110" Type="http://schemas.openxmlformats.org/officeDocument/2006/relationships/image" Target="../media/image323.png"/><Relationship Id="rId115" Type="http://schemas.openxmlformats.org/officeDocument/2006/relationships/customXml" Target="../ink/ink447.xml"/><Relationship Id="rId61" Type="http://schemas.openxmlformats.org/officeDocument/2006/relationships/customXml" Target="../ink/ink420.xml"/><Relationship Id="rId82" Type="http://schemas.openxmlformats.org/officeDocument/2006/relationships/image" Target="../media/image309.png"/><Relationship Id="rId19" Type="http://schemas.openxmlformats.org/officeDocument/2006/relationships/image" Target="../media/image207.png"/><Relationship Id="rId14" Type="http://schemas.openxmlformats.org/officeDocument/2006/relationships/customXml" Target="../ink/ink397.xml"/><Relationship Id="rId30" Type="http://schemas.openxmlformats.org/officeDocument/2006/relationships/image" Target="../media/image285.png"/><Relationship Id="rId35" Type="http://schemas.openxmlformats.org/officeDocument/2006/relationships/customXml" Target="../ink/ink407.xml"/><Relationship Id="rId56" Type="http://schemas.openxmlformats.org/officeDocument/2006/relationships/image" Target="../media/image296.png"/><Relationship Id="rId77" Type="http://schemas.openxmlformats.org/officeDocument/2006/relationships/customXml" Target="../ink/ink428.xml"/><Relationship Id="rId100" Type="http://schemas.openxmlformats.org/officeDocument/2006/relationships/image" Target="../media/image318.png"/><Relationship Id="rId105" Type="http://schemas.openxmlformats.org/officeDocument/2006/relationships/customXml" Target="../ink/ink442.xml"/><Relationship Id="rId126" Type="http://schemas.openxmlformats.org/officeDocument/2006/relationships/image" Target="../media/image331.png"/><Relationship Id="rId8" Type="http://schemas.openxmlformats.org/officeDocument/2006/relationships/customXml" Target="../ink/ink394.xml"/><Relationship Id="rId51" Type="http://schemas.openxmlformats.org/officeDocument/2006/relationships/customXml" Target="../ink/ink415.xml"/><Relationship Id="rId72" Type="http://schemas.openxmlformats.org/officeDocument/2006/relationships/image" Target="../media/image304.png"/><Relationship Id="rId93" Type="http://schemas.openxmlformats.org/officeDocument/2006/relationships/customXml" Target="../ink/ink436.xml"/><Relationship Id="rId98" Type="http://schemas.openxmlformats.org/officeDocument/2006/relationships/image" Target="../media/image317.png"/><Relationship Id="rId121" Type="http://schemas.openxmlformats.org/officeDocument/2006/relationships/customXml" Target="../ink/ink450.xml"/><Relationship Id="rId3" Type="http://schemas.openxmlformats.org/officeDocument/2006/relationships/image" Target="../media/image200.png"/><Relationship Id="rId25" Type="http://schemas.openxmlformats.org/officeDocument/2006/relationships/customXml" Target="../ink/ink402.xml"/><Relationship Id="rId46" Type="http://schemas.openxmlformats.org/officeDocument/2006/relationships/image" Target="../media/image291.png"/><Relationship Id="rId67" Type="http://schemas.openxmlformats.org/officeDocument/2006/relationships/customXml" Target="../ink/ink423.xml"/><Relationship Id="rId116" Type="http://schemas.openxmlformats.org/officeDocument/2006/relationships/image" Target="../media/image326.png"/><Relationship Id="rId20" Type="http://schemas.openxmlformats.org/officeDocument/2006/relationships/customXml" Target="../ink/ink400.xml"/><Relationship Id="rId41" Type="http://schemas.openxmlformats.org/officeDocument/2006/relationships/customXml" Target="../ink/ink410.xml"/><Relationship Id="rId62" Type="http://schemas.openxmlformats.org/officeDocument/2006/relationships/image" Target="../media/image299.png"/><Relationship Id="rId83" Type="http://schemas.openxmlformats.org/officeDocument/2006/relationships/customXml" Target="../ink/ink431.xml"/><Relationship Id="rId88" Type="http://schemas.openxmlformats.org/officeDocument/2006/relationships/image" Target="../media/image312.png"/><Relationship Id="rId111" Type="http://schemas.openxmlformats.org/officeDocument/2006/relationships/customXml" Target="../ink/ink445.xml"/><Relationship Id="rId15" Type="http://schemas.openxmlformats.org/officeDocument/2006/relationships/image" Target="../media/image205.png"/><Relationship Id="rId36" Type="http://schemas.openxmlformats.org/officeDocument/2006/relationships/image" Target="../media/image286.png"/><Relationship Id="rId57" Type="http://schemas.openxmlformats.org/officeDocument/2006/relationships/customXml" Target="../ink/ink418.xml"/><Relationship Id="rId106" Type="http://schemas.openxmlformats.org/officeDocument/2006/relationships/image" Target="../media/image321.png"/><Relationship Id="rId10" Type="http://schemas.openxmlformats.org/officeDocument/2006/relationships/customXml" Target="../ink/ink395.xml"/><Relationship Id="rId31" Type="http://schemas.openxmlformats.org/officeDocument/2006/relationships/customXml" Target="../ink/ink405.xml"/><Relationship Id="rId52" Type="http://schemas.openxmlformats.org/officeDocument/2006/relationships/image" Target="../media/image294.png"/><Relationship Id="rId73" Type="http://schemas.openxmlformats.org/officeDocument/2006/relationships/customXml" Target="../ink/ink426.xml"/><Relationship Id="rId78" Type="http://schemas.openxmlformats.org/officeDocument/2006/relationships/image" Target="../media/image307.png"/><Relationship Id="rId94" Type="http://schemas.openxmlformats.org/officeDocument/2006/relationships/image" Target="../media/image315.png"/><Relationship Id="rId99" Type="http://schemas.openxmlformats.org/officeDocument/2006/relationships/customXml" Target="../ink/ink439.xml"/><Relationship Id="rId101" Type="http://schemas.openxmlformats.org/officeDocument/2006/relationships/customXml" Target="../ink/ink440.xml"/><Relationship Id="rId122" Type="http://schemas.openxmlformats.org/officeDocument/2006/relationships/image" Target="../media/image329.png"/><Relationship Id="rId4" Type="http://schemas.openxmlformats.org/officeDocument/2006/relationships/customXml" Target="../ink/ink392.xml"/><Relationship Id="rId9" Type="http://schemas.openxmlformats.org/officeDocument/2006/relationships/image" Target="../media/image17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6.xml"/><Relationship Id="rId13" Type="http://schemas.openxmlformats.org/officeDocument/2006/relationships/image" Target="../media/image340.png"/><Relationship Id="rId18" Type="http://schemas.openxmlformats.org/officeDocument/2006/relationships/customXml" Target="../ink/ink461.xml"/><Relationship Id="rId3" Type="http://schemas.openxmlformats.org/officeDocument/2006/relationships/image" Target="../media/image335.png"/><Relationship Id="rId21" Type="http://schemas.openxmlformats.org/officeDocument/2006/relationships/image" Target="../media/image344.png"/><Relationship Id="rId7" Type="http://schemas.openxmlformats.org/officeDocument/2006/relationships/image" Target="../media/image337.png"/><Relationship Id="rId12" Type="http://schemas.openxmlformats.org/officeDocument/2006/relationships/customXml" Target="../ink/ink458.xml"/><Relationship Id="rId17" Type="http://schemas.openxmlformats.org/officeDocument/2006/relationships/image" Target="../media/image342.png"/><Relationship Id="rId2" Type="http://schemas.openxmlformats.org/officeDocument/2006/relationships/customXml" Target="../ink/ink453.xml"/><Relationship Id="rId16" Type="http://schemas.openxmlformats.org/officeDocument/2006/relationships/customXml" Target="../ink/ink460.xml"/><Relationship Id="rId20" Type="http://schemas.openxmlformats.org/officeDocument/2006/relationships/customXml" Target="../ink/ink4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5.xml"/><Relationship Id="rId11" Type="http://schemas.openxmlformats.org/officeDocument/2006/relationships/image" Target="../media/image339.png"/><Relationship Id="rId5" Type="http://schemas.openxmlformats.org/officeDocument/2006/relationships/image" Target="../media/image336.png"/><Relationship Id="rId15" Type="http://schemas.openxmlformats.org/officeDocument/2006/relationships/image" Target="../media/image341.png"/><Relationship Id="rId10" Type="http://schemas.openxmlformats.org/officeDocument/2006/relationships/customXml" Target="../ink/ink457.xml"/><Relationship Id="rId19" Type="http://schemas.openxmlformats.org/officeDocument/2006/relationships/image" Target="../media/image343.png"/><Relationship Id="rId4" Type="http://schemas.openxmlformats.org/officeDocument/2006/relationships/customXml" Target="../ink/ink454.xml"/><Relationship Id="rId9" Type="http://schemas.openxmlformats.org/officeDocument/2006/relationships/image" Target="../media/image338.png"/><Relationship Id="rId14" Type="http://schemas.openxmlformats.org/officeDocument/2006/relationships/customXml" Target="../ink/ink4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войные фигурные скобки 4">
            <a:extLst>
              <a:ext uri="{FF2B5EF4-FFF2-40B4-BE49-F238E27FC236}">
                <a16:creationId xmlns:a16="http://schemas.microsoft.com/office/drawing/2014/main" id="{F057F531-A6B4-BF66-221F-D36EE07D8C66}"/>
              </a:ext>
            </a:extLst>
          </p:cNvPr>
          <p:cNvSpPr/>
          <p:nvPr/>
        </p:nvSpPr>
        <p:spPr>
          <a:xfrm>
            <a:off x="1385740" y="2660715"/>
            <a:ext cx="9426804" cy="1536569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139F9-2F6B-609D-3EDF-E6509F91A7B5}"/>
              </a:ext>
            </a:extLst>
          </p:cNvPr>
          <p:cNvSpPr txBox="1"/>
          <p:nvPr/>
        </p:nvSpPr>
        <p:spPr>
          <a:xfrm>
            <a:off x="1826444" y="2828836"/>
            <a:ext cx="8539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сортировка </a:t>
            </a:r>
          </a:p>
        </p:txBody>
      </p:sp>
    </p:spTree>
    <p:extLst>
      <p:ext uri="{BB962C8B-B14F-4D97-AF65-F5344CB8AC3E}">
        <p14:creationId xmlns:p14="http://schemas.microsoft.com/office/powerpoint/2010/main" val="370878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7F434A6-9493-2FEB-2583-F7D3302F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Выделим основные </a:t>
            </a: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сортировки слиянием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фаз в реализации сортировки;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вспомогательных файлов, на которые распределяются серии.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основные и наиболее важные алгоритмы внешних сортировок более подробно.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9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8F225-9BBF-55F9-4075-6ED89CEB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внешней сортировки прямым слиянием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417383-8019-6820-AC4B-2862A581D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0087"/>
            <a:ext cx="10515600" cy="4351338"/>
          </a:xfrm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алгоритме </a:t>
            </a: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длина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серий фиксируется на каждом шаге. В исходном файле все серии имеют длину 1, после первого шага она равна 2, после второго – 4, после третьего – 8, после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-го шага –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b="0" i="0" baseline="30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 все уже знакомы с сортировкой методом слияния, поэтому я не стану описывать его очень детально.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1C90-AE14-65EE-27ED-716E909D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1.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6A9B42-5C60-747B-A5CA-F5EA4EAFE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у нас есть исходный файл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числа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5, 7, 3, 2, 8, 4, 1.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 </a:t>
            </a: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разбивается на два вспомогательных файла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Длина серии на втором шаге равна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одному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Значит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f1:   5, 3, 8, 1.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f2:   7,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1C90-AE14-65EE-27ED-716E909D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6A9B42-5C60-747B-A5CA-F5EA4EAF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5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Вспомогательные файлы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сливаются в </a:t>
            </a: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при этом одиночные элементы образуют упорядоченные пары.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происходит слияние?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f1:   5, 3, 8, 1.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f2:   7,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Сравниваются 5 и 7, 3 и 2, 8 и 4, 1 и ничего (обделили типа).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образуются вот такие упорядоченные пары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57 23 48 1</a:t>
            </a:r>
          </a:p>
        </p:txBody>
      </p:sp>
    </p:spTree>
    <p:extLst>
      <p:ext uri="{BB962C8B-B14F-4D97-AF65-F5344CB8AC3E}">
        <p14:creationId xmlns:p14="http://schemas.microsoft.com/office/powerpoint/2010/main" val="205099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1C90-AE14-65EE-27ED-716E909D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233149"/>
            <a:ext cx="10515600" cy="5451214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3.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Полученный </a:t>
            </a:r>
            <a:r>
              <a:rPr lang="ru-RU" sz="31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1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вновь обрабатывается, как указано в шагах 1 и 2. При этом упорядоченные пары переходят в упорядоченные четверки.</a:t>
            </a:r>
            <a:br>
              <a:rPr lang="ru-RU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4.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Повторяя шаги, сливаем четверки в восьмерки и т.д., каждый раз удваивая длину слитых последовательностей до тех пор, пока не будет упорядочен целиком весь </a:t>
            </a:r>
            <a:r>
              <a:rPr lang="ru-RU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файл.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8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024C6-BC32-568C-7509-CD04482E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Доведем вместе дело до конца, чтобы вы поняли((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A0D13-541B-10CB-30EF-8CB5F472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48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заход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длина серии равна двум)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f1: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57 48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f2: 23 1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 в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f: 2357 148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3988C190-2C6D-A894-948A-D871A9913EE3}"/>
                  </a:ext>
                </a:extLst>
              </p14:cNvPr>
              <p14:cNvContentPartPr/>
              <p14:nvPr/>
            </p14:nvContentPartPr>
            <p14:xfrm>
              <a:off x="6476033" y="3701865"/>
              <a:ext cx="360" cy="360"/>
            </p14:xfrm>
          </p:contentPart>
        </mc:Choice>
        <mc:Fallback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3988C190-2C6D-A894-948A-D871A9913E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033" y="368422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12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024C6-BC32-568C-7509-CD04482E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Доведем вместе дело до конца, чтобы вы поняли((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A0D13-541B-10CB-30EF-8CB5F472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04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48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заход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длина серии равна двум)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f1: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57 48           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f2: 23 1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 в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f: 2357 148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3988C190-2C6D-A894-948A-D871A9913EE3}"/>
                  </a:ext>
                </a:extLst>
              </p14:cNvPr>
              <p14:cNvContentPartPr/>
              <p14:nvPr/>
            </p14:nvContentPartPr>
            <p14:xfrm>
              <a:off x="6476033" y="3701865"/>
              <a:ext cx="360" cy="360"/>
            </p14:xfrm>
          </p:contentPart>
        </mc:Choice>
        <mc:Fallback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3988C190-2C6D-A894-948A-D871A9913E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033" y="368386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A5F37C5-BDDC-A01F-0B79-6F23EE0E909C}"/>
              </a:ext>
            </a:extLst>
          </p:cNvPr>
          <p:cNvSpPr txBox="1"/>
          <p:nvPr/>
        </p:nvSpPr>
        <p:spPr>
          <a:xfrm>
            <a:off x="7634648" y="2885440"/>
            <a:ext cx="3256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Покажу, как происходит слияние 57 и 23, остальное по аналогии..</a:t>
            </a:r>
          </a:p>
        </p:txBody>
      </p:sp>
    </p:spTree>
    <p:extLst>
      <p:ext uri="{BB962C8B-B14F-4D97-AF65-F5344CB8AC3E}">
        <p14:creationId xmlns:p14="http://schemas.microsoft.com/office/powerpoint/2010/main" val="53347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024C6-BC32-568C-7509-CD04482E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Доведем вместе дело до конца, чтобы вы поняли((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A0D13-541B-10CB-30EF-8CB5F472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04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48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заход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длина серии равна двум)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f1: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57 48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f2: 23 1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 в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f: 2357 148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3988C190-2C6D-A894-948A-D871A9913EE3}"/>
                  </a:ext>
                </a:extLst>
              </p14:cNvPr>
              <p14:cNvContentPartPr/>
              <p14:nvPr/>
            </p14:nvContentPartPr>
            <p14:xfrm>
              <a:off x="6476033" y="3701865"/>
              <a:ext cx="360" cy="360"/>
            </p14:xfrm>
          </p:contentPart>
        </mc:Choice>
        <mc:Fallback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3988C190-2C6D-A894-948A-D871A9913E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033" y="368386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F7BF71C-DF7A-60B9-D7DF-2F68D9D1A4CB}"/>
              </a:ext>
            </a:extLst>
          </p:cNvPr>
          <p:cNvGrpSpPr/>
          <p:nvPr/>
        </p:nvGrpSpPr>
        <p:grpSpPr>
          <a:xfrm>
            <a:off x="5592953" y="5477385"/>
            <a:ext cx="2022120" cy="999720"/>
            <a:chOff x="5592953" y="5477385"/>
            <a:chExt cx="2022120" cy="99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EA0310F1-6ABC-1FB3-6D41-B6CB5473D793}"/>
                    </a:ext>
                  </a:extLst>
                </p14:cNvPr>
                <p14:cNvContentPartPr/>
                <p14:nvPr/>
              </p14:nvContentPartPr>
              <p14:xfrm>
                <a:off x="5592953" y="5477385"/>
                <a:ext cx="262440" cy="7833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EA0310F1-6ABC-1FB3-6D41-B6CB5473D7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74953" y="5459385"/>
                  <a:ext cx="298080" cy="8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FD0D6DF3-7C9F-EF7F-03B1-049F9621031B}"/>
                    </a:ext>
                  </a:extLst>
                </p14:cNvPr>
                <p14:cNvContentPartPr/>
                <p14:nvPr/>
              </p14:nvContentPartPr>
              <p14:xfrm>
                <a:off x="6164273" y="5884905"/>
                <a:ext cx="239040" cy="59220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FD0D6DF3-7C9F-EF7F-03B1-049F962103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46633" y="5867265"/>
                  <a:ext cx="2746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14A6B167-BA33-875F-ADB2-44406CDE9C70}"/>
                    </a:ext>
                  </a:extLst>
                </p14:cNvPr>
                <p14:cNvContentPartPr/>
                <p14:nvPr/>
              </p14:nvContentPartPr>
              <p14:xfrm>
                <a:off x="6359393" y="5916945"/>
                <a:ext cx="243360" cy="2383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14A6B167-BA33-875F-ADB2-44406CDE9C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41393" y="5899305"/>
                  <a:ext cx="279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81C5A537-68D2-0359-F87F-CD7FCC3B816F}"/>
                    </a:ext>
                  </a:extLst>
                </p14:cNvPr>
                <p14:cNvContentPartPr/>
                <p14:nvPr/>
              </p14:nvContentPartPr>
              <p14:xfrm>
                <a:off x="6670433" y="5920905"/>
                <a:ext cx="286560" cy="2534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81C5A537-68D2-0359-F87F-CD7FCC3B81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52433" y="5902905"/>
                  <a:ext cx="322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BB4F9AF8-FA2D-66B7-A863-ED9B1FDD3ABD}"/>
                    </a:ext>
                  </a:extLst>
                </p14:cNvPr>
                <p14:cNvContentPartPr/>
                <p14:nvPr/>
              </p14:nvContentPartPr>
              <p14:xfrm>
                <a:off x="6955913" y="5936025"/>
                <a:ext cx="306000" cy="21636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BB4F9AF8-FA2D-66B7-A863-ED9B1FDD3A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38273" y="5918385"/>
                  <a:ext cx="3416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51C7636A-5FCC-6E9E-C994-73AA7645F483}"/>
                    </a:ext>
                  </a:extLst>
                </p14:cNvPr>
                <p14:cNvContentPartPr/>
                <p14:nvPr/>
              </p14:nvContentPartPr>
              <p14:xfrm>
                <a:off x="6999833" y="5813985"/>
                <a:ext cx="288360" cy="320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51C7636A-5FCC-6E9E-C994-73AA7645F4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81833" y="5796345"/>
                  <a:ext cx="324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92549FF6-4542-A266-C4D6-934C667AA42E}"/>
                    </a:ext>
                  </a:extLst>
                </p14:cNvPr>
                <p14:cNvContentPartPr/>
                <p14:nvPr/>
              </p14:nvContentPartPr>
              <p14:xfrm>
                <a:off x="7446953" y="5928825"/>
                <a:ext cx="168120" cy="2682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92549FF6-4542-A266-C4D6-934C667AA4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28953" y="5910825"/>
                  <a:ext cx="20376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6257498-9988-5A4D-5822-9C1A5B479417}"/>
              </a:ext>
            </a:extLst>
          </p:cNvPr>
          <p:cNvGrpSpPr/>
          <p:nvPr/>
        </p:nvGrpSpPr>
        <p:grpSpPr>
          <a:xfrm>
            <a:off x="7684913" y="5597625"/>
            <a:ext cx="980640" cy="659160"/>
            <a:chOff x="7684913" y="5597625"/>
            <a:chExt cx="980640" cy="6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E7042F26-76A9-FF6A-9FBD-EC65712B1410}"/>
                    </a:ext>
                  </a:extLst>
                </p14:cNvPr>
                <p14:cNvContentPartPr/>
                <p14:nvPr/>
              </p14:nvContentPartPr>
              <p14:xfrm>
                <a:off x="7684913" y="5938905"/>
                <a:ext cx="276480" cy="27072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E7042F26-76A9-FF6A-9FBD-EC65712B14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67273" y="5920905"/>
                  <a:ext cx="3121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0B0221B-9E57-ADEE-38C2-6726973C5C57}"/>
                    </a:ext>
                  </a:extLst>
                </p14:cNvPr>
                <p14:cNvContentPartPr/>
                <p14:nvPr/>
              </p14:nvContentPartPr>
              <p14:xfrm>
                <a:off x="8290793" y="5597625"/>
                <a:ext cx="108720" cy="6591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0B0221B-9E57-ADEE-38C2-6726973C5C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73153" y="5579625"/>
                  <a:ext cx="14436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1E75EE96-F39F-C607-2209-5B39DF09D252}"/>
                    </a:ext>
                  </a:extLst>
                </p14:cNvPr>
                <p14:cNvContentPartPr/>
                <p14:nvPr/>
              </p14:nvContentPartPr>
              <p14:xfrm>
                <a:off x="8193953" y="6018465"/>
                <a:ext cx="280440" cy="136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1E75EE96-F39F-C607-2209-5B39DF09D2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75953" y="6000465"/>
                  <a:ext cx="316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71D3B252-23BB-B38E-30B9-EA8EC8BCADCB}"/>
                    </a:ext>
                  </a:extLst>
                </p14:cNvPr>
                <p14:cNvContentPartPr/>
                <p14:nvPr/>
              </p14:nvContentPartPr>
              <p14:xfrm>
                <a:off x="8647913" y="5978505"/>
                <a:ext cx="17640" cy="32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71D3B252-23BB-B38E-30B9-EA8EC8BCAD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29913" y="5960865"/>
                  <a:ext cx="53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F532DF89-81E8-DB0B-E81B-8419D3E3A931}"/>
                    </a:ext>
                  </a:extLst>
                </p14:cNvPr>
                <p14:cNvContentPartPr/>
                <p14:nvPr/>
              </p14:nvContentPartPr>
              <p14:xfrm>
                <a:off x="8656913" y="6215745"/>
                <a:ext cx="4680" cy="360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F532DF89-81E8-DB0B-E81B-8419D3E3A9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38913" y="6198105"/>
                  <a:ext cx="4032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C8B36E2F-6170-0741-9FC4-666CB41A8E65}"/>
                  </a:ext>
                </a:extLst>
              </p14:cNvPr>
              <p14:cNvContentPartPr/>
              <p14:nvPr/>
            </p14:nvContentPartPr>
            <p14:xfrm>
              <a:off x="6719033" y="2683785"/>
              <a:ext cx="458640" cy="85608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C8B36E2F-6170-0741-9FC4-666CB41A8E6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01033" y="2665785"/>
                <a:ext cx="49428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2A838588-F6D6-6C3F-A8C5-5F069E5A8F88}"/>
                  </a:ext>
                </a:extLst>
              </p14:cNvPr>
              <p14:cNvContentPartPr/>
              <p14:nvPr/>
            </p14:nvContentPartPr>
            <p14:xfrm>
              <a:off x="6882473" y="2680545"/>
              <a:ext cx="513000" cy="1584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2A838588-F6D6-6C3F-A8C5-5F069E5A8F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64473" y="2662545"/>
                <a:ext cx="548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6A15AA86-790E-FF70-A06E-5598430EA8B7}"/>
                  </a:ext>
                </a:extLst>
              </p14:cNvPr>
              <p14:cNvContentPartPr/>
              <p14:nvPr/>
            </p14:nvContentPartPr>
            <p14:xfrm>
              <a:off x="7656833" y="2703585"/>
              <a:ext cx="460800" cy="69480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6A15AA86-790E-FF70-A06E-5598430EA8B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38833" y="2685585"/>
                <a:ext cx="49644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8CED3E96-06B0-25A1-4C3D-0AE7339EFB06}"/>
                  </a:ext>
                </a:extLst>
              </p14:cNvPr>
              <p14:cNvContentPartPr/>
              <p14:nvPr/>
            </p14:nvContentPartPr>
            <p14:xfrm>
              <a:off x="7706513" y="3081225"/>
              <a:ext cx="503640" cy="2016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8CED3E96-06B0-25A1-4C3D-0AE7339EFB0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88873" y="3063585"/>
                <a:ext cx="5392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D43E5352-5C6B-0BB6-E003-C42FF60383FA}"/>
                  </a:ext>
                </a:extLst>
              </p14:cNvPr>
              <p14:cNvContentPartPr/>
              <p14:nvPr/>
            </p14:nvContentPartPr>
            <p14:xfrm>
              <a:off x="7964633" y="3358065"/>
              <a:ext cx="11880" cy="9108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D43E5352-5C6B-0BB6-E003-C42FF60383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46633" y="3340065"/>
                <a:ext cx="475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07F962AA-07B2-2A0B-3756-75B0A876EA91}"/>
                  </a:ext>
                </a:extLst>
              </p14:cNvPr>
              <p14:cNvContentPartPr/>
              <p14:nvPr/>
            </p14:nvContentPartPr>
            <p14:xfrm>
              <a:off x="9242633" y="2677665"/>
              <a:ext cx="621360" cy="75024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07F962AA-07B2-2A0B-3756-75B0A876EA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24993" y="2659665"/>
                <a:ext cx="65700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768489E6-F93F-8BB8-15AA-A8B03F27077A}"/>
                  </a:ext>
                </a:extLst>
              </p14:cNvPr>
              <p14:cNvContentPartPr/>
              <p14:nvPr/>
            </p14:nvContentPartPr>
            <p14:xfrm>
              <a:off x="9977753" y="2653185"/>
              <a:ext cx="618120" cy="76716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768489E6-F93F-8BB8-15AA-A8B03F27077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60113" y="2635185"/>
                <a:ext cx="65376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4826DD28-8BAB-690F-7ED2-24228924DF36}"/>
                  </a:ext>
                </a:extLst>
              </p14:cNvPr>
              <p14:cNvContentPartPr/>
              <p14:nvPr/>
            </p14:nvContentPartPr>
            <p14:xfrm>
              <a:off x="7074353" y="3624825"/>
              <a:ext cx="623520" cy="60912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4826DD28-8BAB-690F-7ED2-24228924DF3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56353" y="3607185"/>
                <a:ext cx="65916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0985469B-6A3B-3176-4AD9-DAA755F03D7F}"/>
                  </a:ext>
                </a:extLst>
              </p14:cNvPr>
              <p14:cNvContentPartPr/>
              <p14:nvPr/>
            </p14:nvContentPartPr>
            <p14:xfrm>
              <a:off x="7815953" y="3576945"/>
              <a:ext cx="1593000" cy="655200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0985469B-6A3B-3176-4AD9-DAA755F03D7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97953" y="3559305"/>
                <a:ext cx="1628640" cy="69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8B80F607-159A-9C0E-57B0-6516CE281D87}"/>
              </a:ext>
            </a:extLst>
          </p:cNvPr>
          <p:cNvGrpSpPr/>
          <p:nvPr/>
        </p:nvGrpSpPr>
        <p:grpSpPr>
          <a:xfrm>
            <a:off x="9428393" y="3769185"/>
            <a:ext cx="1896840" cy="552600"/>
            <a:chOff x="9428393" y="3769185"/>
            <a:chExt cx="189684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97BFDBB5-0C16-CA94-8941-55AB56E9EF4A}"/>
                    </a:ext>
                  </a:extLst>
                </p14:cNvPr>
                <p14:cNvContentPartPr/>
                <p14:nvPr/>
              </p14:nvContentPartPr>
              <p14:xfrm>
                <a:off x="9428393" y="4017225"/>
                <a:ext cx="237240" cy="25704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97BFDBB5-0C16-CA94-8941-55AB56E9EF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10753" y="3999585"/>
                  <a:ext cx="272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EC352E5A-9F56-BED7-5357-41CA04393AEC}"/>
                    </a:ext>
                  </a:extLst>
                </p14:cNvPr>
                <p14:cNvContentPartPr/>
                <p14:nvPr/>
              </p14:nvContentPartPr>
              <p14:xfrm>
                <a:off x="9698033" y="4073025"/>
                <a:ext cx="210600" cy="22572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EC352E5A-9F56-BED7-5357-41CA04393A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80393" y="4055385"/>
                  <a:ext cx="2462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242AE78B-6283-A7E8-5575-ED5202993430}"/>
                    </a:ext>
                  </a:extLst>
                </p14:cNvPr>
                <p14:cNvContentPartPr/>
                <p14:nvPr/>
              </p14:nvContentPartPr>
              <p14:xfrm>
                <a:off x="9929873" y="4083825"/>
                <a:ext cx="225360" cy="23796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242AE78B-6283-A7E8-5575-ED520299343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11873" y="4065825"/>
                  <a:ext cx="261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2A3E8680-90D7-E084-CA53-6078E67D203B}"/>
                    </a:ext>
                  </a:extLst>
                </p14:cNvPr>
                <p14:cNvContentPartPr/>
                <p14:nvPr/>
              </p14:nvContentPartPr>
              <p14:xfrm>
                <a:off x="10180073" y="4094265"/>
                <a:ext cx="192240" cy="18684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2A3E8680-90D7-E084-CA53-6078E67D20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62073" y="4076625"/>
                  <a:ext cx="227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C92799A2-2E17-AAF7-BBF4-68A83ECDC835}"/>
                    </a:ext>
                  </a:extLst>
                </p14:cNvPr>
                <p14:cNvContentPartPr/>
                <p14:nvPr/>
              </p14:nvContentPartPr>
              <p14:xfrm>
                <a:off x="10381673" y="4073385"/>
                <a:ext cx="405360" cy="17640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C92799A2-2E17-AAF7-BBF4-68A83ECDC8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63673" y="4055385"/>
                  <a:ext cx="441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2A5FFFB6-436C-FC72-1FBF-9875C8EAA483}"/>
                    </a:ext>
                  </a:extLst>
                </p14:cNvPr>
                <p14:cNvContentPartPr/>
                <p14:nvPr/>
              </p14:nvContentPartPr>
              <p14:xfrm>
                <a:off x="10821593" y="4067265"/>
                <a:ext cx="248040" cy="17100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2A5FFFB6-436C-FC72-1FBF-9875C8EAA48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03593" y="4049265"/>
                  <a:ext cx="283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74AB12C0-0C37-27A3-4A17-25DDE0B3F597}"/>
                    </a:ext>
                  </a:extLst>
                </p14:cNvPr>
                <p14:cNvContentPartPr/>
                <p14:nvPr/>
              </p14:nvContentPartPr>
              <p14:xfrm>
                <a:off x="11121473" y="3769185"/>
                <a:ext cx="203760" cy="36180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74AB12C0-0C37-27A3-4A17-25DDE0B3F5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03473" y="3751185"/>
                  <a:ext cx="2394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2849BB5C-664F-099F-2600-96B138DE9023}"/>
                    </a:ext>
                  </a:extLst>
                </p14:cNvPr>
                <p14:cNvContentPartPr/>
                <p14:nvPr/>
              </p14:nvContentPartPr>
              <p14:xfrm>
                <a:off x="11224793" y="4228185"/>
                <a:ext cx="25920" cy="6732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2849BB5C-664F-099F-2600-96B138DE90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06793" y="4210545"/>
                  <a:ext cx="615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2FDCD141-2B98-C78D-F680-5841F2B3B31F}"/>
              </a:ext>
            </a:extLst>
          </p:cNvPr>
          <p:cNvGrpSpPr/>
          <p:nvPr/>
        </p:nvGrpSpPr>
        <p:grpSpPr>
          <a:xfrm>
            <a:off x="8383313" y="3999585"/>
            <a:ext cx="587520" cy="348120"/>
            <a:chOff x="8383313" y="3999585"/>
            <a:chExt cx="58752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CD2CAD23-FAB7-9FDD-1154-AA4A8A5A245A}"/>
                    </a:ext>
                  </a:extLst>
                </p14:cNvPr>
                <p14:cNvContentPartPr/>
                <p14:nvPr/>
              </p14:nvContentPartPr>
              <p14:xfrm>
                <a:off x="8383313" y="3999585"/>
                <a:ext cx="142920" cy="34812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CD2CAD23-FAB7-9FDD-1154-AA4A8A5A245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65673" y="3981585"/>
                  <a:ext cx="1785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2FF264BD-2543-2204-FB7E-922E35F4656C}"/>
                    </a:ext>
                  </a:extLst>
                </p14:cNvPr>
                <p14:cNvContentPartPr/>
                <p14:nvPr/>
              </p14:nvContentPartPr>
              <p14:xfrm>
                <a:off x="8688953" y="4105785"/>
                <a:ext cx="27360" cy="20700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2FF264BD-2543-2204-FB7E-922E35F465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71313" y="4088145"/>
                  <a:ext cx="630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C30809FA-22CB-2C30-C08E-A609F5345115}"/>
                    </a:ext>
                  </a:extLst>
                </p14:cNvPr>
                <p14:cNvContentPartPr/>
                <p14:nvPr/>
              </p14:nvContentPartPr>
              <p14:xfrm>
                <a:off x="8597513" y="4100025"/>
                <a:ext cx="203040" cy="2448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C30809FA-22CB-2C30-C08E-A609F534511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79513" y="4082385"/>
                  <a:ext cx="238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6C7A5E3D-3604-6D5B-5406-69BE5743177A}"/>
                    </a:ext>
                  </a:extLst>
                </p14:cNvPr>
                <p14:cNvContentPartPr/>
                <p14:nvPr/>
              </p14:nvContentPartPr>
              <p14:xfrm>
                <a:off x="8794793" y="4108665"/>
                <a:ext cx="176040" cy="17640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6C7A5E3D-3604-6D5B-5406-69BE574317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76793" y="4090665"/>
                  <a:ext cx="211680" cy="2120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EBAE1247-9AB6-2A69-1B89-FD6B546F7BEA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90" y="3660531"/>
            <a:ext cx="5091764" cy="2864118"/>
          </a:xfrm>
          <a:prstGeom prst="rect">
            <a:avLst/>
          </a:prstGeom>
        </p:spPr>
      </p:pic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00654715-BD44-CF74-B223-39431531B1A6}"/>
              </a:ext>
            </a:extLst>
          </p:cNvPr>
          <p:cNvGrpSpPr/>
          <p:nvPr/>
        </p:nvGrpSpPr>
        <p:grpSpPr>
          <a:xfrm>
            <a:off x="6652433" y="4543185"/>
            <a:ext cx="2942280" cy="848880"/>
            <a:chOff x="6652433" y="4543185"/>
            <a:chExt cx="2942280" cy="84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AB4E76BA-BF80-AF51-A6D8-C87021934F03}"/>
                    </a:ext>
                  </a:extLst>
                </p14:cNvPr>
                <p14:cNvContentPartPr/>
                <p14:nvPr/>
              </p14:nvContentPartPr>
              <p14:xfrm>
                <a:off x="6863753" y="4543185"/>
                <a:ext cx="2730960" cy="76104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AB4E76BA-BF80-AF51-A6D8-C87021934F0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46113" y="4525545"/>
                  <a:ext cx="2766600" cy="79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2575487A-3B68-C51C-A050-BC1B612F8844}"/>
                    </a:ext>
                  </a:extLst>
                </p14:cNvPr>
                <p14:cNvContentPartPr/>
                <p14:nvPr/>
              </p14:nvContentPartPr>
              <p14:xfrm>
                <a:off x="6652433" y="5138265"/>
                <a:ext cx="300600" cy="25380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2575487A-3B68-C51C-A050-BC1B612F884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34433" y="5120625"/>
                  <a:ext cx="33624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04EB2105-9FD0-ECB2-FA24-A4553728D995}"/>
              </a:ext>
            </a:extLst>
          </p:cNvPr>
          <p:cNvGrpSpPr/>
          <p:nvPr/>
        </p:nvGrpSpPr>
        <p:grpSpPr>
          <a:xfrm>
            <a:off x="8810993" y="5038545"/>
            <a:ext cx="2655360" cy="1235160"/>
            <a:chOff x="8810993" y="5038545"/>
            <a:chExt cx="2655360" cy="12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991C7FC9-A21E-8E00-A710-323387623367}"/>
                    </a:ext>
                  </a:extLst>
                </p14:cNvPr>
                <p14:cNvContentPartPr/>
                <p14:nvPr/>
              </p14:nvContentPartPr>
              <p14:xfrm>
                <a:off x="8810993" y="5062665"/>
                <a:ext cx="369360" cy="41868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991C7FC9-A21E-8E00-A710-32338762336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793353" y="5045025"/>
                  <a:ext cx="4050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8ED367F8-8FEB-8E84-EBE8-5CBC2DDF0529}"/>
                    </a:ext>
                  </a:extLst>
                </p14:cNvPr>
                <p14:cNvContentPartPr/>
                <p14:nvPr/>
              </p14:nvContentPartPr>
              <p14:xfrm>
                <a:off x="8817833" y="5270385"/>
                <a:ext cx="363240" cy="3096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8ED367F8-8FEB-8E84-EBE8-5CBC2DDF052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00193" y="5252385"/>
                  <a:ext cx="398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F7886E0B-4FE1-C459-3EFB-6FF2C616B882}"/>
                    </a:ext>
                  </a:extLst>
                </p14:cNvPr>
                <p14:cNvContentPartPr/>
                <p14:nvPr/>
              </p14:nvContentPartPr>
              <p14:xfrm>
                <a:off x="9360713" y="5286585"/>
                <a:ext cx="13320" cy="22068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F7886E0B-4FE1-C459-3EFB-6FF2C616B88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43073" y="5268585"/>
                  <a:ext cx="489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A2EF10CF-474A-8795-11AE-E6A27B905F40}"/>
                    </a:ext>
                  </a:extLst>
                </p14:cNvPr>
                <p14:cNvContentPartPr/>
                <p14:nvPr/>
              </p14:nvContentPartPr>
              <p14:xfrm>
                <a:off x="9257393" y="5316465"/>
                <a:ext cx="213120" cy="1476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A2EF10CF-474A-8795-11AE-E6A27B905F4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239393" y="5298465"/>
                  <a:ext cx="248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E77914DA-B1C0-8CE2-F0CA-0289ECFC6627}"/>
                    </a:ext>
                  </a:extLst>
                </p14:cNvPr>
                <p14:cNvContentPartPr/>
                <p14:nvPr/>
              </p14:nvContentPartPr>
              <p14:xfrm>
                <a:off x="9521273" y="5316105"/>
                <a:ext cx="204480" cy="20880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E77914DA-B1C0-8CE2-F0CA-0289ECFC662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503273" y="5298105"/>
                  <a:ext cx="240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5132F964-349E-19D4-E083-78E2A1F662D7}"/>
                    </a:ext>
                  </a:extLst>
                </p14:cNvPr>
                <p14:cNvContentPartPr/>
                <p14:nvPr/>
              </p14:nvContentPartPr>
              <p14:xfrm>
                <a:off x="10027793" y="5038545"/>
                <a:ext cx="209160" cy="50076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5132F964-349E-19D4-E083-78E2A1F662D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010153" y="5020905"/>
                  <a:ext cx="24480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B5D4D888-16FF-4EC1-D588-DE2CC1360F3F}"/>
                    </a:ext>
                  </a:extLst>
                </p14:cNvPr>
                <p14:cNvContentPartPr/>
                <p14:nvPr/>
              </p14:nvContentPartPr>
              <p14:xfrm>
                <a:off x="10340633" y="5337345"/>
                <a:ext cx="246960" cy="20988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B5D4D888-16FF-4EC1-D588-DE2CC1360F3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322993" y="5319705"/>
                  <a:ext cx="282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807664C5-759D-6258-04D5-24BDA56E8285}"/>
                    </a:ext>
                  </a:extLst>
                </p14:cNvPr>
                <p14:cNvContentPartPr/>
                <p14:nvPr/>
              </p14:nvContentPartPr>
              <p14:xfrm>
                <a:off x="10595513" y="5352105"/>
                <a:ext cx="275040" cy="20628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807664C5-759D-6258-04D5-24BDA56E828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77513" y="5334105"/>
                  <a:ext cx="310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1458679F-6B28-78AC-9F67-CBA429F9C570}"/>
                    </a:ext>
                  </a:extLst>
                </p14:cNvPr>
                <p14:cNvContentPartPr/>
                <p14:nvPr/>
              </p14:nvContentPartPr>
              <p14:xfrm>
                <a:off x="10556993" y="5261025"/>
                <a:ext cx="264960" cy="1044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1458679F-6B28-78AC-9F67-CBA429F9C57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539353" y="5243025"/>
                  <a:ext cx="300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768ECC0F-D57C-1787-B7B4-27B779419562}"/>
                    </a:ext>
                  </a:extLst>
                </p14:cNvPr>
                <p14:cNvContentPartPr/>
                <p14:nvPr/>
              </p14:nvContentPartPr>
              <p14:xfrm>
                <a:off x="10911953" y="5127105"/>
                <a:ext cx="554400" cy="39744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768ECC0F-D57C-1787-B7B4-27B77941956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893953" y="5109465"/>
                  <a:ext cx="5900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DFF8C383-BE93-7D8B-8577-4D09C42301A7}"/>
                    </a:ext>
                  </a:extLst>
                </p14:cNvPr>
                <p14:cNvContentPartPr/>
                <p14:nvPr/>
              </p14:nvContentPartPr>
              <p14:xfrm>
                <a:off x="9385193" y="5628225"/>
                <a:ext cx="166320" cy="43560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DFF8C383-BE93-7D8B-8577-4D09C42301A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367193" y="5610585"/>
                  <a:ext cx="2019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27A015F2-BCAF-D098-C2A0-2349C7DAB285}"/>
                    </a:ext>
                  </a:extLst>
                </p14:cNvPr>
                <p14:cNvContentPartPr/>
                <p14:nvPr/>
              </p14:nvContentPartPr>
              <p14:xfrm>
                <a:off x="9604433" y="5847465"/>
                <a:ext cx="178920" cy="21744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27A015F2-BCAF-D098-C2A0-2349C7DAB28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586793" y="5829465"/>
                  <a:ext cx="2145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3B210DC-7B71-AAB6-1956-CEFFE305F014}"/>
                    </a:ext>
                  </a:extLst>
                </p14:cNvPr>
                <p14:cNvContentPartPr/>
                <p14:nvPr/>
              </p14:nvContentPartPr>
              <p14:xfrm>
                <a:off x="9882713" y="5859705"/>
                <a:ext cx="250920" cy="18972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3B210DC-7B71-AAB6-1956-CEFFE305F01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865073" y="5842065"/>
                  <a:ext cx="2865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763BF9F2-0D8E-FC88-9868-0CCC957AF78E}"/>
                    </a:ext>
                  </a:extLst>
                </p14:cNvPr>
                <p14:cNvContentPartPr/>
                <p14:nvPr/>
              </p14:nvContentPartPr>
              <p14:xfrm>
                <a:off x="10189793" y="5864385"/>
                <a:ext cx="159480" cy="40932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763BF9F2-0D8E-FC88-9868-0CCC957AF78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172153" y="5846385"/>
                  <a:ext cx="1951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EF0AB763-85A7-E290-15A9-C769AABE1268}"/>
                    </a:ext>
                  </a:extLst>
                </p14:cNvPr>
                <p14:cNvContentPartPr/>
                <p14:nvPr/>
              </p14:nvContentPartPr>
              <p14:xfrm>
                <a:off x="10351793" y="5870505"/>
                <a:ext cx="182160" cy="19800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EF0AB763-85A7-E290-15A9-C769AABE126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334153" y="5852505"/>
                  <a:ext cx="2178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19991F10-45A6-E108-DC26-56F6E1931FE5}"/>
                    </a:ext>
                  </a:extLst>
                </p14:cNvPr>
                <p14:cNvContentPartPr/>
                <p14:nvPr/>
              </p14:nvContentPartPr>
              <p14:xfrm>
                <a:off x="10619633" y="5893905"/>
                <a:ext cx="217800" cy="18144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19991F10-45A6-E108-DC26-56F6E1931FE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01993" y="5875905"/>
                  <a:ext cx="253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5DECD4DF-A059-B16F-FBF2-A8D00673BDD5}"/>
                    </a:ext>
                  </a:extLst>
                </p14:cNvPr>
                <p14:cNvContentPartPr/>
                <p14:nvPr/>
              </p14:nvContentPartPr>
              <p14:xfrm>
                <a:off x="10888553" y="5884545"/>
                <a:ext cx="244440" cy="22752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5DECD4DF-A059-B16F-FBF2-A8D00673BDD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870553" y="5866545"/>
                  <a:ext cx="280080" cy="26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92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024C6-BC32-568C-7509-CD04482E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Доведем вместе дело до конца, чтобы вы поняли((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A0D13-541B-10CB-30EF-8CB5F472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04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48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заход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длина серии равна двум)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f1: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57 48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f2: 23 1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 в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f: 2357 148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3988C190-2C6D-A894-948A-D871A9913EE3}"/>
                  </a:ext>
                </a:extLst>
              </p14:cNvPr>
              <p14:cNvContentPartPr/>
              <p14:nvPr/>
            </p14:nvContentPartPr>
            <p14:xfrm>
              <a:off x="6476033" y="3701865"/>
              <a:ext cx="360" cy="360"/>
            </p14:xfrm>
          </p:contentPart>
        </mc:Choice>
        <mc:Fallback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3988C190-2C6D-A894-948A-D871A9913E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033" y="368386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F7BF71C-DF7A-60B9-D7DF-2F68D9D1A4CB}"/>
              </a:ext>
            </a:extLst>
          </p:cNvPr>
          <p:cNvGrpSpPr/>
          <p:nvPr/>
        </p:nvGrpSpPr>
        <p:grpSpPr>
          <a:xfrm>
            <a:off x="5592953" y="5477385"/>
            <a:ext cx="2022120" cy="999720"/>
            <a:chOff x="5592953" y="5477385"/>
            <a:chExt cx="2022120" cy="99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EA0310F1-6ABC-1FB3-6D41-B6CB5473D793}"/>
                    </a:ext>
                  </a:extLst>
                </p14:cNvPr>
                <p14:cNvContentPartPr/>
                <p14:nvPr/>
              </p14:nvContentPartPr>
              <p14:xfrm>
                <a:off x="5592953" y="5477385"/>
                <a:ext cx="262440" cy="7833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EA0310F1-6ABC-1FB3-6D41-B6CB5473D7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74953" y="5459385"/>
                  <a:ext cx="298080" cy="8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FD0D6DF3-7C9F-EF7F-03B1-049F9621031B}"/>
                    </a:ext>
                  </a:extLst>
                </p14:cNvPr>
                <p14:cNvContentPartPr/>
                <p14:nvPr/>
              </p14:nvContentPartPr>
              <p14:xfrm>
                <a:off x="6164273" y="5884905"/>
                <a:ext cx="239040" cy="59220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FD0D6DF3-7C9F-EF7F-03B1-049F962103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46246" y="5866905"/>
                  <a:ext cx="274734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14A6B167-BA33-875F-ADB2-44406CDE9C70}"/>
                    </a:ext>
                  </a:extLst>
                </p14:cNvPr>
                <p14:cNvContentPartPr/>
                <p14:nvPr/>
              </p14:nvContentPartPr>
              <p14:xfrm>
                <a:off x="6359393" y="5916945"/>
                <a:ext cx="243360" cy="2383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14A6B167-BA33-875F-ADB2-44406CDE9C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41393" y="5898945"/>
                  <a:ext cx="279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81C5A537-68D2-0359-F87F-CD7FCC3B816F}"/>
                    </a:ext>
                  </a:extLst>
                </p14:cNvPr>
                <p14:cNvContentPartPr/>
                <p14:nvPr/>
              </p14:nvContentPartPr>
              <p14:xfrm>
                <a:off x="6670433" y="5920905"/>
                <a:ext cx="286560" cy="2534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81C5A537-68D2-0359-F87F-CD7FCC3B81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52433" y="5902905"/>
                  <a:ext cx="322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BB4F9AF8-FA2D-66B7-A863-ED9B1FDD3ABD}"/>
                    </a:ext>
                  </a:extLst>
                </p14:cNvPr>
                <p14:cNvContentPartPr/>
                <p14:nvPr/>
              </p14:nvContentPartPr>
              <p14:xfrm>
                <a:off x="6955913" y="5936025"/>
                <a:ext cx="306000" cy="21636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BB4F9AF8-FA2D-66B7-A863-ED9B1FDD3A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37892" y="5918025"/>
                  <a:ext cx="341682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51C7636A-5FCC-6E9E-C994-73AA7645F483}"/>
                    </a:ext>
                  </a:extLst>
                </p14:cNvPr>
                <p14:cNvContentPartPr/>
                <p14:nvPr/>
              </p14:nvContentPartPr>
              <p14:xfrm>
                <a:off x="6999833" y="5813985"/>
                <a:ext cx="288360" cy="320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51C7636A-5FCC-6E9E-C994-73AA7645F4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81833" y="5795985"/>
                  <a:ext cx="324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92549FF6-4542-A266-C4D6-934C667AA42E}"/>
                    </a:ext>
                  </a:extLst>
                </p14:cNvPr>
                <p14:cNvContentPartPr/>
                <p14:nvPr/>
              </p14:nvContentPartPr>
              <p14:xfrm>
                <a:off x="7446953" y="5928825"/>
                <a:ext cx="168120" cy="2682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92549FF6-4542-A266-C4D6-934C667AA4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28953" y="5910825"/>
                  <a:ext cx="20376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6257498-9988-5A4D-5822-9C1A5B479417}"/>
              </a:ext>
            </a:extLst>
          </p:cNvPr>
          <p:cNvGrpSpPr/>
          <p:nvPr/>
        </p:nvGrpSpPr>
        <p:grpSpPr>
          <a:xfrm>
            <a:off x="7684913" y="5597625"/>
            <a:ext cx="980640" cy="659160"/>
            <a:chOff x="7684913" y="5597625"/>
            <a:chExt cx="980640" cy="6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E7042F26-76A9-FF6A-9FBD-EC65712B1410}"/>
                    </a:ext>
                  </a:extLst>
                </p14:cNvPr>
                <p14:cNvContentPartPr/>
                <p14:nvPr/>
              </p14:nvContentPartPr>
              <p14:xfrm>
                <a:off x="7684913" y="5938905"/>
                <a:ext cx="276480" cy="27072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E7042F26-76A9-FF6A-9FBD-EC65712B14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66913" y="5920929"/>
                  <a:ext cx="312120" cy="306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0B0221B-9E57-ADEE-38C2-6726973C5C57}"/>
                    </a:ext>
                  </a:extLst>
                </p14:cNvPr>
                <p14:cNvContentPartPr/>
                <p14:nvPr/>
              </p14:nvContentPartPr>
              <p14:xfrm>
                <a:off x="8290793" y="5597625"/>
                <a:ext cx="108720" cy="6591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0B0221B-9E57-ADEE-38C2-6726973C5C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72793" y="5579625"/>
                  <a:ext cx="14436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1E75EE96-F39F-C607-2209-5B39DF09D252}"/>
                    </a:ext>
                  </a:extLst>
                </p14:cNvPr>
                <p14:cNvContentPartPr/>
                <p14:nvPr/>
              </p14:nvContentPartPr>
              <p14:xfrm>
                <a:off x="8193953" y="6018465"/>
                <a:ext cx="280440" cy="136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1E75EE96-F39F-C607-2209-5B39DF09D2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75953" y="6000465"/>
                  <a:ext cx="316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71D3B252-23BB-B38E-30B9-EA8EC8BCADCB}"/>
                    </a:ext>
                  </a:extLst>
                </p14:cNvPr>
                <p14:cNvContentPartPr/>
                <p14:nvPr/>
              </p14:nvContentPartPr>
              <p14:xfrm>
                <a:off x="8647913" y="5978505"/>
                <a:ext cx="17640" cy="32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71D3B252-23BB-B38E-30B9-EA8EC8BCAD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29913" y="5960505"/>
                  <a:ext cx="53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F532DF89-81E8-DB0B-E81B-8419D3E3A931}"/>
                    </a:ext>
                  </a:extLst>
                </p14:cNvPr>
                <p14:cNvContentPartPr/>
                <p14:nvPr/>
              </p14:nvContentPartPr>
              <p14:xfrm>
                <a:off x="8656913" y="6215745"/>
                <a:ext cx="4680" cy="360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F532DF89-81E8-DB0B-E81B-8419D3E3A9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38913" y="6197745"/>
                  <a:ext cx="4032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C8B36E2F-6170-0741-9FC4-666CB41A8E65}"/>
                  </a:ext>
                </a:extLst>
              </p14:cNvPr>
              <p14:cNvContentPartPr/>
              <p14:nvPr/>
            </p14:nvContentPartPr>
            <p14:xfrm>
              <a:off x="6719033" y="2683785"/>
              <a:ext cx="458640" cy="85608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C8B36E2F-6170-0741-9FC4-666CB41A8E6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01047" y="2665793"/>
                <a:ext cx="494252" cy="891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2A838588-F6D6-6C3F-A8C5-5F069E5A8F88}"/>
                  </a:ext>
                </a:extLst>
              </p14:cNvPr>
              <p14:cNvContentPartPr/>
              <p14:nvPr/>
            </p14:nvContentPartPr>
            <p14:xfrm>
              <a:off x="6882473" y="2680545"/>
              <a:ext cx="513000" cy="1584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2A838588-F6D6-6C3F-A8C5-5F069E5A8F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64473" y="2662545"/>
                <a:ext cx="548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6A15AA86-790E-FF70-A06E-5598430EA8B7}"/>
                  </a:ext>
                </a:extLst>
              </p14:cNvPr>
              <p14:cNvContentPartPr/>
              <p14:nvPr/>
            </p14:nvContentPartPr>
            <p14:xfrm>
              <a:off x="7656833" y="2703585"/>
              <a:ext cx="460800" cy="69480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6A15AA86-790E-FF70-A06E-5598430EA8B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38847" y="2685585"/>
                <a:ext cx="496412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8CED3E96-06B0-25A1-4C3D-0AE7339EFB06}"/>
                  </a:ext>
                </a:extLst>
              </p14:cNvPr>
              <p14:cNvContentPartPr/>
              <p14:nvPr/>
            </p14:nvContentPartPr>
            <p14:xfrm>
              <a:off x="7706513" y="3081225"/>
              <a:ext cx="503640" cy="2016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8CED3E96-06B0-25A1-4C3D-0AE7339EFB0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88500" y="3063225"/>
                <a:ext cx="539305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D43E5352-5C6B-0BB6-E003-C42FF60383FA}"/>
                  </a:ext>
                </a:extLst>
              </p14:cNvPr>
              <p14:cNvContentPartPr/>
              <p14:nvPr/>
            </p14:nvContentPartPr>
            <p14:xfrm>
              <a:off x="7964633" y="3358065"/>
              <a:ext cx="11880" cy="9108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D43E5352-5C6B-0BB6-E003-C42FF60383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46633" y="3340065"/>
                <a:ext cx="475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07F962AA-07B2-2A0B-3756-75B0A876EA91}"/>
                  </a:ext>
                </a:extLst>
              </p14:cNvPr>
              <p14:cNvContentPartPr/>
              <p14:nvPr/>
            </p14:nvContentPartPr>
            <p14:xfrm>
              <a:off x="9242633" y="2677665"/>
              <a:ext cx="621360" cy="75024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07F962AA-07B2-2A0B-3756-75B0A876EA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24633" y="2659665"/>
                <a:ext cx="65700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768489E6-F93F-8BB8-15AA-A8B03F27077A}"/>
                  </a:ext>
                </a:extLst>
              </p14:cNvPr>
              <p14:cNvContentPartPr/>
              <p14:nvPr/>
            </p14:nvContentPartPr>
            <p14:xfrm>
              <a:off x="9977753" y="2653185"/>
              <a:ext cx="618120" cy="76716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768489E6-F93F-8BB8-15AA-A8B03F27077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59753" y="2635185"/>
                <a:ext cx="65376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4826DD28-8BAB-690F-7ED2-24228924DF36}"/>
                  </a:ext>
                </a:extLst>
              </p14:cNvPr>
              <p14:cNvContentPartPr/>
              <p14:nvPr/>
            </p14:nvContentPartPr>
            <p14:xfrm>
              <a:off x="7074353" y="3624825"/>
              <a:ext cx="623520" cy="60912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4826DD28-8BAB-690F-7ED2-24228924DF3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56353" y="3606825"/>
                <a:ext cx="65916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0985469B-6A3B-3176-4AD9-DAA755F03D7F}"/>
                  </a:ext>
                </a:extLst>
              </p14:cNvPr>
              <p14:cNvContentPartPr/>
              <p14:nvPr/>
            </p14:nvContentPartPr>
            <p14:xfrm>
              <a:off x="7815953" y="3576945"/>
              <a:ext cx="1593000" cy="655200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0985469B-6A3B-3176-4AD9-DAA755F03D7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97953" y="3558945"/>
                <a:ext cx="1628640" cy="69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8B80F607-159A-9C0E-57B0-6516CE281D87}"/>
              </a:ext>
            </a:extLst>
          </p:cNvPr>
          <p:cNvGrpSpPr/>
          <p:nvPr/>
        </p:nvGrpSpPr>
        <p:grpSpPr>
          <a:xfrm>
            <a:off x="9428393" y="3769185"/>
            <a:ext cx="1896840" cy="552600"/>
            <a:chOff x="9428393" y="3769185"/>
            <a:chExt cx="189684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97BFDBB5-0C16-CA94-8941-55AB56E9EF4A}"/>
                    </a:ext>
                  </a:extLst>
                </p14:cNvPr>
                <p14:cNvContentPartPr/>
                <p14:nvPr/>
              </p14:nvContentPartPr>
              <p14:xfrm>
                <a:off x="9428393" y="4017225"/>
                <a:ext cx="237240" cy="25704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97BFDBB5-0C16-CA94-8941-55AB56E9EF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10393" y="3999225"/>
                  <a:ext cx="272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EC352E5A-9F56-BED7-5357-41CA04393AEC}"/>
                    </a:ext>
                  </a:extLst>
                </p14:cNvPr>
                <p14:cNvContentPartPr/>
                <p14:nvPr/>
              </p14:nvContentPartPr>
              <p14:xfrm>
                <a:off x="9698033" y="4073025"/>
                <a:ext cx="210600" cy="22572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EC352E5A-9F56-BED7-5357-41CA04393A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80033" y="4055025"/>
                  <a:ext cx="2462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242AE78B-6283-A7E8-5575-ED5202993430}"/>
                    </a:ext>
                  </a:extLst>
                </p14:cNvPr>
                <p14:cNvContentPartPr/>
                <p14:nvPr/>
              </p14:nvContentPartPr>
              <p14:xfrm>
                <a:off x="9929873" y="4083825"/>
                <a:ext cx="225360" cy="23796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242AE78B-6283-A7E8-5575-ED520299343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11873" y="4065825"/>
                  <a:ext cx="261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2A3E8680-90D7-E084-CA53-6078E67D203B}"/>
                    </a:ext>
                  </a:extLst>
                </p14:cNvPr>
                <p14:cNvContentPartPr/>
                <p14:nvPr/>
              </p14:nvContentPartPr>
              <p14:xfrm>
                <a:off x="10180073" y="4094265"/>
                <a:ext cx="192240" cy="18684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2A3E8680-90D7-E084-CA53-6078E67D20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62073" y="4076265"/>
                  <a:ext cx="227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C92799A2-2E17-AAF7-BBF4-68A83ECDC835}"/>
                    </a:ext>
                  </a:extLst>
                </p14:cNvPr>
                <p14:cNvContentPartPr/>
                <p14:nvPr/>
              </p14:nvContentPartPr>
              <p14:xfrm>
                <a:off x="10381673" y="4073385"/>
                <a:ext cx="405360" cy="17640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C92799A2-2E17-AAF7-BBF4-68A83ECDC8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63673" y="4055385"/>
                  <a:ext cx="441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2A5FFFB6-436C-FC72-1FBF-9875C8EAA483}"/>
                    </a:ext>
                  </a:extLst>
                </p14:cNvPr>
                <p14:cNvContentPartPr/>
                <p14:nvPr/>
              </p14:nvContentPartPr>
              <p14:xfrm>
                <a:off x="10821593" y="4067265"/>
                <a:ext cx="248040" cy="17100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2A5FFFB6-436C-FC72-1FBF-9875C8EAA48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03619" y="4049265"/>
                  <a:ext cx="283628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74AB12C0-0C37-27A3-4A17-25DDE0B3F597}"/>
                    </a:ext>
                  </a:extLst>
                </p14:cNvPr>
                <p14:cNvContentPartPr/>
                <p14:nvPr/>
              </p14:nvContentPartPr>
              <p14:xfrm>
                <a:off x="11121473" y="3769185"/>
                <a:ext cx="203760" cy="36180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74AB12C0-0C37-27A3-4A17-25DDE0B3F5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03473" y="3751185"/>
                  <a:ext cx="2394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2849BB5C-664F-099F-2600-96B138DE9023}"/>
                    </a:ext>
                  </a:extLst>
                </p14:cNvPr>
                <p14:cNvContentPartPr/>
                <p14:nvPr/>
              </p14:nvContentPartPr>
              <p14:xfrm>
                <a:off x="11224793" y="4228185"/>
                <a:ext cx="25920" cy="6732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2849BB5C-664F-099F-2600-96B138DE90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07040" y="4210185"/>
                  <a:ext cx="61072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2FDCD141-2B98-C78D-F680-5841F2B3B31F}"/>
              </a:ext>
            </a:extLst>
          </p:cNvPr>
          <p:cNvGrpSpPr/>
          <p:nvPr/>
        </p:nvGrpSpPr>
        <p:grpSpPr>
          <a:xfrm>
            <a:off x="8383313" y="3999585"/>
            <a:ext cx="587520" cy="348120"/>
            <a:chOff x="8383313" y="3999585"/>
            <a:chExt cx="587520" cy="3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CD2CAD23-FAB7-9FDD-1154-AA4A8A5A245A}"/>
                    </a:ext>
                  </a:extLst>
                </p14:cNvPr>
                <p14:cNvContentPartPr/>
                <p14:nvPr/>
              </p14:nvContentPartPr>
              <p14:xfrm>
                <a:off x="8383313" y="3999585"/>
                <a:ext cx="142920" cy="34812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CD2CAD23-FAB7-9FDD-1154-AA4A8A5A245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65313" y="3981604"/>
                  <a:ext cx="178560" cy="3837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2FF264BD-2543-2204-FB7E-922E35F4656C}"/>
                    </a:ext>
                  </a:extLst>
                </p14:cNvPr>
                <p14:cNvContentPartPr/>
                <p14:nvPr/>
              </p14:nvContentPartPr>
              <p14:xfrm>
                <a:off x="8688953" y="4105785"/>
                <a:ext cx="27360" cy="20700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2FF264BD-2543-2204-FB7E-922E35F465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70953" y="4087785"/>
                  <a:ext cx="630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C30809FA-22CB-2C30-C08E-A609F5345115}"/>
                    </a:ext>
                  </a:extLst>
                </p14:cNvPr>
                <p14:cNvContentPartPr/>
                <p14:nvPr/>
              </p14:nvContentPartPr>
              <p14:xfrm>
                <a:off x="8597513" y="4100025"/>
                <a:ext cx="203040" cy="2448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C30809FA-22CB-2C30-C08E-A609F534511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79513" y="4082025"/>
                  <a:ext cx="238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6C7A5E3D-3604-6D5B-5406-69BE5743177A}"/>
                    </a:ext>
                  </a:extLst>
                </p14:cNvPr>
                <p14:cNvContentPartPr/>
                <p14:nvPr/>
              </p14:nvContentPartPr>
              <p14:xfrm>
                <a:off x="8794793" y="4108665"/>
                <a:ext cx="176040" cy="17640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6C7A5E3D-3604-6D5B-5406-69BE574317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76793" y="4090665"/>
                  <a:ext cx="21168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85AFB939-1039-7B8B-ED2E-8CE9A942E9B3}"/>
                  </a:ext>
                </a:extLst>
              </p14:cNvPr>
              <p14:cNvContentPartPr/>
              <p14:nvPr/>
            </p14:nvContentPartPr>
            <p14:xfrm>
              <a:off x="7558553" y="4415745"/>
              <a:ext cx="449640" cy="64188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85AFB939-1039-7B8B-ED2E-8CE9A942E9B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540553" y="4397745"/>
                <a:ext cx="485280" cy="67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CFB0E862-4B49-E8A4-21CD-C9FB7AF423F6}"/>
              </a:ext>
            </a:extLst>
          </p:cNvPr>
          <p:cNvGrpSpPr/>
          <p:nvPr/>
        </p:nvGrpSpPr>
        <p:grpSpPr>
          <a:xfrm>
            <a:off x="8291873" y="4885545"/>
            <a:ext cx="3301560" cy="749520"/>
            <a:chOff x="8291873" y="4885545"/>
            <a:chExt cx="3301560" cy="74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FD8BBCE0-2B26-7B75-0341-4EE8A876BAA4}"/>
                    </a:ext>
                  </a:extLst>
                </p14:cNvPr>
                <p14:cNvContentPartPr/>
                <p14:nvPr/>
              </p14:nvContentPartPr>
              <p14:xfrm>
                <a:off x="8291873" y="4885545"/>
                <a:ext cx="797400" cy="4953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FD8BBCE0-2B26-7B75-0341-4EE8A876BA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74233" y="4867905"/>
                  <a:ext cx="83304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D051E42-B3BA-3408-B6F1-81712303A953}"/>
                    </a:ext>
                  </a:extLst>
                </p14:cNvPr>
                <p14:cNvContentPartPr/>
                <p14:nvPr/>
              </p14:nvContentPartPr>
              <p14:xfrm>
                <a:off x="8347313" y="5064825"/>
                <a:ext cx="583920" cy="39816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D051E42-B3BA-3408-B6F1-81712303A9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29313" y="5046825"/>
                  <a:ext cx="6195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EE75101D-F82E-6CA0-9A2C-377CE3607FC1}"/>
                    </a:ext>
                  </a:extLst>
                </p14:cNvPr>
                <p14:cNvContentPartPr/>
                <p14:nvPr/>
              </p14:nvContentPartPr>
              <p14:xfrm>
                <a:off x="8718473" y="5236185"/>
                <a:ext cx="529200" cy="39888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EE75101D-F82E-6CA0-9A2C-377CE3607FC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00833" y="5218185"/>
                  <a:ext cx="5648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C6485805-1830-499F-62A4-AACF907F45D1}"/>
                    </a:ext>
                  </a:extLst>
                </p14:cNvPr>
                <p14:cNvContentPartPr/>
                <p14:nvPr/>
              </p14:nvContentPartPr>
              <p14:xfrm>
                <a:off x="9403913" y="5135745"/>
                <a:ext cx="288720" cy="41544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C6485805-1830-499F-62A4-AACF907F45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86273" y="5117745"/>
                  <a:ext cx="3243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A60F1D94-2194-4A71-7FC1-259B97D73972}"/>
                    </a:ext>
                  </a:extLst>
                </p14:cNvPr>
                <p14:cNvContentPartPr/>
                <p14:nvPr/>
              </p14:nvContentPartPr>
              <p14:xfrm>
                <a:off x="9701273" y="5120625"/>
                <a:ext cx="230760" cy="26748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A60F1D94-2194-4A71-7FC1-259B97D7397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83273" y="5102625"/>
                  <a:ext cx="266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18946FE3-8B71-4A21-B1E4-919610EF3AD9}"/>
                    </a:ext>
                  </a:extLst>
                </p14:cNvPr>
                <p14:cNvContentPartPr/>
                <p14:nvPr/>
              </p14:nvContentPartPr>
              <p14:xfrm>
                <a:off x="9988913" y="5159865"/>
                <a:ext cx="222120" cy="20196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18946FE3-8B71-4A21-B1E4-919610EF3AD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70913" y="5142225"/>
                  <a:ext cx="2577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711102CE-0A86-63FC-C2EB-1A144A4E3C45}"/>
                    </a:ext>
                  </a:extLst>
                </p14:cNvPr>
                <p14:cNvContentPartPr/>
                <p14:nvPr/>
              </p14:nvContentPartPr>
              <p14:xfrm>
                <a:off x="10231553" y="5165625"/>
                <a:ext cx="279720" cy="22860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711102CE-0A86-63FC-C2EB-1A144A4E3C4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13553" y="5147985"/>
                  <a:ext cx="3153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745AF7EB-C0AB-8B8A-C7A8-1B149DDA3063}"/>
                    </a:ext>
                  </a:extLst>
                </p14:cNvPr>
                <p14:cNvContentPartPr/>
                <p14:nvPr/>
              </p14:nvContentPartPr>
              <p14:xfrm>
                <a:off x="10560953" y="5186505"/>
                <a:ext cx="308160" cy="20196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745AF7EB-C0AB-8B8A-C7A8-1B149DDA306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543313" y="5168505"/>
                  <a:ext cx="3438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2B3A6A15-C26E-6571-4771-61F24C6A4F59}"/>
                    </a:ext>
                  </a:extLst>
                </p14:cNvPr>
                <p14:cNvContentPartPr/>
                <p14:nvPr/>
              </p14:nvContentPartPr>
              <p14:xfrm>
                <a:off x="10924193" y="5199105"/>
                <a:ext cx="103320" cy="16056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2B3A6A15-C26E-6571-4771-61F24C6A4F5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906193" y="5181105"/>
                  <a:ext cx="138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8EEC8075-1E94-21AB-37CB-052383ED8EF4}"/>
                    </a:ext>
                  </a:extLst>
                </p14:cNvPr>
                <p14:cNvContentPartPr/>
                <p14:nvPr/>
              </p14:nvContentPartPr>
              <p14:xfrm>
                <a:off x="10808993" y="5150865"/>
                <a:ext cx="355320" cy="9936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8EEC8075-1E94-21AB-37CB-052383ED8EF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90993" y="5132865"/>
                  <a:ext cx="390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2DDA6AC6-C756-03CA-10AF-A9C931CC76E9}"/>
                    </a:ext>
                  </a:extLst>
                </p14:cNvPr>
                <p14:cNvContentPartPr/>
                <p14:nvPr/>
              </p14:nvContentPartPr>
              <p14:xfrm>
                <a:off x="11202113" y="5378025"/>
                <a:ext cx="50040" cy="3024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2DDA6AC6-C756-03CA-10AF-A9C931CC76E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84113" y="5360385"/>
                  <a:ext cx="856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A0FAF7CF-E7D8-F538-2789-773CE4727B55}"/>
                    </a:ext>
                  </a:extLst>
                </p14:cNvPr>
                <p14:cNvContentPartPr/>
                <p14:nvPr/>
              </p14:nvContentPartPr>
              <p14:xfrm>
                <a:off x="11346473" y="5364705"/>
                <a:ext cx="23040" cy="432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A0FAF7CF-E7D8-F538-2789-773CE4727B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328833" y="5347065"/>
                  <a:ext cx="58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98CA72A1-C56C-61D0-7C6E-FC351147339C}"/>
                    </a:ext>
                  </a:extLst>
                </p14:cNvPr>
                <p14:cNvContentPartPr/>
                <p14:nvPr/>
              </p14:nvContentPartPr>
              <p14:xfrm>
                <a:off x="11495873" y="5373345"/>
                <a:ext cx="97560" cy="2232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98CA72A1-C56C-61D0-7C6E-FC35114733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477873" y="5355705"/>
                  <a:ext cx="13320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42840180-4747-9180-49D8-1E742E733EEC}"/>
                  </a:ext>
                </a:extLst>
              </p14:cNvPr>
              <p14:cNvContentPartPr/>
              <p14:nvPr/>
            </p14:nvContentPartPr>
            <p14:xfrm>
              <a:off x="9049313" y="5789505"/>
              <a:ext cx="591120" cy="478080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42840180-4747-9180-49D8-1E742E733EE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31313" y="5771865"/>
                <a:ext cx="626760" cy="5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478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024C6-BC32-568C-7509-CD04482E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Доведем вместе дело до конца, чтобы вы поняли((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A0D13-541B-10CB-30EF-8CB5F472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04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48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заход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длина серии равна двум)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f1: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57 48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f2: 23 1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 в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f: 2357 148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3988C190-2C6D-A894-948A-D871A9913EE3}"/>
                  </a:ext>
                </a:extLst>
              </p14:cNvPr>
              <p14:cNvContentPartPr/>
              <p14:nvPr/>
            </p14:nvContentPartPr>
            <p14:xfrm>
              <a:off x="6476033" y="3701865"/>
              <a:ext cx="360" cy="360"/>
            </p14:xfrm>
          </p:contentPart>
        </mc:Choice>
        <mc:Fallback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3988C190-2C6D-A894-948A-D871A9913E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033" y="368386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F7BF71C-DF7A-60B9-D7DF-2F68D9D1A4CB}"/>
              </a:ext>
            </a:extLst>
          </p:cNvPr>
          <p:cNvGrpSpPr/>
          <p:nvPr/>
        </p:nvGrpSpPr>
        <p:grpSpPr>
          <a:xfrm>
            <a:off x="5592953" y="5477385"/>
            <a:ext cx="2022120" cy="999720"/>
            <a:chOff x="5592953" y="5477385"/>
            <a:chExt cx="2022120" cy="99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EA0310F1-6ABC-1FB3-6D41-B6CB5473D793}"/>
                    </a:ext>
                  </a:extLst>
                </p14:cNvPr>
                <p14:cNvContentPartPr/>
                <p14:nvPr/>
              </p14:nvContentPartPr>
              <p14:xfrm>
                <a:off x="5592953" y="5477385"/>
                <a:ext cx="262440" cy="7833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EA0310F1-6ABC-1FB3-6D41-B6CB5473D7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74953" y="5459385"/>
                  <a:ext cx="298080" cy="8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FD0D6DF3-7C9F-EF7F-03B1-049F9621031B}"/>
                    </a:ext>
                  </a:extLst>
                </p14:cNvPr>
                <p14:cNvContentPartPr/>
                <p14:nvPr/>
              </p14:nvContentPartPr>
              <p14:xfrm>
                <a:off x="6164273" y="5884905"/>
                <a:ext cx="239040" cy="59220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FD0D6DF3-7C9F-EF7F-03B1-049F962103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46246" y="5866905"/>
                  <a:ext cx="274734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14A6B167-BA33-875F-ADB2-44406CDE9C70}"/>
                    </a:ext>
                  </a:extLst>
                </p14:cNvPr>
                <p14:cNvContentPartPr/>
                <p14:nvPr/>
              </p14:nvContentPartPr>
              <p14:xfrm>
                <a:off x="6359393" y="5916945"/>
                <a:ext cx="243360" cy="2383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14A6B167-BA33-875F-ADB2-44406CDE9C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41393" y="5898945"/>
                  <a:ext cx="279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81C5A537-68D2-0359-F87F-CD7FCC3B816F}"/>
                    </a:ext>
                  </a:extLst>
                </p14:cNvPr>
                <p14:cNvContentPartPr/>
                <p14:nvPr/>
              </p14:nvContentPartPr>
              <p14:xfrm>
                <a:off x="6670433" y="5920905"/>
                <a:ext cx="286560" cy="2534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81C5A537-68D2-0359-F87F-CD7FCC3B81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52433" y="5902905"/>
                  <a:ext cx="322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BB4F9AF8-FA2D-66B7-A863-ED9B1FDD3ABD}"/>
                    </a:ext>
                  </a:extLst>
                </p14:cNvPr>
                <p14:cNvContentPartPr/>
                <p14:nvPr/>
              </p14:nvContentPartPr>
              <p14:xfrm>
                <a:off x="6955913" y="5936025"/>
                <a:ext cx="306000" cy="21636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BB4F9AF8-FA2D-66B7-A863-ED9B1FDD3A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37892" y="5918025"/>
                  <a:ext cx="341682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51C7636A-5FCC-6E9E-C994-73AA7645F483}"/>
                    </a:ext>
                  </a:extLst>
                </p14:cNvPr>
                <p14:cNvContentPartPr/>
                <p14:nvPr/>
              </p14:nvContentPartPr>
              <p14:xfrm>
                <a:off x="6999833" y="5813985"/>
                <a:ext cx="288360" cy="320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51C7636A-5FCC-6E9E-C994-73AA7645F4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81833" y="5795985"/>
                  <a:ext cx="324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92549FF6-4542-A266-C4D6-934C667AA42E}"/>
                    </a:ext>
                  </a:extLst>
                </p14:cNvPr>
                <p14:cNvContentPartPr/>
                <p14:nvPr/>
              </p14:nvContentPartPr>
              <p14:xfrm>
                <a:off x="7446953" y="5928825"/>
                <a:ext cx="168120" cy="2682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92549FF6-4542-A266-C4D6-934C667AA4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28953" y="5910825"/>
                  <a:ext cx="20376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6257498-9988-5A4D-5822-9C1A5B479417}"/>
              </a:ext>
            </a:extLst>
          </p:cNvPr>
          <p:cNvGrpSpPr/>
          <p:nvPr/>
        </p:nvGrpSpPr>
        <p:grpSpPr>
          <a:xfrm>
            <a:off x="7684913" y="5597625"/>
            <a:ext cx="980640" cy="659160"/>
            <a:chOff x="7684913" y="5597625"/>
            <a:chExt cx="980640" cy="6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E7042F26-76A9-FF6A-9FBD-EC65712B1410}"/>
                    </a:ext>
                  </a:extLst>
                </p14:cNvPr>
                <p14:cNvContentPartPr/>
                <p14:nvPr/>
              </p14:nvContentPartPr>
              <p14:xfrm>
                <a:off x="7684913" y="5938905"/>
                <a:ext cx="276480" cy="27072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E7042F26-76A9-FF6A-9FBD-EC65712B14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66913" y="5920929"/>
                  <a:ext cx="312120" cy="306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0B0221B-9E57-ADEE-38C2-6726973C5C57}"/>
                    </a:ext>
                  </a:extLst>
                </p14:cNvPr>
                <p14:cNvContentPartPr/>
                <p14:nvPr/>
              </p14:nvContentPartPr>
              <p14:xfrm>
                <a:off x="8290793" y="5597625"/>
                <a:ext cx="108720" cy="6591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0B0221B-9E57-ADEE-38C2-6726973C5C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72793" y="5579625"/>
                  <a:ext cx="14436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1E75EE96-F39F-C607-2209-5B39DF09D252}"/>
                    </a:ext>
                  </a:extLst>
                </p14:cNvPr>
                <p14:cNvContentPartPr/>
                <p14:nvPr/>
              </p14:nvContentPartPr>
              <p14:xfrm>
                <a:off x="8193953" y="6018465"/>
                <a:ext cx="280440" cy="136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1E75EE96-F39F-C607-2209-5B39DF09D2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75953" y="6000465"/>
                  <a:ext cx="316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71D3B252-23BB-B38E-30B9-EA8EC8BCADCB}"/>
                    </a:ext>
                  </a:extLst>
                </p14:cNvPr>
                <p14:cNvContentPartPr/>
                <p14:nvPr/>
              </p14:nvContentPartPr>
              <p14:xfrm>
                <a:off x="8647913" y="5978505"/>
                <a:ext cx="17640" cy="32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71D3B252-23BB-B38E-30B9-EA8EC8BCAD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29913" y="5960505"/>
                  <a:ext cx="53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F532DF89-81E8-DB0B-E81B-8419D3E3A931}"/>
                    </a:ext>
                  </a:extLst>
                </p14:cNvPr>
                <p14:cNvContentPartPr/>
                <p14:nvPr/>
              </p14:nvContentPartPr>
              <p14:xfrm>
                <a:off x="8656913" y="6215745"/>
                <a:ext cx="4680" cy="360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F532DF89-81E8-DB0B-E81B-8419D3E3A9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38913" y="6197745"/>
                  <a:ext cx="4032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C8B36E2F-6170-0741-9FC4-666CB41A8E65}"/>
                  </a:ext>
                </a:extLst>
              </p14:cNvPr>
              <p14:cNvContentPartPr/>
              <p14:nvPr/>
            </p14:nvContentPartPr>
            <p14:xfrm>
              <a:off x="6719033" y="2683785"/>
              <a:ext cx="458640" cy="85608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C8B36E2F-6170-0741-9FC4-666CB41A8E6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01047" y="2665793"/>
                <a:ext cx="494252" cy="891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2A838588-F6D6-6C3F-A8C5-5F069E5A8F88}"/>
                  </a:ext>
                </a:extLst>
              </p14:cNvPr>
              <p14:cNvContentPartPr/>
              <p14:nvPr/>
            </p14:nvContentPartPr>
            <p14:xfrm>
              <a:off x="6882473" y="2680545"/>
              <a:ext cx="513000" cy="1584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2A838588-F6D6-6C3F-A8C5-5F069E5A8F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64473" y="2662545"/>
                <a:ext cx="548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6A15AA86-790E-FF70-A06E-5598430EA8B7}"/>
                  </a:ext>
                </a:extLst>
              </p14:cNvPr>
              <p14:cNvContentPartPr/>
              <p14:nvPr/>
            </p14:nvContentPartPr>
            <p14:xfrm>
              <a:off x="7656833" y="2703585"/>
              <a:ext cx="460800" cy="69480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6A15AA86-790E-FF70-A06E-5598430EA8B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38847" y="2685585"/>
                <a:ext cx="496412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8CED3E96-06B0-25A1-4C3D-0AE7339EFB06}"/>
                  </a:ext>
                </a:extLst>
              </p14:cNvPr>
              <p14:cNvContentPartPr/>
              <p14:nvPr/>
            </p14:nvContentPartPr>
            <p14:xfrm>
              <a:off x="7706513" y="3081225"/>
              <a:ext cx="503640" cy="2016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8CED3E96-06B0-25A1-4C3D-0AE7339EFB0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88500" y="3063225"/>
                <a:ext cx="539305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D43E5352-5C6B-0BB6-E003-C42FF60383FA}"/>
                  </a:ext>
                </a:extLst>
              </p14:cNvPr>
              <p14:cNvContentPartPr/>
              <p14:nvPr/>
            </p14:nvContentPartPr>
            <p14:xfrm>
              <a:off x="7964633" y="3358065"/>
              <a:ext cx="11880" cy="9108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D43E5352-5C6B-0BB6-E003-C42FF60383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46633" y="3340065"/>
                <a:ext cx="475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07F962AA-07B2-2A0B-3756-75B0A876EA91}"/>
                  </a:ext>
                </a:extLst>
              </p14:cNvPr>
              <p14:cNvContentPartPr/>
              <p14:nvPr/>
            </p14:nvContentPartPr>
            <p14:xfrm>
              <a:off x="9242633" y="2677665"/>
              <a:ext cx="621360" cy="75024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07F962AA-07B2-2A0B-3756-75B0A876EA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24633" y="2659665"/>
                <a:ext cx="65700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768489E6-F93F-8BB8-15AA-A8B03F27077A}"/>
                  </a:ext>
                </a:extLst>
              </p14:cNvPr>
              <p14:cNvContentPartPr/>
              <p14:nvPr/>
            </p14:nvContentPartPr>
            <p14:xfrm>
              <a:off x="9977753" y="2653185"/>
              <a:ext cx="618120" cy="76716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768489E6-F93F-8BB8-15AA-A8B03F27077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59753" y="2635185"/>
                <a:ext cx="65376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42840180-4747-9180-49D8-1E742E733EEC}"/>
                  </a:ext>
                </a:extLst>
              </p14:cNvPr>
              <p14:cNvContentPartPr/>
              <p14:nvPr/>
            </p14:nvContentPartPr>
            <p14:xfrm>
              <a:off x="9049313" y="5789505"/>
              <a:ext cx="591120" cy="478080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42840180-4747-9180-49D8-1E742E733EE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31313" y="5771505"/>
                <a:ext cx="6267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380C7267-357D-206E-6821-6B5D632A5495}"/>
                  </a:ext>
                </a:extLst>
              </p14:cNvPr>
              <p14:cNvContentPartPr/>
              <p14:nvPr/>
            </p14:nvContentPartPr>
            <p14:xfrm>
              <a:off x="9125633" y="2705025"/>
              <a:ext cx="631080" cy="747720"/>
            </p14:xfrm>
          </p:contentPart>
        </mc:Choice>
        <mc:Fallback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380C7267-357D-206E-6821-6B5D632A54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07633" y="2687025"/>
                <a:ext cx="666720" cy="78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DCD4491C-8C0C-680F-C5CA-37361D5115FF}"/>
              </a:ext>
            </a:extLst>
          </p:cNvPr>
          <p:cNvGrpSpPr/>
          <p:nvPr/>
        </p:nvGrpSpPr>
        <p:grpSpPr>
          <a:xfrm>
            <a:off x="9136073" y="2565345"/>
            <a:ext cx="644760" cy="974520"/>
            <a:chOff x="9134273" y="2562465"/>
            <a:chExt cx="644760" cy="9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5863073B-B575-B13A-D13B-179DFF8AE505}"/>
                    </a:ext>
                  </a:extLst>
                </p14:cNvPr>
                <p14:cNvContentPartPr/>
                <p14:nvPr/>
              </p14:nvContentPartPr>
              <p14:xfrm>
                <a:off x="9147233" y="2562465"/>
                <a:ext cx="631800" cy="97452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5863073B-B575-B13A-D13B-179DFF8AE50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29233" y="2544825"/>
                  <a:ext cx="667440" cy="10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5D100B2B-6BD7-5595-1F2C-577D3F16BE16}"/>
                    </a:ext>
                  </a:extLst>
                </p14:cNvPr>
                <p14:cNvContentPartPr/>
                <p14:nvPr/>
              </p14:nvContentPartPr>
              <p14:xfrm>
                <a:off x="9134273" y="2685945"/>
                <a:ext cx="605160" cy="76212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5D100B2B-6BD7-5595-1F2C-577D3F16BE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16633" y="2667945"/>
                  <a:ext cx="640800" cy="79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4A374C53-B16C-13DE-EEA4-D08D5A8FF281}"/>
              </a:ext>
            </a:extLst>
          </p:cNvPr>
          <p:cNvGrpSpPr/>
          <p:nvPr/>
        </p:nvGrpSpPr>
        <p:grpSpPr>
          <a:xfrm>
            <a:off x="6958793" y="3540225"/>
            <a:ext cx="3322440" cy="1594440"/>
            <a:chOff x="6958793" y="3540225"/>
            <a:chExt cx="3322440" cy="159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37CFAAE3-BD1C-AB04-92B1-FA81CA9E1717}"/>
                    </a:ext>
                  </a:extLst>
                </p14:cNvPr>
                <p14:cNvContentPartPr/>
                <p14:nvPr/>
              </p14:nvContentPartPr>
              <p14:xfrm>
                <a:off x="6958793" y="3650745"/>
                <a:ext cx="889560" cy="69264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37CFAAE3-BD1C-AB04-92B1-FA81CA9E171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40793" y="3632745"/>
                  <a:ext cx="92520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CC81FD73-177B-1BF2-E237-292CCDD61940}"/>
                    </a:ext>
                  </a:extLst>
                </p14:cNvPr>
                <p14:cNvContentPartPr/>
                <p14:nvPr/>
              </p14:nvContentPartPr>
              <p14:xfrm>
                <a:off x="8242193" y="3540225"/>
                <a:ext cx="2039040" cy="87840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CC81FD73-177B-1BF2-E237-292CCDD619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24193" y="3522585"/>
                  <a:ext cx="2074680" cy="9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82E21A74-33CD-4A0F-2C97-AC0FF56D7342}"/>
                    </a:ext>
                  </a:extLst>
                </p14:cNvPr>
                <p14:cNvContentPartPr/>
                <p14:nvPr/>
              </p14:nvContentPartPr>
              <p14:xfrm>
                <a:off x="7828553" y="4557585"/>
                <a:ext cx="398880" cy="57708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82E21A74-33CD-4A0F-2C97-AC0FF56D73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10913" y="4539945"/>
                  <a:ext cx="434520" cy="61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id="{C690D430-8783-5C8B-2B08-D40DDBEAEF17}"/>
                  </a:ext>
                </a:extLst>
              </p14:cNvPr>
              <p14:cNvContentPartPr/>
              <p14:nvPr/>
            </p14:nvContentPartPr>
            <p14:xfrm>
              <a:off x="9723593" y="5750985"/>
              <a:ext cx="374040" cy="461160"/>
            </p14:xfrm>
          </p:contentPart>
        </mc:Choice>
        <mc:Fallback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C690D430-8783-5C8B-2B08-D40DDBEAEF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05593" y="5733345"/>
                <a:ext cx="40968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F93C672C-5D16-3FE1-A237-AC5065D588F2}"/>
                  </a:ext>
                </a:extLst>
              </p14:cNvPr>
              <p14:cNvContentPartPr/>
              <p14:nvPr/>
            </p14:nvContentPartPr>
            <p14:xfrm>
              <a:off x="8431913" y="4886985"/>
              <a:ext cx="1271160" cy="707760"/>
            </p14:xfrm>
          </p:contentPart>
        </mc:Choice>
        <mc:Fallback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F93C672C-5D16-3FE1-A237-AC5065D588F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13913" y="4868985"/>
                <a:ext cx="1306800" cy="74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556CA793-F779-1B5B-22D7-349985C95A55}"/>
              </a:ext>
            </a:extLst>
          </p:cNvPr>
          <p:cNvGrpSpPr/>
          <p:nvPr/>
        </p:nvGrpSpPr>
        <p:grpSpPr>
          <a:xfrm>
            <a:off x="6957214" y="3539145"/>
            <a:ext cx="3322440" cy="1594440"/>
            <a:chOff x="6958793" y="3540225"/>
            <a:chExt cx="3322440" cy="159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5B679A60-9BFF-4FE3-84AF-F204DD38AD31}"/>
                    </a:ext>
                  </a:extLst>
                </p14:cNvPr>
                <p14:cNvContentPartPr/>
                <p14:nvPr/>
              </p14:nvContentPartPr>
              <p14:xfrm>
                <a:off x="6958793" y="3650745"/>
                <a:ext cx="889560" cy="69264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5B679A60-9BFF-4FE3-84AF-F204DD38AD3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40793" y="3632745"/>
                  <a:ext cx="92520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611FD043-5E7C-E3CE-E766-9FF0943CAA15}"/>
                    </a:ext>
                  </a:extLst>
                </p14:cNvPr>
                <p14:cNvContentPartPr/>
                <p14:nvPr/>
              </p14:nvContentPartPr>
              <p14:xfrm>
                <a:off x="8242193" y="3540225"/>
                <a:ext cx="2039040" cy="87840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611FD043-5E7C-E3CE-E766-9FF0943CAA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24193" y="3522585"/>
                  <a:ext cx="2074680" cy="9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7968CBE8-6F4C-5E11-A38D-AC92902BBB80}"/>
                    </a:ext>
                  </a:extLst>
                </p14:cNvPr>
                <p14:cNvContentPartPr/>
                <p14:nvPr/>
              </p14:nvContentPartPr>
              <p14:xfrm>
                <a:off x="7828553" y="4557585"/>
                <a:ext cx="398880" cy="57708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7968CBE8-6F4C-5E11-A38D-AC92902BBB8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10913" y="4539945"/>
                  <a:ext cx="434520" cy="61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388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76AB1-2D76-56A9-4D35-971835AB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1750865"/>
            <a:ext cx="8871408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Тупиченко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Елизавета Павловна</a:t>
            </a:r>
          </a:p>
        </p:txBody>
      </p:sp>
    </p:spTree>
    <p:extLst>
      <p:ext uri="{BB962C8B-B14F-4D97-AF65-F5344CB8AC3E}">
        <p14:creationId xmlns:p14="http://schemas.microsoft.com/office/powerpoint/2010/main" val="2463938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024C6-BC32-568C-7509-CD04482E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Доведем вместе дело до конца, чтобы вы поняли((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A0D13-541B-10CB-30EF-8CB5F472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04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48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заход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длина серии равна двум)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f1: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57 48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f2: 23 1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 в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f: 2357 148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3988C190-2C6D-A894-948A-D871A9913EE3}"/>
                  </a:ext>
                </a:extLst>
              </p14:cNvPr>
              <p14:cNvContentPartPr/>
              <p14:nvPr/>
            </p14:nvContentPartPr>
            <p14:xfrm>
              <a:off x="6476033" y="3701865"/>
              <a:ext cx="360" cy="360"/>
            </p14:xfrm>
          </p:contentPart>
        </mc:Choice>
        <mc:Fallback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3988C190-2C6D-A894-948A-D871A9913E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033" y="368386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F7BF71C-DF7A-60B9-D7DF-2F68D9D1A4CB}"/>
              </a:ext>
            </a:extLst>
          </p:cNvPr>
          <p:cNvGrpSpPr/>
          <p:nvPr/>
        </p:nvGrpSpPr>
        <p:grpSpPr>
          <a:xfrm>
            <a:off x="5592953" y="5477385"/>
            <a:ext cx="2022120" cy="999720"/>
            <a:chOff x="5592953" y="5477385"/>
            <a:chExt cx="2022120" cy="99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EA0310F1-6ABC-1FB3-6D41-B6CB5473D793}"/>
                    </a:ext>
                  </a:extLst>
                </p14:cNvPr>
                <p14:cNvContentPartPr/>
                <p14:nvPr/>
              </p14:nvContentPartPr>
              <p14:xfrm>
                <a:off x="5592953" y="5477385"/>
                <a:ext cx="262440" cy="7833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EA0310F1-6ABC-1FB3-6D41-B6CB5473D7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74953" y="5459385"/>
                  <a:ext cx="298080" cy="8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FD0D6DF3-7C9F-EF7F-03B1-049F9621031B}"/>
                    </a:ext>
                  </a:extLst>
                </p14:cNvPr>
                <p14:cNvContentPartPr/>
                <p14:nvPr/>
              </p14:nvContentPartPr>
              <p14:xfrm>
                <a:off x="6164273" y="5884905"/>
                <a:ext cx="239040" cy="59220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FD0D6DF3-7C9F-EF7F-03B1-049F962103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46246" y="5866905"/>
                  <a:ext cx="274734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14A6B167-BA33-875F-ADB2-44406CDE9C70}"/>
                    </a:ext>
                  </a:extLst>
                </p14:cNvPr>
                <p14:cNvContentPartPr/>
                <p14:nvPr/>
              </p14:nvContentPartPr>
              <p14:xfrm>
                <a:off x="6359393" y="5916945"/>
                <a:ext cx="243360" cy="2383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14A6B167-BA33-875F-ADB2-44406CDE9C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41393" y="5898945"/>
                  <a:ext cx="279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81C5A537-68D2-0359-F87F-CD7FCC3B816F}"/>
                    </a:ext>
                  </a:extLst>
                </p14:cNvPr>
                <p14:cNvContentPartPr/>
                <p14:nvPr/>
              </p14:nvContentPartPr>
              <p14:xfrm>
                <a:off x="6670433" y="5920905"/>
                <a:ext cx="286560" cy="2534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81C5A537-68D2-0359-F87F-CD7FCC3B81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52433" y="5902905"/>
                  <a:ext cx="322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BB4F9AF8-FA2D-66B7-A863-ED9B1FDD3ABD}"/>
                    </a:ext>
                  </a:extLst>
                </p14:cNvPr>
                <p14:cNvContentPartPr/>
                <p14:nvPr/>
              </p14:nvContentPartPr>
              <p14:xfrm>
                <a:off x="6955913" y="5936025"/>
                <a:ext cx="306000" cy="21636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BB4F9AF8-FA2D-66B7-A863-ED9B1FDD3A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37892" y="5918025"/>
                  <a:ext cx="341682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51C7636A-5FCC-6E9E-C994-73AA7645F483}"/>
                    </a:ext>
                  </a:extLst>
                </p14:cNvPr>
                <p14:cNvContentPartPr/>
                <p14:nvPr/>
              </p14:nvContentPartPr>
              <p14:xfrm>
                <a:off x="6999833" y="5813985"/>
                <a:ext cx="288360" cy="320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51C7636A-5FCC-6E9E-C994-73AA7645F4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81833" y="5795985"/>
                  <a:ext cx="324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92549FF6-4542-A266-C4D6-934C667AA42E}"/>
                    </a:ext>
                  </a:extLst>
                </p14:cNvPr>
                <p14:cNvContentPartPr/>
                <p14:nvPr/>
              </p14:nvContentPartPr>
              <p14:xfrm>
                <a:off x="7446953" y="5928825"/>
                <a:ext cx="168120" cy="2682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92549FF6-4542-A266-C4D6-934C667AA4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28953" y="5910825"/>
                  <a:ext cx="20376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6257498-9988-5A4D-5822-9C1A5B479417}"/>
              </a:ext>
            </a:extLst>
          </p:cNvPr>
          <p:cNvGrpSpPr/>
          <p:nvPr/>
        </p:nvGrpSpPr>
        <p:grpSpPr>
          <a:xfrm>
            <a:off x="7684913" y="5597625"/>
            <a:ext cx="980640" cy="659160"/>
            <a:chOff x="7684913" y="5597625"/>
            <a:chExt cx="980640" cy="6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E7042F26-76A9-FF6A-9FBD-EC65712B1410}"/>
                    </a:ext>
                  </a:extLst>
                </p14:cNvPr>
                <p14:cNvContentPartPr/>
                <p14:nvPr/>
              </p14:nvContentPartPr>
              <p14:xfrm>
                <a:off x="7684913" y="5938905"/>
                <a:ext cx="276480" cy="27072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E7042F26-76A9-FF6A-9FBD-EC65712B14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66913" y="5920929"/>
                  <a:ext cx="312120" cy="306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0B0221B-9E57-ADEE-38C2-6726973C5C57}"/>
                    </a:ext>
                  </a:extLst>
                </p14:cNvPr>
                <p14:cNvContentPartPr/>
                <p14:nvPr/>
              </p14:nvContentPartPr>
              <p14:xfrm>
                <a:off x="8290793" y="5597625"/>
                <a:ext cx="108720" cy="6591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0B0221B-9E57-ADEE-38C2-6726973C5C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72793" y="5579625"/>
                  <a:ext cx="14436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1E75EE96-F39F-C607-2209-5B39DF09D252}"/>
                    </a:ext>
                  </a:extLst>
                </p14:cNvPr>
                <p14:cNvContentPartPr/>
                <p14:nvPr/>
              </p14:nvContentPartPr>
              <p14:xfrm>
                <a:off x="8193953" y="6018465"/>
                <a:ext cx="280440" cy="136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1E75EE96-F39F-C607-2209-5B39DF09D2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75953" y="6000465"/>
                  <a:ext cx="316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71D3B252-23BB-B38E-30B9-EA8EC8BCADCB}"/>
                    </a:ext>
                  </a:extLst>
                </p14:cNvPr>
                <p14:cNvContentPartPr/>
                <p14:nvPr/>
              </p14:nvContentPartPr>
              <p14:xfrm>
                <a:off x="8647913" y="5978505"/>
                <a:ext cx="17640" cy="32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71D3B252-23BB-B38E-30B9-EA8EC8BCAD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29913" y="5960505"/>
                  <a:ext cx="53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F532DF89-81E8-DB0B-E81B-8419D3E3A931}"/>
                    </a:ext>
                  </a:extLst>
                </p14:cNvPr>
                <p14:cNvContentPartPr/>
                <p14:nvPr/>
              </p14:nvContentPartPr>
              <p14:xfrm>
                <a:off x="8656913" y="6215745"/>
                <a:ext cx="4680" cy="360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F532DF89-81E8-DB0B-E81B-8419D3E3A9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38913" y="6197745"/>
                  <a:ext cx="4032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C8B36E2F-6170-0741-9FC4-666CB41A8E65}"/>
                  </a:ext>
                </a:extLst>
              </p14:cNvPr>
              <p14:cNvContentPartPr/>
              <p14:nvPr/>
            </p14:nvContentPartPr>
            <p14:xfrm>
              <a:off x="6719033" y="2683785"/>
              <a:ext cx="458640" cy="85608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C8B36E2F-6170-0741-9FC4-666CB41A8E6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01047" y="2665793"/>
                <a:ext cx="494252" cy="891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2A838588-F6D6-6C3F-A8C5-5F069E5A8F88}"/>
                  </a:ext>
                </a:extLst>
              </p14:cNvPr>
              <p14:cNvContentPartPr/>
              <p14:nvPr/>
            </p14:nvContentPartPr>
            <p14:xfrm>
              <a:off x="6882473" y="2680545"/>
              <a:ext cx="513000" cy="1584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2A838588-F6D6-6C3F-A8C5-5F069E5A8F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64473" y="2662545"/>
                <a:ext cx="548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6A15AA86-790E-FF70-A06E-5598430EA8B7}"/>
                  </a:ext>
                </a:extLst>
              </p14:cNvPr>
              <p14:cNvContentPartPr/>
              <p14:nvPr/>
            </p14:nvContentPartPr>
            <p14:xfrm>
              <a:off x="7656833" y="2703585"/>
              <a:ext cx="460800" cy="69480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6A15AA86-790E-FF70-A06E-5598430EA8B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38847" y="2685585"/>
                <a:ext cx="496412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8CED3E96-06B0-25A1-4C3D-0AE7339EFB06}"/>
                  </a:ext>
                </a:extLst>
              </p14:cNvPr>
              <p14:cNvContentPartPr/>
              <p14:nvPr/>
            </p14:nvContentPartPr>
            <p14:xfrm>
              <a:off x="7706513" y="3081225"/>
              <a:ext cx="503640" cy="2016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8CED3E96-06B0-25A1-4C3D-0AE7339EFB0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88500" y="3063225"/>
                <a:ext cx="539305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D43E5352-5C6B-0BB6-E003-C42FF60383FA}"/>
                  </a:ext>
                </a:extLst>
              </p14:cNvPr>
              <p14:cNvContentPartPr/>
              <p14:nvPr/>
            </p14:nvContentPartPr>
            <p14:xfrm>
              <a:off x="7964633" y="3358065"/>
              <a:ext cx="11880" cy="9108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D43E5352-5C6B-0BB6-E003-C42FF60383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46633" y="3340065"/>
                <a:ext cx="475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07F962AA-07B2-2A0B-3756-75B0A876EA91}"/>
                  </a:ext>
                </a:extLst>
              </p14:cNvPr>
              <p14:cNvContentPartPr/>
              <p14:nvPr/>
            </p14:nvContentPartPr>
            <p14:xfrm>
              <a:off x="9242633" y="2677665"/>
              <a:ext cx="621360" cy="75024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07F962AA-07B2-2A0B-3756-75B0A876EA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24633" y="2659665"/>
                <a:ext cx="65700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768489E6-F93F-8BB8-15AA-A8B03F27077A}"/>
                  </a:ext>
                </a:extLst>
              </p14:cNvPr>
              <p14:cNvContentPartPr/>
              <p14:nvPr/>
            </p14:nvContentPartPr>
            <p14:xfrm>
              <a:off x="9977753" y="2653185"/>
              <a:ext cx="618120" cy="76716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768489E6-F93F-8BB8-15AA-A8B03F27077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59753" y="2635185"/>
                <a:ext cx="65376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42840180-4747-9180-49D8-1E742E733EEC}"/>
                  </a:ext>
                </a:extLst>
              </p14:cNvPr>
              <p14:cNvContentPartPr/>
              <p14:nvPr/>
            </p14:nvContentPartPr>
            <p14:xfrm>
              <a:off x="9049313" y="5789505"/>
              <a:ext cx="591120" cy="478080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42840180-4747-9180-49D8-1E742E733EE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31313" y="5771505"/>
                <a:ext cx="6267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380C7267-357D-206E-6821-6B5D632A5495}"/>
                  </a:ext>
                </a:extLst>
              </p14:cNvPr>
              <p14:cNvContentPartPr/>
              <p14:nvPr/>
            </p14:nvContentPartPr>
            <p14:xfrm>
              <a:off x="9125633" y="2705025"/>
              <a:ext cx="631080" cy="747720"/>
            </p14:xfrm>
          </p:contentPart>
        </mc:Choice>
        <mc:Fallback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380C7267-357D-206E-6821-6B5D632A54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07643" y="2687025"/>
                <a:ext cx="666700" cy="78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DCD4491C-8C0C-680F-C5CA-37361D5115FF}"/>
              </a:ext>
            </a:extLst>
          </p:cNvPr>
          <p:cNvGrpSpPr/>
          <p:nvPr/>
        </p:nvGrpSpPr>
        <p:grpSpPr>
          <a:xfrm>
            <a:off x="9134273" y="2562465"/>
            <a:ext cx="644760" cy="974520"/>
            <a:chOff x="9134273" y="2562465"/>
            <a:chExt cx="644760" cy="9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5863073B-B575-B13A-D13B-179DFF8AE505}"/>
                    </a:ext>
                  </a:extLst>
                </p14:cNvPr>
                <p14:cNvContentPartPr/>
                <p14:nvPr/>
              </p14:nvContentPartPr>
              <p14:xfrm>
                <a:off x="9147233" y="2562465"/>
                <a:ext cx="631800" cy="97452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5863073B-B575-B13A-D13B-179DFF8AE50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29233" y="2544465"/>
                  <a:ext cx="667440" cy="10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5D100B2B-6BD7-5595-1F2C-577D3F16BE16}"/>
                    </a:ext>
                  </a:extLst>
                </p14:cNvPr>
                <p14:cNvContentPartPr/>
                <p14:nvPr/>
              </p14:nvContentPartPr>
              <p14:xfrm>
                <a:off x="9134273" y="2685945"/>
                <a:ext cx="605160" cy="76212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5D100B2B-6BD7-5595-1F2C-577D3F16BE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16273" y="2667945"/>
                  <a:ext cx="640800" cy="79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id="{C690D430-8783-5C8B-2B08-D40DDBEAEF17}"/>
                  </a:ext>
                </a:extLst>
              </p14:cNvPr>
              <p14:cNvContentPartPr/>
              <p14:nvPr/>
            </p14:nvContentPartPr>
            <p14:xfrm>
              <a:off x="9723593" y="5750985"/>
              <a:ext cx="374040" cy="461160"/>
            </p14:xfrm>
          </p:contentPart>
        </mc:Choice>
        <mc:Fallback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C690D430-8783-5C8B-2B08-D40DDBEAEF1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05593" y="5732971"/>
                <a:ext cx="409680" cy="49682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80A7DBAE-F6DF-E574-9361-C240CF8D1C01}"/>
              </a:ext>
            </a:extLst>
          </p:cNvPr>
          <p:cNvGrpSpPr/>
          <p:nvPr/>
        </p:nvGrpSpPr>
        <p:grpSpPr>
          <a:xfrm>
            <a:off x="10055153" y="2642025"/>
            <a:ext cx="612360" cy="813960"/>
            <a:chOff x="10055153" y="2642025"/>
            <a:chExt cx="612360" cy="81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208E4A45-DBC1-26B9-3B72-D5329C1CBEC6}"/>
                    </a:ext>
                  </a:extLst>
                </p14:cNvPr>
                <p14:cNvContentPartPr/>
                <p14:nvPr/>
              </p14:nvContentPartPr>
              <p14:xfrm>
                <a:off x="10067033" y="2642025"/>
                <a:ext cx="600480" cy="75816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208E4A45-DBC1-26B9-3B72-D5329C1CBE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49393" y="2624385"/>
                  <a:ext cx="63612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DF3B4C26-2762-4259-574C-0E853A8BA5D3}"/>
                    </a:ext>
                  </a:extLst>
                </p14:cNvPr>
                <p14:cNvContentPartPr/>
                <p14:nvPr/>
              </p14:nvContentPartPr>
              <p14:xfrm>
                <a:off x="10055153" y="2692065"/>
                <a:ext cx="588600" cy="76392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DF3B4C26-2762-4259-574C-0E853A8BA5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37513" y="2674065"/>
                  <a:ext cx="624240" cy="79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03D56958-10F1-1485-B1D5-131C3B3E1D17}"/>
              </a:ext>
            </a:extLst>
          </p:cNvPr>
          <p:cNvGrpSpPr/>
          <p:nvPr/>
        </p:nvGrpSpPr>
        <p:grpSpPr>
          <a:xfrm>
            <a:off x="6941873" y="3661545"/>
            <a:ext cx="3753360" cy="2529720"/>
            <a:chOff x="6941873" y="3661545"/>
            <a:chExt cx="3753360" cy="252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AEF1CCD9-13D4-FEA4-207B-BBA0C5EFBF31}"/>
                    </a:ext>
                  </a:extLst>
                </p14:cNvPr>
                <p14:cNvContentPartPr/>
                <p14:nvPr/>
              </p14:nvContentPartPr>
              <p14:xfrm>
                <a:off x="6941873" y="3699345"/>
                <a:ext cx="598680" cy="70020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AEF1CCD9-13D4-FEA4-207B-BBA0C5EFBF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24233" y="3681705"/>
                  <a:ext cx="63432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11D9CB22-113F-0ED9-40F6-8728473CFFCC}"/>
                    </a:ext>
                  </a:extLst>
                </p14:cNvPr>
                <p14:cNvContentPartPr/>
                <p14:nvPr/>
              </p14:nvContentPartPr>
              <p14:xfrm>
                <a:off x="7743593" y="3661545"/>
                <a:ext cx="202680" cy="71748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11D9CB22-113F-0ED9-40F6-8728473CFFC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25593" y="3643905"/>
                  <a:ext cx="23832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6F1DB231-538A-F100-9C65-3397F02FA165}"/>
                    </a:ext>
                  </a:extLst>
                </p14:cNvPr>
                <p14:cNvContentPartPr/>
                <p14:nvPr/>
              </p14:nvContentPartPr>
              <p14:xfrm>
                <a:off x="7494473" y="4610865"/>
                <a:ext cx="327600" cy="64548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6F1DB231-538A-F100-9C65-3397F02FA1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76833" y="4592865"/>
                  <a:ext cx="36324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A9ABD96A-1418-28BC-DF3A-84AD18485D9D}"/>
                    </a:ext>
                  </a:extLst>
                </p14:cNvPr>
                <p14:cNvContentPartPr/>
                <p14:nvPr/>
              </p14:nvContentPartPr>
              <p14:xfrm>
                <a:off x="7548113" y="4665225"/>
                <a:ext cx="654840" cy="3708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A9ABD96A-1418-28BC-DF3A-84AD18485D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30473" y="4647585"/>
                  <a:ext cx="6904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F24EAA24-54D7-6495-6989-44A4417B10F5}"/>
                    </a:ext>
                  </a:extLst>
                </p14:cNvPr>
                <p14:cNvContentPartPr/>
                <p14:nvPr/>
              </p14:nvContentPartPr>
              <p14:xfrm>
                <a:off x="10268993" y="5781225"/>
                <a:ext cx="303120" cy="41004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F24EAA24-54D7-6495-6989-44A4417B10F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51353" y="5763585"/>
                  <a:ext cx="3387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8367E01C-87E4-8A2C-B481-F905587CB892}"/>
                    </a:ext>
                  </a:extLst>
                </p14:cNvPr>
                <p14:cNvContentPartPr/>
                <p14:nvPr/>
              </p14:nvContentPartPr>
              <p14:xfrm>
                <a:off x="10292393" y="5750985"/>
                <a:ext cx="402840" cy="4104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8367E01C-87E4-8A2C-B481-F905587CB89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74393" y="5733345"/>
                  <a:ext cx="438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B1CB43E6-6041-BE32-1B02-C4C594B71DB5}"/>
                    </a:ext>
                  </a:extLst>
                </p14:cNvPr>
                <p14:cNvContentPartPr/>
                <p14:nvPr/>
              </p14:nvContentPartPr>
              <p14:xfrm>
                <a:off x="8233913" y="4863225"/>
                <a:ext cx="2104200" cy="62028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B1CB43E6-6041-BE32-1B02-C4C594B71D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16273" y="4845225"/>
                  <a:ext cx="213984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0C2039CB-80E1-86F7-9BB8-818D38565BFA}"/>
                    </a:ext>
                  </a:extLst>
                </p14:cNvPr>
                <p14:cNvContentPartPr/>
                <p14:nvPr/>
              </p14:nvContentPartPr>
              <p14:xfrm>
                <a:off x="10049033" y="5331945"/>
                <a:ext cx="425160" cy="21672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0C2039CB-80E1-86F7-9BB8-818D38565BF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31393" y="5313945"/>
                  <a:ext cx="460800" cy="25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540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024C6-BC32-568C-7509-CD04482E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Доведем вместе дело до конца, чтобы вы поняли((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A0D13-541B-10CB-30EF-8CB5F472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04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48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заход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длина серии равна двум)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f1: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57 48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f2: 23 1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 в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f: 2357 148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3988C190-2C6D-A894-948A-D871A9913EE3}"/>
                  </a:ext>
                </a:extLst>
              </p14:cNvPr>
              <p14:cNvContentPartPr/>
              <p14:nvPr/>
            </p14:nvContentPartPr>
            <p14:xfrm>
              <a:off x="6476033" y="3701865"/>
              <a:ext cx="360" cy="360"/>
            </p14:xfrm>
          </p:contentPart>
        </mc:Choice>
        <mc:Fallback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3988C190-2C6D-A894-948A-D871A9913E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8033" y="368386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F7BF71C-DF7A-60B9-D7DF-2F68D9D1A4CB}"/>
              </a:ext>
            </a:extLst>
          </p:cNvPr>
          <p:cNvGrpSpPr/>
          <p:nvPr/>
        </p:nvGrpSpPr>
        <p:grpSpPr>
          <a:xfrm>
            <a:off x="5592953" y="5477385"/>
            <a:ext cx="2022120" cy="999720"/>
            <a:chOff x="5592953" y="5477385"/>
            <a:chExt cx="2022120" cy="99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EA0310F1-6ABC-1FB3-6D41-B6CB5473D793}"/>
                    </a:ext>
                  </a:extLst>
                </p14:cNvPr>
                <p14:cNvContentPartPr/>
                <p14:nvPr/>
              </p14:nvContentPartPr>
              <p14:xfrm>
                <a:off x="5592953" y="5477385"/>
                <a:ext cx="262440" cy="7833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EA0310F1-6ABC-1FB3-6D41-B6CB5473D7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74953" y="5459385"/>
                  <a:ext cx="298080" cy="8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FD0D6DF3-7C9F-EF7F-03B1-049F9621031B}"/>
                    </a:ext>
                  </a:extLst>
                </p14:cNvPr>
                <p14:cNvContentPartPr/>
                <p14:nvPr/>
              </p14:nvContentPartPr>
              <p14:xfrm>
                <a:off x="6164273" y="5884905"/>
                <a:ext cx="239040" cy="59220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FD0D6DF3-7C9F-EF7F-03B1-049F962103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46246" y="5866905"/>
                  <a:ext cx="274734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14A6B167-BA33-875F-ADB2-44406CDE9C70}"/>
                    </a:ext>
                  </a:extLst>
                </p14:cNvPr>
                <p14:cNvContentPartPr/>
                <p14:nvPr/>
              </p14:nvContentPartPr>
              <p14:xfrm>
                <a:off x="6359393" y="5916945"/>
                <a:ext cx="243360" cy="2383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14A6B167-BA33-875F-ADB2-44406CDE9C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41393" y="5898945"/>
                  <a:ext cx="279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81C5A537-68D2-0359-F87F-CD7FCC3B816F}"/>
                    </a:ext>
                  </a:extLst>
                </p14:cNvPr>
                <p14:cNvContentPartPr/>
                <p14:nvPr/>
              </p14:nvContentPartPr>
              <p14:xfrm>
                <a:off x="6670433" y="5920905"/>
                <a:ext cx="286560" cy="2534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81C5A537-68D2-0359-F87F-CD7FCC3B81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52433" y="5902905"/>
                  <a:ext cx="322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BB4F9AF8-FA2D-66B7-A863-ED9B1FDD3ABD}"/>
                    </a:ext>
                  </a:extLst>
                </p14:cNvPr>
                <p14:cNvContentPartPr/>
                <p14:nvPr/>
              </p14:nvContentPartPr>
              <p14:xfrm>
                <a:off x="6955913" y="5936025"/>
                <a:ext cx="306000" cy="21636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BB4F9AF8-FA2D-66B7-A863-ED9B1FDD3A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37892" y="5918025"/>
                  <a:ext cx="341682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51C7636A-5FCC-6E9E-C994-73AA7645F483}"/>
                    </a:ext>
                  </a:extLst>
                </p14:cNvPr>
                <p14:cNvContentPartPr/>
                <p14:nvPr/>
              </p14:nvContentPartPr>
              <p14:xfrm>
                <a:off x="6999833" y="5813985"/>
                <a:ext cx="288360" cy="320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51C7636A-5FCC-6E9E-C994-73AA7645F4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81833" y="5795985"/>
                  <a:ext cx="324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92549FF6-4542-A266-C4D6-934C667AA42E}"/>
                    </a:ext>
                  </a:extLst>
                </p14:cNvPr>
                <p14:cNvContentPartPr/>
                <p14:nvPr/>
              </p14:nvContentPartPr>
              <p14:xfrm>
                <a:off x="7446953" y="5928825"/>
                <a:ext cx="168120" cy="2682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92549FF6-4542-A266-C4D6-934C667AA4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28953" y="5910825"/>
                  <a:ext cx="20376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6257498-9988-5A4D-5822-9C1A5B479417}"/>
              </a:ext>
            </a:extLst>
          </p:cNvPr>
          <p:cNvGrpSpPr/>
          <p:nvPr/>
        </p:nvGrpSpPr>
        <p:grpSpPr>
          <a:xfrm>
            <a:off x="7684913" y="5597625"/>
            <a:ext cx="980640" cy="659160"/>
            <a:chOff x="7684913" y="5597625"/>
            <a:chExt cx="980640" cy="6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E7042F26-76A9-FF6A-9FBD-EC65712B1410}"/>
                    </a:ext>
                  </a:extLst>
                </p14:cNvPr>
                <p14:cNvContentPartPr/>
                <p14:nvPr/>
              </p14:nvContentPartPr>
              <p14:xfrm>
                <a:off x="7684913" y="5938905"/>
                <a:ext cx="276480" cy="27072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E7042F26-76A9-FF6A-9FBD-EC65712B14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66913" y="5920929"/>
                  <a:ext cx="312120" cy="306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0B0221B-9E57-ADEE-38C2-6726973C5C57}"/>
                    </a:ext>
                  </a:extLst>
                </p14:cNvPr>
                <p14:cNvContentPartPr/>
                <p14:nvPr/>
              </p14:nvContentPartPr>
              <p14:xfrm>
                <a:off x="8290793" y="5597625"/>
                <a:ext cx="108720" cy="6591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0B0221B-9E57-ADEE-38C2-6726973C5C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72793" y="5579625"/>
                  <a:ext cx="14436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1E75EE96-F39F-C607-2209-5B39DF09D252}"/>
                    </a:ext>
                  </a:extLst>
                </p14:cNvPr>
                <p14:cNvContentPartPr/>
                <p14:nvPr/>
              </p14:nvContentPartPr>
              <p14:xfrm>
                <a:off x="8193953" y="6018465"/>
                <a:ext cx="280440" cy="136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1E75EE96-F39F-C607-2209-5B39DF09D2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75953" y="6000465"/>
                  <a:ext cx="316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71D3B252-23BB-B38E-30B9-EA8EC8BCADCB}"/>
                    </a:ext>
                  </a:extLst>
                </p14:cNvPr>
                <p14:cNvContentPartPr/>
                <p14:nvPr/>
              </p14:nvContentPartPr>
              <p14:xfrm>
                <a:off x="8647913" y="5978505"/>
                <a:ext cx="17640" cy="32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71D3B252-23BB-B38E-30B9-EA8EC8BCAD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29913" y="5960505"/>
                  <a:ext cx="53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F532DF89-81E8-DB0B-E81B-8419D3E3A931}"/>
                    </a:ext>
                  </a:extLst>
                </p14:cNvPr>
                <p14:cNvContentPartPr/>
                <p14:nvPr/>
              </p14:nvContentPartPr>
              <p14:xfrm>
                <a:off x="8656913" y="6215745"/>
                <a:ext cx="4680" cy="360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F532DF89-81E8-DB0B-E81B-8419D3E3A9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38913" y="6197745"/>
                  <a:ext cx="4032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C8B36E2F-6170-0741-9FC4-666CB41A8E65}"/>
                  </a:ext>
                </a:extLst>
              </p14:cNvPr>
              <p14:cNvContentPartPr/>
              <p14:nvPr/>
            </p14:nvContentPartPr>
            <p14:xfrm>
              <a:off x="6719033" y="2683785"/>
              <a:ext cx="458640" cy="85608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C8B36E2F-6170-0741-9FC4-666CB41A8E6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01047" y="2665793"/>
                <a:ext cx="494252" cy="891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2A838588-F6D6-6C3F-A8C5-5F069E5A8F88}"/>
                  </a:ext>
                </a:extLst>
              </p14:cNvPr>
              <p14:cNvContentPartPr/>
              <p14:nvPr/>
            </p14:nvContentPartPr>
            <p14:xfrm>
              <a:off x="6882473" y="2680545"/>
              <a:ext cx="513000" cy="1584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2A838588-F6D6-6C3F-A8C5-5F069E5A8F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64473" y="2662545"/>
                <a:ext cx="548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6A15AA86-790E-FF70-A06E-5598430EA8B7}"/>
                  </a:ext>
                </a:extLst>
              </p14:cNvPr>
              <p14:cNvContentPartPr/>
              <p14:nvPr/>
            </p14:nvContentPartPr>
            <p14:xfrm>
              <a:off x="7656833" y="2703585"/>
              <a:ext cx="460800" cy="69480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6A15AA86-790E-FF70-A06E-5598430EA8B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38847" y="2685585"/>
                <a:ext cx="496412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8CED3E96-06B0-25A1-4C3D-0AE7339EFB06}"/>
                  </a:ext>
                </a:extLst>
              </p14:cNvPr>
              <p14:cNvContentPartPr/>
              <p14:nvPr/>
            </p14:nvContentPartPr>
            <p14:xfrm>
              <a:off x="7706513" y="3081225"/>
              <a:ext cx="503640" cy="2016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8CED3E96-06B0-25A1-4C3D-0AE7339EFB0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88500" y="3063225"/>
                <a:ext cx="539305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D43E5352-5C6B-0BB6-E003-C42FF60383FA}"/>
                  </a:ext>
                </a:extLst>
              </p14:cNvPr>
              <p14:cNvContentPartPr/>
              <p14:nvPr/>
            </p14:nvContentPartPr>
            <p14:xfrm>
              <a:off x="7964633" y="3358065"/>
              <a:ext cx="11880" cy="9108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D43E5352-5C6B-0BB6-E003-C42FF60383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46633" y="3340065"/>
                <a:ext cx="475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07F962AA-07B2-2A0B-3756-75B0A876EA91}"/>
                  </a:ext>
                </a:extLst>
              </p14:cNvPr>
              <p14:cNvContentPartPr/>
              <p14:nvPr/>
            </p14:nvContentPartPr>
            <p14:xfrm>
              <a:off x="9242633" y="2677665"/>
              <a:ext cx="621360" cy="75024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07F962AA-07B2-2A0B-3756-75B0A876EA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24633" y="2659665"/>
                <a:ext cx="65700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768489E6-F93F-8BB8-15AA-A8B03F27077A}"/>
                  </a:ext>
                </a:extLst>
              </p14:cNvPr>
              <p14:cNvContentPartPr/>
              <p14:nvPr/>
            </p14:nvContentPartPr>
            <p14:xfrm>
              <a:off x="9977753" y="2653185"/>
              <a:ext cx="618120" cy="76716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768489E6-F93F-8BB8-15AA-A8B03F27077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959753" y="2635185"/>
                <a:ext cx="65376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42840180-4747-9180-49D8-1E742E733EEC}"/>
                  </a:ext>
                </a:extLst>
              </p14:cNvPr>
              <p14:cNvContentPartPr/>
              <p14:nvPr/>
            </p14:nvContentPartPr>
            <p14:xfrm>
              <a:off x="9049313" y="5789505"/>
              <a:ext cx="591120" cy="478080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42840180-4747-9180-49D8-1E742E733EE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31313" y="5771505"/>
                <a:ext cx="6267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380C7267-357D-206E-6821-6B5D632A5495}"/>
                  </a:ext>
                </a:extLst>
              </p14:cNvPr>
              <p14:cNvContentPartPr/>
              <p14:nvPr/>
            </p14:nvContentPartPr>
            <p14:xfrm>
              <a:off x="9125633" y="2705025"/>
              <a:ext cx="631080" cy="747720"/>
            </p14:xfrm>
          </p:contentPart>
        </mc:Choice>
        <mc:Fallback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380C7267-357D-206E-6821-6B5D632A54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07643" y="2687025"/>
                <a:ext cx="666700" cy="78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DCD4491C-8C0C-680F-C5CA-37361D5115FF}"/>
              </a:ext>
            </a:extLst>
          </p:cNvPr>
          <p:cNvGrpSpPr/>
          <p:nvPr/>
        </p:nvGrpSpPr>
        <p:grpSpPr>
          <a:xfrm>
            <a:off x="9134273" y="2562465"/>
            <a:ext cx="644760" cy="974520"/>
            <a:chOff x="9134273" y="2562465"/>
            <a:chExt cx="644760" cy="9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5863073B-B575-B13A-D13B-179DFF8AE505}"/>
                    </a:ext>
                  </a:extLst>
                </p14:cNvPr>
                <p14:cNvContentPartPr/>
                <p14:nvPr/>
              </p14:nvContentPartPr>
              <p14:xfrm>
                <a:off x="9147233" y="2562465"/>
                <a:ext cx="631800" cy="97452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5863073B-B575-B13A-D13B-179DFF8AE50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29233" y="2544465"/>
                  <a:ext cx="667440" cy="10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5D100B2B-6BD7-5595-1F2C-577D3F16BE16}"/>
                    </a:ext>
                  </a:extLst>
                </p14:cNvPr>
                <p14:cNvContentPartPr/>
                <p14:nvPr/>
              </p14:nvContentPartPr>
              <p14:xfrm>
                <a:off x="9134273" y="2685945"/>
                <a:ext cx="605160" cy="76212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5D100B2B-6BD7-5595-1F2C-577D3F16BE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16273" y="2667945"/>
                  <a:ext cx="640800" cy="79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id="{C690D430-8783-5C8B-2B08-D40DDBEAEF17}"/>
                  </a:ext>
                </a:extLst>
              </p14:cNvPr>
              <p14:cNvContentPartPr/>
              <p14:nvPr/>
            </p14:nvContentPartPr>
            <p14:xfrm>
              <a:off x="9723593" y="5750985"/>
              <a:ext cx="374040" cy="461160"/>
            </p14:xfrm>
          </p:contentPart>
        </mc:Choice>
        <mc:Fallback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C690D430-8783-5C8B-2B08-D40DDBEAEF1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05593" y="5732971"/>
                <a:ext cx="409680" cy="49682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80A7DBAE-F6DF-E574-9361-C240CF8D1C01}"/>
              </a:ext>
            </a:extLst>
          </p:cNvPr>
          <p:cNvGrpSpPr/>
          <p:nvPr/>
        </p:nvGrpSpPr>
        <p:grpSpPr>
          <a:xfrm>
            <a:off x="10055153" y="2642025"/>
            <a:ext cx="612360" cy="813960"/>
            <a:chOff x="10055153" y="2642025"/>
            <a:chExt cx="612360" cy="81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208E4A45-DBC1-26B9-3B72-D5329C1CBEC6}"/>
                    </a:ext>
                  </a:extLst>
                </p14:cNvPr>
                <p14:cNvContentPartPr/>
                <p14:nvPr/>
              </p14:nvContentPartPr>
              <p14:xfrm>
                <a:off x="10067033" y="2642025"/>
                <a:ext cx="600480" cy="75816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208E4A45-DBC1-26B9-3B72-D5329C1CBE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49033" y="2624025"/>
                  <a:ext cx="63612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DF3B4C26-2762-4259-574C-0E853A8BA5D3}"/>
                    </a:ext>
                  </a:extLst>
                </p14:cNvPr>
                <p14:cNvContentPartPr/>
                <p14:nvPr/>
              </p14:nvContentPartPr>
              <p14:xfrm>
                <a:off x="10055153" y="2692065"/>
                <a:ext cx="588600" cy="76392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DF3B4C26-2762-4259-574C-0E853A8BA5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37153" y="2674065"/>
                  <a:ext cx="624240" cy="79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03D56958-10F1-1485-B1D5-131C3B3E1D17}"/>
              </a:ext>
            </a:extLst>
          </p:cNvPr>
          <p:cNvGrpSpPr/>
          <p:nvPr/>
        </p:nvGrpSpPr>
        <p:grpSpPr>
          <a:xfrm>
            <a:off x="10268993" y="5750985"/>
            <a:ext cx="426240" cy="440280"/>
            <a:chOff x="10268993" y="5750985"/>
            <a:chExt cx="42624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F24EAA24-54D7-6495-6989-44A4417B10F5}"/>
                    </a:ext>
                  </a:extLst>
                </p14:cNvPr>
                <p14:cNvContentPartPr/>
                <p14:nvPr/>
              </p14:nvContentPartPr>
              <p14:xfrm>
                <a:off x="10268993" y="5781225"/>
                <a:ext cx="303120" cy="41004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F24EAA24-54D7-6495-6989-44A4417B10F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50993" y="5763225"/>
                  <a:ext cx="3387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8367E01C-87E4-8A2C-B481-F905587CB892}"/>
                    </a:ext>
                  </a:extLst>
                </p14:cNvPr>
                <p14:cNvContentPartPr/>
                <p14:nvPr/>
              </p14:nvContentPartPr>
              <p14:xfrm>
                <a:off x="10292393" y="5750985"/>
                <a:ext cx="402840" cy="4104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8367E01C-87E4-8A2C-B481-F905587CB8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274393" y="5732985"/>
                  <a:ext cx="43848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B0041828-0443-C723-4613-6408883CBC0B}"/>
              </a:ext>
            </a:extLst>
          </p:cNvPr>
          <p:cNvGrpSpPr/>
          <p:nvPr/>
        </p:nvGrpSpPr>
        <p:grpSpPr>
          <a:xfrm>
            <a:off x="6220073" y="3500240"/>
            <a:ext cx="5757120" cy="2652145"/>
            <a:chOff x="6220073" y="3500240"/>
            <a:chExt cx="5757120" cy="265214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032A6B58-32B1-99D6-1A78-CC36416126B1}"/>
                    </a:ext>
                  </a:extLst>
                </p14:cNvPr>
                <p14:cNvContentPartPr/>
                <p14:nvPr/>
              </p14:nvContentPartPr>
              <p14:xfrm>
                <a:off x="6220073" y="3500265"/>
                <a:ext cx="459000" cy="68148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032A6B58-32B1-99D6-1A78-CC36416126B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02433" y="3482265"/>
                  <a:ext cx="49464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E6BC6645-04C2-4D97-77E0-38609383A31F}"/>
                    </a:ext>
                  </a:extLst>
                </p14:cNvPr>
                <p14:cNvContentPartPr/>
                <p14:nvPr/>
              </p14:nvContentPartPr>
              <p14:xfrm>
                <a:off x="6782039" y="3882945"/>
                <a:ext cx="154073" cy="2793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E6BC6645-04C2-4D97-77E0-38609383A31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64040" y="3865305"/>
                  <a:ext cx="189711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06657C52-81FE-962D-B2D6-9B36AA704CF3}"/>
                    </a:ext>
                  </a:extLst>
                </p14:cNvPr>
                <p14:cNvContentPartPr/>
                <p14:nvPr/>
              </p14:nvContentPartPr>
              <p14:xfrm>
                <a:off x="6968153" y="3929745"/>
                <a:ext cx="217800" cy="26208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06657C52-81FE-962D-B2D6-9B36AA704C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50153" y="3912105"/>
                  <a:ext cx="2534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04756FE6-4A20-EB55-96D7-834E85739C24}"/>
                    </a:ext>
                  </a:extLst>
                </p14:cNvPr>
                <p14:cNvContentPartPr/>
                <p14:nvPr/>
              </p14:nvContentPartPr>
              <p14:xfrm>
                <a:off x="7508513" y="3591705"/>
                <a:ext cx="268200" cy="65124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04756FE6-4A20-EB55-96D7-834E85739C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90873" y="3573705"/>
                  <a:ext cx="3038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11854A50-9928-F978-FF2B-102F31A10DF1}"/>
                    </a:ext>
                  </a:extLst>
                </p14:cNvPr>
                <p14:cNvContentPartPr/>
                <p14:nvPr/>
              </p14:nvContentPartPr>
              <p14:xfrm>
                <a:off x="7874633" y="3917145"/>
                <a:ext cx="278280" cy="30384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11854A50-9928-F978-FF2B-102F31A10D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56633" y="3899505"/>
                  <a:ext cx="3139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5EA59332-5DA8-CFAB-05FD-4D3D9D4EFF3E}"/>
                    </a:ext>
                  </a:extLst>
                </p14:cNvPr>
                <p14:cNvContentPartPr/>
                <p14:nvPr/>
              </p14:nvContentPartPr>
              <p14:xfrm>
                <a:off x="8247593" y="3958185"/>
                <a:ext cx="284400" cy="24408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5EA59332-5DA8-CFAB-05FD-4D3D9D4EFF3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29953" y="3940185"/>
                  <a:ext cx="320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2EB07713-08CA-E112-D1AD-0745FFB40EBC}"/>
                    </a:ext>
                  </a:extLst>
                </p14:cNvPr>
                <p14:cNvContentPartPr/>
                <p14:nvPr/>
              </p14:nvContentPartPr>
              <p14:xfrm>
                <a:off x="8903873" y="3903465"/>
                <a:ext cx="298800" cy="27468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2EB07713-08CA-E112-D1AD-0745FFB40E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85873" y="3885465"/>
                  <a:ext cx="3344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37DC9D84-F371-8E7F-C493-EFBCC7762349}"/>
                    </a:ext>
                  </a:extLst>
                </p14:cNvPr>
                <p14:cNvContentPartPr/>
                <p14:nvPr/>
              </p14:nvContentPartPr>
              <p14:xfrm>
                <a:off x="9524153" y="3797265"/>
                <a:ext cx="303840" cy="40392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37DC9D84-F371-8E7F-C493-EFBCC776234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06513" y="3779265"/>
                  <a:ext cx="3394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60841CB6-CF08-8EEC-10E4-AD26628A4529}"/>
                    </a:ext>
                  </a:extLst>
                </p14:cNvPr>
                <p14:cNvContentPartPr/>
                <p14:nvPr/>
              </p14:nvContentPartPr>
              <p14:xfrm>
                <a:off x="9600473" y="4028745"/>
                <a:ext cx="401040" cy="2916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60841CB6-CF08-8EEC-10E4-AD26628A452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82473" y="4010745"/>
                  <a:ext cx="436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2978ECDB-36D0-146C-3389-3F5A181913EE}"/>
                    </a:ext>
                  </a:extLst>
                </p14:cNvPr>
                <p14:cNvContentPartPr/>
                <p14:nvPr/>
              </p14:nvContentPartPr>
              <p14:xfrm>
                <a:off x="10223993" y="3949185"/>
                <a:ext cx="303480" cy="24840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2978ECDB-36D0-146C-3389-3F5A181913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05993" y="3931185"/>
                  <a:ext cx="339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BA5C7A94-0FB0-BA52-0DAD-75D27516BA0A}"/>
                    </a:ext>
                  </a:extLst>
                </p14:cNvPr>
                <p14:cNvContentPartPr/>
                <p14:nvPr/>
              </p14:nvContentPartPr>
              <p14:xfrm>
                <a:off x="10526393" y="3938025"/>
                <a:ext cx="326160" cy="53496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BA5C7A94-0FB0-BA52-0DAD-75D27516BA0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08393" y="3920025"/>
                  <a:ext cx="3618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9AA983BB-471E-CA1D-710B-74637691285D}"/>
                    </a:ext>
                  </a:extLst>
                </p14:cNvPr>
                <p14:cNvContentPartPr/>
                <p14:nvPr/>
              </p14:nvContentPartPr>
              <p14:xfrm>
                <a:off x="10730513" y="3928665"/>
                <a:ext cx="224640" cy="20448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9AA983BB-471E-CA1D-710B-74637691285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12513" y="3911025"/>
                  <a:ext cx="260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D9319EFB-23F9-A746-2B8C-69F9E75D1EFE}"/>
                    </a:ext>
                  </a:extLst>
                </p14:cNvPr>
                <p14:cNvContentPartPr/>
                <p14:nvPr/>
              </p14:nvContentPartPr>
              <p14:xfrm>
                <a:off x="11014553" y="3923985"/>
                <a:ext cx="221040" cy="25164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D9319EFB-23F9-A746-2B8C-69F9E75D1EF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996913" y="3906345"/>
                  <a:ext cx="2566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ED607558-7C67-7E7E-4262-1AC8A3AB782B}"/>
                    </a:ext>
                  </a:extLst>
                </p14:cNvPr>
                <p14:cNvContentPartPr/>
                <p14:nvPr/>
              </p14:nvContentPartPr>
              <p14:xfrm>
                <a:off x="11324873" y="3924345"/>
                <a:ext cx="278280" cy="22248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ED607558-7C67-7E7E-4262-1AC8A3AB782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307233" y="3906705"/>
                  <a:ext cx="313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5C3823B7-E34B-7211-B222-D34711D8C85D}"/>
                    </a:ext>
                  </a:extLst>
                </p14:cNvPr>
                <p14:cNvContentPartPr/>
                <p14:nvPr/>
              </p14:nvContentPartPr>
              <p14:xfrm>
                <a:off x="11605313" y="3893385"/>
                <a:ext cx="371880" cy="26892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5C3823B7-E34B-7211-B222-D34711D8C85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587673" y="3875745"/>
                  <a:ext cx="4075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0102A17C-CF26-7670-6C3D-B904697D7306}"/>
                    </a:ext>
                  </a:extLst>
                </p14:cNvPr>
                <p14:cNvContentPartPr/>
                <p14:nvPr/>
              </p14:nvContentPartPr>
              <p14:xfrm>
                <a:off x="8040233" y="3502245"/>
                <a:ext cx="2802600" cy="193824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0102A17C-CF26-7670-6C3D-B904697D730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22233" y="3484605"/>
                  <a:ext cx="2838240" cy="19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6C7286C1-BFA8-ACB3-BA91-9D984F8FDA0C}"/>
                    </a:ext>
                  </a:extLst>
                </p14:cNvPr>
                <p14:cNvContentPartPr/>
                <p14:nvPr/>
              </p14:nvContentPartPr>
              <p14:xfrm>
                <a:off x="10687673" y="5280465"/>
                <a:ext cx="334440" cy="20448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6C7286C1-BFA8-ACB3-BA91-9D984F8FDA0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69673" y="5262825"/>
                  <a:ext cx="370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EAC5959B-7F5A-7A9D-DB23-CF7F20AA7730}"/>
                    </a:ext>
                  </a:extLst>
                </p14:cNvPr>
                <p14:cNvContentPartPr/>
                <p14:nvPr/>
              </p14:nvContentPartPr>
              <p14:xfrm>
                <a:off x="10872353" y="5687985"/>
                <a:ext cx="325800" cy="46440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EAC5959B-7F5A-7A9D-DB23-CF7F20AA773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854713" y="5669985"/>
                  <a:ext cx="3614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E5B90E01-963E-C392-6C44-18334D232E57}"/>
                    </a:ext>
                  </a:extLst>
                </p14:cNvPr>
                <p14:cNvContentPartPr/>
                <p14:nvPr/>
              </p14:nvContentPartPr>
              <p14:xfrm>
                <a:off x="10936073" y="5939625"/>
                <a:ext cx="400680" cy="2520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E5B90E01-963E-C392-6C44-18334D232E5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918433" y="5921625"/>
                  <a:ext cx="4363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BA4B4089-5280-6C74-64DA-9AE0CC8E5B96}"/>
                    </a:ext>
                  </a:extLst>
                </p14:cNvPr>
                <p14:cNvContentPartPr/>
                <p14:nvPr/>
              </p14:nvContentPartPr>
              <p14:xfrm>
                <a:off x="6221984" y="3500240"/>
                <a:ext cx="459000" cy="68148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BA4B4089-5280-6C74-64DA-9AE0CC8E5B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04344" y="3482240"/>
                  <a:ext cx="49464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7F6D3C67-046D-B9A9-06DE-24964D26A988}"/>
                    </a:ext>
                  </a:extLst>
                </p14:cNvPr>
                <p14:cNvContentPartPr/>
                <p14:nvPr/>
              </p14:nvContentPartPr>
              <p14:xfrm>
                <a:off x="6783950" y="3882920"/>
                <a:ext cx="154073" cy="27936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7F6D3C67-046D-B9A9-06DE-24964D26A9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65951" y="3865280"/>
                  <a:ext cx="189711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2A92B44-6984-7C5D-D0DD-553DD4C93AD0}"/>
                    </a:ext>
                  </a:extLst>
                </p14:cNvPr>
                <p14:cNvContentPartPr/>
                <p14:nvPr/>
              </p14:nvContentPartPr>
              <p14:xfrm>
                <a:off x="6970064" y="3929720"/>
                <a:ext cx="217800" cy="26208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2A92B44-6984-7C5D-D0DD-553DD4C93AD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52064" y="3912080"/>
                  <a:ext cx="2534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54180B70-F87C-1695-1AE5-FDDE2BDDA4E3}"/>
                    </a:ext>
                  </a:extLst>
                </p14:cNvPr>
                <p14:cNvContentPartPr/>
                <p14:nvPr/>
              </p14:nvContentPartPr>
              <p14:xfrm>
                <a:off x="7510424" y="3591680"/>
                <a:ext cx="268200" cy="65124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54180B70-F87C-1695-1AE5-FDDE2BDDA4E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92784" y="3573680"/>
                  <a:ext cx="3038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349CBD50-87E5-C576-019E-D2A80DD2FE7D}"/>
                    </a:ext>
                  </a:extLst>
                </p14:cNvPr>
                <p14:cNvContentPartPr/>
                <p14:nvPr/>
              </p14:nvContentPartPr>
              <p14:xfrm>
                <a:off x="7876544" y="3917120"/>
                <a:ext cx="278280" cy="30384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349CBD50-87E5-C576-019E-D2A80DD2FE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58544" y="3899480"/>
                  <a:ext cx="3139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278E8CD6-6C55-0195-612A-762E5931B15A}"/>
                    </a:ext>
                  </a:extLst>
                </p14:cNvPr>
                <p14:cNvContentPartPr/>
                <p14:nvPr/>
              </p14:nvContentPartPr>
              <p14:xfrm>
                <a:off x="8249504" y="3958160"/>
                <a:ext cx="284400" cy="24408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278E8CD6-6C55-0195-612A-762E5931B15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31864" y="3940160"/>
                  <a:ext cx="320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06C2C361-2684-919B-37EE-258100F27F2F}"/>
                    </a:ext>
                  </a:extLst>
                </p14:cNvPr>
                <p14:cNvContentPartPr/>
                <p14:nvPr/>
              </p14:nvContentPartPr>
              <p14:xfrm>
                <a:off x="8905784" y="3903440"/>
                <a:ext cx="298800" cy="27468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06C2C361-2684-919B-37EE-258100F27F2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87784" y="3885440"/>
                  <a:ext cx="3344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01CF8222-3525-3362-8FE4-3655BBBF1CF5}"/>
                    </a:ext>
                  </a:extLst>
                </p14:cNvPr>
                <p14:cNvContentPartPr/>
                <p14:nvPr/>
              </p14:nvContentPartPr>
              <p14:xfrm>
                <a:off x="9526064" y="3797240"/>
                <a:ext cx="303840" cy="40392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01CF8222-3525-3362-8FE4-3655BBBF1C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08424" y="3779240"/>
                  <a:ext cx="3394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D0D3C1CE-5D4A-9CDC-6100-096BFC24B410}"/>
                    </a:ext>
                  </a:extLst>
                </p14:cNvPr>
                <p14:cNvContentPartPr/>
                <p14:nvPr/>
              </p14:nvContentPartPr>
              <p14:xfrm>
                <a:off x="9602384" y="4028720"/>
                <a:ext cx="401040" cy="2916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D0D3C1CE-5D4A-9CDC-6100-096BFC24B4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84384" y="4010720"/>
                  <a:ext cx="436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C1E9964D-6766-3F5A-B551-244F46B4272E}"/>
                    </a:ext>
                  </a:extLst>
                </p14:cNvPr>
                <p14:cNvContentPartPr/>
                <p14:nvPr/>
              </p14:nvContentPartPr>
              <p14:xfrm>
                <a:off x="10225904" y="3949160"/>
                <a:ext cx="303480" cy="24840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C1E9964D-6766-3F5A-B551-244F46B427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07904" y="3931160"/>
                  <a:ext cx="339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EBF1F01C-793B-49FE-D6DE-CDC1DAF66E0F}"/>
                    </a:ext>
                  </a:extLst>
                </p14:cNvPr>
                <p14:cNvContentPartPr/>
                <p14:nvPr/>
              </p14:nvContentPartPr>
              <p14:xfrm>
                <a:off x="10528304" y="3938000"/>
                <a:ext cx="326160" cy="53496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EBF1F01C-793B-49FE-D6DE-CDC1DAF66E0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10304" y="3920000"/>
                  <a:ext cx="3618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B99F4DC8-01E1-380C-6EC0-26CB203D75F6}"/>
                    </a:ext>
                  </a:extLst>
                </p14:cNvPr>
                <p14:cNvContentPartPr/>
                <p14:nvPr/>
              </p14:nvContentPartPr>
              <p14:xfrm>
                <a:off x="10732424" y="3928640"/>
                <a:ext cx="224640" cy="20448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B99F4DC8-01E1-380C-6EC0-26CB203D75F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14424" y="3911000"/>
                  <a:ext cx="260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8AA3059E-988C-5CF6-8C5D-201728F8DD30}"/>
                    </a:ext>
                  </a:extLst>
                </p14:cNvPr>
                <p14:cNvContentPartPr/>
                <p14:nvPr/>
              </p14:nvContentPartPr>
              <p14:xfrm>
                <a:off x="11016464" y="3923960"/>
                <a:ext cx="221040" cy="25164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8AA3059E-988C-5CF6-8C5D-201728F8DD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998824" y="3906320"/>
                  <a:ext cx="2566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2813E8A0-D6F0-4106-05AB-AB9E92463164}"/>
                    </a:ext>
                  </a:extLst>
                </p14:cNvPr>
                <p14:cNvContentPartPr/>
                <p14:nvPr/>
              </p14:nvContentPartPr>
              <p14:xfrm>
                <a:off x="11326784" y="3924320"/>
                <a:ext cx="278280" cy="22248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2813E8A0-D6F0-4106-05AB-AB9E9246316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309144" y="3906680"/>
                  <a:ext cx="31392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122CD279-ACF2-A49D-BC6F-6A248A87EDEB}"/>
              </a:ext>
            </a:extLst>
          </p:cNvPr>
          <p:cNvGrpSpPr/>
          <p:nvPr/>
        </p:nvGrpSpPr>
        <p:grpSpPr>
          <a:xfrm>
            <a:off x="6485033" y="2653185"/>
            <a:ext cx="1029600" cy="914760"/>
            <a:chOff x="6516353" y="2661105"/>
            <a:chExt cx="1029600" cy="91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18002E78-7661-960B-7188-8E60F2F063D4}"/>
                    </a:ext>
                  </a:extLst>
                </p14:cNvPr>
                <p14:cNvContentPartPr/>
                <p14:nvPr/>
              </p14:nvContentPartPr>
              <p14:xfrm>
                <a:off x="6756113" y="2661105"/>
                <a:ext cx="624600" cy="75096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18002E78-7661-960B-7188-8E60F2F063D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38113" y="2643105"/>
                  <a:ext cx="66024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69B22C96-6A97-07A2-FA81-566D1D1BC308}"/>
                    </a:ext>
                  </a:extLst>
                </p14:cNvPr>
                <p14:cNvContentPartPr/>
                <p14:nvPr/>
              </p14:nvContentPartPr>
              <p14:xfrm>
                <a:off x="6516353" y="2710065"/>
                <a:ext cx="1029600" cy="86580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69B22C96-6A97-07A2-FA81-566D1D1BC30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98353" y="2692425"/>
                  <a:ext cx="1065240" cy="90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541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B5A0D13-541B-10CB-30EF-8CB5F472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2357 148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заход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длина серии равна четырем)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f1: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2357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148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 в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f: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1234578</a:t>
            </a:r>
          </a:p>
        </p:txBody>
      </p:sp>
    </p:spTree>
    <p:extLst>
      <p:ext uri="{BB962C8B-B14F-4D97-AF65-F5344CB8AC3E}">
        <p14:creationId xmlns:p14="http://schemas.microsoft.com/office/powerpoint/2010/main" val="1020696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802BB9-71B4-2280-3B3E-B2E28EA8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839"/>
            <a:ext cx="10515600" cy="531912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выполнения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проходов получаем два файла, состоящих из серий длины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b="0" i="0" baseline="30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Окончание процесса происходит при выполнении условия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b="0" i="0" baseline="30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&gt;=n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Следовательно, процесс сортировки простым слиянием требует порядка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ru-RU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проходов по данным.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Признаками конца сортировки простым слиянием являются следующие условия: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длина серии не меньше количества элементов в файле (определяется после фазы слияния);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серий равно 1 (определяется на фазе слияния).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однофазной сортировке второй по счету вспомогательный файл после распределения серий остался пустым.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97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C1CDE8D-6191-3839-1157-0C93C6C8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Заметим, что для выполнения </a:t>
            </a:r>
            <a:r>
              <a:rPr lang="ru-RU" sz="3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внешней сортировки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методом простого слияния в оперативной памяти требуется расположить всего лишь две переменные – для размещения очередных элементов (записей) из вспомогательных файлов. Исходный и вспомогательные файлы будут </a:t>
            </a:r>
            <a:r>
              <a:rPr lang="ru-RU" sz="32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ru-RU" sz="3200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sz="32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раз прочитаны и столько же раз записаны.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60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56936C-502B-ACF4-8844-6831DBADE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06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коснемся вопроса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я буду здесь вставлять и пояснять каждую строку кода для двух сортировок, то моя презентация станет нескончаемой пыткой ввиду возможного затраченного времени на ее прочтение Машей.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я не стану этого делать.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меня нет точных инструкций и требований к презентации, надо было узнавать подробнее. Так что, первый блин комом, как говорится.</a:t>
            </a:r>
            <a:r>
              <a:rPr lang="ru-RU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64728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A52F1-7E50-EFFF-A0A5-8752FD1F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 код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F2051C-652A-6BF8-2FA9-CE32C4A61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72" y="365125"/>
            <a:ext cx="6581896" cy="61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39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57F96B-B8B9-9CFA-1C3D-59AE183D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293" y="44490"/>
            <a:ext cx="8947414" cy="676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8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90EE50-84E2-52C4-AB45-16F96B7D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15" y="0"/>
            <a:ext cx="8892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4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A9CCFE-77FF-BC43-F03B-4F0028BB7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71" y="573424"/>
            <a:ext cx="11362058" cy="57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4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76AB1-2D76-56A9-4D35-971835AB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4" y="1750865"/>
            <a:ext cx="1034199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Тупиченко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Елизавета Павловна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93B79D8-05D1-6C41-3C33-C3049C379B4E}"/>
                  </a:ext>
                </a:extLst>
              </p14:cNvPr>
              <p14:cNvContentPartPr/>
              <p14:nvPr/>
            </p14:nvContentPartPr>
            <p14:xfrm>
              <a:off x="3683873" y="2119665"/>
              <a:ext cx="327960" cy="54612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93B79D8-05D1-6C41-3C33-C3049C379B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4873" y="2111025"/>
                <a:ext cx="34560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AD135FB4-7052-3B5A-1DF4-418E9383A732}"/>
                  </a:ext>
                </a:extLst>
              </p14:cNvPr>
              <p14:cNvContentPartPr/>
              <p14:nvPr/>
            </p14:nvContentPartPr>
            <p14:xfrm>
              <a:off x="3693593" y="2067825"/>
              <a:ext cx="347760" cy="61308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AD135FB4-7052-3B5A-1DF4-418E9383A7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4953" y="2059185"/>
                <a:ext cx="3654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E83396A5-5D07-79E7-7933-2961A89FAD84}"/>
                  </a:ext>
                </a:extLst>
              </p14:cNvPr>
              <p14:cNvContentPartPr/>
              <p14:nvPr/>
            </p14:nvContentPartPr>
            <p14:xfrm>
              <a:off x="4153313" y="2290305"/>
              <a:ext cx="290880" cy="11700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E83396A5-5D07-79E7-7933-2961A89FAD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4313" y="2281665"/>
                <a:ext cx="3085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AAB670CB-93EA-0CB9-E68B-9BBFA772AB89}"/>
                  </a:ext>
                </a:extLst>
              </p14:cNvPr>
              <p14:cNvContentPartPr/>
              <p14:nvPr/>
            </p14:nvContentPartPr>
            <p14:xfrm>
              <a:off x="4607273" y="2204985"/>
              <a:ext cx="119880" cy="19440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AAB670CB-93EA-0CB9-E68B-9BBFA772AB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8633" y="2195985"/>
                <a:ext cx="1375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DC7B14DB-768D-BF0E-D879-672FFEAF3EDB}"/>
                  </a:ext>
                </a:extLst>
              </p14:cNvPr>
              <p14:cNvContentPartPr/>
              <p14:nvPr/>
            </p14:nvContentPartPr>
            <p14:xfrm>
              <a:off x="4580633" y="2306505"/>
              <a:ext cx="137520" cy="1440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DC7B14DB-768D-BF0E-D879-672FFEAF3E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71993" y="2297505"/>
                <a:ext cx="1551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5B97466-5FA0-8C43-DBEB-97E9CAEC1A1F}"/>
                  </a:ext>
                </a:extLst>
              </p14:cNvPr>
              <p14:cNvContentPartPr/>
              <p14:nvPr/>
            </p14:nvContentPartPr>
            <p14:xfrm>
              <a:off x="4808513" y="2269065"/>
              <a:ext cx="9720" cy="13716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5B97466-5FA0-8C43-DBEB-97E9CAEC1A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99513" y="2260065"/>
                <a:ext cx="27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251D1CD-CA43-37BB-F828-13AE3DA83674}"/>
                  </a:ext>
                </a:extLst>
              </p14:cNvPr>
              <p14:cNvContentPartPr/>
              <p14:nvPr/>
            </p14:nvContentPartPr>
            <p14:xfrm>
              <a:off x="4726793" y="2234865"/>
              <a:ext cx="178560" cy="2340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251D1CD-CA43-37BB-F828-13AE3DA836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7793" y="2226225"/>
                <a:ext cx="1962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543C9A63-E356-2C35-63C3-0F5E8B3B3366}"/>
                  </a:ext>
                </a:extLst>
              </p14:cNvPr>
              <p14:cNvContentPartPr/>
              <p14:nvPr/>
            </p14:nvContentPartPr>
            <p14:xfrm>
              <a:off x="4902833" y="2225145"/>
              <a:ext cx="160560" cy="14688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543C9A63-E356-2C35-63C3-0F5E8B3B33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93833" y="2216505"/>
                <a:ext cx="178200" cy="16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284CA139-4EBE-8985-1F33-B6AC82DC34A2}"/>
              </a:ext>
            </a:extLst>
          </p:cNvPr>
          <p:cNvGrpSpPr/>
          <p:nvPr/>
        </p:nvGrpSpPr>
        <p:grpSpPr>
          <a:xfrm>
            <a:off x="5262473" y="2195985"/>
            <a:ext cx="3176280" cy="323640"/>
            <a:chOff x="5262473" y="2195985"/>
            <a:chExt cx="317628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893BF708-52D4-D9F5-E6FE-374AEFC6177E}"/>
                    </a:ext>
                  </a:extLst>
                </p14:cNvPr>
                <p14:cNvContentPartPr/>
                <p14:nvPr/>
              </p14:nvContentPartPr>
              <p14:xfrm>
                <a:off x="5262473" y="2221545"/>
                <a:ext cx="188280" cy="29808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893BF708-52D4-D9F5-E6FE-374AEFC6177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3473" y="2212545"/>
                  <a:ext cx="205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C033B726-DC77-5651-F2A1-F9B647612B2B}"/>
                    </a:ext>
                  </a:extLst>
                </p14:cNvPr>
                <p14:cNvContentPartPr/>
                <p14:nvPr/>
              </p14:nvContentPartPr>
              <p14:xfrm>
                <a:off x="5421593" y="2243865"/>
                <a:ext cx="197280" cy="26856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C033B726-DC77-5651-F2A1-F9B647612B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12593" y="2234865"/>
                  <a:ext cx="2149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0D9B50EA-4379-63F9-73C5-05D007472296}"/>
                    </a:ext>
                  </a:extLst>
                </p14:cNvPr>
                <p14:cNvContentPartPr/>
                <p14:nvPr/>
              </p14:nvContentPartPr>
              <p14:xfrm>
                <a:off x="5585033" y="2234865"/>
                <a:ext cx="165960" cy="1303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0D9B50EA-4379-63F9-73C5-05D0074722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76033" y="2225865"/>
                  <a:ext cx="183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6316D348-5D2C-C392-3500-4234E383F51A}"/>
                    </a:ext>
                  </a:extLst>
                </p14:cNvPr>
                <p14:cNvContentPartPr/>
                <p14:nvPr/>
              </p14:nvContentPartPr>
              <p14:xfrm>
                <a:off x="5817233" y="2227305"/>
                <a:ext cx="99360" cy="2750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6316D348-5D2C-C392-3500-4234E383F5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08233" y="2218665"/>
                  <a:ext cx="1170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200D6D0-64B6-BAF5-7C9E-A6EE7A5B0DC5}"/>
                    </a:ext>
                  </a:extLst>
                </p14:cNvPr>
                <p14:cNvContentPartPr/>
                <p14:nvPr/>
              </p14:nvContentPartPr>
              <p14:xfrm>
                <a:off x="5963393" y="2219745"/>
                <a:ext cx="158760" cy="1364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200D6D0-64B6-BAF5-7C9E-A6EE7A5B0D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54753" y="2210745"/>
                  <a:ext cx="176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2DBF73EE-6EEC-8FDE-7F12-89D450652E6A}"/>
                    </a:ext>
                  </a:extLst>
                </p14:cNvPr>
                <p14:cNvContentPartPr/>
                <p14:nvPr/>
              </p14:nvContentPartPr>
              <p14:xfrm>
                <a:off x="6164993" y="2225505"/>
                <a:ext cx="300240" cy="11592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2DBF73EE-6EEC-8FDE-7F12-89D450652E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56353" y="2216505"/>
                  <a:ext cx="317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DC1861B3-7061-286D-4593-03E64660F6E1}"/>
                    </a:ext>
                  </a:extLst>
                </p14:cNvPr>
                <p14:cNvContentPartPr/>
                <p14:nvPr/>
              </p14:nvContentPartPr>
              <p14:xfrm>
                <a:off x="6489713" y="2195985"/>
                <a:ext cx="259920" cy="1314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DC1861B3-7061-286D-4593-03E64660F6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80713" y="2187345"/>
                  <a:ext cx="277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EA6457F8-0CB8-6DD8-743A-08603EA0A104}"/>
                    </a:ext>
                  </a:extLst>
                </p14:cNvPr>
                <p14:cNvContentPartPr/>
                <p14:nvPr/>
              </p14:nvContentPartPr>
              <p14:xfrm>
                <a:off x="6849353" y="2265105"/>
                <a:ext cx="44640" cy="12312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EA6457F8-0CB8-6DD8-743A-08603EA0A1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40713" y="2256105"/>
                  <a:ext cx="622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E3DBFD7-7963-BA71-FBAC-3A35BB14C1F1}"/>
                    </a:ext>
                  </a:extLst>
                </p14:cNvPr>
                <p14:cNvContentPartPr/>
                <p14:nvPr/>
              </p14:nvContentPartPr>
              <p14:xfrm>
                <a:off x="7041953" y="2208225"/>
                <a:ext cx="154800" cy="11160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E3DBFD7-7963-BA71-FBAC-3A35BB14C1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33313" y="2199225"/>
                  <a:ext cx="1724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BF39AFE-69E5-2DBD-374D-F59A2CE6A4D0}"/>
                    </a:ext>
                  </a:extLst>
                </p14:cNvPr>
                <p14:cNvContentPartPr/>
                <p14:nvPr/>
              </p14:nvContentPartPr>
              <p14:xfrm>
                <a:off x="7202873" y="2210385"/>
                <a:ext cx="134640" cy="12924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BF39AFE-69E5-2DBD-374D-F59A2CE6A4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93873" y="2201745"/>
                  <a:ext cx="152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CFE21301-3A50-BA8B-375C-EB6CD050651E}"/>
                    </a:ext>
                  </a:extLst>
                </p14:cNvPr>
                <p14:cNvContentPartPr/>
                <p14:nvPr/>
              </p14:nvContentPartPr>
              <p14:xfrm>
                <a:off x="7389713" y="2212905"/>
                <a:ext cx="167040" cy="1418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CFE21301-3A50-BA8B-375C-EB6CD050651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80713" y="2204265"/>
                  <a:ext cx="184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2599CDB1-F8AA-598A-DD79-47DEC1A23EF1}"/>
                    </a:ext>
                  </a:extLst>
                </p14:cNvPr>
                <p14:cNvContentPartPr/>
                <p14:nvPr/>
              </p14:nvContentPartPr>
              <p14:xfrm>
                <a:off x="7567553" y="2235945"/>
                <a:ext cx="212400" cy="11844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2599CDB1-F8AA-598A-DD79-47DEC1A23E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58553" y="2227305"/>
                  <a:ext cx="230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CC2EE804-C298-54B3-8442-BE26C8EBC56A}"/>
                    </a:ext>
                  </a:extLst>
                </p14:cNvPr>
                <p14:cNvContentPartPr/>
                <p14:nvPr/>
              </p14:nvContentPartPr>
              <p14:xfrm>
                <a:off x="7887233" y="2206065"/>
                <a:ext cx="156600" cy="1857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CC2EE804-C298-54B3-8442-BE26C8EBC5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78593" y="2197065"/>
                  <a:ext cx="174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43DDEAC0-1E26-077A-0C81-C44F0FE5E3DD}"/>
                    </a:ext>
                  </a:extLst>
                </p14:cNvPr>
                <p14:cNvContentPartPr/>
                <p14:nvPr/>
              </p14:nvContentPartPr>
              <p14:xfrm>
                <a:off x="8152193" y="2269425"/>
                <a:ext cx="40320" cy="8352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43DDEAC0-1E26-077A-0C81-C44F0FE5E3D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43553" y="2260425"/>
                  <a:ext cx="57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D66FEC64-1D1B-FF2B-FB5F-E792C258B819}"/>
                    </a:ext>
                  </a:extLst>
                </p14:cNvPr>
                <p14:cNvContentPartPr/>
                <p14:nvPr/>
              </p14:nvContentPartPr>
              <p14:xfrm>
                <a:off x="8010713" y="2239185"/>
                <a:ext cx="224280" cy="4212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D66FEC64-1D1B-FF2B-FB5F-E792C258B8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02073" y="2230545"/>
                  <a:ext cx="241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C222FFF5-232D-ECE8-A9FB-52777278AE7A}"/>
                    </a:ext>
                  </a:extLst>
                </p14:cNvPr>
                <p14:cNvContentPartPr/>
                <p14:nvPr/>
              </p14:nvContentPartPr>
              <p14:xfrm>
                <a:off x="8250833" y="2240625"/>
                <a:ext cx="187920" cy="14868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C222FFF5-232D-ECE8-A9FB-52777278AE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41833" y="2231985"/>
                  <a:ext cx="205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AAE1292C-D48A-C784-734C-F0BC1365AC42}"/>
                    </a:ext>
                  </a:extLst>
                </p14:cNvPr>
                <p14:cNvContentPartPr/>
                <p14:nvPr/>
              </p14:nvContentPartPr>
              <p14:xfrm>
                <a:off x="8169113" y="2285625"/>
                <a:ext cx="30240" cy="10152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AAE1292C-D48A-C784-734C-F0BC1365AC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60113" y="2276985"/>
                  <a:ext cx="47880" cy="11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946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F60DE4-0055-2B67-C993-7D7B0FE08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 код я загрузила на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скину ссылку на мой профиль в беседу телеги.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 там подписывайтесь, ставьте лайки и все такое.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Разрешаю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потестить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потыкаться, все осознать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3832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B5742-6488-FEC9-1939-8F362B94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сортировка естественным слиянием.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B9F3EA-E21A-038A-C9FB-6BB3EF38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ru-RU" b="0" i="1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при которой всегда сливаются две самые длинные из возможных последовательностей, является естественным слиянием. В данной сортировке объединяются серии максимальной длины.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703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31F7C-D55C-D2AD-8DDA-484B03D0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6473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сортировки естественным слиянием.</a:t>
            </a:r>
          </a:p>
        </p:txBody>
      </p:sp>
    </p:spTree>
    <p:extLst>
      <p:ext uri="{BB962C8B-B14F-4D97-AF65-F5344CB8AC3E}">
        <p14:creationId xmlns:p14="http://schemas.microsoft.com/office/powerpoint/2010/main" val="1178901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6C39095-C138-ACD0-200B-01731F8D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"/>
            <a:ext cx="10515600" cy="603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1.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в файле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  2, 3, 17, 7, 8, 9, 1, 4, 6, 9, 2, 3, 1, 18. 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 </a:t>
            </a: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разбивается на два вспомогательных файла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Распределение происходит следующим образом: поочередно считываются записи </a:t>
            </a:r>
            <a:r>
              <a:rPr lang="ru-RU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b="0" i="0" baseline="-2500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исходной последовательности (неупорядоченной) таким образом, что если значения ключей соседних записей удовлетворяют условию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ru-RU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b="0" i="0" baseline="-2500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)&lt;=f(a</a:t>
            </a:r>
            <a:r>
              <a:rPr lang="ru-RU" b="0" i="0" baseline="-25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 они записываются в первый вспомогательный </a:t>
            </a: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Как только встречаются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ru-RU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b="0" i="0" baseline="-2500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)&gt;f(a</a:t>
            </a:r>
            <a:r>
              <a:rPr lang="ru-RU" b="0" i="0" baseline="-25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 записи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b="0" i="0" baseline="-25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копируются во второй вспомогательный </a:t>
            </a: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Процедура повторяется до тех пор, пока все записи исходной последовательности не будут распределены по файлам.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0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6C39095-C138-ACD0-200B-01731F8D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"/>
            <a:ext cx="10515600" cy="3016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1.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 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разбивается на два вспомогательных файла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Распределение происходит следующим образом: поочередно считываются записи </a:t>
            </a:r>
            <a:r>
              <a:rPr lang="ru-RU" sz="1800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исходной последовательности (неупорядоченной) таким образом, что если значения ключей соседних записей удовлетворяют условию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ru-RU" sz="1800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)&lt;=f(a</a:t>
            </a:r>
            <a:r>
              <a:rPr lang="ru-RU" sz="1800" b="0" i="0" baseline="-25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 они записываются в первый вспомогательный 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Как только встречаются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ru-RU" sz="1800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)&gt;f(a</a:t>
            </a:r>
            <a:r>
              <a:rPr lang="ru-RU" sz="1800" b="0" i="0" baseline="-25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 записи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копируются во второй вспомогательный 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Процедура повторяется до тех пор, пока все записи исходной последовательности не будут распределены по файлам.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f:   2, 3, 17, 7, 8, 9, 1, 4, 6, 9, 2, 3, 1, 18.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6188A24-C8B6-BE5C-835A-F27D4DA93503}"/>
              </a:ext>
            </a:extLst>
          </p:cNvPr>
          <p:cNvGrpSpPr/>
          <p:nvPr/>
        </p:nvGrpSpPr>
        <p:grpSpPr>
          <a:xfrm>
            <a:off x="843565" y="3022905"/>
            <a:ext cx="292320" cy="822960"/>
            <a:chOff x="843565" y="3022905"/>
            <a:chExt cx="292320" cy="82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5081B8F7-3EEF-4778-B3DA-9FCA94584DB8}"/>
                    </a:ext>
                  </a:extLst>
                </p14:cNvPr>
                <p14:cNvContentPartPr/>
                <p14:nvPr/>
              </p14:nvContentPartPr>
              <p14:xfrm>
                <a:off x="926725" y="3022905"/>
                <a:ext cx="147960" cy="76356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5081B8F7-3EEF-4778-B3DA-9FCA94584D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7725" y="3014265"/>
                  <a:ext cx="16560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A49BDD9F-7B01-3533-4554-C0644E742F08}"/>
                    </a:ext>
                  </a:extLst>
                </p14:cNvPr>
                <p14:cNvContentPartPr/>
                <p14:nvPr/>
              </p14:nvContentPartPr>
              <p14:xfrm>
                <a:off x="843565" y="3498825"/>
                <a:ext cx="256680" cy="3960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A49BDD9F-7B01-3533-4554-C0644E742F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4925" y="3489825"/>
                  <a:ext cx="2743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B09847F6-5414-D8F3-49B9-EC360A3CAFA8}"/>
                    </a:ext>
                  </a:extLst>
                </p14:cNvPr>
                <p14:cNvContentPartPr/>
                <p14:nvPr/>
              </p14:nvContentPartPr>
              <p14:xfrm>
                <a:off x="1109965" y="3696465"/>
                <a:ext cx="25920" cy="14940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B09847F6-5414-D8F3-49B9-EC360A3CAF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0965" y="3687465"/>
                  <a:ext cx="4356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DD8A24C4-7DA4-CE29-35D0-A6914E7477FB}"/>
                  </a:ext>
                </a:extLst>
              </p14:cNvPr>
              <p14:cNvContentPartPr/>
              <p14:nvPr/>
            </p14:nvContentPartPr>
            <p14:xfrm>
              <a:off x="1302205" y="3456345"/>
              <a:ext cx="7560" cy="4284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DD8A24C4-7DA4-CE29-35D0-A6914E7477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3205" y="3447345"/>
                <a:ext cx="252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A1EE47FD-8A14-88AD-9807-26752C269549}"/>
                  </a:ext>
                </a:extLst>
              </p14:cNvPr>
              <p14:cNvContentPartPr/>
              <p14:nvPr/>
            </p14:nvContentPartPr>
            <p14:xfrm>
              <a:off x="1302925" y="3779625"/>
              <a:ext cx="29160" cy="1044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A1EE47FD-8A14-88AD-9807-26752C2695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3925" y="3770625"/>
                <a:ext cx="4680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A987A24-15E4-9FBB-AD65-71567A091018}"/>
              </a:ext>
            </a:extLst>
          </p:cNvPr>
          <p:cNvGrpSpPr/>
          <p:nvPr/>
        </p:nvGrpSpPr>
        <p:grpSpPr>
          <a:xfrm>
            <a:off x="883525" y="4273185"/>
            <a:ext cx="546120" cy="915840"/>
            <a:chOff x="883525" y="4273185"/>
            <a:chExt cx="546120" cy="9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BDAF7CE-88FB-4F9B-1E45-1E6D9A56007E}"/>
                    </a:ext>
                  </a:extLst>
                </p14:cNvPr>
                <p14:cNvContentPartPr/>
                <p14:nvPr/>
              </p14:nvContentPartPr>
              <p14:xfrm>
                <a:off x="949045" y="4273185"/>
                <a:ext cx="101160" cy="80424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BDAF7CE-88FB-4F9B-1E45-1E6D9A5600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0045" y="4264545"/>
                  <a:ext cx="118800" cy="8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9F2E0B6-3F7B-1BB0-CCE4-CDB12D4B940C}"/>
                    </a:ext>
                  </a:extLst>
                </p14:cNvPr>
                <p14:cNvContentPartPr/>
                <p14:nvPr/>
              </p14:nvContentPartPr>
              <p14:xfrm>
                <a:off x="883525" y="4802385"/>
                <a:ext cx="281880" cy="1692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9F2E0B6-3F7B-1BB0-CCE4-CDB12D4B94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4525" y="4793385"/>
                  <a:ext cx="2995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DC70CAEF-8034-3C67-1CBA-E52858CA9225}"/>
                    </a:ext>
                  </a:extLst>
                </p14:cNvPr>
                <p14:cNvContentPartPr/>
                <p14:nvPr/>
              </p14:nvContentPartPr>
              <p14:xfrm>
                <a:off x="1153165" y="4913985"/>
                <a:ext cx="171720" cy="27504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DC70CAEF-8034-3C67-1CBA-E52858CA92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4165" y="4905345"/>
                  <a:ext cx="1893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0AABA223-95D3-4659-86C7-8F5428E723C3}"/>
                    </a:ext>
                  </a:extLst>
                </p14:cNvPr>
                <p14:cNvContentPartPr/>
                <p14:nvPr/>
              </p14:nvContentPartPr>
              <p14:xfrm>
                <a:off x="1410565" y="4749825"/>
                <a:ext cx="18720" cy="331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0AABA223-95D3-4659-86C7-8F5428E723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01565" y="4741185"/>
                  <a:ext cx="363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D4A62677-FCCC-F375-91EA-0401754FB02C}"/>
                    </a:ext>
                  </a:extLst>
                </p14:cNvPr>
                <p14:cNvContentPartPr/>
                <p14:nvPr/>
              </p14:nvContentPartPr>
              <p14:xfrm>
                <a:off x="1423165" y="5038905"/>
                <a:ext cx="6480" cy="468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D4A62677-FCCC-F375-91EA-0401754FB0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14525" y="5029905"/>
                  <a:ext cx="241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304D5B0F-03E1-1C95-7ACD-BB61E5A237F1}"/>
              </a:ext>
            </a:extLst>
          </p:cNvPr>
          <p:cNvGrpSpPr/>
          <p:nvPr/>
        </p:nvGrpSpPr>
        <p:grpSpPr>
          <a:xfrm>
            <a:off x="3489925" y="2654985"/>
            <a:ext cx="482400" cy="1575360"/>
            <a:chOff x="3489925" y="2654985"/>
            <a:chExt cx="482400" cy="157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36CE01D0-5A8C-3DAD-E21E-9A6448F85F1A}"/>
                    </a:ext>
                  </a:extLst>
                </p14:cNvPr>
                <p14:cNvContentPartPr/>
                <p14:nvPr/>
              </p14:nvContentPartPr>
              <p14:xfrm>
                <a:off x="3489925" y="2676225"/>
                <a:ext cx="384480" cy="155412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36CE01D0-5A8C-3DAD-E21E-9A6448F85F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72285" y="2658585"/>
                  <a:ext cx="420120" cy="15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335C7663-1805-2602-AACB-9C2D2EF5558C}"/>
                    </a:ext>
                  </a:extLst>
                </p14:cNvPr>
                <p14:cNvContentPartPr/>
                <p14:nvPr/>
              </p14:nvContentPartPr>
              <p14:xfrm>
                <a:off x="3900325" y="2654985"/>
                <a:ext cx="72000" cy="141480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335C7663-1805-2602-AACB-9C2D2EF555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82685" y="2636985"/>
                  <a:ext cx="107640" cy="145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160C59DC-E508-0691-9A2C-691049AF13E6}"/>
              </a:ext>
            </a:extLst>
          </p:cNvPr>
          <p:cNvGrpSpPr/>
          <p:nvPr/>
        </p:nvGrpSpPr>
        <p:grpSpPr>
          <a:xfrm>
            <a:off x="2714845" y="4062225"/>
            <a:ext cx="739800" cy="867600"/>
            <a:chOff x="2714845" y="4062225"/>
            <a:chExt cx="739800" cy="86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2B0A87ED-5727-BC75-5958-60881E233DE1}"/>
                    </a:ext>
                  </a:extLst>
                </p14:cNvPr>
                <p14:cNvContentPartPr/>
                <p14:nvPr/>
              </p14:nvContentPartPr>
              <p14:xfrm>
                <a:off x="2720605" y="4065105"/>
                <a:ext cx="734040" cy="86472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2B0A87ED-5727-BC75-5958-60881E233D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02965" y="4047465"/>
                  <a:ext cx="769680" cy="9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8260DA49-1A59-4611-CCC7-C2EEEEACA715}"/>
                    </a:ext>
                  </a:extLst>
                </p14:cNvPr>
                <p14:cNvContentPartPr/>
                <p14:nvPr/>
              </p14:nvContentPartPr>
              <p14:xfrm>
                <a:off x="2714845" y="4062225"/>
                <a:ext cx="237600" cy="35892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8260DA49-1A59-4611-CCC7-C2EEEEACA71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96845" y="4044225"/>
                  <a:ext cx="2732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B52255F1-0744-545D-F73D-5DAF2680CCD3}"/>
                    </a:ext>
                  </a:extLst>
                </p14:cNvPr>
                <p14:cNvContentPartPr/>
                <p14:nvPr/>
              </p14:nvContentPartPr>
              <p14:xfrm>
                <a:off x="2800525" y="4087425"/>
                <a:ext cx="232560" cy="19152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B52255F1-0744-545D-F73D-5DAF2680CC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82885" y="4069785"/>
                  <a:ext cx="26820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8B1B85A8-BEBD-31ED-0511-266A68045361}"/>
              </a:ext>
            </a:extLst>
          </p:cNvPr>
          <p:cNvGrpSpPr/>
          <p:nvPr/>
        </p:nvGrpSpPr>
        <p:grpSpPr>
          <a:xfrm>
            <a:off x="3780085" y="4407465"/>
            <a:ext cx="2607120" cy="487080"/>
            <a:chOff x="3780085" y="4407465"/>
            <a:chExt cx="260712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ED9BAC0E-2263-69B7-F9D8-D41D31CBFF41}"/>
                    </a:ext>
                  </a:extLst>
                </p14:cNvPr>
                <p14:cNvContentPartPr/>
                <p14:nvPr/>
              </p14:nvContentPartPr>
              <p14:xfrm>
                <a:off x="3780085" y="4414665"/>
                <a:ext cx="425160" cy="47988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ED9BAC0E-2263-69B7-F9D8-D41D31CBFF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62445" y="4397025"/>
                  <a:ext cx="4608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7F8CC400-56B9-4596-D611-6EE384CC0262}"/>
                    </a:ext>
                  </a:extLst>
                </p14:cNvPr>
                <p14:cNvContentPartPr/>
                <p14:nvPr/>
              </p14:nvContentPartPr>
              <p14:xfrm>
                <a:off x="4294885" y="4484865"/>
                <a:ext cx="356400" cy="38268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7F8CC400-56B9-4596-D611-6EE384CC02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77245" y="4467225"/>
                  <a:ext cx="3920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5BBD44CC-A344-6B8B-2089-65E69EB34A4D}"/>
                    </a:ext>
                  </a:extLst>
                </p14:cNvPr>
                <p14:cNvContentPartPr/>
                <p14:nvPr/>
              </p14:nvContentPartPr>
              <p14:xfrm>
                <a:off x="4679365" y="4435185"/>
                <a:ext cx="336600" cy="42660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5BBD44CC-A344-6B8B-2089-65E69EB34A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61365" y="4417185"/>
                  <a:ext cx="3722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A26C45B6-D237-6129-D343-A2B645EEA4AC}"/>
                    </a:ext>
                  </a:extLst>
                </p14:cNvPr>
                <p14:cNvContentPartPr/>
                <p14:nvPr/>
              </p14:nvContentPartPr>
              <p14:xfrm>
                <a:off x="5109925" y="4407825"/>
                <a:ext cx="230760" cy="43596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A26C45B6-D237-6129-D343-A2B645EEA4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91925" y="4390185"/>
                  <a:ext cx="2664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42D7F7AB-200E-E08E-581B-BFE83A654C09}"/>
                    </a:ext>
                  </a:extLst>
                </p14:cNvPr>
                <p14:cNvContentPartPr/>
                <p14:nvPr/>
              </p14:nvContentPartPr>
              <p14:xfrm>
                <a:off x="5414485" y="4407465"/>
                <a:ext cx="568440" cy="44784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42D7F7AB-200E-E08E-581B-BFE83A654C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96485" y="4389825"/>
                  <a:ext cx="6040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DBBDE8C9-0BFC-76A5-0261-5737591D6816}"/>
                    </a:ext>
                  </a:extLst>
                </p14:cNvPr>
                <p14:cNvContentPartPr/>
                <p14:nvPr/>
              </p14:nvContentPartPr>
              <p14:xfrm>
                <a:off x="6042325" y="4510785"/>
                <a:ext cx="344880" cy="30096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DBBDE8C9-0BFC-76A5-0261-5737591D68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24325" y="4493145"/>
                  <a:ext cx="38052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6C51720C-A91D-9D7F-ACB7-0824520E4CA6}"/>
              </a:ext>
            </a:extLst>
          </p:cNvPr>
          <p:cNvGrpSpPr/>
          <p:nvPr/>
        </p:nvGrpSpPr>
        <p:grpSpPr>
          <a:xfrm>
            <a:off x="6893725" y="3693945"/>
            <a:ext cx="1152000" cy="1007640"/>
            <a:chOff x="6893725" y="3693945"/>
            <a:chExt cx="1152000" cy="100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398EED0B-0B04-368C-91AA-622BB938BC1A}"/>
                    </a:ext>
                  </a:extLst>
                </p14:cNvPr>
                <p14:cNvContentPartPr/>
                <p14:nvPr/>
              </p14:nvContentPartPr>
              <p14:xfrm>
                <a:off x="6893725" y="3988065"/>
                <a:ext cx="542880" cy="70740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398EED0B-0B04-368C-91AA-622BB938BC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76085" y="3970065"/>
                  <a:ext cx="57852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132F1EE7-EA09-8C36-A3B9-18FD4D7A9CDC}"/>
                    </a:ext>
                  </a:extLst>
                </p14:cNvPr>
                <p14:cNvContentPartPr/>
                <p14:nvPr/>
              </p14:nvContentPartPr>
              <p14:xfrm>
                <a:off x="7705525" y="3693945"/>
                <a:ext cx="340200" cy="76968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132F1EE7-EA09-8C36-A3B9-18FD4D7A9C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87525" y="3676305"/>
                  <a:ext cx="37584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BC950366-A947-E7A1-2CF3-5091EE3EED00}"/>
                    </a:ext>
                  </a:extLst>
                </p14:cNvPr>
                <p14:cNvContentPartPr/>
                <p14:nvPr/>
              </p14:nvContentPartPr>
              <p14:xfrm>
                <a:off x="7836565" y="4642905"/>
                <a:ext cx="77040" cy="5868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BC950366-A947-E7A1-2CF3-5091EE3EED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18925" y="4625265"/>
                  <a:ext cx="112680" cy="9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146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6C39095-C138-ACD0-200B-01731F8D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"/>
            <a:ext cx="10515600" cy="3016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1.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 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разбивается на два вспомогательных файла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Распределение происходит следующим образом: поочередно считываются записи </a:t>
            </a:r>
            <a:r>
              <a:rPr lang="ru-RU" sz="1800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исходной последовательности (неупорядоченной) таким образом, что если значения ключей соседних записей удовлетворяют условию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ru-RU" sz="1800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)&lt;=f(a</a:t>
            </a:r>
            <a:r>
              <a:rPr lang="ru-RU" sz="1800" b="0" i="0" baseline="-25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 они записываются в первый вспомогательный 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Как только встречаются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ru-RU" sz="1800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)&gt;f(a</a:t>
            </a:r>
            <a:r>
              <a:rPr lang="ru-RU" sz="1800" b="0" i="0" baseline="-25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 записи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копируются во второй вспомогательный 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Процедура повторяется до тех пор, пока все записи исходной последовательности не будут распределены по файлам.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f:   2, 3, 17, 7, 8, 9, 1, 4, 6, 9, 2, 3, 1, 18.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6188A24-C8B6-BE5C-835A-F27D4DA93503}"/>
              </a:ext>
            </a:extLst>
          </p:cNvPr>
          <p:cNvGrpSpPr/>
          <p:nvPr/>
        </p:nvGrpSpPr>
        <p:grpSpPr>
          <a:xfrm>
            <a:off x="843565" y="3022905"/>
            <a:ext cx="292320" cy="822960"/>
            <a:chOff x="843565" y="3022905"/>
            <a:chExt cx="292320" cy="82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5081B8F7-3EEF-4778-B3DA-9FCA94584DB8}"/>
                    </a:ext>
                  </a:extLst>
                </p14:cNvPr>
                <p14:cNvContentPartPr/>
                <p14:nvPr/>
              </p14:nvContentPartPr>
              <p14:xfrm>
                <a:off x="926725" y="3022905"/>
                <a:ext cx="147960" cy="76356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5081B8F7-3EEF-4778-B3DA-9FCA94584D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7725" y="3013901"/>
                  <a:ext cx="165600" cy="7812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A49BDD9F-7B01-3533-4554-C0644E742F08}"/>
                    </a:ext>
                  </a:extLst>
                </p14:cNvPr>
                <p14:cNvContentPartPr/>
                <p14:nvPr/>
              </p14:nvContentPartPr>
              <p14:xfrm>
                <a:off x="843565" y="3498825"/>
                <a:ext cx="256680" cy="3960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A49BDD9F-7B01-3533-4554-C0644E742F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4565" y="3489906"/>
                  <a:ext cx="274320" cy="5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B09847F6-5414-D8F3-49B9-EC360A3CAFA8}"/>
                    </a:ext>
                  </a:extLst>
                </p14:cNvPr>
                <p14:cNvContentPartPr/>
                <p14:nvPr/>
              </p14:nvContentPartPr>
              <p14:xfrm>
                <a:off x="1109965" y="3696465"/>
                <a:ext cx="25920" cy="14940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B09847F6-5414-D8F3-49B9-EC360A3CAF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0965" y="3687465"/>
                  <a:ext cx="4356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DD8A24C4-7DA4-CE29-35D0-A6914E7477FB}"/>
                  </a:ext>
                </a:extLst>
              </p14:cNvPr>
              <p14:cNvContentPartPr/>
              <p14:nvPr/>
            </p14:nvContentPartPr>
            <p14:xfrm>
              <a:off x="1302205" y="3456345"/>
              <a:ext cx="7560" cy="4284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DD8A24C4-7DA4-CE29-35D0-A6914E7477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3205" y="3447345"/>
                <a:ext cx="252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A1EE47FD-8A14-88AD-9807-26752C269549}"/>
                  </a:ext>
                </a:extLst>
              </p14:cNvPr>
              <p14:cNvContentPartPr/>
              <p14:nvPr/>
            </p14:nvContentPartPr>
            <p14:xfrm>
              <a:off x="1302925" y="3779625"/>
              <a:ext cx="29160" cy="1044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A1EE47FD-8A14-88AD-9807-26752C2695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4035" y="3770925"/>
                <a:ext cx="46585" cy="27492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A987A24-15E4-9FBB-AD65-71567A091018}"/>
              </a:ext>
            </a:extLst>
          </p:cNvPr>
          <p:cNvGrpSpPr/>
          <p:nvPr/>
        </p:nvGrpSpPr>
        <p:grpSpPr>
          <a:xfrm>
            <a:off x="883525" y="4273185"/>
            <a:ext cx="546120" cy="915840"/>
            <a:chOff x="883525" y="4273185"/>
            <a:chExt cx="546120" cy="9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BDAF7CE-88FB-4F9B-1E45-1E6D9A56007E}"/>
                    </a:ext>
                  </a:extLst>
                </p14:cNvPr>
                <p14:cNvContentPartPr/>
                <p14:nvPr/>
              </p14:nvContentPartPr>
              <p14:xfrm>
                <a:off x="949045" y="4273185"/>
                <a:ext cx="101160" cy="80424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BDAF7CE-88FB-4F9B-1E45-1E6D9A5600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0045" y="4264185"/>
                  <a:ext cx="118800" cy="8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9F2E0B6-3F7B-1BB0-CCE4-CDB12D4B940C}"/>
                    </a:ext>
                  </a:extLst>
                </p14:cNvPr>
                <p14:cNvContentPartPr/>
                <p14:nvPr/>
              </p14:nvContentPartPr>
              <p14:xfrm>
                <a:off x="883525" y="4802385"/>
                <a:ext cx="281880" cy="1692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9F2E0B6-3F7B-1BB0-CCE4-CDB12D4B94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4536" y="4793385"/>
                  <a:ext cx="299498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DC70CAEF-8034-3C67-1CBA-E52858CA9225}"/>
                    </a:ext>
                  </a:extLst>
                </p14:cNvPr>
                <p14:cNvContentPartPr/>
                <p14:nvPr/>
              </p14:nvContentPartPr>
              <p14:xfrm>
                <a:off x="1153165" y="4913985"/>
                <a:ext cx="171720" cy="27504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DC70CAEF-8034-3C67-1CBA-E52858CA92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4165" y="4904973"/>
                  <a:ext cx="189360" cy="292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0AABA223-95D3-4659-86C7-8F5428E723C3}"/>
                    </a:ext>
                  </a:extLst>
                </p14:cNvPr>
                <p14:cNvContentPartPr/>
                <p14:nvPr/>
              </p14:nvContentPartPr>
              <p14:xfrm>
                <a:off x="1410565" y="4749825"/>
                <a:ext cx="18720" cy="331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0AABA223-95D3-4659-86C7-8F5428E723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01565" y="4740726"/>
                  <a:ext cx="36360" cy="50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D4A62677-FCCC-F375-91EA-0401754FB02C}"/>
                    </a:ext>
                  </a:extLst>
                </p14:cNvPr>
                <p14:cNvContentPartPr/>
                <p14:nvPr/>
              </p14:nvContentPartPr>
              <p14:xfrm>
                <a:off x="1423165" y="5038905"/>
                <a:ext cx="6480" cy="468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D4A62677-FCCC-F375-91EA-0401754FB0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14165" y="5030548"/>
                  <a:ext cx="24120" cy="210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304D5B0F-03E1-1C95-7ACD-BB61E5A237F1}"/>
              </a:ext>
            </a:extLst>
          </p:cNvPr>
          <p:cNvGrpSpPr/>
          <p:nvPr/>
        </p:nvGrpSpPr>
        <p:grpSpPr>
          <a:xfrm>
            <a:off x="3489925" y="2654985"/>
            <a:ext cx="482400" cy="1575360"/>
            <a:chOff x="3489925" y="2654985"/>
            <a:chExt cx="482400" cy="157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36CE01D0-5A8C-3DAD-E21E-9A6448F85F1A}"/>
                    </a:ext>
                  </a:extLst>
                </p14:cNvPr>
                <p14:cNvContentPartPr/>
                <p14:nvPr/>
              </p14:nvContentPartPr>
              <p14:xfrm>
                <a:off x="3489925" y="2676225"/>
                <a:ext cx="384480" cy="155412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36CE01D0-5A8C-3DAD-E21E-9A6448F85F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71925" y="2658225"/>
                  <a:ext cx="420120" cy="15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335C7663-1805-2602-AACB-9C2D2EF5558C}"/>
                    </a:ext>
                  </a:extLst>
                </p14:cNvPr>
                <p14:cNvContentPartPr/>
                <p14:nvPr/>
              </p14:nvContentPartPr>
              <p14:xfrm>
                <a:off x="3900325" y="2654985"/>
                <a:ext cx="72000" cy="141480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335C7663-1805-2602-AACB-9C2D2EF555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82235" y="2636985"/>
                  <a:ext cx="107819" cy="145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160C59DC-E508-0691-9A2C-691049AF13E6}"/>
              </a:ext>
            </a:extLst>
          </p:cNvPr>
          <p:cNvGrpSpPr/>
          <p:nvPr/>
        </p:nvGrpSpPr>
        <p:grpSpPr>
          <a:xfrm>
            <a:off x="2714845" y="4062225"/>
            <a:ext cx="739800" cy="867600"/>
            <a:chOff x="2714845" y="4062225"/>
            <a:chExt cx="739800" cy="86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2B0A87ED-5727-BC75-5958-60881E233DE1}"/>
                    </a:ext>
                  </a:extLst>
                </p14:cNvPr>
                <p14:cNvContentPartPr/>
                <p14:nvPr/>
              </p14:nvContentPartPr>
              <p14:xfrm>
                <a:off x="2720605" y="4065105"/>
                <a:ext cx="734040" cy="86472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2B0A87ED-5727-BC75-5958-60881E233D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02596" y="4047105"/>
                  <a:ext cx="769697" cy="9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8260DA49-1A59-4611-CCC7-C2EEEEACA715}"/>
                    </a:ext>
                  </a:extLst>
                </p14:cNvPr>
                <p14:cNvContentPartPr/>
                <p14:nvPr/>
              </p14:nvContentPartPr>
              <p14:xfrm>
                <a:off x="2714845" y="4062225"/>
                <a:ext cx="237600" cy="35892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8260DA49-1A59-4611-CCC7-C2EEEEACA71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96845" y="4044225"/>
                  <a:ext cx="2732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B52255F1-0744-545D-F73D-5DAF2680CCD3}"/>
                    </a:ext>
                  </a:extLst>
                </p14:cNvPr>
                <p14:cNvContentPartPr/>
                <p14:nvPr/>
              </p14:nvContentPartPr>
              <p14:xfrm>
                <a:off x="2800525" y="4087425"/>
                <a:ext cx="232560" cy="19152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B52255F1-0744-545D-F73D-5DAF2680CC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82525" y="4069425"/>
                  <a:ext cx="26820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8B1B85A8-BEBD-31ED-0511-266A68045361}"/>
              </a:ext>
            </a:extLst>
          </p:cNvPr>
          <p:cNvGrpSpPr/>
          <p:nvPr/>
        </p:nvGrpSpPr>
        <p:grpSpPr>
          <a:xfrm>
            <a:off x="3780085" y="4407465"/>
            <a:ext cx="2607120" cy="487080"/>
            <a:chOff x="3780085" y="4407465"/>
            <a:chExt cx="260712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ED9BAC0E-2263-69B7-F9D8-D41D31CBFF41}"/>
                    </a:ext>
                  </a:extLst>
                </p14:cNvPr>
                <p14:cNvContentPartPr/>
                <p14:nvPr/>
              </p14:nvContentPartPr>
              <p14:xfrm>
                <a:off x="3780085" y="4414665"/>
                <a:ext cx="425160" cy="47988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ED9BAC0E-2263-69B7-F9D8-D41D31CBFF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62085" y="4396665"/>
                  <a:ext cx="4608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7F8CC400-56B9-4596-D611-6EE384CC0262}"/>
                    </a:ext>
                  </a:extLst>
                </p14:cNvPr>
                <p14:cNvContentPartPr/>
                <p14:nvPr/>
              </p14:nvContentPartPr>
              <p14:xfrm>
                <a:off x="4294885" y="4484865"/>
                <a:ext cx="356400" cy="38268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7F8CC400-56B9-4596-D611-6EE384CC02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76885" y="4466848"/>
                  <a:ext cx="392040" cy="418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5BBD44CC-A344-6B8B-2089-65E69EB34A4D}"/>
                    </a:ext>
                  </a:extLst>
                </p14:cNvPr>
                <p14:cNvContentPartPr/>
                <p14:nvPr/>
              </p14:nvContentPartPr>
              <p14:xfrm>
                <a:off x="4679365" y="4435185"/>
                <a:ext cx="336600" cy="42660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5BBD44CC-A344-6B8B-2089-65E69EB34A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61365" y="4417200"/>
                  <a:ext cx="372240" cy="4622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A26C45B6-D237-6129-D343-A2B645EEA4AC}"/>
                    </a:ext>
                  </a:extLst>
                </p14:cNvPr>
                <p14:cNvContentPartPr/>
                <p14:nvPr/>
              </p14:nvContentPartPr>
              <p14:xfrm>
                <a:off x="5109925" y="4407825"/>
                <a:ext cx="230760" cy="43596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A26C45B6-D237-6129-D343-A2B645EEA4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91925" y="4389810"/>
                  <a:ext cx="266400" cy="4716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42D7F7AB-200E-E08E-581B-BFE83A654C09}"/>
                    </a:ext>
                  </a:extLst>
                </p14:cNvPr>
                <p14:cNvContentPartPr/>
                <p14:nvPr/>
              </p14:nvContentPartPr>
              <p14:xfrm>
                <a:off x="5414485" y="4407465"/>
                <a:ext cx="568440" cy="44784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42D7F7AB-200E-E08E-581B-BFE83A654C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96496" y="4389465"/>
                  <a:ext cx="604057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DBBDE8C9-0BFC-76A5-0261-5737591D6816}"/>
                    </a:ext>
                  </a:extLst>
                </p14:cNvPr>
                <p14:cNvContentPartPr/>
                <p14:nvPr/>
              </p14:nvContentPartPr>
              <p14:xfrm>
                <a:off x="6042325" y="4510785"/>
                <a:ext cx="344880" cy="30096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DBBDE8C9-0BFC-76A5-0261-5737591D68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24325" y="4492785"/>
                  <a:ext cx="38052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6C51720C-A91D-9D7F-ACB7-0824520E4CA6}"/>
              </a:ext>
            </a:extLst>
          </p:cNvPr>
          <p:cNvGrpSpPr/>
          <p:nvPr/>
        </p:nvGrpSpPr>
        <p:grpSpPr>
          <a:xfrm>
            <a:off x="6893725" y="3693945"/>
            <a:ext cx="1152000" cy="1007640"/>
            <a:chOff x="6893725" y="3693945"/>
            <a:chExt cx="1152000" cy="100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398EED0B-0B04-368C-91AA-622BB938BC1A}"/>
                    </a:ext>
                  </a:extLst>
                </p14:cNvPr>
                <p14:cNvContentPartPr/>
                <p14:nvPr/>
              </p14:nvContentPartPr>
              <p14:xfrm>
                <a:off x="6893725" y="3988065"/>
                <a:ext cx="542880" cy="70740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398EED0B-0B04-368C-91AA-622BB938BC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75725" y="3970074"/>
                  <a:ext cx="578520" cy="743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132F1EE7-EA09-8C36-A3B9-18FD4D7A9CDC}"/>
                    </a:ext>
                  </a:extLst>
                </p14:cNvPr>
                <p14:cNvContentPartPr/>
                <p14:nvPr/>
              </p14:nvContentPartPr>
              <p14:xfrm>
                <a:off x="7705525" y="3693945"/>
                <a:ext cx="340200" cy="76968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132F1EE7-EA09-8C36-A3B9-18FD4D7A9C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87525" y="3675937"/>
                  <a:ext cx="375840" cy="805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BC950366-A947-E7A1-2CF3-5091EE3EED00}"/>
                    </a:ext>
                  </a:extLst>
                </p14:cNvPr>
                <p14:cNvContentPartPr/>
                <p14:nvPr/>
              </p14:nvContentPartPr>
              <p14:xfrm>
                <a:off x="7836565" y="4642905"/>
                <a:ext cx="77040" cy="5868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BC950366-A947-E7A1-2CF3-5091EE3EED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18565" y="4624905"/>
                  <a:ext cx="112680" cy="94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C5B5D869-67B5-5754-CEAC-71E675406FEE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85" y="3321855"/>
            <a:ext cx="3174712" cy="2377859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037CA34-9B48-5ED0-BD99-62436A6E42F6}"/>
              </a:ext>
            </a:extLst>
          </p:cNvPr>
          <p:cNvGrpSpPr/>
          <p:nvPr/>
        </p:nvGrpSpPr>
        <p:grpSpPr>
          <a:xfrm>
            <a:off x="9636565" y="5787345"/>
            <a:ext cx="401040" cy="473040"/>
            <a:chOff x="9636565" y="5787345"/>
            <a:chExt cx="40104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179A1EED-2D6D-5DB6-2459-D42412090AD1}"/>
                    </a:ext>
                  </a:extLst>
                </p14:cNvPr>
                <p14:cNvContentPartPr/>
                <p14:nvPr/>
              </p14:nvContentPartPr>
              <p14:xfrm>
                <a:off x="9636565" y="5787345"/>
                <a:ext cx="186840" cy="47304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179A1EED-2D6D-5DB6-2459-D42412090AD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618565" y="5769345"/>
                  <a:ext cx="22248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1F08CF71-7CB9-2633-09F5-FD45038734A2}"/>
                    </a:ext>
                  </a:extLst>
                </p14:cNvPr>
                <p14:cNvContentPartPr/>
                <p14:nvPr/>
              </p14:nvContentPartPr>
              <p14:xfrm>
                <a:off x="9866245" y="5851065"/>
                <a:ext cx="171360" cy="19440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1F08CF71-7CB9-2633-09F5-FD45038734A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48245" y="5833065"/>
                  <a:ext cx="20700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D09A754B-41F2-189B-EBAC-6B81F83DE88A}"/>
              </a:ext>
            </a:extLst>
          </p:cNvPr>
          <p:cNvGrpSpPr/>
          <p:nvPr/>
        </p:nvGrpSpPr>
        <p:grpSpPr>
          <a:xfrm>
            <a:off x="1589485" y="3299385"/>
            <a:ext cx="3909240" cy="2666880"/>
            <a:chOff x="1589485" y="3299385"/>
            <a:chExt cx="3909240" cy="266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F7051E82-BAE4-9590-F8F9-6048BD2C7645}"/>
                    </a:ext>
                  </a:extLst>
                </p14:cNvPr>
                <p14:cNvContentPartPr/>
                <p14:nvPr/>
              </p14:nvContentPartPr>
              <p14:xfrm>
                <a:off x="3791245" y="5345625"/>
                <a:ext cx="259920" cy="41508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F7051E82-BAE4-9590-F8F9-6048BD2C764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73605" y="5327625"/>
                  <a:ext cx="2955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EC5ECF87-9DA7-B155-6F11-6C7125F33D71}"/>
                    </a:ext>
                  </a:extLst>
                </p14:cNvPr>
                <p14:cNvContentPartPr/>
                <p14:nvPr/>
              </p14:nvContentPartPr>
              <p14:xfrm>
                <a:off x="3973405" y="5353545"/>
                <a:ext cx="244080" cy="19656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EC5ECF87-9DA7-B155-6F11-6C7125F33D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55765" y="5335905"/>
                  <a:ext cx="2797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ED583F46-BC2D-B4B7-9AD2-63C65DFAD654}"/>
                    </a:ext>
                  </a:extLst>
                </p14:cNvPr>
                <p14:cNvContentPartPr/>
                <p14:nvPr/>
              </p14:nvContentPartPr>
              <p14:xfrm>
                <a:off x="4274725" y="5345625"/>
                <a:ext cx="217440" cy="17784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ED583F46-BC2D-B4B7-9AD2-63C65DFAD65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56725" y="5327985"/>
                  <a:ext cx="253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74E23B3-8CA3-23D0-F767-52413AF83AF1}"/>
                    </a:ext>
                  </a:extLst>
                </p14:cNvPr>
                <p14:cNvContentPartPr/>
                <p14:nvPr/>
              </p14:nvContentPartPr>
              <p14:xfrm>
                <a:off x="4502965" y="5315745"/>
                <a:ext cx="421200" cy="1728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74E23B3-8CA3-23D0-F767-52413AF83AF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85325" y="5297745"/>
                  <a:ext cx="456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39F4ADC-64BA-832C-6ED8-B04AB91832CA}"/>
                    </a:ext>
                  </a:extLst>
                </p14:cNvPr>
                <p14:cNvContentPartPr/>
                <p14:nvPr/>
              </p14:nvContentPartPr>
              <p14:xfrm>
                <a:off x="4985365" y="5339505"/>
                <a:ext cx="69840" cy="1389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39F4ADC-64BA-832C-6ED8-B04AB91832C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67365" y="5321865"/>
                  <a:ext cx="1054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E8D21AA1-BF74-69CC-7939-9EEFB8C70D74}"/>
                    </a:ext>
                  </a:extLst>
                </p14:cNvPr>
                <p14:cNvContentPartPr/>
                <p14:nvPr/>
              </p14:nvContentPartPr>
              <p14:xfrm>
                <a:off x="4947205" y="5324745"/>
                <a:ext cx="222480" cy="2844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E8D21AA1-BF74-69CC-7939-9EEFB8C70D7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29205" y="5307105"/>
                  <a:ext cx="2581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259A723A-08AF-5CAA-D0B3-99C0B776AAD4}"/>
                    </a:ext>
                  </a:extLst>
                </p14:cNvPr>
                <p14:cNvContentPartPr/>
                <p14:nvPr/>
              </p14:nvContentPartPr>
              <p14:xfrm>
                <a:off x="5185885" y="5489265"/>
                <a:ext cx="43200" cy="468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259A723A-08AF-5CAA-D0B3-99C0B776AAD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167885" y="5471625"/>
                  <a:ext cx="78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0F29752C-C9AF-AFE4-23B0-9DB7BE8921E3}"/>
                    </a:ext>
                  </a:extLst>
                </p14:cNvPr>
                <p14:cNvContentPartPr/>
                <p14:nvPr/>
              </p14:nvContentPartPr>
              <p14:xfrm>
                <a:off x="5336005" y="5442105"/>
                <a:ext cx="162720" cy="223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0F29752C-C9AF-AFE4-23B0-9DB7BE8921E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318365" y="5424105"/>
                  <a:ext cx="198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1AB5D351-4488-BA1B-333A-3E033DE8ABFB}"/>
                    </a:ext>
                  </a:extLst>
                </p14:cNvPr>
                <p14:cNvContentPartPr/>
                <p14:nvPr/>
              </p14:nvContentPartPr>
              <p14:xfrm>
                <a:off x="1683085" y="3849825"/>
                <a:ext cx="2907000" cy="211644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1AB5D351-4488-BA1B-333A-3E033DE8ABF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65085" y="3832185"/>
                  <a:ext cx="2942640" cy="21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7829973C-CC26-53C8-F90F-90F6DBBE6F0F}"/>
                    </a:ext>
                  </a:extLst>
                </p14:cNvPr>
                <p14:cNvContentPartPr/>
                <p14:nvPr/>
              </p14:nvContentPartPr>
              <p14:xfrm>
                <a:off x="1589485" y="3338985"/>
                <a:ext cx="314640" cy="40896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7829973C-CC26-53C8-F90F-90F6DBBE6F0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571485" y="3321345"/>
                  <a:ext cx="3502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22312123-9B26-DBE7-99B3-E5A13F88A701}"/>
                    </a:ext>
                  </a:extLst>
                </p14:cNvPr>
                <p14:cNvContentPartPr/>
                <p14:nvPr/>
              </p14:nvContentPartPr>
              <p14:xfrm>
                <a:off x="1951285" y="3299385"/>
                <a:ext cx="338400" cy="38088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22312123-9B26-DBE7-99B3-E5A13F88A70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933285" y="3281745"/>
                  <a:ext cx="374040" cy="416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87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6C39095-C138-ACD0-200B-01731F8D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"/>
            <a:ext cx="10515600" cy="3016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1.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 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разбивается на два вспомогательных файла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Распределение происходит следующим образом: поочередно считываются записи </a:t>
            </a:r>
            <a:r>
              <a:rPr lang="ru-RU" sz="1800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исходной последовательности (неупорядоченной) таким образом, что если значения ключей соседних записей удовлетворяют условию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ru-RU" sz="1800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)&lt;=f(a</a:t>
            </a:r>
            <a:r>
              <a:rPr lang="ru-RU" sz="1800" b="0" i="0" baseline="-25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 они записываются в первый вспомогательный 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Как только встречаются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ru-RU" sz="1800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)&gt;f(a</a:t>
            </a:r>
            <a:r>
              <a:rPr lang="ru-RU" sz="1800" b="0" i="0" baseline="-25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 записи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копируются во второй вспомогательный 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Процедура повторяется до тех пор, пока все записи исходной последовательности не будут распределены по файлам.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f:   2, 3, 17, 7, 8, 9, 1, 4, 6, 9, 2, 3, 1, 18.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6188A24-C8B6-BE5C-835A-F27D4DA93503}"/>
              </a:ext>
            </a:extLst>
          </p:cNvPr>
          <p:cNvGrpSpPr/>
          <p:nvPr/>
        </p:nvGrpSpPr>
        <p:grpSpPr>
          <a:xfrm>
            <a:off x="843565" y="3022905"/>
            <a:ext cx="292320" cy="822960"/>
            <a:chOff x="843565" y="3022905"/>
            <a:chExt cx="292320" cy="82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5081B8F7-3EEF-4778-B3DA-9FCA94584DB8}"/>
                    </a:ext>
                  </a:extLst>
                </p14:cNvPr>
                <p14:cNvContentPartPr/>
                <p14:nvPr/>
              </p14:nvContentPartPr>
              <p14:xfrm>
                <a:off x="926725" y="3022905"/>
                <a:ext cx="147960" cy="76356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5081B8F7-3EEF-4778-B3DA-9FCA94584D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7725" y="3013901"/>
                  <a:ext cx="165600" cy="7812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A49BDD9F-7B01-3533-4554-C0644E742F08}"/>
                    </a:ext>
                  </a:extLst>
                </p14:cNvPr>
                <p14:cNvContentPartPr/>
                <p14:nvPr/>
              </p14:nvContentPartPr>
              <p14:xfrm>
                <a:off x="843565" y="3498825"/>
                <a:ext cx="256680" cy="3960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A49BDD9F-7B01-3533-4554-C0644E742F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4565" y="3489906"/>
                  <a:ext cx="274320" cy="5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B09847F6-5414-D8F3-49B9-EC360A3CAFA8}"/>
                    </a:ext>
                  </a:extLst>
                </p14:cNvPr>
                <p14:cNvContentPartPr/>
                <p14:nvPr/>
              </p14:nvContentPartPr>
              <p14:xfrm>
                <a:off x="1109965" y="3696465"/>
                <a:ext cx="25920" cy="14940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B09847F6-5414-D8F3-49B9-EC360A3CAF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0965" y="3687465"/>
                  <a:ext cx="4356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DD8A24C4-7DA4-CE29-35D0-A6914E7477FB}"/>
                  </a:ext>
                </a:extLst>
              </p14:cNvPr>
              <p14:cNvContentPartPr/>
              <p14:nvPr/>
            </p14:nvContentPartPr>
            <p14:xfrm>
              <a:off x="1302205" y="3456345"/>
              <a:ext cx="7560" cy="4284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DD8A24C4-7DA4-CE29-35D0-A6914E7477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3205" y="3447345"/>
                <a:ext cx="252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A1EE47FD-8A14-88AD-9807-26752C269549}"/>
                  </a:ext>
                </a:extLst>
              </p14:cNvPr>
              <p14:cNvContentPartPr/>
              <p14:nvPr/>
            </p14:nvContentPartPr>
            <p14:xfrm>
              <a:off x="1302925" y="3779625"/>
              <a:ext cx="29160" cy="1044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A1EE47FD-8A14-88AD-9807-26752C2695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4035" y="3770925"/>
                <a:ext cx="46585" cy="27492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A987A24-15E4-9FBB-AD65-71567A091018}"/>
              </a:ext>
            </a:extLst>
          </p:cNvPr>
          <p:cNvGrpSpPr/>
          <p:nvPr/>
        </p:nvGrpSpPr>
        <p:grpSpPr>
          <a:xfrm>
            <a:off x="883525" y="4273185"/>
            <a:ext cx="546120" cy="915840"/>
            <a:chOff x="883525" y="4273185"/>
            <a:chExt cx="546120" cy="9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BDAF7CE-88FB-4F9B-1E45-1E6D9A56007E}"/>
                    </a:ext>
                  </a:extLst>
                </p14:cNvPr>
                <p14:cNvContentPartPr/>
                <p14:nvPr/>
              </p14:nvContentPartPr>
              <p14:xfrm>
                <a:off x="949045" y="4273185"/>
                <a:ext cx="101160" cy="80424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BDAF7CE-88FB-4F9B-1E45-1E6D9A5600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0045" y="4264185"/>
                  <a:ext cx="118800" cy="8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9F2E0B6-3F7B-1BB0-CCE4-CDB12D4B940C}"/>
                    </a:ext>
                  </a:extLst>
                </p14:cNvPr>
                <p14:cNvContentPartPr/>
                <p14:nvPr/>
              </p14:nvContentPartPr>
              <p14:xfrm>
                <a:off x="883525" y="4802385"/>
                <a:ext cx="281880" cy="1692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9F2E0B6-3F7B-1BB0-CCE4-CDB12D4B94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4536" y="4793385"/>
                  <a:ext cx="299498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DC70CAEF-8034-3C67-1CBA-E52858CA9225}"/>
                    </a:ext>
                  </a:extLst>
                </p14:cNvPr>
                <p14:cNvContentPartPr/>
                <p14:nvPr/>
              </p14:nvContentPartPr>
              <p14:xfrm>
                <a:off x="1153165" y="4913985"/>
                <a:ext cx="171720" cy="27504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DC70CAEF-8034-3C67-1CBA-E52858CA92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4165" y="4904973"/>
                  <a:ext cx="189360" cy="292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0AABA223-95D3-4659-86C7-8F5428E723C3}"/>
                    </a:ext>
                  </a:extLst>
                </p14:cNvPr>
                <p14:cNvContentPartPr/>
                <p14:nvPr/>
              </p14:nvContentPartPr>
              <p14:xfrm>
                <a:off x="1410565" y="4749825"/>
                <a:ext cx="18720" cy="331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0AABA223-95D3-4659-86C7-8F5428E723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01565" y="4740726"/>
                  <a:ext cx="36360" cy="50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D4A62677-FCCC-F375-91EA-0401754FB02C}"/>
                    </a:ext>
                  </a:extLst>
                </p14:cNvPr>
                <p14:cNvContentPartPr/>
                <p14:nvPr/>
              </p14:nvContentPartPr>
              <p14:xfrm>
                <a:off x="1423165" y="5038905"/>
                <a:ext cx="6480" cy="468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D4A62677-FCCC-F375-91EA-0401754FB0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14165" y="5030548"/>
                  <a:ext cx="24120" cy="210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C5B5D869-67B5-5754-CEAC-71E675406F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85" y="3321855"/>
            <a:ext cx="3174712" cy="2377859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037CA34-9B48-5ED0-BD99-62436A6E42F6}"/>
              </a:ext>
            </a:extLst>
          </p:cNvPr>
          <p:cNvGrpSpPr/>
          <p:nvPr/>
        </p:nvGrpSpPr>
        <p:grpSpPr>
          <a:xfrm>
            <a:off x="9636565" y="5787345"/>
            <a:ext cx="401040" cy="473040"/>
            <a:chOff x="9636565" y="5787345"/>
            <a:chExt cx="40104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179A1EED-2D6D-5DB6-2459-D42412090AD1}"/>
                    </a:ext>
                  </a:extLst>
                </p14:cNvPr>
                <p14:cNvContentPartPr/>
                <p14:nvPr/>
              </p14:nvContentPartPr>
              <p14:xfrm>
                <a:off x="9636565" y="5787345"/>
                <a:ext cx="186840" cy="47304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179A1EED-2D6D-5DB6-2459-D42412090AD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18565" y="5769359"/>
                  <a:ext cx="222480" cy="5086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1F08CF71-7CB9-2633-09F5-FD45038734A2}"/>
                    </a:ext>
                  </a:extLst>
                </p14:cNvPr>
                <p14:cNvContentPartPr/>
                <p14:nvPr/>
              </p14:nvContentPartPr>
              <p14:xfrm>
                <a:off x="9866245" y="5851065"/>
                <a:ext cx="171360" cy="19440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1F08CF71-7CB9-2633-09F5-FD45038734A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48245" y="5833098"/>
                  <a:ext cx="207000" cy="22997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7829973C-CC26-53C8-F90F-90F6DBBE6F0F}"/>
                  </a:ext>
                </a:extLst>
              </p14:cNvPr>
              <p14:cNvContentPartPr/>
              <p14:nvPr/>
            </p14:nvContentPartPr>
            <p14:xfrm>
              <a:off x="1589485" y="3338985"/>
              <a:ext cx="314640" cy="408960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7829973C-CC26-53C8-F90F-90F6DBBE6F0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71485" y="3320969"/>
                <a:ext cx="350280" cy="444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5C4155FF-F8F9-1F3B-77DC-34DBF4C96603}"/>
                  </a:ext>
                </a:extLst>
              </p14:cNvPr>
              <p14:cNvContentPartPr/>
              <p14:nvPr/>
            </p14:nvContentPartPr>
            <p14:xfrm>
              <a:off x="1904125" y="3304425"/>
              <a:ext cx="366115" cy="392040"/>
            </p14:xfrm>
          </p:contentPart>
        </mc:Choice>
        <mc:Fallback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5C4155FF-F8F9-1F3B-77DC-34DBF4C9660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86125" y="3286425"/>
                <a:ext cx="401755" cy="42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9F4A901B-B6F0-3D14-F9D7-F21F2EF71660}"/>
              </a:ext>
            </a:extLst>
          </p:cNvPr>
          <p:cNvGrpSpPr/>
          <p:nvPr/>
        </p:nvGrpSpPr>
        <p:grpSpPr>
          <a:xfrm>
            <a:off x="3378865" y="2299330"/>
            <a:ext cx="586440" cy="421920"/>
            <a:chOff x="3413245" y="2315505"/>
            <a:chExt cx="58644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DDC07663-46BA-F263-A3ED-5472594B861D}"/>
                    </a:ext>
                  </a:extLst>
                </p14:cNvPr>
                <p14:cNvContentPartPr/>
                <p14:nvPr/>
              </p14:nvContentPartPr>
              <p14:xfrm>
                <a:off x="3413245" y="2365185"/>
                <a:ext cx="312480" cy="37224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DDC07663-46BA-F263-A3ED-5472594B861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95605" y="2347545"/>
                  <a:ext cx="3481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980DD90F-FA48-FFCC-1286-F6BE4E3B85F7}"/>
                    </a:ext>
                  </a:extLst>
                </p14:cNvPr>
                <p14:cNvContentPartPr/>
                <p14:nvPr/>
              </p14:nvContentPartPr>
              <p14:xfrm>
                <a:off x="3425485" y="2361945"/>
                <a:ext cx="330840" cy="29484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980DD90F-FA48-FFCC-1286-F6BE4E3B85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07485" y="2343945"/>
                  <a:ext cx="366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C92383A7-2B4B-121A-CE35-9F42DB562C2E}"/>
                    </a:ext>
                  </a:extLst>
                </p14:cNvPr>
                <p14:cNvContentPartPr/>
                <p14:nvPr/>
              </p14:nvContentPartPr>
              <p14:xfrm>
                <a:off x="3804205" y="2315505"/>
                <a:ext cx="195480" cy="31356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C92383A7-2B4B-121A-CE35-9F42DB562C2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86565" y="2297865"/>
                  <a:ext cx="2311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92B89E5A-B6D3-0400-31E8-CF2380F1251A}"/>
                    </a:ext>
                  </a:extLst>
                </p14:cNvPr>
                <p14:cNvContentPartPr/>
                <p14:nvPr/>
              </p14:nvContentPartPr>
              <p14:xfrm>
                <a:off x="3848125" y="2323785"/>
                <a:ext cx="103680" cy="26172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92B89E5A-B6D3-0400-31E8-CF2380F125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30125" y="2306145"/>
                  <a:ext cx="13932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646CD7C1-0AA1-E024-3594-CD782D299B99}"/>
              </a:ext>
            </a:extLst>
          </p:cNvPr>
          <p:cNvGrpSpPr/>
          <p:nvPr/>
        </p:nvGrpSpPr>
        <p:grpSpPr>
          <a:xfrm>
            <a:off x="2224165" y="2721945"/>
            <a:ext cx="4216680" cy="2977200"/>
            <a:chOff x="2224165" y="2721945"/>
            <a:chExt cx="4216680" cy="29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EC639F68-5A64-FC89-04FE-F3D38C1C6B6D}"/>
                    </a:ext>
                  </a:extLst>
                </p14:cNvPr>
                <p14:cNvContentPartPr/>
                <p14:nvPr/>
              </p14:nvContentPartPr>
              <p14:xfrm>
                <a:off x="3830485" y="2721945"/>
                <a:ext cx="352440" cy="108612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EC639F68-5A64-FC89-04FE-F3D38C1C6B6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12485" y="2704305"/>
                  <a:ext cx="388080" cy="11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5E0DB347-4346-7A86-0665-FDC4B26D1DA2}"/>
                    </a:ext>
                  </a:extLst>
                </p14:cNvPr>
                <p14:cNvContentPartPr/>
                <p14:nvPr/>
              </p14:nvContentPartPr>
              <p14:xfrm>
                <a:off x="4268605" y="2757945"/>
                <a:ext cx="142920" cy="100512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5E0DB347-4346-7A86-0665-FDC4B26D1DA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50965" y="2740305"/>
                  <a:ext cx="178560" cy="10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F218C79A-3287-30DF-8346-08E9A405F33B}"/>
                    </a:ext>
                  </a:extLst>
                </p14:cNvPr>
                <p14:cNvContentPartPr/>
                <p14:nvPr/>
              </p14:nvContentPartPr>
              <p14:xfrm>
                <a:off x="3859285" y="4042065"/>
                <a:ext cx="437400" cy="65952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F218C79A-3287-30DF-8346-08E9A405F33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41285" y="4024065"/>
                  <a:ext cx="473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0B6AFCAD-027A-49E0-4AF1-5555B9A998ED}"/>
                    </a:ext>
                  </a:extLst>
                </p14:cNvPr>
                <p14:cNvContentPartPr/>
                <p14:nvPr/>
              </p14:nvContentPartPr>
              <p14:xfrm>
                <a:off x="4509445" y="4202985"/>
                <a:ext cx="356400" cy="32652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0B6AFCAD-027A-49E0-4AF1-5555B9A998E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91805" y="4185345"/>
                  <a:ext cx="392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515FC66F-4FF2-5266-373D-B09D28B70AD3}"/>
                    </a:ext>
                  </a:extLst>
                </p14:cNvPr>
                <p14:cNvContentPartPr/>
                <p14:nvPr/>
              </p14:nvContentPartPr>
              <p14:xfrm>
                <a:off x="5265805" y="4021185"/>
                <a:ext cx="152280" cy="58068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515FC66F-4FF2-5266-373D-B09D28B70AD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48165" y="4003545"/>
                  <a:ext cx="1879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530EE6D4-9BAD-6456-CA69-EC8C8566417D}"/>
                    </a:ext>
                  </a:extLst>
                </p14:cNvPr>
                <p14:cNvContentPartPr/>
                <p14:nvPr/>
              </p14:nvContentPartPr>
              <p14:xfrm>
                <a:off x="5460565" y="4105065"/>
                <a:ext cx="416880" cy="46764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530EE6D4-9BAD-6456-CA69-EC8C8566417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42565" y="4087065"/>
                  <a:ext cx="45252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4C6B43A4-CBCF-342F-BA86-7EDBF2482DE8}"/>
                    </a:ext>
                  </a:extLst>
                </p14:cNvPr>
                <p14:cNvContentPartPr/>
                <p14:nvPr/>
              </p14:nvContentPartPr>
              <p14:xfrm>
                <a:off x="5526085" y="4370745"/>
                <a:ext cx="387720" cy="2484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4C6B43A4-CBCF-342F-BA86-7EDBF2482DE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08085" y="4353105"/>
                  <a:ext cx="423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55CC5B51-9F8B-F6D6-E69A-5166A89EB687}"/>
                    </a:ext>
                  </a:extLst>
                </p14:cNvPr>
                <p14:cNvContentPartPr/>
                <p14:nvPr/>
              </p14:nvContentPartPr>
              <p14:xfrm>
                <a:off x="6101005" y="3748305"/>
                <a:ext cx="339840" cy="62316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55CC5B51-9F8B-F6D6-E69A-5166A89EB68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83005" y="3730305"/>
                  <a:ext cx="37548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A5CC87B3-DB84-E6D2-34B4-C7477CDA4D1B}"/>
                    </a:ext>
                  </a:extLst>
                </p14:cNvPr>
                <p14:cNvContentPartPr/>
                <p14:nvPr/>
              </p14:nvContentPartPr>
              <p14:xfrm>
                <a:off x="6251845" y="4572705"/>
                <a:ext cx="54000" cy="4824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A5CC87B3-DB84-E6D2-34B4-C7477CDA4D1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33845" y="4554705"/>
                  <a:ext cx="89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61D23F8A-3C15-A017-EA65-545B8CACA16E}"/>
                    </a:ext>
                  </a:extLst>
                </p14:cNvPr>
                <p14:cNvContentPartPr/>
                <p14:nvPr/>
              </p14:nvContentPartPr>
              <p14:xfrm>
                <a:off x="2224165" y="3920745"/>
                <a:ext cx="2854440" cy="177840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61D23F8A-3C15-A017-EA65-545B8CACA16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206165" y="3903105"/>
                  <a:ext cx="2890080" cy="18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0888DB7F-830F-D867-4AEE-42B9EA9B113E}"/>
                    </a:ext>
                  </a:extLst>
                </p14:cNvPr>
                <p14:cNvContentPartPr/>
                <p14:nvPr/>
              </p14:nvContentPartPr>
              <p14:xfrm>
                <a:off x="2261605" y="3912105"/>
                <a:ext cx="391680" cy="26496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0888DB7F-830F-D867-4AEE-42B9EA9B113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243605" y="3894105"/>
                  <a:ext cx="427320" cy="30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4853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6C39095-C138-ACD0-200B-01731F8D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"/>
            <a:ext cx="10515600" cy="3016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1.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 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разбивается на два вспомогательных файла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Распределение происходит следующим образом: поочередно считываются записи </a:t>
            </a:r>
            <a:r>
              <a:rPr lang="ru-RU" sz="1800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исходной последовательности (неупорядоченной) таким образом, что если значения ключей соседних записей удовлетворяют условию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ru-RU" sz="1800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)&lt;=f(a</a:t>
            </a:r>
            <a:r>
              <a:rPr lang="ru-RU" sz="1800" b="0" i="0" baseline="-25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 они записываются в первый вспомогательный 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Как только встречаются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ru-RU" sz="1800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)&gt;f(a</a:t>
            </a:r>
            <a:r>
              <a:rPr lang="ru-RU" sz="1800" b="0" i="0" baseline="-25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 записи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копируются во второй вспомогательный 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Процедура повторяется до тех пор, пока все записи исходной последовательности не будут распределены по файлам.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f:   2, 3, 17, 7, 8, 9, 1, 4, 6, 9, 2, 3, 1, 18.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6188A24-C8B6-BE5C-835A-F27D4DA93503}"/>
              </a:ext>
            </a:extLst>
          </p:cNvPr>
          <p:cNvGrpSpPr/>
          <p:nvPr/>
        </p:nvGrpSpPr>
        <p:grpSpPr>
          <a:xfrm>
            <a:off x="843565" y="3022905"/>
            <a:ext cx="292320" cy="822960"/>
            <a:chOff x="843565" y="3022905"/>
            <a:chExt cx="292320" cy="82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5081B8F7-3EEF-4778-B3DA-9FCA94584DB8}"/>
                    </a:ext>
                  </a:extLst>
                </p14:cNvPr>
                <p14:cNvContentPartPr/>
                <p14:nvPr/>
              </p14:nvContentPartPr>
              <p14:xfrm>
                <a:off x="926725" y="3022905"/>
                <a:ext cx="147960" cy="76356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5081B8F7-3EEF-4778-B3DA-9FCA94584D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7725" y="3013901"/>
                  <a:ext cx="165600" cy="7812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A49BDD9F-7B01-3533-4554-C0644E742F08}"/>
                    </a:ext>
                  </a:extLst>
                </p14:cNvPr>
                <p14:cNvContentPartPr/>
                <p14:nvPr/>
              </p14:nvContentPartPr>
              <p14:xfrm>
                <a:off x="843565" y="3498825"/>
                <a:ext cx="256680" cy="3960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A49BDD9F-7B01-3533-4554-C0644E742F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4565" y="3489906"/>
                  <a:ext cx="274320" cy="5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B09847F6-5414-D8F3-49B9-EC360A3CAFA8}"/>
                    </a:ext>
                  </a:extLst>
                </p14:cNvPr>
                <p14:cNvContentPartPr/>
                <p14:nvPr/>
              </p14:nvContentPartPr>
              <p14:xfrm>
                <a:off x="1109965" y="3696465"/>
                <a:ext cx="25920" cy="14940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B09847F6-5414-D8F3-49B9-EC360A3CAF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0965" y="3687465"/>
                  <a:ext cx="4356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DD8A24C4-7DA4-CE29-35D0-A6914E7477FB}"/>
                  </a:ext>
                </a:extLst>
              </p14:cNvPr>
              <p14:cNvContentPartPr/>
              <p14:nvPr/>
            </p14:nvContentPartPr>
            <p14:xfrm>
              <a:off x="1302205" y="3456345"/>
              <a:ext cx="7560" cy="4284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DD8A24C4-7DA4-CE29-35D0-A6914E7477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3205" y="3447345"/>
                <a:ext cx="252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A1EE47FD-8A14-88AD-9807-26752C269549}"/>
                  </a:ext>
                </a:extLst>
              </p14:cNvPr>
              <p14:cNvContentPartPr/>
              <p14:nvPr/>
            </p14:nvContentPartPr>
            <p14:xfrm>
              <a:off x="1302925" y="3779625"/>
              <a:ext cx="29160" cy="1044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A1EE47FD-8A14-88AD-9807-26752C2695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4035" y="3770925"/>
                <a:ext cx="46585" cy="27492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A987A24-15E4-9FBB-AD65-71567A091018}"/>
              </a:ext>
            </a:extLst>
          </p:cNvPr>
          <p:cNvGrpSpPr/>
          <p:nvPr/>
        </p:nvGrpSpPr>
        <p:grpSpPr>
          <a:xfrm>
            <a:off x="883525" y="4273185"/>
            <a:ext cx="546120" cy="915840"/>
            <a:chOff x="883525" y="4273185"/>
            <a:chExt cx="546120" cy="9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BDAF7CE-88FB-4F9B-1E45-1E6D9A56007E}"/>
                    </a:ext>
                  </a:extLst>
                </p14:cNvPr>
                <p14:cNvContentPartPr/>
                <p14:nvPr/>
              </p14:nvContentPartPr>
              <p14:xfrm>
                <a:off x="949045" y="4273185"/>
                <a:ext cx="101160" cy="80424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BDAF7CE-88FB-4F9B-1E45-1E6D9A5600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0045" y="4264185"/>
                  <a:ext cx="118800" cy="8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9F2E0B6-3F7B-1BB0-CCE4-CDB12D4B940C}"/>
                    </a:ext>
                  </a:extLst>
                </p14:cNvPr>
                <p14:cNvContentPartPr/>
                <p14:nvPr/>
              </p14:nvContentPartPr>
              <p14:xfrm>
                <a:off x="883525" y="4802385"/>
                <a:ext cx="281880" cy="1692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9F2E0B6-3F7B-1BB0-CCE4-CDB12D4B94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4536" y="4793385"/>
                  <a:ext cx="299498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DC70CAEF-8034-3C67-1CBA-E52858CA9225}"/>
                    </a:ext>
                  </a:extLst>
                </p14:cNvPr>
                <p14:cNvContentPartPr/>
                <p14:nvPr/>
              </p14:nvContentPartPr>
              <p14:xfrm>
                <a:off x="1153165" y="4913985"/>
                <a:ext cx="171720" cy="27504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DC70CAEF-8034-3C67-1CBA-E52858CA92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4165" y="4904973"/>
                  <a:ext cx="189360" cy="292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0AABA223-95D3-4659-86C7-8F5428E723C3}"/>
                    </a:ext>
                  </a:extLst>
                </p14:cNvPr>
                <p14:cNvContentPartPr/>
                <p14:nvPr/>
              </p14:nvContentPartPr>
              <p14:xfrm>
                <a:off x="1410565" y="4749825"/>
                <a:ext cx="18720" cy="331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0AABA223-95D3-4659-86C7-8F5428E723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01565" y="4740726"/>
                  <a:ext cx="36360" cy="50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D4A62677-FCCC-F375-91EA-0401754FB02C}"/>
                    </a:ext>
                  </a:extLst>
                </p14:cNvPr>
                <p14:cNvContentPartPr/>
                <p14:nvPr/>
              </p14:nvContentPartPr>
              <p14:xfrm>
                <a:off x="1423165" y="5038905"/>
                <a:ext cx="6480" cy="468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D4A62677-FCCC-F375-91EA-0401754FB0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14165" y="5030548"/>
                  <a:ext cx="24120" cy="210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7829973C-CC26-53C8-F90F-90F6DBBE6F0F}"/>
                  </a:ext>
                </a:extLst>
              </p14:cNvPr>
              <p14:cNvContentPartPr/>
              <p14:nvPr/>
            </p14:nvContentPartPr>
            <p14:xfrm>
              <a:off x="1589485" y="3338985"/>
              <a:ext cx="314640" cy="408960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7829973C-CC26-53C8-F90F-90F6DBBE6F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71485" y="3320969"/>
                <a:ext cx="350280" cy="444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5C4155FF-F8F9-1F3B-77DC-34DBF4C96603}"/>
                  </a:ext>
                </a:extLst>
              </p14:cNvPr>
              <p14:cNvContentPartPr/>
              <p14:nvPr/>
            </p14:nvContentPartPr>
            <p14:xfrm>
              <a:off x="1961725" y="3305145"/>
              <a:ext cx="364680" cy="392040"/>
            </p14:xfrm>
          </p:contentPart>
        </mc:Choice>
        <mc:Fallback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5C4155FF-F8F9-1F3B-77DC-34DBF4C966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43743" y="3287145"/>
                <a:ext cx="400285" cy="42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086851F1-E670-BAE4-274F-0843B2E926F8}"/>
              </a:ext>
            </a:extLst>
          </p:cNvPr>
          <p:cNvGrpSpPr/>
          <p:nvPr/>
        </p:nvGrpSpPr>
        <p:grpSpPr>
          <a:xfrm>
            <a:off x="3413245" y="2361945"/>
            <a:ext cx="343080" cy="375480"/>
            <a:chOff x="3413245" y="2361945"/>
            <a:chExt cx="343080" cy="37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DDC07663-46BA-F263-A3ED-5472594B861D}"/>
                    </a:ext>
                  </a:extLst>
                </p14:cNvPr>
                <p14:cNvContentPartPr/>
                <p14:nvPr/>
              </p14:nvContentPartPr>
              <p14:xfrm>
                <a:off x="3413245" y="2365185"/>
                <a:ext cx="312480" cy="37224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DDC07663-46BA-F263-A3ED-5472594B86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95224" y="2347185"/>
                  <a:ext cx="348161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980DD90F-FA48-FFCC-1286-F6BE4E3B85F7}"/>
                    </a:ext>
                  </a:extLst>
                </p14:cNvPr>
                <p14:cNvContentPartPr/>
                <p14:nvPr/>
              </p14:nvContentPartPr>
              <p14:xfrm>
                <a:off x="3425485" y="2361945"/>
                <a:ext cx="330840" cy="29484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980DD90F-FA48-FFCC-1286-F6BE4E3B85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07485" y="2343967"/>
                  <a:ext cx="366480" cy="330437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0526468E-C16B-A558-A0F5-3FB1CD2E36E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61" y="2914782"/>
            <a:ext cx="3500487" cy="2625365"/>
          </a:xfrm>
          <a:prstGeom prst="rect">
            <a:avLst/>
          </a:prstGeom>
        </p:spPr>
      </p:pic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B7948D0F-F219-5351-3074-2A3EADD87D4E}"/>
              </a:ext>
            </a:extLst>
          </p:cNvPr>
          <p:cNvGrpSpPr/>
          <p:nvPr/>
        </p:nvGrpSpPr>
        <p:grpSpPr>
          <a:xfrm>
            <a:off x="8944645" y="5681505"/>
            <a:ext cx="740520" cy="318240"/>
            <a:chOff x="8944645" y="5681505"/>
            <a:chExt cx="74052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2EEFFB79-2DAE-76C9-C80B-13AA9776912A}"/>
                    </a:ext>
                  </a:extLst>
                </p14:cNvPr>
                <p14:cNvContentPartPr/>
                <p14:nvPr/>
              </p14:nvContentPartPr>
              <p14:xfrm>
                <a:off x="8944645" y="5681505"/>
                <a:ext cx="190080" cy="27864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2EEFFB79-2DAE-76C9-C80B-13AA9776912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26645" y="5663865"/>
                  <a:ext cx="2257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399C6C1B-06D5-96B2-C367-24E80A6AA0FB}"/>
                    </a:ext>
                  </a:extLst>
                </p14:cNvPr>
                <p14:cNvContentPartPr/>
                <p14:nvPr/>
              </p14:nvContentPartPr>
              <p14:xfrm>
                <a:off x="9189805" y="5784465"/>
                <a:ext cx="183240" cy="18756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399C6C1B-06D5-96B2-C367-24E80A6AA0F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72165" y="5766825"/>
                  <a:ext cx="218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524AF455-306D-7AA4-DA1C-95710A2DD390}"/>
                    </a:ext>
                  </a:extLst>
                </p14:cNvPr>
                <p14:cNvContentPartPr/>
                <p14:nvPr/>
              </p14:nvContentPartPr>
              <p14:xfrm>
                <a:off x="9469165" y="5838825"/>
                <a:ext cx="65520" cy="16092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524AF455-306D-7AA4-DA1C-95710A2DD39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51525" y="5821185"/>
                  <a:ext cx="101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CA448AF2-BEAE-264D-D3DA-85B90E365427}"/>
                    </a:ext>
                  </a:extLst>
                </p14:cNvPr>
                <p14:cNvContentPartPr/>
                <p14:nvPr/>
              </p14:nvContentPartPr>
              <p14:xfrm>
                <a:off x="9415165" y="5768265"/>
                <a:ext cx="270000" cy="3492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CA448AF2-BEAE-264D-D3DA-85B90E36542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97165" y="5750265"/>
                  <a:ext cx="3056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E2F7F66E-E312-1BF8-B911-093AF3DA2E6E}"/>
              </a:ext>
            </a:extLst>
          </p:cNvPr>
          <p:cNvGrpSpPr/>
          <p:nvPr/>
        </p:nvGrpSpPr>
        <p:grpSpPr>
          <a:xfrm>
            <a:off x="3799165" y="2316225"/>
            <a:ext cx="792000" cy="329760"/>
            <a:chOff x="3799165" y="2316225"/>
            <a:chExt cx="79200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E89DCCAB-5BAE-D474-2E99-9B9713CDEDF0}"/>
                    </a:ext>
                  </a:extLst>
                </p14:cNvPr>
                <p14:cNvContentPartPr/>
                <p14:nvPr/>
              </p14:nvContentPartPr>
              <p14:xfrm>
                <a:off x="3804205" y="2386065"/>
                <a:ext cx="209160" cy="25992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E89DCCAB-5BAE-D474-2E99-9B9713CDEDF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86565" y="2368425"/>
                  <a:ext cx="2448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C1FE094F-09C0-7C61-AC11-C855CCD88021}"/>
                    </a:ext>
                  </a:extLst>
                </p14:cNvPr>
                <p14:cNvContentPartPr/>
                <p14:nvPr/>
              </p14:nvContentPartPr>
              <p14:xfrm>
                <a:off x="3799165" y="2316225"/>
                <a:ext cx="222120" cy="30996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C1FE094F-09C0-7C61-AC11-C855CCD8802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81525" y="2298585"/>
                  <a:ext cx="2577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68061AEB-CCD7-B3F1-5129-D5290CDE6485}"/>
                    </a:ext>
                  </a:extLst>
                </p14:cNvPr>
                <p14:cNvContentPartPr/>
                <p14:nvPr/>
              </p14:nvContentPartPr>
              <p14:xfrm>
                <a:off x="4273645" y="2317305"/>
                <a:ext cx="317520" cy="32328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68061AEB-CCD7-B3F1-5129-D5290CDE648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56005" y="2299665"/>
                  <a:ext cx="3531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77262A46-58C1-FB1E-2E36-8DB85856649B}"/>
                    </a:ext>
                  </a:extLst>
                </p14:cNvPr>
                <p14:cNvContentPartPr/>
                <p14:nvPr/>
              </p14:nvContentPartPr>
              <p14:xfrm>
                <a:off x="4351765" y="2319825"/>
                <a:ext cx="150120" cy="27828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77262A46-58C1-FB1E-2E36-8DB858566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33765" y="2301825"/>
                  <a:ext cx="18576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88200511-4D7A-820E-BDBB-0C2BBB1A8EF7}"/>
              </a:ext>
            </a:extLst>
          </p:cNvPr>
          <p:cNvGrpSpPr/>
          <p:nvPr/>
        </p:nvGrpSpPr>
        <p:grpSpPr>
          <a:xfrm>
            <a:off x="2525876" y="3304666"/>
            <a:ext cx="394200" cy="434880"/>
            <a:chOff x="2519146" y="3306826"/>
            <a:chExt cx="394200" cy="43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2D534C7B-582B-4665-16EF-494FA5869C4D}"/>
                    </a:ext>
                  </a:extLst>
                </p14:cNvPr>
                <p14:cNvContentPartPr/>
                <p14:nvPr/>
              </p14:nvContentPartPr>
              <p14:xfrm>
                <a:off x="2519146" y="3306826"/>
                <a:ext cx="51120" cy="43488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2D534C7B-582B-4665-16EF-494FA5869C4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501506" y="3288826"/>
                  <a:ext cx="867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967AC94D-08A5-9492-972E-85B7ED2A78C2}"/>
                    </a:ext>
                  </a:extLst>
                </p14:cNvPr>
                <p14:cNvContentPartPr/>
                <p14:nvPr/>
              </p14:nvContentPartPr>
              <p14:xfrm>
                <a:off x="2675026" y="3389266"/>
                <a:ext cx="216000" cy="3387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967AC94D-08A5-9492-972E-85B7ED2A78C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57026" y="3371266"/>
                  <a:ext cx="2516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B55B50CF-54F7-167B-F5B2-CC3542FF8F86}"/>
                    </a:ext>
                  </a:extLst>
                </p14:cNvPr>
                <p14:cNvContentPartPr/>
                <p14:nvPr/>
              </p14:nvContentPartPr>
              <p14:xfrm>
                <a:off x="2716786" y="3554146"/>
                <a:ext cx="196560" cy="2484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B55B50CF-54F7-167B-F5B2-CC3542FF8F8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699146" y="3536146"/>
                  <a:ext cx="23220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4731E9F7-57F3-FE83-1BB2-7E71E2832708}"/>
              </a:ext>
            </a:extLst>
          </p:cNvPr>
          <p:cNvGrpSpPr/>
          <p:nvPr/>
        </p:nvGrpSpPr>
        <p:grpSpPr>
          <a:xfrm>
            <a:off x="4329085" y="2737785"/>
            <a:ext cx="1978200" cy="1251000"/>
            <a:chOff x="4329085" y="2737785"/>
            <a:chExt cx="1978200" cy="12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83092D8C-0ADD-1112-3FFE-A281853051CF}"/>
                    </a:ext>
                  </a:extLst>
                </p14:cNvPr>
                <p14:cNvContentPartPr/>
                <p14:nvPr/>
              </p14:nvContentPartPr>
              <p14:xfrm>
                <a:off x="4329085" y="2781705"/>
                <a:ext cx="237600" cy="62100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83092D8C-0ADD-1112-3FFE-A281853051C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11445" y="2763705"/>
                  <a:ext cx="27324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0B678631-AD4B-015B-6F9F-6F7D4F86F48A}"/>
                    </a:ext>
                  </a:extLst>
                </p14:cNvPr>
                <p14:cNvContentPartPr/>
                <p14:nvPr/>
              </p14:nvContentPartPr>
              <p14:xfrm>
                <a:off x="4648045" y="2737785"/>
                <a:ext cx="150840" cy="66636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0B678631-AD4B-015B-6F9F-6F7D4F86F48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30045" y="2719785"/>
                  <a:ext cx="18648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8BF35103-8E64-8B37-5E5C-51B090F07728}"/>
                    </a:ext>
                  </a:extLst>
                </p14:cNvPr>
                <p14:cNvContentPartPr/>
                <p14:nvPr/>
              </p14:nvContentPartPr>
              <p14:xfrm>
                <a:off x="4424125" y="3531945"/>
                <a:ext cx="65520" cy="450000"/>
              </p14:xfrm>
            </p:contentPart>
          </mc:Choice>
          <mc:Fallback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8BF35103-8E64-8B37-5E5C-51B090F0772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06125" y="3514305"/>
                  <a:ext cx="1011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AC1B798B-A92B-5A5E-36ED-F4CCC570A825}"/>
                    </a:ext>
                  </a:extLst>
                </p14:cNvPr>
                <p14:cNvContentPartPr/>
                <p14:nvPr/>
              </p14:nvContentPartPr>
              <p14:xfrm>
                <a:off x="4529605" y="3602505"/>
                <a:ext cx="296640" cy="365040"/>
              </p14:xfrm>
            </p:contentPart>
          </mc:Choice>
          <mc:Fallback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AC1B798B-A92B-5A5E-36ED-F4CCC570A82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511605" y="3584505"/>
                  <a:ext cx="3322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DA29F773-8F1F-A726-CF36-650AC3451515}"/>
                    </a:ext>
                  </a:extLst>
                </p14:cNvPr>
                <p14:cNvContentPartPr/>
                <p14:nvPr/>
              </p14:nvContentPartPr>
              <p14:xfrm>
                <a:off x="4608085" y="3812385"/>
                <a:ext cx="259560" cy="5760"/>
              </p14:xfrm>
            </p:contentPart>
          </mc:Choice>
          <mc:Fallback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DA29F773-8F1F-A726-CF36-650AC345151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90085" y="3794745"/>
                  <a:ext cx="295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01EA7E09-A9EB-1A76-026F-71EC10DA6FB9}"/>
                    </a:ext>
                  </a:extLst>
                </p14:cNvPr>
                <p14:cNvContentPartPr/>
                <p14:nvPr/>
              </p14:nvContentPartPr>
              <p14:xfrm>
                <a:off x="4999045" y="3627705"/>
                <a:ext cx="259560" cy="245520"/>
              </p14:xfrm>
            </p:contentPart>
          </mc:Choice>
          <mc:Fallback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01EA7E09-A9EB-1A76-026F-71EC10DA6FB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81045" y="3609705"/>
                  <a:ext cx="2952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E9E19DA9-4F79-38DA-FF01-DF1ACE2A73FB}"/>
                    </a:ext>
                  </a:extLst>
                </p14:cNvPr>
                <p14:cNvContentPartPr/>
                <p14:nvPr/>
              </p14:nvContentPartPr>
              <p14:xfrm>
                <a:off x="5460565" y="3594945"/>
                <a:ext cx="340920" cy="385200"/>
              </p14:xfrm>
            </p:contentPart>
          </mc:Choice>
          <mc:Fallback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E9E19DA9-4F79-38DA-FF01-DF1ACE2A73F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42565" y="3577305"/>
                  <a:ext cx="3765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B5611638-E131-D00E-BC25-43B06E075D65}"/>
                    </a:ext>
                  </a:extLst>
                </p14:cNvPr>
                <p14:cNvContentPartPr/>
                <p14:nvPr/>
              </p14:nvContentPartPr>
              <p14:xfrm>
                <a:off x="5507365" y="3806625"/>
                <a:ext cx="394560" cy="2196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B5611638-E131-D00E-BC25-43B06E075D6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89365" y="3788985"/>
                  <a:ext cx="430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BF6ED5AE-D09A-6ECF-7460-7590B28CC7D4}"/>
                    </a:ext>
                  </a:extLst>
                </p14:cNvPr>
                <p14:cNvContentPartPr/>
                <p14:nvPr/>
              </p14:nvContentPartPr>
              <p14:xfrm>
                <a:off x="6007405" y="3327105"/>
                <a:ext cx="299880" cy="504360"/>
              </p14:xfrm>
            </p:contentPart>
          </mc:Choice>
          <mc:Fallback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BF6ED5AE-D09A-6ECF-7460-7590B28CC7D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989765" y="3309105"/>
                  <a:ext cx="33552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116059D6-A653-3835-3398-5F053D9EEDB7}"/>
                    </a:ext>
                  </a:extLst>
                </p14:cNvPr>
                <p14:cNvContentPartPr/>
                <p14:nvPr/>
              </p14:nvContentPartPr>
              <p14:xfrm>
                <a:off x="6107845" y="3954225"/>
                <a:ext cx="50400" cy="3456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116059D6-A653-3835-3398-5F053D9EEDB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089845" y="3936225"/>
                  <a:ext cx="8604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Группа 134">
            <a:extLst>
              <a:ext uri="{FF2B5EF4-FFF2-40B4-BE49-F238E27FC236}">
                <a16:creationId xmlns:a16="http://schemas.microsoft.com/office/drawing/2014/main" id="{D32A737D-D5D1-BA3E-833B-4FBF1AEB45B7}"/>
              </a:ext>
            </a:extLst>
          </p:cNvPr>
          <p:cNvGrpSpPr/>
          <p:nvPr/>
        </p:nvGrpSpPr>
        <p:grpSpPr>
          <a:xfrm>
            <a:off x="1705405" y="4379385"/>
            <a:ext cx="3363120" cy="1247040"/>
            <a:chOff x="1705405" y="4379385"/>
            <a:chExt cx="3363120" cy="12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746949D-C658-0419-AEC9-F5978B215C32}"/>
                    </a:ext>
                  </a:extLst>
                </p14:cNvPr>
                <p14:cNvContentPartPr/>
                <p14:nvPr/>
              </p14:nvContentPartPr>
              <p14:xfrm>
                <a:off x="1705405" y="4652625"/>
                <a:ext cx="236160" cy="378720"/>
              </p14:xfrm>
            </p:contentPart>
          </mc:Choice>
          <mc:Fallback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746949D-C658-0419-AEC9-F5978B215C3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687765" y="4634985"/>
                  <a:ext cx="2718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E348F929-B0B2-A89A-343F-E15B3B42A14C}"/>
                    </a:ext>
                  </a:extLst>
                </p14:cNvPr>
                <p14:cNvContentPartPr/>
                <p14:nvPr/>
              </p14:nvContentPartPr>
              <p14:xfrm>
                <a:off x="1756165" y="4863225"/>
                <a:ext cx="374400" cy="15120"/>
              </p14:xfrm>
            </p:contentPart>
          </mc:Choice>
          <mc:Fallback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E348F929-B0B2-A89A-343F-E15B3B42A14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738525" y="4845225"/>
                  <a:ext cx="410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21544514-984C-D161-D35D-8E3315CEE995}"/>
                    </a:ext>
                  </a:extLst>
                </p14:cNvPr>
                <p14:cNvContentPartPr/>
                <p14:nvPr/>
              </p14:nvContentPartPr>
              <p14:xfrm>
                <a:off x="2090965" y="4379385"/>
                <a:ext cx="2977560" cy="1230120"/>
              </p14:xfrm>
            </p:contentPart>
          </mc:Choice>
          <mc:Fallback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21544514-984C-D161-D35D-8E3315CEE99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72965" y="4361385"/>
                  <a:ext cx="3013200" cy="12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93214BDD-4494-CC8F-4449-408ABD3307D1}"/>
                    </a:ext>
                  </a:extLst>
                </p14:cNvPr>
                <p14:cNvContentPartPr/>
                <p14:nvPr/>
              </p14:nvContentPartPr>
              <p14:xfrm>
                <a:off x="2115805" y="5301345"/>
                <a:ext cx="118800" cy="325080"/>
              </p14:xfrm>
            </p:contentPart>
          </mc:Choice>
          <mc:Fallback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93214BDD-4494-CC8F-4449-408ABD3307D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098165" y="5283705"/>
                  <a:ext cx="1544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BAA96D40-A310-82D5-E726-2BBFCCC65327}"/>
                    </a:ext>
                  </a:extLst>
                </p14:cNvPr>
                <p14:cNvContentPartPr/>
                <p14:nvPr/>
              </p14:nvContentPartPr>
              <p14:xfrm>
                <a:off x="2125525" y="5188305"/>
                <a:ext cx="309600" cy="141840"/>
              </p14:xfrm>
            </p:contentPart>
          </mc:Choice>
          <mc:Fallback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BAA96D40-A310-82D5-E726-2BBFCCC6532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07885" y="5170665"/>
                  <a:ext cx="345240" cy="17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727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6C39095-C138-ACD0-200B-01731F8D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"/>
            <a:ext cx="10515600" cy="3016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1.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 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разбивается на два вспомогательных файла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Распределение происходит следующим образом: поочередно считываются записи </a:t>
            </a:r>
            <a:r>
              <a:rPr lang="ru-RU" sz="1800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исходной последовательности (неупорядоченной) таким образом, что если значения ключей соседних записей удовлетворяют условию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ru-RU" sz="1800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)&lt;=f(a</a:t>
            </a:r>
            <a:r>
              <a:rPr lang="ru-RU" sz="1800" b="0" i="0" baseline="-25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 они записываются в первый вспомогательный 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Как только встречаются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ru-RU" sz="1800" b="0" i="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 err="1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)&gt;f(a</a:t>
            </a:r>
            <a:r>
              <a:rPr lang="ru-RU" sz="1800" b="0" i="0" baseline="-25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то записи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b="0" i="0" baseline="-2500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копируются во второй вспомогательный 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Процедура повторяется до тех пор, пока все записи исходной последовательности не будут распределены по файлам.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f:   2, 3, 17, 7, 8, 9, 1, 4, 6, 9, 2, 3, 1, 18.</a:t>
            </a:r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6188A24-C8B6-BE5C-835A-F27D4DA93503}"/>
              </a:ext>
            </a:extLst>
          </p:cNvPr>
          <p:cNvGrpSpPr/>
          <p:nvPr/>
        </p:nvGrpSpPr>
        <p:grpSpPr>
          <a:xfrm>
            <a:off x="843565" y="3022905"/>
            <a:ext cx="292320" cy="822960"/>
            <a:chOff x="843565" y="3022905"/>
            <a:chExt cx="292320" cy="82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5081B8F7-3EEF-4778-B3DA-9FCA94584DB8}"/>
                    </a:ext>
                  </a:extLst>
                </p14:cNvPr>
                <p14:cNvContentPartPr/>
                <p14:nvPr/>
              </p14:nvContentPartPr>
              <p14:xfrm>
                <a:off x="926725" y="3022905"/>
                <a:ext cx="147960" cy="76356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5081B8F7-3EEF-4778-B3DA-9FCA94584D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7725" y="3013901"/>
                  <a:ext cx="165600" cy="7812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A49BDD9F-7B01-3533-4554-C0644E742F08}"/>
                    </a:ext>
                  </a:extLst>
                </p14:cNvPr>
                <p14:cNvContentPartPr/>
                <p14:nvPr/>
              </p14:nvContentPartPr>
              <p14:xfrm>
                <a:off x="843565" y="3498825"/>
                <a:ext cx="256680" cy="3960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A49BDD9F-7B01-3533-4554-C0644E742F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4565" y="3489906"/>
                  <a:ext cx="274320" cy="5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B09847F6-5414-D8F3-49B9-EC360A3CAFA8}"/>
                    </a:ext>
                  </a:extLst>
                </p14:cNvPr>
                <p14:cNvContentPartPr/>
                <p14:nvPr/>
              </p14:nvContentPartPr>
              <p14:xfrm>
                <a:off x="1109965" y="3696465"/>
                <a:ext cx="25920" cy="14940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B09847F6-5414-D8F3-49B9-EC360A3CAF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0965" y="3687465"/>
                  <a:ext cx="4356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DD8A24C4-7DA4-CE29-35D0-A6914E7477FB}"/>
                  </a:ext>
                </a:extLst>
              </p14:cNvPr>
              <p14:cNvContentPartPr/>
              <p14:nvPr/>
            </p14:nvContentPartPr>
            <p14:xfrm>
              <a:off x="1302205" y="3456345"/>
              <a:ext cx="7560" cy="4284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DD8A24C4-7DA4-CE29-35D0-A6914E7477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3205" y="3447345"/>
                <a:ext cx="252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A1EE47FD-8A14-88AD-9807-26752C269549}"/>
                  </a:ext>
                </a:extLst>
              </p14:cNvPr>
              <p14:cNvContentPartPr/>
              <p14:nvPr/>
            </p14:nvContentPartPr>
            <p14:xfrm>
              <a:off x="1302925" y="3779625"/>
              <a:ext cx="29160" cy="1044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A1EE47FD-8A14-88AD-9807-26752C2695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4035" y="3770925"/>
                <a:ext cx="46585" cy="27492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A987A24-15E4-9FBB-AD65-71567A091018}"/>
              </a:ext>
            </a:extLst>
          </p:cNvPr>
          <p:cNvGrpSpPr/>
          <p:nvPr/>
        </p:nvGrpSpPr>
        <p:grpSpPr>
          <a:xfrm>
            <a:off x="883525" y="4273185"/>
            <a:ext cx="546120" cy="915840"/>
            <a:chOff x="883525" y="4273185"/>
            <a:chExt cx="546120" cy="9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BDAF7CE-88FB-4F9B-1E45-1E6D9A56007E}"/>
                    </a:ext>
                  </a:extLst>
                </p14:cNvPr>
                <p14:cNvContentPartPr/>
                <p14:nvPr/>
              </p14:nvContentPartPr>
              <p14:xfrm>
                <a:off x="949045" y="4273185"/>
                <a:ext cx="101160" cy="80424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BDAF7CE-88FB-4F9B-1E45-1E6D9A5600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0045" y="4264185"/>
                  <a:ext cx="118800" cy="8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9F2E0B6-3F7B-1BB0-CCE4-CDB12D4B940C}"/>
                    </a:ext>
                  </a:extLst>
                </p14:cNvPr>
                <p14:cNvContentPartPr/>
                <p14:nvPr/>
              </p14:nvContentPartPr>
              <p14:xfrm>
                <a:off x="883525" y="4802385"/>
                <a:ext cx="281880" cy="1692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9F2E0B6-3F7B-1BB0-CCE4-CDB12D4B94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4536" y="4793385"/>
                  <a:ext cx="299498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DC70CAEF-8034-3C67-1CBA-E52858CA9225}"/>
                    </a:ext>
                  </a:extLst>
                </p14:cNvPr>
                <p14:cNvContentPartPr/>
                <p14:nvPr/>
              </p14:nvContentPartPr>
              <p14:xfrm>
                <a:off x="1153165" y="4913985"/>
                <a:ext cx="171720" cy="27504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DC70CAEF-8034-3C67-1CBA-E52858CA92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4165" y="4904973"/>
                  <a:ext cx="189360" cy="292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0AABA223-95D3-4659-86C7-8F5428E723C3}"/>
                    </a:ext>
                  </a:extLst>
                </p14:cNvPr>
                <p14:cNvContentPartPr/>
                <p14:nvPr/>
              </p14:nvContentPartPr>
              <p14:xfrm>
                <a:off x="1410565" y="4749825"/>
                <a:ext cx="18720" cy="331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0AABA223-95D3-4659-86C7-8F5428E723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01565" y="4740726"/>
                  <a:ext cx="36360" cy="50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D4A62677-FCCC-F375-91EA-0401754FB02C}"/>
                    </a:ext>
                  </a:extLst>
                </p14:cNvPr>
                <p14:cNvContentPartPr/>
                <p14:nvPr/>
              </p14:nvContentPartPr>
              <p14:xfrm>
                <a:off x="1423165" y="5038905"/>
                <a:ext cx="6480" cy="468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D4A62677-FCCC-F375-91EA-0401754FB0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14165" y="5030548"/>
                  <a:ext cx="24120" cy="210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C5B5D869-67B5-5754-CEAC-71E675406F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85" y="3321855"/>
            <a:ext cx="3174712" cy="2377859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037CA34-9B48-5ED0-BD99-62436A6E42F6}"/>
              </a:ext>
            </a:extLst>
          </p:cNvPr>
          <p:cNvGrpSpPr/>
          <p:nvPr/>
        </p:nvGrpSpPr>
        <p:grpSpPr>
          <a:xfrm>
            <a:off x="9636565" y="5787345"/>
            <a:ext cx="401040" cy="473040"/>
            <a:chOff x="9636565" y="5787345"/>
            <a:chExt cx="40104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179A1EED-2D6D-5DB6-2459-D42412090AD1}"/>
                    </a:ext>
                  </a:extLst>
                </p14:cNvPr>
                <p14:cNvContentPartPr/>
                <p14:nvPr/>
              </p14:nvContentPartPr>
              <p14:xfrm>
                <a:off x="9636565" y="5787345"/>
                <a:ext cx="186840" cy="47304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179A1EED-2D6D-5DB6-2459-D42412090AD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18565" y="5769359"/>
                  <a:ext cx="222480" cy="5086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1F08CF71-7CB9-2633-09F5-FD45038734A2}"/>
                    </a:ext>
                  </a:extLst>
                </p14:cNvPr>
                <p14:cNvContentPartPr/>
                <p14:nvPr/>
              </p14:nvContentPartPr>
              <p14:xfrm>
                <a:off x="9866245" y="5851065"/>
                <a:ext cx="171360" cy="19440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1F08CF71-7CB9-2633-09F5-FD45038734A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48245" y="5833098"/>
                  <a:ext cx="207000" cy="22997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7829973C-CC26-53C8-F90F-90F6DBBE6F0F}"/>
                  </a:ext>
                </a:extLst>
              </p14:cNvPr>
              <p14:cNvContentPartPr/>
              <p14:nvPr/>
            </p14:nvContentPartPr>
            <p14:xfrm>
              <a:off x="1589485" y="3338985"/>
              <a:ext cx="314640" cy="408960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7829973C-CC26-53C8-F90F-90F6DBBE6F0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71485" y="3320969"/>
                <a:ext cx="350280" cy="444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5C4155FF-F8F9-1F3B-77DC-34DBF4C96603}"/>
                  </a:ext>
                </a:extLst>
              </p14:cNvPr>
              <p14:cNvContentPartPr/>
              <p14:nvPr/>
            </p14:nvContentPartPr>
            <p14:xfrm>
              <a:off x="1961725" y="3305145"/>
              <a:ext cx="364680" cy="392040"/>
            </p14:xfrm>
          </p:contentPart>
        </mc:Choice>
        <mc:Fallback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5C4155FF-F8F9-1F3B-77DC-34DBF4C9660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943725" y="3287145"/>
                <a:ext cx="400320" cy="42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086851F1-E670-BAE4-274F-0843B2E926F8}"/>
              </a:ext>
            </a:extLst>
          </p:cNvPr>
          <p:cNvGrpSpPr/>
          <p:nvPr/>
        </p:nvGrpSpPr>
        <p:grpSpPr>
          <a:xfrm>
            <a:off x="3413245" y="2361945"/>
            <a:ext cx="343080" cy="375480"/>
            <a:chOff x="3413245" y="2361945"/>
            <a:chExt cx="343080" cy="37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DDC07663-46BA-F263-A3ED-5472594B861D}"/>
                    </a:ext>
                  </a:extLst>
                </p14:cNvPr>
                <p14:cNvContentPartPr/>
                <p14:nvPr/>
              </p14:nvContentPartPr>
              <p14:xfrm>
                <a:off x="3413245" y="2365185"/>
                <a:ext cx="312480" cy="37224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DDC07663-46BA-F263-A3ED-5472594B861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95605" y="2347545"/>
                  <a:ext cx="3481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980DD90F-FA48-FFCC-1286-F6BE4E3B85F7}"/>
                    </a:ext>
                  </a:extLst>
                </p14:cNvPr>
                <p14:cNvContentPartPr/>
                <p14:nvPr/>
              </p14:nvContentPartPr>
              <p14:xfrm>
                <a:off x="3425485" y="2361945"/>
                <a:ext cx="330840" cy="29484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980DD90F-FA48-FFCC-1286-F6BE4E3B85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07485" y="2343945"/>
                  <a:ext cx="36648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702B8BE5-6825-1807-28D1-774F87CDC47F}"/>
              </a:ext>
            </a:extLst>
          </p:cNvPr>
          <p:cNvGrpSpPr/>
          <p:nvPr/>
        </p:nvGrpSpPr>
        <p:grpSpPr>
          <a:xfrm>
            <a:off x="1663645" y="2704305"/>
            <a:ext cx="5061600" cy="2915280"/>
            <a:chOff x="1663645" y="2704305"/>
            <a:chExt cx="5061600" cy="29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A2CED16D-97CF-58D8-2EA0-320CE497EA8A}"/>
                    </a:ext>
                  </a:extLst>
                </p14:cNvPr>
                <p14:cNvContentPartPr/>
                <p14:nvPr/>
              </p14:nvContentPartPr>
              <p14:xfrm>
                <a:off x="2564005" y="3299745"/>
                <a:ext cx="43920" cy="4442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A2CED16D-97CF-58D8-2EA0-320CE497EA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46005" y="3281745"/>
                  <a:ext cx="7956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ECE92100-4ADC-05AD-3C84-A920B49ECC2F}"/>
                    </a:ext>
                  </a:extLst>
                </p14:cNvPr>
                <p14:cNvContentPartPr/>
                <p14:nvPr/>
              </p14:nvContentPartPr>
              <p14:xfrm>
                <a:off x="2710165" y="3313425"/>
                <a:ext cx="205200" cy="34128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ECE92100-4ADC-05AD-3C84-A920B49ECC2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2525" y="3295785"/>
                  <a:ext cx="2408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FA71831F-40F2-9C04-6989-FE8750771516}"/>
                    </a:ext>
                  </a:extLst>
                </p14:cNvPr>
                <p14:cNvContentPartPr/>
                <p14:nvPr/>
              </p14:nvContentPartPr>
              <p14:xfrm>
                <a:off x="2744005" y="3518985"/>
                <a:ext cx="299160" cy="2916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FA71831F-40F2-9C04-6989-FE875077151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26005" y="3500985"/>
                  <a:ext cx="334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1E6F3431-0BDC-7295-F233-69568A6C4749}"/>
                    </a:ext>
                  </a:extLst>
                </p14:cNvPr>
                <p14:cNvContentPartPr/>
                <p14:nvPr/>
              </p14:nvContentPartPr>
              <p14:xfrm>
                <a:off x="1663645" y="4656945"/>
                <a:ext cx="289080" cy="37764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1E6F3431-0BDC-7295-F233-69568A6C474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45645" y="4639305"/>
                  <a:ext cx="3247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A4FEF24-F6F5-EE99-F794-8ABC4319547F}"/>
                    </a:ext>
                  </a:extLst>
                </p14:cNvPr>
                <p14:cNvContentPartPr/>
                <p14:nvPr/>
              </p14:nvContentPartPr>
              <p14:xfrm>
                <a:off x="1732765" y="4879065"/>
                <a:ext cx="312840" cy="864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A4FEF24-F6F5-EE99-F794-8ABC431954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14765" y="4861425"/>
                  <a:ext cx="348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5C792AA4-60ED-E1A4-60B0-5462DB7AF6A4}"/>
                    </a:ext>
                  </a:extLst>
                </p14:cNvPr>
                <p14:cNvContentPartPr/>
                <p14:nvPr/>
              </p14:nvContentPartPr>
              <p14:xfrm>
                <a:off x="4769365" y="2704305"/>
                <a:ext cx="409320" cy="108144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5C792AA4-60ED-E1A4-60B0-5462DB7AF6A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51725" y="2686305"/>
                  <a:ext cx="444960" cy="11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6FF0C47-FD5D-5CFC-95DC-363C5697567E}"/>
                    </a:ext>
                  </a:extLst>
                </p14:cNvPr>
                <p14:cNvContentPartPr/>
                <p14:nvPr/>
              </p14:nvContentPartPr>
              <p14:xfrm>
                <a:off x="5202085" y="2710065"/>
                <a:ext cx="39600" cy="104832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6FF0C47-FD5D-5CFC-95DC-363C5697567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184445" y="2692065"/>
                  <a:ext cx="75240" cy="10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0DFFFC5-6F3C-641B-FE3E-5991DD7D60A9}"/>
                    </a:ext>
                  </a:extLst>
                </p14:cNvPr>
                <p14:cNvContentPartPr/>
                <p14:nvPr/>
              </p14:nvContentPartPr>
              <p14:xfrm>
                <a:off x="4663525" y="4041705"/>
                <a:ext cx="307440" cy="5655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0DFFFC5-6F3C-641B-FE3E-5991DD7D60A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45885" y="4023705"/>
                  <a:ext cx="3430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83F7C95-423E-E295-51D7-D638541C6795}"/>
                    </a:ext>
                  </a:extLst>
                </p14:cNvPr>
                <p14:cNvContentPartPr/>
                <p14:nvPr/>
              </p14:nvContentPartPr>
              <p14:xfrm>
                <a:off x="4738405" y="4363185"/>
                <a:ext cx="334080" cy="4644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83F7C95-423E-E295-51D7-D638541C679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20405" y="4345185"/>
                  <a:ext cx="369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94444E73-42DD-EB41-4084-C739F86E5BA5}"/>
                    </a:ext>
                  </a:extLst>
                </p14:cNvPr>
                <p14:cNvContentPartPr/>
                <p14:nvPr/>
              </p14:nvContentPartPr>
              <p14:xfrm>
                <a:off x="5210725" y="4133145"/>
                <a:ext cx="448200" cy="40608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94444E73-42DD-EB41-4084-C739F86E5BA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192725" y="4115505"/>
                  <a:ext cx="4838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5AE4A438-1C2F-7DB3-9A66-79B5150715E9}"/>
                    </a:ext>
                  </a:extLst>
                </p14:cNvPr>
                <p14:cNvContentPartPr/>
                <p14:nvPr/>
              </p14:nvContentPartPr>
              <p14:xfrm>
                <a:off x="5976445" y="4068345"/>
                <a:ext cx="224640" cy="55800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5AE4A438-1C2F-7DB3-9A66-79B5150715E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58805" y="4050705"/>
                  <a:ext cx="26028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9E5F86DD-E900-5B67-DBF3-8739609BFB73}"/>
                    </a:ext>
                  </a:extLst>
                </p14:cNvPr>
                <p14:cNvContentPartPr/>
                <p14:nvPr/>
              </p14:nvContentPartPr>
              <p14:xfrm>
                <a:off x="6457765" y="3735345"/>
                <a:ext cx="267480" cy="61416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9E5F86DD-E900-5B67-DBF3-8739609BFB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40125" y="3717345"/>
                  <a:ext cx="30312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D37C53E3-7267-ABF4-6367-FA4C7BDCB6D8}"/>
                    </a:ext>
                  </a:extLst>
                </p14:cNvPr>
                <p14:cNvContentPartPr/>
                <p14:nvPr/>
              </p14:nvContentPartPr>
              <p14:xfrm>
                <a:off x="6545245" y="4581345"/>
                <a:ext cx="37080" cy="792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D37C53E3-7267-ABF4-6367-FA4C7BDCB6D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27245" y="4563705"/>
                  <a:ext cx="72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76193FA4-7F83-4C8A-D053-5E0B95F34A26}"/>
                    </a:ext>
                  </a:extLst>
                </p14:cNvPr>
                <p14:cNvContentPartPr/>
                <p14:nvPr/>
              </p14:nvContentPartPr>
              <p14:xfrm>
                <a:off x="2603965" y="4804545"/>
                <a:ext cx="2765520" cy="81504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76193FA4-7F83-4C8A-D053-5E0B95F34A2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86325" y="4786905"/>
                  <a:ext cx="2801160" cy="85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08D70A6D-5E97-3E5D-CDE8-A742B89DDA1C}"/>
                    </a:ext>
                  </a:extLst>
                </p14:cNvPr>
                <p14:cNvContentPartPr/>
                <p14:nvPr/>
              </p14:nvContentPartPr>
              <p14:xfrm>
                <a:off x="2522965" y="5254545"/>
                <a:ext cx="376920" cy="23256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08D70A6D-5E97-3E5D-CDE8-A742B89DDA1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05325" y="5236545"/>
                  <a:ext cx="412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DFAED059-9F39-7E2D-3569-744D9F95F59F}"/>
                    </a:ext>
                  </a:extLst>
                </p14:cNvPr>
                <p14:cNvContentPartPr/>
                <p14:nvPr/>
              </p14:nvContentPartPr>
              <p14:xfrm>
                <a:off x="2188165" y="4642545"/>
                <a:ext cx="264960" cy="41220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DFAED059-9F39-7E2D-3569-744D9F95F5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170525" y="4624905"/>
                  <a:ext cx="300600" cy="44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ECEB614E-42E5-0A18-4CAF-FF508314C05A}"/>
              </a:ext>
            </a:extLst>
          </p:cNvPr>
          <p:cNvGrpSpPr/>
          <p:nvPr/>
        </p:nvGrpSpPr>
        <p:grpSpPr>
          <a:xfrm>
            <a:off x="610645" y="5970225"/>
            <a:ext cx="8399880" cy="604440"/>
            <a:chOff x="610645" y="5970225"/>
            <a:chExt cx="8399880" cy="60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51DE0C78-9167-8268-5E7A-D28512A70681}"/>
                    </a:ext>
                  </a:extLst>
                </p14:cNvPr>
                <p14:cNvContentPartPr/>
                <p14:nvPr/>
              </p14:nvContentPartPr>
              <p14:xfrm>
                <a:off x="610645" y="5983185"/>
                <a:ext cx="302040" cy="43596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51DE0C78-9167-8268-5E7A-D28512A7068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92645" y="5965545"/>
                  <a:ext cx="33768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52EA88D7-2D1B-56DC-5691-FA502FA3F975}"/>
                    </a:ext>
                  </a:extLst>
                </p14:cNvPr>
                <p14:cNvContentPartPr/>
                <p14:nvPr/>
              </p14:nvContentPartPr>
              <p14:xfrm>
                <a:off x="1488325" y="6029265"/>
                <a:ext cx="96480" cy="37548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52EA88D7-2D1B-56DC-5691-FA502FA3F97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70325" y="6011625"/>
                  <a:ext cx="1321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B780CF54-D90A-25D6-DBF5-21715DFAA4E2}"/>
                    </a:ext>
                  </a:extLst>
                </p14:cNvPr>
                <p14:cNvContentPartPr/>
                <p14:nvPr/>
              </p14:nvContentPartPr>
              <p14:xfrm>
                <a:off x="1284565" y="6060945"/>
                <a:ext cx="509040" cy="2664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B780CF54-D90A-25D6-DBF5-21715DFAA4E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66565" y="6043305"/>
                  <a:ext cx="544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24F5D56F-29B7-52D9-26CE-C4830BF55742}"/>
                    </a:ext>
                  </a:extLst>
                </p14:cNvPr>
                <p14:cNvContentPartPr/>
                <p14:nvPr/>
              </p14:nvContentPartPr>
              <p14:xfrm>
                <a:off x="1844005" y="6305745"/>
                <a:ext cx="10440" cy="2664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24F5D56F-29B7-52D9-26CE-C4830BF5574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826365" y="6288105"/>
                  <a:ext cx="46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7CDB81F0-5628-A926-9D9C-F99EA7A75495}"/>
                    </a:ext>
                  </a:extLst>
                </p14:cNvPr>
                <p14:cNvContentPartPr/>
                <p14:nvPr/>
              </p14:nvContentPartPr>
              <p14:xfrm>
                <a:off x="2097805" y="5970225"/>
                <a:ext cx="342000" cy="59256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7CDB81F0-5628-A926-9D9C-F99EA7A7549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80165" y="5952585"/>
                  <a:ext cx="37764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480970E9-C211-A835-6059-BC8725E0C9D6}"/>
                    </a:ext>
                  </a:extLst>
                </p14:cNvPr>
                <p14:cNvContentPartPr/>
                <p14:nvPr/>
              </p14:nvContentPartPr>
              <p14:xfrm>
                <a:off x="2571205" y="6250665"/>
                <a:ext cx="40680" cy="3348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480970E9-C211-A835-6059-BC8725E0C9D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553205" y="6232665"/>
                  <a:ext cx="763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06151C05-05ED-E479-7FA6-EF173795945D}"/>
                    </a:ext>
                  </a:extLst>
                </p14:cNvPr>
                <p14:cNvContentPartPr/>
                <p14:nvPr/>
              </p14:nvContentPartPr>
              <p14:xfrm>
                <a:off x="2841565" y="6267225"/>
                <a:ext cx="65160" cy="28224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06151C05-05ED-E479-7FA6-EF173795945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823565" y="6249225"/>
                  <a:ext cx="1008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9FA0DE8D-7D11-8FD8-D2DD-70E0796B8059}"/>
                    </a:ext>
                  </a:extLst>
                </p14:cNvPr>
                <p14:cNvContentPartPr/>
                <p14:nvPr/>
              </p14:nvContentPartPr>
              <p14:xfrm>
                <a:off x="3191845" y="6051585"/>
                <a:ext cx="330480" cy="52308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9FA0DE8D-7D11-8FD8-D2DD-70E0796B805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173845" y="6033945"/>
                  <a:ext cx="3661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2FCC3014-A5CD-91CF-4701-E0D10BEA216F}"/>
                    </a:ext>
                  </a:extLst>
                </p14:cNvPr>
                <p14:cNvContentPartPr/>
                <p14:nvPr/>
              </p14:nvContentPartPr>
              <p14:xfrm>
                <a:off x="3559045" y="6062025"/>
                <a:ext cx="288000" cy="30816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2FCC3014-A5CD-91CF-4701-E0D10BEA216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41045" y="6044385"/>
                  <a:ext cx="3236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DA6FEA1C-AEEE-4ED7-2657-192EEB30E3D9}"/>
                    </a:ext>
                  </a:extLst>
                </p14:cNvPr>
                <p14:cNvContentPartPr/>
                <p14:nvPr/>
              </p14:nvContentPartPr>
              <p14:xfrm>
                <a:off x="3861805" y="6053385"/>
                <a:ext cx="250200" cy="30816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DA6FEA1C-AEEE-4ED7-2657-192EEB30E3D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843805" y="6035385"/>
                  <a:ext cx="2858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F1178667-CA4C-4EB2-2A67-BF0CA01475AF}"/>
                    </a:ext>
                  </a:extLst>
                </p14:cNvPr>
                <p14:cNvContentPartPr/>
                <p14:nvPr/>
              </p14:nvContentPartPr>
              <p14:xfrm>
                <a:off x="4145125" y="6046545"/>
                <a:ext cx="212040" cy="29736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F1178667-CA4C-4EB2-2A67-BF0CA01475A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127125" y="6028905"/>
                  <a:ext cx="2476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AAC2D1A8-61AA-38FB-C66D-4238C84408B4}"/>
                    </a:ext>
                  </a:extLst>
                </p14:cNvPr>
                <p14:cNvContentPartPr/>
                <p14:nvPr/>
              </p14:nvContentPartPr>
              <p14:xfrm>
                <a:off x="4405405" y="6045825"/>
                <a:ext cx="480960" cy="30492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AAC2D1A8-61AA-38FB-C66D-4238C84408B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87405" y="6027825"/>
                  <a:ext cx="5166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01071312-6908-6B64-7ECF-EF233B2A7F86}"/>
                    </a:ext>
                  </a:extLst>
                </p14:cNvPr>
                <p14:cNvContentPartPr/>
                <p14:nvPr/>
              </p14:nvContentPartPr>
              <p14:xfrm>
                <a:off x="4950085" y="6070305"/>
                <a:ext cx="376200" cy="28152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01071312-6908-6B64-7ECF-EF233B2A7F8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32445" y="6052665"/>
                  <a:ext cx="4118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199E5E92-448C-1CD9-A6DF-7D55FF32F033}"/>
                    </a:ext>
                  </a:extLst>
                </p14:cNvPr>
                <p14:cNvContentPartPr/>
                <p14:nvPr/>
              </p14:nvContentPartPr>
              <p14:xfrm>
                <a:off x="5589445" y="6060225"/>
                <a:ext cx="91800" cy="28728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199E5E92-448C-1CD9-A6DF-7D55FF32F03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571805" y="6042585"/>
                  <a:ext cx="1274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BFD696D1-5F70-66F7-4ED2-10550A00CCC1}"/>
                    </a:ext>
                  </a:extLst>
                </p14:cNvPr>
                <p14:cNvContentPartPr/>
                <p14:nvPr/>
              </p14:nvContentPartPr>
              <p14:xfrm>
                <a:off x="5599525" y="6011985"/>
                <a:ext cx="245520" cy="33120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BFD696D1-5F70-66F7-4ED2-10550A00CCC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581525" y="5994345"/>
                  <a:ext cx="2811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16268BD1-AA27-E210-9F75-B47EDE4B3F06}"/>
                    </a:ext>
                  </a:extLst>
                </p14:cNvPr>
                <p14:cNvContentPartPr/>
                <p14:nvPr/>
              </p14:nvContentPartPr>
              <p14:xfrm>
                <a:off x="5879965" y="6087945"/>
                <a:ext cx="228240" cy="26316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16268BD1-AA27-E210-9F75-B47EDE4B3F0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61965" y="6070305"/>
                  <a:ext cx="2638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1769587D-9776-91CB-C7A6-2E3B6E682AC4}"/>
                    </a:ext>
                  </a:extLst>
                </p14:cNvPr>
                <p14:cNvContentPartPr/>
                <p14:nvPr/>
              </p14:nvContentPartPr>
              <p14:xfrm>
                <a:off x="6449845" y="6024945"/>
                <a:ext cx="267840" cy="33156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1769587D-9776-91CB-C7A6-2E3B6E682AC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431845" y="6006945"/>
                  <a:ext cx="3034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2AF502F6-5D33-4DAE-4B7C-28FE1765B20C}"/>
                    </a:ext>
                  </a:extLst>
                </p14:cNvPr>
                <p14:cNvContentPartPr/>
                <p14:nvPr/>
              </p14:nvContentPartPr>
              <p14:xfrm>
                <a:off x="6734605" y="6067425"/>
                <a:ext cx="279000" cy="28152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2AF502F6-5D33-4DAE-4B7C-28FE1765B20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16965" y="6049425"/>
                  <a:ext cx="314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5FAA4F76-4432-AF1B-CD16-B1B197E9EE21}"/>
                    </a:ext>
                  </a:extLst>
                </p14:cNvPr>
                <p14:cNvContentPartPr/>
                <p14:nvPr/>
              </p14:nvContentPartPr>
              <p14:xfrm>
                <a:off x="7079485" y="6061305"/>
                <a:ext cx="276480" cy="29664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5FAA4F76-4432-AF1B-CD16-B1B197E9EE2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61485" y="6043305"/>
                  <a:ext cx="3121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FF185884-C333-BA96-A8B9-08648EC50A4E}"/>
                    </a:ext>
                  </a:extLst>
                </p14:cNvPr>
                <p14:cNvContentPartPr/>
                <p14:nvPr/>
              </p14:nvContentPartPr>
              <p14:xfrm>
                <a:off x="7388005" y="6035745"/>
                <a:ext cx="207360" cy="27432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FF185884-C333-BA96-A8B9-08648EC50A4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70005" y="6018105"/>
                  <a:ext cx="2430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112587E5-218D-C923-29CD-1A4A119DF637}"/>
                    </a:ext>
                  </a:extLst>
                </p14:cNvPr>
                <p14:cNvContentPartPr/>
                <p14:nvPr/>
              </p14:nvContentPartPr>
              <p14:xfrm>
                <a:off x="7614805" y="6051585"/>
                <a:ext cx="282240" cy="26784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112587E5-218D-C923-29CD-1A4A119DF63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597165" y="6033585"/>
                  <a:ext cx="3178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38BDC97A-99B0-F643-CBB1-D8FC78101963}"/>
                    </a:ext>
                  </a:extLst>
                </p14:cNvPr>
                <p14:cNvContentPartPr/>
                <p14:nvPr/>
              </p14:nvContentPartPr>
              <p14:xfrm>
                <a:off x="8015485" y="6079305"/>
                <a:ext cx="167400" cy="29304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38BDC97A-99B0-F643-CBB1-D8FC7810196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997845" y="6061665"/>
                  <a:ext cx="203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2673D085-6CC1-BB85-63E9-38DB2EF544FD}"/>
                    </a:ext>
                  </a:extLst>
                </p14:cNvPr>
                <p14:cNvContentPartPr/>
                <p14:nvPr/>
              </p14:nvContentPartPr>
              <p14:xfrm>
                <a:off x="8193325" y="6109545"/>
                <a:ext cx="409680" cy="25344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2673D085-6CC1-BB85-63E9-38DB2EF544F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175685" y="6091545"/>
                  <a:ext cx="4453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F256F778-7327-AF9F-B47F-B50249B196BD}"/>
                    </a:ext>
                  </a:extLst>
                </p14:cNvPr>
                <p14:cNvContentPartPr/>
                <p14:nvPr/>
              </p14:nvContentPartPr>
              <p14:xfrm>
                <a:off x="8620645" y="6105945"/>
                <a:ext cx="389880" cy="26604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F256F778-7327-AF9F-B47F-B50249B196B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602645" y="6088305"/>
                  <a:ext cx="42552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AB8A343D-39CD-F9CC-1C54-44BB6FC0D46C}"/>
              </a:ext>
            </a:extLst>
          </p:cNvPr>
          <p:cNvGrpSpPr/>
          <p:nvPr/>
        </p:nvGrpSpPr>
        <p:grpSpPr>
          <a:xfrm>
            <a:off x="3756325" y="2281305"/>
            <a:ext cx="1202400" cy="407160"/>
            <a:chOff x="3756325" y="2281305"/>
            <a:chExt cx="120240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93997334-471C-46C4-09B5-9EBB8E2F4F1D}"/>
                    </a:ext>
                  </a:extLst>
                </p14:cNvPr>
                <p14:cNvContentPartPr/>
                <p14:nvPr/>
              </p14:nvContentPartPr>
              <p14:xfrm>
                <a:off x="3756325" y="2393265"/>
                <a:ext cx="292320" cy="27288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93997334-471C-46C4-09B5-9EBB8E2F4F1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738685" y="2375625"/>
                  <a:ext cx="3279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FF91A79D-9DFC-C8DF-D6FF-07F07100A6F2}"/>
                    </a:ext>
                  </a:extLst>
                </p14:cNvPr>
                <p14:cNvContentPartPr/>
                <p14:nvPr/>
              </p14:nvContentPartPr>
              <p14:xfrm>
                <a:off x="3800965" y="2353665"/>
                <a:ext cx="261000" cy="33120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FF91A79D-9DFC-C8DF-D6FF-07F07100A6F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783325" y="2335665"/>
                  <a:ext cx="2966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13D6E805-30D2-017A-4CB2-CB92C1E31931}"/>
                    </a:ext>
                  </a:extLst>
                </p14:cNvPr>
                <p14:cNvContentPartPr/>
                <p14:nvPr/>
              </p14:nvContentPartPr>
              <p14:xfrm>
                <a:off x="4234045" y="2314785"/>
                <a:ext cx="258840" cy="28692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13D6E805-30D2-017A-4CB2-CB92C1E3193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16045" y="2296785"/>
                  <a:ext cx="2944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4B1E3634-D3D3-C5FC-4F89-23852F771FF9}"/>
                    </a:ext>
                  </a:extLst>
                </p14:cNvPr>
                <p14:cNvContentPartPr/>
                <p14:nvPr/>
              </p14:nvContentPartPr>
              <p14:xfrm>
                <a:off x="4260685" y="2281305"/>
                <a:ext cx="257400" cy="33804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4B1E3634-D3D3-C5FC-4F89-23852F771FF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242685" y="2263305"/>
                  <a:ext cx="2930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663B24E5-BB0D-1F39-E3AD-A00C9304BBDA}"/>
                    </a:ext>
                  </a:extLst>
                </p14:cNvPr>
                <p14:cNvContentPartPr/>
                <p14:nvPr/>
              </p14:nvContentPartPr>
              <p14:xfrm>
                <a:off x="4647325" y="2352585"/>
                <a:ext cx="293040" cy="33588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663B24E5-BB0D-1F39-E3AD-A00C9304BBD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29325" y="2334585"/>
                  <a:ext cx="3286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1B563D03-898B-EE7A-D05C-BA489A4168B7}"/>
                    </a:ext>
                  </a:extLst>
                </p14:cNvPr>
                <p14:cNvContentPartPr/>
                <p14:nvPr/>
              </p14:nvContentPartPr>
              <p14:xfrm>
                <a:off x="4706005" y="2314425"/>
                <a:ext cx="252720" cy="32616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1B563D03-898B-EE7A-D05C-BA489A4168B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88005" y="2296425"/>
                  <a:ext cx="288360" cy="36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48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B3CB7D-597C-11FB-9914-8B200A2F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итоге получаются </a:t>
            </a:r>
          </a:p>
          <a:p>
            <a:pPr marL="0" indent="0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f1: 2 3 17 ‘ 1 4 6 9 ‘ 1 18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f2: 7 8 9 ‘ 2 3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обозначает признак конца серии.</a:t>
            </a:r>
          </a:p>
          <a:p>
            <a:pPr marL="0" indent="0">
              <a:buNone/>
            </a:pP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3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0095106-C9F0-45AF-FB1A-CCA1A43F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6957"/>
            <a:ext cx="10515600" cy="527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данную презентацию подготовила я, но ее содержимое придется прочесть Маше, будет очень много текста с моими комментариями, которые я бы воспроизвела, находясь с вами здесь…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Крутого дизайна не будет, 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болею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поэтому могу себе позволить.</a:t>
            </a:r>
          </a:p>
        </p:txBody>
      </p:sp>
    </p:spTree>
    <p:extLst>
      <p:ext uri="{BB962C8B-B14F-4D97-AF65-F5344CB8AC3E}">
        <p14:creationId xmlns:p14="http://schemas.microsoft.com/office/powerpoint/2010/main" val="372053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7E6A586-5222-3D42-E07C-A1C7BD44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060"/>
            <a:ext cx="10515600" cy="573390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Признаками 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конца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сортировки естественным слиянием являются следующие условия:</a:t>
            </a:r>
          </a:p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серий равно 1 (определяется на фазе слияния).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однофазной сортировке второй по счету вспомогательный файл после распределения серий остался пустым.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Естественное слияние, у которого после фазы распределения количество серий во вспомогательных файлах отличается друг от друга не более чем на единицу, называется </a:t>
            </a: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сбалансированным слиянием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 противном случае – </a:t>
            </a: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несбалансированное слияние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1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95E4A1A-4C39-2EC0-343C-ED84865A1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017"/>
            <a:ext cx="10515600" cy="5367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Шаг 2.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Вспомогательные файлы </a:t>
            </a:r>
            <a:r>
              <a:rPr lang="ru-RU" sz="32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32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сливаются в </a:t>
            </a:r>
            <a:r>
              <a:rPr lang="ru-RU" sz="3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200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при этом серии образуют упорядоченные последовательности.</a:t>
            </a:r>
            <a:endParaRPr lang="en-US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 происходит точно таким же образом, как в прямом.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f1: 2 3 17 ‘ 1 4 6 9 ‘ 1 18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f2: 7 8 9 ‘ 2 3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слиянии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2, 3, 7, 8, 9, 17, 1, 2, 3, 4, 6, 9, 1, 18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6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95E4A1A-4C39-2EC0-343C-ED84865A1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017"/>
            <a:ext cx="10515600" cy="5367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Полученный </a:t>
            </a: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вновь обрабатывается, как указано в шагах 1 и 2.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Повторяя шаги, сливаем упорядоченные серии до тех пор, пока не будет упорядочен целиком весь </a:t>
            </a: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Проделаем до конца((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3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95E4A1A-4C39-2EC0-343C-ED84865A1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017"/>
            <a:ext cx="10515600" cy="6064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2, 3, 7, 8, 9, 17, 1, 2, 3, 4, 6, 9, 1, 18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f1: 2 3 7 8 9 17 ‘ 1 18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f2: 1 2 3 4 6 9 ‘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1, 2, 2, 3, 3, 4, 6, 7, 8, 9, 9, 17, 1, 18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9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95E4A1A-4C39-2EC0-343C-ED84865A1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017"/>
            <a:ext cx="10515600" cy="6064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1, 2, 2, 3, 3, 4, 6, 7, 8, 9, 9, 17, 1, 18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f1: 1 2 2 3 3 4 6 7 8 9 9 17 ‘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f2: 1 18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1, 1, 2, 2, 3, 3, 4, 6, 7, 8, 9, 9, 17, 18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Всех поздравляю, мучения почти закончились.</a:t>
            </a:r>
          </a:p>
        </p:txBody>
      </p:sp>
    </p:spTree>
    <p:extLst>
      <p:ext uri="{BB962C8B-B14F-4D97-AF65-F5344CB8AC3E}">
        <p14:creationId xmlns:p14="http://schemas.microsoft.com/office/powerpoint/2010/main" val="239722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8D5BBC3-A39D-5648-C774-C46FFABA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типичного алгоритма хорошее поведение — O(n </a:t>
            </a:r>
            <a:r>
              <a:rPr lang="ru-RU" sz="32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sz="3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n) и плохое поведение — это O(n²). </a:t>
            </a:r>
          </a:p>
          <a:p>
            <a:pPr marL="0" indent="0">
              <a:buNone/>
            </a:pPr>
            <a:endParaRPr lang="ru-RU" sz="32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Идеальное поведение для упорядочения — O(n).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289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A52F1-7E50-EFFF-A0A5-8752FD1F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 код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00397C-D7A1-5E34-236F-40E9FD56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10" y="60371"/>
            <a:ext cx="7447663" cy="67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31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006895-B722-B628-9CC6-01B222F04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4" y="0"/>
            <a:ext cx="6556372" cy="67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4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9F4E31-8989-58BB-FD0C-60EAA360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25" y="0"/>
            <a:ext cx="9888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56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F60DE4-0055-2B67-C993-7D7B0FE08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код так же есть на моем аккаунте в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скрытая (может и открытая) реклама.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Бегите и подписывайтесь уже.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всем за внимание! 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огромное спасибо Маше за прочтение!!!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Маша, это тебе.. 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6CC56594-B77A-65AA-BFC2-9527DF64C4B5}"/>
              </a:ext>
            </a:extLst>
          </p:cNvPr>
          <p:cNvGrpSpPr/>
          <p:nvPr/>
        </p:nvGrpSpPr>
        <p:grpSpPr>
          <a:xfrm>
            <a:off x="4528525" y="4944225"/>
            <a:ext cx="1519560" cy="1279800"/>
            <a:chOff x="4528525" y="4944225"/>
            <a:chExt cx="1519560" cy="12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C3CEA96E-168C-5E0C-58F3-371D26EA4F2D}"/>
                    </a:ext>
                  </a:extLst>
                </p14:cNvPr>
                <p14:cNvContentPartPr/>
                <p14:nvPr/>
              </p14:nvContentPartPr>
              <p14:xfrm>
                <a:off x="4528525" y="4944225"/>
                <a:ext cx="1519560" cy="127980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C3CEA96E-168C-5E0C-58F3-371D26EA4F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92885" y="4908225"/>
                  <a:ext cx="1591200" cy="13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1B2DB1D6-CFD8-254E-EEC1-0A1072CBFDE7}"/>
                    </a:ext>
                  </a:extLst>
                </p14:cNvPr>
                <p14:cNvContentPartPr/>
                <p14:nvPr/>
              </p14:nvContentPartPr>
              <p14:xfrm>
                <a:off x="4583245" y="5030625"/>
                <a:ext cx="141480" cy="37440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1B2DB1D6-CFD8-254E-EEC1-0A1072CBFD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47605" y="4994625"/>
                  <a:ext cx="2131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A4D9C679-16F2-C8FD-CE52-73A135409F13}"/>
                    </a:ext>
                  </a:extLst>
                </p14:cNvPr>
                <p14:cNvContentPartPr/>
                <p14:nvPr/>
              </p14:nvContentPartPr>
              <p14:xfrm>
                <a:off x="4666405" y="5025225"/>
                <a:ext cx="190080" cy="50724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A4D9C679-16F2-C8FD-CE52-73A135409F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30765" y="4989225"/>
                  <a:ext cx="26172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D7BDAF2A-6E0E-857D-657A-9E5CA0EC987E}"/>
                    </a:ext>
                  </a:extLst>
                </p14:cNvPr>
                <p14:cNvContentPartPr/>
                <p14:nvPr/>
              </p14:nvContentPartPr>
              <p14:xfrm>
                <a:off x="4766485" y="5059065"/>
                <a:ext cx="243720" cy="63000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D7BDAF2A-6E0E-857D-657A-9E5CA0EC98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30845" y="5023065"/>
                  <a:ext cx="31536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87F6A4E8-2CD2-4DD8-D823-31FFD8EFB62A}"/>
                    </a:ext>
                  </a:extLst>
                </p14:cNvPr>
                <p14:cNvContentPartPr/>
                <p14:nvPr/>
              </p14:nvContentPartPr>
              <p14:xfrm>
                <a:off x="4918045" y="5119905"/>
                <a:ext cx="210240" cy="60948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87F6A4E8-2CD2-4DD8-D823-31FFD8EFB6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82045" y="5084265"/>
                  <a:ext cx="28188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4B03A075-5B35-C895-E0A6-793B08D69E04}"/>
                    </a:ext>
                  </a:extLst>
                </p14:cNvPr>
                <p14:cNvContentPartPr/>
                <p14:nvPr/>
              </p14:nvContentPartPr>
              <p14:xfrm>
                <a:off x="5030005" y="5217825"/>
                <a:ext cx="207720" cy="60516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4B03A075-5B35-C895-E0A6-793B08D69E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94005" y="5181825"/>
                  <a:ext cx="27936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F8319381-2CB6-881C-2800-0D464A16F7D8}"/>
                    </a:ext>
                  </a:extLst>
                </p14:cNvPr>
                <p14:cNvContentPartPr/>
                <p14:nvPr/>
              </p14:nvContentPartPr>
              <p14:xfrm>
                <a:off x="5163925" y="5012265"/>
                <a:ext cx="337680" cy="90900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F8319381-2CB6-881C-2800-0D464A16F7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27925" y="4976265"/>
                  <a:ext cx="409320" cy="9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37296269-8897-DE92-6CFB-F53480FB79EB}"/>
                    </a:ext>
                  </a:extLst>
                </p14:cNvPr>
                <p14:cNvContentPartPr/>
                <p14:nvPr/>
              </p14:nvContentPartPr>
              <p14:xfrm>
                <a:off x="5349325" y="5077065"/>
                <a:ext cx="351720" cy="76788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37296269-8897-DE92-6CFB-F53480FB79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13325" y="5041425"/>
                  <a:ext cx="42336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5F7E5693-4A24-4452-7BE5-95757678AB6C}"/>
                    </a:ext>
                  </a:extLst>
                </p14:cNvPr>
                <p14:cNvContentPartPr/>
                <p14:nvPr/>
              </p14:nvContentPartPr>
              <p14:xfrm>
                <a:off x="5463445" y="5117385"/>
                <a:ext cx="445320" cy="88668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5F7E5693-4A24-4452-7BE5-95757678AB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27445" y="5081745"/>
                  <a:ext cx="51696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CA0D1937-7232-4D95-DDFD-1AA5DC02CC71}"/>
                    </a:ext>
                  </a:extLst>
                </p14:cNvPr>
                <p14:cNvContentPartPr/>
                <p14:nvPr/>
              </p14:nvContentPartPr>
              <p14:xfrm>
                <a:off x="5529325" y="5566665"/>
                <a:ext cx="312480" cy="5475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CA0D1937-7232-4D95-DDFD-1AA5DC02CC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93685" y="5531025"/>
                  <a:ext cx="384120" cy="61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879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78CC9-95F9-A4AC-66AD-3579B844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5E5E2-5BA3-08D0-2986-1449C44A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сортировка - это термин, обозначающий класс алгоритмов сортировки, которые могут обрабатывать огромные объемы данных. 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сортировка требуется, когда сортируемые данные не помещаются в основную память вычислительного устройства (обычно ОЗУ) и вместо этого должны находиться в более медленной внешней памяти (обычно на жестком диске).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Понятное дело, сортировка будет производиться с помощью внешних файлов.</a:t>
            </a:r>
          </a:p>
        </p:txBody>
      </p:sp>
    </p:spTree>
    <p:extLst>
      <p:ext uri="{BB962C8B-B14F-4D97-AF65-F5344CB8AC3E}">
        <p14:creationId xmlns:p14="http://schemas.microsoft.com/office/powerpoint/2010/main" val="395978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739DD42-D3DA-19C8-2CE4-E159F9DDB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7"/>
            <a:ext cx="10515600" cy="591301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множество алгоритмов внешней сортировки…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моей презентации только две самые распространенные.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Прямое слияние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Естественное слияние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Других здесь нет, можете погуглить, если вам интересно, я эти еле-еле потянула. И, вообще, я не поняла, может быть, я могла расписать только одну.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7D41CE-AB24-2AD1-38DC-54C7103EB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22548"/>
            <a:ext cx="11792932" cy="63442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описать внешнюю сортировку прямым слиянием, введем определения. 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Серия (упорядоченный отрезок)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это последовательность элементов, которая упорядочена по ключу.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элементов в серии называется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длиной серии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Серия, состоящая из одного элемента, упорядочена всегда. Последняя серия может иметь длину меньшую, чем остальные серии файлов. Максимальное количество серий в файле </a:t>
            </a:r>
            <a:r>
              <a:rPr lang="ru-RU" b="0" i="0" dirty="0">
                <a:solidFill>
                  <a:srgbClr val="8B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(все элементы не упорядочены). Минимальное количество серий одна (все элементы упорядочены).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02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40040D0-F115-FDC2-AA37-6A20AA4C2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25" y="628420"/>
            <a:ext cx="10515600" cy="5027661"/>
          </a:xfrm>
        </p:spPr>
        <p:txBody>
          <a:bodyPr>
            <a:normAutofit fontScale="92500"/>
          </a:bodyPr>
          <a:lstStyle/>
          <a:p>
            <a:pPr algn="l"/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большинства методов внешних сортировок лежит </a:t>
            </a:r>
            <a:r>
              <a:rPr lang="ru-RU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слияния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распределения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это процесс объединения двух (или более) упорядоченных серий в одну упорядоченную последовательность при помощи циклического выбора элементов, доступных в данный момент. 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это процесс разделения упорядоченных серий на два и несколько вспомогательных файла.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ru-RU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Фаза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это действия по однократной обработке всей последовательности элементов. 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Двухфазная сортировка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это </a:t>
            </a:r>
            <a:r>
              <a:rPr lang="ru-RU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которой отдельно реализуется две фазы: распределение и слияние. 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Однофазная сортировка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это </a:t>
            </a:r>
            <a:r>
              <a:rPr lang="ru-RU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которой объединены фазы распределения и слияния в одну.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8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697A4C0-B6F0-FE53-44A8-23CFDAD0B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913"/>
            <a:ext cx="10515600" cy="571505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 алгоритм сортировки слиянием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серии распределяются на два или более вспомогательных файлов. Данное распределение идет поочередно: первая серия записывается в первый вспомогательный </a:t>
            </a: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вторая – во второй и так далее до последнего вспомогательного файла.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Затем опять </a:t>
            </a: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запись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серии начинается в первый вспомогательный </a:t>
            </a: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После распределения всех серий, они объединяются в более длинные упорядоченные отрезки, то есть из каждого вспомогательного файла берется по одной серии, которые сливаются. Если в каком-то файле серия заканчивается, то переход к следующей серии не осуществляется.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зависимости от вида сортировки сформированная более длинная упорядоченная серия записывается либо в исходный </a:t>
            </a:r>
            <a:r>
              <a:rPr lang="ru-RU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либо в один из вспомогательных файлов. После того как все серии из всех вспомогательных файлов объединены в новые серии, потом опять начинается их распределение. И так до тех пор, пока все данные не будут отсортированы.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87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2765</Words>
  <Application>Microsoft Office PowerPoint</Application>
  <PresentationFormat>Широкоэкранный</PresentationFormat>
  <Paragraphs>207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lucida grande</vt:lpstr>
      <vt:lpstr>Times New Roman</vt:lpstr>
      <vt:lpstr>Тема Office</vt:lpstr>
      <vt:lpstr>Презентация PowerPoint</vt:lpstr>
      <vt:lpstr>Создатель презентации:                  Тупиченко Елизавета Павловна</vt:lpstr>
      <vt:lpstr>Создатель презентации:                  Тупиченко Елизавета Павловна</vt:lpstr>
      <vt:lpstr>Презентация PowerPoint</vt:lpstr>
      <vt:lpstr>Определение.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внешней сортировки прямым слиянием.</vt:lpstr>
      <vt:lpstr>Шаг 1.</vt:lpstr>
      <vt:lpstr>Шаг 2.</vt:lpstr>
      <vt:lpstr>Шаг 3. Полученный файл f вновь обрабатывается, как указано в шагах 1 и 2. При этом упорядоченные пары переходят в упорядоченные четверки.  Шаг 4. Повторяя шаги, сливаем четверки в восьмерки и т.д., каждый раз удваивая длину слитых последовательностей до тех пор, пока не будет упорядочен целиком весь файл.</vt:lpstr>
      <vt:lpstr>Доведем вместе дело до конца, чтобы вы поняли((</vt:lpstr>
      <vt:lpstr>Доведем вместе дело до конца, чтобы вы поняли((</vt:lpstr>
      <vt:lpstr>Доведем вместе дело до конца, чтобы вы поняли((</vt:lpstr>
      <vt:lpstr>Доведем вместе дело до конца, чтобы вы поняли((</vt:lpstr>
      <vt:lpstr>Доведем вместе дело до конца, чтобы вы поняли((</vt:lpstr>
      <vt:lpstr>Доведем вместе дело до конца, чтобы вы поняли((</vt:lpstr>
      <vt:lpstr>Доведем вместе дело до конца, чтобы вы поняли((</vt:lpstr>
      <vt:lpstr>Презентация PowerPoint</vt:lpstr>
      <vt:lpstr>Презентация PowerPoint</vt:lpstr>
      <vt:lpstr>Презентация PowerPoint</vt:lpstr>
      <vt:lpstr>Презентация PowerPoint</vt:lpstr>
      <vt:lpstr>Сам код:</vt:lpstr>
      <vt:lpstr>Презентация PowerPoint</vt:lpstr>
      <vt:lpstr>Презентация PowerPoint</vt:lpstr>
      <vt:lpstr>Презентация PowerPoint</vt:lpstr>
      <vt:lpstr>Презентация PowerPoint</vt:lpstr>
      <vt:lpstr>Внешняя сортировка естественным слиянием.</vt:lpstr>
      <vt:lpstr>Алгоритм сортировки естественным слиянием.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Сам код: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Елизавета Тупиченко</dc:creator>
  <cp:lastModifiedBy>Елизавета Тупиченко</cp:lastModifiedBy>
  <cp:revision>1</cp:revision>
  <dcterms:created xsi:type="dcterms:W3CDTF">2023-03-03T20:28:54Z</dcterms:created>
  <dcterms:modified xsi:type="dcterms:W3CDTF">2023-03-04T01:09:29Z</dcterms:modified>
</cp:coreProperties>
</file>