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 id="2147483809" r:id="rId2"/>
  </p:sldMasterIdLst>
  <p:notesMasterIdLst>
    <p:notesMasterId r:id="rId15"/>
  </p:notesMasterIdLst>
  <p:handoutMasterIdLst>
    <p:handoutMasterId r:id="rId16"/>
  </p:handoutMasterIdLst>
  <p:sldIdLst>
    <p:sldId id="1194" r:id="rId3"/>
    <p:sldId id="1245" r:id="rId4"/>
    <p:sldId id="1250" r:id="rId5"/>
    <p:sldId id="1240" r:id="rId6"/>
    <p:sldId id="1239" r:id="rId7"/>
    <p:sldId id="1241" r:id="rId8"/>
    <p:sldId id="1246" r:id="rId9"/>
    <p:sldId id="1249" r:id="rId10"/>
    <p:sldId id="1242" r:id="rId11"/>
    <p:sldId id="1251" r:id="rId12"/>
    <p:sldId id="1247" r:id="rId13"/>
    <p:sldId id="1201" r:id="rId14"/>
  </p:sldIdLst>
  <p:sldSz cx="9144000" cy="5143500" type="screen16x9"/>
  <p:notesSz cx="6858000" cy="9144000"/>
  <p:defaultTextStyle>
    <a:defPPr>
      <a:defRPr lang="de-DE"/>
    </a:defPPr>
    <a:lvl1pPr marL="0" algn="l" defTabSz="685723" rtl="0" eaLnBrk="1" latinLnBrk="0" hangingPunct="1">
      <a:defRPr lang="de-DE" sz="1350" kern="1200">
        <a:solidFill>
          <a:schemeClr val="tx1"/>
        </a:solidFill>
        <a:latin typeface="Arial"/>
        <a:ea typeface="+mn-ea"/>
        <a:cs typeface="+mn-cs"/>
      </a:defRPr>
    </a:lvl1pPr>
    <a:lvl2pPr marL="342862" algn="l" defTabSz="685723" rtl="0" eaLnBrk="1" latinLnBrk="0" hangingPunct="1">
      <a:buClr>
        <a:srgbClr val="FDB913"/>
      </a:buClr>
      <a:buSzPct val="100000"/>
      <a:buFont typeface="wingdings"/>
      <a:buChar char=""/>
      <a:defRPr lang="de-DE" sz="1350" kern="1200">
        <a:solidFill>
          <a:schemeClr val="tx1"/>
        </a:solidFill>
        <a:latin typeface="Arial"/>
        <a:ea typeface="+mn-ea"/>
        <a:cs typeface="+mn-cs"/>
      </a:defRPr>
    </a:lvl2pPr>
    <a:lvl3pPr marL="685723" algn="l" defTabSz="685723" rtl="0" eaLnBrk="1" latinLnBrk="0" hangingPunct="1">
      <a:buClr>
        <a:srgbClr val="666666"/>
      </a:buClr>
      <a:buSzPct val="80000"/>
      <a:buFont typeface="Wingdings"/>
      <a:buChar char="n"/>
      <a:defRPr lang="de-DE" sz="1050" kern="1200">
        <a:solidFill>
          <a:schemeClr val="tx1"/>
        </a:solidFill>
        <a:latin typeface="Arial"/>
        <a:ea typeface="+mn-ea"/>
        <a:cs typeface="+mn-cs"/>
      </a:defRPr>
    </a:lvl3pPr>
    <a:lvl4pPr marL="1028585" algn="l" defTabSz="685723" rtl="0" eaLnBrk="1" latinLnBrk="0" hangingPunct="1">
      <a:buClr>
        <a:srgbClr val="666666"/>
      </a:buClr>
      <a:buSzPct val="80000"/>
      <a:buFont typeface="Arial"/>
      <a:buChar char=""/>
      <a:defRPr lang="de-DE" sz="900" kern="1200">
        <a:solidFill>
          <a:schemeClr val="tx1"/>
        </a:solidFill>
        <a:latin typeface="Arial"/>
        <a:ea typeface="+mn-ea"/>
        <a:cs typeface="+mn-cs"/>
      </a:defRPr>
    </a:lvl4pPr>
    <a:lvl5pPr marL="1371445" algn="l" defTabSz="685723" rtl="0" eaLnBrk="1" latinLnBrk="0" hangingPunct="1">
      <a:buClr>
        <a:srgbClr val="666666"/>
      </a:buClr>
      <a:buSzPct val="80000"/>
      <a:buFont typeface="Arial"/>
      <a:buChar char=""/>
      <a:defRPr lang="de-DE" sz="750" kern="1200">
        <a:solidFill>
          <a:schemeClr val="tx1"/>
        </a:solidFill>
        <a:latin typeface="Arial"/>
        <a:ea typeface="+mn-ea"/>
        <a:cs typeface="+mn-cs"/>
      </a:defRPr>
    </a:lvl5pPr>
    <a:lvl6pPr marL="1714307" algn="l" defTabSz="685723" rtl="0" eaLnBrk="1" latinLnBrk="0" hangingPunct="1">
      <a:defRPr sz="1350" kern="1200">
        <a:solidFill>
          <a:schemeClr val="tx1"/>
        </a:solidFill>
        <a:latin typeface="+mn-lt"/>
        <a:ea typeface="+mn-ea"/>
        <a:cs typeface="+mn-cs"/>
      </a:defRPr>
    </a:lvl6pPr>
    <a:lvl7pPr marL="2057168" algn="l" defTabSz="685723" rtl="0" eaLnBrk="1" latinLnBrk="0" hangingPunct="1">
      <a:defRPr sz="1350" kern="1200">
        <a:solidFill>
          <a:schemeClr val="tx1"/>
        </a:solidFill>
        <a:latin typeface="+mn-lt"/>
        <a:ea typeface="+mn-ea"/>
        <a:cs typeface="+mn-cs"/>
      </a:defRPr>
    </a:lvl7pPr>
    <a:lvl8pPr marL="2400030" algn="l" defTabSz="685723" rtl="0" eaLnBrk="1" latinLnBrk="0" hangingPunct="1">
      <a:defRPr sz="1350" kern="1200">
        <a:solidFill>
          <a:schemeClr val="tx1"/>
        </a:solidFill>
        <a:latin typeface="+mn-lt"/>
        <a:ea typeface="+mn-ea"/>
        <a:cs typeface="+mn-cs"/>
      </a:defRPr>
    </a:lvl8pPr>
    <a:lvl9pPr marL="2742891" algn="l" defTabSz="68572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4C8B"/>
    <a:srgbClr val="B8001F"/>
    <a:srgbClr val="B0C8E6"/>
    <a:srgbClr val="DCE7F4"/>
    <a:srgbClr val="003BFB"/>
    <a:srgbClr val="009DFF"/>
    <a:srgbClr val="FFFFFF"/>
    <a:srgbClr val="0071FB"/>
    <a:srgbClr val="00A6FF"/>
    <a:srgbClr val="007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67" autoAdjust="0"/>
    <p:restoredTop sz="84521" autoAdjust="0"/>
  </p:normalViewPr>
  <p:slideViewPr>
    <p:cSldViewPr snapToGrid="0" showGuides="1">
      <p:cViewPr varScale="1">
        <p:scale>
          <a:sx n="123" d="100"/>
          <a:sy n="123" d="100"/>
        </p:scale>
        <p:origin x="846" y="96"/>
      </p:cViewPr>
      <p:guideLst/>
    </p:cSldViewPr>
  </p:slideViewPr>
  <p:outlineViewPr>
    <p:cViewPr>
      <p:scale>
        <a:sx n="33" d="100"/>
        <a:sy n="33" d="100"/>
      </p:scale>
      <p:origin x="0" y="-13552"/>
    </p:cViewPr>
  </p:outlineViewPr>
  <p:notesTextViewPr>
    <p:cViewPr>
      <p:scale>
        <a:sx n="60" d="100"/>
        <a:sy n="60" d="100"/>
      </p:scale>
      <p:origin x="0" y="0"/>
    </p:cViewPr>
  </p:notesTextViewPr>
  <p:sorterViewPr>
    <p:cViewPr>
      <p:scale>
        <a:sx n="1" d="1"/>
        <a:sy n="1" d="1"/>
      </p:scale>
      <p:origin x="0" y="0"/>
    </p:cViewPr>
  </p:sorterViewPr>
  <p:notesViewPr>
    <p:cSldViewPr snapToGrid="0" showGuides="1">
      <p:cViewPr varScale="1">
        <p:scale>
          <a:sx n="123" d="100"/>
          <a:sy n="123" d="100"/>
        </p:scale>
        <p:origin x="4464"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2875" y="390525"/>
            <a:ext cx="714375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cSld>
  <p:clrMap bg1="lt1" tx1="dk1" bg2="lt2" tx2="dk2" accent1="accent1" accent2="accent2" accent3="accent3" accent4="accent4" accent5="accent5" accent6="accent6" hlink="hlink" folHlink="folHlink"/>
  <p:notesStyle>
    <a:lvl1pPr marL="0" algn="l" defTabSz="685723" rtl="0" eaLnBrk="1" latinLnBrk="0" hangingPunct="1">
      <a:defRPr sz="900" kern="1200">
        <a:solidFill>
          <a:schemeClr val="tx1"/>
        </a:solidFill>
        <a:latin typeface="+mn-lt"/>
        <a:ea typeface="+mn-ea"/>
        <a:cs typeface="+mn-cs"/>
      </a:defRPr>
    </a:lvl1pPr>
    <a:lvl2pPr marL="202478" indent="-134985" algn="l" defTabSz="685723" rtl="0" eaLnBrk="1" latinLnBrk="0" hangingPunct="1">
      <a:buClr>
        <a:schemeClr val="accent1"/>
      </a:buClr>
      <a:buSzPct val="100000"/>
      <a:buFont typeface="Wingdings" pitchFamily="2" charset="2"/>
      <a:buChar char=""/>
      <a:defRPr sz="900" kern="1200">
        <a:solidFill>
          <a:schemeClr val="tx1"/>
        </a:solidFill>
        <a:latin typeface="+mn-lt"/>
        <a:ea typeface="+mn-ea"/>
        <a:cs typeface="+mn-cs"/>
      </a:defRPr>
    </a:lvl2pPr>
    <a:lvl3pPr marL="336909" indent="-136908" algn="l" defTabSz="685723" rtl="0" eaLnBrk="1" latinLnBrk="0" hangingPunct="1">
      <a:buClr>
        <a:schemeClr val="accent2"/>
      </a:buClr>
      <a:buSzPct val="80000"/>
      <a:buFont typeface="Symbol" pitchFamily="18" charset="2"/>
      <a:buChar char="-"/>
      <a:defRPr sz="750" kern="1200">
        <a:solidFill>
          <a:schemeClr val="tx1"/>
        </a:solidFill>
        <a:latin typeface="+mn-lt"/>
        <a:ea typeface="+mn-ea"/>
        <a:cs typeface="+mn-cs"/>
      </a:defRPr>
    </a:lvl3pPr>
    <a:lvl4pPr marL="425006" indent="-100002" algn="l" defTabSz="685723" rtl="0" eaLnBrk="1" latinLnBrk="0" hangingPunct="1">
      <a:buClr>
        <a:schemeClr val="accent2"/>
      </a:buClr>
      <a:buFont typeface="Arial" pitchFamily="34" charset="0"/>
      <a:buChar char="–"/>
      <a:defRPr sz="750" kern="1200">
        <a:solidFill>
          <a:schemeClr val="tx1"/>
        </a:solidFill>
        <a:latin typeface="+mn-lt"/>
        <a:ea typeface="+mn-ea"/>
        <a:cs typeface="+mn-cs"/>
      </a:defRPr>
    </a:lvl4pPr>
    <a:lvl5pPr marL="1371445" algn="l" defTabSz="685723" rtl="0" eaLnBrk="1" latinLnBrk="0" hangingPunct="1">
      <a:defRPr sz="900" kern="1200">
        <a:solidFill>
          <a:schemeClr val="tx1"/>
        </a:solidFill>
        <a:latin typeface="+mn-lt"/>
        <a:ea typeface="+mn-ea"/>
        <a:cs typeface="+mn-cs"/>
      </a:defRPr>
    </a:lvl5pPr>
    <a:lvl6pPr marL="1714307" algn="l" defTabSz="685723" rtl="0" eaLnBrk="1" latinLnBrk="0" hangingPunct="1">
      <a:defRPr sz="900" kern="1200">
        <a:solidFill>
          <a:schemeClr val="tx1"/>
        </a:solidFill>
        <a:latin typeface="+mn-lt"/>
        <a:ea typeface="+mn-ea"/>
        <a:cs typeface="+mn-cs"/>
      </a:defRPr>
    </a:lvl6pPr>
    <a:lvl7pPr marL="2057168" algn="l" defTabSz="685723" rtl="0" eaLnBrk="1" latinLnBrk="0" hangingPunct="1">
      <a:defRPr sz="900" kern="1200">
        <a:solidFill>
          <a:schemeClr val="tx1"/>
        </a:solidFill>
        <a:latin typeface="+mn-lt"/>
        <a:ea typeface="+mn-ea"/>
        <a:cs typeface="+mn-cs"/>
      </a:defRPr>
    </a:lvl7pPr>
    <a:lvl8pPr marL="2400030" algn="l" defTabSz="685723" rtl="0" eaLnBrk="1" latinLnBrk="0" hangingPunct="1">
      <a:defRPr sz="900" kern="1200">
        <a:solidFill>
          <a:schemeClr val="tx1"/>
        </a:solidFill>
        <a:latin typeface="+mn-lt"/>
        <a:ea typeface="+mn-ea"/>
        <a:cs typeface="+mn-cs"/>
      </a:defRPr>
    </a:lvl8pPr>
    <a:lvl9pPr marL="2742891" algn="l" defTabSz="68572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443942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257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endParaRPr lang="zh-CN" altLang="en-US" dirty="0"/>
          </a:p>
        </p:txBody>
      </p:sp>
      <p:sp>
        <p:nvSpPr>
          <p:cNvPr id="4" name="灯片编号占位符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286313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2877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318474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文字+图片-4">
    <p:spTree>
      <p:nvGrpSpPr>
        <p:cNvPr id="1" name=""/>
        <p:cNvGrpSpPr/>
        <p:nvPr/>
      </p:nvGrpSpPr>
      <p:grpSpPr>
        <a:xfrm>
          <a:off x="0" y="0"/>
          <a:ext cx="0" cy="0"/>
          <a:chOff x="0" y="0"/>
          <a:chExt cx="0" cy="0"/>
        </a:xfrm>
      </p:grpSpPr>
      <p:sp>
        <p:nvSpPr>
          <p:cNvPr id="3" name="Divider image placeholder">
            <a:extLst>
              <a:ext uri="{FF2B5EF4-FFF2-40B4-BE49-F238E27FC236}">
                <a16:creationId xmlns:a16="http://schemas.microsoft.com/office/drawing/2014/main" id="{326A4A52-5A3E-F64A-AE4D-7DAE8AE6E17A}"/>
              </a:ext>
            </a:extLst>
          </p:cNvPr>
          <p:cNvSpPr>
            <a:spLocks noGrp="1"/>
          </p:cNvSpPr>
          <p:nvPr>
            <p:ph type="pic" sz="quarter" idx="12"/>
          </p:nvPr>
        </p:nvSpPr>
        <p:spPr bwMode="gray">
          <a:xfrm>
            <a:off x="0" y="1977630"/>
            <a:ext cx="9144000" cy="3165871"/>
          </a:xfrm>
          <a:prstGeom prst="rect">
            <a:avLst/>
          </a:prstGeom>
          <a:solidFill>
            <a:srgbClr val="003BFB"/>
          </a:solidFill>
        </p:spPr>
        <p:txBody>
          <a:bodyPr tIns="324000"/>
          <a:lstStyle>
            <a:lvl1pPr marL="0" marR="0" indent="0" algn="ctr" defTabSz="408209" rtl="0" eaLnBrk="1" fontAlgn="auto" latinLnBrk="0" hangingPunct="1">
              <a:lnSpc>
                <a:spcPct val="100000"/>
              </a:lnSpc>
              <a:spcBef>
                <a:spcPts val="450"/>
              </a:spcBef>
              <a:spcAft>
                <a:spcPts val="0"/>
              </a:spcAft>
              <a:buClr>
                <a:schemeClr val="accent1"/>
              </a:buClr>
              <a:buSzPct val="80000"/>
              <a:buFontTx/>
              <a:buNone/>
              <a:tabLst/>
              <a:defRPr sz="1200">
                <a:solidFill>
                  <a:schemeClr val="bg1"/>
                </a:solidFill>
              </a:defRPr>
            </a:lvl1pPr>
          </a:lstStyle>
          <a:p>
            <a:r>
              <a:rPr lang="zh-CN" altLang="en-US" dirty="0"/>
              <a:t>单击图标添加图片</a:t>
            </a:r>
            <a:endParaRPr lang="de-DE" altLang="zh-CN" dirty="0"/>
          </a:p>
        </p:txBody>
      </p:sp>
      <p:sp>
        <p:nvSpPr>
          <p:cNvPr id="10" name="标题 1">
            <a:extLst>
              <a:ext uri="{FF2B5EF4-FFF2-40B4-BE49-F238E27FC236}">
                <a16:creationId xmlns:a16="http://schemas.microsoft.com/office/drawing/2014/main" id="{4B88A9A8-D6BF-2247-8509-08E6BF9EE7CD}"/>
              </a:ext>
            </a:extLst>
          </p:cNvPr>
          <p:cNvSpPr>
            <a:spLocks noGrp="1"/>
          </p:cNvSpPr>
          <p:nvPr>
            <p:ph type="title"/>
          </p:nvPr>
        </p:nvSpPr>
        <p:spPr>
          <a:xfrm>
            <a:off x="462938" y="183181"/>
            <a:ext cx="8226854" cy="314296"/>
          </a:xfrm>
          <a:prstGeom prst="rect">
            <a:avLst/>
          </a:prstGeom>
        </p:spPr>
        <p:txBody>
          <a:bodyPr lIns="0" tIns="0" bIns="0"/>
          <a:lstStyle>
            <a:lvl1pPr>
              <a:defRPr sz="2400" b="0">
                <a:solidFill>
                  <a:schemeClr val="tx1"/>
                </a:solidFill>
                <a:latin typeface="Microsoft YaHei" panose="020B0503020204020204" pitchFamily="34" charset="-122"/>
                <a:ea typeface="Microsoft YaHei" panose="020B0503020204020204" pitchFamily="34" charset="-122"/>
              </a:defRPr>
            </a:lvl1pPr>
          </a:lstStyle>
          <a:p>
            <a:r>
              <a:rPr kumimoji="1" lang="zh-CN" altLang="en-US" dirty="0"/>
              <a:t>单击此处编辑母版标题样式</a:t>
            </a:r>
          </a:p>
        </p:txBody>
      </p:sp>
      <p:sp>
        <p:nvSpPr>
          <p:cNvPr id="15" name="文本占位符 14">
            <a:extLst>
              <a:ext uri="{FF2B5EF4-FFF2-40B4-BE49-F238E27FC236}">
                <a16:creationId xmlns:a16="http://schemas.microsoft.com/office/drawing/2014/main" id="{541D636C-DBBE-474F-89D1-CEE93F4172FF}"/>
              </a:ext>
            </a:extLst>
          </p:cNvPr>
          <p:cNvSpPr>
            <a:spLocks noGrp="1"/>
          </p:cNvSpPr>
          <p:nvPr>
            <p:ph type="body" sz="quarter" idx="13" hasCustomPrompt="1"/>
          </p:nvPr>
        </p:nvSpPr>
        <p:spPr>
          <a:xfrm>
            <a:off x="463153" y="587114"/>
            <a:ext cx="8226639" cy="201216"/>
          </a:xfrm>
          <a:prstGeom prst="rect">
            <a:avLst/>
          </a:prstGeom>
        </p:spPr>
        <p:txBody>
          <a:bodyPr lIns="0"/>
          <a:lstStyle>
            <a:lvl1pPr>
              <a:defRPr sz="1200" b="0">
                <a:solidFill>
                  <a:schemeClr val="tx1"/>
                </a:solidFill>
                <a:latin typeface="Microsoft YaHei" panose="020B0503020204020204" pitchFamily="34" charset="-122"/>
                <a:ea typeface="Microsoft YaHei" panose="020B0503020204020204" pitchFamily="34" charset="-122"/>
              </a:defRPr>
            </a:lvl1pPr>
            <a:lvl2pPr>
              <a:defRPr b="0">
                <a:latin typeface="Microsoft YaHei" panose="020B0503020204020204" pitchFamily="34" charset="-122"/>
                <a:ea typeface="Microsoft YaHei" panose="020B0503020204020204" pitchFamily="34" charset="-122"/>
              </a:defRPr>
            </a:lvl2pPr>
            <a:lvl3pPr>
              <a:defRPr b="0">
                <a:latin typeface="Microsoft YaHei" panose="020B0503020204020204" pitchFamily="34" charset="-122"/>
                <a:ea typeface="Microsoft YaHei" panose="020B0503020204020204" pitchFamily="34" charset="-122"/>
              </a:defRPr>
            </a:lvl3pPr>
            <a:lvl4pPr>
              <a:defRPr b="0">
                <a:latin typeface="Microsoft YaHei" panose="020B0503020204020204" pitchFamily="34" charset="-122"/>
                <a:ea typeface="Microsoft YaHei" panose="020B0503020204020204" pitchFamily="34" charset="-122"/>
              </a:defRPr>
            </a:lvl4pPr>
            <a:lvl5pPr>
              <a:defRPr b="0">
                <a:latin typeface="Microsoft YaHei" panose="020B0503020204020204" pitchFamily="34" charset="-122"/>
                <a:ea typeface="Microsoft YaHei" panose="020B0503020204020204" pitchFamily="34" charset="-122"/>
              </a:defRPr>
            </a:lvl5pPr>
          </a:lstStyle>
          <a:p>
            <a:pPr lvl="0"/>
            <a:r>
              <a:rPr kumimoji="1" lang="zh-CN" altLang="en-US" dirty="0"/>
              <a:t>这是一段副标题描述，内容简洁，建议不超过一行。</a:t>
            </a:r>
          </a:p>
        </p:txBody>
      </p:sp>
      <p:cxnSp>
        <p:nvCxnSpPr>
          <p:cNvPr id="5" name="直线连接符 4">
            <a:extLst>
              <a:ext uri="{FF2B5EF4-FFF2-40B4-BE49-F238E27FC236}">
                <a16:creationId xmlns:a16="http://schemas.microsoft.com/office/drawing/2014/main" id="{322EE0FB-5498-7D4F-A6C1-1FD7EA891FE5}"/>
              </a:ext>
            </a:extLst>
          </p:cNvPr>
          <p:cNvCxnSpPr>
            <a:cxnSpLocks/>
          </p:cNvCxnSpPr>
          <p:nvPr userDrawn="1"/>
        </p:nvCxnSpPr>
        <p:spPr>
          <a:xfrm>
            <a:off x="462937" y="917565"/>
            <a:ext cx="225847"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3036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封底-英文">
    <p:spTree>
      <p:nvGrpSpPr>
        <p:cNvPr id="1" name=""/>
        <p:cNvGrpSpPr/>
        <p:nvPr/>
      </p:nvGrpSpPr>
      <p:grpSpPr>
        <a:xfrm>
          <a:off x="0" y="0"/>
          <a:ext cx="0" cy="0"/>
          <a:chOff x="0" y="0"/>
          <a:chExt cx="0" cy="0"/>
        </a:xfrm>
      </p:grpSpPr>
      <p:sp>
        <p:nvSpPr>
          <p:cNvPr id="3" name="Shape 128">
            <a:extLst>
              <a:ext uri="{FF2B5EF4-FFF2-40B4-BE49-F238E27FC236}">
                <a16:creationId xmlns:a16="http://schemas.microsoft.com/office/drawing/2014/main" id="{BCFE719E-81BC-7D46-B182-E7202D83077E}"/>
              </a:ext>
            </a:extLst>
          </p:cNvPr>
          <p:cNvSpPr/>
          <p:nvPr userDrawn="1"/>
        </p:nvSpPr>
        <p:spPr>
          <a:xfrm>
            <a:off x="2929908" y="1675374"/>
            <a:ext cx="3284183" cy="1052598"/>
          </a:xfrm>
          <a:prstGeom prst="rect">
            <a:avLst/>
          </a:prstGeom>
          <a:ln w="12700">
            <a:miter lim="400000"/>
          </a:ln>
          <a:extLst>
            <a:ext uri="{C572A759-6A51-4108-AA02-DFA0A04FC94B}">
              <ma14:wrappingTextBoxFlag xmlns:ma14="http://schemas.microsoft.com/office/mac/drawingml/2011/main" xmlns="" val="1"/>
            </a:ext>
          </a:extLst>
        </p:spPr>
        <p:txBody>
          <a:bodyPr wrap="square" lIns="19051" tIns="19051" rIns="19051" bIns="19051" anchor="ctr">
            <a:spAutoFit/>
          </a:bodyPr>
          <a:lstStyle/>
          <a:p>
            <a:pPr algn="ctr">
              <a:lnSpc>
                <a:spcPct val="120000"/>
              </a:lnSpc>
              <a:defRPr sz="4000" spc="79">
                <a:solidFill>
                  <a:srgbClr val="FFFFFF"/>
                </a:solidFill>
                <a:latin typeface="Arial"/>
                <a:ea typeface="Arial"/>
                <a:cs typeface="Arial"/>
                <a:sym typeface="Arial"/>
              </a:defRPr>
            </a:pPr>
            <a:r>
              <a:rPr lang="en-US" altLang="zh-CN" sz="6000" b="1" dirty="0">
                <a:solidFill>
                  <a:schemeClr val="bg1">
                    <a:lumMod val="95000"/>
                  </a:schemeClr>
                </a:solidFill>
                <a:latin typeface="Microsoft YaHei" panose="020B0503020204020204" pitchFamily="34" charset="-122"/>
                <a:ea typeface="Microsoft YaHei" panose="020B0503020204020204" pitchFamily="34" charset="-122"/>
              </a:rPr>
              <a:t>Thanks</a:t>
            </a:r>
            <a:endParaRPr lang="zh-CN" altLang="en-US" sz="6000" b="1" dirty="0">
              <a:solidFill>
                <a:schemeClr val="bg1">
                  <a:lumMod val="95000"/>
                </a:schemeClr>
              </a:solidFill>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40FD461A-34BE-9E40-8B43-0C0CA20327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11108" y="2768470"/>
            <a:ext cx="1321784" cy="220617"/>
          </a:xfrm>
          <a:prstGeom prst="rect">
            <a:avLst/>
          </a:prstGeom>
        </p:spPr>
      </p:pic>
    </p:spTree>
    <p:extLst>
      <p:ext uri="{BB962C8B-B14F-4D97-AF65-F5344CB8AC3E}">
        <p14:creationId xmlns:p14="http://schemas.microsoft.com/office/powerpoint/2010/main" val="346160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封底-中文">
    <p:spTree>
      <p:nvGrpSpPr>
        <p:cNvPr id="1" name=""/>
        <p:cNvGrpSpPr/>
        <p:nvPr/>
      </p:nvGrpSpPr>
      <p:grpSpPr>
        <a:xfrm>
          <a:off x="0" y="0"/>
          <a:ext cx="0" cy="0"/>
          <a:chOff x="0" y="0"/>
          <a:chExt cx="0" cy="0"/>
        </a:xfrm>
      </p:grpSpPr>
      <p:sp>
        <p:nvSpPr>
          <p:cNvPr id="3" name="Shape 128">
            <a:extLst>
              <a:ext uri="{FF2B5EF4-FFF2-40B4-BE49-F238E27FC236}">
                <a16:creationId xmlns:a16="http://schemas.microsoft.com/office/drawing/2014/main" id="{BCFE719E-81BC-7D46-B182-E7202D83077E}"/>
              </a:ext>
            </a:extLst>
          </p:cNvPr>
          <p:cNvSpPr/>
          <p:nvPr userDrawn="1"/>
        </p:nvSpPr>
        <p:spPr>
          <a:xfrm>
            <a:off x="2929908" y="1675374"/>
            <a:ext cx="3284183" cy="1052598"/>
          </a:xfrm>
          <a:prstGeom prst="rect">
            <a:avLst/>
          </a:prstGeom>
          <a:ln w="12700">
            <a:miter lim="400000"/>
          </a:ln>
          <a:extLst>
            <a:ext uri="{C572A759-6A51-4108-AA02-DFA0A04FC94B}">
              <ma14:wrappingTextBoxFlag xmlns:ma14="http://schemas.microsoft.com/office/mac/drawingml/2011/main" xmlns="" val="1"/>
            </a:ext>
          </a:extLst>
        </p:spPr>
        <p:txBody>
          <a:bodyPr wrap="square" lIns="19051" tIns="19051" rIns="19051" bIns="19051" anchor="ctr">
            <a:spAutoFit/>
          </a:bodyPr>
          <a:lstStyle/>
          <a:p>
            <a:pPr algn="ctr">
              <a:lnSpc>
                <a:spcPct val="120000"/>
              </a:lnSpc>
              <a:defRPr sz="4000" spc="79">
                <a:solidFill>
                  <a:srgbClr val="FFFFFF"/>
                </a:solidFill>
                <a:latin typeface="Arial"/>
                <a:ea typeface="Arial"/>
                <a:cs typeface="Arial"/>
                <a:sym typeface="Arial"/>
              </a:defRPr>
            </a:pPr>
            <a:r>
              <a:rPr lang="zh-CN" altLang="en-US" sz="6000" b="1" dirty="0">
                <a:solidFill>
                  <a:schemeClr val="bg1">
                    <a:lumMod val="95000"/>
                  </a:schemeClr>
                </a:solidFill>
                <a:latin typeface="Microsoft YaHei" panose="020B0503020204020204" pitchFamily="34" charset="-122"/>
                <a:ea typeface="Microsoft YaHei" panose="020B0503020204020204" pitchFamily="34" charset="-122"/>
              </a:rPr>
              <a:t>谢 谢</a:t>
            </a:r>
          </a:p>
        </p:txBody>
      </p:sp>
      <p:pic>
        <p:nvPicPr>
          <p:cNvPr id="4" name="图片 3">
            <a:extLst>
              <a:ext uri="{FF2B5EF4-FFF2-40B4-BE49-F238E27FC236}">
                <a16:creationId xmlns:a16="http://schemas.microsoft.com/office/drawing/2014/main" id="{40FD461A-34BE-9E40-8B43-0C0CA20327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11108" y="2768470"/>
            <a:ext cx="1321784" cy="220617"/>
          </a:xfrm>
          <a:prstGeom prst="rect">
            <a:avLst/>
          </a:prstGeom>
        </p:spPr>
      </p:pic>
    </p:spTree>
    <p:extLst>
      <p:ext uri="{BB962C8B-B14F-4D97-AF65-F5344CB8AC3E}">
        <p14:creationId xmlns:p14="http://schemas.microsoft.com/office/powerpoint/2010/main" val="415376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D3290-B5DF-E94D-A236-60BBDF1827D3}"/>
              </a:ext>
            </a:extLst>
          </p:cNvPr>
          <p:cNvSpPr>
            <a:spLocks noGrp="1"/>
          </p:cNvSpPr>
          <p:nvPr>
            <p:ph type="title" hasCustomPrompt="1"/>
          </p:nvPr>
        </p:nvSpPr>
        <p:spPr>
          <a:xfrm>
            <a:off x="707951" y="1947971"/>
            <a:ext cx="2160000" cy="260034"/>
          </a:xfrm>
          <a:prstGeom prst="rect">
            <a:avLst/>
          </a:prstGeom>
        </p:spPr>
        <p:txBody>
          <a:bodyPr lIns="0"/>
          <a:lstStyle>
            <a:lvl1pPr>
              <a:defRPr sz="1600">
                <a:solidFill>
                  <a:schemeClr val="tx1"/>
                </a:solidFill>
                <a:latin typeface="Microsoft YaHei" panose="020B0503020204020204" pitchFamily="34" charset="-122"/>
                <a:ea typeface="Microsoft YaHei" panose="020B0503020204020204" pitchFamily="34" charset="-122"/>
              </a:defRPr>
            </a:lvl1pPr>
          </a:lstStyle>
          <a:p>
            <a:r>
              <a:rPr kumimoji="1" lang="zh-CN" altLang="en-US" dirty="0"/>
              <a:t>这是章节页标题</a:t>
            </a:r>
          </a:p>
        </p:txBody>
      </p:sp>
      <p:sp>
        <p:nvSpPr>
          <p:cNvPr id="32" name="文本占位符 31">
            <a:extLst>
              <a:ext uri="{FF2B5EF4-FFF2-40B4-BE49-F238E27FC236}">
                <a16:creationId xmlns:a16="http://schemas.microsoft.com/office/drawing/2014/main" id="{A706CD8E-338C-474F-AA7B-324E8907C8A1}"/>
              </a:ext>
            </a:extLst>
          </p:cNvPr>
          <p:cNvSpPr>
            <a:spLocks noGrp="1"/>
          </p:cNvSpPr>
          <p:nvPr>
            <p:ph type="body" sz="quarter" idx="10" hasCustomPrompt="1"/>
          </p:nvPr>
        </p:nvSpPr>
        <p:spPr>
          <a:xfrm>
            <a:off x="707951" y="1549220"/>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36" name="文本占位符 35">
            <a:extLst>
              <a:ext uri="{FF2B5EF4-FFF2-40B4-BE49-F238E27FC236}">
                <a16:creationId xmlns:a16="http://schemas.microsoft.com/office/drawing/2014/main" id="{89D30AEC-54B3-2548-81F5-66165BAFFBD8}"/>
              </a:ext>
            </a:extLst>
          </p:cNvPr>
          <p:cNvSpPr>
            <a:spLocks noGrp="1"/>
          </p:cNvSpPr>
          <p:nvPr>
            <p:ph type="body" sz="quarter" idx="11" hasCustomPrompt="1"/>
          </p:nvPr>
        </p:nvSpPr>
        <p:spPr>
          <a:xfrm>
            <a:off x="707827" y="2266216"/>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37" name="直线连接符 36">
            <a:extLst>
              <a:ext uri="{FF2B5EF4-FFF2-40B4-BE49-F238E27FC236}">
                <a16:creationId xmlns:a16="http://schemas.microsoft.com/office/drawing/2014/main" id="{D31528EF-C0B7-174C-B820-BAD7B3746AD3}"/>
              </a:ext>
            </a:extLst>
          </p:cNvPr>
          <p:cNvCxnSpPr>
            <a:cxnSpLocks/>
          </p:cNvCxnSpPr>
          <p:nvPr userDrawn="1"/>
        </p:nvCxnSpPr>
        <p:spPr>
          <a:xfrm flipH="1">
            <a:off x="704342" y="1860751"/>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39" name="文本占位符 31">
            <a:extLst>
              <a:ext uri="{FF2B5EF4-FFF2-40B4-BE49-F238E27FC236}">
                <a16:creationId xmlns:a16="http://schemas.microsoft.com/office/drawing/2014/main" id="{7C7C3E6F-6AE6-9A42-BE4F-3D61F0798D49}"/>
              </a:ext>
            </a:extLst>
          </p:cNvPr>
          <p:cNvSpPr>
            <a:spLocks noGrp="1"/>
          </p:cNvSpPr>
          <p:nvPr>
            <p:ph type="body" sz="quarter" idx="12" hasCustomPrompt="1"/>
          </p:nvPr>
        </p:nvSpPr>
        <p:spPr>
          <a:xfrm>
            <a:off x="3481785" y="1549220"/>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40" name="文本占位符 35">
            <a:extLst>
              <a:ext uri="{FF2B5EF4-FFF2-40B4-BE49-F238E27FC236}">
                <a16:creationId xmlns:a16="http://schemas.microsoft.com/office/drawing/2014/main" id="{ACC387D2-8D4A-5E43-BA1C-38EBA94F594E}"/>
              </a:ext>
            </a:extLst>
          </p:cNvPr>
          <p:cNvSpPr>
            <a:spLocks noGrp="1"/>
          </p:cNvSpPr>
          <p:nvPr>
            <p:ph type="body" sz="quarter" idx="13" hasCustomPrompt="1"/>
          </p:nvPr>
        </p:nvSpPr>
        <p:spPr>
          <a:xfrm>
            <a:off x="3481661" y="2266216"/>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41" name="直线连接符 40">
            <a:extLst>
              <a:ext uri="{FF2B5EF4-FFF2-40B4-BE49-F238E27FC236}">
                <a16:creationId xmlns:a16="http://schemas.microsoft.com/office/drawing/2014/main" id="{2ABD2E26-123A-DE42-989E-37BEAE6A4ED7}"/>
              </a:ext>
            </a:extLst>
          </p:cNvPr>
          <p:cNvCxnSpPr>
            <a:cxnSpLocks/>
          </p:cNvCxnSpPr>
          <p:nvPr userDrawn="1"/>
        </p:nvCxnSpPr>
        <p:spPr>
          <a:xfrm flipH="1">
            <a:off x="3478176" y="1860751"/>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43" name="文本占位符 31">
            <a:extLst>
              <a:ext uri="{FF2B5EF4-FFF2-40B4-BE49-F238E27FC236}">
                <a16:creationId xmlns:a16="http://schemas.microsoft.com/office/drawing/2014/main" id="{07490DE3-A525-964E-9859-44E4367CF722}"/>
              </a:ext>
            </a:extLst>
          </p:cNvPr>
          <p:cNvSpPr>
            <a:spLocks noGrp="1"/>
          </p:cNvSpPr>
          <p:nvPr>
            <p:ph type="body" sz="quarter" idx="14" hasCustomPrompt="1"/>
          </p:nvPr>
        </p:nvSpPr>
        <p:spPr>
          <a:xfrm>
            <a:off x="3481661" y="1961295"/>
            <a:ext cx="2160000" cy="233386"/>
          </a:xfrm>
          <a:prstGeom prst="rect">
            <a:avLst/>
          </a:prstGeom>
        </p:spPr>
        <p:txBody>
          <a:bodyPr lIns="0" tIns="0" rIns="0" bIns="0"/>
          <a:lstStyle>
            <a:lvl1pPr>
              <a:defRPr sz="1600" b="1">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这是章节页标题</a:t>
            </a:r>
          </a:p>
        </p:txBody>
      </p:sp>
      <p:sp>
        <p:nvSpPr>
          <p:cNvPr id="44" name="文本占位符 31">
            <a:extLst>
              <a:ext uri="{FF2B5EF4-FFF2-40B4-BE49-F238E27FC236}">
                <a16:creationId xmlns:a16="http://schemas.microsoft.com/office/drawing/2014/main" id="{5B5B1DEB-D740-D145-8C22-83B02C62B289}"/>
              </a:ext>
            </a:extLst>
          </p:cNvPr>
          <p:cNvSpPr>
            <a:spLocks noGrp="1"/>
          </p:cNvSpPr>
          <p:nvPr>
            <p:ph type="body" sz="quarter" idx="15" hasCustomPrompt="1"/>
          </p:nvPr>
        </p:nvSpPr>
        <p:spPr>
          <a:xfrm>
            <a:off x="6279783" y="1549220"/>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45" name="文本占位符 35">
            <a:extLst>
              <a:ext uri="{FF2B5EF4-FFF2-40B4-BE49-F238E27FC236}">
                <a16:creationId xmlns:a16="http://schemas.microsoft.com/office/drawing/2014/main" id="{0255BBEA-A21D-5E42-AE97-D292142E2097}"/>
              </a:ext>
            </a:extLst>
          </p:cNvPr>
          <p:cNvSpPr>
            <a:spLocks noGrp="1"/>
          </p:cNvSpPr>
          <p:nvPr>
            <p:ph type="body" sz="quarter" idx="16" hasCustomPrompt="1"/>
          </p:nvPr>
        </p:nvSpPr>
        <p:spPr>
          <a:xfrm>
            <a:off x="6279658" y="2266216"/>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46" name="直线连接符 45">
            <a:extLst>
              <a:ext uri="{FF2B5EF4-FFF2-40B4-BE49-F238E27FC236}">
                <a16:creationId xmlns:a16="http://schemas.microsoft.com/office/drawing/2014/main" id="{0C1A6857-4C92-2E43-B3BB-0332E821D7CE}"/>
              </a:ext>
            </a:extLst>
          </p:cNvPr>
          <p:cNvCxnSpPr>
            <a:cxnSpLocks/>
          </p:cNvCxnSpPr>
          <p:nvPr userDrawn="1"/>
        </p:nvCxnSpPr>
        <p:spPr>
          <a:xfrm flipH="1">
            <a:off x="6276173" y="1860751"/>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47" name="文本占位符 31">
            <a:extLst>
              <a:ext uri="{FF2B5EF4-FFF2-40B4-BE49-F238E27FC236}">
                <a16:creationId xmlns:a16="http://schemas.microsoft.com/office/drawing/2014/main" id="{E3E39163-59F3-6740-962C-43DB1E3D9289}"/>
              </a:ext>
            </a:extLst>
          </p:cNvPr>
          <p:cNvSpPr>
            <a:spLocks noGrp="1"/>
          </p:cNvSpPr>
          <p:nvPr>
            <p:ph type="body" sz="quarter" idx="17" hasCustomPrompt="1"/>
          </p:nvPr>
        </p:nvSpPr>
        <p:spPr>
          <a:xfrm>
            <a:off x="6279658" y="1961295"/>
            <a:ext cx="2160000" cy="233386"/>
          </a:xfrm>
          <a:prstGeom prst="rect">
            <a:avLst/>
          </a:prstGeom>
        </p:spPr>
        <p:txBody>
          <a:bodyPr lIns="0" tIns="0" rIns="0" bIns="0"/>
          <a:lstStyle>
            <a:lvl1pPr>
              <a:defRPr sz="1600" b="1">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这是章节页标题</a:t>
            </a:r>
          </a:p>
        </p:txBody>
      </p:sp>
      <p:sp>
        <p:nvSpPr>
          <p:cNvPr id="48" name="文本占位符 31">
            <a:extLst>
              <a:ext uri="{FF2B5EF4-FFF2-40B4-BE49-F238E27FC236}">
                <a16:creationId xmlns:a16="http://schemas.microsoft.com/office/drawing/2014/main" id="{47143435-CFFE-E841-BE6D-B225F3BA7580}"/>
              </a:ext>
            </a:extLst>
          </p:cNvPr>
          <p:cNvSpPr>
            <a:spLocks noGrp="1"/>
          </p:cNvSpPr>
          <p:nvPr>
            <p:ph type="body" sz="quarter" idx="18" hasCustomPrompt="1"/>
          </p:nvPr>
        </p:nvSpPr>
        <p:spPr>
          <a:xfrm>
            <a:off x="711436" y="3027888"/>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49" name="文本占位符 35">
            <a:extLst>
              <a:ext uri="{FF2B5EF4-FFF2-40B4-BE49-F238E27FC236}">
                <a16:creationId xmlns:a16="http://schemas.microsoft.com/office/drawing/2014/main" id="{4309BF01-5265-C048-B8A9-93CD828D0131}"/>
              </a:ext>
            </a:extLst>
          </p:cNvPr>
          <p:cNvSpPr>
            <a:spLocks noGrp="1"/>
          </p:cNvSpPr>
          <p:nvPr>
            <p:ph type="body" sz="quarter" idx="19" hasCustomPrompt="1"/>
          </p:nvPr>
        </p:nvSpPr>
        <p:spPr>
          <a:xfrm>
            <a:off x="711312" y="3744884"/>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50" name="直线连接符 49">
            <a:extLst>
              <a:ext uri="{FF2B5EF4-FFF2-40B4-BE49-F238E27FC236}">
                <a16:creationId xmlns:a16="http://schemas.microsoft.com/office/drawing/2014/main" id="{8EB05907-C812-9344-AE94-5FDD221D1E33}"/>
              </a:ext>
            </a:extLst>
          </p:cNvPr>
          <p:cNvCxnSpPr>
            <a:cxnSpLocks/>
          </p:cNvCxnSpPr>
          <p:nvPr userDrawn="1"/>
        </p:nvCxnSpPr>
        <p:spPr>
          <a:xfrm flipH="1">
            <a:off x="707827" y="3339418"/>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51" name="文本占位符 31">
            <a:extLst>
              <a:ext uri="{FF2B5EF4-FFF2-40B4-BE49-F238E27FC236}">
                <a16:creationId xmlns:a16="http://schemas.microsoft.com/office/drawing/2014/main" id="{464370A2-A1AE-C444-8F1C-90D7844ECEFC}"/>
              </a:ext>
            </a:extLst>
          </p:cNvPr>
          <p:cNvSpPr>
            <a:spLocks noGrp="1"/>
          </p:cNvSpPr>
          <p:nvPr>
            <p:ph type="body" sz="quarter" idx="20" hasCustomPrompt="1"/>
          </p:nvPr>
        </p:nvSpPr>
        <p:spPr>
          <a:xfrm>
            <a:off x="711312" y="3439963"/>
            <a:ext cx="2160000" cy="233386"/>
          </a:xfrm>
          <a:prstGeom prst="rect">
            <a:avLst/>
          </a:prstGeom>
        </p:spPr>
        <p:txBody>
          <a:bodyPr lIns="0" tIns="0" rIns="0" bIns="0"/>
          <a:lstStyle>
            <a:lvl1pPr>
              <a:defRPr sz="1600" b="1">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这是章节页标题</a:t>
            </a:r>
          </a:p>
        </p:txBody>
      </p:sp>
      <p:sp>
        <p:nvSpPr>
          <p:cNvPr id="52" name="文本占位符 31">
            <a:extLst>
              <a:ext uri="{FF2B5EF4-FFF2-40B4-BE49-F238E27FC236}">
                <a16:creationId xmlns:a16="http://schemas.microsoft.com/office/drawing/2014/main" id="{AF495475-7B40-164C-A896-1D16F683C1EF}"/>
              </a:ext>
            </a:extLst>
          </p:cNvPr>
          <p:cNvSpPr>
            <a:spLocks noGrp="1"/>
          </p:cNvSpPr>
          <p:nvPr>
            <p:ph type="body" sz="quarter" idx="21" hasCustomPrompt="1"/>
          </p:nvPr>
        </p:nvSpPr>
        <p:spPr>
          <a:xfrm>
            <a:off x="3481785" y="3027888"/>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53" name="文本占位符 35">
            <a:extLst>
              <a:ext uri="{FF2B5EF4-FFF2-40B4-BE49-F238E27FC236}">
                <a16:creationId xmlns:a16="http://schemas.microsoft.com/office/drawing/2014/main" id="{1901B47E-CCEC-0348-BE8F-319BFA1DFBBC}"/>
              </a:ext>
            </a:extLst>
          </p:cNvPr>
          <p:cNvSpPr>
            <a:spLocks noGrp="1"/>
          </p:cNvSpPr>
          <p:nvPr>
            <p:ph type="body" sz="quarter" idx="22" hasCustomPrompt="1"/>
          </p:nvPr>
        </p:nvSpPr>
        <p:spPr>
          <a:xfrm>
            <a:off x="3481661" y="3744884"/>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54" name="直线连接符 53">
            <a:extLst>
              <a:ext uri="{FF2B5EF4-FFF2-40B4-BE49-F238E27FC236}">
                <a16:creationId xmlns:a16="http://schemas.microsoft.com/office/drawing/2014/main" id="{707111A2-BC37-874B-91DA-816A7B7C7EF5}"/>
              </a:ext>
            </a:extLst>
          </p:cNvPr>
          <p:cNvCxnSpPr>
            <a:cxnSpLocks/>
          </p:cNvCxnSpPr>
          <p:nvPr userDrawn="1"/>
        </p:nvCxnSpPr>
        <p:spPr>
          <a:xfrm flipH="1">
            <a:off x="3478176" y="3339418"/>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55" name="文本占位符 31">
            <a:extLst>
              <a:ext uri="{FF2B5EF4-FFF2-40B4-BE49-F238E27FC236}">
                <a16:creationId xmlns:a16="http://schemas.microsoft.com/office/drawing/2014/main" id="{3600F11A-D6D7-DA46-8E59-F090C7C2629F}"/>
              </a:ext>
            </a:extLst>
          </p:cNvPr>
          <p:cNvSpPr>
            <a:spLocks noGrp="1"/>
          </p:cNvSpPr>
          <p:nvPr>
            <p:ph type="body" sz="quarter" idx="23" hasCustomPrompt="1"/>
          </p:nvPr>
        </p:nvSpPr>
        <p:spPr>
          <a:xfrm>
            <a:off x="3481661" y="3439963"/>
            <a:ext cx="2160000" cy="233386"/>
          </a:xfrm>
          <a:prstGeom prst="rect">
            <a:avLst/>
          </a:prstGeom>
        </p:spPr>
        <p:txBody>
          <a:bodyPr lIns="0" tIns="0" rIns="0" bIns="0"/>
          <a:lstStyle>
            <a:lvl1pPr>
              <a:defRPr sz="1600" b="1">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这是章节页标题</a:t>
            </a:r>
          </a:p>
        </p:txBody>
      </p:sp>
      <p:sp>
        <p:nvSpPr>
          <p:cNvPr id="56" name="文本占位符 31">
            <a:extLst>
              <a:ext uri="{FF2B5EF4-FFF2-40B4-BE49-F238E27FC236}">
                <a16:creationId xmlns:a16="http://schemas.microsoft.com/office/drawing/2014/main" id="{F9D3AB17-D90E-2D4E-AEEB-19376D51B68A}"/>
              </a:ext>
            </a:extLst>
          </p:cNvPr>
          <p:cNvSpPr>
            <a:spLocks noGrp="1"/>
          </p:cNvSpPr>
          <p:nvPr>
            <p:ph type="body" sz="quarter" idx="24" hasCustomPrompt="1"/>
          </p:nvPr>
        </p:nvSpPr>
        <p:spPr>
          <a:xfrm>
            <a:off x="6279783" y="3027888"/>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57" name="文本占位符 35">
            <a:extLst>
              <a:ext uri="{FF2B5EF4-FFF2-40B4-BE49-F238E27FC236}">
                <a16:creationId xmlns:a16="http://schemas.microsoft.com/office/drawing/2014/main" id="{72BF89EB-17A7-7B43-B217-362D9407D184}"/>
              </a:ext>
            </a:extLst>
          </p:cNvPr>
          <p:cNvSpPr>
            <a:spLocks noGrp="1"/>
          </p:cNvSpPr>
          <p:nvPr>
            <p:ph type="body" sz="quarter" idx="25" hasCustomPrompt="1"/>
          </p:nvPr>
        </p:nvSpPr>
        <p:spPr>
          <a:xfrm>
            <a:off x="6279658" y="3744884"/>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58" name="直线连接符 57">
            <a:extLst>
              <a:ext uri="{FF2B5EF4-FFF2-40B4-BE49-F238E27FC236}">
                <a16:creationId xmlns:a16="http://schemas.microsoft.com/office/drawing/2014/main" id="{B1FB7FD6-F6D8-5B44-8C30-0B37775874DB}"/>
              </a:ext>
            </a:extLst>
          </p:cNvPr>
          <p:cNvCxnSpPr>
            <a:cxnSpLocks/>
          </p:cNvCxnSpPr>
          <p:nvPr userDrawn="1"/>
        </p:nvCxnSpPr>
        <p:spPr>
          <a:xfrm flipH="1">
            <a:off x="6276173" y="3339418"/>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59" name="文本占位符 31">
            <a:extLst>
              <a:ext uri="{FF2B5EF4-FFF2-40B4-BE49-F238E27FC236}">
                <a16:creationId xmlns:a16="http://schemas.microsoft.com/office/drawing/2014/main" id="{3781B586-D7D1-9C4A-8E39-F1974CF72D19}"/>
              </a:ext>
            </a:extLst>
          </p:cNvPr>
          <p:cNvSpPr>
            <a:spLocks noGrp="1"/>
          </p:cNvSpPr>
          <p:nvPr>
            <p:ph type="body" sz="quarter" idx="26" hasCustomPrompt="1"/>
          </p:nvPr>
        </p:nvSpPr>
        <p:spPr>
          <a:xfrm>
            <a:off x="6279658" y="3439963"/>
            <a:ext cx="2160000" cy="233386"/>
          </a:xfrm>
          <a:prstGeom prst="rect">
            <a:avLst/>
          </a:prstGeom>
        </p:spPr>
        <p:txBody>
          <a:bodyPr lIns="0" tIns="0" rIns="0" bIns="0"/>
          <a:lstStyle>
            <a:lvl1pPr>
              <a:defRPr sz="1600" b="1">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这是章节页标题</a:t>
            </a:r>
          </a:p>
        </p:txBody>
      </p:sp>
    </p:spTree>
    <p:extLst>
      <p:ext uri="{BB962C8B-B14F-4D97-AF65-F5344CB8AC3E}">
        <p14:creationId xmlns:p14="http://schemas.microsoft.com/office/powerpoint/2010/main" val="173280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D3290-B5DF-E94D-A236-60BBDF1827D3}"/>
              </a:ext>
            </a:extLst>
          </p:cNvPr>
          <p:cNvSpPr>
            <a:spLocks noGrp="1"/>
          </p:cNvSpPr>
          <p:nvPr>
            <p:ph type="title" hasCustomPrompt="1"/>
          </p:nvPr>
        </p:nvSpPr>
        <p:spPr>
          <a:xfrm>
            <a:off x="707951" y="2462321"/>
            <a:ext cx="2160000" cy="260034"/>
          </a:xfrm>
          <a:prstGeom prst="rect">
            <a:avLst/>
          </a:prstGeom>
        </p:spPr>
        <p:txBody>
          <a:bodyPr lIns="0"/>
          <a:lstStyle>
            <a:lvl1pPr>
              <a:defRPr sz="1600">
                <a:solidFill>
                  <a:schemeClr val="tx1"/>
                </a:solidFill>
                <a:latin typeface="Microsoft YaHei" panose="020B0503020204020204" pitchFamily="34" charset="-122"/>
                <a:ea typeface="Microsoft YaHei" panose="020B0503020204020204" pitchFamily="34" charset="-122"/>
              </a:defRPr>
            </a:lvl1pPr>
          </a:lstStyle>
          <a:p>
            <a:r>
              <a:rPr kumimoji="1" lang="zh-CN" altLang="en-US" dirty="0"/>
              <a:t>这是章节页标题</a:t>
            </a:r>
          </a:p>
        </p:txBody>
      </p:sp>
      <p:sp>
        <p:nvSpPr>
          <p:cNvPr id="32" name="文本占位符 31">
            <a:extLst>
              <a:ext uri="{FF2B5EF4-FFF2-40B4-BE49-F238E27FC236}">
                <a16:creationId xmlns:a16="http://schemas.microsoft.com/office/drawing/2014/main" id="{A706CD8E-338C-474F-AA7B-324E8907C8A1}"/>
              </a:ext>
            </a:extLst>
          </p:cNvPr>
          <p:cNvSpPr>
            <a:spLocks noGrp="1"/>
          </p:cNvSpPr>
          <p:nvPr>
            <p:ph type="body" sz="quarter" idx="10" hasCustomPrompt="1"/>
          </p:nvPr>
        </p:nvSpPr>
        <p:spPr>
          <a:xfrm>
            <a:off x="707951" y="2063570"/>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36" name="文本占位符 35">
            <a:extLst>
              <a:ext uri="{FF2B5EF4-FFF2-40B4-BE49-F238E27FC236}">
                <a16:creationId xmlns:a16="http://schemas.microsoft.com/office/drawing/2014/main" id="{89D30AEC-54B3-2548-81F5-66165BAFFBD8}"/>
              </a:ext>
            </a:extLst>
          </p:cNvPr>
          <p:cNvSpPr>
            <a:spLocks noGrp="1"/>
          </p:cNvSpPr>
          <p:nvPr>
            <p:ph type="body" sz="quarter" idx="11" hasCustomPrompt="1"/>
          </p:nvPr>
        </p:nvSpPr>
        <p:spPr>
          <a:xfrm>
            <a:off x="707827" y="2771041"/>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37" name="直线连接符 36">
            <a:extLst>
              <a:ext uri="{FF2B5EF4-FFF2-40B4-BE49-F238E27FC236}">
                <a16:creationId xmlns:a16="http://schemas.microsoft.com/office/drawing/2014/main" id="{D31528EF-C0B7-174C-B820-BAD7B3746AD3}"/>
              </a:ext>
            </a:extLst>
          </p:cNvPr>
          <p:cNvCxnSpPr>
            <a:cxnSpLocks/>
          </p:cNvCxnSpPr>
          <p:nvPr userDrawn="1"/>
        </p:nvCxnSpPr>
        <p:spPr>
          <a:xfrm flipH="1">
            <a:off x="704342" y="2375101"/>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39" name="文本占位符 31">
            <a:extLst>
              <a:ext uri="{FF2B5EF4-FFF2-40B4-BE49-F238E27FC236}">
                <a16:creationId xmlns:a16="http://schemas.microsoft.com/office/drawing/2014/main" id="{7C7C3E6F-6AE6-9A42-BE4F-3D61F0798D49}"/>
              </a:ext>
            </a:extLst>
          </p:cNvPr>
          <p:cNvSpPr>
            <a:spLocks noGrp="1"/>
          </p:cNvSpPr>
          <p:nvPr>
            <p:ph type="body" sz="quarter" idx="12" hasCustomPrompt="1"/>
          </p:nvPr>
        </p:nvSpPr>
        <p:spPr>
          <a:xfrm>
            <a:off x="3481785" y="2063570"/>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40" name="文本占位符 35">
            <a:extLst>
              <a:ext uri="{FF2B5EF4-FFF2-40B4-BE49-F238E27FC236}">
                <a16:creationId xmlns:a16="http://schemas.microsoft.com/office/drawing/2014/main" id="{ACC387D2-8D4A-5E43-BA1C-38EBA94F594E}"/>
              </a:ext>
            </a:extLst>
          </p:cNvPr>
          <p:cNvSpPr>
            <a:spLocks noGrp="1"/>
          </p:cNvSpPr>
          <p:nvPr>
            <p:ph type="body" sz="quarter" idx="13" hasCustomPrompt="1"/>
          </p:nvPr>
        </p:nvSpPr>
        <p:spPr>
          <a:xfrm>
            <a:off x="3481661" y="2771041"/>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41" name="直线连接符 40">
            <a:extLst>
              <a:ext uri="{FF2B5EF4-FFF2-40B4-BE49-F238E27FC236}">
                <a16:creationId xmlns:a16="http://schemas.microsoft.com/office/drawing/2014/main" id="{2ABD2E26-123A-DE42-989E-37BEAE6A4ED7}"/>
              </a:ext>
            </a:extLst>
          </p:cNvPr>
          <p:cNvCxnSpPr>
            <a:cxnSpLocks/>
          </p:cNvCxnSpPr>
          <p:nvPr userDrawn="1"/>
        </p:nvCxnSpPr>
        <p:spPr>
          <a:xfrm flipH="1">
            <a:off x="3478176" y="2375101"/>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43" name="文本占位符 31">
            <a:extLst>
              <a:ext uri="{FF2B5EF4-FFF2-40B4-BE49-F238E27FC236}">
                <a16:creationId xmlns:a16="http://schemas.microsoft.com/office/drawing/2014/main" id="{07490DE3-A525-964E-9859-44E4367CF722}"/>
              </a:ext>
            </a:extLst>
          </p:cNvPr>
          <p:cNvSpPr>
            <a:spLocks noGrp="1"/>
          </p:cNvSpPr>
          <p:nvPr>
            <p:ph type="body" sz="quarter" idx="14" hasCustomPrompt="1"/>
          </p:nvPr>
        </p:nvSpPr>
        <p:spPr>
          <a:xfrm>
            <a:off x="3481661" y="2475645"/>
            <a:ext cx="2160000" cy="233386"/>
          </a:xfrm>
          <a:prstGeom prst="rect">
            <a:avLst/>
          </a:prstGeom>
        </p:spPr>
        <p:txBody>
          <a:bodyPr lIns="0" tIns="0" rIns="0" bIns="0"/>
          <a:lstStyle>
            <a:lvl1pPr>
              <a:defRPr sz="1600" b="1">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这是章节页标题</a:t>
            </a:r>
          </a:p>
        </p:txBody>
      </p:sp>
      <p:sp>
        <p:nvSpPr>
          <p:cNvPr id="44" name="文本占位符 31">
            <a:extLst>
              <a:ext uri="{FF2B5EF4-FFF2-40B4-BE49-F238E27FC236}">
                <a16:creationId xmlns:a16="http://schemas.microsoft.com/office/drawing/2014/main" id="{5B5B1DEB-D740-D145-8C22-83B02C62B289}"/>
              </a:ext>
            </a:extLst>
          </p:cNvPr>
          <p:cNvSpPr>
            <a:spLocks noGrp="1"/>
          </p:cNvSpPr>
          <p:nvPr>
            <p:ph type="body" sz="quarter" idx="15" hasCustomPrompt="1"/>
          </p:nvPr>
        </p:nvSpPr>
        <p:spPr>
          <a:xfrm>
            <a:off x="6279783" y="2063570"/>
            <a:ext cx="2160000" cy="233386"/>
          </a:xfrm>
          <a:prstGeom prst="rect">
            <a:avLst/>
          </a:prstGeom>
        </p:spPr>
        <p:txBody>
          <a:bodyPr lIns="0" tIns="0" rIns="0" bIns="0"/>
          <a:lstStyle>
            <a:lvl1pPr>
              <a:defRPr sz="1600" b="0">
                <a:solidFill>
                  <a:schemeClr val="tx1"/>
                </a:solidFill>
                <a:latin typeface="+mj-lt"/>
              </a:defRPr>
            </a:lvl1pPr>
          </a:lstStyle>
          <a:p>
            <a:pPr lvl="0"/>
            <a:r>
              <a:rPr kumimoji="1" lang="en-US" altLang="zh-CN" dirty="0"/>
              <a:t>01</a:t>
            </a:r>
            <a:endParaRPr kumimoji="1" lang="zh-CN" altLang="en-US" dirty="0"/>
          </a:p>
        </p:txBody>
      </p:sp>
      <p:sp>
        <p:nvSpPr>
          <p:cNvPr id="45" name="文本占位符 35">
            <a:extLst>
              <a:ext uri="{FF2B5EF4-FFF2-40B4-BE49-F238E27FC236}">
                <a16:creationId xmlns:a16="http://schemas.microsoft.com/office/drawing/2014/main" id="{0255BBEA-A21D-5E42-AE97-D292142E2097}"/>
              </a:ext>
            </a:extLst>
          </p:cNvPr>
          <p:cNvSpPr>
            <a:spLocks noGrp="1"/>
          </p:cNvSpPr>
          <p:nvPr>
            <p:ph type="body" sz="quarter" idx="16" hasCustomPrompt="1"/>
          </p:nvPr>
        </p:nvSpPr>
        <p:spPr>
          <a:xfrm>
            <a:off x="6279658" y="2771041"/>
            <a:ext cx="2160000" cy="101907"/>
          </a:xfrm>
          <a:prstGeom prst="rect">
            <a:avLst/>
          </a:prstGeom>
        </p:spPr>
        <p:txBody>
          <a:bodyPr lIns="0" tIns="0" rIns="0" bIns="0"/>
          <a:lstStyle>
            <a:lvl1pPr>
              <a:defRPr sz="800" b="0">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这是一段章节概述，建议不超过标题长度。</a:t>
            </a:r>
          </a:p>
        </p:txBody>
      </p:sp>
      <p:cxnSp>
        <p:nvCxnSpPr>
          <p:cNvPr id="46" name="直线连接符 45">
            <a:extLst>
              <a:ext uri="{FF2B5EF4-FFF2-40B4-BE49-F238E27FC236}">
                <a16:creationId xmlns:a16="http://schemas.microsoft.com/office/drawing/2014/main" id="{0C1A6857-4C92-2E43-B3BB-0332E821D7CE}"/>
              </a:ext>
            </a:extLst>
          </p:cNvPr>
          <p:cNvCxnSpPr>
            <a:cxnSpLocks/>
          </p:cNvCxnSpPr>
          <p:nvPr userDrawn="1"/>
        </p:nvCxnSpPr>
        <p:spPr>
          <a:xfrm flipH="1">
            <a:off x="6276173" y="2375101"/>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47" name="文本占位符 31">
            <a:extLst>
              <a:ext uri="{FF2B5EF4-FFF2-40B4-BE49-F238E27FC236}">
                <a16:creationId xmlns:a16="http://schemas.microsoft.com/office/drawing/2014/main" id="{E3E39163-59F3-6740-962C-43DB1E3D9289}"/>
              </a:ext>
            </a:extLst>
          </p:cNvPr>
          <p:cNvSpPr>
            <a:spLocks noGrp="1"/>
          </p:cNvSpPr>
          <p:nvPr>
            <p:ph type="body" sz="quarter" idx="17" hasCustomPrompt="1"/>
          </p:nvPr>
        </p:nvSpPr>
        <p:spPr>
          <a:xfrm>
            <a:off x="6279658" y="2475645"/>
            <a:ext cx="2160000" cy="233386"/>
          </a:xfrm>
          <a:prstGeom prst="rect">
            <a:avLst/>
          </a:prstGeom>
        </p:spPr>
        <p:txBody>
          <a:bodyPr lIns="0" tIns="0" rIns="0" bIns="0"/>
          <a:lstStyle>
            <a:lvl1pPr>
              <a:defRPr sz="1600" b="1">
                <a:solidFill>
                  <a:schemeClr val="tx1"/>
                </a:solidFill>
                <a:latin typeface="Microsoft YaHei" panose="020B0503020204020204" pitchFamily="34" charset="-122"/>
                <a:ea typeface="Microsoft YaHei" panose="020B0503020204020204" pitchFamily="34" charset="-122"/>
              </a:defRPr>
            </a:lvl1pPr>
          </a:lstStyle>
          <a:p>
            <a:pPr lvl="0"/>
            <a:r>
              <a:rPr kumimoji="1" lang="zh-CN" altLang="en-US" dirty="0"/>
              <a:t>这是章节页标题</a:t>
            </a:r>
          </a:p>
        </p:txBody>
      </p:sp>
    </p:spTree>
    <p:extLst>
      <p:ext uri="{BB962C8B-B14F-4D97-AF65-F5344CB8AC3E}">
        <p14:creationId xmlns:p14="http://schemas.microsoft.com/office/powerpoint/2010/main" val="13292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3">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56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logo">
    <p:spTree>
      <p:nvGrpSpPr>
        <p:cNvPr id="1" name=""/>
        <p:cNvGrpSpPr/>
        <p:nvPr/>
      </p:nvGrpSpPr>
      <p:grpSpPr>
        <a:xfrm>
          <a:off x="0" y="0"/>
          <a:ext cx="0" cy="0"/>
          <a:chOff x="0" y="0"/>
          <a:chExt cx="0" cy="0"/>
        </a:xfrm>
      </p:grpSpPr>
      <p:sp>
        <p:nvSpPr>
          <p:cNvPr id="30" name="标题 1">
            <a:extLst>
              <a:ext uri="{FF2B5EF4-FFF2-40B4-BE49-F238E27FC236}">
                <a16:creationId xmlns:a16="http://schemas.microsoft.com/office/drawing/2014/main" id="{5E13C0FA-EAB1-F847-9772-793B50298B5F}"/>
              </a:ext>
            </a:extLst>
          </p:cNvPr>
          <p:cNvSpPr>
            <a:spLocks noGrp="1"/>
          </p:cNvSpPr>
          <p:nvPr>
            <p:ph type="title"/>
          </p:nvPr>
        </p:nvSpPr>
        <p:spPr>
          <a:xfrm>
            <a:off x="462938" y="152701"/>
            <a:ext cx="8226854" cy="314296"/>
          </a:xfrm>
          <a:prstGeom prst="rect">
            <a:avLst/>
          </a:prstGeom>
        </p:spPr>
        <p:txBody>
          <a:bodyPr lIns="0" tIns="0" bIns="0"/>
          <a:lstStyle>
            <a:lvl1pPr>
              <a:defRPr sz="2400" b="0">
                <a:solidFill>
                  <a:schemeClr val="tx1"/>
                </a:solidFill>
                <a:latin typeface="Microsoft YaHei" panose="020B0503020204020204" pitchFamily="34" charset="-122"/>
                <a:ea typeface="Microsoft YaHei" panose="020B0503020204020204" pitchFamily="34" charset="-122"/>
              </a:defRPr>
            </a:lvl1pPr>
          </a:lstStyle>
          <a:p>
            <a:r>
              <a:rPr kumimoji="1" lang="zh-CN" altLang="en-US" dirty="0"/>
              <a:t>单击此处编辑母版标题样式</a:t>
            </a:r>
          </a:p>
        </p:txBody>
      </p:sp>
      <p:cxnSp>
        <p:nvCxnSpPr>
          <p:cNvPr id="3" name="直线连接符 2">
            <a:extLst>
              <a:ext uri="{FF2B5EF4-FFF2-40B4-BE49-F238E27FC236}">
                <a16:creationId xmlns:a16="http://schemas.microsoft.com/office/drawing/2014/main" id="{8B509227-EED5-B147-A879-CF0804AE481F}"/>
              </a:ext>
            </a:extLst>
          </p:cNvPr>
          <p:cNvCxnSpPr>
            <a:cxnSpLocks/>
          </p:cNvCxnSpPr>
          <p:nvPr userDrawn="1"/>
        </p:nvCxnSpPr>
        <p:spPr>
          <a:xfrm>
            <a:off x="462937" y="555615"/>
            <a:ext cx="225847"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2288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顶部">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B6EB9B8B-0482-7F42-9ACF-E37AD4A7837B}"/>
              </a:ext>
            </a:extLst>
          </p:cNvPr>
          <p:cNvSpPr>
            <a:spLocks noGrp="1"/>
          </p:cNvSpPr>
          <p:nvPr>
            <p:ph type="pic" sz="quarter" idx="55"/>
          </p:nvPr>
        </p:nvSpPr>
        <p:spPr bwMode="gray">
          <a:xfrm>
            <a:off x="0" y="1"/>
            <a:ext cx="9144000" cy="1599604"/>
          </a:xfrm>
          <a:prstGeom prst="rect">
            <a:avLst/>
          </a:prstGeom>
          <a:solidFill>
            <a:srgbClr val="003BFB"/>
          </a:solidFill>
        </p:spPr>
        <p:txBody>
          <a:bodyPr tIns="504000" anchor="t" anchorCtr="0"/>
          <a:lstStyle>
            <a:lvl1pPr algn="ctr">
              <a:defRPr sz="1200" b="0"/>
            </a:lvl1pPr>
          </a:lstStyle>
          <a:p>
            <a:r>
              <a:rPr lang="zh-CN" altLang="en-US" dirty="0"/>
              <a:t>单击图标添加图片</a:t>
            </a:r>
            <a:endParaRPr lang="de-DE" altLang="zh-CN" dirty="0"/>
          </a:p>
        </p:txBody>
      </p:sp>
      <p:sp>
        <p:nvSpPr>
          <p:cNvPr id="5" name="标题 1">
            <a:extLst>
              <a:ext uri="{FF2B5EF4-FFF2-40B4-BE49-F238E27FC236}">
                <a16:creationId xmlns:a16="http://schemas.microsoft.com/office/drawing/2014/main" id="{55182AE6-7D0B-9C49-AA1C-3CA73158073A}"/>
              </a:ext>
            </a:extLst>
          </p:cNvPr>
          <p:cNvSpPr>
            <a:spLocks noGrp="1"/>
          </p:cNvSpPr>
          <p:nvPr>
            <p:ph type="title"/>
          </p:nvPr>
        </p:nvSpPr>
        <p:spPr>
          <a:xfrm>
            <a:off x="467321" y="1810152"/>
            <a:ext cx="8226854" cy="274019"/>
          </a:xfrm>
          <a:prstGeom prst="rect">
            <a:avLst/>
          </a:prstGeom>
        </p:spPr>
        <p:txBody>
          <a:bodyPr wrap="none" lIns="0" tIns="0" bIns="0" anchor="ctr" anchorCtr="0"/>
          <a:lstStyle>
            <a:lvl1pPr algn="l">
              <a:defRPr sz="2400" b="0" i="0">
                <a:solidFill>
                  <a:schemeClr val="tx1"/>
                </a:solidFill>
                <a:latin typeface="Microsoft YaHei" panose="020B0503020204020204" pitchFamily="34" charset="-122"/>
                <a:ea typeface="Microsoft YaHei" panose="020B0503020204020204" pitchFamily="34" charset="-122"/>
                <a:cs typeface="Alibaba PuHuiTi B" pitchFamily="18" charset="-122"/>
              </a:defRPr>
            </a:lvl1pPr>
          </a:lstStyle>
          <a:p>
            <a:r>
              <a:rPr kumimoji="1" lang="zh-CN" altLang="en-US" dirty="0"/>
              <a:t>单击此处编辑母版标题样式</a:t>
            </a:r>
          </a:p>
        </p:txBody>
      </p:sp>
      <p:sp>
        <p:nvSpPr>
          <p:cNvPr id="12" name="文本占位符 16">
            <a:extLst>
              <a:ext uri="{FF2B5EF4-FFF2-40B4-BE49-F238E27FC236}">
                <a16:creationId xmlns:a16="http://schemas.microsoft.com/office/drawing/2014/main" id="{A4ED009F-0558-5747-8160-326ACB9BE65E}"/>
              </a:ext>
            </a:extLst>
          </p:cNvPr>
          <p:cNvSpPr>
            <a:spLocks noGrp="1"/>
          </p:cNvSpPr>
          <p:nvPr>
            <p:ph type="body" sz="quarter" idx="69" hasCustomPrompt="1"/>
          </p:nvPr>
        </p:nvSpPr>
        <p:spPr>
          <a:xfrm>
            <a:off x="446850" y="2242036"/>
            <a:ext cx="8247108" cy="2692510"/>
          </a:xfrm>
          <a:prstGeom prst="rect">
            <a:avLst/>
          </a:prstGeom>
        </p:spPr>
        <p:txBody>
          <a:bodyPr lIns="0" tIns="0" rIns="0" bIns="0" anchor="t" anchorCtr="0"/>
          <a:lstStyle>
            <a:lvl1pPr marL="128588" marR="0" indent="-128588" algn="l" defTabSz="685827" rtl="0" eaLnBrk="1" fontAlgn="auto" latinLnBrk="0" hangingPunct="1">
              <a:lnSpc>
                <a:spcPct val="100000"/>
              </a:lnSpc>
              <a:spcBef>
                <a:spcPts val="1215"/>
              </a:spcBef>
              <a:spcAft>
                <a:spcPts val="0"/>
              </a:spcAft>
              <a:buClr>
                <a:srgbClr val="003BFB"/>
              </a:buClr>
              <a:buSzPct val="80000"/>
              <a:buFont typeface="Wingdings" pitchFamily="2" charset="2"/>
              <a:buChar char="n"/>
              <a:tabLst/>
              <a:defRPr sz="800" b="0">
                <a:solidFill>
                  <a:schemeClr val="bg1">
                    <a:lumMod val="65000"/>
                  </a:schemeClr>
                </a:solidFill>
                <a:latin typeface="Microsoft YaHei" panose="020B0503020204020204" pitchFamily="34" charset="-122"/>
                <a:ea typeface="Microsoft YaHei" panose="020B0503020204020204" pitchFamily="34" charset="-122"/>
              </a:defRPr>
            </a:lvl1pPr>
          </a:lstStyle>
          <a:p>
            <a:pPr lvl="0"/>
            <a:r>
              <a:rPr kumimoji="1" lang="zh-CN" altLang="en-US" dirty="0"/>
              <a:t>这是一段内容描述，可能会很长</a:t>
            </a:r>
            <a:endParaRPr kumimoji="1" lang="en-US" altLang="zh-CN" dirty="0"/>
          </a:p>
          <a:p>
            <a:pPr lvl="0"/>
            <a:r>
              <a:rPr kumimoji="1" lang="zh-CN" altLang="en-US" dirty="0"/>
              <a:t>这是一段内容描述，可能会很长。</a:t>
            </a:r>
            <a:endParaRPr kumimoji="1" lang="en-US" altLang="zh-CN" dirty="0"/>
          </a:p>
          <a:p>
            <a:pPr lvl="0"/>
            <a:r>
              <a:rPr kumimoji="1" lang="zh-CN" altLang="en-US" dirty="0"/>
              <a:t>这是一段内容描述，可能会很长。</a:t>
            </a:r>
          </a:p>
        </p:txBody>
      </p:sp>
    </p:spTree>
    <p:extLst>
      <p:ext uri="{BB962C8B-B14F-4D97-AF65-F5344CB8AC3E}">
        <p14:creationId xmlns:p14="http://schemas.microsoft.com/office/powerpoint/2010/main" val="16097994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全屏">
    <p:spTree>
      <p:nvGrpSpPr>
        <p:cNvPr id="1" name=""/>
        <p:cNvGrpSpPr/>
        <p:nvPr/>
      </p:nvGrpSpPr>
      <p:grpSpPr>
        <a:xfrm>
          <a:off x="0" y="0"/>
          <a:ext cx="0" cy="0"/>
          <a:chOff x="0" y="0"/>
          <a:chExt cx="0" cy="0"/>
        </a:xfrm>
      </p:grpSpPr>
      <p:sp>
        <p:nvSpPr>
          <p:cNvPr id="7" name="图片占位符 7">
            <a:extLst>
              <a:ext uri="{FF2B5EF4-FFF2-40B4-BE49-F238E27FC236}">
                <a16:creationId xmlns:a16="http://schemas.microsoft.com/office/drawing/2014/main" id="{91899B2A-5F7B-AA4D-825E-40EE22E231E4}"/>
              </a:ext>
            </a:extLst>
          </p:cNvPr>
          <p:cNvSpPr>
            <a:spLocks noGrp="1"/>
          </p:cNvSpPr>
          <p:nvPr>
            <p:ph type="pic" sz="quarter" idx="10"/>
          </p:nvPr>
        </p:nvSpPr>
        <p:spPr>
          <a:xfrm>
            <a:off x="0" y="0"/>
            <a:ext cx="9144000" cy="5143500"/>
          </a:xfrm>
          <a:prstGeom prst="rect">
            <a:avLst/>
          </a:prstGeom>
          <a:noFill/>
        </p:spPr>
        <p:txBody>
          <a:bodyPr/>
          <a:lstStyle>
            <a:lvl1pPr>
              <a:defRPr sz="1600">
                <a:solidFill>
                  <a:schemeClr val="tx1"/>
                </a:solidFill>
              </a:defRPr>
            </a:lvl1pPr>
          </a:lstStyle>
          <a:p>
            <a:endParaRPr kumimoji="1" lang="zh-CN" altLang="en-US" dirty="0"/>
          </a:p>
        </p:txBody>
      </p:sp>
    </p:spTree>
    <p:extLst>
      <p:ext uri="{BB962C8B-B14F-4D97-AF65-F5344CB8AC3E}">
        <p14:creationId xmlns:p14="http://schemas.microsoft.com/office/powerpoint/2010/main" val="3039569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23331D95-8BAA-DD47-9754-9D1058F3D774}"/>
              </a:ext>
            </a:extLst>
          </p:cNvPr>
          <p:cNvSpPr>
            <a:spLocks noGrp="1"/>
          </p:cNvSpPr>
          <p:nvPr>
            <p:ph type="body" sz="quarter" idx="11" hasCustomPrompt="1"/>
          </p:nvPr>
        </p:nvSpPr>
        <p:spPr>
          <a:xfrm>
            <a:off x="714418" y="1227220"/>
            <a:ext cx="7705639" cy="779102"/>
          </a:xfrm>
          <a:prstGeom prst="rect">
            <a:avLst/>
          </a:prstGeom>
        </p:spPr>
        <p:txBody>
          <a:bodyPr lIns="0"/>
          <a:lstStyle>
            <a:lvl1pPr>
              <a:defRPr sz="4800">
                <a:latin typeface="Microsoft YaHei" panose="020B0503020204020204" pitchFamily="34" charset="-122"/>
                <a:ea typeface="Microsoft YaHei" panose="020B0503020204020204" pitchFamily="34" charset="-122"/>
              </a:defRPr>
            </a:lvl1pPr>
            <a:lvl2pPr>
              <a:defRPr sz="2100"/>
            </a:lvl2pPr>
            <a:lvl3pPr>
              <a:defRPr sz="2100"/>
            </a:lvl3pPr>
            <a:lvl4pPr>
              <a:defRPr sz="2100"/>
            </a:lvl4pPr>
            <a:lvl5pPr>
              <a:defRPr sz="2100"/>
            </a:lvl5pPr>
          </a:lstStyle>
          <a:p>
            <a:pPr lvl="0"/>
            <a:r>
              <a:rPr kumimoji="1" lang="zh-CN" altLang="en-US" dirty="0"/>
              <a:t>封面大标题</a:t>
            </a:r>
          </a:p>
        </p:txBody>
      </p:sp>
      <p:sp>
        <p:nvSpPr>
          <p:cNvPr id="12" name="文本占位符 11">
            <a:extLst>
              <a:ext uri="{FF2B5EF4-FFF2-40B4-BE49-F238E27FC236}">
                <a16:creationId xmlns:a16="http://schemas.microsoft.com/office/drawing/2014/main" id="{70CE1A80-D74F-9844-AC3B-879EC819C19D}"/>
              </a:ext>
            </a:extLst>
          </p:cNvPr>
          <p:cNvSpPr>
            <a:spLocks noGrp="1"/>
          </p:cNvSpPr>
          <p:nvPr>
            <p:ph type="body" sz="quarter" idx="12" hasCustomPrompt="1"/>
          </p:nvPr>
        </p:nvSpPr>
        <p:spPr>
          <a:xfrm>
            <a:off x="714375" y="2045732"/>
            <a:ext cx="7705682" cy="368499"/>
          </a:xfrm>
          <a:prstGeom prst="rect">
            <a:avLst/>
          </a:prstGeom>
        </p:spPr>
        <p:txBody>
          <a:bodyPr lIns="0"/>
          <a:lstStyle>
            <a:lvl1pPr>
              <a:defRPr sz="2400" b="0">
                <a:latin typeface="Microsoft YaHei" panose="020B0503020204020204" pitchFamily="34" charset="-122"/>
                <a:ea typeface="Microsoft YaHei" panose="020B0503020204020204" pitchFamily="34" charset="-122"/>
              </a:defRPr>
            </a:lvl1pPr>
            <a:lvl2pPr>
              <a:defRPr sz="2100"/>
            </a:lvl2pPr>
            <a:lvl3pPr>
              <a:defRPr sz="2100"/>
            </a:lvl3pPr>
            <a:lvl4pPr>
              <a:defRPr sz="2100"/>
            </a:lvl4pPr>
            <a:lvl5pPr>
              <a:defRPr sz="2100"/>
            </a:lvl5pPr>
          </a:lstStyle>
          <a:p>
            <a:pPr lvl="0"/>
            <a:r>
              <a:rPr kumimoji="1" lang="zh-CN" altLang="en-US" dirty="0"/>
              <a:t>一行副标题的内容描述</a:t>
            </a:r>
          </a:p>
        </p:txBody>
      </p:sp>
      <p:sp>
        <p:nvSpPr>
          <p:cNvPr id="13" name="文本占位符 11">
            <a:extLst>
              <a:ext uri="{FF2B5EF4-FFF2-40B4-BE49-F238E27FC236}">
                <a16:creationId xmlns:a16="http://schemas.microsoft.com/office/drawing/2014/main" id="{44C5CBD2-5098-1540-82BA-828157698549}"/>
              </a:ext>
            </a:extLst>
          </p:cNvPr>
          <p:cNvSpPr>
            <a:spLocks noGrp="1"/>
          </p:cNvSpPr>
          <p:nvPr>
            <p:ph type="body" sz="quarter" idx="13" hasCustomPrompt="1"/>
          </p:nvPr>
        </p:nvSpPr>
        <p:spPr>
          <a:xfrm>
            <a:off x="714375" y="3320380"/>
            <a:ext cx="7705682" cy="241308"/>
          </a:xfrm>
          <a:prstGeom prst="rect">
            <a:avLst/>
          </a:prstGeom>
        </p:spPr>
        <p:txBody>
          <a:bodyPr lIns="0"/>
          <a:lstStyle>
            <a:lvl1pPr>
              <a:defRPr sz="1600" b="0">
                <a:latin typeface="Microsoft YaHei" panose="020B0503020204020204" pitchFamily="34" charset="-122"/>
                <a:ea typeface="Microsoft YaHei" panose="020B0503020204020204" pitchFamily="34" charset="-122"/>
              </a:defRPr>
            </a:lvl1pPr>
            <a:lvl2pPr>
              <a:defRPr sz="2100"/>
            </a:lvl2pPr>
            <a:lvl3pPr>
              <a:defRPr sz="2100"/>
            </a:lvl3pPr>
            <a:lvl4pPr>
              <a:defRPr sz="2100"/>
            </a:lvl4pPr>
            <a:lvl5pPr>
              <a:defRPr sz="2100"/>
            </a:lvl5pPr>
          </a:lstStyle>
          <a:p>
            <a:pPr lvl="0"/>
            <a:r>
              <a:rPr kumimoji="1" lang="zh-CN" altLang="en-US" dirty="0"/>
              <a:t>演讲人</a:t>
            </a:r>
            <a:r>
              <a:rPr kumimoji="1" lang="en-US" altLang="zh-CN" dirty="0"/>
              <a:t>/</a:t>
            </a:r>
            <a:r>
              <a:rPr kumimoji="1" lang="zh-CN" altLang="en-US" dirty="0"/>
              <a:t>部门</a:t>
            </a:r>
            <a:r>
              <a:rPr kumimoji="1" lang="en-US" altLang="zh-CN" dirty="0"/>
              <a:t>/</a:t>
            </a:r>
            <a:r>
              <a:rPr kumimoji="1" lang="zh-CN" altLang="en-US" dirty="0"/>
              <a:t>职位</a:t>
            </a:r>
          </a:p>
        </p:txBody>
      </p:sp>
      <p:sp>
        <p:nvSpPr>
          <p:cNvPr id="15" name="文本占位符 11">
            <a:extLst>
              <a:ext uri="{FF2B5EF4-FFF2-40B4-BE49-F238E27FC236}">
                <a16:creationId xmlns:a16="http://schemas.microsoft.com/office/drawing/2014/main" id="{848F26C5-452A-7C4A-8183-C47BAF555C5A}"/>
              </a:ext>
            </a:extLst>
          </p:cNvPr>
          <p:cNvSpPr>
            <a:spLocks noGrp="1"/>
          </p:cNvSpPr>
          <p:nvPr>
            <p:ph type="body" sz="quarter" idx="15" hasCustomPrompt="1"/>
          </p:nvPr>
        </p:nvSpPr>
        <p:spPr>
          <a:xfrm>
            <a:off x="714375" y="3616358"/>
            <a:ext cx="7705682" cy="241308"/>
          </a:xfrm>
          <a:prstGeom prst="rect">
            <a:avLst/>
          </a:prstGeom>
        </p:spPr>
        <p:txBody>
          <a:bodyPr lIns="0"/>
          <a:lstStyle>
            <a:lvl1pPr>
              <a:defRPr sz="1600" b="0">
                <a:solidFill>
                  <a:schemeClr val="bg1"/>
                </a:solidFill>
                <a:latin typeface="Microsoft YaHei" panose="020B0503020204020204" pitchFamily="34" charset="-122"/>
                <a:ea typeface="Microsoft YaHei" panose="020B0503020204020204" pitchFamily="34" charset="-122"/>
              </a:defRPr>
            </a:lvl1pPr>
            <a:lvl2pPr>
              <a:defRPr sz="2100"/>
            </a:lvl2pPr>
            <a:lvl3pPr>
              <a:defRPr sz="2100"/>
            </a:lvl3pPr>
            <a:lvl4pPr>
              <a:defRPr sz="2100"/>
            </a:lvl4pPr>
            <a:lvl5pPr>
              <a:defRPr sz="2100"/>
            </a:lvl5pPr>
          </a:lstStyle>
          <a:p>
            <a:pPr lvl="0"/>
            <a:r>
              <a:rPr kumimoji="1" lang="en-US" altLang="zh-CN" dirty="0"/>
              <a:t>2019-00-00</a:t>
            </a:r>
            <a:endParaRPr kumimoji="1" lang="zh-CN" altLang="en-US" dirty="0"/>
          </a:p>
        </p:txBody>
      </p:sp>
      <p:pic>
        <p:nvPicPr>
          <p:cNvPr id="16" name="图片 15">
            <a:extLst>
              <a:ext uri="{FF2B5EF4-FFF2-40B4-BE49-F238E27FC236}">
                <a16:creationId xmlns:a16="http://schemas.microsoft.com/office/drawing/2014/main" id="{91B6EB94-4616-C743-9DE5-AC8F2498521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49214" y="3376657"/>
            <a:ext cx="2870843" cy="479168"/>
          </a:xfrm>
          <a:prstGeom prst="rect">
            <a:avLst/>
          </a:prstGeom>
        </p:spPr>
      </p:pic>
    </p:spTree>
    <p:extLst>
      <p:ext uri="{BB962C8B-B14F-4D97-AF65-F5344CB8AC3E}">
        <p14:creationId xmlns:p14="http://schemas.microsoft.com/office/powerpoint/2010/main" val="315857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分页">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CCF6690-33B9-CC4F-8E72-E0FFF1ADD91D}"/>
              </a:ext>
            </a:extLst>
          </p:cNvPr>
          <p:cNvSpPr/>
          <p:nvPr userDrawn="1"/>
        </p:nvSpPr>
        <p:spPr bwMode="gray">
          <a:xfrm>
            <a:off x="0" y="0"/>
            <a:ext cx="4168378" cy="5143500"/>
          </a:xfrm>
          <a:prstGeom prst="rect">
            <a:avLst/>
          </a:prstGeom>
          <a:solidFill>
            <a:srgbClr val="0046FB">
              <a:alpha val="65000"/>
            </a:srgbClr>
          </a:solidFill>
          <a:ln w="6350" algn="ctr">
            <a:noFill/>
            <a:miter lim="800000"/>
            <a:headEnd/>
            <a:tailEnd/>
          </a:ln>
        </p:spPr>
        <p:txBody>
          <a:bodyPr lIns="33750" tIns="27000" rIns="33750" bIns="27000" rtlCol="0" anchor="ctr"/>
          <a:lstStyle/>
          <a:p>
            <a:pPr marR="0" algn="ctr" defTabSz="342900" eaLnBrk="1" fontAlgn="base" latinLnBrk="0" hangingPunct="1">
              <a:lnSpc>
                <a:spcPct val="100000"/>
              </a:lnSpc>
              <a:spcBef>
                <a:spcPct val="50000"/>
              </a:spcBef>
              <a:spcAft>
                <a:spcPct val="0"/>
              </a:spcAft>
              <a:buClr>
                <a:srgbClr val="F0AB00"/>
              </a:buClr>
              <a:buSzPct val="80000"/>
              <a:tabLst/>
            </a:pPr>
            <a:endParaRPr kumimoji="0" lang="zh-CN" altLang="en-US" sz="506"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直线连接符 4">
            <a:extLst>
              <a:ext uri="{FF2B5EF4-FFF2-40B4-BE49-F238E27FC236}">
                <a16:creationId xmlns:a16="http://schemas.microsoft.com/office/drawing/2014/main" id="{8CAB4AEE-079E-E84C-A156-24143B549A1D}"/>
              </a:ext>
            </a:extLst>
          </p:cNvPr>
          <p:cNvCxnSpPr>
            <a:cxnSpLocks/>
          </p:cNvCxnSpPr>
          <p:nvPr userDrawn="1"/>
        </p:nvCxnSpPr>
        <p:spPr>
          <a:xfrm flipH="1">
            <a:off x="707951" y="1924040"/>
            <a:ext cx="189000" cy="0"/>
          </a:xfrm>
          <a:prstGeom prst="line">
            <a:avLst/>
          </a:prstGeom>
          <a:noFill/>
          <a:ln w="25400" cap="flat">
            <a:gradFill flip="none" rotWithShape="1">
              <a:gsLst>
                <a:gs pos="100000">
                  <a:srgbClr val="139EFD"/>
                </a:gs>
                <a:gs pos="41000">
                  <a:srgbClr val="0046FB"/>
                </a:gs>
              </a:gsLst>
              <a:lin ang="0" scaled="1"/>
              <a:tileRect/>
            </a:gradFill>
            <a:prstDash val="solid"/>
            <a:miter lim="400000"/>
          </a:ln>
          <a:effectLst/>
          <a:sp3d/>
        </p:spPr>
        <p:style>
          <a:lnRef idx="0">
            <a:scrgbClr r="0" g="0" b="0"/>
          </a:lnRef>
          <a:fillRef idx="0">
            <a:scrgbClr r="0" g="0" b="0"/>
          </a:fillRef>
          <a:effectRef idx="0">
            <a:scrgbClr r="0" g="0" b="0"/>
          </a:effectRef>
          <a:fontRef idx="none"/>
        </p:style>
      </p:cxnSp>
      <p:sp>
        <p:nvSpPr>
          <p:cNvPr id="9" name="文本占位符 8">
            <a:extLst>
              <a:ext uri="{FF2B5EF4-FFF2-40B4-BE49-F238E27FC236}">
                <a16:creationId xmlns:a16="http://schemas.microsoft.com/office/drawing/2014/main" id="{4E92B738-AFB8-EE44-9E40-C8E99F811E0C}"/>
              </a:ext>
            </a:extLst>
          </p:cNvPr>
          <p:cNvSpPr>
            <a:spLocks noGrp="1"/>
          </p:cNvSpPr>
          <p:nvPr>
            <p:ph type="body" sz="quarter" idx="10" hasCustomPrompt="1"/>
          </p:nvPr>
        </p:nvSpPr>
        <p:spPr>
          <a:xfrm>
            <a:off x="707951" y="2023593"/>
            <a:ext cx="2885255" cy="275286"/>
          </a:xfrm>
          <a:prstGeom prst="rect">
            <a:avLst/>
          </a:prstGeom>
        </p:spPr>
        <p:txBody>
          <a:bodyPr lIns="0" anchor="ctr" anchorCtr="0"/>
          <a:lstStyle>
            <a:lvl1pPr>
              <a:defRPr sz="2400">
                <a:latin typeface="Microsoft YaHei" panose="020B0503020204020204" pitchFamily="34" charset="-122"/>
                <a:ea typeface="Microsoft YaHei" panose="020B0503020204020204" pitchFamily="34" charset="-122"/>
              </a:defRPr>
            </a:lvl1pPr>
          </a:lstStyle>
          <a:p>
            <a:pPr lvl="0"/>
            <a:r>
              <a:rPr kumimoji="1" lang="zh-CN" altLang="en-US" dirty="0"/>
              <a:t>基础规范</a:t>
            </a:r>
          </a:p>
        </p:txBody>
      </p:sp>
      <p:sp>
        <p:nvSpPr>
          <p:cNvPr id="11" name="文本占位符 8">
            <a:extLst>
              <a:ext uri="{FF2B5EF4-FFF2-40B4-BE49-F238E27FC236}">
                <a16:creationId xmlns:a16="http://schemas.microsoft.com/office/drawing/2014/main" id="{2DE78DD8-B68C-1D4C-942C-89597E9D7E99}"/>
              </a:ext>
            </a:extLst>
          </p:cNvPr>
          <p:cNvSpPr>
            <a:spLocks noGrp="1"/>
          </p:cNvSpPr>
          <p:nvPr>
            <p:ph type="body" sz="quarter" idx="12" hasCustomPrompt="1"/>
          </p:nvPr>
        </p:nvSpPr>
        <p:spPr>
          <a:xfrm>
            <a:off x="707951" y="1656499"/>
            <a:ext cx="777930" cy="178590"/>
          </a:xfrm>
          <a:prstGeom prst="rect">
            <a:avLst/>
          </a:prstGeom>
        </p:spPr>
        <p:txBody>
          <a:bodyPr lIns="0" anchor="ctr" anchorCtr="0"/>
          <a:lstStyle>
            <a:lvl1pPr>
              <a:defRPr sz="1600">
                <a:latin typeface="+mn-ea"/>
                <a:ea typeface="+mn-ea"/>
              </a:defRPr>
            </a:lvl1pPr>
          </a:lstStyle>
          <a:p>
            <a:pPr lvl="0"/>
            <a:r>
              <a:rPr kumimoji="1" lang="en-US" altLang="zh-CN" dirty="0"/>
              <a:t>01</a:t>
            </a:r>
          </a:p>
        </p:txBody>
      </p:sp>
      <p:sp>
        <p:nvSpPr>
          <p:cNvPr id="13" name="文本占位符 8">
            <a:extLst>
              <a:ext uri="{FF2B5EF4-FFF2-40B4-BE49-F238E27FC236}">
                <a16:creationId xmlns:a16="http://schemas.microsoft.com/office/drawing/2014/main" id="{D9BB21D1-1894-F344-9A49-04F8BB076805}"/>
              </a:ext>
            </a:extLst>
          </p:cNvPr>
          <p:cNvSpPr>
            <a:spLocks noGrp="1"/>
          </p:cNvSpPr>
          <p:nvPr>
            <p:ph type="body" sz="quarter" idx="14" hasCustomPrompt="1"/>
          </p:nvPr>
        </p:nvSpPr>
        <p:spPr>
          <a:xfrm>
            <a:off x="707951" y="2370833"/>
            <a:ext cx="2885255" cy="200917"/>
          </a:xfrm>
          <a:prstGeom prst="rect">
            <a:avLst/>
          </a:prstGeom>
        </p:spPr>
        <p:txBody>
          <a:bodyPr lIns="0" anchor="ctr" anchorCtr="0"/>
          <a:lstStyle>
            <a:lvl1pPr>
              <a:defRPr sz="800" b="0">
                <a:solidFill>
                  <a:schemeClr val="bg1">
                    <a:alpha val="85000"/>
                  </a:schemeClr>
                </a:solidFill>
                <a:latin typeface="Microsoft YaHei" panose="020B0503020204020204" pitchFamily="34" charset="-122"/>
                <a:ea typeface="Microsoft YaHei" panose="020B0503020204020204" pitchFamily="34" charset="-122"/>
              </a:defRPr>
            </a:lvl1pPr>
          </a:lstStyle>
          <a:p>
            <a:pPr lvl="0"/>
            <a:r>
              <a:rPr kumimoji="1" lang="zh-CN" altLang="en-US" dirty="0"/>
              <a:t>可直接切换母板进行内容的调整补充，或复制粘贴使用。</a:t>
            </a:r>
          </a:p>
        </p:txBody>
      </p:sp>
    </p:spTree>
    <p:extLst>
      <p:ext uri="{BB962C8B-B14F-4D97-AF65-F5344CB8AC3E}">
        <p14:creationId xmlns:p14="http://schemas.microsoft.com/office/powerpoint/2010/main" val="1220619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3208F5F6-ADDF-8D4E-90A2-FD213E2ADCBE}"/>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a:stretch/>
        </p:blipFill>
        <p:spPr>
          <a:xfrm>
            <a:off x="7417445" y="235504"/>
            <a:ext cx="1248474" cy="215093"/>
          </a:xfrm>
          <a:prstGeom prst="rect">
            <a:avLst/>
          </a:prstGeom>
        </p:spPr>
      </p:pic>
      <p:sp>
        <p:nvSpPr>
          <p:cNvPr id="3" name="Slide number">
            <a:extLst>
              <a:ext uri="{FF2B5EF4-FFF2-40B4-BE49-F238E27FC236}">
                <a16:creationId xmlns:a16="http://schemas.microsoft.com/office/drawing/2014/main" id="{F5AED101-8ED6-EA4E-8422-39DF42F0DF51}"/>
              </a:ext>
            </a:extLst>
          </p:cNvPr>
          <p:cNvSpPr txBox="1"/>
          <p:nvPr userDrawn="1"/>
        </p:nvSpPr>
        <p:spPr bwMode="black">
          <a:xfrm>
            <a:off x="5919864" y="4914190"/>
            <a:ext cx="2782998" cy="123111"/>
          </a:xfrm>
          <a:prstGeom prst="rect">
            <a:avLst/>
          </a:prstGeom>
          <a:noFill/>
        </p:spPr>
        <p:txBody>
          <a:bodyPr wrap="squar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800" noProof="0" smtClean="0">
                <a:solidFill>
                  <a:schemeClr val="tx1">
                    <a:lumMod val="85000"/>
                    <a:lumOff val="15000"/>
                  </a:schemeClr>
                </a:solidFill>
              </a:rPr>
              <a:pPr marL="0" lvl="0" indent="0" algn="r">
                <a:buNone/>
              </a:pPr>
              <a:t>‹#›</a:t>
            </a:fld>
            <a:endParaRPr lang="en-US" sz="1000" noProof="0" dirty="0">
              <a:solidFill>
                <a:schemeClr val="tx1">
                  <a:lumMod val="85000"/>
                  <a:lumOff val="15000"/>
                </a:schemeClr>
              </a:solidFill>
            </a:endParaRPr>
          </a:p>
        </p:txBody>
      </p:sp>
    </p:spTree>
    <p:extLst>
      <p:ext uri="{BB962C8B-B14F-4D97-AF65-F5344CB8AC3E}">
        <p14:creationId xmlns:p14="http://schemas.microsoft.com/office/powerpoint/2010/main" val="1811442153"/>
      </p:ext>
    </p:extLst>
  </p:cSld>
  <p:clrMap bg1="lt1" tx1="dk1" bg2="lt2" tx2="dk2" accent1="accent1" accent2="accent2" accent3="accent3" accent4="accent4" accent5="accent5" accent6="accent6" hlink="hlink" folHlink="folHlink"/>
  <p:sldLayoutIdLst>
    <p:sldLayoutId id="2147483781" r:id="rId1"/>
    <p:sldLayoutId id="2147483827" r:id="rId2"/>
    <p:sldLayoutId id="2147483828" r:id="rId3"/>
    <p:sldLayoutId id="2147483829" r:id="rId4"/>
    <p:sldLayoutId id="2147483830" r:id="rId5"/>
    <p:sldLayoutId id="2147483832" r:id="rId6"/>
    <p:sldLayoutId id="2147483837" r:id="rId7"/>
  </p:sldLayoutIdLst>
  <p:hf hdr="0" ftr="0" dt="0"/>
  <p:txStyles>
    <p:titleStyle>
      <a:lvl1pPr algn="l" defTabSz="685827" rtl="0" eaLnBrk="1" latinLnBrk="0" hangingPunct="1">
        <a:spcBef>
          <a:spcPct val="0"/>
        </a:spcBef>
        <a:buNone/>
        <a:defRPr sz="1800" b="1" kern="1200">
          <a:solidFill>
            <a:schemeClr val="bg1"/>
          </a:solidFill>
          <a:latin typeface="+mj-lt"/>
          <a:ea typeface="+mj-ea"/>
          <a:cs typeface="+mj-cs"/>
        </a:defRPr>
      </a:lvl1pPr>
    </p:titleStyle>
    <p:bodyStyle>
      <a:lvl1pPr marL="0" indent="0" algn="l" defTabSz="685827" rtl="0" eaLnBrk="1" latinLnBrk="0" hangingPunct="1">
        <a:spcBef>
          <a:spcPts val="1215"/>
        </a:spcBef>
        <a:buClr>
          <a:schemeClr val="accent1"/>
        </a:buClr>
        <a:buSzPct val="80000"/>
        <a:buFontTx/>
        <a:buNone/>
        <a:defRPr sz="1350" b="1" kern="1200">
          <a:solidFill>
            <a:schemeClr val="bg1"/>
          </a:solidFill>
          <a:latin typeface="+mn-lt"/>
          <a:ea typeface="+mn-ea"/>
          <a:cs typeface="+mn-cs"/>
        </a:defRPr>
      </a:lvl1pPr>
      <a:lvl2pPr marL="0" indent="0" algn="l" defTabSz="685827" rtl="0" eaLnBrk="1" latinLnBrk="0" hangingPunct="1">
        <a:spcBef>
          <a:spcPts val="375"/>
        </a:spcBef>
        <a:buClr>
          <a:schemeClr val="accent1"/>
        </a:buClr>
        <a:buSzPct val="80000"/>
        <a:buFont typeface="Wingdings" pitchFamily="2" charset="2"/>
        <a:buNone/>
        <a:defRPr sz="1350" kern="1200">
          <a:solidFill>
            <a:schemeClr val="bg1"/>
          </a:solidFill>
          <a:latin typeface="+mn-lt"/>
          <a:ea typeface="+mn-ea"/>
          <a:cs typeface="+mn-cs"/>
        </a:defRPr>
      </a:lvl2pPr>
      <a:lvl3pPr marL="202415" indent="-135736" algn="l" defTabSz="685827" rtl="0" eaLnBrk="1" latinLnBrk="0" hangingPunct="1">
        <a:spcBef>
          <a:spcPts val="315"/>
        </a:spcBef>
        <a:buClr>
          <a:schemeClr val="accent1"/>
        </a:buClr>
        <a:buSzPct val="100000"/>
        <a:buFont typeface="Wingdings" pitchFamily="2" charset="2"/>
        <a:buChar char=""/>
        <a:defRPr sz="1200" kern="1200">
          <a:solidFill>
            <a:schemeClr val="bg1"/>
          </a:solidFill>
          <a:latin typeface="+mn-lt"/>
          <a:ea typeface="+mn-ea"/>
          <a:cs typeface="+mn-cs"/>
        </a:defRPr>
      </a:lvl3pPr>
      <a:lvl4pPr marL="335770" indent="-133355" algn="l" defTabSz="685827" rtl="0" eaLnBrk="1" latinLnBrk="0" hangingPunct="1">
        <a:spcBef>
          <a:spcPts val="315"/>
        </a:spcBef>
        <a:buClr>
          <a:schemeClr val="accent2"/>
        </a:buClr>
        <a:buSzPct val="100000"/>
        <a:buFont typeface="Arial" pitchFamily="34" charset="0"/>
        <a:buChar char="–"/>
        <a:defRPr sz="1050" kern="1200">
          <a:solidFill>
            <a:schemeClr val="bg1"/>
          </a:solidFill>
          <a:latin typeface="+mn-lt"/>
          <a:ea typeface="+mn-ea"/>
          <a:cs typeface="+mn-cs"/>
        </a:defRPr>
      </a:lvl4pPr>
      <a:lvl5pPr marL="470315" indent="-134546" algn="l" defTabSz="685827" rtl="0" eaLnBrk="1" latinLnBrk="0" hangingPunct="1">
        <a:spcBef>
          <a:spcPts val="189"/>
        </a:spcBef>
        <a:buClr>
          <a:schemeClr val="accent2"/>
        </a:buClr>
        <a:buSzPct val="100000"/>
        <a:buFont typeface="Courier New" pitchFamily="49" charset="0"/>
        <a:buChar char="o"/>
        <a:defRPr sz="1050" kern="1200">
          <a:solidFill>
            <a:schemeClr val="bg1"/>
          </a:solidFill>
          <a:latin typeface="+mn-lt"/>
          <a:ea typeface="+mn-ea"/>
          <a:cs typeface="+mn-cs"/>
        </a:defRPr>
      </a:lvl5pPr>
      <a:lvl6pPr marL="1886022" indent="-171456" algn="l" defTabSz="68582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34" indent="-171456" algn="l" defTabSz="68582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46" indent="-171456" algn="l" defTabSz="68582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759" indent="-171456" algn="l" defTabSz="68582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27" rtl="0" eaLnBrk="1" latinLnBrk="0" hangingPunct="1">
        <a:defRPr sz="1350" kern="1200">
          <a:solidFill>
            <a:schemeClr val="tx1"/>
          </a:solidFill>
          <a:latin typeface="+mn-lt"/>
          <a:ea typeface="+mn-ea"/>
          <a:cs typeface="+mn-cs"/>
        </a:defRPr>
      </a:lvl1pPr>
      <a:lvl2pPr marL="342913" algn="l" defTabSz="685827" rtl="0" eaLnBrk="1" latinLnBrk="0" hangingPunct="1">
        <a:defRPr sz="1350" kern="1200">
          <a:solidFill>
            <a:schemeClr val="tx1"/>
          </a:solidFill>
          <a:latin typeface="+mn-lt"/>
          <a:ea typeface="+mn-ea"/>
          <a:cs typeface="+mn-cs"/>
        </a:defRPr>
      </a:lvl2pPr>
      <a:lvl3pPr marL="685827" algn="l" defTabSz="685827" rtl="0" eaLnBrk="1" latinLnBrk="0" hangingPunct="1">
        <a:defRPr sz="1350" kern="1200">
          <a:solidFill>
            <a:schemeClr val="tx1"/>
          </a:solidFill>
          <a:latin typeface="+mn-lt"/>
          <a:ea typeface="+mn-ea"/>
          <a:cs typeface="+mn-cs"/>
        </a:defRPr>
      </a:lvl3pPr>
      <a:lvl4pPr marL="1028739" algn="l" defTabSz="685827" rtl="0" eaLnBrk="1" latinLnBrk="0" hangingPunct="1">
        <a:defRPr sz="1350" kern="1200">
          <a:solidFill>
            <a:schemeClr val="tx1"/>
          </a:solidFill>
          <a:latin typeface="+mn-lt"/>
          <a:ea typeface="+mn-ea"/>
          <a:cs typeface="+mn-cs"/>
        </a:defRPr>
      </a:lvl4pPr>
      <a:lvl5pPr marL="1371651" algn="l" defTabSz="685827" rtl="0" eaLnBrk="1" latinLnBrk="0" hangingPunct="1">
        <a:defRPr sz="1350" kern="1200">
          <a:solidFill>
            <a:schemeClr val="tx1"/>
          </a:solidFill>
          <a:latin typeface="+mn-lt"/>
          <a:ea typeface="+mn-ea"/>
          <a:cs typeface="+mn-cs"/>
        </a:defRPr>
      </a:lvl5pPr>
      <a:lvl6pPr marL="1714564" algn="l" defTabSz="685827" rtl="0" eaLnBrk="1" latinLnBrk="0" hangingPunct="1">
        <a:defRPr sz="1350" kern="1200">
          <a:solidFill>
            <a:schemeClr val="tx1"/>
          </a:solidFill>
          <a:latin typeface="+mn-lt"/>
          <a:ea typeface="+mn-ea"/>
          <a:cs typeface="+mn-cs"/>
        </a:defRPr>
      </a:lvl6pPr>
      <a:lvl7pPr marL="2057477" algn="l" defTabSz="685827" rtl="0" eaLnBrk="1" latinLnBrk="0" hangingPunct="1">
        <a:defRPr sz="1350" kern="1200">
          <a:solidFill>
            <a:schemeClr val="tx1"/>
          </a:solidFill>
          <a:latin typeface="+mn-lt"/>
          <a:ea typeface="+mn-ea"/>
          <a:cs typeface="+mn-cs"/>
        </a:defRPr>
      </a:lvl7pPr>
      <a:lvl8pPr marL="2400390" algn="l" defTabSz="685827" rtl="0" eaLnBrk="1" latinLnBrk="0" hangingPunct="1">
        <a:defRPr sz="1350" kern="1200">
          <a:solidFill>
            <a:schemeClr val="tx1"/>
          </a:solidFill>
          <a:latin typeface="+mn-lt"/>
          <a:ea typeface="+mn-ea"/>
          <a:cs typeface="+mn-cs"/>
        </a:defRPr>
      </a:lvl8pPr>
      <a:lvl9pPr marL="2743303" algn="l" defTabSz="68582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1">
          <a:blip r:embed="rId6">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392223"/>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3" r:id="rId3"/>
    <p:sldLayoutId id="2147483824" r:id="rId4"/>
  </p:sldLayoutIdLst>
  <p:hf hdr="0" ftr="0" dt="0"/>
  <p:txStyles>
    <p:titleStyle>
      <a:lvl1pPr algn="l" defTabSz="685827" rtl="0" eaLnBrk="1" latinLnBrk="0" hangingPunct="1">
        <a:spcBef>
          <a:spcPct val="0"/>
        </a:spcBef>
        <a:buNone/>
        <a:defRPr sz="1800" b="1" kern="1200">
          <a:solidFill>
            <a:schemeClr val="bg1"/>
          </a:solidFill>
          <a:latin typeface="+mj-lt"/>
          <a:ea typeface="+mj-ea"/>
          <a:cs typeface="+mj-cs"/>
        </a:defRPr>
      </a:lvl1pPr>
    </p:titleStyle>
    <p:bodyStyle>
      <a:lvl1pPr marL="0" indent="0" algn="l" defTabSz="685827" rtl="0" eaLnBrk="1" latinLnBrk="0" hangingPunct="1">
        <a:spcBef>
          <a:spcPts val="1215"/>
        </a:spcBef>
        <a:buClr>
          <a:schemeClr val="accent1"/>
        </a:buClr>
        <a:buSzPct val="80000"/>
        <a:buFontTx/>
        <a:buNone/>
        <a:defRPr sz="1350" b="1" kern="1200">
          <a:solidFill>
            <a:schemeClr val="bg1"/>
          </a:solidFill>
          <a:latin typeface="+mn-lt"/>
          <a:ea typeface="+mn-ea"/>
          <a:cs typeface="+mn-cs"/>
        </a:defRPr>
      </a:lvl1pPr>
      <a:lvl2pPr marL="0" indent="0" algn="l" defTabSz="685827" rtl="0" eaLnBrk="1" latinLnBrk="0" hangingPunct="1">
        <a:spcBef>
          <a:spcPts val="375"/>
        </a:spcBef>
        <a:buClr>
          <a:schemeClr val="accent1"/>
        </a:buClr>
        <a:buSzPct val="80000"/>
        <a:buFont typeface="Wingdings" pitchFamily="2" charset="2"/>
        <a:buNone/>
        <a:defRPr sz="1350" kern="1200">
          <a:solidFill>
            <a:schemeClr val="bg1"/>
          </a:solidFill>
          <a:latin typeface="+mn-lt"/>
          <a:ea typeface="+mn-ea"/>
          <a:cs typeface="+mn-cs"/>
        </a:defRPr>
      </a:lvl2pPr>
      <a:lvl3pPr marL="202415" indent="-135736" algn="l" defTabSz="685827" rtl="0" eaLnBrk="1" latinLnBrk="0" hangingPunct="1">
        <a:spcBef>
          <a:spcPts val="315"/>
        </a:spcBef>
        <a:buClr>
          <a:schemeClr val="accent1"/>
        </a:buClr>
        <a:buSzPct val="100000"/>
        <a:buFont typeface="Wingdings" pitchFamily="2" charset="2"/>
        <a:buChar char=""/>
        <a:defRPr sz="1200" kern="1200">
          <a:solidFill>
            <a:schemeClr val="bg1"/>
          </a:solidFill>
          <a:latin typeface="+mn-lt"/>
          <a:ea typeface="+mn-ea"/>
          <a:cs typeface="+mn-cs"/>
        </a:defRPr>
      </a:lvl3pPr>
      <a:lvl4pPr marL="335770" indent="-133355" algn="l" defTabSz="685827" rtl="0" eaLnBrk="1" latinLnBrk="0" hangingPunct="1">
        <a:spcBef>
          <a:spcPts val="315"/>
        </a:spcBef>
        <a:buClr>
          <a:schemeClr val="accent2"/>
        </a:buClr>
        <a:buSzPct val="100000"/>
        <a:buFont typeface="Arial" pitchFamily="34" charset="0"/>
        <a:buChar char="–"/>
        <a:defRPr sz="1050" kern="1200">
          <a:solidFill>
            <a:schemeClr val="bg1"/>
          </a:solidFill>
          <a:latin typeface="+mn-lt"/>
          <a:ea typeface="+mn-ea"/>
          <a:cs typeface="+mn-cs"/>
        </a:defRPr>
      </a:lvl4pPr>
      <a:lvl5pPr marL="470315" indent="-134546" algn="l" defTabSz="685827" rtl="0" eaLnBrk="1" latinLnBrk="0" hangingPunct="1">
        <a:spcBef>
          <a:spcPts val="189"/>
        </a:spcBef>
        <a:buClr>
          <a:schemeClr val="accent2"/>
        </a:buClr>
        <a:buSzPct val="100000"/>
        <a:buFont typeface="Courier New" pitchFamily="49" charset="0"/>
        <a:buChar char="o"/>
        <a:defRPr sz="1050" kern="1200">
          <a:solidFill>
            <a:schemeClr val="bg1"/>
          </a:solidFill>
          <a:latin typeface="+mn-lt"/>
          <a:ea typeface="+mn-ea"/>
          <a:cs typeface="+mn-cs"/>
        </a:defRPr>
      </a:lvl5pPr>
      <a:lvl6pPr marL="1886022" indent="-171456" algn="l" defTabSz="68582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34" indent="-171456" algn="l" defTabSz="68582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46" indent="-171456" algn="l" defTabSz="68582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759" indent="-171456" algn="l" defTabSz="68582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27" rtl="0" eaLnBrk="1" latinLnBrk="0" hangingPunct="1">
        <a:defRPr sz="1350" kern="1200">
          <a:solidFill>
            <a:schemeClr val="tx1"/>
          </a:solidFill>
          <a:latin typeface="+mn-lt"/>
          <a:ea typeface="+mn-ea"/>
          <a:cs typeface="+mn-cs"/>
        </a:defRPr>
      </a:lvl1pPr>
      <a:lvl2pPr marL="342913" algn="l" defTabSz="685827" rtl="0" eaLnBrk="1" latinLnBrk="0" hangingPunct="1">
        <a:defRPr sz="1350" kern="1200">
          <a:solidFill>
            <a:schemeClr val="tx1"/>
          </a:solidFill>
          <a:latin typeface="+mn-lt"/>
          <a:ea typeface="+mn-ea"/>
          <a:cs typeface="+mn-cs"/>
        </a:defRPr>
      </a:lvl2pPr>
      <a:lvl3pPr marL="685827" algn="l" defTabSz="685827" rtl="0" eaLnBrk="1" latinLnBrk="0" hangingPunct="1">
        <a:defRPr sz="1350" kern="1200">
          <a:solidFill>
            <a:schemeClr val="tx1"/>
          </a:solidFill>
          <a:latin typeface="+mn-lt"/>
          <a:ea typeface="+mn-ea"/>
          <a:cs typeface="+mn-cs"/>
        </a:defRPr>
      </a:lvl3pPr>
      <a:lvl4pPr marL="1028739" algn="l" defTabSz="685827" rtl="0" eaLnBrk="1" latinLnBrk="0" hangingPunct="1">
        <a:defRPr sz="1350" kern="1200">
          <a:solidFill>
            <a:schemeClr val="tx1"/>
          </a:solidFill>
          <a:latin typeface="+mn-lt"/>
          <a:ea typeface="+mn-ea"/>
          <a:cs typeface="+mn-cs"/>
        </a:defRPr>
      </a:lvl4pPr>
      <a:lvl5pPr marL="1371651" algn="l" defTabSz="685827" rtl="0" eaLnBrk="1" latinLnBrk="0" hangingPunct="1">
        <a:defRPr sz="1350" kern="1200">
          <a:solidFill>
            <a:schemeClr val="tx1"/>
          </a:solidFill>
          <a:latin typeface="+mn-lt"/>
          <a:ea typeface="+mn-ea"/>
          <a:cs typeface="+mn-cs"/>
        </a:defRPr>
      </a:lvl5pPr>
      <a:lvl6pPr marL="1714564" algn="l" defTabSz="685827" rtl="0" eaLnBrk="1" latinLnBrk="0" hangingPunct="1">
        <a:defRPr sz="1350" kern="1200">
          <a:solidFill>
            <a:schemeClr val="tx1"/>
          </a:solidFill>
          <a:latin typeface="+mn-lt"/>
          <a:ea typeface="+mn-ea"/>
          <a:cs typeface="+mn-cs"/>
        </a:defRPr>
      </a:lvl6pPr>
      <a:lvl7pPr marL="2057477" algn="l" defTabSz="685827" rtl="0" eaLnBrk="1" latinLnBrk="0" hangingPunct="1">
        <a:defRPr sz="1350" kern="1200">
          <a:solidFill>
            <a:schemeClr val="tx1"/>
          </a:solidFill>
          <a:latin typeface="+mn-lt"/>
          <a:ea typeface="+mn-ea"/>
          <a:cs typeface="+mn-cs"/>
        </a:defRPr>
      </a:lvl7pPr>
      <a:lvl8pPr marL="2400390" algn="l" defTabSz="685827" rtl="0" eaLnBrk="1" latinLnBrk="0" hangingPunct="1">
        <a:defRPr sz="1350" kern="1200">
          <a:solidFill>
            <a:schemeClr val="tx1"/>
          </a:solidFill>
          <a:latin typeface="+mn-lt"/>
          <a:ea typeface="+mn-ea"/>
          <a:cs typeface="+mn-cs"/>
        </a:defRPr>
      </a:lvl8pPr>
      <a:lvl9pPr marL="2743303" algn="l" defTabSz="68582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jpeg"/><Relationship Id="rId5" Type="http://schemas.microsoft.com/office/2007/relationships/hdphoto" Target="../media/hdphoto1.wdp"/><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占位符 122">
            <a:extLst>
              <a:ext uri="{FF2B5EF4-FFF2-40B4-BE49-F238E27FC236}">
                <a16:creationId xmlns:a16="http://schemas.microsoft.com/office/drawing/2014/main" id="{6C142DE5-D5DC-584F-9146-5CB2E8AEF3AD}"/>
              </a:ext>
            </a:extLst>
          </p:cNvPr>
          <p:cNvSpPr>
            <a:spLocks noGrp="1"/>
          </p:cNvSpPr>
          <p:nvPr>
            <p:ph type="body" sz="quarter" idx="11"/>
          </p:nvPr>
        </p:nvSpPr>
        <p:spPr>
          <a:xfrm>
            <a:off x="719180" y="646775"/>
            <a:ext cx="7705639" cy="779102"/>
          </a:xfrm>
        </p:spPr>
        <p:txBody>
          <a:bodyPr/>
          <a:lstStyle/>
          <a:p>
            <a:r>
              <a:rPr lang="zh-CN" altLang="en-US" sz="4800" b="1" dirty="0">
                <a:latin typeface="+mn-ea"/>
                <a:ea typeface="+mn-ea"/>
                <a:cs typeface="Arial" panose="020B0604020202020204" pitchFamily="34" charset="0"/>
              </a:rPr>
              <a:t>基于蚂蚁链的安全、有效的工业联邦大数据平台</a:t>
            </a:r>
            <a:endParaRPr lang="en-US" altLang="zh-CN" sz="4800" b="1" dirty="0">
              <a:latin typeface="+mn-ea"/>
              <a:ea typeface="+mn-ea"/>
              <a:cs typeface="Arial" panose="020B0604020202020204" pitchFamily="34" charset="0"/>
            </a:endParaRPr>
          </a:p>
          <a:p>
            <a:endParaRPr lang="zh-CN" altLang="en-US" dirty="0"/>
          </a:p>
        </p:txBody>
      </p:sp>
      <p:sp>
        <p:nvSpPr>
          <p:cNvPr id="154" name="文本占位符 153">
            <a:extLst>
              <a:ext uri="{FF2B5EF4-FFF2-40B4-BE49-F238E27FC236}">
                <a16:creationId xmlns:a16="http://schemas.microsoft.com/office/drawing/2014/main" id="{3A2B3D98-A312-6B44-ABF7-51109CEB0B70}"/>
              </a:ext>
            </a:extLst>
          </p:cNvPr>
          <p:cNvSpPr>
            <a:spLocks noGrp="1"/>
          </p:cNvSpPr>
          <p:nvPr>
            <p:ph type="body" sz="quarter" idx="13"/>
          </p:nvPr>
        </p:nvSpPr>
        <p:spPr/>
        <p:txBody>
          <a:bodyPr/>
          <a:lstStyle/>
          <a:p>
            <a:r>
              <a:rPr lang="zh-CN" altLang="en-US" dirty="0"/>
              <a:t>老和山摸鱼队（浙江大学）</a:t>
            </a:r>
          </a:p>
        </p:txBody>
      </p:sp>
      <p:sp>
        <p:nvSpPr>
          <p:cNvPr id="155" name="文本占位符 154">
            <a:extLst>
              <a:ext uri="{FF2B5EF4-FFF2-40B4-BE49-F238E27FC236}">
                <a16:creationId xmlns:a16="http://schemas.microsoft.com/office/drawing/2014/main" id="{A13289CF-B220-CD49-898B-4F2DE8652379}"/>
              </a:ext>
            </a:extLst>
          </p:cNvPr>
          <p:cNvSpPr>
            <a:spLocks noGrp="1"/>
          </p:cNvSpPr>
          <p:nvPr>
            <p:ph type="body" sz="quarter" idx="15"/>
          </p:nvPr>
        </p:nvSpPr>
        <p:spPr/>
        <p:txBody>
          <a:bodyPr/>
          <a:lstStyle/>
          <a:p>
            <a:r>
              <a:rPr lang="en-US" altLang="zh-CN" dirty="0"/>
              <a:t>2022-10-22</a:t>
            </a:r>
            <a:endParaRPr lang="zh-CN" altLang="en-US" dirty="0"/>
          </a:p>
        </p:txBody>
      </p:sp>
      <p:sp>
        <p:nvSpPr>
          <p:cNvPr id="25" name="文本框 1" hidden="1"/>
          <p:cNvSpPr txBox="1"/>
          <p:nvPr/>
        </p:nvSpPr>
        <p:spPr>
          <a:xfrm>
            <a:off x="0" y="0"/>
            <a:ext cx="0" cy="0"/>
          </a:xfrm>
          <a:prstGeom prst="rect">
            <a:avLst/>
          </a:prstGeom>
          <a:solidFill>
            <a:srgbClr val="FFFFFF"/>
          </a:solidFill>
        </p:spPr>
        <p:txBody>
          <a:bodyPr rtlCol="0" anchor="t"/>
          <a:lstStyle/>
          <a:p>
            <a:pPr algn="l"/>
            <a:endParaRPr lang="en-US" sz="413"/>
          </a:p>
          <a:p>
            <a:pPr>
              <a:buClr>
                <a:srgbClr val="FFFFFF"/>
              </a:buClr>
            </a:pPr>
            <a:r>
              <a:rPr lang="en-US" sz="506">
                <a:solidFill>
                  <a:srgbClr val="FFFFFF"/>
                </a:solidFill>
              </a:rPr>
              <a:t>E6636BC20180234D78A0072836F0B31012B9B20812905B80AFD9843CB1642BE08B4DB338016C6B0F22E92508384655EB5A0921EAA1D0CBB11BBFC210724E15D924F19CADD521948754892817606249C348C2E84975D2CEAF48B7419A7539BC38D6162B984E3</a:t>
            </a:r>
          </a:p>
        </p:txBody>
      </p:sp>
      <p:sp>
        <p:nvSpPr>
          <p:cNvPr id="156" name="文本框 2"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E6636BC20180234D78A0072836F0B600E2B9B20E1744ABD0ADD98E34B1ED2BEB2B43B8380166DB0222392C08C8467EEB4C0921BA61D0CB711BBFC2E97B1E22D624F13CAD332DE6F704BD29F76EB249D5ABD3EEA97759C717989E9195179D4C68D7C62995BE3</a:t>
            </a:r>
          </a:p>
        </p:txBody>
      </p:sp>
    </p:spTree>
    <p:extLst>
      <p:ext uri="{BB962C8B-B14F-4D97-AF65-F5344CB8AC3E}">
        <p14:creationId xmlns:p14="http://schemas.microsoft.com/office/powerpoint/2010/main" val="352296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E317B2-CEF8-0304-FF33-B6C209B554B9}"/>
              </a:ext>
            </a:extLst>
          </p:cNvPr>
          <p:cNvGrpSpPr/>
          <p:nvPr/>
        </p:nvGrpSpPr>
        <p:grpSpPr>
          <a:xfrm>
            <a:off x="778409" y="2242304"/>
            <a:ext cx="438748" cy="392192"/>
            <a:chOff x="6366628" y="3890663"/>
            <a:chExt cx="529472" cy="532744"/>
          </a:xfrm>
        </p:grpSpPr>
        <p:sp>
          <p:nvSpPr>
            <p:cNvPr id="5" name="6">
              <a:extLst>
                <a:ext uri="{FF2B5EF4-FFF2-40B4-BE49-F238E27FC236}">
                  <a16:creationId xmlns:a16="http://schemas.microsoft.com/office/drawing/2014/main" id="{46B210B7-ED7F-93C1-65DF-5B8583380FE2}"/>
                </a:ext>
              </a:extLst>
            </p:cNvPr>
            <p:cNvSpPr>
              <a:spLocks noChangeArrowheads="1"/>
            </p:cNvSpPr>
            <p:nvPr/>
          </p:nvSpPr>
          <p:spPr bwMode="auto">
            <a:xfrm>
              <a:off x="6366628" y="3890663"/>
              <a:ext cx="529472" cy="532744"/>
            </a:xfrm>
            <a:prstGeom prst="ellipse">
              <a:avLst/>
            </a:prstGeom>
            <a:solidFill>
              <a:schemeClr val="tx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30" tIns="45716" rIns="91430" bIns="45716" numCol="1" anchor="t" anchorCtr="0" compatLnSpc="1">
              <a:prstTxWarp prst="textNoShape">
                <a:avLst/>
              </a:prstTxWarp>
            </a:bodyPr>
            <a:lstStyle/>
            <a:p>
              <a:pPr>
                <a:lnSpc>
                  <a:spcPct val="120000"/>
                </a:lnSpc>
              </a:pPr>
              <a:endParaRPr lang="zh-CN" altLang="en-US" sz="900">
                <a:solidFill>
                  <a:schemeClr val="lt1"/>
                </a:solidFill>
                <a:latin typeface="Arial" panose="020B0604020202020204" pitchFamily="34" charset="0"/>
                <a:ea typeface="微软雅黑" panose="020B0503020204020204" pitchFamily="34" charset="-122"/>
                <a:cs typeface="+mn-ea"/>
              </a:endParaRPr>
            </a:p>
          </p:txBody>
        </p:sp>
        <p:sp>
          <p:nvSpPr>
            <p:cNvPr id="6" name="5">
              <a:extLst>
                <a:ext uri="{FF2B5EF4-FFF2-40B4-BE49-F238E27FC236}">
                  <a16:creationId xmlns:a16="http://schemas.microsoft.com/office/drawing/2014/main" id="{B038BB93-5729-89A3-9911-3768C2228E3A}"/>
                </a:ext>
              </a:extLst>
            </p:cNvPr>
            <p:cNvSpPr>
              <a:spLocks noEditPoints="1"/>
            </p:cNvSpPr>
            <p:nvPr/>
          </p:nvSpPr>
          <p:spPr bwMode="auto">
            <a:xfrm>
              <a:off x="6523829" y="4055507"/>
              <a:ext cx="215066" cy="203054"/>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7" name="组合 6">
            <a:extLst>
              <a:ext uri="{FF2B5EF4-FFF2-40B4-BE49-F238E27FC236}">
                <a16:creationId xmlns:a16="http://schemas.microsoft.com/office/drawing/2014/main" id="{FF1D4E06-3D37-3139-D5B1-2F0888860F03}"/>
              </a:ext>
            </a:extLst>
          </p:cNvPr>
          <p:cNvGrpSpPr/>
          <p:nvPr/>
        </p:nvGrpSpPr>
        <p:grpSpPr>
          <a:xfrm>
            <a:off x="785843" y="3409463"/>
            <a:ext cx="446181" cy="391636"/>
            <a:chOff x="6366628" y="4902002"/>
            <a:chExt cx="529472" cy="532744"/>
          </a:xfrm>
        </p:grpSpPr>
        <p:sp>
          <p:nvSpPr>
            <p:cNvPr id="8" name="4">
              <a:extLst>
                <a:ext uri="{FF2B5EF4-FFF2-40B4-BE49-F238E27FC236}">
                  <a16:creationId xmlns:a16="http://schemas.microsoft.com/office/drawing/2014/main" id="{7D2933EE-031D-AB82-B883-16708A0E85D4}"/>
                </a:ext>
              </a:extLst>
            </p:cNvPr>
            <p:cNvSpPr>
              <a:spLocks noChangeArrowheads="1"/>
            </p:cNvSpPr>
            <p:nvPr/>
          </p:nvSpPr>
          <p:spPr bwMode="auto">
            <a:xfrm>
              <a:off x="6366628" y="4902002"/>
              <a:ext cx="529472" cy="532744"/>
            </a:xfrm>
            <a:prstGeom prst="ellipse">
              <a:avLst/>
            </a:prstGeom>
            <a:solidFill>
              <a:schemeClr val="tx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30" tIns="45716" rIns="91430" bIns="45716" numCol="1" anchor="t" anchorCtr="0" compatLnSpc="1">
              <a:prstTxWarp prst="textNoShape">
                <a:avLst/>
              </a:prstTxWarp>
            </a:bodyPr>
            <a:lstStyle/>
            <a:p>
              <a:pPr>
                <a:lnSpc>
                  <a:spcPct val="120000"/>
                </a:lnSpc>
              </a:pPr>
              <a:endParaRPr lang="zh-CN" altLang="en-US" sz="900">
                <a:solidFill>
                  <a:schemeClr val="lt1"/>
                </a:solidFill>
                <a:latin typeface="Arial" panose="020B0604020202020204" pitchFamily="34" charset="0"/>
                <a:ea typeface="微软雅黑" panose="020B0503020204020204" pitchFamily="34" charset="-122"/>
                <a:cs typeface="+mn-ea"/>
              </a:endParaRPr>
            </a:p>
          </p:txBody>
        </p:sp>
        <p:sp>
          <p:nvSpPr>
            <p:cNvPr id="9" name="3">
              <a:extLst>
                <a:ext uri="{FF2B5EF4-FFF2-40B4-BE49-F238E27FC236}">
                  <a16:creationId xmlns:a16="http://schemas.microsoft.com/office/drawing/2014/main" id="{F1977F33-B3B1-7B66-CC8F-73027FFF220C}"/>
                </a:ext>
              </a:extLst>
            </p:cNvPr>
            <p:cNvSpPr>
              <a:spLocks noEditPoints="1"/>
            </p:cNvSpPr>
            <p:nvPr/>
          </p:nvSpPr>
          <p:spPr bwMode="auto">
            <a:xfrm>
              <a:off x="6523831" y="5060296"/>
              <a:ext cx="215063" cy="216153"/>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10" name="组合 9">
            <a:extLst>
              <a:ext uri="{FF2B5EF4-FFF2-40B4-BE49-F238E27FC236}">
                <a16:creationId xmlns:a16="http://schemas.microsoft.com/office/drawing/2014/main" id="{6AFD6E5D-53C0-1FCC-CE54-2CA95CE5B52D}"/>
              </a:ext>
            </a:extLst>
          </p:cNvPr>
          <p:cNvGrpSpPr/>
          <p:nvPr/>
        </p:nvGrpSpPr>
        <p:grpSpPr>
          <a:xfrm>
            <a:off x="770973" y="1231259"/>
            <a:ext cx="431314" cy="379879"/>
            <a:chOff x="6366628" y="5903310"/>
            <a:chExt cx="529472" cy="532744"/>
          </a:xfrm>
        </p:grpSpPr>
        <p:sp>
          <p:nvSpPr>
            <p:cNvPr id="11" name="2">
              <a:extLst>
                <a:ext uri="{FF2B5EF4-FFF2-40B4-BE49-F238E27FC236}">
                  <a16:creationId xmlns:a16="http://schemas.microsoft.com/office/drawing/2014/main" id="{81254A28-085D-6236-5F77-B69C32B3D399}"/>
                </a:ext>
              </a:extLst>
            </p:cNvPr>
            <p:cNvSpPr>
              <a:spLocks noChangeArrowheads="1"/>
            </p:cNvSpPr>
            <p:nvPr/>
          </p:nvSpPr>
          <p:spPr bwMode="auto">
            <a:xfrm>
              <a:off x="6366628" y="5903310"/>
              <a:ext cx="529472" cy="532744"/>
            </a:xfrm>
            <a:prstGeom prst="ellipse">
              <a:avLst/>
            </a:prstGeom>
            <a:solidFill>
              <a:schemeClr val="accent1">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30" tIns="45716" rIns="91430" bIns="45716" numCol="1" anchor="t" anchorCtr="0" compatLnSpc="1">
              <a:prstTxWarp prst="textNoShape">
                <a:avLst/>
              </a:prstTxWarp>
            </a:bodyPr>
            <a:lstStyle/>
            <a:p>
              <a:pPr>
                <a:lnSpc>
                  <a:spcPct val="120000"/>
                </a:lnSpc>
              </a:pPr>
              <a:endParaRPr lang="zh-CN" altLang="en-US" sz="900">
                <a:solidFill>
                  <a:schemeClr val="lt1"/>
                </a:solidFill>
                <a:latin typeface="Arial" panose="020B0604020202020204" pitchFamily="34" charset="0"/>
                <a:ea typeface="微软雅黑" panose="020B0503020204020204" pitchFamily="34" charset="-122"/>
                <a:cs typeface="+mn-ea"/>
              </a:endParaRPr>
            </a:p>
          </p:txBody>
        </p:sp>
        <p:sp>
          <p:nvSpPr>
            <p:cNvPr id="12" name="1">
              <a:extLst>
                <a:ext uri="{FF2B5EF4-FFF2-40B4-BE49-F238E27FC236}">
                  <a16:creationId xmlns:a16="http://schemas.microsoft.com/office/drawing/2014/main" id="{01586123-8438-D915-B071-27DC63BF9CFA}"/>
                </a:ext>
              </a:extLst>
            </p:cNvPr>
            <p:cNvSpPr>
              <a:spLocks noEditPoints="1"/>
            </p:cNvSpPr>
            <p:nvPr/>
          </p:nvSpPr>
          <p:spPr bwMode="auto">
            <a:xfrm>
              <a:off x="6515098" y="6052869"/>
              <a:ext cx="232531" cy="233622"/>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5">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13" name="Rectangle 55">
            <a:extLst>
              <a:ext uri="{FF2B5EF4-FFF2-40B4-BE49-F238E27FC236}">
                <a16:creationId xmlns:a16="http://schemas.microsoft.com/office/drawing/2014/main" id="{CC0C6AF5-E177-0C5C-E93B-EA37A806FF0D}"/>
              </a:ext>
            </a:extLst>
          </p:cNvPr>
          <p:cNvSpPr/>
          <p:nvPr/>
        </p:nvSpPr>
        <p:spPr>
          <a:xfrm>
            <a:off x="1470864" y="1248842"/>
            <a:ext cx="7048295" cy="652486"/>
          </a:xfrm>
          <a:prstGeom prst="rect">
            <a:avLst/>
          </a:prstGeom>
        </p:spPr>
        <p:txBody>
          <a:bodyPr wrap="square">
            <a:spAutoFit/>
          </a:bodyPr>
          <a:lstStyle/>
          <a:p>
            <a:pPr>
              <a:lnSpc>
                <a:spcPct val="130000"/>
              </a:lnSpc>
            </a:pPr>
            <a:r>
              <a:rPr lang="zh-CN" altLang="en-US" sz="14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产品优化</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：在目前的工业联邦解析中，缺乏对节点恶意行为的监测和措施，未来将进一步提升对数据和模型隐私的安全和保护。</a:t>
            </a:r>
            <a:endParaRPr lang="en-GB"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Rectangle 55">
            <a:extLst>
              <a:ext uri="{FF2B5EF4-FFF2-40B4-BE49-F238E27FC236}">
                <a16:creationId xmlns:a16="http://schemas.microsoft.com/office/drawing/2014/main" id="{CC0C6AF5-E177-0C5C-E93B-EA37A806FF0D}"/>
              </a:ext>
            </a:extLst>
          </p:cNvPr>
          <p:cNvSpPr/>
          <p:nvPr/>
        </p:nvSpPr>
        <p:spPr>
          <a:xfrm>
            <a:off x="1470864" y="2242304"/>
            <a:ext cx="7048295" cy="624786"/>
          </a:xfrm>
          <a:prstGeom prst="rect">
            <a:avLst/>
          </a:prstGeom>
        </p:spPr>
        <p:txBody>
          <a:bodyPr wrap="square">
            <a:spAutoFit/>
          </a:bodyPr>
          <a:lstStyle/>
          <a:p>
            <a:pPr>
              <a:lnSpc>
                <a:spcPct val="130000"/>
              </a:lnSpc>
            </a:pPr>
            <a:r>
              <a:rPr lang="zh-CN" altLang="en-US" sz="14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商业模式</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：产品的商业模式还处于比较初步的阶段，未来将结合去中心化的思路设计更合理的方式，提升用户的体验和使用欲望。</a:t>
            </a:r>
            <a:endParaRPr lang="en-GB"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55">
            <a:extLst>
              <a:ext uri="{FF2B5EF4-FFF2-40B4-BE49-F238E27FC236}">
                <a16:creationId xmlns:a16="http://schemas.microsoft.com/office/drawing/2014/main" id="{CC0C6AF5-E177-0C5C-E93B-EA37A806FF0D}"/>
              </a:ext>
            </a:extLst>
          </p:cNvPr>
          <p:cNvSpPr/>
          <p:nvPr/>
        </p:nvSpPr>
        <p:spPr>
          <a:xfrm>
            <a:off x="1470864" y="3409463"/>
            <a:ext cx="7048295" cy="932563"/>
          </a:xfrm>
          <a:prstGeom prst="rect">
            <a:avLst/>
          </a:prstGeom>
        </p:spPr>
        <p:txBody>
          <a:bodyPr wrap="square">
            <a:spAutoFit/>
          </a:bodyPr>
          <a:lstStyle/>
          <a:p>
            <a:pPr>
              <a:lnSpc>
                <a:spcPct val="130000"/>
              </a:lnSpc>
            </a:pPr>
            <a:r>
              <a:rPr lang="zh-CN" altLang="en-US" sz="1400" b="1"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产品运营</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：加强产品的宣传和推广，利用浙大和蚂蚁链的品牌优势，通过大型项目试点，吸引客户入驻；未来将产品推广到其他</a:t>
            </a:r>
            <a:r>
              <a:rPr lang="en-US"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2B</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或</a:t>
            </a:r>
            <a:r>
              <a:rPr lang="en-US"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2C</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的业务中，如多中心的医疗数据联邦解析等。</a:t>
            </a:r>
            <a:endParaRPr lang="en-GB"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1D8DE017-677E-C3D5-6508-94F250B80E34}"/>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文本框 15">
            <a:extLst>
              <a:ext uri="{FF2B5EF4-FFF2-40B4-BE49-F238E27FC236}">
                <a16:creationId xmlns:a16="http://schemas.microsoft.com/office/drawing/2014/main" id="{6049925C-6F48-B8B7-DA8C-F2A7052FD256}"/>
              </a:ext>
            </a:extLst>
          </p:cNvPr>
          <p:cNvSpPr txBox="1"/>
          <p:nvPr/>
        </p:nvSpPr>
        <p:spPr>
          <a:xfrm>
            <a:off x="309595" y="127597"/>
            <a:ext cx="193830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未来展望</a:t>
            </a:r>
          </a:p>
        </p:txBody>
      </p:sp>
    </p:spTree>
    <p:extLst>
      <p:ext uri="{BB962C8B-B14F-4D97-AF65-F5344CB8AC3E}">
        <p14:creationId xmlns:p14="http://schemas.microsoft.com/office/powerpoint/2010/main" val="190978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48E8C17-1B14-5F1F-ACDC-90EE20E2874D}"/>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 name="文本框 2">
            <a:extLst>
              <a:ext uri="{FF2B5EF4-FFF2-40B4-BE49-F238E27FC236}">
                <a16:creationId xmlns:a16="http://schemas.microsoft.com/office/drawing/2014/main" id="{19A59EC5-229C-19AA-53B8-EDA62FDC4724}"/>
              </a:ext>
            </a:extLst>
          </p:cNvPr>
          <p:cNvSpPr txBox="1"/>
          <p:nvPr/>
        </p:nvSpPr>
        <p:spPr>
          <a:xfrm>
            <a:off x="290545" y="108547"/>
            <a:ext cx="124298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参考文献</a:t>
            </a:r>
          </a:p>
        </p:txBody>
      </p:sp>
      <p:sp>
        <p:nvSpPr>
          <p:cNvPr id="4" name="TextBox 3">
            <a:extLst>
              <a:ext uri="{FF2B5EF4-FFF2-40B4-BE49-F238E27FC236}">
                <a16:creationId xmlns:a16="http://schemas.microsoft.com/office/drawing/2014/main" id="{250B172D-FA94-C9E2-8BB3-8B185C0C4EA3}"/>
              </a:ext>
            </a:extLst>
          </p:cNvPr>
          <p:cNvSpPr txBox="1"/>
          <p:nvPr/>
        </p:nvSpPr>
        <p:spPr>
          <a:xfrm>
            <a:off x="358120" y="919018"/>
            <a:ext cx="8173762" cy="3416320"/>
          </a:xfrm>
          <a:prstGeom prst="rect">
            <a:avLst/>
          </a:prstGeom>
          <a:noFill/>
        </p:spPr>
        <p:txBody>
          <a:bodyPr wrap="square" rtlCol="0">
            <a:spAutoFit/>
          </a:bodyPr>
          <a:lstStyle/>
          <a:p>
            <a:r>
              <a:rPr lang="en-US" altLang="zh-CN" dirty="0">
                <a:ea typeface="Arial Unicode MS"/>
              </a:rPr>
              <a:t>[1] Q. Sun and Z. </a:t>
            </a:r>
            <a:r>
              <a:rPr lang="en-US" altLang="zh-CN" dirty="0" err="1">
                <a:ea typeface="Arial Unicode MS"/>
              </a:rPr>
              <a:t>Ge</a:t>
            </a:r>
            <a:r>
              <a:rPr lang="en-US" altLang="zh-CN" dirty="0">
                <a:ea typeface="Arial Unicode MS"/>
              </a:rPr>
              <a:t>, “A survey on deep learning for data-driven soft sensors,” IEEE Transactions on Industrial Informatics, vol. 17, no. 9, pp. 5853–5866, 2021.</a:t>
            </a:r>
          </a:p>
          <a:p>
            <a:endParaRPr lang="en-US" altLang="zh-CN" dirty="0">
              <a:ea typeface="Arial Unicode MS"/>
            </a:endParaRPr>
          </a:p>
          <a:p>
            <a:r>
              <a:rPr lang="en-US" altLang="zh-CN" dirty="0">
                <a:ea typeface="Arial Unicode MS"/>
              </a:rPr>
              <a:t>[2] K. Zhang, K. </a:t>
            </a:r>
            <a:r>
              <a:rPr lang="en-US" altLang="zh-CN" dirty="0" err="1">
                <a:ea typeface="Arial Unicode MS"/>
              </a:rPr>
              <a:t>Peng</a:t>
            </a:r>
            <a:r>
              <a:rPr lang="en-US" altLang="zh-CN" dirty="0">
                <a:ea typeface="Arial Unicode MS"/>
              </a:rPr>
              <a:t>, S. Zhao, and F. Wang, “A novel feature-</a:t>
            </a:r>
            <a:r>
              <a:rPr lang="en-US" altLang="zh-CN" dirty="0" err="1">
                <a:ea typeface="Arial Unicode MS"/>
              </a:rPr>
              <a:t>extractionbased</a:t>
            </a:r>
            <a:r>
              <a:rPr lang="en-US" altLang="zh-CN" dirty="0">
                <a:ea typeface="Arial Unicode MS"/>
              </a:rPr>
              <a:t> process monitoring method for multimode processes with common features and its applications to a rolling process,” IEEE Transactions on Industrial Informatics, vol. 17, no. 9, pp. 6466–6475, 2020.</a:t>
            </a:r>
          </a:p>
          <a:p>
            <a:endParaRPr lang="en-US" altLang="zh-CN" dirty="0">
              <a:ea typeface="Arial Unicode MS"/>
            </a:endParaRPr>
          </a:p>
          <a:p>
            <a:r>
              <a:rPr lang="en-US" altLang="zh-CN" dirty="0">
                <a:ea typeface="Arial Unicode MS"/>
              </a:rPr>
              <a:t>[3] Y. Wang, Z. Wei, and J. Yang, “Feature trend extraction and adaptive density peaks search for intelligent fault diagnosis of machines,” IEEE Transactions on Industrial Informatics, vol. 15, no. 1, pp. 105–115, 2018.</a:t>
            </a:r>
          </a:p>
          <a:p>
            <a:endParaRPr lang="en-US" altLang="zh-CN" dirty="0">
              <a:ea typeface="Arial Unicode MS"/>
            </a:endParaRPr>
          </a:p>
          <a:p>
            <a:r>
              <a:rPr lang="en-US" altLang="zh-CN" dirty="0">
                <a:ea typeface="Arial Unicode MS"/>
              </a:rPr>
              <a:t>[4] J. Yan, Y. </a:t>
            </a:r>
            <a:r>
              <a:rPr lang="en-US" altLang="zh-CN" dirty="0" err="1">
                <a:ea typeface="Arial Unicode MS"/>
              </a:rPr>
              <a:t>Meng</a:t>
            </a:r>
            <a:r>
              <a:rPr lang="en-US" altLang="zh-CN" dirty="0">
                <a:ea typeface="Arial Unicode MS"/>
              </a:rPr>
              <a:t>, L. Lu, and L. Li, “Industrial big data in an industry 4.0 environment: Challenges, schemes, and applications for predictive maintenance,” IEEE Access, vol. 5, pp. 23 484–23 491, 2017.</a:t>
            </a:r>
          </a:p>
          <a:p>
            <a:endParaRPr lang="en-US" altLang="zh-CN" dirty="0">
              <a:ea typeface="Arial Unicode MS"/>
            </a:endParaRPr>
          </a:p>
          <a:p>
            <a:r>
              <a:rPr lang="en-US" altLang="zh-CN" dirty="0">
                <a:ea typeface="Arial Unicode MS"/>
              </a:rPr>
              <a:t>[5] Z. </a:t>
            </a:r>
            <a:r>
              <a:rPr lang="en-US" altLang="zh-CN" dirty="0" err="1">
                <a:ea typeface="Arial Unicode MS"/>
              </a:rPr>
              <a:t>Zheng</a:t>
            </a:r>
            <a:r>
              <a:rPr lang="en-US" altLang="zh-CN" dirty="0">
                <a:ea typeface="Arial Unicode MS"/>
              </a:rPr>
              <a:t>, S. </a:t>
            </a:r>
            <a:r>
              <a:rPr lang="en-US" altLang="zh-CN" dirty="0" err="1">
                <a:ea typeface="Arial Unicode MS"/>
              </a:rPr>
              <a:t>Xie</a:t>
            </a:r>
            <a:r>
              <a:rPr lang="en-US" altLang="zh-CN" dirty="0">
                <a:ea typeface="Arial Unicode MS"/>
              </a:rPr>
              <a:t>, H.-N. Dai, X. Chen, and H. Wang, “</a:t>
            </a:r>
            <a:r>
              <a:rPr lang="en-US" altLang="zh-CN" dirty="0" err="1">
                <a:ea typeface="Arial Unicode MS"/>
              </a:rPr>
              <a:t>Blockchain</a:t>
            </a:r>
            <a:r>
              <a:rPr lang="en-US" altLang="zh-CN" dirty="0">
                <a:ea typeface="Arial Unicode MS"/>
              </a:rPr>
              <a:t> challenges and opportunities: A survey,” International journal of web and grid services, vol. 14, no. 4, pp. 352–375, 2018.</a:t>
            </a:r>
            <a:endParaRPr lang="zh-CN" altLang="en-US" dirty="0"/>
          </a:p>
        </p:txBody>
      </p:sp>
    </p:spTree>
    <p:extLst>
      <p:ext uri="{BB962C8B-B14F-4D97-AF65-F5344CB8AC3E}">
        <p14:creationId xmlns:p14="http://schemas.microsoft.com/office/powerpoint/2010/main" val="345941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 hidden="1"/>
          <p:cNvSpPr txBox="1"/>
          <p:nvPr/>
        </p:nvSpPr>
        <p:spPr>
          <a:xfrm>
            <a:off x="0" y="0"/>
            <a:ext cx="0" cy="0"/>
          </a:xfrm>
          <a:prstGeom prst="rect">
            <a:avLst/>
          </a:prstGeom>
          <a:solidFill>
            <a:srgbClr val="FFFFFF"/>
          </a:solidFill>
        </p:spPr>
        <p:txBody>
          <a:bodyPr rtlCol="0" anchor="t"/>
          <a:lstStyle/>
          <a:p>
            <a:pPr algn="l"/>
            <a:endParaRPr lang="en-US" sz="413"/>
          </a:p>
          <a:p>
            <a:pPr>
              <a:buClr>
                <a:srgbClr val="FFFFFF"/>
              </a:buClr>
            </a:pPr>
            <a:r>
              <a:rPr lang="en-US" sz="506">
                <a:solidFill>
                  <a:srgbClr val="FFFFFF"/>
                </a:solidFill>
              </a:rPr>
              <a:t>E6636BC20180234D78A0072836F0B31012B9B20812905B80AFD9843CB1642BE08B4DB338016C6B0F22E92508384655EB5A0921EAA1D0CBB11BBFC210724E15D924F19CADD521948754892817606249C348C2E84975D2CEAF48B7419A7539BC38D6162B984E3</a:t>
            </a:r>
          </a:p>
        </p:txBody>
      </p:sp>
      <p:sp>
        <p:nvSpPr>
          <p:cNvPr id="26" name="文本框 2" hidden="1"/>
          <p:cNvSpPr txBox="1"/>
          <p:nvPr/>
        </p:nvSpPr>
        <p:spPr>
          <a:xfrm>
            <a:off x="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E6636BC20180234D78A0072836F0B600E2B9B20E1744ABD0ADD98E34B1ED2BEB2B43B8380166DB0222392C08C8467EEB4C0921BA61D0CB711BBFC2E97B1E22D624F13CAD332DE6F704BD29F76EB249D5ABD3EEA97759C717989E9195179D4C68D7C62995BE3</a:t>
            </a:r>
          </a:p>
        </p:txBody>
      </p:sp>
    </p:spTree>
    <p:extLst>
      <p:ext uri="{BB962C8B-B14F-4D97-AF65-F5344CB8AC3E}">
        <p14:creationId xmlns:p14="http://schemas.microsoft.com/office/powerpoint/2010/main" val="135856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F5FBB5E-4593-14BE-0E86-01893A1C15E4}"/>
              </a:ext>
            </a:extLst>
          </p:cNvPr>
          <p:cNvSpPr txBox="1"/>
          <p:nvPr/>
        </p:nvSpPr>
        <p:spPr>
          <a:xfrm>
            <a:off x="319120" y="165697"/>
            <a:ext cx="216633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ea typeface="Arial Unicode MS" pitchFamily="34" charset="-128"/>
                <a:cs typeface="Arial Unicode MS" pitchFamily="34" charset="-128"/>
              </a:rPr>
              <a:t>项目亮点</a:t>
            </a:r>
          </a:p>
        </p:txBody>
      </p:sp>
      <p:sp>
        <p:nvSpPr>
          <p:cNvPr id="21" name="矩形 20">
            <a:extLst>
              <a:ext uri="{FF2B5EF4-FFF2-40B4-BE49-F238E27FC236}">
                <a16:creationId xmlns:a16="http://schemas.microsoft.com/office/drawing/2014/main" id="{929C38EA-22C2-F5A5-4326-FCB245293FE1}"/>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文本框 21">
            <a:extLst>
              <a:ext uri="{FF2B5EF4-FFF2-40B4-BE49-F238E27FC236}">
                <a16:creationId xmlns:a16="http://schemas.microsoft.com/office/drawing/2014/main" id="{0B2509C8-60A7-A5FD-BC4D-CF6294543423}"/>
              </a:ext>
            </a:extLst>
          </p:cNvPr>
          <p:cNvSpPr txBox="1"/>
          <p:nvPr/>
        </p:nvSpPr>
        <p:spPr>
          <a:xfrm>
            <a:off x="309595" y="127597"/>
            <a:ext cx="193830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项目亮点</a:t>
            </a:r>
          </a:p>
        </p:txBody>
      </p:sp>
      <p:sp>
        <p:nvSpPr>
          <p:cNvPr id="29" name="矩形 28">
            <a:extLst>
              <a:ext uri="{FF2B5EF4-FFF2-40B4-BE49-F238E27FC236}">
                <a16:creationId xmlns:a16="http://schemas.microsoft.com/office/drawing/2014/main" id="{0B9DFC27-C483-2F5F-4621-D6C5BBA7206B}"/>
              </a:ext>
            </a:extLst>
          </p:cNvPr>
          <p:cNvSpPr/>
          <p:nvPr/>
        </p:nvSpPr>
        <p:spPr bwMode="gray">
          <a:xfrm>
            <a:off x="798241" y="1262513"/>
            <a:ext cx="7688765" cy="485775"/>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TextBox 5">
            <a:extLst>
              <a:ext uri="{FF2B5EF4-FFF2-40B4-BE49-F238E27FC236}">
                <a16:creationId xmlns:a16="http://schemas.microsoft.com/office/drawing/2014/main" id="{0A2633D1-C88D-C986-9679-0A9DA26DE1D5}"/>
              </a:ext>
            </a:extLst>
          </p:cNvPr>
          <p:cNvSpPr txBox="1"/>
          <p:nvPr/>
        </p:nvSpPr>
        <p:spPr>
          <a:xfrm>
            <a:off x="798243" y="1396690"/>
            <a:ext cx="7497502" cy="276999"/>
          </a:xfrm>
          <a:prstGeom prst="rect">
            <a:avLst/>
          </a:prstGeom>
          <a:noFill/>
        </p:spPr>
        <p:txBody>
          <a:bodyPr wrap="square"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针对并解决了工业企业间存在数据孤岛问题，数据潜力难以发挥的行业痛点。</a:t>
            </a:r>
            <a:endParaRPr lang="zh-CN" altLang="en-US" sz="1200" dirty="0"/>
          </a:p>
        </p:txBody>
      </p:sp>
      <p:sp>
        <p:nvSpPr>
          <p:cNvPr id="31" name="矩形 30">
            <a:extLst>
              <a:ext uri="{FF2B5EF4-FFF2-40B4-BE49-F238E27FC236}">
                <a16:creationId xmlns:a16="http://schemas.microsoft.com/office/drawing/2014/main" id="{FD2AEBBD-A7B8-2D0F-D699-0CFF2B58526A}"/>
              </a:ext>
            </a:extLst>
          </p:cNvPr>
          <p:cNvSpPr/>
          <p:nvPr/>
        </p:nvSpPr>
        <p:spPr bwMode="gray">
          <a:xfrm>
            <a:off x="788136" y="777565"/>
            <a:ext cx="4166869" cy="35242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文本框 31">
            <a:extLst>
              <a:ext uri="{FF2B5EF4-FFF2-40B4-BE49-F238E27FC236}">
                <a16:creationId xmlns:a16="http://schemas.microsoft.com/office/drawing/2014/main" id="{BE0A57FB-80B0-FA20-3255-9DE2C04E93BB}"/>
              </a:ext>
            </a:extLst>
          </p:cNvPr>
          <p:cNvSpPr txBox="1"/>
          <p:nvPr/>
        </p:nvSpPr>
        <p:spPr>
          <a:xfrm>
            <a:off x="832852" y="868363"/>
            <a:ext cx="404647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zh-CN"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1.  </a:t>
            </a: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直击行业痛点：</a:t>
            </a:r>
          </a:p>
        </p:txBody>
      </p:sp>
      <p:sp>
        <p:nvSpPr>
          <p:cNvPr id="33" name="矩形 32">
            <a:extLst>
              <a:ext uri="{FF2B5EF4-FFF2-40B4-BE49-F238E27FC236}">
                <a16:creationId xmlns:a16="http://schemas.microsoft.com/office/drawing/2014/main" id="{4522248C-6C60-0FA6-5FC7-4BBFB360781C}"/>
              </a:ext>
            </a:extLst>
          </p:cNvPr>
          <p:cNvSpPr/>
          <p:nvPr/>
        </p:nvSpPr>
        <p:spPr bwMode="gray">
          <a:xfrm>
            <a:off x="800098" y="2496583"/>
            <a:ext cx="7688765" cy="485775"/>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TextBox 5">
            <a:extLst>
              <a:ext uri="{FF2B5EF4-FFF2-40B4-BE49-F238E27FC236}">
                <a16:creationId xmlns:a16="http://schemas.microsoft.com/office/drawing/2014/main" id="{46D4B24C-B66D-AF53-BDA9-129521BDC7DA}"/>
              </a:ext>
            </a:extLst>
          </p:cNvPr>
          <p:cNvSpPr txBox="1"/>
          <p:nvPr/>
        </p:nvSpPr>
        <p:spPr>
          <a:xfrm>
            <a:off x="800100" y="2630760"/>
            <a:ext cx="7497502" cy="276999"/>
          </a:xfrm>
          <a:prstGeom prst="rect">
            <a:avLst/>
          </a:prstGeom>
          <a:noFill/>
        </p:spPr>
        <p:txBody>
          <a:bodyPr wrap="square" rtlCol="0">
            <a:spAutoFit/>
          </a:bodyPr>
          <a:lstStyle/>
          <a:p>
            <a:r>
              <a:rPr lang="zh-CN" altLang="en-US" sz="12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    结合区块链和联邦学习提供了安全、可信的联邦学习协作方案，充分挖掘数据潜力。</a:t>
            </a:r>
            <a:endParaRPr lang="zh-CN" altLang="en-US" sz="1200" dirty="0"/>
          </a:p>
        </p:txBody>
      </p:sp>
      <p:sp>
        <p:nvSpPr>
          <p:cNvPr id="35" name="矩形 34">
            <a:extLst>
              <a:ext uri="{FF2B5EF4-FFF2-40B4-BE49-F238E27FC236}">
                <a16:creationId xmlns:a16="http://schemas.microsoft.com/office/drawing/2014/main" id="{02057E17-A563-6EB9-9FA2-9B5FF075A105}"/>
              </a:ext>
            </a:extLst>
          </p:cNvPr>
          <p:cNvSpPr/>
          <p:nvPr/>
        </p:nvSpPr>
        <p:spPr bwMode="gray">
          <a:xfrm>
            <a:off x="789993" y="2011635"/>
            <a:ext cx="4166869" cy="35242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文本框 35">
            <a:extLst>
              <a:ext uri="{FF2B5EF4-FFF2-40B4-BE49-F238E27FC236}">
                <a16:creationId xmlns:a16="http://schemas.microsoft.com/office/drawing/2014/main" id="{64FD24C0-6E01-4F22-1356-B6EDE23C8A01}"/>
              </a:ext>
            </a:extLst>
          </p:cNvPr>
          <p:cNvSpPr txBox="1"/>
          <p:nvPr/>
        </p:nvSpPr>
        <p:spPr>
          <a:xfrm>
            <a:off x="834709" y="2102433"/>
            <a:ext cx="404647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zh-CN"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2.  </a:t>
            </a: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区块链</a:t>
            </a:r>
            <a:r>
              <a:rPr kumimoji="1" lang="en-US" altLang="zh-CN"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a:t>
            </a: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联邦学习</a:t>
            </a:r>
          </a:p>
        </p:txBody>
      </p:sp>
      <p:sp>
        <p:nvSpPr>
          <p:cNvPr id="37" name="矩形 36">
            <a:extLst>
              <a:ext uri="{FF2B5EF4-FFF2-40B4-BE49-F238E27FC236}">
                <a16:creationId xmlns:a16="http://schemas.microsoft.com/office/drawing/2014/main" id="{0BB6B563-62EB-CA23-8A37-19BD928F2E8C}"/>
              </a:ext>
            </a:extLst>
          </p:cNvPr>
          <p:cNvSpPr/>
          <p:nvPr/>
        </p:nvSpPr>
        <p:spPr bwMode="gray">
          <a:xfrm>
            <a:off x="807528" y="3747377"/>
            <a:ext cx="7688765" cy="485775"/>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TextBox 5">
            <a:extLst>
              <a:ext uri="{FF2B5EF4-FFF2-40B4-BE49-F238E27FC236}">
                <a16:creationId xmlns:a16="http://schemas.microsoft.com/office/drawing/2014/main" id="{B9D09342-2A11-D09C-D2B7-49717E5E8F52}"/>
              </a:ext>
            </a:extLst>
          </p:cNvPr>
          <p:cNvSpPr txBox="1"/>
          <p:nvPr/>
        </p:nvSpPr>
        <p:spPr>
          <a:xfrm>
            <a:off x="807530" y="3881554"/>
            <a:ext cx="7497502" cy="276999"/>
          </a:xfrm>
          <a:prstGeom prst="rect">
            <a:avLst/>
          </a:prstGeom>
          <a:noFill/>
        </p:spPr>
        <p:txBody>
          <a:bodyPr wrap="square" rtlCol="0">
            <a:spAutoFit/>
          </a:bodyPr>
          <a:lstStyle/>
          <a:p>
            <a:r>
              <a:rPr lang="zh-CN" altLang="en-US" sz="1200" dirty="0"/>
              <a:t>    通过应用差分隐私、同态加密技术，保护企业在协作过程的数据隐私。</a:t>
            </a:r>
          </a:p>
        </p:txBody>
      </p:sp>
      <p:sp>
        <p:nvSpPr>
          <p:cNvPr id="39" name="矩形 38">
            <a:extLst>
              <a:ext uri="{FF2B5EF4-FFF2-40B4-BE49-F238E27FC236}">
                <a16:creationId xmlns:a16="http://schemas.microsoft.com/office/drawing/2014/main" id="{3D408E2D-C805-B6A8-F94A-429C2D43B93E}"/>
              </a:ext>
            </a:extLst>
          </p:cNvPr>
          <p:cNvSpPr/>
          <p:nvPr/>
        </p:nvSpPr>
        <p:spPr bwMode="gray">
          <a:xfrm>
            <a:off x="797423" y="3262429"/>
            <a:ext cx="4166869" cy="35242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文本框 39">
            <a:extLst>
              <a:ext uri="{FF2B5EF4-FFF2-40B4-BE49-F238E27FC236}">
                <a16:creationId xmlns:a16="http://schemas.microsoft.com/office/drawing/2014/main" id="{EA7223EE-23E9-65D0-EF01-5516F48D26E3}"/>
              </a:ext>
            </a:extLst>
          </p:cNvPr>
          <p:cNvSpPr txBox="1"/>
          <p:nvPr/>
        </p:nvSpPr>
        <p:spPr>
          <a:xfrm>
            <a:off x="842139" y="3353227"/>
            <a:ext cx="404647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zh-CN"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3.  </a:t>
            </a: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数据隐私保护</a:t>
            </a:r>
          </a:p>
        </p:txBody>
      </p:sp>
    </p:spTree>
    <p:extLst>
      <p:ext uri="{BB962C8B-B14F-4D97-AF65-F5344CB8AC3E}">
        <p14:creationId xmlns:p14="http://schemas.microsoft.com/office/powerpoint/2010/main" val="3054303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F2AB60CF-C731-C340-BBDD-3728537E930A}"/>
              </a:ext>
            </a:extLst>
          </p:cNvPr>
          <p:cNvSpPr/>
          <p:nvPr/>
        </p:nvSpPr>
        <p:spPr bwMode="gray">
          <a:xfrm>
            <a:off x="452967" y="4270608"/>
            <a:ext cx="8410576" cy="553277"/>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algn="ctr" defTabSz="914378" fontAlgn="base">
              <a:spcBef>
                <a:spcPct val="50000"/>
              </a:spcBef>
              <a:spcAft>
                <a:spcPct val="0"/>
              </a:spcAft>
              <a:buClr>
                <a:srgbClr val="F0AB00"/>
              </a:buClr>
              <a:buSzPct val="80000"/>
            </a:pPr>
            <a:endParaRPr lang="zh-CN" altLang="en-US" sz="1800" kern="0" dirty="0">
              <a:ea typeface="Arial Unicode MS" pitchFamily="34" charset="-128"/>
              <a:cs typeface="Arial Unicode MS" pitchFamily="34" charset="-128"/>
            </a:endParaRPr>
          </a:p>
        </p:txBody>
      </p:sp>
      <p:sp>
        <p:nvSpPr>
          <p:cNvPr id="2" name="TextBox 1">
            <a:extLst>
              <a:ext uri="{FF2B5EF4-FFF2-40B4-BE49-F238E27FC236}">
                <a16:creationId xmlns:a16="http://schemas.microsoft.com/office/drawing/2014/main" id="{F4E9CA5C-97B8-E655-482F-F70A8898A650}"/>
              </a:ext>
            </a:extLst>
          </p:cNvPr>
          <p:cNvSpPr txBox="1"/>
          <p:nvPr/>
        </p:nvSpPr>
        <p:spPr>
          <a:xfrm>
            <a:off x="549878" y="4324520"/>
            <a:ext cx="8312605" cy="461665"/>
          </a:xfrm>
          <a:prstGeom prst="rect">
            <a:avLst/>
          </a:prstGeom>
          <a:noFill/>
        </p:spPr>
        <p:txBody>
          <a:bodyPr wrap="square" rtlCol="0">
            <a:spAutoFit/>
          </a:bodyPr>
          <a:lstStyle/>
          <a:p>
            <a:r>
              <a:rPr lang="zh-CN" altLang="en-US" sz="1200" dirty="0"/>
              <a:t>团队成员为来自浙江大学控制科学与工程学院和信电学院的硕博生，本项目依托工业控制技术国家重点实验室等平台的课题支持。成员有联邦学习，区块链的相关科研经历。</a:t>
            </a:r>
          </a:p>
        </p:txBody>
      </p:sp>
      <p:sp>
        <p:nvSpPr>
          <p:cNvPr id="3" name="矩形 2">
            <a:extLst>
              <a:ext uri="{FF2B5EF4-FFF2-40B4-BE49-F238E27FC236}">
                <a16:creationId xmlns:a16="http://schemas.microsoft.com/office/drawing/2014/main" id="{167D1404-DEE9-8CB6-CD47-E0C0C510F22F}"/>
              </a:ext>
            </a:extLst>
          </p:cNvPr>
          <p:cNvSpPr/>
          <p:nvPr/>
        </p:nvSpPr>
        <p:spPr bwMode="gray">
          <a:xfrm>
            <a:off x="0" y="1"/>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algn="ctr" defTabSz="914378" fontAlgn="base">
              <a:spcBef>
                <a:spcPct val="50000"/>
              </a:spcBef>
              <a:spcAft>
                <a:spcPct val="0"/>
              </a:spcAft>
              <a:buClr>
                <a:srgbClr val="F0AB00"/>
              </a:buClr>
              <a:buSzPct val="80000"/>
            </a:pPr>
            <a:endParaRPr lang="zh-CN" altLang="en-US" sz="1800" kern="0" dirty="0">
              <a:ea typeface="Arial Unicode MS" pitchFamily="34" charset="-128"/>
              <a:cs typeface="Arial Unicode MS" pitchFamily="34" charset="-128"/>
            </a:endParaRPr>
          </a:p>
        </p:txBody>
      </p:sp>
      <p:sp>
        <p:nvSpPr>
          <p:cNvPr id="4" name="文本框 3">
            <a:extLst>
              <a:ext uri="{FF2B5EF4-FFF2-40B4-BE49-F238E27FC236}">
                <a16:creationId xmlns:a16="http://schemas.microsoft.com/office/drawing/2014/main" id="{4C9B20FC-47E0-C5A6-8389-07B885EAFD44}"/>
              </a:ext>
            </a:extLst>
          </p:cNvPr>
          <p:cNvSpPr txBox="1"/>
          <p:nvPr/>
        </p:nvSpPr>
        <p:spPr>
          <a:xfrm>
            <a:off x="309596" y="127597"/>
            <a:ext cx="193830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团队介绍</a:t>
            </a:r>
          </a:p>
        </p:txBody>
      </p:sp>
      <p:cxnSp>
        <p:nvCxnSpPr>
          <p:cNvPr id="5" name="Straight Connector 8">
            <a:extLst>
              <a:ext uri="{FF2B5EF4-FFF2-40B4-BE49-F238E27FC236}">
                <a16:creationId xmlns:a16="http://schemas.microsoft.com/office/drawing/2014/main" id="{5784556D-F4DF-0126-9CE7-20BD9224D6F2}"/>
              </a:ext>
            </a:extLst>
          </p:cNvPr>
          <p:cNvCxnSpPr>
            <a:cxnSpLocks/>
          </p:cNvCxnSpPr>
          <p:nvPr/>
        </p:nvCxnSpPr>
        <p:spPr>
          <a:xfrm>
            <a:off x="7836571" y="2612847"/>
            <a:ext cx="0" cy="273228"/>
          </a:xfrm>
          <a:prstGeom prst="line">
            <a:avLst/>
          </a:prstGeom>
          <a:solidFill>
            <a:schemeClr val="bg1"/>
          </a:solidFill>
          <a:ln w="1905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E18FB0C6-080B-3AA8-8A00-B75EE173C065}"/>
              </a:ext>
            </a:extLst>
          </p:cNvPr>
          <p:cNvGrpSpPr/>
          <p:nvPr/>
        </p:nvGrpSpPr>
        <p:grpSpPr>
          <a:xfrm>
            <a:off x="6742612" y="2944612"/>
            <a:ext cx="2281132" cy="1036107"/>
            <a:chOff x="6986494" y="2277438"/>
            <a:chExt cx="2281132" cy="1036107"/>
          </a:xfrm>
        </p:grpSpPr>
        <p:sp>
          <p:nvSpPr>
            <p:cNvPr id="10" name="矩形 9">
              <a:extLst>
                <a:ext uri="{FF2B5EF4-FFF2-40B4-BE49-F238E27FC236}">
                  <a16:creationId xmlns:a16="http://schemas.microsoft.com/office/drawing/2014/main" id="{B734B9D0-45D2-BDEC-CF9F-0A2AE90F8908}"/>
                </a:ext>
              </a:extLst>
            </p:cNvPr>
            <p:cNvSpPr/>
            <p:nvPr/>
          </p:nvSpPr>
          <p:spPr>
            <a:xfrm>
              <a:off x="7025652" y="2397653"/>
              <a:ext cx="2241974" cy="915892"/>
            </a:xfrm>
            <a:prstGeom prst="rect">
              <a:avLst/>
            </a:prstGeom>
          </p:spPr>
          <p:txBody>
            <a:bodyPr wrap="square">
              <a:spAutoFit/>
              <a:scene3d>
                <a:camera prst="orthographicFront"/>
                <a:lightRig rig="threePt" dir="t"/>
              </a:scene3d>
              <a:sp3d contourW="12700"/>
            </a:bodyPr>
            <a:lstStyle/>
            <a:p>
              <a:pPr algn="ctr">
                <a:lnSpc>
                  <a:spcPct val="120000"/>
                </a:lnSpc>
              </a:pPr>
              <a:endParaRPr lang="en-US" altLang="zh-CN" sz="1400" dirty="0">
                <a:solidFill>
                  <a:schemeClr val="tx1">
                    <a:lumMod val="85000"/>
                    <a:lumOff val="15000"/>
                  </a:schemeClr>
                </a:solidFill>
                <a:ea typeface="冬青黑体简体中文 W3" panose="020B0300000000000000" pitchFamily="34" charset="-122"/>
              </a:endParaRPr>
            </a:p>
            <a:p>
              <a:pPr algn="ctr">
                <a:lnSpc>
                  <a:spcPct val="120000"/>
                </a:lnSpc>
              </a:pPr>
              <a:r>
                <a:rPr lang="zh-CN" altLang="en-US" sz="1050" dirty="0">
                  <a:solidFill>
                    <a:schemeClr val="tx1">
                      <a:lumMod val="85000"/>
                      <a:lumOff val="15000"/>
                    </a:schemeClr>
                  </a:solidFill>
                  <a:latin typeface="+mn-ea"/>
                </a:rPr>
                <a:t>浙江大学信电博士，研究方向为人工智能、超表面设计。已发表多篇</a:t>
              </a:r>
              <a:r>
                <a:rPr lang="en-US" altLang="zh-CN" sz="1050" dirty="0">
                  <a:solidFill>
                    <a:schemeClr val="tx1">
                      <a:lumMod val="85000"/>
                      <a:lumOff val="15000"/>
                    </a:schemeClr>
                  </a:solidFill>
                  <a:latin typeface="+mn-ea"/>
                </a:rPr>
                <a:t>SCI</a:t>
              </a:r>
              <a:r>
                <a:rPr lang="zh-CN" altLang="en-US" sz="1050" dirty="0">
                  <a:solidFill>
                    <a:schemeClr val="tx1">
                      <a:lumMod val="85000"/>
                      <a:lumOff val="15000"/>
                    </a:schemeClr>
                  </a:solidFill>
                  <a:latin typeface="+mn-ea"/>
                </a:rPr>
                <a:t>论文，曾获圣邦电子奖学金。</a:t>
              </a:r>
            </a:p>
          </p:txBody>
        </p:sp>
        <p:sp>
          <p:nvSpPr>
            <p:cNvPr id="11" name="矩形 10">
              <a:extLst>
                <a:ext uri="{FF2B5EF4-FFF2-40B4-BE49-F238E27FC236}">
                  <a16:creationId xmlns:a16="http://schemas.microsoft.com/office/drawing/2014/main" id="{37C0BA11-5DCD-BDCD-6E52-1EFE6204E220}"/>
                </a:ext>
              </a:extLst>
            </p:cNvPr>
            <p:cNvSpPr/>
            <p:nvPr/>
          </p:nvSpPr>
          <p:spPr>
            <a:xfrm>
              <a:off x="6986494" y="2277438"/>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00" b="1" dirty="0">
                  <a:solidFill>
                    <a:srgbClr val="09213D"/>
                  </a:solidFill>
                  <a:ea typeface="迷你简菱心" panose="02010609000101010101" pitchFamily="49" charset="-122"/>
                </a:rPr>
                <a:t>张杰</a:t>
              </a:r>
            </a:p>
          </p:txBody>
        </p:sp>
      </p:grpSp>
      <p:grpSp>
        <p:nvGrpSpPr>
          <p:cNvPr id="12" name="组合 11">
            <a:extLst>
              <a:ext uri="{FF2B5EF4-FFF2-40B4-BE49-F238E27FC236}">
                <a16:creationId xmlns:a16="http://schemas.microsoft.com/office/drawing/2014/main" id="{3A2C76AD-B18D-663A-30C0-17D053DA39C8}"/>
              </a:ext>
            </a:extLst>
          </p:cNvPr>
          <p:cNvGrpSpPr/>
          <p:nvPr/>
        </p:nvGrpSpPr>
        <p:grpSpPr>
          <a:xfrm>
            <a:off x="4484407" y="2937024"/>
            <a:ext cx="2326640" cy="1237749"/>
            <a:chOff x="6900769" y="2410788"/>
            <a:chExt cx="2326640" cy="1237749"/>
          </a:xfrm>
        </p:grpSpPr>
        <p:sp>
          <p:nvSpPr>
            <p:cNvPr id="13" name="矩形 12">
              <a:extLst>
                <a:ext uri="{FF2B5EF4-FFF2-40B4-BE49-F238E27FC236}">
                  <a16:creationId xmlns:a16="http://schemas.microsoft.com/office/drawing/2014/main" id="{88976F7E-D065-1D4D-E500-68E56B890582}"/>
                </a:ext>
              </a:extLst>
            </p:cNvPr>
            <p:cNvSpPr/>
            <p:nvPr/>
          </p:nvSpPr>
          <p:spPr>
            <a:xfrm>
              <a:off x="6985435" y="2797278"/>
              <a:ext cx="2241974" cy="85125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tx1">
                      <a:lumMod val="85000"/>
                      <a:lumOff val="15000"/>
                    </a:schemeClr>
                  </a:solidFill>
                  <a:latin typeface="+mn-ea"/>
                </a:rPr>
                <a:t>浙江大学控制科学与工程博士，研究方向为人工智能、工业大数据。已发表多篇</a:t>
              </a:r>
              <a:r>
                <a:rPr lang="en-US" altLang="zh-CN" sz="1050" dirty="0">
                  <a:solidFill>
                    <a:schemeClr val="tx1">
                      <a:lumMod val="85000"/>
                      <a:lumOff val="15000"/>
                    </a:schemeClr>
                  </a:solidFill>
                  <a:latin typeface="+mn-ea"/>
                </a:rPr>
                <a:t>SCI</a:t>
              </a:r>
              <a:r>
                <a:rPr lang="zh-CN" altLang="en-US" sz="1050" dirty="0">
                  <a:solidFill>
                    <a:schemeClr val="tx1">
                      <a:lumMod val="85000"/>
                      <a:lumOff val="15000"/>
                    </a:schemeClr>
                  </a:solidFill>
                  <a:latin typeface="+mn-ea"/>
                </a:rPr>
                <a:t>论文，数十项专利，曾获国家奖学金。</a:t>
              </a:r>
            </a:p>
          </p:txBody>
        </p:sp>
        <p:sp>
          <p:nvSpPr>
            <p:cNvPr id="14" name="矩形 13">
              <a:extLst>
                <a:ext uri="{FF2B5EF4-FFF2-40B4-BE49-F238E27FC236}">
                  <a16:creationId xmlns:a16="http://schemas.microsoft.com/office/drawing/2014/main" id="{DEB99723-F83B-FF6C-90AF-1163645A0BF3}"/>
                </a:ext>
              </a:extLst>
            </p:cNvPr>
            <p:cNvSpPr/>
            <p:nvPr/>
          </p:nvSpPr>
          <p:spPr>
            <a:xfrm>
              <a:off x="6900769" y="2410788"/>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00" b="1" dirty="0">
                  <a:solidFill>
                    <a:srgbClr val="09213D"/>
                  </a:solidFill>
                  <a:ea typeface="迷你简菱心" panose="02010609000101010101" pitchFamily="49" charset="-122"/>
                </a:rPr>
                <a:t>江肖禹</a:t>
              </a:r>
            </a:p>
          </p:txBody>
        </p:sp>
      </p:grpSp>
      <p:grpSp>
        <p:nvGrpSpPr>
          <p:cNvPr id="15" name="组合 14">
            <a:extLst>
              <a:ext uri="{FF2B5EF4-FFF2-40B4-BE49-F238E27FC236}">
                <a16:creationId xmlns:a16="http://schemas.microsoft.com/office/drawing/2014/main" id="{16F2775D-966C-5CF2-FB85-30DF0A1C7C50}"/>
              </a:ext>
            </a:extLst>
          </p:cNvPr>
          <p:cNvGrpSpPr/>
          <p:nvPr/>
        </p:nvGrpSpPr>
        <p:grpSpPr>
          <a:xfrm>
            <a:off x="7131658" y="1003936"/>
            <a:ext cx="1448462" cy="1495424"/>
            <a:chOff x="1520163" y="2301380"/>
            <a:chExt cx="1800000" cy="1816934"/>
          </a:xfrm>
        </p:grpSpPr>
        <p:sp>
          <p:nvSpPr>
            <p:cNvPr id="16" name="Oval 2">
              <a:extLst>
                <a:ext uri="{FF2B5EF4-FFF2-40B4-BE49-F238E27FC236}">
                  <a16:creationId xmlns:a16="http://schemas.microsoft.com/office/drawing/2014/main" id="{7A7339A3-CA13-D18C-5FA0-3507A9C0848E}"/>
                </a:ext>
              </a:extLst>
            </p:cNvPr>
            <p:cNvSpPr>
              <a:spLocks noChangeAspect="1"/>
            </p:cNvSpPr>
            <p:nvPr/>
          </p:nvSpPr>
          <p:spPr>
            <a:xfrm>
              <a:off x="1520163" y="2318314"/>
              <a:ext cx="1800000" cy="1800000"/>
            </a:xfrm>
            <a:prstGeom prst="ellipse">
              <a:avLst/>
            </a:prstGeom>
            <a:solidFill>
              <a:schemeClr val="bg1"/>
            </a:solidFill>
            <a:ln w="38100">
              <a:solidFill>
                <a:srgbClr val="254C8B"/>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pic>
          <p:nvPicPr>
            <p:cNvPr id="17" name="图片 16">
              <a:extLst>
                <a:ext uri="{FF2B5EF4-FFF2-40B4-BE49-F238E27FC236}">
                  <a16:creationId xmlns:a16="http://schemas.microsoft.com/office/drawing/2014/main" id="{92020B10-59CD-2F7A-5BC9-326CB3E1C600}"/>
                </a:ext>
              </a:extLst>
            </p:cNvPr>
            <p:cNvPicPr>
              <a:picLocks noChangeAspect="1"/>
            </p:cNvPicPr>
            <p:nvPr/>
          </p:nvPicPr>
          <p:blipFill>
            <a:blip r:embed="rId2" cstate="print">
              <a:clrChange>
                <a:clrFrom>
                  <a:srgbClr val="0BB2F8"/>
                </a:clrFrom>
                <a:clrTo>
                  <a:srgbClr val="0BB2F8">
                    <a:alpha val="0"/>
                  </a:srgbClr>
                </a:clrTo>
              </a:clrChange>
              <a:extLst>
                <a:ext uri="{28A0092B-C50C-407E-A947-70E740481C1C}">
                  <a14:useLocalDpi xmlns:a14="http://schemas.microsoft.com/office/drawing/2010/main" val="0"/>
                </a:ext>
              </a:extLst>
            </a:blip>
            <a:srcRect t="1084" b="227"/>
            <a:stretch>
              <a:fillRect/>
            </a:stretch>
          </p:blipFill>
          <p:spPr>
            <a:xfrm>
              <a:off x="1708574" y="2301380"/>
              <a:ext cx="1367945" cy="1800000"/>
            </a:xfrm>
            <a:custGeom>
              <a:avLst/>
              <a:gdLst>
                <a:gd name="connsiteX0" fmla="*/ 720836 w 1367945"/>
                <a:gd name="connsiteY0" fmla="*/ 0 h 1800000"/>
                <a:gd name="connsiteX1" fmla="*/ 1357232 w 1367945"/>
                <a:gd name="connsiteY1" fmla="*/ 263604 h 1800000"/>
                <a:gd name="connsiteX2" fmla="*/ 1367945 w 1367945"/>
                <a:gd name="connsiteY2" fmla="*/ 276588 h 1800000"/>
                <a:gd name="connsiteX3" fmla="*/ 1367945 w 1367945"/>
                <a:gd name="connsiteY3" fmla="*/ 1523412 h 1800000"/>
                <a:gd name="connsiteX4" fmla="*/ 1357232 w 1367945"/>
                <a:gd name="connsiteY4" fmla="*/ 1536396 h 1800000"/>
                <a:gd name="connsiteX5" fmla="*/ 720836 w 1367945"/>
                <a:gd name="connsiteY5" fmla="*/ 1800000 h 1800000"/>
                <a:gd name="connsiteX6" fmla="*/ 84440 w 1367945"/>
                <a:gd name="connsiteY6" fmla="*/ 1536396 h 1800000"/>
                <a:gd name="connsiteX7" fmla="*/ 0 w 1367945"/>
                <a:gd name="connsiteY7" fmla="*/ 1434054 h 1800000"/>
                <a:gd name="connsiteX8" fmla="*/ 0 w 1367945"/>
                <a:gd name="connsiteY8" fmla="*/ 365946 h 1800000"/>
                <a:gd name="connsiteX9" fmla="*/ 84440 w 1367945"/>
                <a:gd name="connsiteY9" fmla="*/ 263604 h 1800000"/>
                <a:gd name="connsiteX10" fmla="*/ 720836 w 1367945"/>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7945" h="1800000">
                  <a:moveTo>
                    <a:pt x="720836" y="0"/>
                  </a:moveTo>
                  <a:cubicBezTo>
                    <a:pt x="969364" y="0"/>
                    <a:pt x="1194364" y="100736"/>
                    <a:pt x="1357232" y="263604"/>
                  </a:cubicBezTo>
                  <a:lnTo>
                    <a:pt x="1367945" y="276588"/>
                  </a:lnTo>
                  <a:lnTo>
                    <a:pt x="1367945" y="1523412"/>
                  </a:lnTo>
                  <a:lnTo>
                    <a:pt x="1357232" y="1536396"/>
                  </a:lnTo>
                  <a:cubicBezTo>
                    <a:pt x="1194364" y="1699264"/>
                    <a:pt x="969364" y="1800000"/>
                    <a:pt x="720836" y="1800000"/>
                  </a:cubicBezTo>
                  <a:cubicBezTo>
                    <a:pt x="472308" y="1800000"/>
                    <a:pt x="247308" y="1699264"/>
                    <a:pt x="84440" y="1536396"/>
                  </a:cubicBezTo>
                  <a:lnTo>
                    <a:pt x="0" y="1434054"/>
                  </a:lnTo>
                  <a:lnTo>
                    <a:pt x="0" y="365946"/>
                  </a:lnTo>
                  <a:lnTo>
                    <a:pt x="84440" y="263604"/>
                  </a:lnTo>
                  <a:cubicBezTo>
                    <a:pt x="247308" y="100736"/>
                    <a:pt x="472308" y="0"/>
                    <a:pt x="720836" y="0"/>
                  </a:cubicBezTo>
                  <a:close/>
                </a:path>
              </a:pathLst>
            </a:custGeom>
            <a:noFill/>
            <a:ln w="50800">
              <a:noFill/>
            </a:ln>
          </p:spPr>
        </p:pic>
      </p:grpSp>
      <p:grpSp>
        <p:nvGrpSpPr>
          <p:cNvPr id="21" name="组合 20">
            <a:extLst>
              <a:ext uri="{FF2B5EF4-FFF2-40B4-BE49-F238E27FC236}">
                <a16:creationId xmlns:a16="http://schemas.microsoft.com/office/drawing/2014/main" id="{715A91DD-876B-7433-B9AB-A3D6C50700C1}"/>
              </a:ext>
            </a:extLst>
          </p:cNvPr>
          <p:cNvGrpSpPr/>
          <p:nvPr/>
        </p:nvGrpSpPr>
        <p:grpSpPr>
          <a:xfrm>
            <a:off x="4877620" y="981075"/>
            <a:ext cx="1552209" cy="1928676"/>
            <a:chOff x="4763320" y="604539"/>
            <a:chExt cx="1800000" cy="2292716"/>
          </a:xfrm>
        </p:grpSpPr>
        <p:grpSp>
          <p:nvGrpSpPr>
            <p:cNvPr id="6" name="组合 5">
              <a:extLst>
                <a:ext uri="{FF2B5EF4-FFF2-40B4-BE49-F238E27FC236}">
                  <a16:creationId xmlns:a16="http://schemas.microsoft.com/office/drawing/2014/main" id="{F0BC0D01-6C12-B86F-7A14-117F118CF833}"/>
                </a:ext>
              </a:extLst>
            </p:cNvPr>
            <p:cNvGrpSpPr/>
            <p:nvPr/>
          </p:nvGrpSpPr>
          <p:grpSpPr>
            <a:xfrm>
              <a:off x="4763320" y="645748"/>
              <a:ext cx="1800000" cy="2251507"/>
              <a:chOff x="3229312" y="1781610"/>
              <a:chExt cx="1800000" cy="2251507"/>
            </a:xfrm>
            <a:solidFill>
              <a:schemeClr val="bg1"/>
            </a:solidFill>
          </p:grpSpPr>
          <p:sp>
            <p:nvSpPr>
              <p:cNvPr id="7" name="Oval 2">
                <a:extLst>
                  <a:ext uri="{FF2B5EF4-FFF2-40B4-BE49-F238E27FC236}">
                    <a16:creationId xmlns:a16="http://schemas.microsoft.com/office/drawing/2014/main" id="{7EAC271A-D39F-2CD7-FC08-407B954BE2F0}"/>
                  </a:ext>
                </a:extLst>
              </p:cNvPr>
              <p:cNvSpPr>
                <a:spLocks noChangeAspect="1"/>
              </p:cNvSpPr>
              <p:nvPr/>
            </p:nvSpPr>
            <p:spPr>
              <a:xfrm>
                <a:off x="3229312" y="1781610"/>
                <a:ext cx="1800000" cy="1800000"/>
              </a:xfrm>
              <a:prstGeom prst="ellipse">
                <a:avLst/>
              </a:prstGeom>
              <a:grpFill/>
              <a:ln w="38100">
                <a:solidFill>
                  <a:srgbClr val="254C8B"/>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cxnSp>
            <p:nvCxnSpPr>
              <p:cNvPr id="8" name="Straight Connector 8">
                <a:extLst>
                  <a:ext uri="{FF2B5EF4-FFF2-40B4-BE49-F238E27FC236}">
                    <a16:creationId xmlns:a16="http://schemas.microsoft.com/office/drawing/2014/main" id="{48887A12-CF2E-0EC8-4C67-0B4380B4638F}"/>
                  </a:ext>
                </a:extLst>
              </p:cNvPr>
              <p:cNvCxnSpPr>
                <a:cxnSpLocks/>
              </p:cNvCxnSpPr>
              <p:nvPr/>
            </p:nvCxnSpPr>
            <p:spPr>
              <a:xfrm>
                <a:off x="4128535" y="3719857"/>
                <a:ext cx="0" cy="313260"/>
              </a:xfrm>
              <a:prstGeom prst="line">
                <a:avLst/>
              </a:prstGeom>
              <a:grpFill/>
              <a:ln w="1905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8" name="图片 17">
              <a:extLst>
                <a:ext uri="{FF2B5EF4-FFF2-40B4-BE49-F238E27FC236}">
                  <a16:creationId xmlns:a16="http://schemas.microsoft.com/office/drawing/2014/main" id="{E2B1DF6B-EBB4-5417-FB59-237C77D93EC8}"/>
                </a:ext>
              </a:extLst>
            </p:cNvPr>
            <p:cNvPicPr/>
            <p:nvPr/>
          </p:nvPicPr>
          <p:blipFill>
            <a:blip r:embed="rId3">
              <a:extLst>
                <a:ext uri="{28A0092B-C50C-407E-A947-70E740481C1C}">
                  <a14:useLocalDpi xmlns:a14="http://schemas.microsoft.com/office/drawing/2010/main" val="0"/>
                </a:ext>
              </a:extLst>
            </a:blip>
            <a:srcRect t="171" b="417"/>
            <a:stretch>
              <a:fillRect/>
            </a:stretch>
          </p:blipFill>
          <p:spPr>
            <a:xfrm>
              <a:off x="4928982" y="604539"/>
              <a:ext cx="1461347" cy="1820460"/>
            </a:xfrm>
            <a:custGeom>
              <a:avLst/>
              <a:gdLst>
                <a:gd name="connsiteX0" fmla="*/ 719990 w 1421230"/>
                <a:gd name="connsiteY0" fmla="*/ 0 h 1800000"/>
                <a:gd name="connsiteX1" fmla="*/ 1356386 w 1421230"/>
                <a:gd name="connsiteY1" fmla="*/ 263604 h 1800000"/>
                <a:gd name="connsiteX2" fmla="*/ 1421230 w 1421230"/>
                <a:gd name="connsiteY2" fmla="*/ 342196 h 1800000"/>
                <a:gd name="connsiteX3" fmla="*/ 1421230 w 1421230"/>
                <a:gd name="connsiteY3" fmla="*/ 1457805 h 1800000"/>
                <a:gd name="connsiteX4" fmla="*/ 1356386 w 1421230"/>
                <a:gd name="connsiteY4" fmla="*/ 1536396 h 1800000"/>
                <a:gd name="connsiteX5" fmla="*/ 719990 w 1421230"/>
                <a:gd name="connsiteY5" fmla="*/ 1800000 h 1800000"/>
                <a:gd name="connsiteX6" fmla="*/ 83594 w 1421230"/>
                <a:gd name="connsiteY6" fmla="*/ 1536396 h 1800000"/>
                <a:gd name="connsiteX7" fmla="*/ 0 w 1421230"/>
                <a:gd name="connsiteY7" fmla="*/ 1435079 h 1800000"/>
                <a:gd name="connsiteX8" fmla="*/ 0 w 1421230"/>
                <a:gd name="connsiteY8" fmla="*/ 364921 h 1800000"/>
                <a:gd name="connsiteX9" fmla="*/ 83594 w 1421230"/>
                <a:gd name="connsiteY9" fmla="*/ 263604 h 1800000"/>
                <a:gd name="connsiteX10" fmla="*/ 719990 w 1421230"/>
                <a:gd name="connsiteY10" fmla="*/ 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1230" h="1800000">
                  <a:moveTo>
                    <a:pt x="719990" y="0"/>
                  </a:moveTo>
                  <a:cubicBezTo>
                    <a:pt x="968518" y="0"/>
                    <a:pt x="1193518" y="100736"/>
                    <a:pt x="1356386" y="263604"/>
                  </a:cubicBezTo>
                  <a:lnTo>
                    <a:pt x="1421230" y="342196"/>
                  </a:lnTo>
                  <a:lnTo>
                    <a:pt x="1421230" y="1457805"/>
                  </a:lnTo>
                  <a:lnTo>
                    <a:pt x="1356386" y="1536396"/>
                  </a:lnTo>
                  <a:cubicBezTo>
                    <a:pt x="1193518" y="1699264"/>
                    <a:pt x="968518" y="1800000"/>
                    <a:pt x="719990" y="1800000"/>
                  </a:cubicBezTo>
                  <a:cubicBezTo>
                    <a:pt x="471462" y="1800000"/>
                    <a:pt x="246462" y="1699264"/>
                    <a:pt x="83594" y="1536396"/>
                  </a:cubicBezTo>
                  <a:lnTo>
                    <a:pt x="0" y="1435079"/>
                  </a:lnTo>
                  <a:lnTo>
                    <a:pt x="0" y="364921"/>
                  </a:lnTo>
                  <a:lnTo>
                    <a:pt x="83594" y="263604"/>
                  </a:lnTo>
                  <a:cubicBezTo>
                    <a:pt x="246462" y="100736"/>
                    <a:pt x="471462" y="0"/>
                    <a:pt x="719990" y="0"/>
                  </a:cubicBezTo>
                  <a:close/>
                </a:path>
              </a:pathLst>
            </a:custGeom>
            <a:noFill/>
          </p:spPr>
        </p:pic>
      </p:grpSp>
      <p:sp>
        <p:nvSpPr>
          <p:cNvPr id="19" name="Oval 1">
            <a:extLst>
              <a:ext uri="{FF2B5EF4-FFF2-40B4-BE49-F238E27FC236}">
                <a16:creationId xmlns:a16="http://schemas.microsoft.com/office/drawing/2014/main" id="{A7A261C7-A0BA-DA7F-4B48-D37478AB7DA6}"/>
              </a:ext>
            </a:extLst>
          </p:cNvPr>
          <p:cNvSpPr>
            <a:spLocks noChangeAspect="1"/>
          </p:cNvSpPr>
          <p:nvPr/>
        </p:nvSpPr>
        <p:spPr>
          <a:xfrm>
            <a:off x="7115505" y="776667"/>
            <a:ext cx="1800000" cy="1800000"/>
          </a:xfrm>
          <a:prstGeom prst="ellipse">
            <a:avLst/>
          </a:prstGeom>
          <a:no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sp>
        <p:nvSpPr>
          <p:cNvPr id="24" name="文本框 23">
            <a:extLst>
              <a:ext uri="{FF2B5EF4-FFF2-40B4-BE49-F238E27FC236}">
                <a16:creationId xmlns:a16="http://schemas.microsoft.com/office/drawing/2014/main" id="{6C0D2035-A2AF-C830-DF76-3BDCE56041C4}"/>
              </a:ext>
            </a:extLst>
          </p:cNvPr>
          <p:cNvSpPr txBox="1"/>
          <p:nvPr/>
        </p:nvSpPr>
        <p:spPr>
          <a:xfrm>
            <a:off x="1272861" y="123826"/>
            <a:ext cx="191801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zh-CN" sz="14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a:t>
            </a:r>
            <a:r>
              <a:rPr kumimoji="1" lang="zh-CN" altLang="en-US" sz="1800"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老和山摸鱼队</a:t>
            </a:r>
          </a:p>
        </p:txBody>
      </p:sp>
      <p:sp>
        <p:nvSpPr>
          <p:cNvPr id="33" name="文本框 32">
            <a:extLst>
              <a:ext uri="{FF2B5EF4-FFF2-40B4-BE49-F238E27FC236}">
                <a16:creationId xmlns:a16="http://schemas.microsoft.com/office/drawing/2014/main" id="{E59D4E7B-CA5B-5BBC-9770-95938590E733}"/>
              </a:ext>
            </a:extLst>
          </p:cNvPr>
          <p:cNvSpPr txBox="1"/>
          <p:nvPr/>
        </p:nvSpPr>
        <p:spPr>
          <a:xfrm>
            <a:off x="758015" y="3370927"/>
            <a:ext cx="1405053" cy="587405"/>
          </a:xfrm>
          <a:prstGeom prst="rect">
            <a:avLst/>
          </a:prstGeom>
          <a:noFill/>
        </p:spPr>
        <p:txBody>
          <a:bodyPr wrap="square" lIns="0" tIns="0" rIns="0" bIns="0" rtlCol="0">
            <a:spAutoFit/>
          </a:bodyPr>
          <a:lstStyle/>
          <a:p>
            <a:pPr algn="ctr" fontAlgn="base">
              <a:lnSpc>
                <a:spcPct val="120000"/>
              </a:lnSpc>
              <a:spcBef>
                <a:spcPct val="50000"/>
              </a:spcBef>
              <a:spcAft>
                <a:spcPct val="0"/>
              </a:spcAft>
              <a:buClr>
                <a:srgbClr val="F0AB00"/>
              </a:buClr>
              <a:buSzPct val="80000"/>
            </a:pPr>
            <a:r>
              <a:rPr lang="zh-CN" altLang="en-US" sz="1050" dirty="0">
                <a:solidFill>
                  <a:schemeClr val="tx1">
                    <a:lumMod val="85000"/>
                    <a:lumOff val="15000"/>
                  </a:schemeClr>
                </a:solidFill>
                <a:latin typeface="+mn-ea"/>
              </a:rPr>
              <a:t>浙江大学电子信息硕士，研究方向为工业大数据、区块链。</a:t>
            </a:r>
          </a:p>
        </p:txBody>
      </p:sp>
      <p:sp>
        <p:nvSpPr>
          <p:cNvPr id="37" name="文本框 36">
            <a:extLst>
              <a:ext uri="{FF2B5EF4-FFF2-40B4-BE49-F238E27FC236}">
                <a16:creationId xmlns:a16="http://schemas.microsoft.com/office/drawing/2014/main" id="{D069B747-D827-E48A-A2C5-288D409E532F}"/>
              </a:ext>
            </a:extLst>
          </p:cNvPr>
          <p:cNvSpPr txBox="1"/>
          <p:nvPr/>
        </p:nvSpPr>
        <p:spPr>
          <a:xfrm>
            <a:off x="2723836" y="3325505"/>
            <a:ext cx="1512885" cy="661528"/>
          </a:xfrm>
          <a:prstGeom prst="rect">
            <a:avLst/>
          </a:prstGeom>
          <a:noFill/>
        </p:spPr>
        <p:txBody>
          <a:bodyPr wrap="square">
            <a:spAutoFit/>
          </a:bodyPr>
          <a:lstStyle/>
          <a:p>
            <a:pPr algn="ctr" fontAlgn="base">
              <a:lnSpc>
                <a:spcPct val="120000"/>
              </a:lnSpc>
              <a:spcBef>
                <a:spcPct val="50000"/>
              </a:spcBef>
              <a:spcAft>
                <a:spcPct val="0"/>
              </a:spcAft>
              <a:buClr>
                <a:srgbClr val="F0AB00"/>
              </a:buClr>
              <a:buSzPct val="80000"/>
            </a:pPr>
            <a:r>
              <a:rPr lang="zh-CN" altLang="en-US" sz="1050" dirty="0">
                <a:solidFill>
                  <a:schemeClr val="tx1">
                    <a:lumMod val="85000"/>
                    <a:lumOff val="15000"/>
                  </a:schemeClr>
                </a:solidFill>
                <a:latin typeface="+mn-ea"/>
              </a:rPr>
              <a:t>浙江大学电子信息硕士，研究方向为工业大数据。</a:t>
            </a:r>
          </a:p>
        </p:txBody>
      </p:sp>
      <p:grpSp>
        <p:nvGrpSpPr>
          <p:cNvPr id="42" name="组合 41">
            <a:extLst>
              <a:ext uri="{FF2B5EF4-FFF2-40B4-BE49-F238E27FC236}">
                <a16:creationId xmlns:a16="http://schemas.microsoft.com/office/drawing/2014/main" id="{35190E00-EB7C-2805-695D-0025A1183B18}"/>
              </a:ext>
            </a:extLst>
          </p:cNvPr>
          <p:cNvGrpSpPr/>
          <p:nvPr/>
        </p:nvGrpSpPr>
        <p:grpSpPr>
          <a:xfrm>
            <a:off x="579738" y="981076"/>
            <a:ext cx="1552209" cy="1901630"/>
            <a:chOff x="772984" y="1328696"/>
            <a:chExt cx="2069612" cy="2535507"/>
          </a:xfrm>
        </p:grpSpPr>
        <p:grpSp>
          <p:nvGrpSpPr>
            <p:cNvPr id="29" name="组合 28">
              <a:extLst>
                <a:ext uri="{FF2B5EF4-FFF2-40B4-BE49-F238E27FC236}">
                  <a16:creationId xmlns:a16="http://schemas.microsoft.com/office/drawing/2014/main" id="{53768102-B388-77E0-2FD6-F8BA088A987B}"/>
                </a:ext>
              </a:extLst>
            </p:cNvPr>
            <p:cNvGrpSpPr/>
            <p:nvPr/>
          </p:nvGrpSpPr>
          <p:grpSpPr>
            <a:xfrm>
              <a:off x="772984" y="1328696"/>
              <a:ext cx="2069612" cy="2535507"/>
              <a:chOff x="3229312" y="1781610"/>
              <a:chExt cx="1800000" cy="2260565"/>
            </a:xfrm>
            <a:solidFill>
              <a:schemeClr val="bg1"/>
            </a:solidFill>
          </p:grpSpPr>
          <p:sp>
            <p:nvSpPr>
              <p:cNvPr id="30" name="Oval 2">
                <a:extLst>
                  <a:ext uri="{FF2B5EF4-FFF2-40B4-BE49-F238E27FC236}">
                    <a16:creationId xmlns:a16="http://schemas.microsoft.com/office/drawing/2014/main" id="{6B897384-78CF-9C2D-7207-326C10D4FED0}"/>
                  </a:ext>
                </a:extLst>
              </p:cNvPr>
              <p:cNvSpPr>
                <a:spLocks noChangeAspect="1"/>
              </p:cNvSpPr>
              <p:nvPr/>
            </p:nvSpPr>
            <p:spPr>
              <a:xfrm>
                <a:off x="3229312" y="1781610"/>
                <a:ext cx="1800000" cy="1800000"/>
              </a:xfrm>
              <a:prstGeom prst="ellipse">
                <a:avLst/>
              </a:prstGeom>
              <a:grpFill/>
              <a:ln w="38100">
                <a:solidFill>
                  <a:srgbClr val="254C8B"/>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cxnSp>
            <p:nvCxnSpPr>
              <p:cNvPr id="31" name="Straight Connector 8">
                <a:extLst>
                  <a:ext uri="{FF2B5EF4-FFF2-40B4-BE49-F238E27FC236}">
                    <a16:creationId xmlns:a16="http://schemas.microsoft.com/office/drawing/2014/main" id="{5D07779C-7133-D1AA-052F-F78EE5F36651}"/>
                  </a:ext>
                </a:extLst>
              </p:cNvPr>
              <p:cNvCxnSpPr>
                <a:cxnSpLocks/>
              </p:cNvCxnSpPr>
              <p:nvPr/>
            </p:nvCxnSpPr>
            <p:spPr>
              <a:xfrm>
                <a:off x="4128535" y="3728915"/>
                <a:ext cx="0" cy="313260"/>
              </a:xfrm>
              <a:prstGeom prst="line">
                <a:avLst/>
              </a:prstGeom>
              <a:grpFill/>
              <a:ln w="1905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34" name="图片 33">
              <a:extLst>
                <a:ext uri="{FF2B5EF4-FFF2-40B4-BE49-F238E27FC236}">
                  <a16:creationId xmlns:a16="http://schemas.microsoft.com/office/drawing/2014/main" id="{C8E708D3-0BE3-3DAC-B2E3-C0EEFB9A954F}"/>
                </a:ext>
              </a:extLst>
            </p:cNvPr>
            <p:cNvPicPr>
              <a:picLocks noChangeAspect="1"/>
            </p:cNvPicPr>
            <p:nvPr/>
          </p:nvPicPr>
          <p:blipFill>
            <a:blip r:embed="rId4" cstate="print">
              <a:clrChange>
                <a:clrFrom>
                  <a:srgbClr val="0C559A"/>
                </a:clrFrom>
                <a:clrTo>
                  <a:srgbClr val="0C559A">
                    <a:alpha val="0"/>
                  </a:srgbClr>
                </a:clrTo>
              </a:clrChange>
              <a:extLst>
                <a:ext uri="{28A0092B-C50C-407E-A947-70E740481C1C}">
                  <a14:useLocalDpi xmlns:a14="http://schemas.microsoft.com/office/drawing/2010/main" val="0"/>
                </a:ext>
              </a:extLst>
            </a:blip>
            <a:srcRect b="3463"/>
            <a:stretch>
              <a:fillRect/>
            </a:stretch>
          </p:blipFill>
          <p:spPr>
            <a:xfrm>
              <a:off x="1080302" y="1376654"/>
              <a:ext cx="1444412" cy="1953437"/>
            </a:xfrm>
            <a:custGeom>
              <a:avLst/>
              <a:gdLst>
                <a:gd name="connsiteX0" fmla="*/ 370201 w 1444412"/>
                <a:gd name="connsiteY0" fmla="*/ 0 h 1953437"/>
                <a:gd name="connsiteX1" fmla="*/ 1098264 w 1444412"/>
                <a:gd name="connsiteY1" fmla="*/ 0 h 1953437"/>
                <a:gd name="connsiteX2" fmla="*/ 1137026 w 1444412"/>
                <a:gd name="connsiteY2" fmla="*/ 13840 h 1953437"/>
                <a:gd name="connsiteX3" fmla="*/ 1312802 w 1444412"/>
                <a:gd name="connsiteY3" fmla="*/ 106912 h 1953437"/>
                <a:gd name="connsiteX4" fmla="*/ 1444412 w 1444412"/>
                <a:gd name="connsiteY4" fmla="*/ 212840 h 1953437"/>
                <a:gd name="connsiteX5" fmla="*/ 1444412 w 1444412"/>
                <a:gd name="connsiteY5" fmla="*/ 1675108 h 1953437"/>
                <a:gd name="connsiteX6" fmla="*/ 1312802 w 1444412"/>
                <a:gd name="connsiteY6" fmla="*/ 1781037 h 1953437"/>
                <a:gd name="connsiteX7" fmla="*/ 734232 w 1444412"/>
                <a:gd name="connsiteY7" fmla="*/ 1953437 h 1953437"/>
                <a:gd name="connsiteX8" fmla="*/ 2514 w 1444412"/>
                <a:gd name="connsiteY8" fmla="*/ 1657772 h 1953437"/>
                <a:gd name="connsiteX9" fmla="*/ 0 w 1444412"/>
                <a:gd name="connsiteY9" fmla="*/ 1655074 h 1953437"/>
                <a:gd name="connsiteX10" fmla="*/ 0 w 1444412"/>
                <a:gd name="connsiteY10" fmla="*/ 232874 h 1953437"/>
                <a:gd name="connsiteX11" fmla="*/ 2514 w 1444412"/>
                <a:gd name="connsiteY11" fmla="*/ 230176 h 1953437"/>
                <a:gd name="connsiteX12" fmla="*/ 331439 w 1444412"/>
                <a:gd name="connsiteY12" fmla="*/ 13840 h 195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4412" h="1953437">
                  <a:moveTo>
                    <a:pt x="370201" y="0"/>
                  </a:moveTo>
                  <a:lnTo>
                    <a:pt x="1098264" y="0"/>
                  </a:lnTo>
                  <a:lnTo>
                    <a:pt x="1137026" y="13840"/>
                  </a:lnTo>
                  <a:cubicBezTo>
                    <a:pt x="1198927" y="39381"/>
                    <a:pt x="1257750" y="70630"/>
                    <a:pt x="1312802" y="106912"/>
                  </a:cubicBezTo>
                  <a:lnTo>
                    <a:pt x="1444412" y="212840"/>
                  </a:lnTo>
                  <a:lnTo>
                    <a:pt x="1444412" y="1675108"/>
                  </a:lnTo>
                  <a:lnTo>
                    <a:pt x="1312802" y="1781037"/>
                  </a:lnTo>
                  <a:cubicBezTo>
                    <a:pt x="1147646" y="1889881"/>
                    <a:pt x="948548" y="1953437"/>
                    <a:pt x="734232" y="1953437"/>
                  </a:cubicBezTo>
                  <a:cubicBezTo>
                    <a:pt x="448478" y="1953437"/>
                    <a:pt x="189777" y="1840449"/>
                    <a:pt x="2514" y="1657772"/>
                  </a:cubicBezTo>
                  <a:lnTo>
                    <a:pt x="0" y="1655074"/>
                  </a:lnTo>
                  <a:lnTo>
                    <a:pt x="0" y="232874"/>
                  </a:lnTo>
                  <a:lnTo>
                    <a:pt x="2514" y="230176"/>
                  </a:lnTo>
                  <a:cubicBezTo>
                    <a:pt x="96145" y="138838"/>
                    <a:pt x="207636" y="64921"/>
                    <a:pt x="331439" y="13840"/>
                  </a:cubicBezTo>
                  <a:close/>
                </a:path>
              </a:pathLst>
            </a:custGeom>
          </p:spPr>
        </p:pic>
      </p:grpSp>
      <p:grpSp>
        <p:nvGrpSpPr>
          <p:cNvPr id="40" name="组合 39">
            <a:extLst>
              <a:ext uri="{FF2B5EF4-FFF2-40B4-BE49-F238E27FC236}">
                <a16:creationId xmlns:a16="http://schemas.microsoft.com/office/drawing/2014/main" id="{3E0C5ABF-78E0-C67E-F399-C7F95C8E6CDC}"/>
              </a:ext>
            </a:extLst>
          </p:cNvPr>
          <p:cNvGrpSpPr/>
          <p:nvPr/>
        </p:nvGrpSpPr>
        <p:grpSpPr>
          <a:xfrm>
            <a:off x="2681308" y="981075"/>
            <a:ext cx="1552209" cy="1533076"/>
            <a:chOff x="3239797" y="1454392"/>
            <a:chExt cx="2069612" cy="2044101"/>
          </a:xfrm>
        </p:grpSpPr>
        <p:pic>
          <p:nvPicPr>
            <p:cNvPr id="38" name="图片 37">
              <a:extLst>
                <a:ext uri="{FF2B5EF4-FFF2-40B4-BE49-F238E27FC236}">
                  <a16:creationId xmlns:a16="http://schemas.microsoft.com/office/drawing/2014/main" id="{342A2705-7DE8-CCD9-7507-320C40AE6004}"/>
                </a:ext>
              </a:extLst>
            </p:cNvPr>
            <p:cNvPicPr>
              <a:picLocks noChangeAspect="1"/>
            </p:cNvPicPr>
            <p:nvPr/>
          </p:nvPicPr>
          <p:blipFill>
            <a:blip r:embed="rId5" cstate="print">
              <a:extLst>
                <a:ext uri="{28A0092B-C50C-407E-A947-70E740481C1C}">
                  <a14:useLocalDpi xmlns:a14="http://schemas.microsoft.com/office/drawing/2010/main" val="0"/>
                </a:ext>
              </a:extLst>
            </a:blip>
            <a:srcRect t="1240" b="2390"/>
            <a:stretch>
              <a:fillRect/>
            </a:stretch>
          </p:blipFill>
          <p:spPr>
            <a:xfrm>
              <a:off x="3528485" y="1479567"/>
              <a:ext cx="1496400" cy="2018926"/>
            </a:xfrm>
            <a:custGeom>
              <a:avLst/>
              <a:gdLst>
                <a:gd name="connsiteX0" fmla="*/ 757986 w 1496400"/>
                <a:gd name="connsiteY0" fmla="*/ 0 h 2018926"/>
                <a:gd name="connsiteX1" fmla="*/ 1489705 w 1496400"/>
                <a:gd name="connsiteY1" fmla="*/ 295665 h 2018926"/>
                <a:gd name="connsiteX2" fmla="*/ 1496400 w 1496400"/>
                <a:gd name="connsiteY2" fmla="*/ 302851 h 2018926"/>
                <a:gd name="connsiteX3" fmla="*/ 1496400 w 1496400"/>
                <a:gd name="connsiteY3" fmla="*/ 1716075 h 2018926"/>
                <a:gd name="connsiteX4" fmla="*/ 1489705 w 1496400"/>
                <a:gd name="connsiteY4" fmla="*/ 1723261 h 2018926"/>
                <a:gd name="connsiteX5" fmla="*/ 757986 w 1496400"/>
                <a:gd name="connsiteY5" fmla="*/ 2018926 h 2018926"/>
                <a:gd name="connsiteX6" fmla="*/ 26268 w 1496400"/>
                <a:gd name="connsiteY6" fmla="*/ 1723261 h 2018926"/>
                <a:gd name="connsiteX7" fmla="*/ 0 w 1496400"/>
                <a:gd name="connsiteY7" fmla="*/ 1695068 h 2018926"/>
                <a:gd name="connsiteX8" fmla="*/ 0 w 1496400"/>
                <a:gd name="connsiteY8" fmla="*/ 323859 h 2018926"/>
                <a:gd name="connsiteX9" fmla="*/ 26268 w 1496400"/>
                <a:gd name="connsiteY9" fmla="*/ 295665 h 2018926"/>
                <a:gd name="connsiteX10" fmla="*/ 757986 w 1496400"/>
                <a:gd name="connsiteY10" fmla="*/ 0 h 201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6400" h="2018926">
                  <a:moveTo>
                    <a:pt x="757986" y="0"/>
                  </a:moveTo>
                  <a:cubicBezTo>
                    <a:pt x="1043740" y="0"/>
                    <a:pt x="1302442" y="112988"/>
                    <a:pt x="1489705" y="295665"/>
                  </a:cubicBezTo>
                  <a:lnTo>
                    <a:pt x="1496400" y="302851"/>
                  </a:lnTo>
                  <a:lnTo>
                    <a:pt x="1496400" y="1716075"/>
                  </a:lnTo>
                  <a:lnTo>
                    <a:pt x="1489705" y="1723261"/>
                  </a:lnTo>
                  <a:cubicBezTo>
                    <a:pt x="1302442" y="1905938"/>
                    <a:pt x="1043740" y="2018926"/>
                    <a:pt x="757986" y="2018926"/>
                  </a:cubicBezTo>
                  <a:cubicBezTo>
                    <a:pt x="472232" y="2018926"/>
                    <a:pt x="213531" y="1905938"/>
                    <a:pt x="26268" y="1723261"/>
                  </a:cubicBezTo>
                  <a:lnTo>
                    <a:pt x="0" y="1695068"/>
                  </a:lnTo>
                  <a:lnTo>
                    <a:pt x="0" y="323859"/>
                  </a:lnTo>
                  <a:lnTo>
                    <a:pt x="26268" y="295665"/>
                  </a:lnTo>
                  <a:cubicBezTo>
                    <a:pt x="213531" y="112988"/>
                    <a:pt x="472232" y="0"/>
                    <a:pt x="757986" y="0"/>
                  </a:cubicBezTo>
                  <a:close/>
                </a:path>
              </a:pathLst>
            </a:custGeom>
          </p:spPr>
        </p:pic>
        <p:sp>
          <p:nvSpPr>
            <p:cNvPr id="39" name="Oval 2">
              <a:extLst>
                <a:ext uri="{FF2B5EF4-FFF2-40B4-BE49-F238E27FC236}">
                  <a16:creationId xmlns:a16="http://schemas.microsoft.com/office/drawing/2014/main" id="{12BCF821-8DC9-20B6-E5BD-507C2BCEF99E}"/>
                </a:ext>
              </a:extLst>
            </p:cNvPr>
            <p:cNvSpPr>
              <a:spLocks noChangeAspect="1"/>
            </p:cNvSpPr>
            <p:nvPr/>
          </p:nvSpPr>
          <p:spPr>
            <a:xfrm>
              <a:off x="3239797" y="1454392"/>
              <a:ext cx="2069612" cy="2018926"/>
            </a:xfrm>
            <a:prstGeom prst="ellipse">
              <a:avLst/>
            </a:prstGeom>
            <a:noFill/>
            <a:ln w="38100">
              <a:solidFill>
                <a:srgbClr val="254C8B"/>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00"/>
            </a:p>
          </p:txBody>
        </p:sp>
      </p:grpSp>
      <p:cxnSp>
        <p:nvCxnSpPr>
          <p:cNvPr id="41" name="Straight Connector 8">
            <a:extLst>
              <a:ext uri="{FF2B5EF4-FFF2-40B4-BE49-F238E27FC236}">
                <a16:creationId xmlns:a16="http://schemas.microsoft.com/office/drawing/2014/main" id="{D3AD1AA7-8DEC-E023-AD49-D3DEE9532D11}"/>
              </a:ext>
            </a:extLst>
          </p:cNvPr>
          <p:cNvCxnSpPr>
            <a:cxnSpLocks/>
          </p:cNvCxnSpPr>
          <p:nvPr/>
        </p:nvCxnSpPr>
        <p:spPr>
          <a:xfrm>
            <a:off x="3435635" y="2615751"/>
            <a:ext cx="0" cy="263520"/>
          </a:xfrm>
          <a:prstGeom prst="line">
            <a:avLst/>
          </a:prstGeom>
          <a:solidFill>
            <a:schemeClr val="bg1"/>
          </a:solidFill>
          <a:ln w="19050">
            <a:solidFill>
              <a:schemeClr val="bg1">
                <a:lumMod val="75000"/>
              </a:schemeClr>
            </a:solid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61143746-ADB5-7993-63C7-AB5C9803EC3D}"/>
              </a:ext>
            </a:extLst>
          </p:cNvPr>
          <p:cNvSpPr/>
          <p:nvPr/>
        </p:nvSpPr>
        <p:spPr>
          <a:xfrm>
            <a:off x="365761" y="2937023"/>
            <a:ext cx="2055320"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00" b="1" dirty="0">
                <a:solidFill>
                  <a:srgbClr val="09213D"/>
                </a:solidFill>
                <a:ea typeface="迷你简菱心" panose="02010609000101010101" pitchFamily="49" charset="-122"/>
              </a:rPr>
              <a:t>程雨斌</a:t>
            </a:r>
          </a:p>
        </p:txBody>
      </p:sp>
      <p:sp>
        <p:nvSpPr>
          <p:cNvPr id="44" name="矩形 43">
            <a:extLst>
              <a:ext uri="{FF2B5EF4-FFF2-40B4-BE49-F238E27FC236}">
                <a16:creationId xmlns:a16="http://schemas.microsoft.com/office/drawing/2014/main" id="{C8882A4F-B9C9-ABE2-7EB5-70420A17E112}"/>
              </a:ext>
            </a:extLst>
          </p:cNvPr>
          <p:cNvSpPr/>
          <p:nvPr/>
        </p:nvSpPr>
        <p:spPr>
          <a:xfrm>
            <a:off x="2327947" y="2929403"/>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00" b="1" dirty="0">
                <a:solidFill>
                  <a:srgbClr val="09213D"/>
                </a:solidFill>
                <a:ea typeface="迷你简菱心" panose="02010609000101010101" pitchFamily="49" charset="-122"/>
              </a:rPr>
              <a:t>林子龙</a:t>
            </a:r>
          </a:p>
        </p:txBody>
      </p:sp>
    </p:spTree>
    <p:extLst>
      <p:ext uri="{BB962C8B-B14F-4D97-AF65-F5344CB8AC3E}">
        <p14:creationId xmlns:p14="http://schemas.microsoft.com/office/powerpoint/2010/main" val="234253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26025F61-F3DD-4C0F-51F1-D930AD5C927D}"/>
              </a:ext>
            </a:extLst>
          </p:cNvPr>
          <p:cNvSpPr/>
          <p:nvPr/>
        </p:nvSpPr>
        <p:spPr bwMode="gray">
          <a:xfrm>
            <a:off x="4343401" y="3752022"/>
            <a:ext cx="4661451" cy="1020003"/>
          </a:xfrm>
          <a:prstGeom prst="rect">
            <a:avLst/>
          </a:prstGeom>
          <a:solidFill>
            <a:srgbClr val="B0C8E6">
              <a:alpha val="41961"/>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矩形 12">
            <a:extLst>
              <a:ext uri="{FF2B5EF4-FFF2-40B4-BE49-F238E27FC236}">
                <a16:creationId xmlns:a16="http://schemas.microsoft.com/office/drawing/2014/main" id="{0F30F180-BBE3-75B0-8AFD-36A682E524DE}"/>
              </a:ext>
            </a:extLst>
          </p:cNvPr>
          <p:cNvSpPr/>
          <p:nvPr/>
        </p:nvSpPr>
        <p:spPr bwMode="gray">
          <a:xfrm>
            <a:off x="238125" y="3066222"/>
            <a:ext cx="3648075" cy="1715328"/>
          </a:xfrm>
          <a:prstGeom prst="rect">
            <a:avLst/>
          </a:prstGeom>
          <a:solidFill>
            <a:srgbClr val="DCE7F4">
              <a:alpha val="41961"/>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矩形 10">
            <a:extLst>
              <a:ext uri="{FF2B5EF4-FFF2-40B4-BE49-F238E27FC236}">
                <a16:creationId xmlns:a16="http://schemas.microsoft.com/office/drawing/2014/main" id="{21A37EC0-0BAD-0BEA-19E3-4AB6CFBFF367}"/>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文本框 1">
            <a:extLst>
              <a:ext uri="{FF2B5EF4-FFF2-40B4-BE49-F238E27FC236}">
                <a16:creationId xmlns:a16="http://schemas.microsoft.com/office/drawing/2014/main" id="{785FEC58-3AC8-53DA-63C0-7D88873B4BE8}"/>
              </a:ext>
            </a:extLst>
          </p:cNvPr>
          <p:cNvSpPr txBox="1"/>
          <p:nvPr/>
        </p:nvSpPr>
        <p:spPr>
          <a:xfrm>
            <a:off x="309595" y="127597"/>
            <a:ext cx="193830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项目背景及痛点</a:t>
            </a:r>
          </a:p>
        </p:txBody>
      </p:sp>
      <p:sp>
        <p:nvSpPr>
          <p:cNvPr id="4" name="TextBox 3">
            <a:extLst>
              <a:ext uri="{FF2B5EF4-FFF2-40B4-BE49-F238E27FC236}">
                <a16:creationId xmlns:a16="http://schemas.microsoft.com/office/drawing/2014/main" id="{B1D4B760-A9BC-6B59-0893-2DB369A263EE}"/>
              </a:ext>
            </a:extLst>
          </p:cNvPr>
          <p:cNvSpPr txBox="1"/>
          <p:nvPr/>
        </p:nvSpPr>
        <p:spPr>
          <a:xfrm>
            <a:off x="306873" y="3226491"/>
            <a:ext cx="3667124" cy="1738938"/>
          </a:xfrm>
          <a:prstGeom prst="rect">
            <a:avLst/>
          </a:prstGeom>
          <a:noFill/>
        </p:spPr>
        <p:txBody>
          <a:bodyPr wrap="square" rtlCol="0">
            <a:spAutoFit/>
          </a:bodyPr>
          <a:lstStyle/>
          <a:p>
            <a:pPr>
              <a:lnSpc>
                <a:spcPts val="1600"/>
              </a:lnSpc>
            </a:pPr>
            <a:r>
              <a:rPr lang="zh-CN" altLang="en-US" sz="1100" dirty="0"/>
              <a:t>工业智能系统（</a:t>
            </a:r>
            <a:r>
              <a:rPr lang="en-US" altLang="zh-CN" sz="1100" dirty="0"/>
              <a:t>IIS</a:t>
            </a:r>
            <a:r>
              <a:rPr lang="zh-CN" altLang="en-US" sz="1100" dirty="0"/>
              <a:t>）将边缘设备和数据分析平台与智能模型集成，以实现行业中的关键性能指标预测</a:t>
            </a:r>
            <a:r>
              <a:rPr lang="en-US" altLang="zh-CN" sz="1100" dirty="0"/>
              <a:t>[1]</a:t>
            </a:r>
            <a:r>
              <a:rPr lang="zh-CN" altLang="en-US" sz="1100" dirty="0"/>
              <a:t>、过程监控</a:t>
            </a:r>
            <a:r>
              <a:rPr lang="en-US" altLang="zh-CN" sz="1100" dirty="0"/>
              <a:t>[2]</a:t>
            </a:r>
            <a:r>
              <a:rPr lang="zh-CN" altLang="en-US" sz="1100" dirty="0"/>
              <a:t>和故障分类</a:t>
            </a:r>
            <a:r>
              <a:rPr lang="en-US" altLang="zh-CN" sz="1100" dirty="0"/>
              <a:t>[3]</a:t>
            </a:r>
            <a:r>
              <a:rPr lang="zh-CN" altLang="en-US" sz="1100" dirty="0"/>
              <a:t>等基本任务。在工业</a:t>
            </a:r>
            <a:r>
              <a:rPr lang="en-US" altLang="zh-CN" sz="1100" dirty="0"/>
              <a:t>4.0</a:t>
            </a:r>
            <a:r>
              <a:rPr lang="zh-CN" altLang="en-US" sz="1100" dirty="0"/>
              <a:t>环境中，工业智能模型越来越依赖于机器学习算法，这些算法从历史数据中学习工业过程运行的规律，并立即识别未知数据或预测系统变化</a:t>
            </a:r>
            <a:r>
              <a:rPr lang="en-US" altLang="zh-CN" sz="1100" dirty="0"/>
              <a:t>[4]</a:t>
            </a:r>
            <a:r>
              <a:rPr lang="zh-CN" altLang="en-US" sz="1100" dirty="0"/>
              <a:t>。</a:t>
            </a:r>
          </a:p>
          <a:p>
            <a:br>
              <a:rPr lang="zh-CN" altLang="en-US" dirty="0"/>
            </a:br>
            <a:endParaRPr lang="zh-CN" altLang="en-US" dirty="0"/>
          </a:p>
        </p:txBody>
      </p:sp>
      <p:pic>
        <p:nvPicPr>
          <p:cNvPr id="10" name="Picture 2">
            <a:extLst>
              <a:ext uri="{FF2B5EF4-FFF2-40B4-BE49-F238E27FC236}">
                <a16:creationId xmlns:a16="http://schemas.microsoft.com/office/drawing/2014/main" id="{5258E89B-263F-2512-E9D1-35C00662F3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123" y="984698"/>
            <a:ext cx="4690984" cy="1639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2021上海工业博览会—数字工业时代下的黄金机遇">
            <a:extLst>
              <a:ext uri="{FF2B5EF4-FFF2-40B4-BE49-F238E27FC236}">
                <a16:creationId xmlns:a16="http://schemas.microsoft.com/office/drawing/2014/main" id="{13EE8C21-F863-5C34-2834-5A1C2F5CAEF9}"/>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290514" y="1000124"/>
            <a:ext cx="1592424" cy="12525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机器学习近年来之怪现状_创事记_新浪科技_新浪网">
            <a:extLst>
              <a:ext uri="{FF2B5EF4-FFF2-40B4-BE49-F238E27FC236}">
                <a16:creationId xmlns:a16="http://schemas.microsoft.com/office/drawing/2014/main" id="{2EDF6903-42B5-4481-4AC1-491CF0306EE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333" r="18666"/>
          <a:stretch/>
        </p:blipFill>
        <p:spPr bwMode="auto">
          <a:xfrm>
            <a:off x="2476499" y="1009649"/>
            <a:ext cx="1359184" cy="12477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C1C41CB-F4F2-224A-A255-45CB512B6ACC}"/>
              </a:ext>
            </a:extLst>
          </p:cNvPr>
          <p:cNvSpPr txBox="1"/>
          <p:nvPr/>
        </p:nvSpPr>
        <p:spPr>
          <a:xfrm>
            <a:off x="528669" y="754648"/>
            <a:ext cx="127155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kern="0" dirty="0">
                <a:ea typeface="Arial Unicode MS" pitchFamily="34" charset="-128"/>
                <a:cs typeface="Arial Unicode MS" pitchFamily="34" charset="-128"/>
              </a:rPr>
              <a:t>工业智能系统</a:t>
            </a:r>
            <a:r>
              <a:rPr kumimoji="1" lang="en-US" altLang="zh-CN" sz="1200" kern="0" dirty="0">
                <a:ea typeface="Arial Unicode MS" pitchFamily="34" charset="-128"/>
                <a:cs typeface="Arial Unicode MS" pitchFamily="34" charset="-128"/>
              </a:rPr>
              <a:t>IIS</a:t>
            </a:r>
            <a:endParaRPr kumimoji="1" lang="zh-CN" altLang="en-US" sz="1200" kern="0" dirty="0">
              <a:ea typeface="Arial Unicode MS" pitchFamily="34" charset="-128"/>
              <a:cs typeface="Arial Unicode MS" pitchFamily="34" charset="-128"/>
            </a:endParaRPr>
          </a:p>
        </p:txBody>
      </p:sp>
      <p:sp>
        <p:nvSpPr>
          <p:cNvPr id="5" name="文本框 4">
            <a:extLst>
              <a:ext uri="{FF2B5EF4-FFF2-40B4-BE49-F238E27FC236}">
                <a16:creationId xmlns:a16="http://schemas.microsoft.com/office/drawing/2014/main" id="{B2287A48-9936-DBFF-AC2F-86BCC9F9891A}"/>
              </a:ext>
            </a:extLst>
          </p:cNvPr>
          <p:cNvSpPr txBox="1"/>
          <p:nvPr/>
        </p:nvSpPr>
        <p:spPr>
          <a:xfrm>
            <a:off x="2643219" y="783223"/>
            <a:ext cx="1271556"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kern="0" dirty="0">
                <a:ea typeface="Arial Unicode MS" pitchFamily="34" charset="-128"/>
                <a:cs typeface="Arial Unicode MS" pitchFamily="34" charset="-128"/>
              </a:rPr>
              <a:t>机器学习算法</a:t>
            </a:r>
          </a:p>
        </p:txBody>
      </p:sp>
      <p:sp>
        <p:nvSpPr>
          <p:cNvPr id="6" name="箭头: 右 5">
            <a:extLst>
              <a:ext uri="{FF2B5EF4-FFF2-40B4-BE49-F238E27FC236}">
                <a16:creationId xmlns:a16="http://schemas.microsoft.com/office/drawing/2014/main" id="{4B0950CF-A00D-BF7E-5F98-DBC3EECC8906}"/>
              </a:ext>
            </a:extLst>
          </p:cNvPr>
          <p:cNvSpPr/>
          <p:nvPr/>
        </p:nvSpPr>
        <p:spPr bwMode="gray">
          <a:xfrm>
            <a:off x="1962150" y="1609725"/>
            <a:ext cx="419100" cy="200025"/>
          </a:xfrm>
          <a:prstGeom prst="rightArrow">
            <a:avLst/>
          </a:prstGeom>
          <a:solidFill>
            <a:srgbClr val="254C8B"/>
          </a:solidFill>
          <a:ln w="6350" algn="ctr">
            <a:solidFill>
              <a:srgbClr val="254C8B"/>
            </a:solidFill>
            <a:miter lim="800000"/>
            <a:headEnd/>
            <a:tailEnd/>
          </a:ln>
          <a:effectLst>
            <a:outerShdw blurRad="50800" dist="38100" dir="5400000" algn="t" rotWithShape="0">
              <a:prstClr val="black">
                <a:alpha val="40000"/>
              </a:prstClr>
            </a:outerShdw>
            <a:softEdge rad="12700"/>
          </a:effectLst>
        </p:spPr>
        <p:txBody>
          <a:bodyPr lIns="90000" tIns="72000" rIns="90000" bIns="72000" rtlCol="0" anchor="ctr"/>
          <a:lstStyle/>
          <a:p>
            <a:pPr algn="ctr" defTabSz="914400" fontAlgn="base">
              <a:spcBef>
                <a:spcPct val="50000"/>
              </a:spcBef>
              <a:spcAft>
                <a:spcPct val="0"/>
              </a:spcAft>
              <a:buClr>
                <a:srgbClr val="F0AB00"/>
              </a:buClr>
              <a:buSzPct val="80000"/>
            </a:pPr>
            <a:endParaRPr lang="zh-CN" altLang="en-US" kern="0" dirty="0"/>
          </a:p>
        </p:txBody>
      </p:sp>
      <p:sp>
        <p:nvSpPr>
          <p:cNvPr id="7" name="文本框 6">
            <a:extLst>
              <a:ext uri="{FF2B5EF4-FFF2-40B4-BE49-F238E27FC236}">
                <a16:creationId xmlns:a16="http://schemas.microsoft.com/office/drawing/2014/main" id="{D87A9417-F652-D95C-5DB8-DAF004D16EFA}"/>
              </a:ext>
            </a:extLst>
          </p:cNvPr>
          <p:cNvSpPr txBox="1"/>
          <p:nvPr/>
        </p:nvSpPr>
        <p:spPr>
          <a:xfrm>
            <a:off x="1947894" y="1373773"/>
            <a:ext cx="88103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kern="0" dirty="0">
                <a:ea typeface="Arial Unicode MS" pitchFamily="34" charset="-128"/>
                <a:cs typeface="Arial Unicode MS" pitchFamily="34" charset="-128"/>
              </a:rPr>
              <a:t>依赖于</a:t>
            </a:r>
          </a:p>
        </p:txBody>
      </p:sp>
      <p:sp>
        <p:nvSpPr>
          <p:cNvPr id="9" name="箭头: 右弧形 8">
            <a:extLst>
              <a:ext uri="{FF2B5EF4-FFF2-40B4-BE49-F238E27FC236}">
                <a16:creationId xmlns:a16="http://schemas.microsoft.com/office/drawing/2014/main" id="{51ED29F5-2648-7033-8A75-6F922BFA25AC}"/>
              </a:ext>
            </a:extLst>
          </p:cNvPr>
          <p:cNvSpPr/>
          <p:nvPr/>
        </p:nvSpPr>
        <p:spPr bwMode="gray">
          <a:xfrm rot="5400000">
            <a:off x="1971674" y="1747838"/>
            <a:ext cx="295277" cy="1333500"/>
          </a:xfrm>
          <a:prstGeom prst="curvedLeftArrow">
            <a:avLst>
              <a:gd name="adj1" fmla="val 32392"/>
              <a:gd name="adj2" fmla="val 50000"/>
              <a:gd name="adj3" fmla="val 25000"/>
            </a:avLst>
          </a:prstGeom>
          <a:solidFill>
            <a:srgbClr val="254C8B"/>
          </a:solidFill>
          <a:ln w="6350" algn="ctr">
            <a:solidFill>
              <a:srgbClr val="254C8B"/>
            </a:solidFill>
            <a:miter lim="800000"/>
            <a:headEnd/>
            <a:tailEnd/>
          </a:ln>
          <a:effectLst>
            <a:outerShdw blurRad="50800" dist="38100" dir="5400000" algn="t" rotWithShape="0">
              <a:prstClr val="black">
                <a:alpha val="40000"/>
              </a:prstClr>
            </a:outerShdw>
            <a:softEdge rad="0"/>
          </a:effectLst>
        </p:spPr>
        <p:txBody>
          <a:bodyPr lIns="90000" tIns="72000" rIns="90000" bIns="72000" rtlCol="0" anchor="ctr"/>
          <a:lstStyle/>
          <a:p>
            <a:pPr algn="ctr" defTabSz="914400" fontAlgn="base">
              <a:spcBef>
                <a:spcPct val="50000"/>
              </a:spcBef>
              <a:spcAft>
                <a:spcPct val="0"/>
              </a:spcAft>
              <a:buClr>
                <a:srgbClr val="F0AB00"/>
              </a:buClr>
              <a:buSzPct val="80000"/>
            </a:pPr>
            <a:endParaRPr lang="zh-CN" altLang="en-US" kern="0" dirty="0"/>
          </a:p>
        </p:txBody>
      </p:sp>
      <p:sp>
        <p:nvSpPr>
          <p:cNvPr id="12" name="文本框 11">
            <a:extLst>
              <a:ext uri="{FF2B5EF4-FFF2-40B4-BE49-F238E27FC236}">
                <a16:creationId xmlns:a16="http://schemas.microsoft.com/office/drawing/2014/main" id="{885B522C-FFBD-4E3F-3D46-3B90DBCDACF2}"/>
              </a:ext>
            </a:extLst>
          </p:cNvPr>
          <p:cNvSpPr txBox="1"/>
          <p:nvPr/>
        </p:nvSpPr>
        <p:spPr>
          <a:xfrm>
            <a:off x="766793" y="2564398"/>
            <a:ext cx="290033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kern="0" dirty="0">
                <a:ea typeface="Arial Unicode MS" pitchFamily="34" charset="-128"/>
                <a:cs typeface="Arial Unicode MS" pitchFamily="34" charset="-128"/>
              </a:rPr>
              <a:t>从历史数据学习做出识别或预测系统变化</a:t>
            </a:r>
          </a:p>
        </p:txBody>
      </p:sp>
      <p:sp>
        <p:nvSpPr>
          <p:cNvPr id="15" name="矩形 14">
            <a:extLst>
              <a:ext uri="{FF2B5EF4-FFF2-40B4-BE49-F238E27FC236}">
                <a16:creationId xmlns:a16="http://schemas.microsoft.com/office/drawing/2014/main" id="{6DADDE86-954E-E085-1F2C-FA643E9D0141}"/>
              </a:ext>
            </a:extLst>
          </p:cNvPr>
          <p:cNvSpPr/>
          <p:nvPr/>
        </p:nvSpPr>
        <p:spPr bwMode="gray">
          <a:xfrm>
            <a:off x="4512365" y="715620"/>
            <a:ext cx="785191" cy="245164"/>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文本框 17">
            <a:extLst>
              <a:ext uri="{FF2B5EF4-FFF2-40B4-BE49-F238E27FC236}">
                <a16:creationId xmlns:a16="http://schemas.microsoft.com/office/drawing/2014/main" id="{2A8CE8AC-5231-7C28-7DC9-28FB6879B7A5}"/>
              </a:ext>
            </a:extLst>
          </p:cNvPr>
          <p:cNvSpPr txBox="1"/>
          <p:nvPr/>
        </p:nvSpPr>
        <p:spPr>
          <a:xfrm>
            <a:off x="4597086" y="748023"/>
            <a:ext cx="63089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独立学习</a:t>
            </a:r>
          </a:p>
        </p:txBody>
      </p:sp>
      <p:sp>
        <p:nvSpPr>
          <p:cNvPr id="19" name="矩形 18">
            <a:extLst>
              <a:ext uri="{FF2B5EF4-FFF2-40B4-BE49-F238E27FC236}">
                <a16:creationId xmlns:a16="http://schemas.microsoft.com/office/drawing/2014/main" id="{4AECC9E0-7760-4DDC-B500-6E6990AD4278}"/>
              </a:ext>
            </a:extLst>
          </p:cNvPr>
          <p:cNvSpPr/>
          <p:nvPr/>
        </p:nvSpPr>
        <p:spPr bwMode="gray">
          <a:xfrm>
            <a:off x="6215269" y="718933"/>
            <a:ext cx="785191" cy="245164"/>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文本框 19">
            <a:extLst>
              <a:ext uri="{FF2B5EF4-FFF2-40B4-BE49-F238E27FC236}">
                <a16:creationId xmlns:a16="http://schemas.microsoft.com/office/drawing/2014/main" id="{E417E5B5-C593-33F4-9327-04F2424DA6A4}"/>
              </a:ext>
            </a:extLst>
          </p:cNvPr>
          <p:cNvSpPr txBox="1"/>
          <p:nvPr/>
        </p:nvSpPr>
        <p:spPr>
          <a:xfrm>
            <a:off x="6299990" y="751336"/>
            <a:ext cx="63089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中心学习</a:t>
            </a:r>
          </a:p>
        </p:txBody>
      </p:sp>
      <p:sp>
        <p:nvSpPr>
          <p:cNvPr id="21" name="矩形 20">
            <a:extLst>
              <a:ext uri="{FF2B5EF4-FFF2-40B4-BE49-F238E27FC236}">
                <a16:creationId xmlns:a16="http://schemas.microsoft.com/office/drawing/2014/main" id="{4FE313D2-3255-0C0B-AD8B-BBF7DF9227F6}"/>
              </a:ext>
            </a:extLst>
          </p:cNvPr>
          <p:cNvSpPr/>
          <p:nvPr/>
        </p:nvSpPr>
        <p:spPr bwMode="gray">
          <a:xfrm>
            <a:off x="7828721" y="722246"/>
            <a:ext cx="785191" cy="245164"/>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文本框 21">
            <a:extLst>
              <a:ext uri="{FF2B5EF4-FFF2-40B4-BE49-F238E27FC236}">
                <a16:creationId xmlns:a16="http://schemas.microsoft.com/office/drawing/2014/main" id="{465757BA-F3C2-A23D-911C-586619E75CE0}"/>
              </a:ext>
            </a:extLst>
          </p:cNvPr>
          <p:cNvSpPr txBox="1"/>
          <p:nvPr/>
        </p:nvSpPr>
        <p:spPr>
          <a:xfrm>
            <a:off x="7913442" y="754649"/>
            <a:ext cx="63089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联邦学习</a:t>
            </a:r>
          </a:p>
        </p:txBody>
      </p:sp>
      <p:sp>
        <p:nvSpPr>
          <p:cNvPr id="23" name="矩形 22">
            <a:extLst>
              <a:ext uri="{FF2B5EF4-FFF2-40B4-BE49-F238E27FC236}">
                <a16:creationId xmlns:a16="http://schemas.microsoft.com/office/drawing/2014/main" id="{83C6E7E7-554A-96D5-0F6B-DC89B84BE60D}"/>
              </a:ext>
            </a:extLst>
          </p:cNvPr>
          <p:cNvSpPr/>
          <p:nvPr/>
        </p:nvSpPr>
        <p:spPr bwMode="gray">
          <a:xfrm>
            <a:off x="4346299" y="2696817"/>
            <a:ext cx="4645301" cy="828675"/>
          </a:xfrm>
          <a:prstGeom prst="rect">
            <a:avLst/>
          </a:prstGeom>
          <a:solidFill>
            <a:srgbClr val="DCE7F4">
              <a:alpha val="41961"/>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TextBox 5">
            <a:extLst>
              <a:ext uri="{FF2B5EF4-FFF2-40B4-BE49-F238E27FC236}">
                <a16:creationId xmlns:a16="http://schemas.microsoft.com/office/drawing/2014/main" id="{07599D61-9A0D-8A36-DC63-61794DC847FE}"/>
              </a:ext>
            </a:extLst>
          </p:cNvPr>
          <p:cNvSpPr txBox="1"/>
          <p:nvPr/>
        </p:nvSpPr>
        <p:spPr>
          <a:xfrm>
            <a:off x="4375288" y="2676525"/>
            <a:ext cx="4578212" cy="991233"/>
          </a:xfrm>
          <a:prstGeom prst="rect">
            <a:avLst/>
          </a:prstGeom>
          <a:noFill/>
        </p:spPr>
        <p:txBody>
          <a:bodyPr wrap="square" rtlCol="0">
            <a:spAutoFit/>
          </a:bodyPr>
          <a:lstStyle/>
          <a:p>
            <a:pPr>
              <a:lnSpc>
                <a:spcPts val="1800"/>
              </a:lnSpc>
            </a:pPr>
            <a:r>
              <a:rPr lang="zh-CN" altLang="en-US" sz="1100" dirty="0"/>
              <a:t>工业智能模型经历了独立学习、中心学习以及联邦学习三个阶段，一定程度提升了工业联合建模的数据可用性和数据隐私性。但是</a:t>
            </a:r>
            <a:r>
              <a:rPr lang="zh-CN" altLang="en-US" sz="1100" b="1" dirty="0">
                <a:solidFill>
                  <a:schemeClr val="accent6">
                    <a:lumMod val="75000"/>
                  </a:schemeClr>
                </a:solidFill>
              </a:rPr>
              <a:t>由于中央服务器恶意行为和单点故障导致的数据安全问题，工业数据孤岛问题仍未被解决。</a:t>
            </a:r>
            <a:endParaRPr lang="zh-CN" altLang="en-US" b="1" dirty="0">
              <a:solidFill>
                <a:schemeClr val="accent6">
                  <a:lumMod val="75000"/>
                </a:schemeClr>
              </a:solidFill>
            </a:endParaRPr>
          </a:p>
        </p:txBody>
      </p:sp>
      <p:sp>
        <p:nvSpPr>
          <p:cNvPr id="24" name="TextBox 6">
            <a:extLst>
              <a:ext uri="{FF2B5EF4-FFF2-40B4-BE49-F238E27FC236}">
                <a16:creationId xmlns:a16="http://schemas.microsoft.com/office/drawing/2014/main" id="{401A7F8F-8556-A2E7-1FD4-AA33AE14AE85}"/>
              </a:ext>
            </a:extLst>
          </p:cNvPr>
          <p:cNvSpPr txBox="1"/>
          <p:nvPr/>
        </p:nvSpPr>
        <p:spPr>
          <a:xfrm>
            <a:off x="4365219" y="3800851"/>
            <a:ext cx="4679389" cy="895053"/>
          </a:xfrm>
          <a:prstGeom prst="rect">
            <a:avLst/>
          </a:prstGeom>
          <a:noFill/>
        </p:spPr>
        <p:txBody>
          <a:bodyPr wrap="square" rtlCol="0">
            <a:spAutoFit/>
          </a:bodyPr>
          <a:lstStyle/>
          <a:p>
            <a:pPr>
              <a:lnSpc>
                <a:spcPts val="1600"/>
              </a:lnSpc>
            </a:pPr>
            <a:r>
              <a:rPr lang="zh-CN" altLang="en-US" sz="1100" dirty="0"/>
              <a:t>对于工业大数据解析，</a:t>
            </a:r>
            <a:r>
              <a:rPr lang="zh-CN" altLang="en-US" sz="1200" b="1" dirty="0"/>
              <a:t>区块链</a:t>
            </a:r>
            <a:r>
              <a:rPr lang="zh-CN" altLang="en-US" sz="1100" dirty="0"/>
              <a:t>可以实施分散架构，以</a:t>
            </a:r>
            <a:r>
              <a:rPr lang="zh-CN" altLang="en-US" sz="1100" b="1" dirty="0"/>
              <a:t>确保节点之间的公平参数聚合</a:t>
            </a:r>
            <a:r>
              <a:rPr lang="zh-CN" altLang="en-US" sz="1100" dirty="0"/>
              <a:t>，而无需中央服务器，并确保流程的效率和安全性。基于物联网、</a:t>
            </a:r>
            <a:r>
              <a:rPr lang="en-US" altLang="zh-CN" sz="1100" dirty="0"/>
              <a:t>5G</a:t>
            </a:r>
            <a:r>
              <a:rPr lang="zh-CN" altLang="en-US" sz="1100" dirty="0"/>
              <a:t>、数据网络、云计算等技术的集成，将帮助</a:t>
            </a:r>
            <a:r>
              <a:rPr lang="en-US" altLang="zh-CN" sz="1100" dirty="0"/>
              <a:t>IIS</a:t>
            </a:r>
            <a:r>
              <a:rPr lang="zh-CN" altLang="en-US" sz="1100" dirty="0"/>
              <a:t>有效解决行业中的数据孤岛，对于实现</a:t>
            </a:r>
            <a:r>
              <a:rPr lang="zh-CN" altLang="en-US" sz="1100" b="1" dirty="0"/>
              <a:t>可信高效的行业联合大数据分析</a:t>
            </a:r>
            <a:r>
              <a:rPr lang="zh-CN" altLang="en-US" sz="1100" dirty="0"/>
              <a:t>具有重要意义。</a:t>
            </a:r>
          </a:p>
        </p:txBody>
      </p:sp>
      <p:sp>
        <p:nvSpPr>
          <p:cNvPr id="25" name="箭头: 右 24">
            <a:extLst>
              <a:ext uri="{FF2B5EF4-FFF2-40B4-BE49-F238E27FC236}">
                <a16:creationId xmlns:a16="http://schemas.microsoft.com/office/drawing/2014/main" id="{5578F1E9-61AC-FE08-7DD7-643F1B775365}"/>
              </a:ext>
            </a:extLst>
          </p:cNvPr>
          <p:cNvSpPr/>
          <p:nvPr/>
        </p:nvSpPr>
        <p:spPr bwMode="gray">
          <a:xfrm rot="5400000">
            <a:off x="6437243" y="3438114"/>
            <a:ext cx="366714" cy="319087"/>
          </a:xfrm>
          <a:prstGeom prst="rightArrow">
            <a:avLst/>
          </a:prstGeom>
          <a:solidFill>
            <a:srgbClr val="254C8B"/>
          </a:solidFill>
          <a:ln w="6350" algn="ctr">
            <a:solidFill>
              <a:srgbClr val="254C8B"/>
            </a:solidFill>
            <a:miter lim="800000"/>
            <a:headEnd/>
            <a:tailEnd/>
          </a:ln>
          <a:effectLst>
            <a:outerShdw blurRad="50800" dist="38100" dir="5400000" algn="t" rotWithShape="0">
              <a:prstClr val="black">
                <a:alpha val="40000"/>
              </a:prstClr>
            </a:outerShdw>
            <a:softEdge rad="12700"/>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6964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AB821EB-8016-BEB5-205D-E38C3AD08926}"/>
              </a:ext>
            </a:extLst>
          </p:cNvPr>
          <p:cNvSpPr/>
          <p:nvPr/>
        </p:nvSpPr>
        <p:spPr bwMode="gray">
          <a:xfrm>
            <a:off x="5210175" y="3304348"/>
            <a:ext cx="3829050" cy="1353377"/>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矩形 10">
            <a:extLst>
              <a:ext uri="{FF2B5EF4-FFF2-40B4-BE49-F238E27FC236}">
                <a16:creationId xmlns:a16="http://schemas.microsoft.com/office/drawing/2014/main" id="{268F3CC4-982D-9937-6C2E-9BB936E3E634}"/>
              </a:ext>
            </a:extLst>
          </p:cNvPr>
          <p:cNvSpPr/>
          <p:nvPr/>
        </p:nvSpPr>
        <p:spPr bwMode="gray">
          <a:xfrm>
            <a:off x="5219700" y="1351723"/>
            <a:ext cx="3829050" cy="1143828"/>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矩形 3">
            <a:extLst>
              <a:ext uri="{FF2B5EF4-FFF2-40B4-BE49-F238E27FC236}">
                <a16:creationId xmlns:a16="http://schemas.microsoft.com/office/drawing/2014/main" id="{8A78ACB4-FA1F-78C2-8901-1E90A3E1D83F}"/>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文本框 1">
            <a:extLst>
              <a:ext uri="{FF2B5EF4-FFF2-40B4-BE49-F238E27FC236}">
                <a16:creationId xmlns:a16="http://schemas.microsoft.com/office/drawing/2014/main" id="{785FEC58-3AC8-53DA-63C0-7D88873B4BE8}"/>
              </a:ext>
            </a:extLst>
          </p:cNvPr>
          <p:cNvSpPr txBox="1"/>
          <p:nvPr/>
        </p:nvSpPr>
        <p:spPr>
          <a:xfrm>
            <a:off x="290545" y="108547"/>
            <a:ext cx="124298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产品简介</a:t>
            </a:r>
          </a:p>
        </p:txBody>
      </p:sp>
      <p:pic>
        <p:nvPicPr>
          <p:cNvPr id="3" name="Picture 2">
            <a:extLst>
              <a:ext uri="{FF2B5EF4-FFF2-40B4-BE49-F238E27FC236}">
                <a16:creationId xmlns:a16="http://schemas.microsoft.com/office/drawing/2014/main" id="{A2EAE192-8380-6125-2C73-8B619E55FA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1"/>
          <a:stretch/>
        </p:blipFill>
        <p:spPr bwMode="auto">
          <a:xfrm>
            <a:off x="190499" y="805814"/>
            <a:ext cx="4900831" cy="3514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4">
            <a:extLst>
              <a:ext uri="{FF2B5EF4-FFF2-40B4-BE49-F238E27FC236}">
                <a16:creationId xmlns:a16="http://schemas.microsoft.com/office/drawing/2014/main" id="{A4A04985-536D-D4E8-F425-6878A0EEE9D5}"/>
              </a:ext>
            </a:extLst>
          </p:cNvPr>
          <p:cNvSpPr txBox="1"/>
          <p:nvPr/>
        </p:nvSpPr>
        <p:spPr>
          <a:xfrm>
            <a:off x="5225415" y="3430497"/>
            <a:ext cx="3918585" cy="1200329"/>
          </a:xfrm>
          <a:prstGeom prst="rect">
            <a:avLst/>
          </a:prstGeom>
          <a:noFill/>
        </p:spPr>
        <p:txBody>
          <a:bodyPr wrap="square" rtlCol="0">
            <a:spAutoFit/>
          </a:bodyPr>
          <a:lstStyle/>
          <a:p>
            <a:pPr marL="171450" indent="-171450">
              <a:buFont typeface="Arial" panose="020B0604020202020204" pitchFamily="34" charset="0"/>
              <a:buChar char="•"/>
            </a:pPr>
            <a:r>
              <a:rPr lang="zh-CN" altLang="en-US" sz="1200" dirty="0"/>
              <a:t>通过联邦学习</a:t>
            </a:r>
            <a:r>
              <a:rPr lang="en-US" altLang="zh-CN" sz="1200" dirty="0"/>
              <a:t>+</a:t>
            </a:r>
            <a:r>
              <a:rPr lang="zh-CN" altLang="en-US" sz="1200" dirty="0"/>
              <a:t>区块链的方式，消除了不可信的中央服务器，实现了安全、可信的联邦学习。</a:t>
            </a:r>
            <a:endParaRPr lang="en-US" altLang="zh-CN" sz="1200" dirty="0"/>
          </a:p>
          <a:p>
            <a:pPr marL="171450" indent="-171450">
              <a:buFont typeface="Arial" panose="020B0604020202020204" pitchFamily="34" charset="0"/>
              <a:buChar char="•"/>
            </a:pPr>
            <a:r>
              <a:rPr lang="zh-CN" altLang="en-US" sz="1200" dirty="0"/>
              <a:t>应用差分隐私等隐私保护技术，确保企业数据的隐私安全。</a:t>
            </a:r>
            <a:endParaRPr lang="en-US" altLang="zh-CN" sz="1200" dirty="0"/>
          </a:p>
          <a:p>
            <a:pPr marL="171450" indent="-171450">
              <a:buFont typeface="Arial" panose="020B0604020202020204" pitchFamily="34" charset="0"/>
              <a:buChar char="•"/>
            </a:pPr>
            <a:r>
              <a:rPr lang="zh-CN" altLang="en-US" sz="1200" dirty="0"/>
              <a:t>围绕模型协作训练，提供模型交易、信誉查询等衍生生态。</a:t>
            </a:r>
          </a:p>
        </p:txBody>
      </p:sp>
      <p:sp>
        <p:nvSpPr>
          <p:cNvPr id="7" name="TextBox 5">
            <a:extLst>
              <a:ext uri="{FF2B5EF4-FFF2-40B4-BE49-F238E27FC236}">
                <a16:creationId xmlns:a16="http://schemas.microsoft.com/office/drawing/2014/main" id="{58ADB3E7-6C9C-189E-C2C7-A232BB1E6E7F}"/>
              </a:ext>
            </a:extLst>
          </p:cNvPr>
          <p:cNvSpPr txBox="1"/>
          <p:nvPr/>
        </p:nvSpPr>
        <p:spPr>
          <a:xfrm>
            <a:off x="5219701" y="1485900"/>
            <a:ext cx="3733800" cy="854080"/>
          </a:xfrm>
          <a:prstGeom prst="rect">
            <a:avLst/>
          </a:prstGeom>
          <a:noFill/>
        </p:spPr>
        <p:txBody>
          <a:bodyPr wrap="square" rtlCol="0">
            <a:spAutoFit/>
          </a:bodyPr>
          <a:lstStyle/>
          <a:p>
            <a:r>
              <a:rPr lang="zh-CN" altLang="en-US" sz="1200" dirty="0"/>
              <a:t>当几家企业存在数据共享需求，但没有公开其本地数据的意愿。基于假设前提他们使用相同的机器学习方式，部署具有相同结构的参数化模型来进行工业联邦大数据学习</a:t>
            </a:r>
            <a:r>
              <a:rPr lang="zh-CN" altLang="en-US" dirty="0"/>
              <a:t>。</a:t>
            </a:r>
          </a:p>
        </p:txBody>
      </p:sp>
      <p:sp>
        <p:nvSpPr>
          <p:cNvPr id="8" name="矩形 7">
            <a:extLst>
              <a:ext uri="{FF2B5EF4-FFF2-40B4-BE49-F238E27FC236}">
                <a16:creationId xmlns:a16="http://schemas.microsoft.com/office/drawing/2014/main" id="{2C274B6F-B053-8D96-49DE-B121B6234F3C}"/>
              </a:ext>
            </a:extLst>
          </p:cNvPr>
          <p:cNvSpPr/>
          <p:nvPr/>
        </p:nvSpPr>
        <p:spPr bwMode="gray">
          <a:xfrm>
            <a:off x="5209594" y="866775"/>
            <a:ext cx="2075125" cy="35242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文本框 8">
            <a:extLst>
              <a:ext uri="{FF2B5EF4-FFF2-40B4-BE49-F238E27FC236}">
                <a16:creationId xmlns:a16="http://schemas.microsoft.com/office/drawing/2014/main" id="{63752A93-2CED-0989-5810-C0D98FD084A8}"/>
              </a:ext>
            </a:extLst>
          </p:cNvPr>
          <p:cNvSpPr txBox="1"/>
          <p:nvPr/>
        </p:nvSpPr>
        <p:spPr>
          <a:xfrm>
            <a:off x="5254310" y="957573"/>
            <a:ext cx="2015169"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产品要解决的问题：案例场景</a:t>
            </a:r>
          </a:p>
        </p:txBody>
      </p:sp>
      <p:sp>
        <p:nvSpPr>
          <p:cNvPr id="10" name="矩形 9">
            <a:extLst>
              <a:ext uri="{FF2B5EF4-FFF2-40B4-BE49-F238E27FC236}">
                <a16:creationId xmlns:a16="http://schemas.microsoft.com/office/drawing/2014/main" id="{D4EEDB5A-F7A2-CFB7-E7D9-092F9F7E3334}"/>
              </a:ext>
            </a:extLst>
          </p:cNvPr>
          <p:cNvSpPr/>
          <p:nvPr/>
        </p:nvSpPr>
        <p:spPr bwMode="gray">
          <a:xfrm>
            <a:off x="5217215" y="782955"/>
            <a:ext cx="1640785" cy="45719"/>
          </a:xfrm>
          <a:prstGeom prst="rect">
            <a:avLst/>
          </a:prstGeom>
          <a:solidFill>
            <a:srgbClr val="254C8B"/>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矩形 11">
            <a:extLst>
              <a:ext uri="{FF2B5EF4-FFF2-40B4-BE49-F238E27FC236}">
                <a16:creationId xmlns:a16="http://schemas.microsoft.com/office/drawing/2014/main" id="{A5A765C3-2359-0060-A569-6301A30AD946}"/>
              </a:ext>
            </a:extLst>
          </p:cNvPr>
          <p:cNvSpPr/>
          <p:nvPr/>
        </p:nvSpPr>
        <p:spPr bwMode="gray">
          <a:xfrm>
            <a:off x="5217215" y="2790825"/>
            <a:ext cx="2050360" cy="361950"/>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矩形 12">
            <a:extLst>
              <a:ext uri="{FF2B5EF4-FFF2-40B4-BE49-F238E27FC236}">
                <a16:creationId xmlns:a16="http://schemas.microsoft.com/office/drawing/2014/main" id="{0F819B25-89D5-DDA1-A7E7-EEFFB3AB7899}"/>
              </a:ext>
            </a:extLst>
          </p:cNvPr>
          <p:cNvSpPr/>
          <p:nvPr/>
        </p:nvSpPr>
        <p:spPr bwMode="gray">
          <a:xfrm>
            <a:off x="5217215" y="2707005"/>
            <a:ext cx="1640785" cy="45719"/>
          </a:xfrm>
          <a:prstGeom prst="rect">
            <a:avLst/>
          </a:prstGeom>
          <a:solidFill>
            <a:srgbClr val="254C8B"/>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文本框 15">
            <a:extLst>
              <a:ext uri="{FF2B5EF4-FFF2-40B4-BE49-F238E27FC236}">
                <a16:creationId xmlns:a16="http://schemas.microsoft.com/office/drawing/2014/main" id="{CA9083A5-0476-DE5C-84FE-3A49CECDDB93}"/>
              </a:ext>
            </a:extLst>
          </p:cNvPr>
          <p:cNvSpPr txBox="1"/>
          <p:nvPr/>
        </p:nvSpPr>
        <p:spPr>
          <a:xfrm>
            <a:off x="5263836" y="2881623"/>
            <a:ext cx="1898964"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产品实现的功能</a:t>
            </a:r>
            <a:r>
              <a:rPr kumimoji="1" lang="en-US" altLang="zh-CN"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a:t>
            </a: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价值</a:t>
            </a:r>
          </a:p>
        </p:txBody>
      </p:sp>
      <p:sp>
        <p:nvSpPr>
          <p:cNvPr id="19" name="椭圆 18">
            <a:extLst>
              <a:ext uri="{FF2B5EF4-FFF2-40B4-BE49-F238E27FC236}">
                <a16:creationId xmlns:a16="http://schemas.microsoft.com/office/drawing/2014/main" id="{EF9CDB1A-5211-3E6A-063F-C59CFD94F2FB}"/>
              </a:ext>
            </a:extLst>
          </p:cNvPr>
          <p:cNvSpPr/>
          <p:nvPr/>
        </p:nvSpPr>
        <p:spPr bwMode="gray">
          <a:xfrm>
            <a:off x="3792997" y="3950356"/>
            <a:ext cx="612119" cy="204040"/>
          </a:xfrm>
          <a:prstGeom prst="ellipse">
            <a:avLst/>
          </a:prstGeom>
          <a:noFill/>
          <a:ln w="6350" algn="ctr">
            <a:solidFill>
              <a:schemeClr val="accent6">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42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302741C-51EF-9FAC-E365-F8DB98F2F189}"/>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文本框 1">
            <a:extLst>
              <a:ext uri="{FF2B5EF4-FFF2-40B4-BE49-F238E27FC236}">
                <a16:creationId xmlns:a16="http://schemas.microsoft.com/office/drawing/2014/main" id="{785FEC58-3AC8-53DA-63C0-7D88873B4BE8}"/>
              </a:ext>
            </a:extLst>
          </p:cNvPr>
          <p:cNvSpPr txBox="1"/>
          <p:nvPr/>
        </p:nvSpPr>
        <p:spPr>
          <a:xfrm>
            <a:off x="243550" y="105240"/>
            <a:ext cx="216633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产品核心功能</a:t>
            </a:r>
          </a:p>
        </p:txBody>
      </p:sp>
      <p:sp>
        <p:nvSpPr>
          <p:cNvPr id="17" name="矩形 16">
            <a:extLst>
              <a:ext uri="{FF2B5EF4-FFF2-40B4-BE49-F238E27FC236}">
                <a16:creationId xmlns:a16="http://schemas.microsoft.com/office/drawing/2014/main" id="{FCB92AA5-E6A3-1B83-C1B9-31BD7D3E1914}"/>
              </a:ext>
            </a:extLst>
          </p:cNvPr>
          <p:cNvSpPr/>
          <p:nvPr/>
        </p:nvSpPr>
        <p:spPr bwMode="gray">
          <a:xfrm>
            <a:off x="798241" y="1262513"/>
            <a:ext cx="7688765" cy="485775"/>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TextBox 5">
            <a:extLst>
              <a:ext uri="{FF2B5EF4-FFF2-40B4-BE49-F238E27FC236}">
                <a16:creationId xmlns:a16="http://schemas.microsoft.com/office/drawing/2014/main" id="{FBA8342D-BA9E-3F76-836F-ED298EDB2515}"/>
              </a:ext>
            </a:extLst>
          </p:cNvPr>
          <p:cNvSpPr txBox="1"/>
          <p:nvPr/>
        </p:nvSpPr>
        <p:spPr>
          <a:xfrm>
            <a:off x="798243" y="1396690"/>
            <a:ext cx="7497502" cy="276999"/>
          </a:xfrm>
          <a:prstGeom prst="rect">
            <a:avLst/>
          </a:prstGeom>
          <a:noFill/>
        </p:spPr>
        <p:txBody>
          <a:bodyPr wrap="square" rtlCol="0">
            <a:spAutoFit/>
          </a:bodyPr>
          <a:lstStyle/>
          <a:p>
            <a:r>
              <a:rPr lang="zh-CN" altLang="en-US" sz="1200" dirty="0"/>
              <a:t>通过区块链智能合约来为需要协作建模的工业企业提供可信的模型聚合服务，满足协作过程的安全需求。</a:t>
            </a:r>
          </a:p>
        </p:txBody>
      </p:sp>
      <p:sp>
        <p:nvSpPr>
          <p:cNvPr id="19" name="矩形 18">
            <a:extLst>
              <a:ext uri="{FF2B5EF4-FFF2-40B4-BE49-F238E27FC236}">
                <a16:creationId xmlns:a16="http://schemas.microsoft.com/office/drawing/2014/main" id="{8DC0BDA6-BE9D-B365-757A-334601AD94D7}"/>
              </a:ext>
            </a:extLst>
          </p:cNvPr>
          <p:cNvSpPr/>
          <p:nvPr/>
        </p:nvSpPr>
        <p:spPr bwMode="gray">
          <a:xfrm>
            <a:off x="788136" y="777565"/>
            <a:ext cx="4166869" cy="35242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文本框 19">
            <a:extLst>
              <a:ext uri="{FF2B5EF4-FFF2-40B4-BE49-F238E27FC236}">
                <a16:creationId xmlns:a16="http://schemas.microsoft.com/office/drawing/2014/main" id="{2504C3C9-8478-AF3E-5175-8D03553655E0}"/>
              </a:ext>
            </a:extLst>
          </p:cNvPr>
          <p:cNvSpPr txBox="1"/>
          <p:nvPr/>
        </p:nvSpPr>
        <p:spPr>
          <a:xfrm>
            <a:off x="832852" y="868363"/>
            <a:ext cx="404647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zh-CN"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1.  </a:t>
            </a: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可信的协作训练服务</a:t>
            </a:r>
          </a:p>
        </p:txBody>
      </p:sp>
      <p:sp>
        <p:nvSpPr>
          <p:cNvPr id="23" name="矩形 22">
            <a:extLst>
              <a:ext uri="{FF2B5EF4-FFF2-40B4-BE49-F238E27FC236}">
                <a16:creationId xmlns:a16="http://schemas.microsoft.com/office/drawing/2014/main" id="{BA90A1DA-817D-7C2C-D165-327623423394}"/>
              </a:ext>
            </a:extLst>
          </p:cNvPr>
          <p:cNvSpPr/>
          <p:nvPr/>
        </p:nvSpPr>
        <p:spPr bwMode="gray">
          <a:xfrm>
            <a:off x="800098" y="2496583"/>
            <a:ext cx="7688765" cy="485775"/>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TextBox 5">
            <a:extLst>
              <a:ext uri="{FF2B5EF4-FFF2-40B4-BE49-F238E27FC236}">
                <a16:creationId xmlns:a16="http://schemas.microsoft.com/office/drawing/2014/main" id="{2823D78C-F071-017B-9696-67490BFB782E}"/>
              </a:ext>
            </a:extLst>
          </p:cNvPr>
          <p:cNvSpPr txBox="1"/>
          <p:nvPr/>
        </p:nvSpPr>
        <p:spPr>
          <a:xfrm>
            <a:off x="800100" y="2630760"/>
            <a:ext cx="7497502" cy="276999"/>
          </a:xfrm>
          <a:prstGeom prst="rect">
            <a:avLst/>
          </a:prstGeom>
          <a:noFill/>
        </p:spPr>
        <p:txBody>
          <a:bodyPr wrap="square" rtlCol="0">
            <a:spAutoFit/>
          </a:bodyPr>
          <a:lstStyle/>
          <a:p>
            <a:r>
              <a:rPr lang="zh-CN" altLang="en-US" sz="1200" dirty="0"/>
              <a:t>通过区块链对协作的过程进行可信的存证，对于贡献数据和计算资源的企业使用代币进行激励。</a:t>
            </a:r>
          </a:p>
        </p:txBody>
      </p:sp>
      <p:sp>
        <p:nvSpPr>
          <p:cNvPr id="25" name="矩形 24">
            <a:extLst>
              <a:ext uri="{FF2B5EF4-FFF2-40B4-BE49-F238E27FC236}">
                <a16:creationId xmlns:a16="http://schemas.microsoft.com/office/drawing/2014/main" id="{1388CEAC-6582-0AAF-7A7D-92A5157DEA12}"/>
              </a:ext>
            </a:extLst>
          </p:cNvPr>
          <p:cNvSpPr/>
          <p:nvPr/>
        </p:nvSpPr>
        <p:spPr bwMode="gray">
          <a:xfrm>
            <a:off x="789993" y="2011635"/>
            <a:ext cx="4166869" cy="35242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文本框 25">
            <a:extLst>
              <a:ext uri="{FF2B5EF4-FFF2-40B4-BE49-F238E27FC236}">
                <a16:creationId xmlns:a16="http://schemas.microsoft.com/office/drawing/2014/main" id="{0761A44D-D249-49C1-F568-9B0F0C0B99BB}"/>
              </a:ext>
            </a:extLst>
          </p:cNvPr>
          <p:cNvSpPr txBox="1"/>
          <p:nvPr/>
        </p:nvSpPr>
        <p:spPr>
          <a:xfrm>
            <a:off x="834709" y="2102433"/>
            <a:ext cx="404647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zh-CN"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2.  </a:t>
            </a: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过程存证与激励</a:t>
            </a:r>
          </a:p>
        </p:txBody>
      </p:sp>
      <p:sp>
        <p:nvSpPr>
          <p:cNvPr id="27" name="矩形 26">
            <a:extLst>
              <a:ext uri="{FF2B5EF4-FFF2-40B4-BE49-F238E27FC236}">
                <a16:creationId xmlns:a16="http://schemas.microsoft.com/office/drawing/2014/main" id="{5ABDC62F-AA21-2ED4-6C89-3B431F9BB329}"/>
              </a:ext>
            </a:extLst>
          </p:cNvPr>
          <p:cNvSpPr/>
          <p:nvPr/>
        </p:nvSpPr>
        <p:spPr bwMode="gray">
          <a:xfrm>
            <a:off x="807528" y="3747377"/>
            <a:ext cx="7688765" cy="485775"/>
          </a:xfrm>
          <a:prstGeom prst="rect">
            <a:avLst/>
          </a:prstGeom>
          <a:solidFill>
            <a:schemeClr val="bg1">
              <a:lumMod val="85000"/>
              <a:alpha val="41961"/>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TextBox 5">
            <a:extLst>
              <a:ext uri="{FF2B5EF4-FFF2-40B4-BE49-F238E27FC236}">
                <a16:creationId xmlns:a16="http://schemas.microsoft.com/office/drawing/2014/main" id="{6DC0BD8A-F620-E57F-153D-7CC2A8FFDCD9}"/>
              </a:ext>
            </a:extLst>
          </p:cNvPr>
          <p:cNvSpPr txBox="1"/>
          <p:nvPr/>
        </p:nvSpPr>
        <p:spPr>
          <a:xfrm>
            <a:off x="807530" y="3881554"/>
            <a:ext cx="7497502" cy="276999"/>
          </a:xfrm>
          <a:prstGeom prst="rect">
            <a:avLst/>
          </a:prstGeom>
          <a:noFill/>
        </p:spPr>
        <p:txBody>
          <a:bodyPr wrap="square" rtlCol="0">
            <a:spAutoFit/>
          </a:bodyPr>
          <a:lstStyle/>
          <a:p>
            <a:r>
              <a:rPr lang="zh-CN" altLang="en-US" sz="1200" dirty="0"/>
              <a:t>以模型协作训练为核心的生态应用，如工业模型的定价交易、企业协作的历史信誉查询等。</a:t>
            </a:r>
          </a:p>
        </p:txBody>
      </p:sp>
      <p:sp>
        <p:nvSpPr>
          <p:cNvPr id="29" name="矩形 28">
            <a:extLst>
              <a:ext uri="{FF2B5EF4-FFF2-40B4-BE49-F238E27FC236}">
                <a16:creationId xmlns:a16="http://schemas.microsoft.com/office/drawing/2014/main" id="{C8E6EE2F-2E14-0F34-B84B-A220A9DE27A3}"/>
              </a:ext>
            </a:extLst>
          </p:cNvPr>
          <p:cNvSpPr/>
          <p:nvPr/>
        </p:nvSpPr>
        <p:spPr bwMode="gray">
          <a:xfrm>
            <a:off x="797423" y="3262429"/>
            <a:ext cx="4166869" cy="35242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文本框 29">
            <a:extLst>
              <a:ext uri="{FF2B5EF4-FFF2-40B4-BE49-F238E27FC236}">
                <a16:creationId xmlns:a16="http://schemas.microsoft.com/office/drawing/2014/main" id="{FC4C2CC7-142C-A9FE-E0F1-50C2801FAD35}"/>
              </a:ext>
            </a:extLst>
          </p:cNvPr>
          <p:cNvSpPr txBox="1"/>
          <p:nvPr/>
        </p:nvSpPr>
        <p:spPr>
          <a:xfrm>
            <a:off x="842139" y="3353227"/>
            <a:ext cx="4046477"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zh-CN"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3.  </a:t>
            </a:r>
            <a:r>
              <a:rPr kumimoji="1" lang="zh-CN" altLang="en-US" sz="1200" b="1" kern="0" dirty="0">
                <a:solidFill>
                  <a:schemeClr val="bg1"/>
                </a:solidFill>
                <a:effectLst>
                  <a:outerShdw blurRad="38100" dist="38100" dir="2700000" algn="tl">
                    <a:srgbClr val="000000">
                      <a:alpha val="43137"/>
                    </a:srgbClr>
                  </a:outerShdw>
                </a:effectLst>
                <a:ea typeface="Arial Unicode MS" pitchFamily="34" charset="-128"/>
                <a:cs typeface="Arial Unicode MS" pitchFamily="34" charset="-128"/>
              </a:rPr>
              <a:t>代币驱动的生态应用</a:t>
            </a:r>
          </a:p>
        </p:txBody>
      </p:sp>
    </p:spTree>
    <p:extLst>
      <p:ext uri="{BB962C8B-B14F-4D97-AF65-F5344CB8AC3E}">
        <p14:creationId xmlns:p14="http://schemas.microsoft.com/office/powerpoint/2010/main" val="2507536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1B7480A4-0EF0-B0B3-4731-A1ABF57DEBCB}"/>
              </a:ext>
            </a:extLst>
          </p:cNvPr>
          <p:cNvSpPr/>
          <p:nvPr/>
        </p:nvSpPr>
        <p:spPr bwMode="gray">
          <a:xfrm>
            <a:off x="6546472" y="1332572"/>
            <a:ext cx="2168912" cy="3010829"/>
          </a:xfrm>
          <a:prstGeom prst="rect">
            <a:avLst/>
          </a:prstGeom>
          <a:solidFill>
            <a:schemeClr val="bg1"/>
          </a:solidFill>
          <a:ln w="285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矩形 30">
            <a:extLst>
              <a:ext uri="{FF2B5EF4-FFF2-40B4-BE49-F238E27FC236}">
                <a16:creationId xmlns:a16="http://schemas.microsoft.com/office/drawing/2014/main" id="{D9986EAA-4579-C3A1-AB6D-3A23DDC5FD7C}"/>
              </a:ext>
            </a:extLst>
          </p:cNvPr>
          <p:cNvSpPr/>
          <p:nvPr/>
        </p:nvSpPr>
        <p:spPr bwMode="gray">
          <a:xfrm>
            <a:off x="381530" y="1332572"/>
            <a:ext cx="5167187" cy="3010829"/>
          </a:xfrm>
          <a:prstGeom prst="rect">
            <a:avLst/>
          </a:prstGeom>
          <a:solidFill>
            <a:schemeClr val="bg1"/>
          </a:solidFill>
          <a:ln w="285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矩形 25">
            <a:extLst>
              <a:ext uri="{FF2B5EF4-FFF2-40B4-BE49-F238E27FC236}">
                <a16:creationId xmlns:a16="http://schemas.microsoft.com/office/drawing/2014/main" id="{5ECCFFE6-C0ED-79A1-F6CD-C52F8A150BB3}"/>
              </a:ext>
            </a:extLst>
          </p:cNvPr>
          <p:cNvSpPr/>
          <p:nvPr/>
        </p:nvSpPr>
        <p:spPr bwMode="gray">
          <a:xfrm>
            <a:off x="3899742" y="1877125"/>
            <a:ext cx="1503555" cy="2274849"/>
          </a:xfrm>
          <a:prstGeom prst="rect">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矩形 24">
            <a:extLst>
              <a:ext uri="{FF2B5EF4-FFF2-40B4-BE49-F238E27FC236}">
                <a16:creationId xmlns:a16="http://schemas.microsoft.com/office/drawing/2014/main" id="{F38C37EE-8FFA-E648-4246-2A4A22BFA16D}"/>
              </a:ext>
            </a:extLst>
          </p:cNvPr>
          <p:cNvSpPr/>
          <p:nvPr/>
        </p:nvSpPr>
        <p:spPr bwMode="gray">
          <a:xfrm>
            <a:off x="2208470" y="1880843"/>
            <a:ext cx="1503555" cy="2274849"/>
          </a:xfrm>
          <a:prstGeom prst="rect">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文本框 8">
            <a:extLst>
              <a:ext uri="{FF2B5EF4-FFF2-40B4-BE49-F238E27FC236}">
                <a16:creationId xmlns:a16="http://schemas.microsoft.com/office/drawing/2014/main" id="{DF922E0E-BB43-3AEE-F38E-F71C06D06D50}"/>
              </a:ext>
            </a:extLst>
          </p:cNvPr>
          <p:cNvSpPr txBox="1"/>
          <p:nvPr/>
        </p:nvSpPr>
        <p:spPr>
          <a:xfrm>
            <a:off x="6777149" y="1547633"/>
            <a:ext cx="225533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800" b="1" kern="0" dirty="0">
                <a:ea typeface="Arial Unicode MS" pitchFamily="34" charset="-128"/>
                <a:cs typeface="Arial Unicode MS" pitchFamily="34" charset="-128"/>
              </a:rPr>
              <a:t>智能合约</a:t>
            </a:r>
            <a:endParaRPr lang="en-US" altLang="zh-CN" sz="1800" b="1" kern="0" dirty="0">
              <a:ea typeface="Arial Unicode MS" pitchFamily="34" charset="-128"/>
              <a:cs typeface="Arial Unicode MS" pitchFamily="34" charset="-128"/>
            </a:endParaRPr>
          </a:p>
        </p:txBody>
      </p:sp>
      <p:sp>
        <p:nvSpPr>
          <p:cNvPr id="10" name="矩形 9">
            <a:extLst>
              <a:ext uri="{FF2B5EF4-FFF2-40B4-BE49-F238E27FC236}">
                <a16:creationId xmlns:a16="http://schemas.microsoft.com/office/drawing/2014/main" id="{48911DB6-EEFB-280A-E6EC-EBBD3C953D6D}"/>
              </a:ext>
            </a:extLst>
          </p:cNvPr>
          <p:cNvSpPr/>
          <p:nvPr/>
        </p:nvSpPr>
        <p:spPr bwMode="gray">
          <a:xfrm>
            <a:off x="506052" y="1873405"/>
            <a:ext cx="1503555" cy="2274849"/>
          </a:xfrm>
          <a:prstGeom prst="rect">
            <a:avLst/>
          </a:prstGeom>
          <a:solidFill>
            <a:schemeClr val="bg1"/>
          </a:solidFill>
          <a:ln w="190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文本框 10">
            <a:extLst>
              <a:ext uri="{FF2B5EF4-FFF2-40B4-BE49-F238E27FC236}">
                <a16:creationId xmlns:a16="http://schemas.microsoft.com/office/drawing/2014/main" id="{5BCCF408-7932-72C5-4484-09A8C5087D1C}"/>
              </a:ext>
            </a:extLst>
          </p:cNvPr>
          <p:cNvSpPr txBox="1"/>
          <p:nvPr/>
        </p:nvSpPr>
        <p:spPr>
          <a:xfrm>
            <a:off x="900251" y="2113591"/>
            <a:ext cx="7636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400" b="1" kern="0" dirty="0">
                <a:ea typeface="Arial Unicode MS" pitchFamily="34" charset="-128"/>
                <a:cs typeface="Arial Unicode MS" pitchFamily="34" charset="-128"/>
              </a:rPr>
              <a:t>模型训练</a:t>
            </a:r>
          </a:p>
        </p:txBody>
      </p:sp>
      <p:sp>
        <p:nvSpPr>
          <p:cNvPr id="12" name="矩形 11">
            <a:extLst>
              <a:ext uri="{FF2B5EF4-FFF2-40B4-BE49-F238E27FC236}">
                <a16:creationId xmlns:a16="http://schemas.microsoft.com/office/drawing/2014/main" id="{09A232DF-D604-535A-9B22-F7CE80F0344A}"/>
              </a:ext>
            </a:extLst>
          </p:cNvPr>
          <p:cNvSpPr/>
          <p:nvPr/>
        </p:nvSpPr>
        <p:spPr bwMode="gray">
          <a:xfrm>
            <a:off x="713280" y="2498434"/>
            <a:ext cx="1106948" cy="389732"/>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sz="1400" b="0" i="0" u="none" strike="noStrike" kern="0" cap="none" spc="0" normalizeH="0" baseline="0" noProof="0" dirty="0">
                <a:ln>
                  <a:noFill/>
                </a:ln>
                <a:effectLst/>
                <a:uLnTx/>
                <a:uFillTx/>
                <a:ea typeface="Arial Unicode MS" pitchFamily="34" charset="-128"/>
                <a:cs typeface="Arial Unicode MS" pitchFamily="34" charset="-128"/>
              </a:rPr>
              <a:t>训练数据</a:t>
            </a:r>
          </a:p>
        </p:txBody>
      </p:sp>
      <p:sp>
        <p:nvSpPr>
          <p:cNvPr id="13" name="矩形 12">
            <a:extLst>
              <a:ext uri="{FF2B5EF4-FFF2-40B4-BE49-F238E27FC236}">
                <a16:creationId xmlns:a16="http://schemas.microsoft.com/office/drawing/2014/main" id="{353BC27D-CD18-FBCA-4DB1-7C44E28F5C68}"/>
              </a:ext>
            </a:extLst>
          </p:cNvPr>
          <p:cNvSpPr/>
          <p:nvPr/>
        </p:nvSpPr>
        <p:spPr bwMode="gray">
          <a:xfrm>
            <a:off x="713280" y="3043778"/>
            <a:ext cx="1106948" cy="389732"/>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b="0" i="0" u="none" strike="noStrike" kern="0" cap="none" spc="0" normalizeH="0" baseline="0" noProof="0" dirty="0">
                <a:ln>
                  <a:noFill/>
                </a:ln>
                <a:effectLst/>
                <a:uLnTx/>
                <a:uFillTx/>
                <a:ea typeface="Arial Unicode MS" pitchFamily="34" charset="-128"/>
                <a:cs typeface="Arial Unicode MS" pitchFamily="34" charset="-128"/>
              </a:rPr>
              <a:t>智能模型</a:t>
            </a:r>
          </a:p>
        </p:txBody>
      </p:sp>
      <p:sp>
        <p:nvSpPr>
          <p:cNvPr id="14" name="矩形 13">
            <a:extLst>
              <a:ext uri="{FF2B5EF4-FFF2-40B4-BE49-F238E27FC236}">
                <a16:creationId xmlns:a16="http://schemas.microsoft.com/office/drawing/2014/main" id="{DD017B0A-20D6-3D47-D184-342095F5B6BB}"/>
              </a:ext>
            </a:extLst>
          </p:cNvPr>
          <p:cNvSpPr/>
          <p:nvPr/>
        </p:nvSpPr>
        <p:spPr bwMode="gray">
          <a:xfrm>
            <a:off x="713280" y="3589123"/>
            <a:ext cx="1106948" cy="389732"/>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b="0" i="0" u="none" strike="noStrike" kern="0" cap="none" spc="0" normalizeH="0" baseline="0" noProof="0" dirty="0">
                <a:ln>
                  <a:noFill/>
                </a:ln>
                <a:effectLst/>
                <a:uLnTx/>
                <a:uFillTx/>
                <a:ea typeface="Arial Unicode MS" pitchFamily="34" charset="-128"/>
                <a:cs typeface="Arial Unicode MS" pitchFamily="34" charset="-128"/>
              </a:rPr>
              <a:t>训练策略</a:t>
            </a:r>
          </a:p>
        </p:txBody>
      </p:sp>
      <p:sp>
        <p:nvSpPr>
          <p:cNvPr id="16" name="文本框 15">
            <a:extLst>
              <a:ext uri="{FF2B5EF4-FFF2-40B4-BE49-F238E27FC236}">
                <a16:creationId xmlns:a16="http://schemas.microsoft.com/office/drawing/2014/main" id="{B8D499F5-452B-3117-D7C9-8FE03923123D}"/>
              </a:ext>
            </a:extLst>
          </p:cNvPr>
          <p:cNvSpPr txBox="1"/>
          <p:nvPr/>
        </p:nvSpPr>
        <p:spPr>
          <a:xfrm>
            <a:off x="2608247" y="2115445"/>
            <a:ext cx="7636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400" b="1" kern="0" dirty="0">
                <a:ea typeface="Arial Unicode MS" pitchFamily="34" charset="-128"/>
                <a:cs typeface="Arial Unicode MS" pitchFamily="34" charset="-128"/>
              </a:rPr>
              <a:t>隐私保护</a:t>
            </a:r>
          </a:p>
        </p:txBody>
      </p:sp>
      <p:sp>
        <p:nvSpPr>
          <p:cNvPr id="17" name="矩形 16">
            <a:extLst>
              <a:ext uri="{FF2B5EF4-FFF2-40B4-BE49-F238E27FC236}">
                <a16:creationId xmlns:a16="http://schemas.microsoft.com/office/drawing/2014/main" id="{FBE2C8EC-D20D-7C87-32A3-0D71B088B983}"/>
              </a:ext>
            </a:extLst>
          </p:cNvPr>
          <p:cNvSpPr/>
          <p:nvPr/>
        </p:nvSpPr>
        <p:spPr bwMode="gray">
          <a:xfrm>
            <a:off x="2421276" y="2500288"/>
            <a:ext cx="1106948" cy="389732"/>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b="0" i="0" u="none" strike="noStrike" kern="0" cap="none" spc="0" normalizeH="0" baseline="0" noProof="0" dirty="0">
                <a:ln>
                  <a:noFill/>
                </a:ln>
                <a:effectLst/>
                <a:uLnTx/>
                <a:uFillTx/>
                <a:ea typeface="Arial Unicode MS" pitchFamily="34" charset="-128"/>
                <a:cs typeface="Arial Unicode MS" pitchFamily="34" charset="-128"/>
              </a:rPr>
              <a:t>差分隐私</a:t>
            </a:r>
          </a:p>
        </p:txBody>
      </p:sp>
      <p:sp>
        <p:nvSpPr>
          <p:cNvPr id="18" name="矩形 17">
            <a:extLst>
              <a:ext uri="{FF2B5EF4-FFF2-40B4-BE49-F238E27FC236}">
                <a16:creationId xmlns:a16="http://schemas.microsoft.com/office/drawing/2014/main" id="{DFCB2DBE-9A33-06EB-B503-23FF52C8C450}"/>
              </a:ext>
            </a:extLst>
          </p:cNvPr>
          <p:cNvSpPr/>
          <p:nvPr/>
        </p:nvSpPr>
        <p:spPr bwMode="gray">
          <a:xfrm>
            <a:off x="2421276" y="3045632"/>
            <a:ext cx="1106948" cy="389732"/>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kern="0" dirty="0">
                <a:ea typeface="Arial Unicode MS" pitchFamily="34" charset="-128"/>
                <a:cs typeface="Arial Unicode MS" pitchFamily="34" charset="-128"/>
              </a:rPr>
              <a:t>同态加密</a:t>
            </a: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文本框 21">
            <a:extLst>
              <a:ext uri="{FF2B5EF4-FFF2-40B4-BE49-F238E27FC236}">
                <a16:creationId xmlns:a16="http://schemas.microsoft.com/office/drawing/2014/main" id="{5DE717D4-AD83-C40B-E727-9386A13A890E}"/>
              </a:ext>
            </a:extLst>
          </p:cNvPr>
          <p:cNvSpPr txBox="1"/>
          <p:nvPr/>
        </p:nvSpPr>
        <p:spPr>
          <a:xfrm>
            <a:off x="4282795" y="2117301"/>
            <a:ext cx="763669"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400" b="1" kern="0" dirty="0">
                <a:ea typeface="Arial Unicode MS" pitchFamily="34" charset="-128"/>
                <a:cs typeface="Arial Unicode MS" pitchFamily="34" charset="-128"/>
              </a:rPr>
              <a:t>交互接口</a:t>
            </a:r>
          </a:p>
        </p:txBody>
      </p:sp>
      <p:sp>
        <p:nvSpPr>
          <p:cNvPr id="23" name="矩形 22">
            <a:extLst>
              <a:ext uri="{FF2B5EF4-FFF2-40B4-BE49-F238E27FC236}">
                <a16:creationId xmlns:a16="http://schemas.microsoft.com/office/drawing/2014/main" id="{E66E0C38-9C61-6AE7-EEDA-A0EECB93E749}"/>
              </a:ext>
            </a:extLst>
          </p:cNvPr>
          <p:cNvSpPr/>
          <p:nvPr/>
        </p:nvSpPr>
        <p:spPr bwMode="gray">
          <a:xfrm>
            <a:off x="4095824" y="2502144"/>
            <a:ext cx="1106948" cy="389732"/>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zh-CN" altLang="en-US" b="0" i="0" u="none" strike="noStrike" kern="0" cap="none" spc="0" normalizeH="0" baseline="0" noProof="0" dirty="0">
                <a:ln>
                  <a:noFill/>
                </a:ln>
                <a:effectLst/>
                <a:uLnTx/>
                <a:uFillTx/>
                <a:ea typeface="Arial Unicode MS" pitchFamily="34" charset="-128"/>
                <a:cs typeface="Arial Unicode MS" pitchFamily="34" charset="-128"/>
              </a:rPr>
              <a:t>人机交互</a:t>
            </a:r>
          </a:p>
        </p:txBody>
      </p:sp>
      <p:sp>
        <p:nvSpPr>
          <p:cNvPr id="24" name="矩形 23">
            <a:extLst>
              <a:ext uri="{FF2B5EF4-FFF2-40B4-BE49-F238E27FC236}">
                <a16:creationId xmlns:a16="http://schemas.microsoft.com/office/drawing/2014/main" id="{AE817332-B819-AB5C-D560-8A03BBB4A838}"/>
              </a:ext>
            </a:extLst>
          </p:cNvPr>
          <p:cNvSpPr/>
          <p:nvPr/>
        </p:nvSpPr>
        <p:spPr bwMode="gray">
          <a:xfrm>
            <a:off x="4095824" y="3047488"/>
            <a:ext cx="1106948" cy="389732"/>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kern="0" dirty="0">
                <a:ea typeface="Arial Unicode MS" pitchFamily="34" charset="-128"/>
                <a:cs typeface="Arial Unicode MS" pitchFamily="34" charset="-128"/>
              </a:rPr>
              <a:t>合约调用</a:t>
            </a: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文本框 27">
            <a:extLst>
              <a:ext uri="{FF2B5EF4-FFF2-40B4-BE49-F238E27FC236}">
                <a16:creationId xmlns:a16="http://schemas.microsoft.com/office/drawing/2014/main" id="{C2119AFC-9F5C-7316-9E80-45D93FD9D7B4}"/>
              </a:ext>
            </a:extLst>
          </p:cNvPr>
          <p:cNvSpPr txBox="1"/>
          <p:nvPr/>
        </p:nvSpPr>
        <p:spPr>
          <a:xfrm>
            <a:off x="6719309" y="1997170"/>
            <a:ext cx="1996074" cy="2132059"/>
          </a:xfrm>
          <a:prstGeom prst="rect">
            <a:avLst/>
          </a:prstGeom>
          <a:noFill/>
        </p:spPr>
        <p:txBody>
          <a:bodyPr wrap="square">
            <a:spAutoFit/>
          </a:bodyPr>
          <a:lstStyle/>
          <a:p>
            <a:pPr>
              <a:lnSpc>
                <a:spcPct val="130000"/>
              </a:lnSpc>
            </a:pPr>
            <a:r>
              <a:rPr lang="en-US" altLang="zh-CN" sz="1100" b="1" kern="0" dirty="0"/>
              <a:t>1. </a:t>
            </a:r>
            <a:r>
              <a:rPr lang="zh-CN" altLang="en-US" sz="1100" b="1" kern="0" dirty="0"/>
              <a:t>协作训练：</a:t>
            </a:r>
            <a:endParaRPr lang="en-US" altLang="zh-CN" sz="1100" b="1" kern="0" dirty="0">
              <a:ea typeface="Arial Unicode MS" pitchFamily="34" charset="-128"/>
            </a:endParaRPr>
          </a:p>
          <a:p>
            <a:pPr>
              <a:lnSpc>
                <a:spcPct val="130000"/>
              </a:lnSpc>
            </a:pPr>
            <a:r>
              <a:rPr lang="en-US" altLang="zh-CN" sz="1000" b="1" dirty="0">
                <a:latin typeface="Arial" panose="020B0604020202020204" pitchFamily="34" charset="0"/>
                <a:ea typeface="微软雅黑" panose="020B0503020204020204" pitchFamily="34" charset="-122"/>
              </a:rPr>
              <a:t>    S1:  </a:t>
            </a:r>
            <a:r>
              <a:rPr lang="en-US" altLang="zh-CN" sz="1000" dirty="0">
                <a:latin typeface="Arial" panose="020B0604020202020204" pitchFamily="34" charset="0"/>
                <a:ea typeface="微软雅黑" panose="020B0503020204020204" pitchFamily="34" charset="-122"/>
              </a:rPr>
              <a:t>Local model upload </a:t>
            </a:r>
          </a:p>
          <a:p>
            <a:pPr>
              <a:lnSpc>
                <a:spcPct val="130000"/>
              </a:lnSpc>
            </a:pPr>
            <a:r>
              <a:rPr lang="en-US" altLang="zh-CN" sz="1000" b="1" dirty="0">
                <a:latin typeface="Arial" panose="020B0604020202020204" pitchFamily="34" charset="0"/>
                <a:ea typeface="微软雅黑" panose="020B0503020204020204" pitchFamily="34" charset="-122"/>
              </a:rPr>
              <a:t>    S2:  </a:t>
            </a:r>
            <a:r>
              <a:rPr lang="en-US" altLang="zh-CN" sz="1000" dirty="0">
                <a:latin typeface="Arial" panose="020B0604020202020204" pitchFamily="34" charset="0"/>
                <a:ea typeface="微软雅黑" panose="020B0503020204020204" pitchFamily="34" charset="-122"/>
              </a:rPr>
              <a:t>Model aggression</a:t>
            </a:r>
          </a:p>
          <a:p>
            <a:pPr>
              <a:lnSpc>
                <a:spcPct val="130000"/>
              </a:lnSpc>
            </a:pPr>
            <a:r>
              <a:rPr lang="en-US" altLang="zh-CN" sz="1000" b="1" dirty="0">
                <a:latin typeface="Arial" panose="020B0604020202020204" pitchFamily="34" charset="0"/>
                <a:ea typeface="微软雅黑" panose="020B0503020204020204" pitchFamily="34" charset="-122"/>
              </a:rPr>
              <a:t>    S3:  </a:t>
            </a:r>
            <a:r>
              <a:rPr lang="en-US" altLang="zh-CN" sz="1000" dirty="0">
                <a:latin typeface="Arial" panose="020B0604020202020204" pitchFamily="34" charset="0"/>
                <a:ea typeface="微软雅黑" panose="020B0503020204020204" pitchFamily="34" charset="-122"/>
              </a:rPr>
              <a:t>Global model download</a:t>
            </a:r>
          </a:p>
          <a:p>
            <a:pPr>
              <a:lnSpc>
                <a:spcPct val="130000"/>
              </a:lnSpc>
            </a:pPr>
            <a:r>
              <a:rPr lang="en-US" altLang="zh-CN" sz="1000" b="1" dirty="0">
                <a:latin typeface="Arial" panose="020B0604020202020204" pitchFamily="34" charset="0"/>
                <a:ea typeface="微软雅黑" panose="020B0503020204020204" pitchFamily="34" charset="-122"/>
              </a:rPr>
              <a:t>    S4:</a:t>
            </a:r>
            <a:r>
              <a:rPr lang="zh-CN" altLang="en-US" sz="1000" b="1" dirty="0">
                <a:latin typeface="Arial" panose="020B0604020202020204" pitchFamily="34" charset="0"/>
                <a:ea typeface="微软雅黑" panose="020B0503020204020204" pitchFamily="34" charset="-122"/>
              </a:rPr>
              <a:t>  </a:t>
            </a:r>
            <a:r>
              <a:rPr lang="en-US" altLang="zh-CN" sz="1000" dirty="0">
                <a:latin typeface="Arial" panose="020B0604020202020204" pitchFamily="34" charset="0"/>
                <a:ea typeface="微软雅黑" panose="020B0503020204020204" pitchFamily="34" charset="-122"/>
              </a:rPr>
              <a:t>Timeout</a:t>
            </a:r>
            <a:r>
              <a:rPr lang="zh-CN" altLang="en-US" sz="1000" dirty="0">
                <a:latin typeface="Arial" panose="020B0604020202020204" pitchFamily="34" charset="0"/>
                <a:ea typeface="微软雅黑" panose="020B0503020204020204" pitchFamily="34" charset="-122"/>
              </a:rPr>
              <a:t> </a:t>
            </a:r>
            <a:r>
              <a:rPr lang="en-US" altLang="zh-CN" sz="1000" dirty="0">
                <a:latin typeface="Arial" panose="020B0604020202020204" pitchFamily="34" charset="0"/>
                <a:ea typeface="微软雅黑" panose="020B0503020204020204" pitchFamily="34" charset="-122"/>
              </a:rPr>
              <a:t>check</a:t>
            </a:r>
          </a:p>
          <a:p>
            <a:pPr>
              <a:lnSpc>
                <a:spcPct val="130000"/>
              </a:lnSpc>
            </a:pPr>
            <a:r>
              <a:rPr lang="en-US" altLang="zh-CN" sz="1000" b="1" dirty="0">
                <a:latin typeface="Arial" panose="020B0604020202020204" pitchFamily="34" charset="0"/>
                <a:ea typeface="微软雅黑" panose="020B0503020204020204" pitchFamily="34" charset="-122"/>
              </a:rPr>
              <a:t>    S5: </a:t>
            </a:r>
            <a:r>
              <a:rPr lang="en-US" altLang="zh-CN" sz="1000" dirty="0">
                <a:latin typeface="Arial" panose="020B0604020202020204" pitchFamily="34" charset="0"/>
                <a:ea typeface="微软雅黑" panose="020B0503020204020204" pitchFamily="34" charset="-122"/>
              </a:rPr>
              <a:t> Incentive mechanism</a:t>
            </a:r>
          </a:p>
          <a:p>
            <a:pPr>
              <a:lnSpc>
                <a:spcPct val="130000"/>
              </a:lnSpc>
            </a:pPr>
            <a:r>
              <a:rPr lang="en-US" altLang="zh-CN" sz="1000" b="1" dirty="0">
                <a:latin typeface="Arial" panose="020B0604020202020204" pitchFamily="34" charset="0"/>
                <a:ea typeface="微软雅黑" panose="020B0503020204020204" pitchFamily="34" charset="-122"/>
              </a:rPr>
              <a:t>    ……</a:t>
            </a:r>
          </a:p>
          <a:p>
            <a:pPr>
              <a:lnSpc>
                <a:spcPct val="130000"/>
              </a:lnSpc>
            </a:pPr>
            <a:r>
              <a:rPr lang="en-US" altLang="zh-CN" sz="1100" b="1" dirty="0">
                <a:latin typeface="Arial" panose="020B0604020202020204" pitchFamily="34" charset="0"/>
                <a:ea typeface="微软雅黑" panose="020B0503020204020204" pitchFamily="34" charset="-122"/>
              </a:rPr>
              <a:t>2. </a:t>
            </a:r>
            <a:r>
              <a:rPr lang="zh-CN" altLang="en-US" sz="1100" b="1" dirty="0">
                <a:latin typeface="Arial" panose="020B0604020202020204" pitchFamily="34" charset="0"/>
                <a:ea typeface="微软雅黑" panose="020B0503020204020204" pitchFamily="34" charset="-122"/>
              </a:rPr>
              <a:t>用户管理</a:t>
            </a:r>
            <a:endParaRPr lang="en-US" altLang="zh-CN" sz="1100" b="1" dirty="0">
              <a:latin typeface="Arial" panose="020B0604020202020204" pitchFamily="34" charset="0"/>
              <a:ea typeface="微软雅黑" panose="020B0503020204020204" pitchFamily="34" charset="-122"/>
            </a:endParaRPr>
          </a:p>
          <a:p>
            <a:pPr>
              <a:lnSpc>
                <a:spcPct val="130000"/>
              </a:lnSpc>
            </a:pPr>
            <a:r>
              <a:rPr lang="en-US" altLang="zh-CN" sz="1100" b="1" dirty="0">
                <a:latin typeface="Arial" panose="020B0604020202020204" pitchFamily="34" charset="0"/>
                <a:ea typeface="微软雅黑" panose="020B0503020204020204" pitchFamily="34" charset="-122"/>
              </a:rPr>
              <a:t>3. </a:t>
            </a:r>
            <a:r>
              <a:rPr lang="zh-CN" altLang="en-US" sz="1100" b="1" dirty="0">
                <a:latin typeface="Arial" panose="020B0604020202020204" pitchFamily="34" charset="0"/>
                <a:ea typeface="微软雅黑" panose="020B0503020204020204" pitchFamily="34" charset="-122"/>
              </a:rPr>
              <a:t>模型交易</a:t>
            </a:r>
            <a:endParaRPr lang="en-US" altLang="zh-CN" sz="1100" b="1" dirty="0">
              <a:latin typeface="Arial" panose="020B0604020202020204" pitchFamily="34" charset="0"/>
              <a:ea typeface="微软雅黑" panose="020B0503020204020204" pitchFamily="34" charset="-122"/>
            </a:endParaRPr>
          </a:p>
          <a:p>
            <a:pPr>
              <a:lnSpc>
                <a:spcPct val="130000"/>
              </a:lnSpc>
            </a:pPr>
            <a:r>
              <a:rPr lang="en-US" altLang="zh-CN" sz="1000" b="1" dirty="0">
                <a:latin typeface="Arial" panose="020B0604020202020204" pitchFamily="34" charset="0"/>
                <a:ea typeface="微软雅黑" panose="020B0503020204020204" pitchFamily="34" charset="-122"/>
              </a:rPr>
              <a:t> ……</a:t>
            </a:r>
          </a:p>
        </p:txBody>
      </p:sp>
      <p:sp>
        <p:nvSpPr>
          <p:cNvPr id="32" name="文本框 31">
            <a:extLst>
              <a:ext uri="{FF2B5EF4-FFF2-40B4-BE49-F238E27FC236}">
                <a16:creationId xmlns:a16="http://schemas.microsoft.com/office/drawing/2014/main" id="{70B0570D-9C52-7F5E-7A44-A235E90A8842}"/>
              </a:ext>
            </a:extLst>
          </p:cNvPr>
          <p:cNvSpPr txBox="1"/>
          <p:nvPr/>
        </p:nvSpPr>
        <p:spPr>
          <a:xfrm>
            <a:off x="608280" y="1488688"/>
            <a:ext cx="112812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zh-CN" altLang="en-US" sz="1800" b="1" kern="0" dirty="0">
                <a:ea typeface="Arial Unicode MS" pitchFamily="34" charset="-128"/>
                <a:cs typeface="Arial Unicode MS" pitchFamily="34" charset="-128"/>
              </a:rPr>
              <a:t>客户端</a:t>
            </a:r>
          </a:p>
        </p:txBody>
      </p:sp>
      <p:sp>
        <p:nvSpPr>
          <p:cNvPr id="38" name="矩形 37">
            <a:extLst>
              <a:ext uri="{FF2B5EF4-FFF2-40B4-BE49-F238E27FC236}">
                <a16:creationId xmlns:a16="http://schemas.microsoft.com/office/drawing/2014/main" id="{5573AF8A-DA7C-963E-84EC-28FE207A380A}"/>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文本框 38">
            <a:extLst>
              <a:ext uri="{FF2B5EF4-FFF2-40B4-BE49-F238E27FC236}">
                <a16:creationId xmlns:a16="http://schemas.microsoft.com/office/drawing/2014/main" id="{B9589294-A568-EE13-2378-8FFF599E289F}"/>
              </a:ext>
            </a:extLst>
          </p:cNvPr>
          <p:cNvSpPr txBox="1"/>
          <p:nvPr/>
        </p:nvSpPr>
        <p:spPr>
          <a:xfrm>
            <a:off x="243550" y="105240"/>
            <a:ext cx="216633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技术架构</a:t>
            </a:r>
          </a:p>
        </p:txBody>
      </p:sp>
      <p:sp>
        <p:nvSpPr>
          <p:cNvPr id="43" name="矩形 42">
            <a:extLst>
              <a:ext uri="{FF2B5EF4-FFF2-40B4-BE49-F238E27FC236}">
                <a16:creationId xmlns:a16="http://schemas.microsoft.com/office/drawing/2014/main" id="{0972AAE9-7E24-ECB6-AB48-FA21C411356F}"/>
              </a:ext>
            </a:extLst>
          </p:cNvPr>
          <p:cNvSpPr/>
          <p:nvPr/>
        </p:nvSpPr>
        <p:spPr bwMode="gray">
          <a:xfrm>
            <a:off x="4097579" y="3592585"/>
            <a:ext cx="1106948" cy="389732"/>
          </a:xfrm>
          <a:prstGeom prst="rect">
            <a:avLst/>
          </a:prstGeom>
          <a:solidFill>
            <a:schemeClr val="bg1">
              <a:lumMod val="95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zh-CN" altLang="en-US" kern="0" dirty="0">
                <a:ea typeface="Arial Unicode MS" pitchFamily="34" charset="-128"/>
                <a:cs typeface="Arial Unicode MS" pitchFamily="34" charset="-128"/>
              </a:rPr>
              <a:t>合约部署</a:t>
            </a: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箭头: 左右 43">
            <a:extLst>
              <a:ext uri="{FF2B5EF4-FFF2-40B4-BE49-F238E27FC236}">
                <a16:creationId xmlns:a16="http://schemas.microsoft.com/office/drawing/2014/main" id="{1B997864-2850-72CF-47A9-7807125237DA}"/>
              </a:ext>
            </a:extLst>
          </p:cNvPr>
          <p:cNvSpPr/>
          <p:nvPr/>
        </p:nvSpPr>
        <p:spPr bwMode="gray">
          <a:xfrm>
            <a:off x="5637915" y="2668069"/>
            <a:ext cx="819359" cy="440193"/>
          </a:xfrm>
          <a:prstGeom prst="leftRightArrow">
            <a:avLst/>
          </a:prstGeom>
          <a:solidFill>
            <a:schemeClr val="bg1"/>
          </a:solidFill>
          <a:ln w="19050" algn="ctr">
            <a:solidFill>
              <a:schemeClr val="tx1">
                <a:lumMod val="85000"/>
                <a:lumOff val="1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2466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5573AF8A-DA7C-963E-84EC-28FE207A380A}"/>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文本框 38">
            <a:extLst>
              <a:ext uri="{FF2B5EF4-FFF2-40B4-BE49-F238E27FC236}">
                <a16:creationId xmlns:a16="http://schemas.microsoft.com/office/drawing/2014/main" id="{B9589294-A568-EE13-2378-8FFF599E289F}"/>
              </a:ext>
            </a:extLst>
          </p:cNvPr>
          <p:cNvSpPr txBox="1"/>
          <p:nvPr/>
        </p:nvSpPr>
        <p:spPr>
          <a:xfrm>
            <a:off x="243550" y="105240"/>
            <a:ext cx="216633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协作训练流程</a:t>
            </a:r>
          </a:p>
        </p:txBody>
      </p:sp>
      <p:pic>
        <p:nvPicPr>
          <p:cNvPr id="2" name="图片 1">
            <a:extLst>
              <a:ext uri="{FF2B5EF4-FFF2-40B4-BE49-F238E27FC236}">
                <a16:creationId xmlns:a16="http://schemas.microsoft.com/office/drawing/2014/main" id="{45CA3106-224A-4AF1-A180-777C1EB3F4ED}"/>
              </a:ext>
            </a:extLst>
          </p:cNvPr>
          <p:cNvPicPr>
            <a:picLocks noChangeAspect="1"/>
          </p:cNvPicPr>
          <p:nvPr/>
        </p:nvPicPr>
        <p:blipFill>
          <a:blip r:embed="rId2"/>
          <a:stretch>
            <a:fillRect/>
          </a:stretch>
        </p:blipFill>
        <p:spPr>
          <a:xfrm>
            <a:off x="609718" y="904067"/>
            <a:ext cx="7810237" cy="3698929"/>
          </a:xfrm>
          <a:prstGeom prst="rect">
            <a:avLst/>
          </a:prstGeom>
        </p:spPr>
      </p:pic>
    </p:spTree>
    <p:extLst>
      <p:ext uri="{BB962C8B-B14F-4D97-AF65-F5344CB8AC3E}">
        <p14:creationId xmlns:p14="http://schemas.microsoft.com/office/powerpoint/2010/main" val="15019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104CFA1-C4FB-9BC6-CD6D-1EC0CBB509AF}"/>
              </a:ext>
            </a:extLst>
          </p:cNvPr>
          <p:cNvSpPr/>
          <p:nvPr/>
        </p:nvSpPr>
        <p:spPr bwMode="gray">
          <a:xfrm>
            <a:off x="0" y="0"/>
            <a:ext cx="7258050" cy="485775"/>
          </a:xfrm>
          <a:prstGeom prst="rect">
            <a:avLst/>
          </a:prstGeom>
          <a:solidFill>
            <a:srgbClr val="254C8B"/>
          </a:solidFill>
          <a:ln w="6350" algn="ctr">
            <a:solidFill>
              <a:srgbClr val="254C8B"/>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zh-CN" altLang="en-US"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文本框 4">
            <a:extLst>
              <a:ext uri="{FF2B5EF4-FFF2-40B4-BE49-F238E27FC236}">
                <a16:creationId xmlns:a16="http://schemas.microsoft.com/office/drawing/2014/main" id="{B036604D-B72E-50BC-8DC5-26CD2468AB89}"/>
              </a:ext>
            </a:extLst>
          </p:cNvPr>
          <p:cNvSpPr txBox="1"/>
          <p:nvPr/>
        </p:nvSpPr>
        <p:spPr>
          <a:xfrm>
            <a:off x="309595" y="127597"/>
            <a:ext cx="193830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zh-CN" altLang="en-US" sz="1800" kern="0" dirty="0">
                <a:solidFill>
                  <a:schemeClr val="bg1"/>
                </a:solidFill>
                <a:ea typeface="Arial Unicode MS" pitchFamily="34" charset="-128"/>
                <a:cs typeface="Arial Unicode MS" pitchFamily="34" charset="-128"/>
              </a:rPr>
              <a:t>商业模式</a:t>
            </a:r>
          </a:p>
        </p:txBody>
      </p:sp>
      <p:sp>
        <p:nvSpPr>
          <p:cNvPr id="27" name="9">
            <a:extLst>
              <a:ext uri="{FF2B5EF4-FFF2-40B4-BE49-F238E27FC236}">
                <a16:creationId xmlns:a16="http://schemas.microsoft.com/office/drawing/2014/main" id="{317B98D3-6CBC-9E71-4A67-C83FFE6B5116}"/>
              </a:ext>
            </a:extLst>
          </p:cNvPr>
          <p:cNvSpPr/>
          <p:nvPr/>
        </p:nvSpPr>
        <p:spPr>
          <a:xfrm>
            <a:off x="0" y="673100"/>
            <a:ext cx="9144000" cy="543622"/>
          </a:xfrm>
          <a:prstGeom prst="rect">
            <a:avLst/>
          </a:prstGeom>
          <a:solidFill>
            <a:schemeClr val="bg1">
              <a:lumMod val="8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30" tIns="45716" rIns="91430" bIns="45716" numCol="1" anchor="t" anchorCtr="0" compatLnSpc="1">
            <a:prstTxWarp prst="textNoShape">
              <a:avLst/>
            </a:prstTxWarp>
          </a:bodyPr>
          <a:lstStyle/>
          <a:p>
            <a:pPr>
              <a:lnSpc>
                <a:spcPct val="120000"/>
              </a:lnSpc>
            </a:pPr>
            <a:endParaRPr lang="zh-CN" altLang="en-US" sz="900">
              <a:latin typeface="Arial" panose="020B0604020202020204" pitchFamily="34" charset="0"/>
              <a:ea typeface="微软雅黑" panose="020B0503020204020204" pitchFamily="34" charset="-122"/>
              <a:cs typeface="+mn-ea"/>
            </a:endParaRPr>
          </a:p>
        </p:txBody>
      </p:sp>
      <p:pic>
        <p:nvPicPr>
          <p:cNvPr id="29" name="Picture 67" descr="2">
            <a:extLst>
              <a:ext uri="{FF2B5EF4-FFF2-40B4-BE49-F238E27FC236}">
                <a16:creationId xmlns:a16="http://schemas.microsoft.com/office/drawing/2014/main" id="{DA386B41-080A-9983-86EA-F3FC3E04B58B}"/>
              </a:ext>
            </a:extLst>
          </p:cNvPr>
          <p:cNvPicPr>
            <a:picLocks noChangeAspect="1" noChangeArrowheads="1"/>
          </p:cNvPicPr>
          <p:nvPr/>
        </p:nvPicPr>
        <p:blipFill>
          <a:blip r:embed="rId3"/>
          <a:stretch>
            <a:fillRect/>
          </a:stretch>
        </p:blipFill>
        <p:spPr bwMode="auto">
          <a:xfrm>
            <a:off x="309595" y="1649339"/>
            <a:ext cx="3276600" cy="2691170"/>
          </a:xfrm>
          <a:prstGeom prst="rect">
            <a:avLst/>
          </a:prstGeom>
          <a:noFill/>
          <a:ln>
            <a:noFill/>
          </a:ln>
          <a:effectLst>
            <a:reflection blurRad="6350" stA="20000" endPos="10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组合 31">
            <a:extLst>
              <a:ext uri="{FF2B5EF4-FFF2-40B4-BE49-F238E27FC236}">
                <a16:creationId xmlns:a16="http://schemas.microsoft.com/office/drawing/2014/main" id="{8BE317B2-CEF8-0304-FF33-B6C209B554B9}"/>
              </a:ext>
            </a:extLst>
          </p:cNvPr>
          <p:cNvGrpSpPr/>
          <p:nvPr/>
        </p:nvGrpSpPr>
        <p:grpSpPr>
          <a:xfrm>
            <a:off x="3910229" y="2438401"/>
            <a:ext cx="438748" cy="392192"/>
            <a:chOff x="6366628" y="3890663"/>
            <a:chExt cx="529472" cy="532744"/>
          </a:xfrm>
        </p:grpSpPr>
        <p:sp>
          <p:nvSpPr>
            <p:cNvPr id="33" name="6">
              <a:extLst>
                <a:ext uri="{FF2B5EF4-FFF2-40B4-BE49-F238E27FC236}">
                  <a16:creationId xmlns:a16="http://schemas.microsoft.com/office/drawing/2014/main" id="{46B210B7-ED7F-93C1-65DF-5B8583380FE2}"/>
                </a:ext>
              </a:extLst>
            </p:cNvPr>
            <p:cNvSpPr>
              <a:spLocks noChangeArrowheads="1"/>
            </p:cNvSpPr>
            <p:nvPr/>
          </p:nvSpPr>
          <p:spPr bwMode="auto">
            <a:xfrm>
              <a:off x="6366628" y="3890663"/>
              <a:ext cx="529472" cy="532744"/>
            </a:xfrm>
            <a:prstGeom prst="ellipse">
              <a:avLst/>
            </a:prstGeom>
            <a:solidFill>
              <a:schemeClr val="tx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30" tIns="45716" rIns="91430" bIns="45716" numCol="1" anchor="t" anchorCtr="0" compatLnSpc="1">
              <a:prstTxWarp prst="textNoShape">
                <a:avLst/>
              </a:prstTxWarp>
            </a:bodyPr>
            <a:lstStyle/>
            <a:p>
              <a:pPr>
                <a:lnSpc>
                  <a:spcPct val="120000"/>
                </a:lnSpc>
              </a:pPr>
              <a:endParaRPr lang="zh-CN" altLang="en-US" sz="900">
                <a:solidFill>
                  <a:schemeClr val="lt1"/>
                </a:solidFill>
                <a:latin typeface="Arial" panose="020B0604020202020204" pitchFamily="34" charset="0"/>
                <a:ea typeface="微软雅黑" panose="020B0503020204020204" pitchFamily="34" charset="-122"/>
                <a:cs typeface="+mn-ea"/>
              </a:endParaRPr>
            </a:p>
          </p:txBody>
        </p:sp>
        <p:sp>
          <p:nvSpPr>
            <p:cNvPr id="34" name="5">
              <a:extLst>
                <a:ext uri="{FF2B5EF4-FFF2-40B4-BE49-F238E27FC236}">
                  <a16:creationId xmlns:a16="http://schemas.microsoft.com/office/drawing/2014/main" id="{B038BB93-5729-89A3-9911-3768C2228E3A}"/>
                </a:ext>
              </a:extLst>
            </p:cNvPr>
            <p:cNvSpPr>
              <a:spLocks noEditPoints="1"/>
            </p:cNvSpPr>
            <p:nvPr/>
          </p:nvSpPr>
          <p:spPr bwMode="auto">
            <a:xfrm>
              <a:off x="6523829" y="4055507"/>
              <a:ext cx="215066" cy="203054"/>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5" name="组合 34">
            <a:extLst>
              <a:ext uri="{FF2B5EF4-FFF2-40B4-BE49-F238E27FC236}">
                <a16:creationId xmlns:a16="http://schemas.microsoft.com/office/drawing/2014/main" id="{FF1D4E06-3D37-3139-D5B1-2F0888860F03}"/>
              </a:ext>
            </a:extLst>
          </p:cNvPr>
          <p:cNvGrpSpPr/>
          <p:nvPr/>
        </p:nvGrpSpPr>
        <p:grpSpPr>
          <a:xfrm>
            <a:off x="3912429" y="3312484"/>
            <a:ext cx="446181" cy="391636"/>
            <a:chOff x="6366628" y="4902002"/>
            <a:chExt cx="529472" cy="532744"/>
          </a:xfrm>
        </p:grpSpPr>
        <p:sp>
          <p:nvSpPr>
            <p:cNvPr id="36" name="4">
              <a:extLst>
                <a:ext uri="{FF2B5EF4-FFF2-40B4-BE49-F238E27FC236}">
                  <a16:creationId xmlns:a16="http://schemas.microsoft.com/office/drawing/2014/main" id="{7D2933EE-031D-AB82-B883-16708A0E85D4}"/>
                </a:ext>
              </a:extLst>
            </p:cNvPr>
            <p:cNvSpPr>
              <a:spLocks noChangeArrowheads="1"/>
            </p:cNvSpPr>
            <p:nvPr/>
          </p:nvSpPr>
          <p:spPr bwMode="auto">
            <a:xfrm>
              <a:off x="6366628" y="4902002"/>
              <a:ext cx="529472" cy="532744"/>
            </a:xfrm>
            <a:prstGeom prst="ellipse">
              <a:avLst/>
            </a:prstGeom>
            <a:solidFill>
              <a:schemeClr val="tx2">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30" tIns="45716" rIns="91430" bIns="45716" numCol="1" anchor="t" anchorCtr="0" compatLnSpc="1">
              <a:prstTxWarp prst="textNoShape">
                <a:avLst/>
              </a:prstTxWarp>
            </a:bodyPr>
            <a:lstStyle/>
            <a:p>
              <a:pPr>
                <a:lnSpc>
                  <a:spcPct val="120000"/>
                </a:lnSpc>
              </a:pPr>
              <a:endParaRPr lang="zh-CN" altLang="en-US" sz="900">
                <a:solidFill>
                  <a:schemeClr val="lt1"/>
                </a:solidFill>
                <a:latin typeface="Arial" panose="020B0604020202020204" pitchFamily="34" charset="0"/>
                <a:ea typeface="微软雅黑" panose="020B0503020204020204" pitchFamily="34" charset="-122"/>
                <a:cs typeface="+mn-ea"/>
              </a:endParaRPr>
            </a:p>
          </p:txBody>
        </p:sp>
        <p:sp>
          <p:nvSpPr>
            <p:cNvPr id="37" name="3">
              <a:extLst>
                <a:ext uri="{FF2B5EF4-FFF2-40B4-BE49-F238E27FC236}">
                  <a16:creationId xmlns:a16="http://schemas.microsoft.com/office/drawing/2014/main" id="{F1977F33-B3B1-7B66-CC8F-73027FFF220C}"/>
                </a:ext>
              </a:extLst>
            </p:cNvPr>
            <p:cNvSpPr>
              <a:spLocks noEditPoints="1"/>
            </p:cNvSpPr>
            <p:nvPr/>
          </p:nvSpPr>
          <p:spPr bwMode="auto">
            <a:xfrm>
              <a:off x="6523831" y="5060296"/>
              <a:ext cx="215063" cy="216153"/>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38" name="组合 37">
            <a:extLst>
              <a:ext uri="{FF2B5EF4-FFF2-40B4-BE49-F238E27FC236}">
                <a16:creationId xmlns:a16="http://schemas.microsoft.com/office/drawing/2014/main" id="{6AFD6E5D-53C0-1FCC-CE54-2CA95CE5B52D}"/>
              </a:ext>
            </a:extLst>
          </p:cNvPr>
          <p:cNvGrpSpPr/>
          <p:nvPr/>
        </p:nvGrpSpPr>
        <p:grpSpPr>
          <a:xfrm>
            <a:off x="3910229" y="1649339"/>
            <a:ext cx="431314" cy="379879"/>
            <a:chOff x="6366628" y="5903310"/>
            <a:chExt cx="529472" cy="532744"/>
          </a:xfrm>
        </p:grpSpPr>
        <p:sp>
          <p:nvSpPr>
            <p:cNvPr id="39" name="2">
              <a:extLst>
                <a:ext uri="{FF2B5EF4-FFF2-40B4-BE49-F238E27FC236}">
                  <a16:creationId xmlns:a16="http://schemas.microsoft.com/office/drawing/2014/main" id="{81254A28-085D-6236-5F77-B69C32B3D399}"/>
                </a:ext>
              </a:extLst>
            </p:cNvPr>
            <p:cNvSpPr>
              <a:spLocks noChangeArrowheads="1"/>
            </p:cNvSpPr>
            <p:nvPr/>
          </p:nvSpPr>
          <p:spPr bwMode="auto">
            <a:xfrm>
              <a:off x="6366628" y="5903310"/>
              <a:ext cx="529472" cy="532744"/>
            </a:xfrm>
            <a:prstGeom prst="ellipse">
              <a:avLst/>
            </a:prstGeom>
            <a:solidFill>
              <a:schemeClr val="accent1">
                <a:lumMod val="50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30" tIns="45716" rIns="91430" bIns="45716" numCol="1" anchor="t" anchorCtr="0" compatLnSpc="1">
              <a:prstTxWarp prst="textNoShape">
                <a:avLst/>
              </a:prstTxWarp>
            </a:bodyPr>
            <a:lstStyle/>
            <a:p>
              <a:pPr>
                <a:lnSpc>
                  <a:spcPct val="120000"/>
                </a:lnSpc>
              </a:pPr>
              <a:endParaRPr lang="zh-CN" altLang="en-US" sz="900">
                <a:solidFill>
                  <a:schemeClr val="lt1"/>
                </a:solidFill>
                <a:latin typeface="Arial" panose="020B0604020202020204" pitchFamily="34" charset="0"/>
                <a:ea typeface="微软雅黑" panose="020B0503020204020204" pitchFamily="34" charset="-122"/>
                <a:cs typeface="+mn-ea"/>
              </a:endParaRPr>
            </a:p>
          </p:txBody>
        </p:sp>
        <p:sp>
          <p:nvSpPr>
            <p:cNvPr id="40" name="1">
              <a:extLst>
                <a:ext uri="{FF2B5EF4-FFF2-40B4-BE49-F238E27FC236}">
                  <a16:creationId xmlns:a16="http://schemas.microsoft.com/office/drawing/2014/main" id="{01586123-8438-D915-B071-27DC63BF9CFA}"/>
                </a:ext>
              </a:extLst>
            </p:cNvPr>
            <p:cNvSpPr>
              <a:spLocks noEditPoints="1"/>
            </p:cNvSpPr>
            <p:nvPr/>
          </p:nvSpPr>
          <p:spPr bwMode="auto">
            <a:xfrm>
              <a:off x="6515098" y="6052869"/>
              <a:ext cx="232531" cy="233622"/>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105">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47" name="Rectangle 55">
            <a:extLst>
              <a:ext uri="{FF2B5EF4-FFF2-40B4-BE49-F238E27FC236}">
                <a16:creationId xmlns:a16="http://schemas.microsoft.com/office/drawing/2014/main" id="{CC0C6AF5-E177-0C5C-E93B-EA37A806FF0D}"/>
              </a:ext>
            </a:extLst>
          </p:cNvPr>
          <p:cNvSpPr/>
          <p:nvPr/>
        </p:nvSpPr>
        <p:spPr>
          <a:xfrm>
            <a:off x="4462488" y="1645525"/>
            <a:ext cx="3689053" cy="344710"/>
          </a:xfrm>
          <a:prstGeom prst="rect">
            <a:avLst/>
          </a:prstGeom>
        </p:spPr>
        <p:txBody>
          <a:bodyPr wrap="square">
            <a:spAutoFit/>
          </a:bodyPr>
          <a:lstStyle/>
          <a:p>
            <a:pP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平台为多方企业提供联邦模型聚合服务。</a:t>
            </a:r>
            <a:endParaRPr lang="en-GB"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9" name="图片 48">
            <a:extLst>
              <a:ext uri="{FF2B5EF4-FFF2-40B4-BE49-F238E27FC236}">
                <a16:creationId xmlns:a16="http://schemas.microsoft.com/office/drawing/2014/main" id="{C9A5A258-CB24-ACFD-6BF0-F6B44200C42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123"/>
          <a:stretch/>
        </p:blipFill>
        <p:spPr>
          <a:xfrm>
            <a:off x="445062" y="1776339"/>
            <a:ext cx="3017721" cy="1828801"/>
          </a:xfrm>
          <a:prstGeom prst="rect">
            <a:avLst/>
          </a:prstGeom>
        </p:spPr>
      </p:pic>
      <p:sp>
        <p:nvSpPr>
          <p:cNvPr id="50" name="TextBox 54">
            <a:extLst>
              <a:ext uri="{FF2B5EF4-FFF2-40B4-BE49-F238E27FC236}">
                <a16:creationId xmlns:a16="http://schemas.microsoft.com/office/drawing/2014/main" id="{8C5C6968-05A8-A4DF-67A0-91586685854B}"/>
              </a:ext>
            </a:extLst>
          </p:cNvPr>
          <p:cNvSpPr txBox="1"/>
          <p:nvPr/>
        </p:nvSpPr>
        <p:spPr>
          <a:xfrm>
            <a:off x="455548" y="731252"/>
            <a:ext cx="8688452" cy="336118"/>
          </a:xfrm>
          <a:prstGeom prst="rect">
            <a:avLst/>
          </a:prstGeom>
          <a:noFill/>
        </p:spPr>
        <p:txBody>
          <a:bodyPr wrap="square" rtlCol="0">
            <a:spAutoFit/>
          </a:bodyPr>
          <a:lstStyle/>
          <a:p>
            <a:pPr>
              <a:lnSpc>
                <a:spcPct val="130000"/>
              </a:lnSpc>
            </a:pPr>
            <a:r>
              <a:rPr lang="zh-CN" altLang="en-US" dirty="0">
                <a:solidFill>
                  <a:srgbClr val="09213D"/>
                </a:solidFill>
                <a:latin typeface="迷你简菱心" panose="02010609000101010101" pitchFamily="49" charset="-122"/>
                <a:ea typeface="迷你简菱心" panose="02010609000101010101" pitchFamily="49" charset="-122"/>
                <a:sym typeface="Arial" panose="020B0604020202020204" pitchFamily="34" charset="0"/>
              </a:rPr>
              <a:t>平台发行功能型代币；通过法币充值兑换代币；代币可用来消费以下服务</a:t>
            </a:r>
            <a:endParaRPr lang="en-GB" dirty="0">
              <a:solidFill>
                <a:srgbClr val="09213D"/>
              </a:solidFill>
              <a:latin typeface="迷你简菱心" panose="02010609000101010101" pitchFamily="49" charset="-122"/>
              <a:ea typeface="迷你简菱心" panose="02010609000101010101" pitchFamily="49" charset="-122"/>
              <a:sym typeface="Arial" panose="020B0604020202020204" pitchFamily="34" charset="0"/>
            </a:endParaRPr>
          </a:p>
        </p:txBody>
      </p:sp>
      <p:sp>
        <p:nvSpPr>
          <p:cNvPr id="51" name="Rectangle 55">
            <a:extLst>
              <a:ext uri="{FF2B5EF4-FFF2-40B4-BE49-F238E27FC236}">
                <a16:creationId xmlns:a16="http://schemas.microsoft.com/office/drawing/2014/main" id="{EAFC5FB7-E73E-DE4B-1BCB-51B19F85FE30}"/>
              </a:ext>
            </a:extLst>
          </p:cNvPr>
          <p:cNvSpPr/>
          <p:nvPr/>
        </p:nvSpPr>
        <p:spPr>
          <a:xfrm>
            <a:off x="4392130" y="2380796"/>
            <a:ext cx="4569731" cy="624786"/>
          </a:xfrm>
          <a:prstGeom prst="rect">
            <a:avLst/>
          </a:prstGeom>
        </p:spPr>
        <p:txBody>
          <a:bodyPr wrap="square">
            <a:spAutoFit/>
          </a:bodyPr>
          <a:lstStyle/>
          <a:p>
            <a:pP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平台可提供沉积有企业数据信息的模型交易</a:t>
            </a:r>
            <a:r>
              <a:rPr lang="en-US"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有意愿出售的企业方提供</a:t>
            </a:r>
            <a:r>
              <a:rPr lang="en-US"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；每达成交易，平台抽取一定的手续费。</a:t>
            </a:r>
            <a:endParaRPr lang="en-GB"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Rectangle 55">
            <a:extLst>
              <a:ext uri="{FF2B5EF4-FFF2-40B4-BE49-F238E27FC236}">
                <a16:creationId xmlns:a16="http://schemas.microsoft.com/office/drawing/2014/main" id="{200D2D01-5AD1-47DE-C577-7ED5860CD308}"/>
              </a:ext>
            </a:extLst>
          </p:cNvPr>
          <p:cNvSpPr/>
          <p:nvPr/>
        </p:nvSpPr>
        <p:spPr>
          <a:xfrm>
            <a:off x="4392130" y="3264793"/>
            <a:ext cx="4569731" cy="904863"/>
          </a:xfrm>
          <a:prstGeom prst="rect">
            <a:avLst/>
          </a:prstGeom>
        </p:spPr>
        <p:txBody>
          <a:bodyPr wrap="square">
            <a:spAutoFit/>
          </a:bodyPr>
          <a:lstStyle/>
          <a:p>
            <a:pPr>
              <a:lnSpc>
                <a:spcPct val="130000"/>
              </a:lnSpc>
            </a:pP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平台提供空白模型算法模板库</a:t>
            </a:r>
            <a:r>
              <a:rPr lang="en-US"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前期免费后期仅对代币会员开放</a:t>
            </a:r>
            <a:r>
              <a:rPr lang="en-US" altLang="zh-CN"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；企业可从模板库拉取模型，达成共识，为多方企业的联邦学习减少摩擦成本提高合作效率。</a:t>
            </a:r>
            <a:endParaRPr lang="en-GB" sz="14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88661771"/>
      </p:ext>
    </p:extLst>
  </p:cSld>
  <p:clrMapOvr>
    <a:masterClrMapping/>
  </p:clrMapOvr>
</p:sld>
</file>

<file path=ppt/theme/theme1.xml><?xml version="1.0" encoding="utf-8"?>
<a:theme xmlns:a="http://schemas.openxmlformats.org/drawingml/2006/main" name="2_集团介绍">
  <a:themeElements>
    <a:clrScheme name="蚂蚁链PPT用色">
      <a:dk1>
        <a:srgbClr val="000000"/>
      </a:dk1>
      <a:lt1>
        <a:srgbClr val="FFFFFF"/>
      </a:lt1>
      <a:dk2>
        <a:srgbClr val="003DFF"/>
      </a:dk2>
      <a:lt2>
        <a:srgbClr val="F4F4F4"/>
      </a:lt2>
      <a:accent1>
        <a:srgbClr val="003DFF"/>
      </a:accent1>
      <a:accent2>
        <a:srgbClr val="00B6FF"/>
      </a:accent2>
      <a:accent3>
        <a:srgbClr val="00FAF7"/>
      </a:accent3>
      <a:accent4>
        <a:srgbClr val="FFE50E"/>
      </a:accent4>
      <a:accent5>
        <a:srgbClr val="FF6900"/>
      </a:accent5>
      <a:accent6>
        <a:srgbClr val="FF002C"/>
      </a:accent6>
      <a:hlink>
        <a:srgbClr val="00B6FF"/>
      </a:hlink>
      <a:folHlink>
        <a:srgbClr val="1A8FFE"/>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蚂蚁链 PPT -深色版 0.4 " id="{F60706E9-449C-CA4D-A851-260DCE7F37D4}" vid="{A6F8A294-1D8A-804B-8F1E-E87224AB0235}"/>
    </a:ext>
  </a:extLst>
</a:theme>
</file>

<file path=ppt/theme/theme2.xml><?xml version="1.0" encoding="utf-8"?>
<a:theme xmlns:a="http://schemas.openxmlformats.org/drawingml/2006/main" name="纯色背景">
  <a:themeElements>
    <a:clrScheme name="蚂蚁链PPT">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0044F1"/>
      </a:hlink>
      <a:folHlink>
        <a:srgbClr val="B2B2B2"/>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蚂蚁链 PPT -深色版 0.4 " id="{F60706E9-449C-CA4D-A851-260DCE7F37D4}" vid="{9483502A-B1E8-1D48-B67D-95E896699C36}"/>
    </a:ext>
  </a:ext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1_集团介绍</Template>
  <TotalTime>1796</TotalTime>
  <Words>1296</Words>
  <Application>Microsoft Office PowerPoint</Application>
  <PresentationFormat>全屏显示(16:9)</PresentationFormat>
  <Paragraphs>107</Paragraphs>
  <Slides>12</Slides>
  <Notes>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迷你简菱心</vt:lpstr>
      <vt:lpstr>Microsoft YaHei</vt:lpstr>
      <vt:lpstr>Arial</vt:lpstr>
      <vt:lpstr>Courier New</vt:lpstr>
      <vt:lpstr>Symbol</vt:lpstr>
      <vt:lpstr>wingdings</vt:lpstr>
      <vt:lpstr>wingdings</vt:lpstr>
      <vt:lpstr>2_集团介绍</vt:lpstr>
      <vt:lpstr>纯色背景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yubin</cp:lastModifiedBy>
  <cp:revision>102</cp:revision>
  <dcterms:created xsi:type="dcterms:W3CDTF">2020-09-17T07:54:26Z</dcterms:created>
  <dcterms:modified xsi:type="dcterms:W3CDTF">2022-10-24T17:08:57Z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property1">
    <vt:lpwstr>E6636BC20180234D78A0072836F0B31012B9B20812905B80AFD9843CB1642BE08B4DB338016C6B0F22E92508384655EB5A0921EAA1D0CBB11BBFC210724E15D924F19CADD521948754892817606249C348C2E84975D2CEAF48B7419A7539BC38D6162B984E3</vt:lpwstr>
  </property>
  <property fmtid="{D5CDD505-2E9C-101B-9397-08002B2CF9AE}" pid="8" name="property2">
    <vt:lpwstr>E6636BC20180234D78A0072836F0B600E2B9B20E1744ABD0ADD98E34B1ED2BEB2B43B8380166DB0222392C08C8467EEB4C0921BA61D0CB711BBFC2E97B1E22D624F13CAD332DE6F704BD29F76EB249D5ABD3EEA97759C717989E9195179D4C68D7C62995BE3</vt:lpwstr>
  </property>
</Properties>
</file>