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480"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latin typeface="微软雅黑" panose="020B0503020204020204" pitchFamily="34" charset="-122"/>
                <a:ea typeface="微软雅黑" panose="020B0503020204020204" pitchFamily="34" charset="-122"/>
              </a:rPr>
              <a:t>Faction of judges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number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CCD-4921-98AE-630A30E4FD2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CCD-4921-98AE-630A30E4FD2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CCD-4921-98AE-630A30E4FD2C}"/>
              </c:ext>
            </c:extLst>
          </c:dPt>
          <c:cat>
            <c:strRef>
              <c:f>Sheet1!$A$2:$A$4</c:f>
              <c:strCache>
                <c:ptCount val="3"/>
                <c:pt idx="0">
                  <c:v>conservative</c:v>
                </c:pt>
                <c:pt idx="1">
                  <c:v>liberal</c:v>
                </c:pt>
                <c:pt idx="2">
                  <c:v>centrist</c:v>
                </c:pt>
              </c:strCache>
            </c:strRef>
          </c:cat>
          <c:val>
            <c:numRef>
              <c:f>Sheet1!$B$2:$B$4</c:f>
              <c:numCache>
                <c:formatCode>General</c:formatCode>
                <c:ptCount val="3"/>
                <c:pt idx="0">
                  <c:v>5</c:v>
                </c:pt>
                <c:pt idx="1">
                  <c:v>3</c:v>
                </c:pt>
                <c:pt idx="2">
                  <c:v>1</c:v>
                </c:pt>
              </c:numCache>
            </c:numRef>
          </c:val>
          <c:extLst>
            <c:ext xmlns:c16="http://schemas.microsoft.com/office/drawing/2014/chart" uri="{C3380CC4-5D6E-409C-BE32-E72D297353CC}">
              <c16:uniqueId val="{00000000-5AF2-4445-81D5-3CB53B771AEB}"/>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8389497721964998"/>
          <c:y val="0.88952804436144772"/>
          <c:w val="0.59225653153903379"/>
          <c:h val="9.171894703579412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124556-6F6C-4A87-8432-28EC4DD02FFE}" type="doc">
      <dgm:prSet loTypeId="urn:microsoft.com/office/officeart/2005/8/layout/process1" loCatId="process" qsTypeId="urn:microsoft.com/office/officeart/2005/8/quickstyle/simple1" qsCatId="simple" csTypeId="urn:microsoft.com/office/officeart/2005/8/colors/accent1_2" csCatId="accent1" phldr="1"/>
      <dgm:spPr/>
    </dgm:pt>
    <dgm:pt modelId="{4C4BC1D9-51BC-49F7-BF7F-ECD7080C511F}">
      <dgm:prSet phldrT="[文本]"/>
      <dgm:spPr>
        <a:solidFill>
          <a:schemeClr val="accent1">
            <a:lumMod val="60000"/>
            <a:lumOff val="40000"/>
          </a:schemeClr>
        </a:solidFill>
      </dgm:spPr>
      <dgm:t>
        <a:bodyPr/>
        <a:lstStyle/>
        <a:p>
          <a:r>
            <a:rPr lang="en-US" altLang="en-US" dirty="0"/>
            <a:t>Westward movement</a:t>
          </a:r>
          <a:endParaRPr lang="zh-CN" altLang="en-US" dirty="0"/>
        </a:p>
      </dgm:t>
    </dgm:pt>
    <dgm:pt modelId="{5C6BD006-E6E4-445F-AB88-A7590D14398E}" type="parTrans" cxnId="{0F14EA77-4C74-463E-9B2F-44DAA063F67C}">
      <dgm:prSet/>
      <dgm:spPr/>
      <dgm:t>
        <a:bodyPr/>
        <a:lstStyle/>
        <a:p>
          <a:endParaRPr lang="zh-CN" altLang="en-US"/>
        </a:p>
      </dgm:t>
    </dgm:pt>
    <dgm:pt modelId="{50AF0390-F258-4640-8DE2-3EF563F00A18}" type="sibTrans" cxnId="{0F14EA77-4C74-463E-9B2F-44DAA063F67C}">
      <dgm:prSet/>
      <dgm:spPr/>
      <dgm:t>
        <a:bodyPr/>
        <a:lstStyle/>
        <a:p>
          <a:endParaRPr lang="zh-CN" altLang="en-US"/>
        </a:p>
      </dgm:t>
    </dgm:pt>
    <dgm:pt modelId="{CDEF8116-AEB6-485A-BC8A-EEEAEF663F6C}">
      <dgm:prSet phldrT="[文本]"/>
      <dgm:spPr>
        <a:solidFill>
          <a:schemeClr val="accent1">
            <a:lumMod val="60000"/>
            <a:lumOff val="40000"/>
          </a:schemeClr>
        </a:solidFill>
      </dgm:spPr>
      <dgm:t>
        <a:bodyPr/>
        <a:lstStyle/>
        <a:p>
          <a:r>
            <a:rPr lang="en-US" altLang="en-US" dirty="0"/>
            <a:t>Black immigration</a:t>
          </a:r>
          <a:endParaRPr lang="zh-CN" altLang="en-US" dirty="0"/>
        </a:p>
      </dgm:t>
    </dgm:pt>
    <dgm:pt modelId="{DB5A86DA-FD63-4524-AA55-CDC21E05E68C}" type="parTrans" cxnId="{0AF73A1A-346B-410F-BDF5-193DD25CD24F}">
      <dgm:prSet/>
      <dgm:spPr/>
      <dgm:t>
        <a:bodyPr/>
        <a:lstStyle/>
        <a:p>
          <a:endParaRPr lang="zh-CN" altLang="en-US"/>
        </a:p>
      </dgm:t>
    </dgm:pt>
    <dgm:pt modelId="{BB95651E-BE99-4E36-B843-707A19F5E979}" type="sibTrans" cxnId="{0AF73A1A-346B-410F-BDF5-193DD25CD24F}">
      <dgm:prSet/>
      <dgm:spPr/>
      <dgm:t>
        <a:bodyPr/>
        <a:lstStyle/>
        <a:p>
          <a:endParaRPr lang="zh-CN" altLang="en-US"/>
        </a:p>
      </dgm:t>
    </dgm:pt>
    <dgm:pt modelId="{3228FC7D-1B12-4B93-8484-36DFA94C0EF3}">
      <dgm:prSet phldrT="[文本]"/>
      <dgm:spPr>
        <a:solidFill>
          <a:schemeClr val="accent1">
            <a:lumMod val="60000"/>
            <a:lumOff val="40000"/>
          </a:schemeClr>
        </a:solidFill>
      </dgm:spPr>
      <dgm:t>
        <a:bodyPr/>
        <a:lstStyle/>
        <a:p>
          <a:r>
            <a:rPr lang="en-US" altLang="en-US" dirty="0"/>
            <a:t>Panic of locals</a:t>
          </a:r>
          <a:endParaRPr lang="zh-CN" altLang="en-US" dirty="0"/>
        </a:p>
      </dgm:t>
    </dgm:pt>
    <dgm:pt modelId="{145CD052-2CCD-48B0-8947-6FA75A9D0072}" type="parTrans" cxnId="{6163833C-3642-40A0-B7E3-6CB2DBE37388}">
      <dgm:prSet/>
      <dgm:spPr/>
      <dgm:t>
        <a:bodyPr/>
        <a:lstStyle/>
        <a:p>
          <a:endParaRPr lang="zh-CN" altLang="en-US"/>
        </a:p>
      </dgm:t>
    </dgm:pt>
    <dgm:pt modelId="{5286DD9C-300B-41EE-934A-1F8F51C7CC6A}" type="sibTrans" cxnId="{6163833C-3642-40A0-B7E3-6CB2DBE37388}">
      <dgm:prSet/>
      <dgm:spPr/>
      <dgm:t>
        <a:bodyPr/>
        <a:lstStyle/>
        <a:p>
          <a:endParaRPr lang="zh-CN" altLang="en-US"/>
        </a:p>
      </dgm:t>
    </dgm:pt>
    <dgm:pt modelId="{BE4328B9-D21F-48AE-9839-556F9FA1281D}">
      <dgm:prSet phldrT="[文本]"/>
      <dgm:spPr>
        <a:solidFill>
          <a:schemeClr val="accent1">
            <a:lumMod val="60000"/>
            <a:lumOff val="40000"/>
          </a:schemeClr>
        </a:solidFill>
      </dgm:spPr>
      <dgm:t>
        <a:bodyPr/>
        <a:lstStyle/>
        <a:p>
          <a:r>
            <a:rPr lang="en-US" altLang="en-US" dirty="0"/>
            <a:t>Enactment of abortion laws</a:t>
          </a:r>
          <a:endParaRPr lang="zh-CN" altLang="en-US" dirty="0"/>
        </a:p>
      </dgm:t>
    </dgm:pt>
    <dgm:pt modelId="{78E53722-D33D-46FE-A8B9-2D5BE4A8F0B2}" type="parTrans" cxnId="{408C9A60-A962-4790-8021-9B137C350759}">
      <dgm:prSet/>
      <dgm:spPr/>
      <dgm:t>
        <a:bodyPr/>
        <a:lstStyle/>
        <a:p>
          <a:endParaRPr lang="zh-CN" altLang="en-US"/>
        </a:p>
      </dgm:t>
    </dgm:pt>
    <dgm:pt modelId="{BA45A22D-4D36-49C3-90B7-61E50D294FF3}" type="sibTrans" cxnId="{408C9A60-A962-4790-8021-9B137C350759}">
      <dgm:prSet/>
      <dgm:spPr/>
      <dgm:t>
        <a:bodyPr/>
        <a:lstStyle/>
        <a:p>
          <a:endParaRPr lang="zh-CN" altLang="en-US"/>
        </a:p>
      </dgm:t>
    </dgm:pt>
    <dgm:pt modelId="{A6FDED3A-25A7-4507-940B-24ECE4DAD086}" type="pres">
      <dgm:prSet presAssocID="{FD124556-6F6C-4A87-8432-28EC4DD02FFE}" presName="Name0" presStyleCnt="0">
        <dgm:presLayoutVars>
          <dgm:dir/>
          <dgm:resizeHandles val="exact"/>
        </dgm:presLayoutVars>
      </dgm:prSet>
      <dgm:spPr/>
    </dgm:pt>
    <dgm:pt modelId="{CB4F7243-08E9-4461-81B2-CBA15F81B256}" type="pres">
      <dgm:prSet presAssocID="{4C4BC1D9-51BC-49F7-BF7F-ECD7080C511F}" presName="node" presStyleLbl="node1" presStyleIdx="0" presStyleCnt="4">
        <dgm:presLayoutVars>
          <dgm:bulletEnabled val="1"/>
        </dgm:presLayoutVars>
      </dgm:prSet>
      <dgm:spPr/>
    </dgm:pt>
    <dgm:pt modelId="{E353EFE9-1879-499D-ADC7-CE579DFC6E1B}" type="pres">
      <dgm:prSet presAssocID="{50AF0390-F258-4640-8DE2-3EF563F00A18}" presName="sibTrans" presStyleLbl="sibTrans2D1" presStyleIdx="0" presStyleCnt="3"/>
      <dgm:spPr/>
    </dgm:pt>
    <dgm:pt modelId="{7A24135F-8A5E-428A-A412-ABFAC887FB20}" type="pres">
      <dgm:prSet presAssocID="{50AF0390-F258-4640-8DE2-3EF563F00A18}" presName="connectorText" presStyleLbl="sibTrans2D1" presStyleIdx="0" presStyleCnt="3"/>
      <dgm:spPr/>
    </dgm:pt>
    <dgm:pt modelId="{FCEA5208-57F0-43DA-9F73-7D46C9AFCEEF}" type="pres">
      <dgm:prSet presAssocID="{CDEF8116-AEB6-485A-BC8A-EEEAEF663F6C}" presName="node" presStyleLbl="node1" presStyleIdx="1" presStyleCnt="4">
        <dgm:presLayoutVars>
          <dgm:bulletEnabled val="1"/>
        </dgm:presLayoutVars>
      </dgm:prSet>
      <dgm:spPr/>
    </dgm:pt>
    <dgm:pt modelId="{18D7726A-81A1-453B-80AA-1AC605BA34A8}" type="pres">
      <dgm:prSet presAssocID="{BB95651E-BE99-4E36-B843-707A19F5E979}" presName="sibTrans" presStyleLbl="sibTrans2D1" presStyleIdx="1" presStyleCnt="3"/>
      <dgm:spPr/>
    </dgm:pt>
    <dgm:pt modelId="{EBC23B9E-4091-4D39-B473-599D623A7E39}" type="pres">
      <dgm:prSet presAssocID="{BB95651E-BE99-4E36-B843-707A19F5E979}" presName="connectorText" presStyleLbl="sibTrans2D1" presStyleIdx="1" presStyleCnt="3"/>
      <dgm:spPr/>
    </dgm:pt>
    <dgm:pt modelId="{A2BE9AB5-EF6A-4FBE-B052-7EC7A2F8E60F}" type="pres">
      <dgm:prSet presAssocID="{3228FC7D-1B12-4B93-8484-36DFA94C0EF3}" presName="node" presStyleLbl="node1" presStyleIdx="2" presStyleCnt="4">
        <dgm:presLayoutVars>
          <dgm:bulletEnabled val="1"/>
        </dgm:presLayoutVars>
      </dgm:prSet>
      <dgm:spPr/>
    </dgm:pt>
    <dgm:pt modelId="{66F99ADB-0193-4DD5-AB51-55B69518B79D}" type="pres">
      <dgm:prSet presAssocID="{5286DD9C-300B-41EE-934A-1F8F51C7CC6A}" presName="sibTrans" presStyleLbl="sibTrans2D1" presStyleIdx="2" presStyleCnt="3"/>
      <dgm:spPr/>
    </dgm:pt>
    <dgm:pt modelId="{53E3C109-76D0-4549-9C0F-4FEFA654E349}" type="pres">
      <dgm:prSet presAssocID="{5286DD9C-300B-41EE-934A-1F8F51C7CC6A}" presName="connectorText" presStyleLbl="sibTrans2D1" presStyleIdx="2" presStyleCnt="3"/>
      <dgm:spPr/>
    </dgm:pt>
    <dgm:pt modelId="{1689C621-287A-48CB-BA6F-550687A06860}" type="pres">
      <dgm:prSet presAssocID="{BE4328B9-D21F-48AE-9839-556F9FA1281D}" presName="node" presStyleLbl="node1" presStyleIdx="3" presStyleCnt="4">
        <dgm:presLayoutVars>
          <dgm:bulletEnabled val="1"/>
        </dgm:presLayoutVars>
      </dgm:prSet>
      <dgm:spPr/>
    </dgm:pt>
  </dgm:ptLst>
  <dgm:cxnLst>
    <dgm:cxn modelId="{8014D703-F868-41ED-9F0C-318DD311C771}" type="presOf" srcId="{4C4BC1D9-51BC-49F7-BF7F-ECD7080C511F}" destId="{CB4F7243-08E9-4461-81B2-CBA15F81B256}" srcOrd="0" destOrd="0" presId="urn:microsoft.com/office/officeart/2005/8/layout/process1"/>
    <dgm:cxn modelId="{8E2BED08-57C2-440D-8293-814617B4E1B2}" type="presOf" srcId="{CDEF8116-AEB6-485A-BC8A-EEEAEF663F6C}" destId="{FCEA5208-57F0-43DA-9F73-7D46C9AFCEEF}" srcOrd="0" destOrd="0" presId="urn:microsoft.com/office/officeart/2005/8/layout/process1"/>
    <dgm:cxn modelId="{32219909-AC27-4ECF-BB32-A61409F0D0C5}" type="presOf" srcId="{5286DD9C-300B-41EE-934A-1F8F51C7CC6A}" destId="{53E3C109-76D0-4549-9C0F-4FEFA654E349}" srcOrd="1" destOrd="0" presId="urn:microsoft.com/office/officeart/2005/8/layout/process1"/>
    <dgm:cxn modelId="{0AF73A1A-346B-410F-BDF5-193DD25CD24F}" srcId="{FD124556-6F6C-4A87-8432-28EC4DD02FFE}" destId="{CDEF8116-AEB6-485A-BC8A-EEEAEF663F6C}" srcOrd="1" destOrd="0" parTransId="{DB5A86DA-FD63-4524-AA55-CDC21E05E68C}" sibTransId="{BB95651E-BE99-4E36-B843-707A19F5E979}"/>
    <dgm:cxn modelId="{B05D7625-D240-4929-965D-13FDBDE85742}" type="presOf" srcId="{3228FC7D-1B12-4B93-8484-36DFA94C0EF3}" destId="{A2BE9AB5-EF6A-4FBE-B052-7EC7A2F8E60F}" srcOrd="0" destOrd="0" presId="urn:microsoft.com/office/officeart/2005/8/layout/process1"/>
    <dgm:cxn modelId="{50269034-C116-43FF-8439-79D735C3E928}" type="presOf" srcId="{FD124556-6F6C-4A87-8432-28EC4DD02FFE}" destId="{A6FDED3A-25A7-4507-940B-24ECE4DAD086}" srcOrd="0" destOrd="0" presId="urn:microsoft.com/office/officeart/2005/8/layout/process1"/>
    <dgm:cxn modelId="{6163833C-3642-40A0-B7E3-6CB2DBE37388}" srcId="{FD124556-6F6C-4A87-8432-28EC4DD02FFE}" destId="{3228FC7D-1B12-4B93-8484-36DFA94C0EF3}" srcOrd="2" destOrd="0" parTransId="{145CD052-2CCD-48B0-8947-6FA75A9D0072}" sibTransId="{5286DD9C-300B-41EE-934A-1F8F51C7CC6A}"/>
    <dgm:cxn modelId="{408C9A60-A962-4790-8021-9B137C350759}" srcId="{FD124556-6F6C-4A87-8432-28EC4DD02FFE}" destId="{BE4328B9-D21F-48AE-9839-556F9FA1281D}" srcOrd="3" destOrd="0" parTransId="{78E53722-D33D-46FE-A8B9-2D5BE4A8F0B2}" sibTransId="{BA45A22D-4D36-49C3-90B7-61E50D294FF3}"/>
    <dgm:cxn modelId="{85759F49-8114-4195-A51C-6A98F794CFEF}" type="presOf" srcId="{50AF0390-F258-4640-8DE2-3EF563F00A18}" destId="{E353EFE9-1879-499D-ADC7-CE579DFC6E1B}" srcOrd="0" destOrd="0" presId="urn:microsoft.com/office/officeart/2005/8/layout/process1"/>
    <dgm:cxn modelId="{BA43E251-5137-4541-9663-967600809FCF}" type="presOf" srcId="{50AF0390-F258-4640-8DE2-3EF563F00A18}" destId="{7A24135F-8A5E-428A-A412-ABFAC887FB20}" srcOrd="1" destOrd="0" presId="urn:microsoft.com/office/officeart/2005/8/layout/process1"/>
    <dgm:cxn modelId="{0F14EA77-4C74-463E-9B2F-44DAA063F67C}" srcId="{FD124556-6F6C-4A87-8432-28EC4DD02FFE}" destId="{4C4BC1D9-51BC-49F7-BF7F-ECD7080C511F}" srcOrd="0" destOrd="0" parTransId="{5C6BD006-E6E4-445F-AB88-A7590D14398E}" sibTransId="{50AF0390-F258-4640-8DE2-3EF563F00A18}"/>
    <dgm:cxn modelId="{9B0FF6A0-AC4A-4EE1-B99F-D01F65F14FA0}" type="presOf" srcId="{5286DD9C-300B-41EE-934A-1F8F51C7CC6A}" destId="{66F99ADB-0193-4DD5-AB51-55B69518B79D}" srcOrd="0" destOrd="0" presId="urn:microsoft.com/office/officeart/2005/8/layout/process1"/>
    <dgm:cxn modelId="{256880A3-7E0E-40B0-8B51-DC4113946B6A}" type="presOf" srcId="{BB95651E-BE99-4E36-B843-707A19F5E979}" destId="{EBC23B9E-4091-4D39-B473-599D623A7E39}" srcOrd="1" destOrd="0" presId="urn:microsoft.com/office/officeart/2005/8/layout/process1"/>
    <dgm:cxn modelId="{D2983AED-7AED-49CC-B66E-20781C946FF9}" type="presOf" srcId="{BE4328B9-D21F-48AE-9839-556F9FA1281D}" destId="{1689C621-287A-48CB-BA6F-550687A06860}" srcOrd="0" destOrd="0" presId="urn:microsoft.com/office/officeart/2005/8/layout/process1"/>
    <dgm:cxn modelId="{A3BC30FB-2C38-47F9-9971-40EEB137466B}" type="presOf" srcId="{BB95651E-BE99-4E36-B843-707A19F5E979}" destId="{18D7726A-81A1-453B-80AA-1AC605BA34A8}" srcOrd="0" destOrd="0" presId="urn:microsoft.com/office/officeart/2005/8/layout/process1"/>
    <dgm:cxn modelId="{8A0F8541-A59D-4FEE-AB0F-76A70136A925}" type="presParOf" srcId="{A6FDED3A-25A7-4507-940B-24ECE4DAD086}" destId="{CB4F7243-08E9-4461-81B2-CBA15F81B256}" srcOrd="0" destOrd="0" presId="urn:microsoft.com/office/officeart/2005/8/layout/process1"/>
    <dgm:cxn modelId="{6C3AB266-5113-4BA9-B534-51C57E6FEA57}" type="presParOf" srcId="{A6FDED3A-25A7-4507-940B-24ECE4DAD086}" destId="{E353EFE9-1879-499D-ADC7-CE579DFC6E1B}" srcOrd="1" destOrd="0" presId="urn:microsoft.com/office/officeart/2005/8/layout/process1"/>
    <dgm:cxn modelId="{7CA6381F-EA4C-423F-8552-4149B391D23E}" type="presParOf" srcId="{E353EFE9-1879-499D-ADC7-CE579DFC6E1B}" destId="{7A24135F-8A5E-428A-A412-ABFAC887FB20}" srcOrd="0" destOrd="0" presId="urn:microsoft.com/office/officeart/2005/8/layout/process1"/>
    <dgm:cxn modelId="{5BCB5A72-E83B-4EE3-835E-E9ABEEFAE637}" type="presParOf" srcId="{A6FDED3A-25A7-4507-940B-24ECE4DAD086}" destId="{FCEA5208-57F0-43DA-9F73-7D46C9AFCEEF}" srcOrd="2" destOrd="0" presId="urn:microsoft.com/office/officeart/2005/8/layout/process1"/>
    <dgm:cxn modelId="{B2420DC5-2FD2-4DAC-8B3E-A64A11C8A0C3}" type="presParOf" srcId="{A6FDED3A-25A7-4507-940B-24ECE4DAD086}" destId="{18D7726A-81A1-453B-80AA-1AC605BA34A8}" srcOrd="3" destOrd="0" presId="urn:microsoft.com/office/officeart/2005/8/layout/process1"/>
    <dgm:cxn modelId="{34465AAB-83DF-466C-A4C4-1AB3FA2497E4}" type="presParOf" srcId="{18D7726A-81A1-453B-80AA-1AC605BA34A8}" destId="{EBC23B9E-4091-4D39-B473-599D623A7E39}" srcOrd="0" destOrd="0" presId="urn:microsoft.com/office/officeart/2005/8/layout/process1"/>
    <dgm:cxn modelId="{4301A277-5095-41E5-AF35-6A90CA099D97}" type="presParOf" srcId="{A6FDED3A-25A7-4507-940B-24ECE4DAD086}" destId="{A2BE9AB5-EF6A-4FBE-B052-7EC7A2F8E60F}" srcOrd="4" destOrd="0" presId="urn:microsoft.com/office/officeart/2005/8/layout/process1"/>
    <dgm:cxn modelId="{28353F40-F4DB-4EE0-8DB3-05F77984B745}" type="presParOf" srcId="{A6FDED3A-25A7-4507-940B-24ECE4DAD086}" destId="{66F99ADB-0193-4DD5-AB51-55B69518B79D}" srcOrd="5" destOrd="0" presId="urn:microsoft.com/office/officeart/2005/8/layout/process1"/>
    <dgm:cxn modelId="{3D000322-8A90-4512-96D8-2502888440BF}" type="presParOf" srcId="{66F99ADB-0193-4DD5-AB51-55B69518B79D}" destId="{53E3C109-76D0-4549-9C0F-4FEFA654E349}" srcOrd="0" destOrd="0" presId="urn:microsoft.com/office/officeart/2005/8/layout/process1"/>
    <dgm:cxn modelId="{D6FADA26-F454-4E09-B7F3-4AF5A7EEC760}" type="presParOf" srcId="{A6FDED3A-25A7-4507-940B-24ECE4DAD086}" destId="{1689C621-287A-48CB-BA6F-550687A06860}"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353868-2E77-454D-970D-07D4138613B1}"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57B26D57-E912-4E25-83CA-72743F0CACBF}">
      <dgm:prSet phldrT="[文本]" custT="1"/>
      <dgm:spPr/>
      <dgm:t>
        <a:bodyPr/>
        <a:lstStyle/>
        <a:p>
          <a:r>
            <a:rPr lang="en-US" altLang="zh-CN" sz="2000" dirty="0">
              <a:latin typeface="微软雅黑" panose="020B0503020204020204" pitchFamily="34" charset="-122"/>
              <a:ea typeface="微软雅黑" panose="020B0503020204020204" pitchFamily="34" charset="-122"/>
            </a:rPr>
            <a:t>Get pregnancy</a:t>
          </a:r>
          <a:endParaRPr lang="zh-CN" altLang="en-US" sz="2000" dirty="0">
            <a:latin typeface="微软雅黑" panose="020B0503020204020204" pitchFamily="34" charset="-122"/>
            <a:ea typeface="微软雅黑" panose="020B0503020204020204" pitchFamily="34" charset="-122"/>
          </a:endParaRPr>
        </a:p>
      </dgm:t>
    </dgm:pt>
    <dgm:pt modelId="{47894F9F-BA1C-419F-8F14-5D3C3AC77552}" type="parTrans" cxnId="{98E15A37-D853-4CB4-8FC2-1C1BFB3C33AD}">
      <dgm:prSet/>
      <dgm:spPr/>
      <dgm:t>
        <a:bodyPr/>
        <a:lstStyle/>
        <a:p>
          <a:endParaRPr lang="zh-CN" altLang="en-US"/>
        </a:p>
      </dgm:t>
    </dgm:pt>
    <dgm:pt modelId="{8902796A-0C48-433B-B74D-453E5329B369}" type="sibTrans" cxnId="{98E15A37-D853-4CB4-8FC2-1C1BFB3C33AD}">
      <dgm:prSet/>
      <dgm:spPr/>
      <dgm:t>
        <a:bodyPr/>
        <a:lstStyle/>
        <a:p>
          <a:endParaRPr lang="zh-CN" altLang="en-US"/>
        </a:p>
      </dgm:t>
    </dgm:pt>
    <dgm:pt modelId="{1382D34F-FE89-4009-A91D-448DBE61777B}">
      <dgm:prSet phldrT="[文本]" custT="1"/>
      <dgm:spPr/>
      <dgm:t>
        <a:bodyPr/>
        <a:lstStyle/>
        <a:p>
          <a:r>
            <a:rPr lang="en-US" altLang="zh-CN" sz="2000" b="0" i="0" dirty="0">
              <a:solidFill>
                <a:schemeClr val="bg1"/>
              </a:solidFill>
              <a:effectLst/>
              <a:latin typeface="微软雅黑" panose="020B0503020204020204" pitchFamily="34" charset="-122"/>
              <a:ea typeface="微软雅黑" panose="020B0503020204020204" pitchFamily="34" charset="-122"/>
            </a:rPr>
            <a:t>Get a rape certificate</a:t>
          </a:r>
          <a:endParaRPr lang="zh-CN" altLang="en-US" sz="2000" dirty="0">
            <a:solidFill>
              <a:schemeClr val="bg1"/>
            </a:solidFill>
            <a:latin typeface="微软雅黑" panose="020B0503020204020204" pitchFamily="34" charset="-122"/>
            <a:ea typeface="微软雅黑" panose="020B0503020204020204" pitchFamily="34" charset="-122"/>
          </a:endParaRPr>
        </a:p>
      </dgm:t>
    </dgm:pt>
    <dgm:pt modelId="{5FCE6487-32FB-48DB-8FC2-2F77A2BF789E}" type="parTrans" cxnId="{DE3FD244-0093-471F-8081-5C51FB767119}">
      <dgm:prSet/>
      <dgm:spPr/>
      <dgm:t>
        <a:bodyPr/>
        <a:lstStyle/>
        <a:p>
          <a:endParaRPr lang="zh-CN" altLang="en-US"/>
        </a:p>
      </dgm:t>
    </dgm:pt>
    <dgm:pt modelId="{78AC0E38-5E17-4A11-B4EF-C72F8E9FCB85}" type="sibTrans" cxnId="{DE3FD244-0093-471F-8081-5C51FB767119}">
      <dgm:prSet/>
      <dgm:spPr/>
      <dgm:t>
        <a:bodyPr/>
        <a:lstStyle/>
        <a:p>
          <a:endParaRPr lang="zh-CN" altLang="en-US"/>
        </a:p>
      </dgm:t>
    </dgm:pt>
    <dgm:pt modelId="{931CD03D-3E03-4F28-9CD4-C80C2ED11223}">
      <dgm:prSet phldrT="[文本]" custT="1"/>
      <dgm:spPr/>
      <dgm:t>
        <a:bodyPr/>
        <a:lstStyle/>
        <a:p>
          <a:r>
            <a:rPr lang="en-US" altLang="en-US" sz="2000" dirty="0">
              <a:latin typeface="微软雅黑" panose="020B0503020204020204" pitchFamily="34" charset="-122"/>
              <a:ea typeface="微软雅黑" panose="020B0503020204020204" pitchFamily="34" charset="-122"/>
            </a:rPr>
            <a:t>Rejected by the police</a:t>
          </a:r>
          <a:endParaRPr lang="zh-CN" altLang="en-US" sz="2000" dirty="0">
            <a:latin typeface="微软雅黑" panose="020B0503020204020204" pitchFamily="34" charset="-122"/>
            <a:ea typeface="微软雅黑" panose="020B0503020204020204" pitchFamily="34" charset="-122"/>
          </a:endParaRPr>
        </a:p>
      </dgm:t>
    </dgm:pt>
    <dgm:pt modelId="{5DA0170F-4DA5-4B6C-A630-ED5F31BFE548}" type="parTrans" cxnId="{30AFF6F9-3247-4C78-AB7A-7C2AC6FBE962}">
      <dgm:prSet/>
      <dgm:spPr/>
      <dgm:t>
        <a:bodyPr/>
        <a:lstStyle/>
        <a:p>
          <a:endParaRPr lang="zh-CN" altLang="en-US"/>
        </a:p>
      </dgm:t>
    </dgm:pt>
    <dgm:pt modelId="{F6FE07B3-13A8-4440-B8E6-827DFB4244AE}" type="sibTrans" cxnId="{30AFF6F9-3247-4C78-AB7A-7C2AC6FBE962}">
      <dgm:prSet/>
      <dgm:spPr/>
      <dgm:t>
        <a:bodyPr/>
        <a:lstStyle/>
        <a:p>
          <a:endParaRPr lang="zh-CN" altLang="en-US"/>
        </a:p>
      </dgm:t>
    </dgm:pt>
    <dgm:pt modelId="{B20DFC71-2D4D-467D-9E7D-89C150C2FD2E}">
      <dgm:prSet phldrT="[文本]" custT="1"/>
      <dgm:spPr/>
      <dgm:t>
        <a:bodyPr/>
        <a:lstStyle/>
        <a:p>
          <a:r>
            <a:rPr lang="en-US" altLang="zh-CN" sz="2000" dirty="0">
              <a:latin typeface="微软雅黑" panose="020B0503020204020204" pitchFamily="34" charset="-122"/>
              <a:ea typeface="微软雅黑" panose="020B0503020204020204" pitchFamily="34" charset="-122"/>
            </a:rPr>
            <a:t>Go to underground clinic</a:t>
          </a:r>
          <a:endParaRPr lang="zh-CN" altLang="en-US" sz="2000" dirty="0">
            <a:latin typeface="微软雅黑" panose="020B0503020204020204" pitchFamily="34" charset="-122"/>
            <a:ea typeface="微软雅黑" panose="020B0503020204020204" pitchFamily="34" charset="-122"/>
          </a:endParaRPr>
        </a:p>
      </dgm:t>
    </dgm:pt>
    <dgm:pt modelId="{FC65B9BE-2076-4B25-A70C-863910C03FB8}" type="parTrans" cxnId="{52B9EB8C-6805-4A42-9556-0394A0F3B021}">
      <dgm:prSet/>
      <dgm:spPr/>
      <dgm:t>
        <a:bodyPr/>
        <a:lstStyle/>
        <a:p>
          <a:endParaRPr lang="zh-CN" altLang="en-US"/>
        </a:p>
      </dgm:t>
    </dgm:pt>
    <dgm:pt modelId="{6DFEC743-31AD-448C-8F16-06F6BA8C4436}" type="sibTrans" cxnId="{52B9EB8C-6805-4A42-9556-0394A0F3B021}">
      <dgm:prSet/>
      <dgm:spPr/>
      <dgm:t>
        <a:bodyPr/>
        <a:lstStyle/>
        <a:p>
          <a:endParaRPr lang="zh-CN" altLang="en-US"/>
        </a:p>
      </dgm:t>
    </dgm:pt>
    <dgm:pt modelId="{37182E44-0298-4378-90D7-331DC6F67F45}">
      <dgm:prSet phldrT="[文本]" custT="1"/>
      <dgm:spPr/>
      <dgm:t>
        <a:bodyPr/>
        <a:lstStyle/>
        <a:p>
          <a:r>
            <a:rPr lang="en-US" altLang="en-US" sz="2000" dirty="0">
              <a:latin typeface="微软雅黑" panose="020B0503020204020204" pitchFamily="34" charset="-122"/>
              <a:ea typeface="微软雅黑" panose="020B0503020204020204" pitchFamily="34" charset="-122"/>
            </a:rPr>
            <a:t>Stopped by police</a:t>
          </a:r>
          <a:endParaRPr lang="zh-CN" altLang="en-US" sz="2000" dirty="0">
            <a:latin typeface="微软雅黑" panose="020B0503020204020204" pitchFamily="34" charset="-122"/>
            <a:ea typeface="微软雅黑" panose="020B0503020204020204" pitchFamily="34" charset="-122"/>
          </a:endParaRPr>
        </a:p>
      </dgm:t>
    </dgm:pt>
    <dgm:pt modelId="{C736AF60-8828-430B-B419-48BE34966F38}" type="parTrans" cxnId="{AF032951-303D-473A-861B-EF672D6E7F2E}">
      <dgm:prSet/>
      <dgm:spPr/>
      <dgm:t>
        <a:bodyPr/>
        <a:lstStyle/>
        <a:p>
          <a:endParaRPr lang="zh-CN" altLang="en-US"/>
        </a:p>
      </dgm:t>
    </dgm:pt>
    <dgm:pt modelId="{902918F9-1FA3-4610-885F-DFDF98C0621F}" type="sibTrans" cxnId="{AF032951-303D-473A-861B-EF672D6E7F2E}">
      <dgm:prSet/>
      <dgm:spPr/>
      <dgm:t>
        <a:bodyPr/>
        <a:lstStyle/>
        <a:p>
          <a:endParaRPr lang="zh-CN" altLang="en-US"/>
        </a:p>
      </dgm:t>
    </dgm:pt>
    <dgm:pt modelId="{7F3C2620-9A9C-40B8-9349-859B922C2A02}">
      <dgm:prSet phldrT="[文本]" custT="1"/>
      <dgm:spPr/>
      <dgm:t>
        <a:bodyPr/>
        <a:lstStyle/>
        <a:p>
          <a:r>
            <a:rPr lang="en-US" altLang="en-US" sz="2000" dirty="0">
              <a:latin typeface="微软雅黑" panose="020B0503020204020204" pitchFamily="34" charset="-122"/>
              <a:ea typeface="微软雅黑" panose="020B0503020204020204" pitchFamily="34" charset="-122"/>
            </a:rPr>
            <a:t>Sue the government</a:t>
          </a:r>
          <a:endParaRPr lang="zh-CN" altLang="en-US" sz="2000" dirty="0">
            <a:latin typeface="微软雅黑" panose="020B0503020204020204" pitchFamily="34" charset="-122"/>
            <a:ea typeface="微软雅黑" panose="020B0503020204020204" pitchFamily="34" charset="-122"/>
          </a:endParaRPr>
        </a:p>
      </dgm:t>
    </dgm:pt>
    <dgm:pt modelId="{04BD1E8E-84CA-4864-A094-88FD11ED7226}" type="parTrans" cxnId="{F43BBB4A-D1DB-41F7-8F7E-CDFACE67DE5B}">
      <dgm:prSet/>
      <dgm:spPr/>
      <dgm:t>
        <a:bodyPr/>
        <a:lstStyle/>
        <a:p>
          <a:endParaRPr lang="zh-CN" altLang="en-US"/>
        </a:p>
      </dgm:t>
    </dgm:pt>
    <dgm:pt modelId="{3FE90274-B633-4964-8F66-A0F672F061E5}" type="sibTrans" cxnId="{F43BBB4A-D1DB-41F7-8F7E-CDFACE67DE5B}">
      <dgm:prSet/>
      <dgm:spPr/>
      <dgm:t>
        <a:bodyPr/>
        <a:lstStyle/>
        <a:p>
          <a:endParaRPr lang="zh-CN" altLang="en-US"/>
        </a:p>
      </dgm:t>
    </dgm:pt>
    <dgm:pt modelId="{F8E0EDEB-F5DE-440D-9BF2-365A22258509}" type="pres">
      <dgm:prSet presAssocID="{51353868-2E77-454D-970D-07D4138613B1}" presName="diagram" presStyleCnt="0">
        <dgm:presLayoutVars>
          <dgm:dir/>
          <dgm:resizeHandles val="exact"/>
        </dgm:presLayoutVars>
      </dgm:prSet>
      <dgm:spPr/>
    </dgm:pt>
    <dgm:pt modelId="{F5975BE5-172C-46D8-9DD7-3D566B9F3F28}" type="pres">
      <dgm:prSet presAssocID="{57B26D57-E912-4E25-83CA-72743F0CACBF}" presName="node" presStyleLbl="node1" presStyleIdx="0" presStyleCnt="6" custScaleX="185446" custLinFactNeighborX="-1074" custLinFactNeighborY="872">
        <dgm:presLayoutVars>
          <dgm:bulletEnabled val="1"/>
        </dgm:presLayoutVars>
      </dgm:prSet>
      <dgm:spPr/>
    </dgm:pt>
    <dgm:pt modelId="{5A9F9BC0-1947-47A2-9B06-2410097C8BF9}" type="pres">
      <dgm:prSet presAssocID="{8902796A-0C48-433B-B74D-453E5329B369}" presName="sibTrans" presStyleLbl="sibTrans2D1" presStyleIdx="0" presStyleCnt="5"/>
      <dgm:spPr/>
    </dgm:pt>
    <dgm:pt modelId="{E4C730B2-F342-4388-9B05-26520C6ABD5C}" type="pres">
      <dgm:prSet presAssocID="{8902796A-0C48-433B-B74D-453E5329B369}" presName="connectorText" presStyleLbl="sibTrans2D1" presStyleIdx="0" presStyleCnt="5"/>
      <dgm:spPr/>
    </dgm:pt>
    <dgm:pt modelId="{572AE2C1-F9D6-47F9-A06F-74552AAF2058}" type="pres">
      <dgm:prSet presAssocID="{1382D34F-FE89-4009-A91D-448DBE61777B}" presName="node" presStyleLbl="node1" presStyleIdx="1" presStyleCnt="6" custScaleX="185446">
        <dgm:presLayoutVars>
          <dgm:bulletEnabled val="1"/>
        </dgm:presLayoutVars>
      </dgm:prSet>
      <dgm:spPr/>
    </dgm:pt>
    <dgm:pt modelId="{2F147E2C-EDEB-4ADE-9671-BFD657A45AF1}" type="pres">
      <dgm:prSet presAssocID="{78AC0E38-5E17-4A11-B4EF-C72F8E9FCB85}" presName="sibTrans" presStyleLbl="sibTrans2D1" presStyleIdx="1" presStyleCnt="5"/>
      <dgm:spPr/>
    </dgm:pt>
    <dgm:pt modelId="{0B50B8EE-6687-4166-A06C-2AE83A3E10DE}" type="pres">
      <dgm:prSet presAssocID="{78AC0E38-5E17-4A11-B4EF-C72F8E9FCB85}" presName="connectorText" presStyleLbl="sibTrans2D1" presStyleIdx="1" presStyleCnt="5"/>
      <dgm:spPr/>
    </dgm:pt>
    <dgm:pt modelId="{AF4351CB-2559-42D3-97A8-D3B84BABCA74}" type="pres">
      <dgm:prSet presAssocID="{931CD03D-3E03-4F28-9CD4-C80C2ED11223}" presName="node" presStyleLbl="node1" presStyleIdx="2" presStyleCnt="6" custScaleX="185446">
        <dgm:presLayoutVars>
          <dgm:bulletEnabled val="1"/>
        </dgm:presLayoutVars>
      </dgm:prSet>
      <dgm:spPr/>
    </dgm:pt>
    <dgm:pt modelId="{60FAC733-81D0-4DA8-88F5-74D798C7735F}" type="pres">
      <dgm:prSet presAssocID="{F6FE07B3-13A8-4440-B8E6-827DFB4244AE}" presName="sibTrans" presStyleLbl="sibTrans2D1" presStyleIdx="2" presStyleCnt="5"/>
      <dgm:spPr/>
    </dgm:pt>
    <dgm:pt modelId="{1451A903-68FE-4956-831E-4431FFFA7D18}" type="pres">
      <dgm:prSet presAssocID="{F6FE07B3-13A8-4440-B8E6-827DFB4244AE}" presName="connectorText" presStyleLbl="sibTrans2D1" presStyleIdx="2" presStyleCnt="5"/>
      <dgm:spPr/>
    </dgm:pt>
    <dgm:pt modelId="{7FFC540D-D17F-464B-BF60-19695208C1E2}" type="pres">
      <dgm:prSet presAssocID="{B20DFC71-2D4D-467D-9E7D-89C150C2FD2E}" presName="node" presStyleLbl="node1" presStyleIdx="3" presStyleCnt="6" custScaleX="185446">
        <dgm:presLayoutVars>
          <dgm:bulletEnabled val="1"/>
        </dgm:presLayoutVars>
      </dgm:prSet>
      <dgm:spPr/>
    </dgm:pt>
    <dgm:pt modelId="{3B70D33F-BC62-4E86-A1E7-2DC7F8834110}" type="pres">
      <dgm:prSet presAssocID="{6DFEC743-31AD-448C-8F16-06F6BA8C4436}" presName="sibTrans" presStyleLbl="sibTrans2D1" presStyleIdx="3" presStyleCnt="5"/>
      <dgm:spPr/>
    </dgm:pt>
    <dgm:pt modelId="{651F5F2C-CF2E-4FB3-807E-DE183008DA7F}" type="pres">
      <dgm:prSet presAssocID="{6DFEC743-31AD-448C-8F16-06F6BA8C4436}" presName="connectorText" presStyleLbl="sibTrans2D1" presStyleIdx="3" presStyleCnt="5"/>
      <dgm:spPr/>
    </dgm:pt>
    <dgm:pt modelId="{00E89BC1-B07C-4DAE-8935-3C30DBA6BB95}" type="pres">
      <dgm:prSet presAssocID="{37182E44-0298-4378-90D7-331DC6F67F45}" presName="node" presStyleLbl="node1" presStyleIdx="4" presStyleCnt="6" custScaleX="185446">
        <dgm:presLayoutVars>
          <dgm:bulletEnabled val="1"/>
        </dgm:presLayoutVars>
      </dgm:prSet>
      <dgm:spPr/>
    </dgm:pt>
    <dgm:pt modelId="{A395B1AD-3AB0-4B4E-B5AB-B2FFE135B294}" type="pres">
      <dgm:prSet presAssocID="{902918F9-1FA3-4610-885F-DFDF98C0621F}" presName="sibTrans" presStyleLbl="sibTrans2D1" presStyleIdx="4" presStyleCnt="5"/>
      <dgm:spPr/>
    </dgm:pt>
    <dgm:pt modelId="{1E48004E-EC6A-4B4C-A6E8-06912E54EEF6}" type="pres">
      <dgm:prSet presAssocID="{902918F9-1FA3-4610-885F-DFDF98C0621F}" presName="connectorText" presStyleLbl="sibTrans2D1" presStyleIdx="4" presStyleCnt="5"/>
      <dgm:spPr/>
    </dgm:pt>
    <dgm:pt modelId="{A8AF54C6-355B-46ED-8EA7-8D4AA314462D}" type="pres">
      <dgm:prSet presAssocID="{7F3C2620-9A9C-40B8-9349-859B922C2A02}" presName="node" presStyleLbl="node1" presStyleIdx="5" presStyleCnt="6" custScaleX="185446">
        <dgm:presLayoutVars>
          <dgm:bulletEnabled val="1"/>
        </dgm:presLayoutVars>
      </dgm:prSet>
      <dgm:spPr/>
    </dgm:pt>
  </dgm:ptLst>
  <dgm:cxnLst>
    <dgm:cxn modelId="{483E7408-D0F4-4851-9EC5-E4A1F3BA7D31}" type="presOf" srcId="{B20DFC71-2D4D-467D-9E7D-89C150C2FD2E}" destId="{7FFC540D-D17F-464B-BF60-19695208C1E2}" srcOrd="0" destOrd="0" presId="urn:microsoft.com/office/officeart/2005/8/layout/process5"/>
    <dgm:cxn modelId="{B80E021A-F7D4-46F0-B8F2-8B8C91CEBFDF}" type="presOf" srcId="{1382D34F-FE89-4009-A91D-448DBE61777B}" destId="{572AE2C1-F9D6-47F9-A06F-74552AAF2058}" srcOrd="0" destOrd="0" presId="urn:microsoft.com/office/officeart/2005/8/layout/process5"/>
    <dgm:cxn modelId="{DDE21321-3999-4959-B2FB-B406E03FB81B}" type="presOf" srcId="{57B26D57-E912-4E25-83CA-72743F0CACBF}" destId="{F5975BE5-172C-46D8-9DD7-3D566B9F3F28}" srcOrd="0" destOrd="0" presId="urn:microsoft.com/office/officeart/2005/8/layout/process5"/>
    <dgm:cxn modelId="{98E15A37-D853-4CB4-8FC2-1C1BFB3C33AD}" srcId="{51353868-2E77-454D-970D-07D4138613B1}" destId="{57B26D57-E912-4E25-83CA-72743F0CACBF}" srcOrd="0" destOrd="0" parTransId="{47894F9F-BA1C-419F-8F14-5D3C3AC77552}" sibTransId="{8902796A-0C48-433B-B74D-453E5329B369}"/>
    <dgm:cxn modelId="{DE3FD244-0093-471F-8081-5C51FB767119}" srcId="{51353868-2E77-454D-970D-07D4138613B1}" destId="{1382D34F-FE89-4009-A91D-448DBE61777B}" srcOrd="1" destOrd="0" parTransId="{5FCE6487-32FB-48DB-8FC2-2F77A2BF789E}" sibTransId="{78AC0E38-5E17-4A11-B4EF-C72F8E9FCB85}"/>
    <dgm:cxn modelId="{F43BBB4A-D1DB-41F7-8F7E-CDFACE67DE5B}" srcId="{51353868-2E77-454D-970D-07D4138613B1}" destId="{7F3C2620-9A9C-40B8-9349-859B922C2A02}" srcOrd="5" destOrd="0" parTransId="{04BD1E8E-84CA-4864-A094-88FD11ED7226}" sibTransId="{3FE90274-B633-4964-8F66-A0F672F061E5}"/>
    <dgm:cxn modelId="{AF032951-303D-473A-861B-EF672D6E7F2E}" srcId="{51353868-2E77-454D-970D-07D4138613B1}" destId="{37182E44-0298-4378-90D7-331DC6F67F45}" srcOrd="4" destOrd="0" parTransId="{C736AF60-8828-430B-B419-48BE34966F38}" sibTransId="{902918F9-1FA3-4610-885F-DFDF98C0621F}"/>
    <dgm:cxn modelId="{7595998A-059D-4947-9219-54D67D5485CE}" type="presOf" srcId="{8902796A-0C48-433B-B74D-453E5329B369}" destId="{5A9F9BC0-1947-47A2-9B06-2410097C8BF9}" srcOrd="0" destOrd="0" presId="urn:microsoft.com/office/officeart/2005/8/layout/process5"/>
    <dgm:cxn modelId="{52B9EB8C-6805-4A42-9556-0394A0F3B021}" srcId="{51353868-2E77-454D-970D-07D4138613B1}" destId="{B20DFC71-2D4D-467D-9E7D-89C150C2FD2E}" srcOrd="3" destOrd="0" parTransId="{FC65B9BE-2076-4B25-A70C-863910C03FB8}" sibTransId="{6DFEC743-31AD-448C-8F16-06F6BA8C4436}"/>
    <dgm:cxn modelId="{02D18692-BB38-4621-83C5-2E77AD648723}" type="presOf" srcId="{37182E44-0298-4378-90D7-331DC6F67F45}" destId="{00E89BC1-B07C-4DAE-8935-3C30DBA6BB95}" srcOrd="0" destOrd="0" presId="urn:microsoft.com/office/officeart/2005/8/layout/process5"/>
    <dgm:cxn modelId="{D6667598-A330-4573-B87A-420CEF47AAF6}" type="presOf" srcId="{8902796A-0C48-433B-B74D-453E5329B369}" destId="{E4C730B2-F342-4388-9B05-26520C6ABD5C}" srcOrd="1" destOrd="0" presId="urn:microsoft.com/office/officeart/2005/8/layout/process5"/>
    <dgm:cxn modelId="{F3EA80A2-E75B-45D9-A4EE-7CB47926DE43}" type="presOf" srcId="{931CD03D-3E03-4F28-9CD4-C80C2ED11223}" destId="{AF4351CB-2559-42D3-97A8-D3B84BABCA74}" srcOrd="0" destOrd="0" presId="urn:microsoft.com/office/officeart/2005/8/layout/process5"/>
    <dgm:cxn modelId="{BB81DFC2-FCFC-4745-AE89-CBAE6BC488F0}" type="presOf" srcId="{902918F9-1FA3-4610-885F-DFDF98C0621F}" destId="{1E48004E-EC6A-4B4C-A6E8-06912E54EEF6}" srcOrd="1" destOrd="0" presId="urn:microsoft.com/office/officeart/2005/8/layout/process5"/>
    <dgm:cxn modelId="{5F2A07C3-70A6-4443-ABF1-0CF4E46D6160}" type="presOf" srcId="{78AC0E38-5E17-4A11-B4EF-C72F8E9FCB85}" destId="{2F147E2C-EDEB-4ADE-9671-BFD657A45AF1}" srcOrd="0" destOrd="0" presId="urn:microsoft.com/office/officeart/2005/8/layout/process5"/>
    <dgm:cxn modelId="{469801C4-AF59-4ABF-B7BA-C5BA6058B5D5}" type="presOf" srcId="{902918F9-1FA3-4610-885F-DFDF98C0621F}" destId="{A395B1AD-3AB0-4B4E-B5AB-B2FFE135B294}" srcOrd="0" destOrd="0" presId="urn:microsoft.com/office/officeart/2005/8/layout/process5"/>
    <dgm:cxn modelId="{F8C83EC9-C1B0-432C-B071-F7D52104E1BC}" type="presOf" srcId="{51353868-2E77-454D-970D-07D4138613B1}" destId="{F8E0EDEB-F5DE-440D-9BF2-365A22258509}" srcOrd="0" destOrd="0" presId="urn:microsoft.com/office/officeart/2005/8/layout/process5"/>
    <dgm:cxn modelId="{B1D0A7C9-7BDD-4D2B-ADB4-47A306E884C8}" type="presOf" srcId="{6DFEC743-31AD-448C-8F16-06F6BA8C4436}" destId="{651F5F2C-CF2E-4FB3-807E-DE183008DA7F}" srcOrd="1" destOrd="0" presId="urn:microsoft.com/office/officeart/2005/8/layout/process5"/>
    <dgm:cxn modelId="{33D330E1-0B06-450C-8B7F-929519CCF431}" type="presOf" srcId="{6DFEC743-31AD-448C-8F16-06F6BA8C4436}" destId="{3B70D33F-BC62-4E86-A1E7-2DC7F8834110}" srcOrd="0" destOrd="0" presId="urn:microsoft.com/office/officeart/2005/8/layout/process5"/>
    <dgm:cxn modelId="{0611B8EB-D1DC-42CB-8D14-9C6357A79B3A}" type="presOf" srcId="{7F3C2620-9A9C-40B8-9349-859B922C2A02}" destId="{A8AF54C6-355B-46ED-8EA7-8D4AA314462D}" srcOrd="0" destOrd="0" presId="urn:microsoft.com/office/officeart/2005/8/layout/process5"/>
    <dgm:cxn modelId="{4D75C0EC-9B3B-4972-A441-F7FF81569B29}" type="presOf" srcId="{F6FE07B3-13A8-4440-B8E6-827DFB4244AE}" destId="{60FAC733-81D0-4DA8-88F5-74D798C7735F}" srcOrd="0" destOrd="0" presId="urn:microsoft.com/office/officeart/2005/8/layout/process5"/>
    <dgm:cxn modelId="{D519B5EE-E499-4DCF-959C-A7E8458FE41A}" type="presOf" srcId="{F6FE07B3-13A8-4440-B8E6-827DFB4244AE}" destId="{1451A903-68FE-4956-831E-4431FFFA7D18}" srcOrd="1" destOrd="0" presId="urn:microsoft.com/office/officeart/2005/8/layout/process5"/>
    <dgm:cxn modelId="{FBF2EBF4-3446-4C3C-BA8C-BB82F940F92E}" type="presOf" srcId="{78AC0E38-5E17-4A11-B4EF-C72F8E9FCB85}" destId="{0B50B8EE-6687-4166-A06C-2AE83A3E10DE}" srcOrd="1" destOrd="0" presId="urn:microsoft.com/office/officeart/2005/8/layout/process5"/>
    <dgm:cxn modelId="{30AFF6F9-3247-4C78-AB7A-7C2AC6FBE962}" srcId="{51353868-2E77-454D-970D-07D4138613B1}" destId="{931CD03D-3E03-4F28-9CD4-C80C2ED11223}" srcOrd="2" destOrd="0" parTransId="{5DA0170F-4DA5-4B6C-A630-ED5F31BFE548}" sibTransId="{F6FE07B3-13A8-4440-B8E6-827DFB4244AE}"/>
    <dgm:cxn modelId="{1609D736-16BE-40AB-B9E0-36C72F176603}" type="presParOf" srcId="{F8E0EDEB-F5DE-440D-9BF2-365A22258509}" destId="{F5975BE5-172C-46D8-9DD7-3D566B9F3F28}" srcOrd="0" destOrd="0" presId="urn:microsoft.com/office/officeart/2005/8/layout/process5"/>
    <dgm:cxn modelId="{6AE018AC-23AA-4952-8A28-32F266FBB969}" type="presParOf" srcId="{F8E0EDEB-F5DE-440D-9BF2-365A22258509}" destId="{5A9F9BC0-1947-47A2-9B06-2410097C8BF9}" srcOrd="1" destOrd="0" presId="urn:microsoft.com/office/officeart/2005/8/layout/process5"/>
    <dgm:cxn modelId="{FC0C6244-645E-4CE3-BDC8-BAAD9FAA239F}" type="presParOf" srcId="{5A9F9BC0-1947-47A2-9B06-2410097C8BF9}" destId="{E4C730B2-F342-4388-9B05-26520C6ABD5C}" srcOrd="0" destOrd="0" presId="urn:microsoft.com/office/officeart/2005/8/layout/process5"/>
    <dgm:cxn modelId="{013783D3-1BDA-46A9-B39A-3AB7C4F525BD}" type="presParOf" srcId="{F8E0EDEB-F5DE-440D-9BF2-365A22258509}" destId="{572AE2C1-F9D6-47F9-A06F-74552AAF2058}" srcOrd="2" destOrd="0" presId="urn:microsoft.com/office/officeart/2005/8/layout/process5"/>
    <dgm:cxn modelId="{3097637B-4DC2-44D1-9E39-30CE2309B0B3}" type="presParOf" srcId="{F8E0EDEB-F5DE-440D-9BF2-365A22258509}" destId="{2F147E2C-EDEB-4ADE-9671-BFD657A45AF1}" srcOrd="3" destOrd="0" presId="urn:microsoft.com/office/officeart/2005/8/layout/process5"/>
    <dgm:cxn modelId="{CAB0E23C-501E-424D-9AB6-3377DFDC78E3}" type="presParOf" srcId="{2F147E2C-EDEB-4ADE-9671-BFD657A45AF1}" destId="{0B50B8EE-6687-4166-A06C-2AE83A3E10DE}" srcOrd="0" destOrd="0" presId="urn:microsoft.com/office/officeart/2005/8/layout/process5"/>
    <dgm:cxn modelId="{DA25BB7C-985A-4442-BBD6-A44F097478EB}" type="presParOf" srcId="{F8E0EDEB-F5DE-440D-9BF2-365A22258509}" destId="{AF4351CB-2559-42D3-97A8-D3B84BABCA74}" srcOrd="4" destOrd="0" presId="urn:microsoft.com/office/officeart/2005/8/layout/process5"/>
    <dgm:cxn modelId="{2144C0FC-316B-448B-996C-76FCB22BCC06}" type="presParOf" srcId="{F8E0EDEB-F5DE-440D-9BF2-365A22258509}" destId="{60FAC733-81D0-4DA8-88F5-74D798C7735F}" srcOrd="5" destOrd="0" presId="urn:microsoft.com/office/officeart/2005/8/layout/process5"/>
    <dgm:cxn modelId="{1DA4C39F-AB34-4CA2-84AD-D621C04FE566}" type="presParOf" srcId="{60FAC733-81D0-4DA8-88F5-74D798C7735F}" destId="{1451A903-68FE-4956-831E-4431FFFA7D18}" srcOrd="0" destOrd="0" presId="urn:microsoft.com/office/officeart/2005/8/layout/process5"/>
    <dgm:cxn modelId="{BCD1876A-748A-492E-9333-09172304F717}" type="presParOf" srcId="{F8E0EDEB-F5DE-440D-9BF2-365A22258509}" destId="{7FFC540D-D17F-464B-BF60-19695208C1E2}" srcOrd="6" destOrd="0" presId="urn:microsoft.com/office/officeart/2005/8/layout/process5"/>
    <dgm:cxn modelId="{C5BA9E6D-3E36-4CD1-9C99-0DE788A2DE59}" type="presParOf" srcId="{F8E0EDEB-F5DE-440D-9BF2-365A22258509}" destId="{3B70D33F-BC62-4E86-A1E7-2DC7F8834110}" srcOrd="7" destOrd="0" presId="urn:microsoft.com/office/officeart/2005/8/layout/process5"/>
    <dgm:cxn modelId="{69709F0B-F97F-4DBF-8D84-D1631CE271A8}" type="presParOf" srcId="{3B70D33F-BC62-4E86-A1E7-2DC7F8834110}" destId="{651F5F2C-CF2E-4FB3-807E-DE183008DA7F}" srcOrd="0" destOrd="0" presId="urn:microsoft.com/office/officeart/2005/8/layout/process5"/>
    <dgm:cxn modelId="{69F0DCD0-37C8-43B1-BCAB-05151BC58DC9}" type="presParOf" srcId="{F8E0EDEB-F5DE-440D-9BF2-365A22258509}" destId="{00E89BC1-B07C-4DAE-8935-3C30DBA6BB95}" srcOrd="8" destOrd="0" presId="urn:microsoft.com/office/officeart/2005/8/layout/process5"/>
    <dgm:cxn modelId="{AF11CD8F-00B4-4AAA-AF72-3BEAE777C2D3}" type="presParOf" srcId="{F8E0EDEB-F5DE-440D-9BF2-365A22258509}" destId="{A395B1AD-3AB0-4B4E-B5AB-B2FFE135B294}" srcOrd="9" destOrd="0" presId="urn:microsoft.com/office/officeart/2005/8/layout/process5"/>
    <dgm:cxn modelId="{06FF16E7-94A7-4DB2-839C-30800845E055}" type="presParOf" srcId="{A395B1AD-3AB0-4B4E-B5AB-B2FFE135B294}" destId="{1E48004E-EC6A-4B4C-A6E8-06912E54EEF6}" srcOrd="0" destOrd="0" presId="urn:microsoft.com/office/officeart/2005/8/layout/process5"/>
    <dgm:cxn modelId="{627CFD79-6D2E-41BE-B869-0C22F78FC4CB}" type="presParOf" srcId="{F8E0EDEB-F5DE-440D-9BF2-365A22258509}" destId="{A8AF54C6-355B-46ED-8EA7-8D4AA314462D}"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273A91-EEB5-4214-9A54-37695E2A23EE}" type="doc">
      <dgm:prSet loTypeId="urn:microsoft.com/office/officeart/2005/8/layout/radial5" loCatId="cycle" qsTypeId="urn:microsoft.com/office/officeart/2005/8/quickstyle/simple3" qsCatId="simple" csTypeId="urn:microsoft.com/office/officeart/2005/8/colors/accent1_2" csCatId="accent1" phldr="1"/>
      <dgm:spPr/>
      <dgm:t>
        <a:bodyPr/>
        <a:lstStyle/>
        <a:p>
          <a:endParaRPr lang="zh-CN" altLang="en-US"/>
        </a:p>
      </dgm:t>
    </dgm:pt>
    <dgm:pt modelId="{FF78003D-B1C3-4D17-9EF0-600ED3E2CF04}">
      <dgm:prSet phldrT="[文本]" custT="1"/>
      <dgm:spPr>
        <a:solidFill>
          <a:schemeClr val="accent1">
            <a:lumMod val="60000"/>
            <a:lumOff val="40000"/>
          </a:schemeClr>
        </a:solidFill>
      </dgm:spPr>
      <dgm:t>
        <a:bodyPr/>
        <a:lstStyle/>
        <a:p>
          <a:r>
            <a:rPr lang="en-US" altLang="zh-CN" sz="2400" dirty="0">
              <a:latin typeface="微软雅黑" panose="020B0503020204020204" pitchFamily="34" charset="-122"/>
              <a:ea typeface="微软雅黑" panose="020B0503020204020204" pitchFamily="34" charset="-122"/>
            </a:rPr>
            <a:t>Abortion</a:t>
          </a:r>
          <a:endParaRPr lang="zh-CN" altLang="en-US" sz="2400" dirty="0">
            <a:latin typeface="微软雅黑" panose="020B0503020204020204" pitchFamily="34" charset="-122"/>
            <a:ea typeface="微软雅黑" panose="020B0503020204020204" pitchFamily="34" charset="-122"/>
          </a:endParaRPr>
        </a:p>
      </dgm:t>
    </dgm:pt>
    <dgm:pt modelId="{6A26DA21-EA12-4479-A0BD-4913BC373E2F}" type="parTrans" cxnId="{63E6E4B8-1557-4E66-9E59-8B599E19C136}">
      <dgm:prSet/>
      <dgm:spPr/>
      <dgm:t>
        <a:bodyPr/>
        <a:lstStyle/>
        <a:p>
          <a:endParaRPr lang="zh-CN" altLang="en-US"/>
        </a:p>
      </dgm:t>
    </dgm:pt>
    <dgm:pt modelId="{6E04E068-1F13-4D3A-AC64-3062AA65037E}" type="sibTrans" cxnId="{63E6E4B8-1557-4E66-9E59-8B599E19C136}">
      <dgm:prSet/>
      <dgm:spPr/>
      <dgm:t>
        <a:bodyPr/>
        <a:lstStyle/>
        <a:p>
          <a:endParaRPr lang="zh-CN" altLang="en-US"/>
        </a:p>
      </dgm:t>
    </dgm:pt>
    <dgm:pt modelId="{A1843665-9316-43F7-BB37-6F4B29302369}">
      <dgm:prSet phldrT="[文本]" custT="1"/>
      <dgm:spPr/>
      <dgm:t>
        <a:bodyPr/>
        <a:lstStyle/>
        <a:p>
          <a:r>
            <a:rPr lang="en-US" altLang="zh-CN" sz="2400" dirty="0">
              <a:latin typeface="微软雅黑" panose="020B0503020204020204" pitchFamily="34" charset="-122"/>
              <a:ea typeface="微软雅黑" panose="020B0503020204020204" pitchFamily="34" charset="-122"/>
            </a:rPr>
            <a:t>Women right</a:t>
          </a:r>
          <a:endParaRPr lang="zh-CN" altLang="en-US" sz="2400" dirty="0">
            <a:latin typeface="微软雅黑" panose="020B0503020204020204" pitchFamily="34" charset="-122"/>
            <a:ea typeface="微软雅黑" panose="020B0503020204020204" pitchFamily="34" charset="-122"/>
          </a:endParaRPr>
        </a:p>
      </dgm:t>
    </dgm:pt>
    <dgm:pt modelId="{10E2EB60-5966-4D1D-BF54-52E6E7F3CD5D}" type="parTrans" cxnId="{398FFE7C-FDDC-480F-ADC5-C5D6AB657AA2}">
      <dgm:prSet/>
      <dgm:spPr/>
      <dgm:t>
        <a:bodyPr/>
        <a:lstStyle/>
        <a:p>
          <a:endParaRPr lang="zh-CN" altLang="en-US"/>
        </a:p>
      </dgm:t>
    </dgm:pt>
    <dgm:pt modelId="{098101DF-84E9-4F6A-9C4A-BCEDF9ADBA8C}" type="sibTrans" cxnId="{398FFE7C-FDDC-480F-ADC5-C5D6AB657AA2}">
      <dgm:prSet/>
      <dgm:spPr/>
      <dgm:t>
        <a:bodyPr/>
        <a:lstStyle/>
        <a:p>
          <a:endParaRPr lang="zh-CN" altLang="en-US"/>
        </a:p>
      </dgm:t>
    </dgm:pt>
    <dgm:pt modelId="{20580869-F256-4A05-96AF-7E9F26F4BC91}">
      <dgm:prSet phldrT="[文本]" custT="1"/>
      <dgm:spPr/>
      <dgm:t>
        <a:bodyPr/>
        <a:lstStyle/>
        <a:p>
          <a:r>
            <a:rPr lang="en-US" altLang="zh-CN" sz="2400" dirty="0">
              <a:latin typeface="微软雅黑" panose="020B0503020204020204" pitchFamily="34" charset="-122"/>
              <a:ea typeface="微软雅黑" panose="020B0503020204020204" pitchFamily="34" charset="-122"/>
            </a:rPr>
            <a:t>Health issue</a:t>
          </a:r>
          <a:endParaRPr lang="zh-CN" altLang="en-US" sz="2400" dirty="0">
            <a:latin typeface="微软雅黑" panose="020B0503020204020204" pitchFamily="34" charset="-122"/>
            <a:ea typeface="微软雅黑" panose="020B0503020204020204" pitchFamily="34" charset="-122"/>
          </a:endParaRPr>
        </a:p>
      </dgm:t>
    </dgm:pt>
    <dgm:pt modelId="{6E7151CA-9670-4730-AA11-C1C4EC247AB9}" type="parTrans" cxnId="{9CE509EC-189C-456D-89FF-31D086C11B66}">
      <dgm:prSet/>
      <dgm:spPr/>
      <dgm:t>
        <a:bodyPr/>
        <a:lstStyle/>
        <a:p>
          <a:endParaRPr lang="zh-CN" altLang="en-US"/>
        </a:p>
      </dgm:t>
    </dgm:pt>
    <dgm:pt modelId="{723138E5-E14C-4A30-A5DB-7F3A1D5864CD}" type="sibTrans" cxnId="{9CE509EC-189C-456D-89FF-31D086C11B66}">
      <dgm:prSet/>
      <dgm:spPr/>
      <dgm:t>
        <a:bodyPr/>
        <a:lstStyle/>
        <a:p>
          <a:endParaRPr lang="zh-CN" altLang="en-US"/>
        </a:p>
      </dgm:t>
    </dgm:pt>
    <dgm:pt modelId="{66E8B4CE-A61C-490E-9E32-3CBBC7CEC92C}">
      <dgm:prSet phldrT="[文本]" custT="1"/>
      <dgm:spPr/>
      <dgm:t>
        <a:bodyPr/>
        <a:lstStyle/>
        <a:p>
          <a:r>
            <a:rPr lang="en-US" altLang="en-US" sz="2000" dirty="0">
              <a:latin typeface="微软雅黑" panose="020B0503020204020204" pitchFamily="34" charset="-122"/>
              <a:ea typeface="微软雅黑" panose="020B0503020204020204" pitchFamily="34" charset="-122"/>
            </a:rPr>
            <a:t>Legislation</a:t>
          </a:r>
          <a:endParaRPr lang="zh-CN" altLang="en-US" sz="2000" dirty="0">
            <a:latin typeface="微软雅黑" panose="020B0503020204020204" pitchFamily="34" charset="-122"/>
            <a:ea typeface="微软雅黑" panose="020B0503020204020204" pitchFamily="34" charset="-122"/>
          </a:endParaRPr>
        </a:p>
      </dgm:t>
    </dgm:pt>
    <dgm:pt modelId="{25E69CE0-D5C7-49F8-B5D8-38C9FDC5413F}" type="parTrans" cxnId="{D27140AE-EAA8-4433-9A18-FF442996797F}">
      <dgm:prSet/>
      <dgm:spPr/>
      <dgm:t>
        <a:bodyPr/>
        <a:lstStyle/>
        <a:p>
          <a:endParaRPr lang="zh-CN" altLang="en-US"/>
        </a:p>
      </dgm:t>
    </dgm:pt>
    <dgm:pt modelId="{C4ACA1BD-5C58-422B-B487-9C7695EA27C4}" type="sibTrans" cxnId="{D27140AE-EAA8-4433-9A18-FF442996797F}">
      <dgm:prSet/>
      <dgm:spPr/>
      <dgm:t>
        <a:bodyPr/>
        <a:lstStyle/>
        <a:p>
          <a:endParaRPr lang="zh-CN" altLang="en-US"/>
        </a:p>
      </dgm:t>
    </dgm:pt>
    <dgm:pt modelId="{59EC8118-A10B-4EF3-884B-4BFAB92A46A6}" type="pres">
      <dgm:prSet presAssocID="{ED273A91-EEB5-4214-9A54-37695E2A23EE}" presName="Name0" presStyleCnt="0">
        <dgm:presLayoutVars>
          <dgm:chMax val="1"/>
          <dgm:dir/>
          <dgm:animLvl val="ctr"/>
          <dgm:resizeHandles val="exact"/>
        </dgm:presLayoutVars>
      </dgm:prSet>
      <dgm:spPr/>
    </dgm:pt>
    <dgm:pt modelId="{F6829B2E-2E81-4B97-BF73-3FF5D2340B67}" type="pres">
      <dgm:prSet presAssocID="{FF78003D-B1C3-4D17-9EF0-600ED3E2CF04}" presName="centerShape" presStyleLbl="node0" presStyleIdx="0" presStyleCnt="1"/>
      <dgm:spPr/>
    </dgm:pt>
    <dgm:pt modelId="{0C79D078-157E-42EF-9B33-812D16D0A86E}" type="pres">
      <dgm:prSet presAssocID="{10E2EB60-5966-4D1D-BF54-52E6E7F3CD5D}" presName="parTrans" presStyleLbl="sibTrans2D1" presStyleIdx="0" presStyleCnt="3"/>
      <dgm:spPr/>
    </dgm:pt>
    <dgm:pt modelId="{88FA0134-4E5B-4CB9-B195-323D9FF185BB}" type="pres">
      <dgm:prSet presAssocID="{10E2EB60-5966-4D1D-BF54-52E6E7F3CD5D}" presName="connectorText" presStyleLbl="sibTrans2D1" presStyleIdx="0" presStyleCnt="3"/>
      <dgm:spPr/>
    </dgm:pt>
    <dgm:pt modelId="{316645A9-EEB1-4BFD-8A1C-FF0ECEFBFD26}" type="pres">
      <dgm:prSet presAssocID="{A1843665-9316-43F7-BB37-6F4B29302369}" presName="node" presStyleLbl="node1" presStyleIdx="0" presStyleCnt="3" custRadScaleRad="89706">
        <dgm:presLayoutVars>
          <dgm:bulletEnabled val="1"/>
        </dgm:presLayoutVars>
      </dgm:prSet>
      <dgm:spPr/>
    </dgm:pt>
    <dgm:pt modelId="{98FC0A54-6A4F-47BC-8D84-8FC68109BC8A}" type="pres">
      <dgm:prSet presAssocID="{6E7151CA-9670-4730-AA11-C1C4EC247AB9}" presName="parTrans" presStyleLbl="sibTrans2D1" presStyleIdx="1" presStyleCnt="3"/>
      <dgm:spPr/>
    </dgm:pt>
    <dgm:pt modelId="{6508FECC-7328-4879-81A9-1552E83B2B6A}" type="pres">
      <dgm:prSet presAssocID="{6E7151CA-9670-4730-AA11-C1C4EC247AB9}" presName="connectorText" presStyleLbl="sibTrans2D1" presStyleIdx="1" presStyleCnt="3"/>
      <dgm:spPr/>
    </dgm:pt>
    <dgm:pt modelId="{33122CDD-7703-4BEC-8419-D49A093D2631}" type="pres">
      <dgm:prSet presAssocID="{20580869-F256-4A05-96AF-7E9F26F4BC91}" presName="node" presStyleLbl="node1" presStyleIdx="1" presStyleCnt="3" custRadScaleRad="141223" custRadScaleInc="-16155">
        <dgm:presLayoutVars>
          <dgm:bulletEnabled val="1"/>
        </dgm:presLayoutVars>
      </dgm:prSet>
      <dgm:spPr/>
    </dgm:pt>
    <dgm:pt modelId="{73EFC710-E955-4D90-98DF-B3273A81425E}" type="pres">
      <dgm:prSet presAssocID="{25E69CE0-D5C7-49F8-B5D8-38C9FDC5413F}" presName="parTrans" presStyleLbl="sibTrans2D1" presStyleIdx="2" presStyleCnt="3"/>
      <dgm:spPr/>
    </dgm:pt>
    <dgm:pt modelId="{89343018-D65B-45D8-ABCA-A8C8CDA22A46}" type="pres">
      <dgm:prSet presAssocID="{25E69CE0-D5C7-49F8-B5D8-38C9FDC5413F}" presName="connectorText" presStyleLbl="sibTrans2D1" presStyleIdx="2" presStyleCnt="3"/>
      <dgm:spPr/>
    </dgm:pt>
    <dgm:pt modelId="{D7AF21AD-DCEB-4FDE-9317-205056EDA19F}" type="pres">
      <dgm:prSet presAssocID="{66E8B4CE-A61C-490E-9E32-3CBBC7CEC92C}" presName="node" presStyleLbl="node1" presStyleIdx="2" presStyleCnt="3" custRadScaleRad="133657" custRadScaleInc="13669">
        <dgm:presLayoutVars>
          <dgm:bulletEnabled val="1"/>
        </dgm:presLayoutVars>
      </dgm:prSet>
      <dgm:spPr/>
    </dgm:pt>
  </dgm:ptLst>
  <dgm:cxnLst>
    <dgm:cxn modelId="{61640E04-F5DB-497E-BB8E-06001D9AA970}" type="presOf" srcId="{FF78003D-B1C3-4D17-9EF0-600ED3E2CF04}" destId="{F6829B2E-2E81-4B97-BF73-3FF5D2340B67}" srcOrd="0" destOrd="0" presId="urn:microsoft.com/office/officeart/2005/8/layout/radial5"/>
    <dgm:cxn modelId="{7CC1353A-6E41-4129-9E06-73B3BD3C0077}" type="presOf" srcId="{6E7151CA-9670-4730-AA11-C1C4EC247AB9}" destId="{6508FECC-7328-4879-81A9-1552E83B2B6A}" srcOrd="1" destOrd="0" presId="urn:microsoft.com/office/officeart/2005/8/layout/radial5"/>
    <dgm:cxn modelId="{D4F75749-1EC7-4772-8881-40DCD135842B}" type="presOf" srcId="{ED273A91-EEB5-4214-9A54-37695E2A23EE}" destId="{59EC8118-A10B-4EF3-884B-4BFAB92A46A6}" srcOrd="0" destOrd="0" presId="urn:microsoft.com/office/officeart/2005/8/layout/radial5"/>
    <dgm:cxn modelId="{398FFE7C-FDDC-480F-ADC5-C5D6AB657AA2}" srcId="{FF78003D-B1C3-4D17-9EF0-600ED3E2CF04}" destId="{A1843665-9316-43F7-BB37-6F4B29302369}" srcOrd="0" destOrd="0" parTransId="{10E2EB60-5966-4D1D-BF54-52E6E7F3CD5D}" sibTransId="{098101DF-84E9-4F6A-9C4A-BCEDF9ADBA8C}"/>
    <dgm:cxn modelId="{8FC2C97F-B9D0-4866-B7F7-F5A2348DAA02}" type="presOf" srcId="{66E8B4CE-A61C-490E-9E32-3CBBC7CEC92C}" destId="{D7AF21AD-DCEB-4FDE-9317-205056EDA19F}" srcOrd="0" destOrd="0" presId="urn:microsoft.com/office/officeart/2005/8/layout/radial5"/>
    <dgm:cxn modelId="{E563EF87-ED22-4FDA-BF28-5FDCEC4355FB}" type="presOf" srcId="{10E2EB60-5966-4D1D-BF54-52E6E7F3CD5D}" destId="{0C79D078-157E-42EF-9B33-812D16D0A86E}" srcOrd="0" destOrd="0" presId="urn:microsoft.com/office/officeart/2005/8/layout/radial5"/>
    <dgm:cxn modelId="{103B238C-6427-486F-9BB3-D54FE3DBDA6E}" type="presOf" srcId="{10E2EB60-5966-4D1D-BF54-52E6E7F3CD5D}" destId="{88FA0134-4E5B-4CB9-B195-323D9FF185BB}" srcOrd="1" destOrd="0" presId="urn:microsoft.com/office/officeart/2005/8/layout/radial5"/>
    <dgm:cxn modelId="{7823598D-37A0-4969-9E03-2846DD1627CF}" type="presOf" srcId="{A1843665-9316-43F7-BB37-6F4B29302369}" destId="{316645A9-EEB1-4BFD-8A1C-FF0ECEFBFD26}" srcOrd="0" destOrd="0" presId="urn:microsoft.com/office/officeart/2005/8/layout/radial5"/>
    <dgm:cxn modelId="{F63D0A9A-2D5D-4EEC-A535-3D84E18EC0D4}" type="presOf" srcId="{20580869-F256-4A05-96AF-7E9F26F4BC91}" destId="{33122CDD-7703-4BEC-8419-D49A093D2631}" srcOrd="0" destOrd="0" presId="urn:microsoft.com/office/officeart/2005/8/layout/radial5"/>
    <dgm:cxn modelId="{D27140AE-EAA8-4433-9A18-FF442996797F}" srcId="{FF78003D-B1C3-4D17-9EF0-600ED3E2CF04}" destId="{66E8B4CE-A61C-490E-9E32-3CBBC7CEC92C}" srcOrd="2" destOrd="0" parTransId="{25E69CE0-D5C7-49F8-B5D8-38C9FDC5413F}" sibTransId="{C4ACA1BD-5C58-422B-B487-9C7695EA27C4}"/>
    <dgm:cxn modelId="{63E6E4B8-1557-4E66-9E59-8B599E19C136}" srcId="{ED273A91-EEB5-4214-9A54-37695E2A23EE}" destId="{FF78003D-B1C3-4D17-9EF0-600ED3E2CF04}" srcOrd="0" destOrd="0" parTransId="{6A26DA21-EA12-4479-A0BD-4913BC373E2F}" sibTransId="{6E04E068-1F13-4D3A-AC64-3062AA65037E}"/>
    <dgm:cxn modelId="{1904A0DA-1DA7-4540-8728-A86C00449A97}" type="presOf" srcId="{6E7151CA-9670-4730-AA11-C1C4EC247AB9}" destId="{98FC0A54-6A4F-47BC-8D84-8FC68109BC8A}" srcOrd="0" destOrd="0" presId="urn:microsoft.com/office/officeart/2005/8/layout/radial5"/>
    <dgm:cxn modelId="{9CE509EC-189C-456D-89FF-31D086C11B66}" srcId="{FF78003D-B1C3-4D17-9EF0-600ED3E2CF04}" destId="{20580869-F256-4A05-96AF-7E9F26F4BC91}" srcOrd="1" destOrd="0" parTransId="{6E7151CA-9670-4730-AA11-C1C4EC247AB9}" sibTransId="{723138E5-E14C-4A30-A5DB-7F3A1D5864CD}"/>
    <dgm:cxn modelId="{D52C6EFD-2AD7-413E-B6FA-48B1BC110904}" type="presOf" srcId="{25E69CE0-D5C7-49F8-B5D8-38C9FDC5413F}" destId="{89343018-D65B-45D8-ABCA-A8C8CDA22A46}" srcOrd="1" destOrd="0" presId="urn:microsoft.com/office/officeart/2005/8/layout/radial5"/>
    <dgm:cxn modelId="{B2648EFD-D973-4E4E-9FA3-95086872C34A}" type="presOf" srcId="{25E69CE0-D5C7-49F8-B5D8-38C9FDC5413F}" destId="{73EFC710-E955-4D90-98DF-B3273A81425E}" srcOrd="0" destOrd="0" presId="urn:microsoft.com/office/officeart/2005/8/layout/radial5"/>
    <dgm:cxn modelId="{227F03AA-6CA3-4307-AB83-149D2D608A7A}" type="presParOf" srcId="{59EC8118-A10B-4EF3-884B-4BFAB92A46A6}" destId="{F6829B2E-2E81-4B97-BF73-3FF5D2340B67}" srcOrd="0" destOrd="0" presId="urn:microsoft.com/office/officeart/2005/8/layout/radial5"/>
    <dgm:cxn modelId="{E01B4626-A715-4E1C-B1A2-70CB5577C0A0}" type="presParOf" srcId="{59EC8118-A10B-4EF3-884B-4BFAB92A46A6}" destId="{0C79D078-157E-42EF-9B33-812D16D0A86E}" srcOrd="1" destOrd="0" presId="urn:microsoft.com/office/officeart/2005/8/layout/radial5"/>
    <dgm:cxn modelId="{23FD071D-DFC5-4CDF-B514-778A450233E8}" type="presParOf" srcId="{0C79D078-157E-42EF-9B33-812D16D0A86E}" destId="{88FA0134-4E5B-4CB9-B195-323D9FF185BB}" srcOrd="0" destOrd="0" presId="urn:microsoft.com/office/officeart/2005/8/layout/radial5"/>
    <dgm:cxn modelId="{61F470A2-4BB2-43B5-88AB-20BAC37FA1C7}" type="presParOf" srcId="{59EC8118-A10B-4EF3-884B-4BFAB92A46A6}" destId="{316645A9-EEB1-4BFD-8A1C-FF0ECEFBFD26}" srcOrd="2" destOrd="0" presId="urn:microsoft.com/office/officeart/2005/8/layout/radial5"/>
    <dgm:cxn modelId="{B2A1B3E2-A45D-48A1-813C-8FE1EC85E763}" type="presParOf" srcId="{59EC8118-A10B-4EF3-884B-4BFAB92A46A6}" destId="{98FC0A54-6A4F-47BC-8D84-8FC68109BC8A}" srcOrd="3" destOrd="0" presId="urn:microsoft.com/office/officeart/2005/8/layout/radial5"/>
    <dgm:cxn modelId="{F70D6704-7B94-4F25-95A1-A23E822E4814}" type="presParOf" srcId="{98FC0A54-6A4F-47BC-8D84-8FC68109BC8A}" destId="{6508FECC-7328-4879-81A9-1552E83B2B6A}" srcOrd="0" destOrd="0" presId="urn:microsoft.com/office/officeart/2005/8/layout/radial5"/>
    <dgm:cxn modelId="{72AEDFFF-395C-4390-8E42-85A322A71D77}" type="presParOf" srcId="{59EC8118-A10B-4EF3-884B-4BFAB92A46A6}" destId="{33122CDD-7703-4BEC-8419-D49A093D2631}" srcOrd="4" destOrd="0" presId="urn:microsoft.com/office/officeart/2005/8/layout/radial5"/>
    <dgm:cxn modelId="{083B2607-B931-4EE0-9C5A-BEBFF1300254}" type="presParOf" srcId="{59EC8118-A10B-4EF3-884B-4BFAB92A46A6}" destId="{73EFC710-E955-4D90-98DF-B3273A81425E}" srcOrd="5" destOrd="0" presId="urn:microsoft.com/office/officeart/2005/8/layout/radial5"/>
    <dgm:cxn modelId="{0DBFF77F-A81D-4A83-93E1-2B1A5243ABF5}" type="presParOf" srcId="{73EFC710-E955-4D90-98DF-B3273A81425E}" destId="{89343018-D65B-45D8-ABCA-A8C8CDA22A46}" srcOrd="0" destOrd="0" presId="urn:microsoft.com/office/officeart/2005/8/layout/radial5"/>
    <dgm:cxn modelId="{08C5816F-34A8-489B-AD78-081C7871C8DA}" type="presParOf" srcId="{59EC8118-A10B-4EF3-884B-4BFAB92A46A6}" destId="{D7AF21AD-DCEB-4FDE-9317-205056EDA19F}"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F7243-08E9-4461-81B2-CBA15F81B256}">
      <dsp:nvSpPr>
        <dsp:cNvPr id="0" name=""/>
        <dsp:cNvSpPr/>
      </dsp:nvSpPr>
      <dsp:spPr>
        <a:xfrm>
          <a:off x="4263" y="276314"/>
          <a:ext cx="1863953" cy="111837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en-US" sz="2200" kern="1200" dirty="0"/>
            <a:t>Westward movement</a:t>
          </a:r>
          <a:endParaRPr lang="zh-CN" altLang="en-US" sz="2200" kern="1200" dirty="0"/>
        </a:p>
      </dsp:txBody>
      <dsp:txXfrm>
        <a:off x="37019" y="309070"/>
        <a:ext cx="1798441" cy="1052860"/>
      </dsp:txXfrm>
    </dsp:sp>
    <dsp:sp modelId="{E353EFE9-1879-499D-ADC7-CE579DFC6E1B}">
      <dsp:nvSpPr>
        <dsp:cNvPr id="0" name=""/>
        <dsp:cNvSpPr/>
      </dsp:nvSpPr>
      <dsp:spPr>
        <a:xfrm>
          <a:off x="2054611" y="604370"/>
          <a:ext cx="395158" cy="4622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054611" y="696822"/>
        <a:ext cx="276611" cy="277356"/>
      </dsp:txXfrm>
    </dsp:sp>
    <dsp:sp modelId="{FCEA5208-57F0-43DA-9F73-7D46C9AFCEEF}">
      <dsp:nvSpPr>
        <dsp:cNvPr id="0" name=""/>
        <dsp:cNvSpPr/>
      </dsp:nvSpPr>
      <dsp:spPr>
        <a:xfrm>
          <a:off x="2613797" y="276314"/>
          <a:ext cx="1863953" cy="111837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en-US" sz="2200" kern="1200" dirty="0"/>
            <a:t>Black immigration</a:t>
          </a:r>
          <a:endParaRPr lang="zh-CN" altLang="en-US" sz="2200" kern="1200" dirty="0"/>
        </a:p>
      </dsp:txBody>
      <dsp:txXfrm>
        <a:off x="2646553" y="309070"/>
        <a:ext cx="1798441" cy="1052860"/>
      </dsp:txXfrm>
    </dsp:sp>
    <dsp:sp modelId="{18D7726A-81A1-453B-80AA-1AC605BA34A8}">
      <dsp:nvSpPr>
        <dsp:cNvPr id="0" name=""/>
        <dsp:cNvSpPr/>
      </dsp:nvSpPr>
      <dsp:spPr>
        <a:xfrm>
          <a:off x="4664146" y="604370"/>
          <a:ext cx="395158" cy="4622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4664146" y="696822"/>
        <a:ext cx="276611" cy="277356"/>
      </dsp:txXfrm>
    </dsp:sp>
    <dsp:sp modelId="{A2BE9AB5-EF6A-4FBE-B052-7EC7A2F8E60F}">
      <dsp:nvSpPr>
        <dsp:cNvPr id="0" name=""/>
        <dsp:cNvSpPr/>
      </dsp:nvSpPr>
      <dsp:spPr>
        <a:xfrm>
          <a:off x="5223332" y="276314"/>
          <a:ext cx="1863953" cy="111837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en-US" sz="2200" kern="1200" dirty="0"/>
            <a:t>Panic of locals</a:t>
          </a:r>
          <a:endParaRPr lang="zh-CN" altLang="en-US" sz="2200" kern="1200" dirty="0"/>
        </a:p>
      </dsp:txBody>
      <dsp:txXfrm>
        <a:off x="5256088" y="309070"/>
        <a:ext cx="1798441" cy="1052860"/>
      </dsp:txXfrm>
    </dsp:sp>
    <dsp:sp modelId="{66F99ADB-0193-4DD5-AB51-55B69518B79D}">
      <dsp:nvSpPr>
        <dsp:cNvPr id="0" name=""/>
        <dsp:cNvSpPr/>
      </dsp:nvSpPr>
      <dsp:spPr>
        <a:xfrm>
          <a:off x="7273681" y="604370"/>
          <a:ext cx="395158" cy="4622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7273681" y="696822"/>
        <a:ext cx="276611" cy="277356"/>
      </dsp:txXfrm>
    </dsp:sp>
    <dsp:sp modelId="{1689C621-287A-48CB-BA6F-550687A06860}">
      <dsp:nvSpPr>
        <dsp:cNvPr id="0" name=""/>
        <dsp:cNvSpPr/>
      </dsp:nvSpPr>
      <dsp:spPr>
        <a:xfrm>
          <a:off x="7832867" y="276314"/>
          <a:ext cx="1863953" cy="111837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en-US" sz="2200" kern="1200" dirty="0"/>
            <a:t>Enactment of abortion laws</a:t>
          </a:r>
          <a:endParaRPr lang="zh-CN" altLang="en-US" sz="2200" kern="1200" dirty="0"/>
        </a:p>
      </dsp:txBody>
      <dsp:txXfrm>
        <a:off x="7865623" y="309070"/>
        <a:ext cx="1798441" cy="1052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75BE5-172C-46D8-9DD7-3D566B9F3F28}">
      <dsp:nvSpPr>
        <dsp:cNvPr id="0" name=""/>
        <dsp:cNvSpPr/>
      </dsp:nvSpPr>
      <dsp:spPr>
        <a:xfrm>
          <a:off x="0" y="321716"/>
          <a:ext cx="2826804" cy="914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Get pregnancy</a:t>
          </a:r>
          <a:endParaRPr lang="zh-CN" altLang="en-US" sz="2000" kern="1200" dirty="0">
            <a:latin typeface="微软雅黑" panose="020B0503020204020204" pitchFamily="34" charset="-122"/>
            <a:ea typeface="微软雅黑" panose="020B0503020204020204" pitchFamily="34" charset="-122"/>
          </a:endParaRPr>
        </a:p>
      </dsp:txBody>
      <dsp:txXfrm>
        <a:off x="26788" y="348504"/>
        <a:ext cx="2773228" cy="861020"/>
      </dsp:txXfrm>
    </dsp:sp>
    <dsp:sp modelId="{5A9F9BC0-1947-47A2-9B06-2410097C8BF9}">
      <dsp:nvSpPr>
        <dsp:cNvPr id="0" name=""/>
        <dsp:cNvSpPr/>
      </dsp:nvSpPr>
      <dsp:spPr>
        <a:xfrm rot="21592028">
          <a:off x="2961536" y="586031"/>
          <a:ext cx="324584" cy="3780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961536" y="661751"/>
        <a:ext cx="227209" cy="226819"/>
      </dsp:txXfrm>
    </dsp:sp>
    <dsp:sp modelId="{572AE2C1-F9D6-47F9-A06F-74552AAF2058}">
      <dsp:nvSpPr>
        <dsp:cNvPr id="0" name=""/>
        <dsp:cNvSpPr/>
      </dsp:nvSpPr>
      <dsp:spPr>
        <a:xfrm>
          <a:off x="3439225" y="313740"/>
          <a:ext cx="2826804" cy="914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i="0" kern="1200" dirty="0">
              <a:solidFill>
                <a:schemeClr val="bg1"/>
              </a:solidFill>
              <a:effectLst/>
              <a:latin typeface="微软雅黑" panose="020B0503020204020204" pitchFamily="34" charset="-122"/>
              <a:ea typeface="微软雅黑" panose="020B0503020204020204" pitchFamily="34" charset="-122"/>
            </a:rPr>
            <a:t>Get a rape certificate</a:t>
          </a:r>
          <a:endParaRPr lang="zh-CN" altLang="en-US" sz="2000" kern="1200" dirty="0">
            <a:solidFill>
              <a:schemeClr val="bg1"/>
            </a:solidFill>
            <a:latin typeface="微软雅黑" panose="020B0503020204020204" pitchFamily="34" charset="-122"/>
            <a:ea typeface="微软雅黑" panose="020B0503020204020204" pitchFamily="34" charset="-122"/>
          </a:endParaRPr>
        </a:p>
      </dsp:txBody>
      <dsp:txXfrm>
        <a:off x="3466013" y="340528"/>
        <a:ext cx="2773228" cy="861020"/>
      </dsp:txXfrm>
    </dsp:sp>
    <dsp:sp modelId="{2F147E2C-EDEB-4ADE-9671-BFD657A45AF1}">
      <dsp:nvSpPr>
        <dsp:cNvPr id="0" name=""/>
        <dsp:cNvSpPr/>
      </dsp:nvSpPr>
      <dsp:spPr>
        <a:xfrm rot="5400000">
          <a:off x="4691048" y="1335040"/>
          <a:ext cx="323157" cy="3780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4739218" y="1362478"/>
        <a:ext cx="226819" cy="226210"/>
      </dsp:txXfrm>
    </dsp:sp>
    <dsp:sp modelId="{AF4351CB-2559-42D3-97A8-D3B84BABCA74}">
      <dsp:nvSpPr>
        <dsp:cNvPr id="0" name=""/>
        <dsp:cNvSpPr/>
      </dsp:nvSpPr>
      <dsp:spPr>
        <a:xfrm>
          <a:off x="3439225" y="1838068"/>
          <a:ext cx="2826804" cy="914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latin typeface="微软雅黑" panose="020B0503020204020204" pitchFamily="34" charset="-122"/>
              <a:ea typeface="微软雅黑" panose="020B0503020204020204" pitchFamily="34" charset="-122"/>
            </a:rPr>
            <a:t>Rejected by the police</a:t>
          </a:r>
          <a:endParaRPr lang="zh-CN" altLang="en-US" sz="2000" kern="1200" dirty="0">
            <a:latin typeface="微软雅黑" panose="020B0503020204020204" pitchFamily="34" charset="-122"/>
            <a:ea typeface="微软雅黑" panose="020B0503020204020204" pitchFamily="34" charset="-122"/>
          </a:endParaRPr>
        </a:p>
      </dsp:txBody>
      <dsp:txXfrm>
        <a:off x="3466013" y="1864856"/>
        <a:ext cx="2773228" cy="861020"/>
      </dsp:txXfrm>
    </dsp:sp>
    <dsp:sp modelId="{60FAC733-81D0-4DA8-88F5-74D798C7735F}">
      <dsp:nvSpPr>
        <dsp:cNvPr id="0" name=""/>
        <dsp:cNvSpPr/>
      </dsp:nvSpPr>
      <dsp:spPr>
        <a:xfrm rot="10800000">
          <a:off x="2981927" y="2106349"/>
          <a:ext cx="323157" cy="3780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10800000">
        <a:off x="3078874" y="2181956"/>
        <a:ext cx="226210" cy="226819"/>
      </dsp:txXfrm>
    </dsp:sp>
    <dsp:sp modelId="{7FFC540D-D17F-464B-BF60-19695208C1E2}">
      <dsp:nvSpPr>
        <dsp:cNvPr id="0" name=""/>
        <dsp:cNvSpPr/>
      </dsp:nvSpPr>
      <dsp:spPr>
        <a:xfrm>
          <a:off x="2690" y="1838068"/>
          <a:ext cx="2826804" cy="914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微软雅黑" panose="020B0503020204020204" pitchFamily="34" charset="-122"/>
              <a:ea typeface="微软雅黑" panose="020B0503020204020204" pitchFamily="34" charset="-122"/>
            </a:rPr>
            <a:t>Go to underground clinic</a:t>
          </a:r>
          <a:endParaRPr lang="zh-CN" altLang="en-US" sz="2000" kern="1200" dirty="0">
            <a:latin typeface="微软雅黑" panose="020B0503020204020204" pitchFamily="34" charset="-122"/>
            <a:ea typeface="微软雅黑" panose="020B0503020204020204" pitchFamily="34" charset="-122"/>
          </a:endParaRPr>
        </a:p>
      </dsp:txBody>
      <dsp:txXfrm>
        <a:off x="29478" y="1864856"/>
        <a:ext cx="2773228" cy="861020"/>
      </dsp:txXfrm>
    </dsp:sp>
    <dsp:sp modelId="{3B70D33F-BC62-4E86-A1E7-2DC7F8834110}">
      <dsp:nvSpPr>
        <dsp:cNvPr id="0" name=""/>
        <dsp:cNvSpPr/>
      </dsp:nvSpPr>
      <dsp:spPr>
        <a:xfrm rot="5400000">
          <a:off x="1254513" y="2859367"/>
          <a:ext cx="323157" cy="3780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1302683" y="2886805"/>
        <a:ext cx="226819" cy="226210"/>
      </dsp:txXfrm>
    </dsp:sp>
    <dsp:sp modelId="{00E89BC1-B07C-4DAE-8935-3C30DBA6BB95}">
      <dsp:nvSpPr>
        <dsp:cNvPr id="0" name=""/>
        <dsp:cNvSpPr/>
      </dsp:nvSpPr>
      <dsp:spPr>
        <a:xfrm>
          <a:off x="2690" y="3362395"/>
          <a:ext cx="2826804" cy="914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latin typeface="微软雅黑" panose="020B0503020204020204" pitchFamily="34" charset="-122"/>
              <a:ea typeface="微软雅黑" panose="020B0503020204020204" pitchFamily="34" charset="-122"/>
            </a:rPr>
            <a:t>Stopped by police</a:t>
          </a:r>
          <a:endParaRPr lang="zh-CN" altLang="en-US" sz="2000" kern="1200" dirty="0">
            <a:latin typeface="微软雅黑" panose="020B0503020204020204" pitchFamily="34" charset="-122"/>
            <a:ea typeface="微软雅黑" panose="020B0503020204020204" pitchFamily="34" charset="-122"/>
          </a:endParaRPr>
        </a:p>
      </dsp:txBody>
      <dsp:txXfrm>
        <a:off x="29478" y="3389183"/>
        <a:ext cx="2773228" cy="861020"/>
      </dsp:txXfrm>
    </dsp:sp>
    <dsp:sp modelId="{A395B1AD-3AB0-4B4E-B5AB-B2FFE135B294}">
      <dsp:nvSpPr>
        <dsp:cNvPr id="0" name=""/>
        <dsp:cNvSpPr/>
      </dsp:nvSpPr>
      <dsp:spPr>
        <a:xfrm>
          <a:off x="2963635" y="3630677"/>
          <a:ext cx="323157" cy="3780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963635" y="3706284"/>
        <a:ext cx="226210" cy="226819"/>
      </dsp:txXfrm>
    </dsp:sp>
    <dsp:sp modelId="{A8AF54C6-355B-46ED-8EA7-8D4AA314462D}">
      <dsp:nvSpPr>
        <dsp:cNvPr id="0" name=""/>
        <dsp:cNvSpPr/>
      </dsp:nvSpPr>
      <dsp:spPr>
        <a:xfrm>
          <a:off x="3439225" y="3362395"/>
          <a:ext cx="2826804" cy="914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latin typeface="微软雅黑" panose="020B0503020204020204" pitchFamily="34" charset="-122"/>
              <a:ea typeface="微软雅黑" panose="020B0503020204020204" pitchFamily="34" charset="-122"/>
            </a:rPr>
            <a:t>Sue the government</a:t>
          </a:r>
          <a:endParaRPr lang="zh-CN" altLang="en-US" sz="2000" kern="1200" dirty="0">
            <a:latin typeface="微软雅黑" panose="020B0503020204020204" pitchFamily="34" charset="-122"/>
            <a:ea typeface="微软雅黑" panose="020B0503020204020204" pitchFamily="34" charset="-122"/>
          </a:endParaRPr>
        </a:p>
      </dsp:txBody>
      <dsp:txXfrm>
        <a:off x="3466013" y="3389183"/>
        <a:ext cx="2773228" cy="8610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29B2E-2E81-4B97-BF73-3FF5D2340B67}">
      <dsp:nvSpPr>
        <dsp:cNvPr id="0" name=""/>
        <dsp:cNvSpPr/>
      </dsp:nvSpPr>
      <dsp:spPr>
        <a:xfrm>
          <a:off x="3283979" y="2768038"/>
          <a:ext cx="1972472" cy="1972472"/>
        </a:xfrm>
        <a:prstGeom prst="ellipse">
          <a:avLst/>
        </a:prstGeom>
        <a:solidFill>
          <a:schemeClr val="accent1">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Abortion</a:t>
          </a:r>
          <a:endParaRPr lang="zh-CN" altLang="en-US" sz="2400" kern="1200" dirty="0">
            <a:latin typeface="微软雅黑" panose="020B0503020204020204" pitchFamily="34" charset="-122"/>
            <a:ea typeface="微软雅黑" panose="020B0503020204020204" pitchFamily="34" charset="-122"/>
          </a:endParaRPr>
        </a:p>
      </dsp:txBody>
      <dsp:txXfrm>
        <a:off x="3572841" y="3056900"/>
        <a:ext cx="1394748" cy="1394748"/>
      </dsp:txXfrm>
    </dsp:sp>
    <dsp:sp modelId="{0C79D078-157E-42EF-9B33-812D16D0A86E}">
      <dsp:nvSpPr>
        <dsp:cNvPr id="0" name=""/>
        <dsp:cNvSpPr/>
      </dsp:nvSpPr>
      <dsp:spPr>
        <a:xfrm rot="16200000">
          <a:off x="4135778" y="2186672"/>
          <a:ext cx="268874" cy="670640"/>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a:off x="4176109" y="2361131"/>
        <a:ext cx="188212" cy="402384"/>
      </dsp:txXfrm>
    </dsp:sp>
    <dsp:sp modelId="{316645A9-EEB1-4BFD-8A1C-FF0ECEFBFD26}">
      <dsp:nvSpPr>
        <dsp:cNvPr id="0" name=""/>
        <dsp:cNvSpPr/>
      </dsp:nvSpPr>
      <dsp:spPr>
        <a:xfrm>
          <a:off x="3283979" y="288254"/>
          <a:ext cx="1972472" cy="1972472"/>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Women right</a:t>
          </a:r>
          <a:endParaRPr lang="zh-CN" altLang="en-US" sz="2400" kern="1200" dirty="0">
            <a:latin typeface="微软雅黑" panose="020B0503020204020204" pitchFamily="34" charset="-122"/>
            <a:ea typeface="微软雅黑" panose="020B0503020204020204" pitchFamily="34" charset="-122"/>
          </a:endParaRPr>
        </a:p>
      </dsp:txBody>
      <dsp:txXfrm>
        <a:off x="3572841" y="577116"/>
        <a:ext cx="1394748" cy="1394748"/>
      </dsp:txXfrm>
    </dsp:sp>
    <dsp:sp modelId="{98FC0A54-6A4F-47BC-8D84-8FC68109BC8A}">
      <dsp:nvSpPr>
        <dsp:cNvPr id="0" name=""/>
        <dsp:cNvSpPr/>
      </dsp:nvSpPr>
      <dsp:spPr>
        <a:xfrm rot="1345152">
          <a:off x="5471593" y="4087338"/>
          <a:ext cx="837404" cy="670640"/>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a:off x="5479196" y="4183101"/>
        <a:ext cx="636212" cy="402384"/>
      </dsp:txXfrm>
    </dsp:sp>
    <dsp:sp modelId="{33122CDD-7703-4BEC-8419-D49A093D2631}">
      <dsp:nvSpPr>
        <dsp:cNvPr id="0" name=""/>
        <dsp:cNvSpPr/>
      </dsp:nvSpPr>
      <dsp:spPr>
        <a:xfrm>
          <a:off x="6567958" y="4122885"/>
          <a:ext cx="1972472" cy="1972472"/>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Health issue</a:t>
          </a:r>
          <a:endParaRPr lang="zh-CN" altLang="en-US" sz="2400" kern="1200" dirty="0">
            <a:latin typeface="微软雅黑" panose="020B0503020204020204" pitchFamily="34" charset="-122"/>
            <a:ea typeface="微软雅黑" panose="020B0503020204020204" pitchFamily="34" charset="-122"/>
          </a:endParaRPr>
        </a:p>
      </dsp:txBody>
      <dsp:txXfrm>
        <a:off x="6856820" y="4411747"/>
        <a:ext cx="1394748" cy="1394748"/>
      </dsp:txXfrm>
    </dsp:sp>
    <dsp:sp modelId="{73EFC710-E955-4D90-98DF-B3273A81425E}">
      <dsp:nvSpPr>
        <dsp:cNvPr id="0" name=""/>
        <dsp:cNvSpPr/>
      </dsp:nvSpPr>
      <dsp:spPr>
        <a:xfrm rot="9439510">
          <a:off x="2229737" y="4095792"/>
          <a:ext cx="840895" cy="670640"/>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zh-CN" altLang="en-US" sz="2500" kern="1200"/>
        </a:p>
      </dsp:txBody>
      <dsp:txXfrm rot="10800000">
        <a:off x="2423154" y="4191140"/>
        <a:ext cx="639703" cy="402384"/>
      </dsp:txXfrm>
    </dsp:sp>
    <dsp:sp modelId="{D7AF21AD-DCEB-4FDE-9317-205056EDA19F}">
      <dsp:nvSpPr>
        <dsp:cNvPr id="0" name=""/>
        <dsp:cNvSpPr/>
      </dsp:nvSpPr>
      <dsp:spPr>
        <a:xfrm>
          <a:off x="0" y="4140062"/>
          <a:ext cx="1972472" cy="1972472"/>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latin typeface="微软雅黑" panose="020B0503020204020204" pitchFamily="34" charset="-122"/>
              <a:ea typeface="微软雅黑" panose="020B0503020204020204" pitchFamily="34" charset="-122"/>
            </a:rPr>
            <a:t>Legislation</a:t>
          </a:r>
          <a:endParaRPr lang="zh-CN" altLang="en-US" sz="2000" kern="1200" dirty="0">
            <a:latin typeface="微软雅黑" panose="020B0503020204020204" pitchFamily="34" charset="-122"/>
            <a:ea typeface="微软雅黑" panose="020B0503020204020204" pitchFamily="34" charset="-122"/>
          </a:endParaRPr>
        </a:p>
      </dsp:txBody>
      <dsp:txXfrm>
        <a:off x="288862" y="4428924"/>
        <a:ext cx="1394748" cy="13947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91841-FEDC-404B-B339-09A51E2A0D32}" type="datetimeFigureOut">
              <a:rPr lang="zh-CN" altLang="en-US" smtClean="0"/>
              <a:t>2023/3/22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666FD-2A75-4568-B1A7-72EA263331BF}" type="slidenum">
              <a:rPr lang="zh-CN" altLang="en-US" smtClean="0"/>
              <a:t>‹#›</a:t>
            </a:fld>
            <a:endParaRPr lang="zh-CN" altLang="en-US"/>
          </a:p>
        </p:txBody>
      </p:sp>
    </p:spTree>
    <p:extLst>
      <p:ext uri="{BB962C8B-B14F-4D97-AF65-F5344CB8AC3E}">
        <p14:creationId xmlns:p14="http://schemas.microsoft.com/office/powerpoint/2010/main" val="3901771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Today my topic is about abortion and America’s line struggle.</a:t>
            </a:r>
            <a:endParaRPr lang="zh-CN" altLang="en-US" dirty="0"/>
          </a:p>
        </p:txBody>
      </p:sp>
      <p:sp>
        <p:nvSpPr>
          <p:cNvPr id="4" name="灯片编号占位符 3"/>
          <p:cNvSpPr>
            <a:spLocks noGrp="1"/>
          </p:cNvSpPr>
          <p:nvPr>
            <p:ph type="sldNum" sz="quarter" idx="5"/>
          </p:nvPr>
        </p:nvSpPr>
        <p:spPr/>
        <p:txBody>
          <a:bodyPr/>
          <a:lstStyle/>
          <a:p>
            <a:fld id="{1FB666FD-2A75-4568-B1A7-72EA263331BF}" type="slidenum">
              <a:rPr lang="zh-CN" altLang="en-US" smtClean="0"/>
              <a:t>1</a:t>
            </a:fld>
            <a:endParaRPr lang="zh-CN" altLang="en-US"/>
          </a:p>
        </p:txBody>
      </p:sp>
    </p:spTree>
    <p:extLst>
      <p:ext uri="{BB962C8B-B14F-4D97-AF65-F5344CB8AC3E}">
        <p14:creationId xmlns:p14="http://schemas.microsoft.com/office/powerpoint/2010/main" val="4096878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judgment by </a:t>
            </a:r>
            <a:r>
              <a:rPr lang="en-US" altLang="zh-CN" dirty="0" err="1"/>
              <a:t>Atoli</a:t>
            </a:r>
            <a:r>
              <a:rPr lang="en-US" altLang="zh-CN" dirty="0"/>
              <a:t> last year. We can see the highlight part suggests that the central government should return abortion issue to local government. Consequently, behind the abortion law, this is a struggle between two policies. This the abortion situation in America now.</a:t>
            </a:r>
            <a:endParaRPr lang="zh-CN" altLang="en-US" dirty="0"/>
          </a:p>
        </p:txBody>
      </p:sp>
      <p:sp>
        <p:nvSpPr>
          <p:cNvPr id="4" name="灯片编号占位符 3"/>
          <p:cNvSpPr>
            <a:spLocks noGrp="1"/>
          </p:cNvSpPr>
          <p:nvPr>
            <p:ph type="sldNum" sz="quarter" idx="5"/>
          </p:nvPr>
        </p:nvSpPr>
        <p:spPr/>
        <p:txBody>
          <a:bodyPr/>
          <a:lstStyle/>
          <a:p>
            <a:fld id="{1FB666FD-2A75-4568-B1A7-72EA263331BF}" type="slidenum">
              <a:rPr lang="zh-CN" altLang="en-US" smtClean="0"/>
              <a:t>10</a:t>
            </a:fld>
            <a:endParaRPr lang="zh-CN" altLang="en-US"/>
          </a:p>
        </p:txBody>
      </p:sp>
    </p:spTree>
    <p:extLst>
      <p:ext uri="{BB962C8B-B14F-4D97-AF65-F5344CB8AC3E}">
        <p14:creationId xmlns:p14="http://schemas.microsoft.com/office/powerpoint/2010/main" val="1694430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my opinion ,I think that we should not ban abortion because abortion is women’s right. Additionally, I think abortion is a health issue not a political issue, so we need to protect abortion by legislation.</a:t>
            </a:r>
            <a:endParaRPr lang="zh-CN" altLang="en-US" dirty="0"/>
          </a:p>
        </p:txBody>
      </p:sp>
      <p:sp>
        <p:nvSpPr>
          <p:cNvPr id="4" name="灯片编号占位符 3"/>
          <p:cNvSpPr>
            <a:spLocks noGrp="1"/>
          </p:cNvSpPr>
          <p:nvPr>
            <p:ph type="sldNum" sz="quarter" idx="5"/>
          </p:nvPr>
        </p:nvSpPr>
        <p:spPr/>
        <p:txBody>
          <a:bodyPr/>
          <a:lstStyle/>
          <a:p>
            <a:fld id="{1FB666FD-2A75-4568-B1A7-72EA263331BF}" type="slidenum">
              <a:rPr lang="zh-CN" altLang="en-US" smtClean="0"/>
              <a:t>11</a:t>
            </a:fld>
            <a:endParaRPr lang="zh-CN" altLang="en-US"/>
          </a:p>
        </p:txBody>
      </p:sp>
    </p:spTree>
    <p:extLst>
      <p:ext uri="{BB962C8B-B14F-4D97-AF65-F5344CB8AC3E}">
        <p14:creationId xmlns:p14="http://schemas.microsoft.com/office/powerpoint/2010/main" val="4267618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contents.</a:t>
            </a:r>
            <a:endParaRPr lang="zh-CN" altLang="en-US" dirty="0"/>
          </a:p>
        </p:txBody>
      </p:sp>
      <p:sp>
        <p:nvSpPr>
          <p:cNvPr id="4" name="灯片编号占位符 3"/>
          <p:cNvSpPr>
            <a:spLocks noGrp="1"/>
          </p:cNvSpPr>
          <p:nvPr>
            <p:ph type="sldNum" sz="quarter" idx="5"/>
          </p:nvPr>
        </p:nvSpPr>
        <p:spPr/>
        <p:txBody>
          <a:bodyPr/>
          <a:lstStyle/>
          <a:p>
            <a:fld id="{1FB666FD-2A75-4568-B1A7-72EA263331BF}" type="slidenum">
              <a:rPr lang="zh-CN" altLang="en-US" smtClean="0"/>
              <a:t>2</a:t>
            </a:fld>
            <a:endParaRPr lang="zh-CN" altLang="en-US"/>
          </a:p>
        </p:txBody>
      </p:sp>
    </p:spTree>
    <p:extLst>
      <p:ext uri="{BB962C8B-B14F-4D97-AF65-F5344CB8AC3E}">
        <p14:creationId xmlns:p14="http://schemas.microsoft.com/office/powerpoint/2010/main" val="2673793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7292A"/>
                </a:solidFill>
                <a:effectLst/>
                <a:latin typeface="-apple-system"/>
              </a:rPr>
              <a:t>Regan, a history professor, has written a book about the history of abortion in America. Before 1880, abortion was not an serious topic for society. In those days, children were the future workforce of their families but many children did not live to become a workforce, so many families decided whether to abort or not depending on their financial situation.</a:t>
            </a:r>
          </a:p>
        </p:txBody>
      </p:sp>
      <p:sp>
        <p:nvSpPr>
          <p:cNvPr id="4" name="灯片编号占位符 3"/>
          <p:cNvSpPr>
            <a:spLocks noGrp="1"/>
          </p:cNvSpPr>
          <p:nvPr>
            <p:ph type="sldNum" sz="quarter" idx="5"/>
          </p:nvPr>
        </p:nvSpPr>
        <p:spPr/>
        <p:txBody>
          <a:bodyPr/>
          <a:lstStyle/>
          <a:p>
            <a:fld id="{1FB666FD-2A75-4568-B1A7-72EA263331BF}" type="slidenum">
              <a:rPr lang="zh-CN" altLang="en-US" smtClean="0"/>
              <a:t>3</a:t>
            </a:fld>
            <a:endParaRPr lang="zh-CN" altLang="en-US"/>
          </a:p>
        </p:txBody>
      </p:sp>
    </p:spTree>
    <p:extLst>
      <p:ext uri="{BB962C8B-B14F-4D97-AF65-F5344CB8AC3E}">
        <p14:creationId xmlns:p14="http://schemas.microsoft.com/office/powerpoint/2010/main" val="2433310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7292A"/>
                </a:solidFill>
                <a:effectLst/>
                <a:latin typeface="-apple-system"/>
              </a:rPr>
              <a:t>After the Civil War, America developed rapidly, and many immigrants came into the country. Some natives fear immigrants outnumber them so some states introduced abortion law.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27292A"/>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1FB666FD-2A75-4568-B1A7-72EA263331BF}" type="slidenum">
              <a:rPr lang="zh-CN" altLang="en-US" smtClean="0"/>
              <a:t>4</a:t>
            </a:fld>
            <a:endParaRPr lang="zh-CN" altLang="en-US"/>
          </a:p>
        </p:txBody>
      </p:sp>
    </p:spTree>
    <p:extLst>
      <p:ext uri="{BB962C8B-B14F-4D97-AF65-F5344CB8AC3E}">
        <p14:creationId xmlns:p14="http://schemas.microsoft.com/office/powerpoint/2010/main" val="1336576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7292A"/>
                </a:solidFill>
                <a:effectLst/>
                <a:latin typeface="-apple-system"/>
              </a:rPr>
              <a:t>By the 1960s to 1970s, Women's rights groups took up abortion as a political goal to fight for, and then came this Roe v. Wade. So who is Roe and Who is Wade? Roy was a Texas girl who became pregnant by accident. Wade is the prosecutor of the government in this case.</a:t>
            </a:r>
            <a:endParaRPr lang="zh-CN" altLang="en-US" dirty="0"/>
          </a:p>
        </p:txBody>
      </p:sp>
      <p:sp>
        <p:nvSpPr>
          <p:cNvPr id="4" name="灯片编号占位符 3"/>
          <p:cNvSpPr>
            <a:spLocks noGrp="1"/>
          </p:cNvSpPr>
          <p:nvPr>
            <p:ph type="sldNum" sz="quarter" idx="5"/>
          </p:nvPr>
        </p:nvSpPr>
        <p:spPr/>
        <p:txBody>
          <a:bodyPr/>
          <a:lstStyle/>
          <a:p>
            <a:fld id="{1FB666FD-2A75-4568-B1A7-72EA263331BF}" type="slidenum">
              <a:rPr lang="zh-CN" altLang="en-US" smtClean="0"/>
              <a:t>5</a:t>
            </a:fld>
            <a:endParaRPr lang="zh-CN" altLang="en-US"/>
          </a:p>
        </p:txBody>
      </p:sp>
    </p:spTree>
    <p:extLst>
      <p:ext uri="{BB962C8B-B14F-4D97-AF65-F5344CB8AC3E}">
        <p14:creationId xmlns:p14="http://schemas.microsoft.com/office/powerpoint/2010/main" val="13177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b="0" i="0" dirty="0">
                <a:solidFill>
                  <a:srgbClr val="27292A"/>
                </a:solidFill>
                <a:effectLst/>
                <a:latin typeface="-apple-system"/>
              </a:rPr>
              <a:t>At the time, Texas law banned abortion except in cases of rape. Roy went to the police to get a rape certificate, but was refused and had to go to an underground clinic, but the clinic was then banned by the police. Eventually Roe decided to sue the government on the grounds that the government violated her right to privacy. Because when the police banned the clinic, they exposed the privacy of her </a:t>
            </a:r>
            <a:r>
              <a:rPr lang="en-US" altLang="zh-CN" b="0" i="0" dirty="0" err="1">
                <a:solidFill>
                  <a:srgbClr val="27292A"/>
                </a:solidFill>
                <a:effectLst/>
                <a:latin typeface="-apple-system"/>
              </a:rPr>
              <a:t>pregnaucy</a:t>
            </a:r>
            <a:r>
              <a:rPr lang="en-US" altLang="zh-CN" b="0" i="0" dirty="0">
                <a:solidFill>
                  <a:srgbClr val="27292A"/>
                </a:solidFill>
                <a:effectLst/>
                <a:latin typeface="-apple-system"/>
              </a:rPr>
              <a:t>. </a:t>
            </a:r>
            <a:endParaRPr lang="zh-CN" altLang="en-US" dirty="0"/>
          </a:p>
        </p:txBody>
      </p:sp>
      <p:sp>
        <p:nvSpPr>
          <p:cNvPr id="4" name="灯片编号占位符 3"/>
          <p:cNvSpPr>
            <a:spLocks noGrp="1"/>
          </p:cNvSpPr>
          <p:nvPr>
            <p:ph type="sldNum" sz="quarter" idx="5"/>
          </p:nvPr>
        </p:nvSpPr>
        <p:spPr/>
        <p:txBody>
          <a:bodyPr/>
          <a:lstStyle/>
          <a:p>
            <a:fld id="{1FB666FD-2A75-4568-B1A7-72EA263331BF}" type="slidenum">
              <a:rPr lang="zh-CN" altLang="en-US" smtClean="0"/>
              <a:t>6</a:t>
            </a:fld>
            <a:endParaRPr lang="zh-CN" altLang="en-US"/>
          </a:p>
        </p:txBody>
      </p:sp>
    </p:spTree>
    <p:extLst>
      <p:ext uri="{BB962C8B-B14F-4D97-AF65-F5344CB8AC3E}">
        <p14:creationId xmlns:p14="http://schemas.microsoft.com/office/powerpoint/2010/main" val="976516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7292A"/>
                </a:solidFill>
                <a:effectLst/>
                <a:latin typeface="-apple-system"/>
              </a:rPr>
              <a:t>Finally, The Supreme Court ruled in favor of Roe. The reason is that the abortion law violates the Constitution which contains the right to privacy so that abortion law is invalid. </a:t>
            </a:r>
            <a:endParaRPr lang="zh-CN" altLang="en-US" dirty="0"/>
          </a:p>
        </p:txBody>
      </p:sp>
      <p:sp>
        <p:nvSpPr>
          <p:cNvPr id="4" name="灯片编号占位符 3"/>
          <p:cNvSpPr>
            <a:spLocks noGrp="1"/>
          </p:cNvSpPr>
          <p:nvPr>
            <p:ph type="sldNum" sz="quarter" idx="5"/>
          </p:nvPr>
        </p:nvSpPr>
        <p:spPr/>
        <p:txBody>
          <a:bodyPr/>
          <a:lstStyle/>
          <a:p>
            <a:fld id="{1FB666FD-2A75-4568-B1A7-72EA263331BF}" type="slidenum">
              <a:rPr lang="zh-CN" altLang="en-US" smtClean="0"/>
              <a:t>7</a:t>
            </a:fld>
            <a:endParaRPr lang="zh-CN" altLang="en-US"/>
          </a:p>
        </p:txBody>
      </p:sp>
    </p:spTree>
    <p:extLst>
      <p:ext uri="{BB962C8B-B14F-4D97-AF65-F5344CB8AC3E}">
        <p14:creationId xmlns:p14="http://schemas.microsoft.com/office/powerpoint/2010/main" val="607004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b="0" i="0" dirty="0">
                <a:solidFill>
                  <a:srgbClr val="27292A"/>
                </a:solidFill>
                <a:effectLst/>
                <a:latin typeface="-apple-system"/>
              </a:rPr>
              <a:t>So,</a:t>
            </a:r>
            <a:r>
              <a:rPr lang="zh-CN" altLang="en-US" b="0" i="0" dirty="0">
                <a:solidFill>
                  <a:srgbClr val="27292A"/>
                </a:solidFill>
                <a:effectLst/>
                <a:latin typeface="-apple-system"/>
              </a:rPr>
              <a:t> </a:t>
            </a:r>
            <a:r>
              <a:rPr lang="en-US" altLang="zh-CN" b="0" i="0" dirty="0">
                <a:solidFill>
                  <a:srgbClr val="27292A"/>
                </a:solidFill>
                <a:effectLst/>
                <a:latin typeface="-apple-system"/>
              </a:rPr>
              <a:t>why the Supreme Court can declare Laws invalid. The reason is that the Supreme Court has the power of unconstitutional review ,which means that they can review any legal decision. If the legal decision is considered to be unconstitutional, it will be invalid.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0" i="0" dirty="0">
                <a:solidFill>
                  <a:srgbClr val="27292A"/>
                </a:solidFill>
                <a:effectLst/>
                <a:latin typeface="-apple-system"/>
              </a:rPr>
              <a:t>So, who represent the Supreme Court? The Justices, who are nominated by the president and serve for life.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0" i="0" dirty="0">
                <a:solidFill>
                  <a:srgbClr val="27292A"/>
                </a:solidFill>
                <a:effectLst/>
                <a:latin typeface="-apple-system"/>
              </a:rPr>
              <a:t>However the case of Roe v. Wade was overturned last year, because nowadays, five of the nine justices are conservative who agree with the Republican party.</a:t>
            </a:r>
          </a:p>
        </p:txBody>
      </p:sp>
      <p:sp>
        <p:nvSpPr>
          <p:cNvPr id="4" name="灯片编号占位符 3"/>
          <p:cNvSpPr>
            <a:spLocks noGrp="1"/>
          </p:cNvSpPr>
          <p:nvPr>
            <p:ph type="sldNum" sz="quarter" idx="5"/>
          </p:nvPr>
        </p:nvSpPr>
        <p:spPr/>
        <p:txBody>
          <a:bodyPr/>
          <a:lstStyle/>
          <a:p>
            <a:fld id="{1FB666FD-2A75-4568-B1A7-72EA263331BF}" type="slidenum">
              <a:rPr lang="zh-CN" altLang="en-US" smtClean="0"/>
              <a:t>8</a:t>
            </a:fld>
            <a:endParaRPr lang="zh-CN" altLang="en-US"/>
          </a:p>
        </p:txBody>
      </p:sp>
    </p:spTree>
    <p:extLst>
      <p:ext uri="{BB962C8B-B14F-4D97-AF65-F5344CB8AC3E}">
        <p14:creationId xmlns:p14="http://schemas.microsoft.com/office/powerpoint/2010/main" val="4135509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7292A"/>
                </a:solidFill>
                <a:effectLst/>
                <a:latin typeface="-apple-system"/>
              </a:rPr>
              <a:t>.</a:t>
            </a:r>
          </a:p>
          <a:p>
            <a:r>
              <a:rPr lang="en-US" altLang="zh-CN" dirty="0"/>
              <a:t>There two parties in America. The Republican Party think that local governments should have right to make laws while the Democratic Party think that the local governments should not have right. </a:t>
            </a:r>
            <a:endParaRPr lang="zh-CN" altLang="en-US" dirty="0"/>
          </a:p>
        </p:txBody>
      </p:sp>
      <p:sp>
        <p:nvSpPr>
          <p:cNvPr id="4" name="灯片编号占位符 3"/>
          <p:cNvSpPr>
            <a:spLocks noGrp="1"/>
          </p:cNvSpPr>
          <p:nvPr>
            <p:ph type="sldNum" sz="quarter" idx="5"/>
          </p:nvPr>
        </p:nvSpPr>
        <p:spPr/>
        <p:txBody>
          <a:bodyPr/>
          <a:lstStyle/>
          <a:p>
            <a:fld id="{1FB666FD-2A75-4568-B1A7-72EA263331BF}" type="slidenum">
              <a:rPr lang="zh-CN" altLang="en-US" smtClean="0"/>
              <a:t>9</a:t>
            </a:fld>
            <a:endParaRPr lang="zh-CN" altLang="en-US"/>
          </a:p>
        </p:txBody>
      </p:sp>
    </p:spTree>
    <p:extLst>
      <p:ext uri="{BB962C8B-B14F-4D97-AF65-F5344CB8AC3E}">
        <p14:creationId xmlns:p14="http://schemas.microsoft.com/office/powerpoint/2010/main" val="290752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701698B-BC45-6E5A-9E5C-7887AA55F5CB}"/>
              </a:ext>
            </a:extLst>
          </p:cNvPr>
          <p:cNvSpPr/>
          <p:nvPr userDrawn="1"/>
        </p:nvSpPr>
        <p:spPr>
          <a:xfrm>
            <a:off x="0" y="6492872"/>
            <a:ext cx="12192000" cy="627016"/>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日期占位符 2">
            <a:extLst>
              <a:ext uri="{FF2B5EF4-FFF2-40B4-BE49-F238E27FC236}">
                <a16:creationId xmlns:a16="http://schemas.microsoft.com/office/drawing/2014/main" id="{E75B012B-7DE3-6505-FCD1-FCA59E6F9757}"/>
              </a:ext>
            </a:extLst>
          </p:cNvPr>
          <p:cNvSpPr txBox="1">
            <a:spLocks/>
          </p:cNvSpPr>
          <p:nvPr userDrawn="1"/>
        </p:nvSpPr>
        <p:spPr>
          <a:xfrm>
            <a:off x="8765541" y="6492873"/>
            <a:ext cx="27432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0" dirty="0">
                <a:solidFill>
                  <a:schemeClr val="bg1"/>
                </a:solidFill>
              </a:rPr>
              <a:t>March 22</a:t>
            </a:r>
            <a:r>
              <a:rPr lang="en-US" altLang="zh-CN" b="0" baseline="30000" dirty="0">
                <a:solidFill>
                  <a:schemeClr val="bg1"/>
                </a:solidFill>
              </a:rPr>
              <a:t>nd</a:t>
            </a:r>
            <a:r>
              <a:rPr lang="en-US" altLang="zh-CN" b="0" dirty="0">
                <a:solidFill>
                  <a:schemeClr val="bg1"/>
                </a:solidFill>
              </a:rPr>
              <a:t>,2023</a:t>
            </a:r>
            <a:endParaRPr lang="zh-CN" altLang="en-US" b="0" dirty="0">
              <a:solidFill>
                <a:schemeClr val="bg1"/>
              </a:solidFill>
            </a:endParaRPr>
          </a:p>
        </p:txBody>
      </p:sp>
      <p:sp>
        <p:nvSpPr>
          <p:cNvPr id="7" name="页脚占位符 3">
            <a:extLst>
              <a:ext uri="{FF2B5EF4-FFF2-40B4-BE49-F238E27FC236}">
                <a16:creationId xmlns:a16="http://schemas.microsoft.com/office/drawing/2014/main" id="{DD9B70FD-E6E4-C4CA-C0B2-56E22E068611}"/>
              </a:ext>
            </a:extLst>
          </p:cNvPr>
          <p:cNvSpPr txBox="1">
            <a:spLocks/>
          </p:cNvSpPr>
          <p:nvPr userDrawn="1"/>
        </p:nvSpPr>
        <p:spPr>
          <a:xfrm>
            <a:off x="4038600" y="6492872"/>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0" dirty="0">
                <a:solidFill>
                  <a:schemeClr val="bg1"/>
                </a:solidFill>
              </a:rPr>
              <a:t>Polytechnic Institute of Zhejiang University</a:t>
            </a:r>
            <a:endParaRPr lang="zh-CN" altLang="en-US" b="0" dirty="0">
              <a:solidFill>
                <a:schemeClr val="bg1"/>
              </a:solidFill>
            </a:endParaRPr>
          </a:p>
        </p:txBody>
      </p:sp>
      <p:sp>
        <p:nvSpPr>
          <p:cNvPr id="15" name="流程图: 文档 14">
            <a:extLst>
              <a:ext uri="{FF2B5EF4-FFF2-40B4-BE49-F238E27FC236}">
                <a16:creationId xmlns:a16="http://schemas.microsoft.com/office/drawing/2014/main" id="{EB2D7B3C-E81E-80F7-E302-4F8D812C5BA6}"/>
              </a:ext>
            </a:extLst>
          </p:cNvPr>
          <p:cNvSpPr/>
          <p:nvPr userDrawn="1"/>
        </p:nvSpPr>
        <p:spPr>
          <a:xfrm>
            <a:off x="0" y="-3865494"/>
            <a:ext cx="1828800" cy="4769875"/>
          </a:xfrm>
          <a:prstGeom prst="flowChartDocumen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3036F5C6-6A64-BE3E-0694-EAD3911F37D6}"/>
              </a:ext>
            </a:extLst>
          </p:cNvPr>
          <p:cNvSpPr txBox="1"/>
          <p:nvPr userDrawn="1"/>
        </p:nvSpPr>
        <p:spPr>
          <a:xfrm>
            <a:off x="227012" y="91440"/>
            <a:ext cx="687388" cy="523220"/>
          </a:xfrm>
          <a:prstGeom prst="rect">
            <a:avLst/>
          </a:prstGeom>
          <a:noFill/>
        </p:spPr>
        <p:txBody>
          <a:bodyPr wrap="square" rtlCol="0">
            <a:spAutoFit/>
          </a:bodyPr>
          <a:lstStyle/>
          <a:p>
            <a:fld id="{C1568D49-D703-4F53-8F0E-1A761CF3165B}" type="slidenum">
              <a:rPr lang="zh-CN" altLang="en-US" sz="2800" b="1" smtClean="0">
                <a:solidFill>
                  <a:schemeClr val="bg1"/>
                </a:solidFill>
                <a:latin typeface="微软雅黑" panose="020B0503020204020204" pitchFamily="34" charset="-122"/>
                <a:ea typeface="微软雅黑" panose="020B0503020204020204" pitchFamily="34" charset="-122"/>
              </a:rPr>
              <a:pPr/>
              <a:t>‹#›</a:t>
            </a:fld>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3" name="页脚占位符 3">
            <a:extLst>
              <a:ext uri="{FF2B5EF4-FFF2-40B4-BE49-F238E27FC236}">
                <a16:creationId xmlns:a16="http://schemas.microsoft.com/office/drawing/2014/main" id="{1399D7A8-B107-8715-7B2F-3F9F7C65E52F}"/>
              </a:ext>
            </a:extLst>
          </p:cNvPr>
          <p:cNvSpPr txBox="1">
            <a:spLocks/>
          </p:cNvSpPr>
          <p:nvPr userDrawn="1"/>
        </p:nvSpPr>
        <p:spPr>
          <a:xfrm>
            <a:off x="-118110" y="6492871"/>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0" dirty="0">
                <a:solidFill>
                  <a:schemeClr val="bg1"/>
                </a:solidFill>
              </a:rPr>
              <a:t>22260487@zju.edu.cn</a:t>
            </a:r>
            <a:endParaRPr lang="zh-CN" altLang="en-US" b="0" dirty="0">
              <a:solidFill>
                <a:schemeClr val="bg1"/>
              </a:solidFill>
            </a:endParaRPr>
          </a:p>
        </p:txBody>
      </p:sp>
    </p:spTree>
    <p:extLst>
      <p:ext uri="{BB962C8B-B14F-4D97-AF65-F5344CB8AC3E}">
        <p14:creationId xmlns:p14="http://schemas.microsoft.com/office/powerpoint/2010/main" val="275183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4B8B1-C65B-A683-BC6A-63E76DF4D5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C57758C-6760-8045-2E7D-92541EA2C2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01CDB52-356B-6ACD-B7AD-005062037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2D4EB5-B2CD-1978-D2B2-2138FF3D794A}"/>
              </a:ext>
            </a:extLst>
          </p:cNvPr>
          <p:cNvSpPr>
            <a:spLocks noGrp="1"/>
          </p:cNvSpPr>
          <p:nvPr>
            <p:ph type="dt" sz="half" idx="10"/>
          </p:nvPr>
        </p:nvSpPr>
        <p:spPr/>
        <p:txBody>
          <a:bodyPr/>
          <a:lstStyle/>
          <a:p>
            <a:fld id="{793884C8-7997-41EE-A508-3572CC153A31}" type="datetimeFigureOut">
              <a:rPr lang="zh-CN" altLang="en-US" smtClean="0"/>
              <a:t>2023/3/22</a:t>
            </a:fld>
            <a:endParaRPr lang="zh-CN" altLang="en-US"/>
          </a:p>
        </p:txBody>
      </p:sp>
      <p:sp>
        <p:nvSpPr>
          <p:cNvPr id="6" name="页脚占位符 5">
            <a:extLst>
              <a:ext uri="{FF2B5EF4-FFF2-40B4-BE49-F238E27FC236}">
                <a16:creationId xmlns:a16="http://schemas.microsoft.com/office/drawing/2014/main" id="{93AE91AC-38D9-22DD-5411-76D5583110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25E66F-5DEB-1EAD-A13D-2EB7129A2184}"/>
              </a:ext>
            </a:extLst>
          </p:cNvPr>
          <p:cNvSpPr>
            <a:spLocks noGrp="1"/>
          </p:cNvSpPr>
          <p:nvPr>
            <p:ph type="sldNum" sz="quarter" idx="12"/>
          </p:nvPr>
        </p:nvSpPr>
        <p:spPr>
          <a:xfrm>
            <a:off x="8610600" y="6356350"/>
            <a:ext cx="2743200" cy="365125"/>
          </a:xfrm>
          <a:prstGeom prst="rect">
            <a:avLst/>
          </a:prstGeom>
        </p:spPr>
        <p:txBody>
          <a:bodyPr/>
          <a:lstStyle/>
          <a:p>
            <a:fld id="{C1568D49-D703-4F53-8F0E-1A761CF3165B}" type="slidenum">
              <a:rPr lang="zh-CN" altLang="en-US" smtClean="0"/>
              <a:t>‹#›</a:t>
            </a:fld>
            <a:endParaRPr lang="zh-CN" altLang="en-US"/>
          </a:p>
        </p:txBody>
      </p:sp>
    </p:spTree>
    <p:extLst>
      <p:ext uri="{BB962C8B-B14F-4D97-AF65-F5344CB8AC3E}">
        <p14:creationId xmlns:p14="http://schemas.microsoft.com/office/powerpoint/2010/main" val="323156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13302-7AE3-1627-6CC3-61264F0C05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5812DD3-4964-EFFB-CA86-7FA77F0DAFF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456105-9637-8F8C-80C6-002371E147B4}"/>
              </a:ext>
            </a:extLst>
          </p:cNvPr>
          <p:cNvSpPr>
            <a:spLocks noGrp="1"/>
          </p:cNvSpPr>
          <p:nvPr>
            <p:ph type="dt" sz="half" idx="10"/>
          </p:nvPr>
        </p:nvSpPr>
        <p:spPr/>
        <p:txBody>
          <a:bodyPr/>
          <a:lstStyle/>
          <a:p>
            <a:fld id="{793884C8-7997-41EE-A508-3572CC153A31}"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29D297C5-414D-E5E1-07E8-4829DED7AA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65062F-E973-414A-3BC2-EA912AAA02D2}"/>
              </a:ext>
            </a:extLst>
          </p:cNvPr>
          <p:cNvSpPr>
            <a:spLocks noGrp="1"/>
          </p:cNvSpPr>
          <p:nvPr>
            <p:ph type="sldNum" sz="quarter" idx="12"/>
          </p:nvPr>
        </p:nvSpPr>
        <p:spPr>
          <a:xfrm>
            <a:off x="8610600" y="6356350"/>
            <a:ext cx="2743200" cy="365125"/>
          </a:xfrm>
          <a:prstGeom prst="rect">
            <a:avLst/>
          </a:prstGeom>
        </p:spPr>
        <p:txBody>
          <a:bodyPr/>
          <a:lstStyle/>
          <a:p>
            <a:fld id="{C1568D49-D703-4F53-8F0E-1A761CF3165B}" type="slidenum">
              <a:rPr lang="zh-CN" altLang="en-US" smtClean="0"/>
              <a:t>‹#›</a:t>
            </a:fld>
            <a:endParaRPr lang="zh-CN" altLang="en-US"/>
          </a:p>
        </p:txBody>
      </p:sp>
    </p:spTree>
    <p:extLst>
      <p:ext uri="{BB962C8B-B14F-4D97-AF65-F5344CB8AC3E}">
        <p14:creationId xmlns:p14="http://schemas.microsoft.com/office/powerpoint/2010/main" val="2102433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9F1839-7A3B-D39A-5A05-849D6288A6F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8E0F076-70C8-D386-3106-484C6B6229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7162ED-7AB0-2943-3FF1-0A978186D485}"/>
              </a:ext>
            </a:extLst>
          </p:cNvPr>
          <p:cNvSpPr>
            <a:spLocks noGrp="1"/>
          </p:cNvSpPr>
          <p:nvPr>
            <p:ph type="dt" sz="half" idx="10"/>
          </p:nvPr>
        </p:nvSpPr>
        <p:spPr/>
        <p:txBody>
          <a:bodyPr/>
          <a:lstStyle/>
          <a:p>
            <a:fld id="{793884C8-7997-41EE-A508-3572CC153A31}"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C2971C03-EDC4-15C1-0EB4-D6A612C131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9AE241-BC26-CD66-FD29-95A5A0FAD510}"/>
              </a:ext>
            </a:extLst>
          </p:cNvPr>
          <p:cNvSpPr>
            <a:spLocks noGrp="1"/>
          </p:cNvSpPr>
          <p:nvPr>
            <p:ph type="sldNum" sz="quarter" idx="12"/>
          </p:nvPr>
        </p:nvSpPr>
        <p:spPr>
          <a:xfrm>
            <a:off x="8610600" y="6356350"/>
            <a:ext cx="2743200" cy="365125"/>
          </a:xfrm>
          <a:prstGeom prst="rect">
            <a:avLst/>
          </a:prstGeom>
        </p:spPr>
        <p:txBody>
          <a:bodyPr/>
          <a:lstStyle/>
          <a:p>
            <a:fld id="{C1568D49-D703-4F53-8F0E-1A761CF3165B}" type="slidenum">
              <a:rPr lang="zh-CN" altLang="en-US" smtClean="0"/>
              <a:t>‹#›</a:t>
            </a:fld>
            <a:endParaRPr lang="zh-CN" altLang="en-US"/>
          </a:p>
        </p:txBody>
      </p:sp>
    </p:spTree>
    <p:extLst>
      <p:ext uri="{BB962C8B-B14F-4D97-AF65-F5344CB8AC3E}">
        <p14:creationId xmlns:p14="http://schemas.microsoft.com/office/powerpoint/2010/main" val="389226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4E4BB-6D81-C104-BAA1-7FE4327B1D3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0370AB-7984-C3C9-8A61-0043DD5A2D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FF98FF-4951-C027-E0BB-19A8DA6AA806}"/>
              </a:ext>
            </a:extLst>
          </p:cNvPr>
          <p:cNvSpPr>
            <a:spLocks noGrp="1"/>
          </p:cNvSpPr>
          <p:nvPr>
            <p:ph type="dt" sz="half" idx="10"/>
          </p:nvPr>
        </p:nvSpPr>
        <p:spPr/>
        <p:txBody>
          <a:bodyPr/>
          <a:lstStyle/>
          <a:p>
            <a:fld id="{793884C8-7997-41EE-A508-3572CC153A31}"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902F5903-0D57-3ACD-D793-7DD6E23048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0037C4-2FBA-C524-034A-EF81FC9586C8}"/>
              </a:ext>
            </a:extLst>
          </p:cNvPr>
          <p:cNvSpPr>
            <a:spLocks noGrp="1"/>
          </p:cNvSpPr>
          <p:nvPr>
            <p:ph type="sldNum" sz="quarter" idx="12"/>
          </p:nvPr>
        </p:nvSpPr>
        <p:spPr>
          <a:xfrm>
            <a:off x="8610600" y="6356350"/>
            <a:ext cx="2743200" cy="365125"/>
          </a:xfrm>
          <a:prstGeom prst="rect">
            <a:avLst/>
          </a:prstGeom>
        </p:spPr>
        <p:txBody>
          <a:bodyPr/>
          <a:lstStyle/>
          <a:p>
            <a:fld id="{C1568D49-D703-4F53-8F0E-1A761CF3165B}" type="slidenum">
              <a:rPr lang="zh-CN" altLang="en-US" smtClean="0"/>
              <a:t>‹#›</a:t>
            </a:fld>
            <a:endParaRPr lang="zh-CN" altLang="en-US"/>
          </a:p>
        </p:txBody>
      </p:sp>
    </p:spTree>
    <p:extLst>
      <p:ext uri="{BB962C8B-B14F-4D97-AF65-F5344CB8AC3E}">
        <p14:creationId xmlns:p14="http://schemas.microsoft.com/office/powerpoint/2010/main" val="398157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08194-6600-3E54-E328-6BE1694F30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77E26F-DADD-E0AF-C8FD-B808500120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C500A2-5602-AD85-BE24-56B8C0A21404}"/>
              </a:ext>
            </a:extLst>
          </p:cNvPr>
          <p:cNvSpPr>
            <a:spLocks noGrp="1"/>
          </p:cNvSpPr>
          <p:nvPr>
            <p:ph type="dt" sz="half" idx="10"/>
          </p:nvPr>
        </p:nvSpPr>
        <p:spPr/>
        <p:txBody>
          <a:bodyPr/>
          <a:lstStyle/>
          <a:p>
            <a:fld id="{793884C8-7997-41EE-A508-3572CC153A31}"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C6B7FF3A-9F83-46D8-1F29-F47BE0E76D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58CEF0-D1D4-100D-A40C-607D2333DE46}"/>
              </a:ext>
            </a:extLst>
          </p:cNvPr>
          <p:cNvSpPr>
            <a:spLocks noGrp="1"/>
          </p:cNvSpPr>
          <p:nvPr>
            <p:ph type="sldNum" sz="quarter" idx="12"/>
          </p:nvPr>
        </p:nvSpPr>
        <p:spPr>
          <a:xfrm>
            <a:off x="8610600" y="6356350"/>
            <a:ext cx="2743200" cy="365125"/>
          </a:xfrm>
          <a:prstGeom prst="rect">
            <a:avLst/>
          </a:prstGeom>
        </p:spPr>
        <p:txBody>
          <a:bodyPr/>
          <a:lstStyle/>
          <a:p>
            <a:fld id="{C1568D49-D703-4F53-8F0E-1A761CF3165B}" type="slidenum">
              <a:rPr lang="zh-CN" altLang="en-US" smtClean="0"/>
              <a:t>‹#›</a:t>
            </a:fld>
            <a:endParaRPr lang="zh-CN" altLang="en-US"/>
          </a:p>
        </p:txBody>
      </p:sp>
    </p:spTree>
    <p:extLst>
      <p:ext uri="{BB962C8B-B14F-4D97-AF65-F5344CB8AC3E}">
        <p14:creationId xmlns:p14="http://schemas.microsoft.com/office/powerpoint/2010/main" val="367377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D379B-2984-5F78-A469-A994C2F401F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47DB443-6C6C-F528-466E-F6937BD53A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3A2C8D-38CD-C333-CDF7-F78C645C5C6E}"/>
              </a:ext>
            </a:extLst>
          </p:cNvPr>
          <p:cNvSpPr>
            <a:spLocks noGrp="1"/>
          </p:cNvSpPr>
          <p:nvPr>
            <p:ph type="dt" sz="half" idx="10"/>
          </p:nvPr>
        </p:nvSpPr>
        <p:spPr/>
        <p:txBody>
          <a:bodyPr/>
          <a:lstStyle/>
          <a:p>
            <a:fld id="{793884C8-7997-41EE-A508-3572CC153A31}"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765B30A4-AF56-D039-CDB3-D1C3DD595F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BF5F26-B376-03B3-231F-AE0EDFDEB63A}"/>
              </a:ext>
            </a:extLst>
          </p:cNvPr>
          <p:cNvSpPr>
            <a:spLocks noGrp="1"/>
          </p:cNvSpPr>
          <p:nvPr>
            <p:ph type="sldNum" sz="quarter" idx="12"/>
          </p:nvPr>
        </p:nvSpPr>
        <p:spPr>
          <a:xfrm>
            <a:off x="8610600" y="6356350"/>
            <a:ext cx="2743200" cy="365125"/>
          </a:xfrm>
          <a:prstGeom prst="rect">
            <a:avLst/>
          </a:prstGeom>
        </p:spPr>
        <p:txBody>
          <a:bodyPr/>
          <a:lstStyle/>
          <a:p>
            <a:fld id="{C1568D49-D703-4F53-8F0E-1A761CF3165B}" type="slidenum">
              <a:rPr lang="zh-CN" altLang="en-US" smtClean="0"/>
              <a:t>‹#›</a:t>
            </a:fld>
            <a:endParaRPr lang="zh-CN" altLang="en-US" dirty="0"/>
          </a:p>
        </p:txBody>
      </p:sp>
    </p:spTree>
    <p:extLst>
      <p:ext uri="{BB962C8B-B14F-4D97-AF65-F5344CB8AC3E}">
        <p14:creationId xmlns:p14="http://schemas.microsoft.com/office/powerpoint/2010/main" val="207760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56632-A6C4-173D-92B2-69FBB76288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63D3A5-66E8-A845-B4C3-998C1473A93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58EC332-B6CF-EE9A-D55A-1F3F8986588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9445C5D-CAB5-2363-3E73-C0F6DCDEBC5F}"/>
              </a:ext>
            </a:extLst>
          </p:cNvPr>
          <p:cNvSpPr>
            <a:spLocks noGrp="1"/>
          </p:cNvSpPr>
          <p:nvPr>
            <p:ph type="dt" sz="half" idx="10"/>
          </p:nvPr>
        </p:nvSpPr>
        <p:spPr/>
        <p:txBody>
          <a:bodyPr/>
          <a:lstStyle/>
          <a:p>
            <a:fld id="{793884C8-7997-41EE-A508-3572CC153A31}" type="datetimeFigureOut">
              <a:rPr lang="zh-CN" altLang="en-US" smtClean="0"/>
              <a:t>2023/3/22</a:t>
            </a:fld>
            <a:endParaRPr lang="zh-CN" altLang="en-US"/>
          </a:p>
        </p:txBody>
      </p:sp>
      <p:sp>
        <p:nvSpPr>
          <p:cNvPr id="6" name="页脚占位符 5">
            <a:extLst>
              <a:ext uri="{FF2B5EF4-FFF2-40B4-BE49-F238E27FC236}">
                <a16:creationId xmlns:a16="http://schemas.microsoft.com/office/drawing/2014/main" id="{EEDD0455-50A4-CF85-F94A-380EEA8EF7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3F294A-B090-0F69-EF29-61C2A84B72DE}"/>
              </a:ext>
            </a:extLst>
          </p:cNvPr>
          <p:cNvSpPr>
            <a:spLocks noGrp="1"/>
          </p:cNvSpPr>
          <p:nvPr>
            <p:ph type="sldNum" sz="quarter" idx="12"/>
          </p:nvPr>
        </p:nvSpPr>
        <p:spPr>
          <a:xfrm>
            <a:off x="8610600" y="6356350"/>
            <a:ext cx="2743200" cy="365125"/>
          </a:xfrm>
          <a:prstGeom prst="rect">
            <a:avLst/>
          </a:prstGeom>
        </p:spPr>
        <p:txBody>
          <a:bodyPr/>
          <a:lstStyle/>
          <a:p>
            <a:fld id="{C1568D49-D703-4F53-8F0E-1A761CF3165B}" type="slidenum">
              <a:rPr lang="zh-CN" altLang="en-US" smtClean="0"/>
              <a:t>‹#›</a:t>
            </a:fld>
            <a:endParaRPr lang="zh-CN" altLang="en-US" dirty="0"/>
          </a:p>
        </p:txBody>
      </p:sp>
    </p:spTree>
    <p:extLst>
      <p:ext uri="{BB962C8B-B14F-4D97-AF65-F5344CB8AC3E}">
        <p14:creationId xmlns:p14="http://schemas.microsoft.com/office/powerpoint/2010/main" val="7427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10344-2115-D789-4785-97659724098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8698D8-C9BF-3F8A-A3D0-FE56C4A4C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7DFDDD9-BB93-D785-DFDA-2DF75050DF5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19193F-2D9C-A3C5-5471-8E11B0588D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8BB4AD3-44D0-7959-F673-42288FF74C6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08ABC86-28FC-03C9-6165-B802A52EE16E}"/>
              </a:ext>
            </a:extLst>
          </p:cNvPr>
          <p:cNvSpPr>
            <a:spLocks noGrp="1"/>
          </p:cNvSpPr>
          <p:nvPr>
            <p:ph type="dt" sz="half" idx="10"/>
          </p:nvPr>
        </p:nvSpPr>
        <p:spPr/>
        <p:txBody>
          <a:bodyPr/>
          <a:lstStyle/>
          <a:p>
            <a:fld id="{793884C8-7997-41EE-A508-3572CC153A31}" type="datetimeFigureOut">
              <a:rPr lang="zh-CN" altLang="en-US" smtClean="0"/>
              <a:t>2023/3/22</a:t>
            </a:fld>
            <a:endParaRPr lang="zh-CN" altLang="en-US"/>
          </a:p>
        </p:txBody>
      </p:sp>
      <p:sp>
        <p:nvSpPr>
          <p:cNvPr id="8" name="页脚占位符 7">
            <a:extLst>
              <a:ext uri="{FF2B5EF4-FFF2-40B4-BE49-F238E27FC236}">
                <a16:creationId xmlns:a16="http://schemas.microsoft.com/office/drawing/2014/main" id="{6A933D8D-3DE8-C278-B1ED-250BD3F4487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FD55A6-AEF6-8FC8-42C8-B4D4332DDE61}"/>
              </a:ext>
            </a:extLst>
          </p:cNvPr>
          <p:cNvSpPr>
            <a:spLocks noGrp="1"/>
          </p:cNvSpPr>
          <p:nvPr>
            <p:ph type="sldNum" sz="quarter" idx="12"/>
          </p:nvPr>
        </p:nvSpPr>
        <p:spPr>
          <a:xfrm>
            <a:off x="8610600" y="6356350"/>
            <a:ext cx="2743200" cy="365125"/>
          </a:xfrm>
          <a:prstGeom prst="rect">
            <a:avLst/>
          </a:prstGeom>
        </p:spPr>
        <p:txBody>
          <a:bodyPr/>
          <a:lstStyle/>
          <a:p>
            <a:fld id="{C1568D49-D703-4F53-8F0E-1A761CF3165B}" type="slidenum">
              <a:rPr lang="zh-CN" altLang="en-US" smtClean="0"/>
              <a:t>‹#›</a:t>
            </a:fld>
            <a:endParaRPr lang="zh-CN" altLang="en-US"/>
          </a:p>
        </p:txBody>
      </p:sp>
    </p:spTree>
    <p:extLst>
      <p:ext uri="{BB962C8B-B14F-4D97-AF65-F5344CB8AC3E}">
        <p14:creationId xmlns:p14="http://schemas.microsoft.com/office/powerpoint/2010/main" val="78713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C00F8-6B0D-266D-F3EE-2AB93C8DEA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956654-3EAF-0691-94DF-6739E459D47E}"/>
              </a:ext>
            </a:extLst>
          </p:cNvPr>
          <p:cNvSpPr>
            <a:spLocks noGrp="1"/>
          </p:cNvSpPr>
          <p:nvPr>
            <p:ph type="dt" sz="half" idx="10"/>
          </p:nvPr>
        </p:nvSpPr>
        <p:spPr/>
        <p:txBody>
          <a:bodyPr/>
          <a:lstStyle/>
          <a:p>
            <a:fld id="{793884C8-7997-41EE-A508-3572CC153A31}" type="datetimeFigureOut">
              <a:rPr lang="zh-CN" altLang="en-US" smtClean="0"/>
              <a:t>2023/3/22</a:t>
            </a:fld>
            <a:endParaRPr lang="zh-CN" altLang="en-US"/>
          </a:p>
        </p:txBody>
      </p:sp>
      <p:sp>
        <p:nvSpPr>
          <p:cNvPr id="4" name="页脚占位符 3">
            <a:extLst>
              <a:ext uri="{FF2B5EF4-FFF2-40B4-BE49-F238E27FC236}">
                <a16:creationId xmlns:a16="http://schemas.microsoft.com/office/drawing/2014/main" id="{8F6526B9-5336-8107-12EE-BE9F03A9AF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917EC3B-CDF6-DB7F-DF3F-231F061F3559}"/>
              </a:ext>
            </a:extLst>
          </p:cNvPr>
          <p:cNvSpPr>
            <a:spLocks noGrp="1"/>
          </p:cNvSpPr>
          <p:nvPr>
            <p:ph type="sldNum" sz="quarter" idx="12"/>
          </p:nvPr>
        </p:nvSpPr>
        <p:spPr>
          <a:xfrm>
            <a:off x="8610600" y="6356350"/>
            <a:ext cx="2743200" cy="365125"/>
          </a:xfrm>
          <a:prstGeom prst="rect">
            <a:avLst/>
          </a:prstGeom>
        </p:spPr>
        <p:txBody>
          <a:bodyPr/>
          <a:lstStyle/>
          <a:p>
            <a:fld id="{C1568D49-D703-4F53-8F0E-1A761CF3165B}" type="slidenum">
              <a:rPr lang="zh-CN" altLang="en-US" smtClean="0"/>
              <a:t>‹#›</a:t>
            </a:fld>
            <a:endParaRPr lang="zh-CN" altLang="en-US"/>
          </a:p>
        </p:txBody>
      </p:sp>
    </p:spTree>
    <p:extLst>
      <p:ext uri="{BB962C8B-B14F-4D97-AF65-F5344CB8AC3E}">
        <p14:creationId xmlns:p14="http://schemas.microsoft.com/office/powerpoint/2010/main" val="264804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D1E92C-12A8-D4A2-0B6A-5EC6E41960C2}"/>
              </a:ext>
            </a:extLst>
          </p:cNvPr>
          <p:cNvSpPr>
            <a:spLocks noGrp="1"/>
          </p:cNvSpPr>
          <p:nvPr>
            <p:ph type="dt" sz="half" idx="10"/>
          </p:nvPr>
        </p:nvSpPr>
        <p:spPr/>
        <p:txBody>
          <a:bodyPr/>
          <a:lstStyle/>
          <a:p>
            <a:fld id="{793884C8-7997-41EE-A508-3572CC153A31}" type="datetimeFigureOut">
              <a:rPr lang="zh-CN" altLang="en-US" smtClean="0"/>
              <a:t>2023/3/22</a:t>
            </a:fld>
            <a:endParaRPr lang="zh-CN" altLang="en-US"/>
          </a:p>
        </p:txBody>
      </p:sp>
      <p:sp>
        <p:nvSpPr>
          <p:cNvPr id="3" name="页脚占位符 2">
            <a:extLst>
              <a:ext uri="{FF2B5EF4-FFF2-40B4-BE49-F238E27FC236}">
                <a16:creationId xmlns:a16="http://schemas.microsoft.com/office/drawing/2014/main" id="{F38BA0D6-C230-A03F-15B1-DEAD0702D0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C0850B-45AB-9B36-7A9D-0525DEA9301E}"/>
              </a:ext>
            </a:extLst>
          </p:cNvPr>
          <p:cNvSpPr>
            <a:spLocks noGrp="1"/>
          </p:cNvSpPr>
          <p:nvPr>
            <p:ph type="sldNum" sz="quarter" idx="12"/>
          </p:nvPr>
        </p:nvSpPr>
        <p:spPr>
          <a:xfrm>
            <a:off x="8610600" y="6356350"/>
            <a:ext cx="2743200" cy="365125"/>
          </a:xfrm>
          <a:prstGeom prst="rect">
            <a:avLst/>
          </a:prstGeom>
        </p:spPr>
        <p:txBody>
          <a:bodyPr/>
          <a:lstStyle/>
          <a:p>
            <a:fld id="{C1568D49-D703-4F53-8F0E-1A761CF3165B}" type="slidenum">
              <a:rPr lang="zh-CN" altLang="en-US" smtClean="0"/>
              <a:t>‹#›</a:t>
            </a:fld>
            <a:endParaRPr lang="zh-CN" altLang="en-US"/>
          </a:p>
        </p:txBody>
      </p:sp>
    </p:spTree>
    <p:extLst>
      <p:ext uri="{BB962C8B-B14F-4D97-AF65-F5344CB8AC3E}">
        <p14:creationId xmlns:p14="http://schemas.microsoft.com/office/powerpoint/2010/main" val="230376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5EE02-8922-32A6-D46A-2E9330E427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5AEDFA-A200-0A27-DA19-F4E577EB04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20D97D4-21AE-E6EE-A18B-4C960E5C5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C9AA01-B03E-0D7C-AAAA-040FA2E0B545}"/>
              </a:ext>
            </a:extLst>
          </p:cNvPr>
          <p:cNvSpPr>
            <a:spLocks noGrp="1"/>
          </p:cNvSpPr>
          <p:nvPr>
            <p:ph type="dt" sz="half" idx="10"/>
          </p:nvPr>
        </p:nvSpPr>
        <p:spPr/>
        <p:txBody>
          <a:bodyPr/>
          <a:lstStyle/>
          <a:p>
            <a:fld id="{793884C8-7997-41EE-A508-3572CC153A31}" type="datetimeFigureOut">
              <a:rPr lang="zh-CN" altLang="en-US" smtClean="0"/>
              <a:t>2023/3/22</a:t>
            </a:fld>
            <a:endParaRPr lang="zh-CN" altLang="en-US"/>
          </a:p>
        </p:txBody>
      </p:sp>
      <p:sp>
        <p:nvSpPr>
          <p:cNvPr id="6" name="页脚占位符 5">
            <a:extLst>
              <a:ext uri="{FF2B5EF4-FFF2-40B4-BE49-F238E27FC236}">
                <a16:creationId xmlns:a16="http://schemas.microsoft.com/office/drawing/2014/main" id="{EBF2C3D5-DD43-0B02-63CD-9C8573E72A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5CF589-D399-1DE3-C2EA-3EF51AC25B88}"/>
              </a:ext>
            </a:extLst>
          </p:cNvPr>
          <p:cNvSpPr>
            <a:spLocks noGrp="1"/>
          </p:cNvSpPr>
          <p:nvPr>
            <p:ph type="sldNum" sz="quarter" idx="12"/>
          </p:nvPr>
        </p:nvSpPr>
        <p:spPr>
          <a:xfrm>
            <a:off x="8610600" y="6356350"/>
            <a:ext cx="2743200" cy="365125"/>
          </a:xfrm>
          <a:prstGeom prst="rect">
            <a:avLst/>
          </a:prstGeom>
        </p:spPr>
        <p:txBody>
          <a:bodyPr/>
          <a:lstStyle/>
          <a:p>
            <a:fld id="{C1568D49-D703-4F53-8F0E-1A761CF3165B}" type="slidenum">
              <a:rPr lang="zh-CN" altLang="en-US" smtClean="0"/>
              <a:t>‹#›</a:t>
            </a:fld>
            <a:endParaRPr lang="zh-CN" altLang="en-US"/>
          </a:p>
        </p:txBody>
      </p:sp>
    </p:spTree>
    <p:extLst>
      <p:ext uri="{BB962C8B-B14F-4D97-AF65-F5344CB8AC3E}">
        <p14:creationId xmlns:p14="http://schemas.microsoft.com/office/powerpoint/2010/main" val="427573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EA355D-9B04-23CA-5E1E-4F621D92FF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60EA7B-FD8F-3306-9446-7429000AF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D803B8-6380-4E03-6994-D7BEA473E5C3}"/>
              </a:ext>
            </a:extLst>
          </p:cNvPr>
          <p:cNvSpPr>
            <a:spLocks noGrp="1"/>
          </p:cNvSpPr>
          <p:nvPr>
            <p:ph type="dt" sz="half" idx="2"/>
          </p:nvPr>
        </p:nvSpPr>
        <p:spPr>
          <a:xfrm>
            <a:off x="838200" y="6424612"/>
            <a:ext cx="2743200" cy="365125"/>
          </a:xfrm>
          <a:prstGeom prst="rect">
            <a:avLst/>
          </a:prstGeom>
        </p:spPr>
        <p:txBody>
          <a:bodyPr vert="horz" lIns="91440" tIns="45720" rIns="91440" bIns="45720" rtlCol="0" anchor="ctr"/>
          <a:lstStyle>
            <a:lvl1pPr algn="ctr">
              <a:defRPr sz="1200">
                <a:solidFill>
                  <a:schemeClr val="tx1"/>
                </a:solidFill>
                <a:latin typeface="微软雅黑" panose="020B0503020204020204" pitchFamily="34" charset="-122"/>
                <a:ea typeface="微软雅黑" panose="020B0503020204020204" pitchFamily="34" charset="-122"/>
              </a:defRPr>
            </a:lvl1pPr>
          </a:lstStyle>
          <a:p>
            <a:pPr>
              <a:defRPr/>
            </a:pPr>
            <a:r>
              <a:rPr lang="en-US" altLang="zh-CN" dirty="0"/>
              <a:t>March 22</a:t>
            </a:r>
            <a:r>
              <a:rPr lang="en-US" altLang="zh-CN" baseline="30000" dirty="0"/>
              <a:t>nd</a:t>
            </a:r>
            <a:r>
              <a:rPr lang="en-US" altLang="zh-CN" dirty="0"/>
              <a:t>,2023</a:t>
            </a:r>
            <a:endParaRPr lang="zh-CN" altLang="en-US" dirty="0"/>
          </a:p>
        </p:txBody>
      </p:sp>
      <p:sp>
        <p:nvSpPr>
          <p:cNvPr id="5" name="页脚占位符 4">
            <a:extLst>
              <a:ext uri="{FF2B5EF4-FFF2-40B4-BE49-F238E27FC236}">
                <a16:creationId xmlns:a16="http://schemas.microsoft.com/office/drawing/2014/main" id="{8FBE2EBF-7C04-0C0E-0F49-19A3B63A68EA}"/>
              </a:ext>
            </a:extLst>
          </p:cNvPr>
          <p:cNvSpPr>
            <a:spLocks noGrp="1"/>
          </p:cNvSpPr>
          <p:nvPr>
            <p:ph type="ftr" sz="quarter" idx="3"/>
          </p:nvPr>
        </p:nvSpPr>
        <p:spPr>
          <a:xfrm>
            <a:off x="4038600" y="6424612"/>
            <a:ext cx="4114800" cy="365125"/>
          </a:xfrm>
          <a:prstGeom prst="rect">
            <a:avLst/>
          </a:prstGeom>
        </p:spPr>
        <p:txBody>
          <a:bodyPr vert="horz" lIns="91440" tIns="45720" rIns="91440" bIns="45720" rtlCol="0" anchor="ctr"/>
          <a:lstStyle>
            <a:lvl1pPr algn="ctr">
              <a:defRPr sz="1200">
                <a:solidFill>
                  <a:schemeClr val="tx1"/>
                </a:solidFill>
                <a:latin typeface="微软雅黑" panose="020B0503020204020204" pitchFamily="34" charset="-122"/>
                <a:ea typeface="微软雅黑" panose="020B0503020204020204" pitchFamily="34" charset="-122"/>
              </a:defRPr>
            </a:lvl1pPr>
          </a:lstStyle>
          <a:p>
            <a:r>
              <a:rPr lang="en-US" altLang="zh-CN" dirty="0"/>
              <a:t>Polytechnic Institute of Zhejiang University</a:t>
            </a:r>
            <a:endParaRPr lang="zh-CN" altLang="en-US" dirty="0"/>
          </a:p>
        </p:txBody>
      </p:sp>
      <p:sp>
        <p:nvSpPr>
          <p:cNvPr id="9" name="文本框 8">
            <a:extLst>
              <a:ext uri="{FF2B5EF4-FFF2-40B4-BE49-F238E27FC236}">
                <a16:creationId xmlns:a16="http://schemas.microsoft.com/office/drawing/2014/main" id="{4D682F00-137A-4460-D874-0266642C437F}"/>
              </a:ext>
            </a:extLst>
          </p:cNvPr>
          <p:cNvSpPr txBox="1"/>
          <p:nvPr userDrawn="1"/>
        </p:nvSpPr>
        <p:spPr>
          <a:xfrm>
            <a:off x="10431262" y="6420405"/>
            <a:ext cx="568171" cy="369332"/>
          </a:xfrm>
          <a:prstGeom prst="rect">
            <a:avLst/>
          </a:prstGeom>
          <a:noFill/>
        </p:spPr>
        <p:txBody>
          <a:bodyPr wrap="square" rtlCol="0">
            <a:spAutoFit/>
          </a:bodyPr>
          <a:lstStyle/>
          <a:p>
            <a:fld id="{C1568D49-D703-4F53-8F0E-1A761CF3165B}"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zh-CN" altLang="en-US" dirty="0"/>
          </a:p>
        </p:txBody>
      </p:sp>
    </p:spTree>
    <p:extLst>
      <p:ext uri="{BB962C8B-B14F-4D97-AF65-F5344CB8AC3E}">
        <p14:creationId xmlns:p14="http://schemas.microsoft.com/office/powerpoint/2010/main" val="998337441"/>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jp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jp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9000"/>
            <a:lum/>
          </a:blip>
          <a:srcRect/>
          <a:stretch>
            <a:fillRect/>
          </a:stretch>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25E2AB2-91F4-7721-2F0A-B497BEF97D3D}"/>
              </a:ext>
            </a:extLst>
          </p:cNvPr>
          <p:cNvSpPr txBox="1"/>
          <p:nvPr/>
        </p:nvSpPr>
        <p:spPr>
          <a:xfrm>
            <a:off x="1316990" y="2659559"/>
            <a:ext cx="9558020" cy="769441"/>
          </a:xfrm>
          <a:prstGeom prst="rect">
            <a:avLst/>
          </a:prstGeom>
          <a:noFill/>
        </p:spPr>
        <p:txBody>
          <a:bodyPr wrap="square" rtlCol="0">
            <a:spAutoFit/>
          </a:bodyPr>
          <a:lstStyle/>
          <a:p>
            <a:r>
              <a:rPr lang="en-US" altLang="zh-CN" sz="4400" dirty="0">
                <a:latin typeface="微软雅黑" panose="020B0503020204020204" pitchFamily="34" charset="-122"/>
                <a:ea typeface="微软雅黑" panose="020B0503020204020204" pitchFamily="34" charset="-122"/>
              </a:rPr>
              <a:t>Abortion-line struggle in America</a:t>
            </a:r>
            <a:endParaRPr lang="zh-CN" altLang="en-US" sz="4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A8D3827-2A77-F01D-6A29-A1E3E9BDCB04}"/>
              </a:ext>
            </a:extLst>
          </p:cNvPr>
          <p:cNvSpPr txBox="1"/>
          <p:nvPr/>
        </p:nvSpPr>
        <p:spPr>
          <a:xfrm>
            <a:off x="4460240" y="3952240"/>
            <a:ext cx="327152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Reporter: Lin Zilong</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184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07BED2-EB14-D4B9-D09A-63C387BDD952}"/>
              </a:ext>
            </a:extLst>
          </p:cNvPr>
          <p:cNvSpPr txBox="1"/>
          <p:nvPr/>
        </p:nvSpPr>
        <p:spPr>
          <a:xfrm>
            <a:off x="1310640" y="-245831"/>
            <a:ext cx="8168640" cy="1137747"/>
          </a:xfrm>
          <a:prstGeom prst="rect">
            <a:avLst/>
          </a:prstGeom>
          <a:noFill/>
        </p:spPr>
        <p:txBody>
          <a:bodyPr wrap="square">
            <a:spAutoFit/>
          </a:bodyPr>
          <a:lstStyle/>
          <a:p>
            <a:pPr>
              <a:lnSpc>
                <a:spcPct val="200000"/>
              </a:lnSpc>
            </a:pPr>
            <a:r>
              <a:rPr lang="en-US" altLang="zh-CN" sz="4000" dirty="0">
                <a:latin typeface="微软雅黑" panose="020B0503020204020204" pitchFamily="34" charset="-122"/>
                <a:ea typeface="微软雅黑" panose="020B0503020204020204" pitchFamily="34" charset="-122"/>
              </a:rPr>
              <a:t>Line struggle behind abortion</a:t>
            </a:r>
            <a:endParaRPr lang="zh-CN" altLang="en-US" sz="4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BE788762-D28D-E606-AEFD-B4360DEA82E7}"/>
              </a:ext>
            </a:extLst>
          </p:cNvPr>
          <p:cNvPicPr>
            <a:picLocks noChangeAspect="1"/>
          </p:cNvPicPr>
          <p:nvPr/>
        </p:nvPicPr>
        <p:blipFill>
          <a:blip r:embed="rId3"/>
          <a:stretch>
            <a:fillRect/>
          </a:stretch>
        </p:blipFill>
        <p:spPr>
          <a:xfrm>
            <a:off x="673897" y="1439044"/>
            <a:ext cx="5315087" cy="4137781"/>
          </a:xfrm>
          <a:prstGeom prst="rect">
            <a:avLst/>
          </a:prstGeom>
        </p:spPr>
      </p:pic>
      <p:pic>
        <p:nvPicPr>
          <p:cNvPr id="6" name="图片 5">
            <a:extLst>
              <a:ext uri="{FF2B5EF4-FFF2-40B4-BE49-F238E27FC236}">
                <a16:creationId xmlns:a16="http://schemas.microsoft.com/office/drawing/2014/main" id="{1CB497B6-C7ED-A32B-8A61-DA14FD47275C}"/>
              </a:ext>
            </a:extLst>
          </p:cNvPr>
          <p:cNvPicPr>
            <a:picLocks noChangeAspect="1"/>
          </p:cNvPicPr>
          <p:nvPr/>
        </p:nvPicPr>
        <p:blipFill>
          <a:blip r:embed="rId4"/>
          <a:stretch>
            <a:fillRect/>
          </a:stretch>
        </p:blipFill>
        <p:spPr>
          <a:xfrm>
            <a:off x="5988984" y="1281175"/>
            <a:ext cx="5722752" cy="4295650"/>
          </a:xfrm>
          <a:prstGeom prst="rect">
            <a:avLst/>
          </a:prstGeom>
        </p:spPr>
      </p:pic>
      <p:sp>
        <p:nvSpPr>
          <p:cNvPr id="8" name="文本框 7">
            <a:extLst>
              <a:ext uri="{FF2B5EF4-FFF2-40B4-BE49-F238E27FC236}">
                <a16:creationId xmlns:a16="http://schemas.microsoft.com/office/drawing/2014/main" id="{E928AC42-2D39-A2E9-9EA6-ADEC9D28AD88}"/>
              </a:ext>
            </a:extLst>
          </p:cNvPr>
          <p:cNvSpPr txBox="1"/>
          <p:nvPr/>
        </p:nvSpPr>
        <p:spPr>
          <a:xfrm>
            <a:off x="1147491" y="5579709"/>
            <a:ext cx="4117311"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Judgment delivered by Judge Atoli</a:t>
            </a:r>
          </a:p>
        </p:txBody>
      </p:sp>
      <p:sp>
        <p:nvSpPr>
          <p:cNvPr id="10" name="文本框 9">
            <a:extLst>
              <a:ext uri="{FF2B5EF4-FFF2-40B4-BE49-F238E27FC236}">
                <a16:creationId xmlns:a16="http://schemas.microsoft.com/office/drawing/2014/main" id="{4BD40003-0AFA-B73C-2878-FE9376D101B4}"/>
              </a:ext>
            </a:extLst>
          </p:cNvPr>
          <p:cNvSpPr txBox="1"/>
          <p:nvPr/>
        </p:nvSpPr>
        <p:spPr>
          <a:xfrm>
            <a:off x="7076882" y="5576825"/>
            <a:ext cx="3259015"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Attitudes </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oward </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bortion</a:t>
            </a:r>
          </a:p>
        </p:txBody>
      </p:sp>
    </p:spTree>
    <p:extLst>
      <p:ext uri="{BB962C8B-B14F-4D97-AF65-F5344CB8AC3E}">
        <p14:creationId xmlns:p14="http://schemas.microsoft.com/office/powerpoint/2010/main" val="1939951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07BED2-EB14-D4B9-D09A-63C387BDD952}"/>
              </a:ext>
            </a:extLst>
          </p:cNvPr>
          <p:cNvSpPr txBox="1"/>
          <p:nvPr/>
        </p:nvSpPr>
        <p:spPr>
          <a:xfrm>
            <a:off x="1310640" y="-245831"/>
            <a:ext cx="8168640" cy="1137747"/>
          </a:xfrm>
          <a:prstGeom prst="rect">
            <a:avLst/>
          </a:prstGeom>
          <a:noFill/>
        </p:spPr>
        <p:txBody>
          <a:bodyPr wrap="square">
            <a:spAutoFit/>
          </a:bodyPr>
          <a:lstStyle/>
          <a:p>
            <a:pPr>
              <a:lnSpc>
                <a:spcPct val="200000"/>
              </a:lnSpc>
            </a:pPr>
            <a:r>
              <a:rPr lang="en-US" altLang="zh-CN" sz="4000" dirty="0">
                <a:latin typeface="微软雅黑" panose="020B0503020204020204" pitchFamily="34" charset="-122"/>
                <a:ea typeface="微软雅黑" panose="020B0503020204020204" pitchFamily="34" charset="-122"/>
              </a:rPr>
              <a:t>My opinions</a:t>
            </a:r>
            <a:endParaRPr lang="zh-CN" altLang="en-US" sz="4000" dirty="0">
              <a:latin typeface="微软雅黑" panose="020B0503020204020204" pitchFamily="34" charset="-122"/>
              <a:ea typeface="微软雅黑" panose="020B0503020204020204" pitchFamily="34" charset="-122"/>
            </a:endParaRPr>
          </a:p>
        </p:txBody>
      </p:sp>
      <p:graphicFrame>
        <p:nvGraphicFramePr>
          <p:cNvPr id="3" name="图示 2">
            <a:extLst>
              <a:ext uri="{FF2B5EF4-FFF2-40B4-BE49-F238E27FC236}">
                <a16:creationId xmlns:a16="http://schemas.microsoft.com/office/drawing/2014/main" id="{5F89066B-CA4F-20A5-7F07-5A572CC9767B}"/>
              </a:ext>
            </a:extLst>
          </p:cNvPr>
          <p:cNvGraphicFramePr/>
          <p:nvPr>
            <p:extLst>
              <p:ext uri="{D42A27DB-BD31-4B8C-83A1-F6EECF244321}">
                <p14:modId xmlns:p14="http://schemas.microsoft.com/office/powerpoint/2010/main" val="1423995816"/>
              </p:ext>
            </p:extLst>
          </p:nvPr>
        </p:nvGraphicFramePr>
        <p:xfrm>
          <a:off x="2020387" y="331596"/>
          <a:ext cx="8540431" cy="6126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65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96B80D-9A59-E354-AEFA-2A87C9C723CB}"/>
              </a:ext>
            </a:extLst>
          </p:cNvPr>
          <p:cNvSpPr txBox="1"/>
          <p:nvPr/>
        </p:nvSpPr>
        <p:spPr>
          <a:xfrm>
            <a:off x="3659274" y="2228671"/>
            <a:ext cx="4873451" cy="1200329"/>
          </a:xfrm>
          <a:prstGeom prst="rect">
            <a:avLst/>
          </a:prstGeom>
          <a:noFill/>
        </p:spPr>
        <p:txBody>
          <a:bodyPr wrap="square" rtlCol="0">
            <a:spAutoFit/>
          </a:bodyPr>
          <a:lstStyle/>
          <a:p>
            <a:r>
              <a:rPr lang="en-US" altLang="zh-CN" sz="7200" dirty="0">
                <a:latin typeface="微软雅黑" panose="020B0503020204020204" pitchFamily="34" charset="-122"/>
                <a:ea typeface="微软雅黑" panose="020B0503020204020204" pitchFamily="34" charset="-122"/>
              </a:rPr>
              <a:t>Thank you</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736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7000"/>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2F9E3C-2C25-5E87-27F9-C58A65D86EAD}"/>
              </a:ext>
            </a:extLst>
          </p:cNvPr>
          <p:cNvSpPr txBox="1"/>
          <p:nvPr/>
        </p:nvSpPr>
        <p:spPr>
          <a:xfrm>
            <a:off x="1351280" y="101600"/>
            <a:ext cx="2966720" cy="707886"/>
          </a:xfrm>
          <a:prstGeom prst="rect">
            <a:avLst/>
          </a:prstGeom>
          <a:noFill/>
        </p:spPr>
        <p:txBody>
          <a:bodyPr wrap="square" rtlCol="0">
            <a:spAutoFit/>
          </a:bodyPr>
          <a:lstStyle/>
          <a:p>
            <a:r>
              <a:rPr lang="en-US" altLang="zh-CN" sz="4000"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1934BE02-0F1F-2996-0163-1116F6F5FB73}"/>
              </a:ext>
            </a:extLst>
          </p:cNvPr>
          <p:cNvSpPr/>
          <p:nvPr/>
        </p:nvSpPr>
        <p:spPr>
          <a:xfrm>
            <a:off x="1929283" y="1413063"/>
            <a:ext cx="8219551" cy="4031873"/>
          </a:xfrm>
          <a:prstGeom prst="rect">
            <a:avLst/>
          </a:prstGeom>
          <a:solidFill>
            <a:schemeClr val="bg1">
              <a:alpha val="7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B840545-DA5C-8E88-793E-D48D9F4EB487}"/>
              </a:ext>
            </a:extLst>
          </p:cNvPr>
          <p:cNvSpPr txBox="1"/>
          <p:nvPr/>
        </p:nvSpPr>
        <p:spPr>
          <a:xfrm>
            <a:off x="2411938" y="1887750"/>
            <a:ext cx="7254240" cy="4031873"/>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3200" dirty="0">
                <a:latin typeface="微软雅黑" panose="020B0503020204020204" pitchFamily="34" charset="-122"/>
                <a:ea typeface="微软雅黑" panose="020B0503020204020204" pitchFamily="34" charset="-122"/>
              </a:rPr>
              <a:t>The abortion history of America</a:t>
            </a:r>
          </a:p>
          <a:p>
            <a:pPr marL="457200" indent="-457200">
              <a:lnSpc>
                <a:spcPct val="200000"/>
              </a:lnSpc>
              <a:buFont typeface="Arial" panose="020B0604020202020204" pitchFamily="34" charset="0"/>
              <a:buChar char="•"/>
            </a:pPr>
            <a:r>
              <a:rPr lang="en-US" altLang="zh-CN" sz="3200" dirty="0">
                <a:latin typeface="微软雅黑" panose="020B0503020204020204" pitchFamily="34" charset="-122"/>
                <a:ea typeface="微软雅黑" panose="020B0503020204020204" pitchFamily="34" charset="-122"/>
              </a:rPr>
              <a:t>Abortion case-Roe v. Wade</a:t>
            </a:r>
          </a:p>
          <a:p>
            <a:pPr marL="457200" indent="-457200">
              <a:lnSpc>
                <a:spcPct val="200000"/>
              </a:lnSpc>
              <a:buFont typeface="Arial" panose="020B0604020202020204" pitchFamily="34" charset="0"/>
              <a:buChar char="•"/>
            </a:pPr>
            <a:r>
              <a:rPr lang="en-US" altLang="zh-CN" sz="3200" dirty="0">
                <a:latin typeface="微软雅黑" panose="020B0503020204020204" pitchFamily="34" charset="-122"/>
                <a:ea typeface="微软雅黑" panose="020B0503020204020204" pitchFamily="34" charset="-122"/>
              </a:rPr>
              <a:t>Line struggle behind abortion</a:t>
            </a:r>
            <a:endParaRPr lang="zh-CN" altLang="en-US" sz="32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endParaRPr lang="zh-CN" altLang="en-US" sz="32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739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D1B3CDC-30A9-019B-32EB-C683AAFC631D}"/>
              </a:ext>
            </a:extLst>
          </p:cNvPr>
          <p:cNvSpPr txBox="1"/>
          <p:nvPr/>
        </p:nvSpPr>
        <p:spPr>
          <a:xfrm>
            <a:off x="1310640" y="-245831"/>
            <a:ext cx="8168640" cy="1137747"/>
          </a:xfrm>
          <a:prstGeom prst="rect">
            <a:avLst/>
          </a:prstGeom>
          <a:noFill/>
        </p:spPr>
        <p:txBody>
          <a:bodyPr wrap="square">
            <a:spAutoFit/>
          </a:bodyPr>
          <a:lstStyle/>
          <a:p>
            <a:pPr>
              <a:lnSpc>
                <a:spcPct val="200000"/>
              </a:lnSpc>
            </a:pPr>
            <a:r>
              <a:rPr lang="en-US" altLang="zh-CN" sz="4000" dirty="0">
                <a:latin typeface="微软雅黑" panose="020B0503020204020204" pitchFamily="34" charset="-122"/>
                <a:ea typeface="微软雅黑" panose="020B0503020204020204" pitchFamily="34" charset="-122"/>
              </a:rPr>
              <a:t>The abortion history of America</a:t>
            </a:r>
          </a:p>
        </p:txBody>
      </p:sp>
      <p:pic>
        <p:nvPicPr>
          <p:cNvPr id="7" name="图片 6">
            <a:extLst>
              <a:ext uri="{FF2B5EF4-FFF2-40B4-BE49-F238E27FC236}">
                <a16:creationId xmlns:a16="http://schemas.microsoft.com/office/drawing/2014/main" id="{AF97963F-6A30-9222-E616-313D110B62B1}"/>
              </a:ext>
            </a:extLst>
          </p:cNvPr>
          <p:cNvPicPr>
            <a:picLocks noChangeAspect="1"/>
          </p:cNvPicPr>
          <p:nvPr/>
        </p:nvPicPr>
        <p:blipFill rotWithShape="1">
          <a:blip r:embed="rId3">
            <a:extLst>
              <a:ext uri="{28A0092B-C50C-407E-A947-70E740481C1C}">
                <a14:useLocalDpi xmlns:a14="http://schemas.microsoft.com/office/drawing/2010/main" val="0"/>
              </a:ext>
            </a:extLst>
          </a:blip>
          <a:srcRect t="1342"/>
          <a:stretch/>
        </p:blipFill>
        <p:spPr>
          <a:xfrm>
            <a:off x="1310640" y="1138595"/>
            <a:ext cx="3062082" cy="4580810"/>
          </a:xfrm>
          <a:prstGeom prst="rect">
            <a:avLst/>
          </a:prstGeom>
          <a:effectLst>
            <a:outerShdw blurRad="50800" dist="38100" dir="2700000" algn="tl" rotWithShape="0">
              <a:prstClr val="black">
                <a:alpha val="40000"/>
              </a:prstClr>
            </a:outerShdw>
          </a:effectLst>
        </p:spPr>
      </p:pic>
      <p:pic>
        <p:nvPicPr>
          <p:cNvPr id="9" name="图片 8">
            <a:extLst>
              <a:ext uri="{FF2B5EF4-FFF2-40B4-BE49-F238E27FC236}">
                <a16:creationId xmlns:a16="http://schemas.microsoft.com/office/drawing/2014/main" id="{89A6D74B-C275-09D7-6530-42E3EBC65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270" y="1138595"/>
            <a:ext cx="6846358" cy="4580810"/>
          </a:xfrm>
          <a:prstGeom prst="rect">
            <a:avLst/>
          </a:prstGeom>
        </p:spPr>
      </p:pic>
      <p:sp>
        <p:nvSpPr>
          <p:cNvPr id="10" name="文本框 9">
            <a:extLst>
              <a:ext uri="{FF2B5EF4-FFF2-40B4-BE49-F238E27FC236}">
                <a16:creationId xmlns:a16="http://schemas.microsoft.com/office/drawing/2014/main" id="{B5A933B6-DFD7-D4F9-8406-74897D3608F2}"/>
              </a:ext>
            </a:extLst>
          </p:cNvPr>
          <p:cNvSpPr txBox="1"/>
          <p:nvPr/>
        </p:nvSpPr>
        <p:spPr>
          <a:xfrm>
            <a:off x="1142471" y="5781418"/>
            <a:ext cx="8712729"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 book about abortion history                                   American street in 1820</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719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1F8A131-FFC1-CDF0-EEDB-B5FFB93769E0}"/>
              </a:ext>
            </a:extLst>
          </p:cNvPr>
          <p:cNvSpPr txBox="1"/>
          <p:nvPr/>
        </p:nvSpPr>
        <p:spPr>
          <a:xfrm>
            <a:off x="1310640" y="-245831"/>
            <a:ext cx="8168640" cy="1137747"/>
          </a:xfrm>
          <a:prstGeom prst="rect">
            <a:avLst/>
          </a:prstGeom>
          <a:noFill/>
        </p:spPr>
        <p:txBody>
          <a:bodyPr wrap="square">
            <a:spAutoFit/>
          </a:bodyPr>
          <a:lstStyle/>
          <a:p>
            <a:pPr>
              <a:lnSpc>
                <a:spcPct val="200000"/>
              </a:lnSpc>
            </a:pPr>
            <a:r>
              <a:rPr lang="en-US" altLang="zh-CN" sz="4000" dirty="0">
                <a:latin typeface="微软雅黑" panose="020B0503020204020204" pitchFamily="34" charset="-122"/>
                <a:ea typeface="微软雅黑" panose="020B0503020204020204" pitchFamily="34" charset="-122"/>
              </a:rPr>
              <a:t>The abortion history of America</a:t>
            </a:r>
          </a:p>
        </p:txBody>
      </p:sp>
      <p:pic>
        <p:nvPicPr>
          <p:cNvPr id="4" name="图片 3">
            <a:extLst>
              <a:ext uri="{FF2B5EF4-FFF2-40B4-BE49-F238E27FC236}">
                <a16:creationId xmlns:a16="http://schemas.microsoft.com/office/drawing/2014/main" id="{D758DCFB-9AEF-40CB-B2E6-88A90CC9E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040" y="1264603"/>
            <a:ext cx="4168000" cy="2806888"/>
          </a:xfrm>
          <a:prstGeom prst="rect">
            <a:avLst/>
          </a:prstGeom>
        </p:spPr>
      </p:pic>
      <p:pic>
        <p:nvPicPr>
          <p:cNvPr id="8" name="图片 7">
            <a:extLst>
              <a:ext uri="{FF2B5EF4-FFF2-40B4-BE49-F238E27FC236}">
                <a16:creationId xmlns:a16="http://schemas.microsoft.com/office/drawing/2014/main" id="{6910ED52-ED4A-5D62-04F6-D9A7949E06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1260932"/>
            <a:ext cx="4308524" cy="2803217"/>
          </a:xfrm>
          <a:prstGeom prst="rect">
            <a:avLst/>
          </a:prstGeom>
        </p:spPr>
      </p:pic>
      <p:graphicFrame>
        <p:nvGraphicFramePr>
          <p:cNvPr id="9" name="图示 8">
            <a:extLst>
              <a:ext uri="{FF2B5EF4-FFF2-40B4-BE49-F238E27FC236}">
                <a16:creationId xmlns:a16="http://schemas.microsoft.com/office/drawing/2014/main" id="{845750EF-2AE9-C47B-DB55-0BCD492F99F1}"/>
              </a:ext>
            </a:extLst>
          </p:cNvPr>
          <p:cNvGraphicFramePr/>
          <p:nvPr>
            <p:extLst>
              <p:ext uri="{D42A27DB-BD31-4B8C-83A1-F6EECF244321}">
                <p14:modId xmlns:p14="http://schemas.microsoft.com/office/powerpoint/2010/main" val="1730362192"/>
              </p:ext>
            </p:extLst>
          </p:nvPr>
        </p:nvGraphicFramePr>
        <p:xfrm>
          <a:off x="1313040" y="4536758"/>
          <a:ext cx="9701084" cy="16710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文本框 9">
            <a:extLst>
              <a:ext uri="{FF2B5EF4-FFF2-40B4-BE49-F238E27FC236}">
                <a16:creationId xmlns:a16="http://schemas.microsoft.com/office/drawing/2014/main" id="{69D671D4-3E52-4F48-B726-FE810B3B62B6}"/>
              </a:ext>
            </a:extLst>
          </p:cNvPr>
          <p:cNvSpPr txBox="1"/>
          <p:nvPr/>
        </p:nvSpPr>
        <p:spPr>
          <a:xfrm>
            <a:off x="1911280" y="4074846"/>
            <a:ext cx="275336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Western Development</a:t>
            </a: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DCD9CDAE-5312-604B-8837-7481AB425F06}"/>
              </a:ext>
            </a:extLst>
          </p:cNvPr>
          <p:cNvSpPr txBox="1"/>
          <p:nvPr/>
        </p:nvSpPr>
        <p:spPr>
          <a:xfrm>
            <a:off x="8149520" y="4074846"/>
            <a:ext cx="150248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Black slaves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8274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0E3BB7-EFA7-E679-1D73-716A63A7259C}"/>
              </a:ext>
            </a:extLst>
          </p:cNvPr>
          <p:cNvSpPr txBox="1"/>
          <p:nvPr/>
        </p:nvSpPr>
        <p:spPr>
          <a:xfrm>
            <a:off x="1310640" y="-245831"/>
            <a:ext cx="8168640" cy="1137747"/>
          </a:xfrm>
          <a:prstGeom prst="rect">
            <a:avLst/>
          </a:prstGeom>
          <a:noFill/>
        </p:spPr>
        <p:txBody>
          <a:bodyPr wrap="square">
            <a:spAutoFit/>
          </a:bodyPr>
          <a:lstStyle/>
          <a:p>
            <a:pPr>
              <a:lnSpc>
                <a:spcPct val="200000"/>
              </a:lnSpc>
            </a:pPr>
            <a:r>
              <a:rPr lang="en-US" altLang="zh-CN" sz="4000" dirty="0">
                <a:latin typeface="微软雅黑" panose="020B0503020204020204" pitchFamily="34" charset="-122"/>
                <a:ea typeface="微软雅黑" panose="020B0503020204020204" pitchFamily="34" charset="-122"/>
              </a:rPr>
              <a:t>Abortion case-Roe v. Wade</a:t>
            </a:r>
          </a:p>
        </p:txBody>
      </p:sp>
      <p:pic>
        <p:nvPicPr>
          <p:cNvPr id="4" name="图片 3">
            <a:extLst>
              <a:ext uri="{FF2B5EF4-FFF2-40B4-BE49-F238E27FC236}">
                <a16:creationId xmlns:a16="http://schemas.microsoft.com/office/drawing/2014/main" id="{5FCB46B6-F19D-BBD8-9DEA-075B178B6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640" y="1338375"/>
            <a:ext cx="4514850" cy="3019425"/>
          </a:xfrm>
          <a:prstGeom prst="rect">
            <a:avLst/>
          </a:prstGeom>
        </p:spPr>
      </p:pic>
      <p:sp>
        <p:nvSpPr>
          <p:cNvPr id="5" name="文本框 4">
            <a:extLst>
              <a:ext uri="{FF2B5EF4-FFF2-40B4-BE49-F238E27FC236}">
                <a16:creationId xmlns:a16="http://schemas.microsoft.com/office/drawing/2014/main" id="{AE6EDDED-168D-876E-F65E-220B72D138B6}"/>
              </a:ext>
            </a:extLst>
          </p:cNvPr>
          <p:cNvSpPr txBox="1"/>
          <p:nvPr/>
        </p:nvSpPr>
        <p:spPr>
          <a:xfrm>
            <a:off x="3267501" y="4378120"/>
            <a:ext cx="540512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American women in the Civil Rights Movement</a:t>
            </a:r>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E169FCE8-D8B8-5ACA-6271-312983C9CCB3}"/>
              </a:ext>
            </a:extLst>
          </p:cNvPr>
          <p:cNvPicPr>
            <a:picLocks noChangeAspect="1"/>
          </p:cNvPicPr>
          <p:nvPr/>
        </p:nvPicPr>
        <p:blipFill rotWithShape="1">
          <a:blip r:embed="rId4">
            <a:extLst>
              <a:ext uri="{28A0092B-C50C-407E-A947-70E740481C1C}">
                <a14:useLocalDpi xmlns:a14="http://schemas.microsoft.com/office/drawing/2010/main" val="0"/>
              </a:ext>
            </a:extLst>
          </a:blip>
          <a:srcRect l="14076"/>
          <a:stretch/>
        </p:blipFill>
        <p:spPr>
          <a:xfrm>
            <a:off x="6366512" y="1338375"/>
            <a:ext cx="4612219" cy="3019425"/>
          </a:xfrm>
          <a:prstGeom prst="rect">
            <a:avLst/>
          </a:prstGeom>
        </p:spPr>
      </p:pic>
      <p:sp>
        <p:nvSpPr>
          <p:cNvPr id="8" name="文本框 7">
            <a:extLst>
              <a:ext uri="{FF2B5EF4-FFF2-40B4-BE49-F238E27FC236}">
                <a16:creationId xmlns:a16="http://schemas.microsoft.com/office/drawing/2014/main" id="{9EB38300-5D88-E31A-C01E-289F8AC27679}"/>
              </a:ext>
            </a:extLst>
          </p:cNvPr>
          <p:cNvSpPr txBox="1"/>
          <p:nvPr/>
        </p:nvSpPr>
        <p:spPr>
          <a:xfrm>
            <a:off x="2125345" y="5095618"/>
            <a:ext cx="2885439" cy="646331"/>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Who Roe is?</a:t>
            </a:r>
            <a:endParaRPr lang="zh-CN" altLang="en-US" sz="36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7A0DD58-E044-C24F-E328-1E255B7231B4}"/>
              </a:ext>
            </a:extLst>
          </p:cNvPr>
          <p:cNvSpPr txBox="1"/>
          <p:nvPr/>
        </p:nvSpPr>
        <p:spPr>
          <a:xfrm>
            <a:off x="7060251" y="5095618"/>
            <a:ext cx="3224739" cy="646331"/>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Who Wade is?</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763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D1EFEF-5595-DE09-BBAD-3D10FEDCD493}"/>
              </a:ext>
            </a:extLst>
          </p:cNvPr>
          <p:cNvSpPr txBox="1"/>
          <p:nvPr/>
        </p:nvSpPr>
        <p:spPr>
          <a:xfrm>
            <a:off x="1310640" y="-245831"/>
            <a:ext cx="8168640" cy="1137747"/>
          </a:xfrm>
          <a:prstGeom prst="rect">
            <a:avLst/>
          </a:prstGeom>
          <a:noFill/>
        </p:spPr>
        <p:txBody>
          <a:bodyPr wrap="square">
            <a:spAutoFit/>
          </a:bodyPr>
          <a:lstStyle/>
          <a:p>
            <a:pPr>
              <a:lnSpc>
                <a:spcPct val="200000"/>
              </a:lnSpc>
            </a:pPr>
            <a:r>
              <a:rPr lang="en-US" altLang="zh-CN" sz="4000" dirty="0">
                <a:latin typeface="微软雅黑" panose="020B0503020204020204" pitchFamily="34" charset="-122"/>
                <a:ea typeface="微软雅黑" panose="020B0503020204020204" pitchFamily="34" charset="-122"/>
              </a:rPr>
              <a:t>Abortion case-Roe v. Wade</a:t>
            </a:r>
          </a:p>
        </p:txBody>
      </p:sp>
      <p:graphicFrame>
        <p:nvGraphicFramePr>
          <p:cNvPr id="3" name="图示 2">
            <a:extLst>
              <a:ext uri="{FF2B5EF4-FFF2-40B4-BE49-F238E27FC236}">
                <a16:creationId xmlns:a16="http://schemas.microsoft.com/office/drawing/2014/main" id="{083C3C12-E249-E3EC-2E1B-10E08457761F}"/>
              </a:ext>
            </a:extLst>
          </p:cNvPr>
          <p:cNvGraphicFramePr/>
          <p:nvPr>
            <p:extLst>
              <p:ext uri="{D42A27DB-BD31-4B8C-83A1-F6EECF244321}">
                <p14:modId xmlns:p14="http://schemas.microsoft.com/office/powerpoint/2010/main" val="1412253767"/>
              </p:ext>
            </p:extLst>
          </p:nvPr>
        </p:nvGraphicFramePr>
        <p:xfrm>
          <a:off x="5677535" y="1225072"/>
          <a:ext cx="6268720" cy="4590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a:extLst>
              <a:ext uri="{FF2B5EF4-FFF2-40B4-BE49-F238E27FC236}">
                <a16:creationId xmlns:a16="http://schemas.microsoft.com/office/drawing/2014/main" id="{7050EE9B-7F33-BE91-F0DC-35559DBB81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5745" y="1420812"/>
            <a:ext cx="5238750" cy="4219575"/>
          </a:xfrm>
          <a:prstGeom prst="rect">
            <a:avLst/>
          </a:prstGeom>
        </p:spPr>
      </p:pic>
    </p:spTree>
    <p:extLst>
      <p:ext uri="{BB962C8B-B14F-4D97-AF65-F5344CB8AC3E}">
        <p14:creationId xmlns:p14="http://schemas.microsoft.com/office/powerpoint/2010/main" val="1876475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F5CC37-39C3-F027-46E0-1E21866C1159}"/>
              </a:ext>
            </a:extLst>
          </p:cNvPr>
          <p:cNvSpPr txBox="1"/>
          <p:nvPr/>
        </p:nvSpPr>
        <p:spPr>
          <a:xfrm>
            <a:off x="1310640" y="-245831"/>
            <a:ext cx="8168640" cy="1137747"/>
          </a:xfrm>
          <a:prstGeom prst="rect">
            <a:avLst/>
          </a:prstGeom>
          <a:noFill/>
        </p:spPr>
        <p:txBody>
          <a:bodyPr wrap="square">
            <a:spAutoFit/>
          </a:bodyPr>
          <a:lstStyle/>
          <a:p>
            <a:pPr>
              <a:lnSpc>
                <a:spcPct val="200000"/>
              </a:lnSpc>
            </a:pPr>
            <a:r>
              <a:rPr lang="en-US" altLang="zh-CN" sz="4000" dirty="0">
                <a:latin typeface="微软雅黑" panose="020B0503020204020204" pitchFamily="34" charset="-122"/>
                <a:ea typeface="微软雅黑" panose="020B0503020204020204" pitchFamily="34" charset="-122"/>
              </a:rPr>
              <a:t>Abortion case-Roe v. Wade</a:t>
            </a:r>
          </a:p>
        </p:txBody>
      </p:sp>
      <p:pic>
        <p:nvPicPr>
          <p:cNvPr id="4" name="图片 3">
            <a:extLst>
              <a:ext uri="{FF2B5EF4-FFF2-40B4-BE49-F238E27FC236}">
                <a16:creationId xmlns:a16="http://schemas.microsoft.com/office/drawing/2014/main" id="{3328B993-3C8E-314E-D037-582AEA098A4E}"/>
              </a:ext>
            </a:extLst>
          </p:cNvPr>
          <p:cNvPicPr>
            <a:picLocks noChangeAspect="1"/>
          </p:cNvPicPr>
          <p:nvPr/>
        </p:nvPicPr>
        <p:blipFill rotWithShape="1">
          <a:blip r:embed="rId3">
            <a:extLst>
              <a:ext uri="{28A0092B-C50C-407E-A947-70E740481C1C}">
                <a14:useLocalDpi xmlns:a14="http://schemas.microsoft.com/office/drawing/2010/main" val="0"/>
              </a:ext>
            </a:extLst>
          </a:blip>
          <a:srcRect b="7719"/>
          <a:stretch/>
        </p:blipFill>
        <p:spPr>
          <a:xfrm>
            <a:off x="6768969" y="891916"/>
            <a:ext cx="5364611" cy="4076324"/>
          </a:xfrm>
          <a:prstGeom prst="rect">
            <a:avLst/>
          </a:prstGeom>
        </p:spPr>
      </p:pic>
      <p:pic>
        <p:nvPicPr>
          <p:cNvPr id="6" name="图片 5">
            <a:extLst>
              <a:ext uri="{FF2B5EF4-FFF2-40B4-BE49-F238E27FC236}">
                <a16:creationId xmlns:a16="http://schemas.microsoft.com/office/drawing/2014/main" id="{128C08B9-5539-B443-75AD-8000A82F9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 y="1066800"/>
            <a:ext cx="5858773" cy="3901440"/>
          </a:xfrm>
          <a:prstGeom prst="rect">
            <a:avLst/>
          </a:prstGeom>
        </p:spPr>
      </p:pic>
      <p:sp>
        <p:nvSpPr>
          <p:cNvPr id="7" name="文本框 6">
            <a:extLst>
              <a:ext uri="{FF2B5EF4-FFF2-40B4-BE49-F238E27FC236}">
                <a16:creationId xmlns:a16="http://schemas.microsoft.com/office/drawing/2014/main" id="{7F28B48A-1B10-2A52-0D3C-40763F8A90EC}"/>
              </a:ext>
            </a:extLst>
          </p:cNvPr>
          <p:cNvSpPr txBox="1"/>
          <p:nvPr/>
        </p:nvSpPr>
        <p:spPr>
          <a:xfrm>
            <a:off x="7605362" y="5582767"/>
            <a:ext cx="3747836"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The right to freedom</a:t>
            </a:r>
            <a:endParaRPr lang="zh-CN" altLang="en-US" sz="28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896ED143-5165-FDC1-6354-460C34052858}"/>
              </a:ext>
            </a:extLst>
          </p:cNvPr>
          <p:cNvSpPr txBox="1"/>
          <p:nvPr/>
        </p:nvSpPr>
        <p:spPr>
          <a:xfrm>
            <a:off x="3150618" y="5582767"/>
            <a:ext cx="4061964"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The right to privacy</a:t>
            </a:r>
            <a:endParaRPr lang="zh-CN" altLang="en-US" sz="2800" dirty="0">
              <a:latin typeface="微软雅黑" panose="020B0503020204020204" pitchFamily="34" charset="-122"/>
              <a:ea typeface="微软雅黑" panose="020B0503020204020204" pitchFamily="34" charset="-122"/>
            </a:endParaRPr>
          </a:p>
        </p:txBody>
      </p:sp>
      <p:sp>
        <p:nvSpPr>
          <p:cNvPr id="9" name="箭头: 右 8">
            <a:extLst>
              <a:ext uri="{FF2B5EF4-FFF2-40B4-BE49-F238E27FC236}">
                <a16:creationId xmlns:a16="http://schemas.microsoft.com/office/drawing/2014/main" id="{99E1FF48-1F1E-148C-1779-A70AAE949CE5}"/>
              </a:ext>
            </a:extLst>
          </p:cNvPr>
          <p:cNvSpPr/>
          <p:nvPr/>
        </p:nvSpPr>
        <p:spPr>
          <a:xfrm>
            <a:off x="6309360" y="3149600"/>
            <a:ext cx="671764" cy="279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83ACD47D-2377-8175-7200-118770D3411B}"/>
              </a:ext>
            </a:extLst>
          </p:cNvPr>
          <p:cNvSpPr/>
          <p:nvPr/>
        </p:nvSpPr>
        <p:spPr>
          <a:xfrm rot="5400000">
            <a:off x="9258476" y="5190776"/>
            <a:ext cx="441608" cy="3810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04D7F774-7E7F-58CC-A6F3-00FFB018C785}"/>
              </a:ext>
            </a:extLst>
          </p:cNvPr>
          <p:cNvSpPr/>
          <p:nvPr/>
        </p:nvSpPr>
        <p:spPr>
          <a:xfrm rot="10800000">
            <a:off x="6949440" y="5709920"/>
            <a:ext cx="453324" cy="2883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C08D8E77-85C0-EB31-06CF-9EF8F699B2A6}"/>
              </a:ext>
            </a:extLst>
          </p:cNvPr>
          <p:cNvSpPr/>
          <p:nvPr/>
        </p:nvSpPr>
        <p:spPr>
          <a:xfrm rot="10800000">
            <a:off x="2310705" y="5700205"/>
            <a:ext cx="453324" cy="2883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591FE01-3195-062E-965B-86133DECF692}"/>
              </a:ext>
            </a:extLst>
          </p:cNvPr>
          <p:cNvSpPr txBox="1"/>
          <p:nvPr/>
        </p:nvSpPr>
        <p:spPr>
          <a:xfrm>
            <a:off x="954593" y="5582767"/>
            <a:ext cx="1036767"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Win</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37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6199353-5F24-E97B-D465-FC3963371AE2}"/>
              </a:ext>
            </a:extLst>
          </p:cNvPr>
          <p:cNvSpPr txBox="1"/>
          <p:nvPr/>
        </p:nvSpPr>
        <p:spPr>
          <a:xfrm>
            <a:off x="1310640" y="-245831"/>
            <a:ext cx="8168640" cy="1137747"/>
          </a:xfrm>
          <a:prstGeom prst="rect">
            <a:avLst/>
          </a:prstGeom>
          <a:noFill/>
        </p:spPr>
        <p:txBody>
          <a:bodyPr wrap="square">
            <a:spAutoFit/>
          </a:bodyPr>
          <a:lstStyle/>
          <a:p>
            <a:pPr>
              <a:lnSpc>
                <a:spcPct val="200000"/>
              </a:lnSpc>
            </a:pPr>
            <a:r>
              <a:rPr lang="en-US" altLang="zh-CN" sz="4000" dirty="0">
                <a:latin typeface="微软雅黑" panose="020B0503020204020204" pitchFamily="34" charset="-122"/>
                <a:ea typeface="微软雅黑" panose="020B0503020204020204" pitchFamily="34" charset="-122"/>
              </a:rPr>
              <a:t>Line struggle behind abortion</a:t>
            </a:r>
            <a:endParaRPr lang="zh-CN" altLang="en-US" sz="4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66E8CDF3-2EAB-EFEF-4750-D1B58D256BA7}"/>
              </a:ext>
            </a:extLst>
          </p:cNvPr>
          <p:cNvSpPr txBox="1"/>
          <p:nvPr/>
        </p:nvSpPr>
        <p:spPr>
          <a:xfrm>
            <a:off x="1447801" y="4722050"/>
            <a:ext cx="6683827" cy="928652"/>
          </a:xfrm>
          <a:prstGeom prst="rect">
            <a:avLst/>
          </a:prstGeom>
          <a:noFill/>
        </p:spPr>
        <p:txBody>
          <a:bodyPr wrap="square" rtlCol="0">
            <a:spAutoFit/>
          </a:bodyPr>
          <a:lstStyle/>
          <a:p>
            <a:pPr>
              <a:lnSpc>
                <a:spcPct val="200000"/>
              </a:lnSpc>
            </a:pPr>
            <a:r>
              <a:rPr lang="en-US" altLang="zh-CN" sz="3200" dirty="0">
                <a:latin typeface="微软雅黑" panose="020B0503020204020204" pitchFamily="34" charset="-122"/>
                <a:ea typeface="微软雅黑" panose="020B0503020204020204" pitchFamily="34" charset="-122"/>
              </a:rPr>
              <a:t>What Unconstitutional Review is?</a:t>
            </a:r>
          </a:p>
        </p:txBody>
      </p:sp>
      <p:pic>
        <p:nvPicPr>
          <p:cNvPr id="11" name="图片 10">
            <a:extLst>
              <a:ext uri="{FF2B5EF4-FFF2-40B4-BE49-F238E27FC236}">
                <a16:creationId xmlns:a16="http://schemas.microsoft.com/office/drawing/2014/main" id="{8C160695-A00B-9201-8091-71EE5C702A10}"/>
              </a:ext>
            </a:extLst>
          </p:cNvPr>
          <p:cNvPicPr>
            <a:picLocks noChangeAspect="1"/>
          </p:cNvPicPr>
          <p:nvPr/>
        </p:nvPicPr>
        <p:blipFill rotWithShape="1">
          <a:blip r:embed="rId3">
            <a:extLst>
              <a:ext uri="{28A0092B-C50C-407E-A947-70E740481C1C}">
                <a14:useLocalDpi xmlns:a14="http://schemas.microsoft.com/office/drawing/2010/main" val="0"/>
              </a:ext>
            </a:extLst>
          </a:blip>
          <a:srcRect l="6968" r="6694"/>
          <a:stretch/>
        </p:blipFill>
        <p:spPr>
          <a:xfrm>
            <a:off x="6248402" y="1022270"/>
            <a:ext cx="5489302" cy="3576320"/>
          </a:xfrm>
          <a:prstGeom prst="rect">
            <a:avLst/>
          </a:prstGeom>
        </p:spPr>
      </p:pic>
      <p:sp>
        <p:nvSpPr>
          <p:cNvPr id="13" name="文本框 12">
            <a:extLst>
              <a:ext uri="{FF2B5EF4-FFF2-40B4-BE49-F238E27FC236}">
                <a16:creationId xmlns:a16="http://schemas.microsoft.com/office/drawing/2014/main" id="{6BA31F2D-0B84-A74D-7042-FD356B33FF93}"/>
              </a:ext>
            </a:extLst>
          </p:cNvPr>
          <p:cNvSpPr txBox="1"/>
          <p:nvPr/>
        </p:nvSpPr>
        <p:spPr>
          <a:xfrm>
            <a:off x="5909493" y="4661762"/>
            <a:ext cx="616712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U.S. Justices, nominated by the President, serve for life</a:t>
            </a:r>
            <a:endParaRPr lang="zh-CN" altLang="en-US" dirty="0">
              <a:latin typeface="微软雅黑" panose="020B0503020204020204" pitchFamily="34" charset="-122"/>
              <a:ea typeface="微软雅黑" panose="020B0503020204020204" pitchFamily="34" charset="-122"/>
            </a:endParaRPr>
          </a:p>
        </p:txBody>
      </p:sp>
      <p:graphicFrame>
        <p:nvGraphicFramePr>
          <p:cNvPr id="10" name="图表 9">
            <a:extLst>
              <a:ext uri="{FF2B5EF4-FFF2-40B4-BE49-F238E27FC236}">
                <a16:creationId xmlns:a16="http://schemas.microsoft.com/office/drawing/2014/main" id="{304FB6AC-E408-5DC8-EB3C-3D92C988CA6A}"/>
              </a:ext>
            </a:extLst>
          </p:cNvPr>
          <p:cNvGraphicFramePr/>
          <p:nvPr>
            <p:extLst>
              <p:ext uri="{D42A27DB-BD31-4B8C-83A1-F6EECF244321}">
                <p14:modId xmlns:p14="http://schemas.microsoft.com/office/powerpoint/2010/main" val="3495976799"/>
              </p:ext>
            </p:extLst>
          </p:nvPr>
        </p:nvGraphicFramePr>
        <p:xfrm>
          <a:off x="539819" y="778756"/>
          <a:ext cx="5403780" cy="4063348"/>
        </p:xfrm>
        <a:graphic>
          <a:graphicData uri="http://schemas.openxmlformats.org/drawingml/2006/chart">
            <c:chart xmlns:c="http://schemas.openxmlformats.org/drawingml/2006/chart" xmlns:r="http://schemas.openxmlformats.org/officeDocument/2006/relationships" r:id="rId4"/>
          </a:graphicData>
        </a:graphic>
      </p:graphicFrame>
      <p:sp>
        <p:nvSpPr>
          <p:cNvPr id="14" name="文本框 13">
            <a:extLst>
              <a:ext uri="{FF2B5EF4-FFF2-40B4-BE49-F238E27FC236}">
                <a16:creationId xmlns:a16="http://schemas.microsoft.com/office/drawing/2014/main" id="{9AD0DEA6-669A-3EDD-494D-A11DD4153306}"/>
              </a:ext>
            </a:extLst>
          </p:cNvPr>
          <p:cNvSpPr txBox="1"/>
          <p:nvPr/>
        </p:nvSpPr>
        <p:spPr>
          <a:xfrm>
            <a:off x="3998575" y="5371404"/>
            <a:ext cx="7235482" cy="928652"/>
          </a:xfrm>
          <a:prstGeom prst="rect">
            <a:avLst/>
          </a:prstGeom>
          <a:noFill/>
        </p:spPr>
        <p:txBody>
          <a:bodyPr wrap="square" rtlCol="0">
            <a:spAutoFit/>
          </a:bodyPr>
          <a:lstStyle/>
          <a:p>
            <a:pPr>
              <a:lnSpc>
                <a:spcPct val="200000"/>
              </a:lnSpc>
            </a:pPr>
            <a:r>
              <a:rPr lang="en-US" altLang="zh-CN" sz="3200" dirty="0">
                <a:latin typeface="微软雅黑" panose="020B0503020204020204" pitchFamily="34" charset="-122"/>
                <a:ea typeface="微软雅黑" panose="020B0503020204020204" pitchFamily="34" charset="-122"/>
              </a:rPr>
              <a:t>Why Roe v. Wade was overturned?</a:t>
            </a:r>
          </a:p>
        </p:txBody>
      </p:sp>
    </p:spTree>
    <p:extLst>
      <p:ext uri="{BB962C8B-B14F-4D97-AF65-F5344CB8AC3E}">
        <p14:creationId xmlns:p14="http://schemas.microsoft.com/office/powerpoint/2010/main" val="139660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04CE0C-17AB-DFB4-F063-25B772351378}"/>
              </a:ext>
            </a:extLst>
          </p:cNvPr>
          <p:cNvSpPr txBox="1"/>
          <p:nvPr/>
        </p:nvSpPr>
        <p:spPr>
          <a:xfrm>
            <a:off x="1310640" y="-245831"/>
            <a:ext cx="8168640" cy="1137747"/>
          </a:xfrm>
          <a:prstGeom prst="rect">
            <a:avLst/>
          </a:prstGeom>
          <a:noFill/>
        </p:spPr>
        <p:txBody>
          <a:bodyPr wrap="square">
            <a:spAutoFit/>
          </a:bodyPr>
          <a:lstStyle/>
          <a:p>
            <a:pPr>
              <a:lnSpc>
                <a:spcPct val="200000"/>
              </a:lnSpc>
            </a:pPr>
            <a:r>
              <a:rPr lang="en-US" altLang="zh-CN" sz="4000" dirty="0">
                <a:latin typeface="微软雅黑" panose="020B0503020204020204" pitchFamily="34" charset="-122"/>
                <a:ea typeface="微软雅黑" panose="020B0503020204020204" pitchFamily="34" charset="-122"/>
              </a:rPr>
              <a:t>Line struggle behind abortion</a:t>
            </a:r>
            <a:endParaRPr lang="zh-CN" altLang="en-US" sz="4000" dirty="0">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6C77E445-B211-E438-8BA9-612C3BF0CAC8}"/>
              </a:ext>
            </a:extLst>
          </p:cNvPr>
          <p:cNvSpPr/>
          <p:nvPr/>
        </p:nvSpPr>
        <p:spPr>
          <a:xfrm>
            <a:off x="3895411" y="1836111"/>
            <a:ext cx="4401178" cy="2914023"/>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话气泡: 矩形 9">
            <a:extLst>
              <a:ext uri="{FF2B5EF4-FFF2-40B4-BE49-F238E27FC236}">
                <a16:creationId xmlns:a16="http://schemas.microsoft.com/office/drawing/2014/main" id="{5F124D5C-DEBF-58E1-4C4F-FA80A11F1457}"/>
              </a:ext>
            </a:extLst>
          </p:cNvPr>
          <p:cNvSpPr/>
          <p:nvPr/>
        </p:nvSpPr>
        <p:spPr>
          <a:xfrm>
            <a:off x="8343733" y="1544493"/>
            <a:ext cx="2309446" cy="884255"/>
          </a:xfrm>
          <a:prstGeom prst="wedgeRectCallou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Democratic Party</a:t>
            </a:r>
          </a:p>
        </p:txBody>
      </p:sp>
      <p:grpSp>
        <p:nvGrpSpPr>
          <p:cNvPr id="14" name="组合 13">
            <a:extLst>
              <a:ext uri="{FF2B5EF4-FFF2-40B4-BE49-F238E27FC236}">
                <a16:creationId xmlns:a16="http://schemas.microsoft.com/office/drawing/2014/main" id="{94368A83-EBA4-3565-FCF1-009BFB807CF8}"/>
              </a:ext>
            </a:extLst>
          </p:cNvPr>
          <p:cNvGrpSpPr/>
          <p:nvPr/>
        </p:nvGrpSpPr>
        <p:grpSpPr>
          <a:xfrm>
            <a:off x="501915" y="4066567"/>
            <a:ext cx="4205569" cy="1828800"/>
            <a:chOff x="501915" y="4066567"/>
            <a:chExt cx="4205569" cy="1828800"/>
          </a:xfrm>
        </p:grpSpPr>
        <p:sp>
          <p:nvSpPr>
            <p:cNvPr id="12" name="对话气泡: 椭圆形 11">
              <a:extLst>
                <a:ext uri="{FF2B5EF4-FFF2-40B4-BE49-F238E27FC236}">
                  <a16:creationId xmlns:a16="http://schemas.microsoft.com/office/drawing/2014/main" id="{D0CEAD61-07AA-5336-4251-BAA139BF26EE}"/>
                </a:ext>
              </a:extLst>
            </p:cNvPr>
            <p:cNvSpPr/>
            <p:nvPr/>
          </p:nvSpPr>
          <p:spPr>
            <a:xfrm rot="10800000">
              <a:off x="501915" y="4066567"/>
              <a:ext cx="4205569" cy="1828800"/>
            </a:xfrm>
            <a:prstGeom prst="wedgeEllipse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CF35B047-A1BE-EEA2-7A03-9632832B5299}"/>
                </a:ext>
              </a:extLst>
            </p:cNvPr>
            <p:cNvSpPr txBox="1"/>
            <p:nvPr/>
          </p:nvSpPr>
          <p:spPr>
            <a:xfrm>
              <a:off x="1075925" y="4533001"/>
              <a:ext cx="3364189"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  Giving local state governments rights</a:t>
              </a:r>
              <a:endParaRPr lang="zh-CN" altLang="en-US" sz="2400" dirty="0">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4677DB89-ED7D-B73C-0804-A294D6C76D4C}"/>
              </a:ext>
            </a:extLst>
          </p:cNvPr>
          <p:cNvGrpSpPr/>
          <p:nvPr/>
        </p:nvGrpSpPr>
        <p:grpSpPr>
          <a:xfrm flipH="1">
            <a:off x="7484517" y="4158900"/>
            <a:ext cx="4205569" cy="1828800"/>
            <a:chOff x="501915" y="4066567"/>
            <a:chExt cx="4205569" cy="1828800"/>
          </a:xfrm>
        </p:grpSpPr>
        <p:sp>
          <p:nvSpPr>
            <p:cNvPr id="21" name="对话气泡: 椭圆形 20">
              <a:extLst>
                <a:ext uri="{FF2B5EF4-FFF2-40B4-BE49-F238E27FC236}">
                  <a16:creationId xmlns:a16="http://schemas.microsoft.com/office/drawing/2014/main" id="{93EE154B-4984-C329-B1D7-A06D8945695F}"/>
                </a:ext>
              </a:extLst>
            </p:cNvPr>
            <p:cNvSpPr/>
            <p:nvPr/>
          </p:nvSpPr>
          <p:spPr>
            <a:xfrm rot="10800000">
              <a:off x="501915" y="4066567"/>
              <a:ext cx="4205569" cy="1828800"/>
            </a:xfrm>
            <a:prstGeom prst="wedgeEllipseCallou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F5487386-6D9A-9FD1-F25A-B9A7B3BEFF90}"/>
                </a:ext>
              </a:extLst>
            </p:cNvPr>
            <p:cNvSpPr txBox="1"/>
            <p:nvPr/>
          </p:nvSpPr>
          <p:spPr>
            <a:xfrm>
              <a:off x="552328" y="4549235"/>
              <a:ext cx="3538692" cy="830997"/>
            </a:xfrm>
            <a:prstGeom prst="rect">
              <a:avLst/>
            </a:prstGeom>
            <a:noFill/>
            <a:ln>
              <a:noFill/>
            </a:ln>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    Giving central</a:t>
              </a:r>
            </a:p>
            <a:p>
              <a:r>
                <a:rPr lang="en-US" altLang="zh-CN" sz="2400" dirty="0">
                  <a:latin typeface="微软雅黑" panose="020B0503020204020204" pitchFamily="34" charset="-122"/>
                  <a:ea typeface="微软雅黑" panose="020B0503020204020204" pitchFamily="34" charset="-122"/>
                </a:rPr>
                <a:t> governments rights</a:t>
              </a:r>
              <a:endParaRPr lang="zh-CN" altLang="en-US" sz="2400" dirty="0">
                <a:latin typeface="微软雅黑" panose="020B0503020204020204" pitchFamily="34" charset="-122"/>
                <a:ea typeface="微软雅黑" panose="020B0503020204020204" pitchFamily="34" charset="-122"/>
              </a:endParaRPr>
            </a:p>
          </p:txBody>
        </p:sp>
      </p:grpSp>
      <p:sp>
        <p:nvSpPr>
          <p:cNvPr id="23" name="对话气泡: 矩形 22">
            <a:extLst>
              <a:ext uri="{FF2B5EF4-FFF2-40B4-BE49-F238E27FC236}">
                <a16:creationId xmlns:a16="http://schemas.microsoft.com/office/drawing/2014/main" id="{7A01AF75-45BE-2B88-EDC9-ADD10FAE3075}"/>
              </a:ext>
            </a:extLst>
          </p:cNvPr>
          <p:cNvSpPr/>
          <p:nvPr/>
        </p:nvSpPr>
        <p:spPr>
          <a:xfrm flipH="1">
            <a:off x="1667774" y="1494002"/>
            <a:ext cx="2180493" cy="985239"/>
          </a:xfrm>
          <a:prstGeom prst="wedgeRect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Republican Party</a:t>
            </a:r>
          </a:p>
        </p:txBody>
      </p:sp>
    </p:spTree>
    <p:extLst>
      <p:ext uri="{BB962C8B-B14F-4D97-AF65-F5344CB8AC3E}">
        <p14:creationId xmlns:p14="http://schemas.microsoft.com/office/powerpoint/2010/main" val="15979291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727</Words>
  <Application>Microsoft Office PowerPoint</Application>
  <PresentationFormat>宽屏</PresentationFormat>
  <Paragraphs>75</Paragraphs>
  <Slides>12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-apple-system</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zilong</dc:creator>
  <cp:lastModifiedBy>Lin zilong</cp:lastModifiedBy>
  <cp:revision>19</cp:revision>
  <dcterms:created xsi:type="dcterms:W3CDTF">2023-03-20T11:52:07Z</dcterms:created>
  <dcterms:modified xsi:type="dcterms:W3CDTF">2023-03-22T00:45:14Z</dcterms:modified>
</cp:coreProperties>
</file>