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50" d="100"/>
          <a:sy n="50" d="100"/>
        </p:scale>
        <p:origin x="-1494" y="-5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2800A1-89DC-4A5C-84DF-C2CF79159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SMU Blogs-A solution for First-Year Students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09A03DF-281C-42FD-9857-1E6F17EA85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website for freshers to navigate university life</a:t>
            </a:r>
          </a:p>
        </p:txBody>
      </p:sp>
    </p:spTree>
    <p:extLst>
      <p:ext uri="{BB962C8B-B14F-4D97-AF65-F5344CB8AC3E}">
        <p14:creationId xmlns:p14="http://schemas.microsoft.com/office/powerpoint/2010/main" val="37161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90AE49-F36B-4174-BDED-6AC07586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83DA39-ACA0-468A-8240-601D02448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400" dirty="0"/>
              <a:t>Importance of prioritizing content for target audience</a:t>
            </a:r>
          </a:p>
          <a:p>
            <a:r>
              <a:rPr lang="en-US" sz="2400" dirty="0"/>
              <a:t>Need for clear and concise communication</a:t>
            </a:r>
          </a:p>
          <a:p>
            <a:r>
              <a:rPr lang="en-US" sz="2400" dirty="0"/>
              <a:t> Value of user-friendly design and navigation</a:t>
            </a:r>
          </a:p>
          <a:p>
            <a:r>
              <a:rPr lang="en-US" sz="2400" dirty="0"/>
              <a:t>Wise Time Management</a:t>
            </a:r>
          </a:p>
        </p:txBody>
      </p:sp>
    </p:spTree>
    <p:extLst>
      <p:ext uri="{BB962C8B-B14F-4D97-AF65-F5344CB8AC3E}">
        <p14:creationId xmlns:p14="http://schemas.microsoft.com/office/powerpoint/2010/main" val="307187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204B19-A7B5-49E1-A7F8-E46634ED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FF2BE4-44A8-4DB5-8C0D-0C159D18F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SMU Blogs is a solution for first-year students to navigate university life with ease</a:t>
            </a:r>
          </a:p>
          <a:p>
            <a:r>
              <a:rPr lang="en-US" sz="2400" dirty="0"/>
              <a:t> The website provides important information, communication, and contact details</a:t>
            </a:r>
          </a:p>
          <a:p>
            <a:r>
              <a:rPr lang="en-US" sz="2400" dirty="0"/>
              <a:t> The platform is dedicated to the elite freshers of SMU</a:t>
            </a:r>
          </a:p>
        </p:txBody>
      </p:sp>
    </p:spTree>
    <p:extLst>
      <p:ext uri="{BB962C8B-B14F-4D97-AF65-F5344CB8AC3E}">
        <p14:creationId xmlns:p14="http://schemas.microsoft.com/office/powerpoint/2010/main" val="397260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1969BD-0A50-44BF-913D-90FBFE8C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50A924-880A-4288-81E4-9A4E87975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Problem Statement </a:t>
            </a:r>
          </a:p>
          <a:p>
            <a:r>
              <a:rPr lang="en-US" sz="2400" dirty="0"/>
              <a:t>Objective and Target</a:t>
            </a:r>
          </a:p>
          <a:p>
            <a:r>
              <a:rPr lang="en-US" sz="2400" dirty="0"/>
              <a:t>Main Functionalities</a:t>
            </a:r>
          </a:p>
          <a:p>
            <a:r>
              <a:rPr lang="en-US" sz="2400" dirty="0"/>
              <a:t>Challenges Faced and Resolved</a:t>
            </a:r>
          </a:p>
          <a:p>
            <a:r>
              <a:rPr lang="en-US" sz="2400" dirty="0"/>
              <a:t>Language, Tools and Technologies Used</a:t>
            </a:r>
          </a:p>
          <a:p>
            <a:r>
              <a:rPr lang="en-US" sz="2400" dirty="0"/>
              <a:t>Lessons Learnt </a:t>
            </a:r>
          </a:p>
        </p:txBody>
      </p:sp>
    </p:spTree>
    <p:extLst>
      <p:ext uri="{BB962C8B-B14F-4D97-AF65-F5344CB8AC3E}">
        <p14:creationId xmlns:p14="http://schemas.microsoft.com/office/powerpoint/2010/main" val="168294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D3A5AF-A08F-436C-A55C-ABDDE57CE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408047-F0BA-41FC-92C9-C8138AC50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Being new at university can be very challenging for various reasons.</a:t>
            </a:r>
          </a:p>
          <a:p>
            <a:r>
              <a:rPr lang="en-US" sz="2400" dirty="0"/>
              <a:t> Academic independence and social adjustments can be overwhelming.</a:t>
            </a:r>
          </a:p>
          <a:p>
            <a:r>
              <a:rPr lang="en-US" sz="2400" dirty="0"/>
              <a:t> Navigating the campus, communication channels, and important information can be a bit of a struggle and very overwhelming.</a:t>
            </a:r>
          </a:p>
        </p:txBody>
      </p:sp>
    </p:spTree>
    <p:extLst>
      <p:ext uri="{BB962C8B-B14F-4D97-AF65-F5344CB8AC3E}">
        <p14:creationId xmlns:p14="http://schemas.microsoft.com/office/powerpoint/2010/main" val="19150723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D0BAE4-8BBF-40E8-8D56-D32AFCAC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ECE84E-C455-4872-9E1C-C86DD331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01906"/>
            <a:ext cx="12062012" cy="505609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63B8C977-A11F-4D4D-8DFF-40654D2A1E18}"/>
              </a:ext>
            </a:extLst>
          </p:cNvPr>
          <p:cNvSpPr/>
          <p:nvPr/>
        </p:nvSpPr>
        <p:spPr>
          <a:xfrm>
            <a:off x="5062817" y="1801906"/>
            <a:ext cx="2104465" cy="524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homepage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5730AD53-C92B-411E-9B39-4B17026AFBAA}"/>
              </a:ext>
            </a:extLst>
          </p:cNvPr>
          <p:cNvCxnSpPr>
            <a:cxnSpLocks/>
          </p:cNvCxnSpPr>
          <p:nvPr/>
        </p:nvCxnSpPr>
        <p:spPr>
          <a:xfrm flipH="1">
            <a:off x="564776" y="2017059"/>
            <a:ext cx="4598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293F8152-84F7-46CF-AAE7-9CA0DD6683F5}"/>
              </a:ext>
            </a:extLst>
          </p:cNvPr>
          <p:cNvCxnSpPr/>
          <p:nvPr/>
        </p:nvCxnSpPr>
        <p:spPr>
          <a:xfrm>
            <a:off x="551329" y="2084294"/>
            <a:ext cx="0" cy="49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E74742E5-14B3-48B4-8915-A02F58ACAC24}"/>
              </a:ext>
            </a:extLst>
          </p:cNvPr>
          <p:cNvCxnSpPr>
            <a:cxnSpLocks/>
          </p:cNvCxnSpPr>
          <p:nvPr/>
        </p:nvCxnSpPr>
        <p:spPr>
          <a:xfrm>
            <a:off x="7167282" y="2017059"/>
            <a:ext cx="3697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C2A94484-2376-463F-91CE-D3ED3D6E0BD7}"/>
              </a:ext>
            </a:extLst>
          </p:cNvPr>
          <p:cNvCxnSpPr>
            <a:cxnSpLocks/>
          </p:cNvCxnSpPr>
          <p:nvPr/>
        </p:nvCxnSpPr>
        <p:spPr>
          <a:xfrm>
            <a:off x="10838330" y="2017059"/>
            <a:ext cx="0" cy="786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1BEFFF6-F24E-43D6-AB5A-2C96F07D7C51}"/>
              </a:ext>
            </a:extLst>
          </p:cNvPr>
          <p:cNvSpPr/>
          <p:nvPr/>
        </p:nvSpPr>
        <p:spPr>
          <a:xfrm>
            <a:off x="8" y="2554941"/>
            <a:ext cx="1272973" cy="497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sst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DEFB95EB-AB83-4A50-8E09-2A6A5CDEA7CF}"/>
              </a:ext>
            </a:extLst>
          </p:cNvPr>
          <p:cNvSpPr/>
          <p:nvPr/>
        </p:nvSpPr>
        <p:spPr>
          <a:xfrm>
            <a:off x="5026072" y="21383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0BBD5E9F-2897-4B99-A985-46A45F40223B}"/>
              </a:ext>
            </a:extLst>
          </p:cNvPr>
          <p:cNvSpPr/>
          <p:nvPr/>
        </p:nvSpPr>
        <p:spPr>
          <a:xfrm>
            <a:off x="1549778" y="2609231"/>
            <a:ext cx="1219185" cy="497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som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9930BB19-0859-4B31-90DF-A4DB1F43FE30}"/>
              </a:ext>
            </a:extLst>
          </p:cNvPr>
          <p:cNvCxnSpPr>
            <a:cxnSpLocks/>
          </p:cNvCxnSpPr>
          <p:nvPr/>
        </p:nvCxnSpPr>
        <p:spPr>
          <a:xfrm flipH="1">
            <a:off x="2159370" y="2064123"/>
            <a:ext cx="2903448" cy="97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2667326A-4821-40BD-8B9D-EA08963B4502}"/>
              </a:ext>
            </a:extLst>
          </p:cNvPr>
          <p:cNvCxnSpPr/>
          <p:nvPr/>
        </p:nvCxnSpPr>
        <p:spPr>
          <a:xfrm>
            <a:off x="2159371" y="2138334"/>
            <a:ext cx="0" cy="35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88F3FA55-0D8B-4FB8-8568-EBE96815330B}"/>
              </a:ext>
            </a:extLst>
          </p:cNvPr>
          <p:cNvSpPr/>
          <p:nvPr/>
        </p:nvSpPr>
        <p:spPr>
          <a:xfrm>
            <a:off x="2907593" y="2642598"/>
            <a:ext cx="1165397" cy="464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BDS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5455F8C9-C2B8-4FF5-B7DA-CCADBE95D8D0}"/>
              </a:ext>
            </a:extLst>
          </p:cNvPr>
          <p:cNvCxnSpPr/>
          <p:nvPr/>
        </p:nvCxnSpPr>
        <p:spPr>
          <a:xfrm flipH="1">
            <a:off x="3300599" y="2084294"/>
            <a:ext cx="1725473" cy="54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51CCB81B-AD44-438B-B0BE-9647DE0BC16A}"/>
              </a:ext>
            </a:extLst>
          </p:cNvPr>
          <p:cNvCxnSpPr/>
          <p:nvPr/>
        </p:nvCxnSpPr>
        <p:spPr>
          <a:xfrm>
            <a:off x="3506320" y="2084294"/>
            <a:ext cx="0" cy="38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ACD42288-0FD0-4846-807F-A4C0305BD748}"/>
              </a:ext>
            </a:extLst>
          </p:cNvPr>
          <p:cNvSpPr/>
          <p:nvPr/>
        </p:nvSpPr>
        <p:spPr>
          <a:xfrm>
            <a:off x="5097623" y="2801060"/>
            <a:ext cx="1219185" cy="443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SOP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D474BD59-FEBB-4783-B38E-E99CD6478831}"/>
              </a:ext>
            </a:extLst>
          </p:cNvPr>
          <p:cNvCxnSpPr>
            <a:cxnSpLocks/>
          </p:cNvCxnSpPr>
          <p:nvPr/>
        </p:nvCxnSpPr>
        <p:spPr>
          <a:xfrm>
            <a:off x="5580528" y="2333064"/>
            <a:ext cx="0" cy="414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58027510-F2FC-46F3-B1C4-BE23A1012C0B}"/>
              </a:ext>
            </a:extLst>
          </p:cNvPr>
          <p:cNvSpPr/>
          <p:nvPr/>
        </p:nvSpPr>
        <p:spPr>
          <a:xfrm>
            <a:off x="10138664" y="2850924"/>
            <a:ext cx="1399331" cy="389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8DACA8BD-D0C6-4EC9-94D9-958425C2FEE3}"/>
              </a:ext>
            </a:extLst>
          </p:cNvPr>
          <p:cNvCxnSpPr>
            <a:stCxn id="4" idx="6"/>
          </p:cNvCxnSpPr>
          <p:nvPr/>
        </p:nvCxnSpPr>
        <p:spPr>
          <a:xfrm flipV="1">
            <a:off x="7167282" y="2064123"/>
            <a:ext cx="173467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DCFCE827-B79F-404D-92A3-952D3FFED799}"/>
              </a:ext>
            </a:extLst>
          </p:cNvPr>
          <p:cNvCxnSpPr/>
          <p:nvPr/>
        </p:nvCxnSpPr>
        <p:spPr>
          <a:xfrm>
            <a:off x="8901953" y="2084294"/>
            <a:ext cx="0" cy="658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CFC1BC75-F109-44D8-864A-C62BC12582C7}"/>
              </a:ext>
            </a:extLst>
          </p:cNvPr>
          <p:cNvSpPr/>
          <p:nvPr/>
        </p:nvSpPr>
        <p:spPr>
          <a:xfrm>
            <a:off x="7981671" y="2810507"/>
            <a:ext cx="1831056" cy="464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affairs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F7A11A8-5095-468C-B458-4933C6CEBB87}"/>
              </a:ext>
            </a:extLst>
          </p:cNvPr>
          <p:cNvCxnSpPr/>
          <p:nvPr/>
        </p:nvCxnSpPr>
        <p:spPr>
          <a:xfrm>
            <a:off x="6992471" y="2161193"/>
            <a:ext cx="309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="" xmlns:a16="http://schemas.microsoft.com/office/drawing/2014/main" id="{F7D99190-0A21-49EE-B2FC-8444F0B471B6}"/>
              </a:ext>
            </a:extLst>
          </p:cNvPr>
          <p:cNvCxnSpPr/>
          <p:nvPr/>
        </p:nvCxnSpPr>
        <p:spPr>
          <a:xfrm>
            <a:off x="7301753" y="2184053"/>
            <a:ext cx="0" cy="68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8D4548B2-41A5-45F7-977D-0E6B02B2EC0F}"/>
              </a:ext>
            </a:extLst>
          </p:cNvPr>
          <p:cNvSpPr/>
          <p:nvPr/>
        </p:nvSpPr>
        <p:spPr>
          <a:xfrm>
            <a:off x="6471189" y="2837897"/>
            <a:ext cx="1314620" cy="524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soHC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23A3F17E-BB4C-4F51-9EDC-670EC9326455}"/>
              </a:ext>
            </a:extLst>
          </p:cNvPr>
          <p:cNvCxnSpPr/>
          <p:nvPr/>
        </p:nvCxnSpPr>
        <p:spPr>
          <a:xfrm flipH="1">
            <a:off x="129988" y="3052483"/>
            <a:ext cx="263289" cy="1408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="" xmlns:a16="http://schemas.microsoft.com/office/drawing/2014/main" id="{82B55BF2-D636-4109-AD04-B1AB150F84BE}"/>
              </a:ext>
            </a:extLst>
          </p:cNvPr>
          <p:cNvCxnSpPr>
            <a:cxnSpLocks/>
          </p:cNvCxnSpPr>
          <p:nvPr/>
        </p:nvCxnSpPr>
        <p:spPr>
          <a:xfrm>
            <a:off x="7572171" y="3309695"/>
            <a:ext cx="368019" cy="615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="" xmlns:a16="http://schemas.microsoft.com/office/drawing/2014/main" id="{DA93A0E1-6DB4-415C-B1BD-FCB2E0DA5794}"/>
              </a:ext>
            </a:extLst>
          </p:cNvPr>
          <p:cNvCxnSpPr>
            <a:cxnSpLocks/>
          </p:cNvCxnSpPr>
          <p:nvPr/>
        </p:nvCxnSpPr>
        <p:spPr>
          <a:xfrm>
            <a:off x="6018228" y="3261659"/>
            <a:ext cx="193642" cy="151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B4E0F753-753E-408D-BFD5-2D21C278F26F}"/>
              </a:ext>
            </a:extLst>
          </p:cNvPr>
          <p:cNvCxnSpPr>
            <a:cxnSpLocks/>
          </p:cNvCxnSpPr>
          <p:nvPr/>
        </p:nvCxnSpPr>
        <p:spPr>
          <a:xfrm>
            <a:off x="907395" y="3002250"/>
            <a:ext cx="477105" cy="144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3DA125E9-F8FF-406A-8D1A-1296880525BC}"/>
              </a:ext>
            </a:extLst>
          </p:cNvPr>
          <p:cNvCxnSpPr>
            <a:cxnSpLocks/>
          </p:cNvCxnSpPr>
          <p:nvPr/>
        </p:nvCxnSpPr>
        <p:spPr>
          <a:xfrm>
            <a:off x="2428523" y="3042591"/>
            <a:ext cx="360559" cy="192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290E383D-DE24-4824-BFFA-7470C89CCD88}"/>
              </a:ext>
            </a:extLst>
          </p:cNvPr>
          <p:cNvCxnSpPr>
            <a:cxnSpLocks/>
          </p:cNvCxnSpPr>
          <p:nvPr/>
        </p:nvCxnSpPr>
        <p:spPr>
          <a:xfrm flipH="1">
            <a:off x="6545070" y="3262363"/>
            <a:ext cx="131644" cy="67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E08B61AE-A25E-4027-90D7-2AF82517E2DA}"/>
              </a:ext>
            </a:extLst>
          </p:cNvPr>
          <p:cNvCxnSpPr>
            <a:cxnSpLocks/>
          </p:cNvCxnSpPr>
          <p:nvPr/>
        </p:nvCxnSpPr>
        <p:spPr>
          <a:xfrm flipH="1">
            <a:off x="1653653" y="3042591"/>
            <a:ext cx="298517" cy="189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="" xmlns:a16="http://schemas.microsoft.com/office/drawing/2014/main" id="{7D827009-1623-423C-BA0B-D5D83CFEB850}"/>
              </a:ext>
            </a:extLst>
          </p:cNvPr>
          <p:cNvCxnSpPr/>
          <p:nvPr/>
        </p:nvCxnSpPr>
        <p:spPr>
          <a:xfrm flipH="1">
            <a:off x="5317239" y="3261659"/>
            <a:ext cx="263289" cy="1408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9B5E970B-71E7-41EA-8B91-732B0F73C6B8}"/>
              </a:ext>
            </a:extLst>
          </p:cNvPr>
          <p:cNvCxnSpPr/>
          <p:nvPr/>
        </p:nvCxnSpPr>
        <p:spPr>
          <a:xfrm flipH="1">
            <a:off x="3017990" y="2834115"/>
            <a:ext cx="263289" cy="1408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073E614F-C7D5-4448-8607-858EB74551ED}"/>
              </a:ext>
            </a:extLst>
          </p:cNvPr>
          <p:cNvSpPr/>
          <p:nvPr/>
        </p:nvSpPr>
        <p:spPr>
          <a:xfrm>
            <a:off x="3936551" y="2962917"/>
            <a:ext cx="1334211" cy="524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SPORT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="" xmlns:a16="http://schemas.microsoft.com/office/drawing/2014/main" id="{B8E8FA90-18B4-40F2-A8B8-67F0AB9E7EDF}"/>
              </a:ext>
            </a:extLst>
          </p:cNvPr>
          <p:cNvCxnSpPr>
            <a:cxnSpLocks/>
          </p:cNvCxnSpPr>
          <p:nvPr/>
        </p:nvCxnSpPr>
        <p:spPr>
          <a:xfrm>
            <a:off x="3685826" y="2915978"/>
            <a:ext cx="314378" cy="132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="" xmlns:a16="http://schemas.microsoft.com/office/drawing/2014/main" id="{28A33493-B3A0-49F5-8AC4-73A214FD5BC8}"/>
              </a:ext>
            </a:extLst>
          </p:cNvPr>
          <p:cNvCxnSpPr>
            <a:cxnSpLocks/>
          </p:cNvCxnSpPr>
          <p:nvPr/>
        </p:nvCxnSpPr>
        <p:spPr>
          <a:xfrm>
            <a:off x="4369162" y="2138334"/>
            <a:ext cx="48809" cy="82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="" xmlns:a16="http://schemas.microsoft.com/office/drawing/2014/main" id="{483A5504-1D27-432B-90D2-7A0C31B151F2}"/>
              </a:ext>
            </a:extLst>
          </p:cNvPr>
          <p:cNvSpPr/>
          <p:nvPr/>
        </p:nvSpPr>
        <p:spPr>
          <a:xfrm>
            <a:off x="-111496" y="4423634"/>
            <a:ext cx="851244" cy="715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SRC</a:t>
            </a:r>
          </a:p>
        </p:txBody>
      </p:sp>
      <p:sp>
        <p:nvSpPr>
          <p:cNvPr id="73" name="Oval 72">
            <a:extLst>
              <a:ext uri="{FF2B5EF4-FFF2-40B4-BE49-F238E27FC236}">
                <a16:creationId xmlns="" xmlns:a16="http://schemas.microsoft.com/office/drawing/2014/main" id="{75D579AB-3028-41A5-AB29-D0FDE0857F4A}"/>
              </a:ext>
            </a:extLst>
          </p:cNvPr>
          <p:cNvSpPr/>
          <p:nvPr/>
        </p:nvSpPr>
        <p:spPr>
          <a:xfrm>
            <a:off x="794489" y="4405229"/>
            <a:ext cx="1004416" cy="522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="" xmlns:a16="http://schemas.microsoft.com/office/drawing/2014/main" id="{FCEBE65B-A718-4A98-A1BC-EABF0B738393}"/>
              </a:ext>
            </a:extLst>
          </p:cNvPr>
          <p:cNvSpPr/>
          <p:nvPr/>
        </p:nvSpPr>
        <p:spPr>
          <a:xfrm>
            <a:off x="1154954" y="4924936"/>
            <a:ext cx="1004416" cy="497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SRC</a:t>
            </a:r>
          </a:p>
        </p:txBody>
      </p:sp>
      <p:sp>
        <p:nvSpPr>
          <p:cNvPr id="77" name="Oval 76">
            <a:extLst>
              <a:ext uri="{FF2B5EF4-FFF2-40B4-BE49-F238E27FC236}">
                <a16:creationId xmlns="" xmlns:a16="http://schemas.microsoft.com/office/drawing/2014/main" id="{853F7708-944C-47DE-84D5-911989ADB029}"/>
              </a:ext>
            </a:extLst>
          </p:cNvPr>
          <p:cNvSpPr/>
          <p:nvPr/>
        </p:nvSpPr>
        <p:spPr>
          <a:xfrm>
            <a:off x="2280870" y="4968015"/>
            <a:ext cx="796641" cy="417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TT</a:t>
            </a:r>
          </a:p>
        </p:txBody>
      </p:sp>
      <p:sp>
        <p:nvSpPr>
          <p:cNvPr id="79" name="Oval 78">
            <a:extLst>
              <a:ext uri="{FF2B5EF4-FFF2-40B4-BE49-F238E27FC236}">
                <a16:creationId xmlns="" xmlns:a16="http://schemas.microsoft.com/office/drawing/2014/main" id="{D82F94DC-EC43-4EF5-B25A-94BE0F21901B}"/>
              </a:ext>
            </a:extLst>
          </p:cNvPr>
          <p:cNvSpPr/>
          <p:nvPr/>
        </p:nvSpPr>
        <p:spPr>
          <a:xfrm>
            <a:off x="2529947" y="4202931"/>
            <a:ext cx="926971" cy="382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SRC</a:t>
            </a:r>
          </a:p>
        </p:txBody>
      </p:sp>
      <p:sp>
        <p:nvSpPr>
          <p:cNvPr id="80" name="Oval 79">
            <a:extLst>
              <a:ext uri="{FF2B5EF4-FFF2-40B4-BE49-F238E27FC236}">
                <a16:creationId xmlns="" xmlns:a16="http://schemas.microsoft.com/office/drawing/2014/main" id="{92839D77-D05E-4E0C-B8ED-61F12F984C3E}"/>
              </a:ext>
            </a:extLst>
          </p:cNvPr>
          <p:cNvSpPr/>
          <p:nvPr/>
        </p:nvSpPr>
        <p:spPr>
          <a:xfrm>
            <a:off x="3599641" y="4260376"/>
            <a:ext cx="926971" cy="44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TT</a:t>
            </a:r>
          </a:p>
        </p:txBody>
      </p:sp>
      <p:sp>
        <p:nvSpPr>
          <p:cNvPr id="82" name="Oval 81">
            <a:extLst>
              <a:ext uri="{FF2B5EF4-FFF2-40B4-BE49-F238E27FC236}">
                <a16:creationId xmlns="" xmlns:a16="http://schemas.microsoft.com/office/drawing/2014/main" id="{C50ED2E5-9B55-4522-BC3B-5E56C52E433E}"/>
              </a:ext>
            </a:extLst>
          </p:cNvPr>
          <p:cNvSpPr/>
          <p:nvPr/>
        </p:nvSpPr>
        <p:spPr>
          <a:xfrm>
            <a:off x="4706471" y="4720933"/>
            <a:ext cx="1000744" cy="417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SRC</a:t>
            </a:r>
          </a:p>
        </p:txBody>
      </p:sp>
      <p:sp>
        <p:nvSpPr>
          <p:cNvPr id="83" name="Oval 82">
            <a:extLst>
              <a:ext uri="{FF2B5EF4-FFF2-40B4-BE49-F238E27FC236}">
                <a16:creationId xmlns="" xmlns:a16="http://schemas.microsoft.com/office/drawing/2014/main" id="{7B697AD1-BFAC-4EA4-AF7A-C69A2308C939}"/>
              </a:ext>
            </a:extLst>
          </p:cNvPr>
          <p:cNvSpPr/>
          <p:nvPr/>
        </p:nvSpPr>
        <p:spPr>
          <a:xfrm>
            <a:off x="5709662" y="4819705"/>
            <a:ext cx="1004416" cy="524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TT</a:t>
            </a:r>
          </a:p>
        </p:txBody>
      </p:sp>
      <p:sp>
        <p:nvSpPr>
          <p:cNvPr id="85" name="Oval 84">
            <a:extLst>
              <a:ext uri="{FF2B5EF4-FFF2-40B4-BE49-F238E27FC236}">
                <a16:creationId xmlns="" xmlns:a16="http://schemas.microsoft.com/office/drawing/2014/main" id="{D7CBD636-5710-4FFC-B921-28234396B967}"/>
              </a:ext>
            </a:extLst>
          </p:cNvPr>
          <p:cNvSpPr/>
          <p:nvPr/>
        </p:nvSpPr>
        <p:spPr>
          <a:xfrm>
            <a:off x="7652807" y="4619763"/>
            <a:ext cx="45719" cy="50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="" xmlns:a16="http://schemas.microsoft.com/office/drawing/2014/main" id="{F79F4489-023D-45DB-ABCE-B2EF29ADF135}"/>
              </a:ext>
            </a:extLst>
          </p:cNvPr>
          <p:cNvSpPr/>
          <p:nvPr/>
        </p:nvSpPr>
        <p:spPr>
          <a:xfrm>
            <a:off x="5953582" y="3924751"/>
            <a:ext cx="1314620" cy="55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SRC</a:t>
            </a:r>
          </a:p>
        </p:txBody>
      </p:sp>
      <p:sp>
        <p:nvSpPr>
          <p:cNvPr id="88" name="Oval 87">
            <a:extLst>
              <a:ext uri="{FF2B5EF4-FFF2-40B4-BE49-F238E27FC236}">
                <a16:creationId xmlns="" xmlns:a16="http://schemas.microsoft.com/office/drawing/2014/main" id="{03E9B65A-BCB1-43A8-BEF6-77AC1229E124}"/>
              </a:ext>
            </a:extLst>
          </p:cNvPr>
          <p:cNvSpPr/>
          <p:nvPr/>
        </p:nvSpPr>
        <p:spPr>
          <a:xfrm>
            <a:off x="7440849" y="3939481"/>
            <a:ext cx="1124434" cy="548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TT</a:t>
            </a:r>
          </a:p>
        </p:txBody>
      </p:sp>
    </p:spTree>
    <p:extLst>
      <p:ext uri="{BB962C8B-B14F-4D97-AF65-F5344CB8AC3E}">
        <p14:creationId xmlns:p14="http://schemas.microsoft.com/office/powerpoint/2010/main" val="28084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3F20B7-B1BA-4468-80ED-60C5EBD8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and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269234-2E5E-49C9-ABF1-A82D300A4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Objective: To provide a platform for first-year students to access important information and navigate university life with ease</a:t>
            </a:r>
          </a:p>
          <a:p>
            <a:r>
              <a:rPr lang="en-US" sz="2400" dirty="0"/>
              <a:t> Target: Elite freshers (first-year students) of SMU</a:t>
            </a:r>
          </a:p>
        </p:txBody>
      </p:sp>
    </p:spTree>
    <p:extLst>
      <p:ext uri="{BB962C8B-B14F-4D97-AF65-F5344CB8AC3E}">
        <p14:creationId xmlns:p14="http://schemas.microsoft.com/office/powerpoint/2010/main" val="401486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70746C-3B50-42AF-AB80-F8FDCC1F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0D627D-0D15-4176-ADD9-833F8FEFC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Slide 5: Main Functionalities</a:t>
            </a:r>
          </a:p>
          <a:p>
            <a:r>
              <a:rPr lang="en-US" sz="2400" dirty="0"/>
              <a:t>University newsflash</a:t>
            </a:r>
          </a:p>
          <a:p>
            <a:r>
              <a:rPr lang="en-US" sz="2400" dirty="0"/>
              <a:t> Communication and articles</a:t>
            </a:r>
          </a:p>
          <a:p>
            <a:r>
              <a:rPr lang="en-US" sz="2400" dirty="0"/>
              <a:t> Contact details</a:t>
            </a:r>
          </a:p>
          <a:p>
            <a:r>
              <a:rPr lang="en-US" sz="2400" dirty="0"/>
              <a:t> Timetables- Relevant and applicable content for first-year students</a:t>
            </a:r>
          </a:p>
        </p:txBody>
      </p:sp>
    </p:spTree>
    <p:extLst>
      <p:ext uri="{BB962C8B-B14F-4D97-AF65-F5344CB8AC3E}">
        <p14:creationId xmlns:p14="http://schemas.microsoft.com/office/powerpoint/2010/main" val="253520949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6287CF-B301-4BA6-8768-52AD8C6F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B0028E-73A6-4882-930E-0A3114CB6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145493" cy="3609041"/>
          </a:xfrm>
        </p:spPr>
        <p:txBody>
          <a:bodyPr>
            <a:normAutofit/>
          </a:bodyPr>
          <a:lstStyle/>
          <a:p>
            <a:r>
              <a:rPr lang="en-US" sz="2400" dirty="0"/>
              <a:t> Overwhelming amount of information   </a:t>
            </a:r>
          </a:p>
          <a:p>
            <a:pPr marL="0" indent="0">
              <a:buNone/>
            </a:pPr>
            <a:r>
              <a:rPr lang="en-US" sz="2400" dirty="0"/>
              <a:t>Solution: Categorize and prioritize content</a:t>
            </a:r>
          </a:p>
          <a:p>
            <a:r>
              <a:rPr lang="en-US" sz="2400" dirty="0"/>
              <a:t> Difficulty in finding necessary contact details   </a:t>
            </a:r>
          </a:p>
          <a:p>
            <a:pPr marL="0" indent="0">
              <a:buNone/>
            </a:pPr>
            <a:r>
              <a:rPr lang="en-US" sz="2400" dirty="0"/>
              <a:t> Solution: Designate a page for contact information</a:t>
            </a:r>
          </a:p>
          <a:p>
            <a:r>
              <a:rPr lang="en-US" sz="2400" dirty="0"/>
              <a:t> Limited access to important news and updates  </a:t>
            </a:r>
          </a:p>
          <a:p>
            <a:pPr marL="0" indent="0">
              <a:buNone/>
            </a:pPr>
            <a:r>
              <a:rPr lang="en-US" sz="2400" dirty="0"/>
              <a:t>Solution: Provide regular newsflash and updates</a:t>
            </a:r>
          </a:p>
        </p:txBody>
      </p:sp>
    </p:spTree>
    <p:extLst>
      <p:ext uri="{BB962C8B-B14F-4D97-AF65-F5344CB8AC3E}">
        <p14:creationId xmlns:p14="http://schemas.microsoft.com/office/powerpoint/2010/main" val="369824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9E17C6-004B-42BD-B7FC-DB6A02DC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 (Technical challenges)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31C7CF-DC2A-40A5-9E42-95E775E1D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Styling CSS proved to be very Challenging</a:t>
            </a:r>
          </a:p>
          <a:p>
            <a:r>
              <a:rPr lang="en-US" sz="2400" dirty="0"/>
              <a:t>Working with others on Website and keeping track of changes</a:t>
            </a:r>
          </a:p>
          <a:p>
            <a:r>
              <a:rPr lang="en-US" sz="2400" dirty="0"/>
              <a:t>Finding and fixing </a:t>
            </a:r>
            <a:r>
              <a:rPr lang="en-US" sz="2400" dirty="0" err="1"/>
              <a:t>javascript</a:t>
            </a:r>
            <a:r>
              <a:rPr lang="en-US" sz="2400" dirty="0"/>
              <a:t> code </a:t>
            </a:r>
          </a:p>
        </p:txBody>
      </p:sp>
    </p:spTree>
    <p:extLst>
      <p:ext uri="{BB962C8B-B14F-4D97-AF65-F5344CB8AC3E}">
        <p14:creationId xmlns:p14="http://schemas.microsoft.com/office/powerpoint/2010/main" val="356508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79CF89-F839-4E1B-AAAB-EE8315078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Languages,Tools</a:t>
            </a:r>
            <a:r>
              <a:rPr lang="en-US" dirty="0"/>
              <a:t>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B68F73-0546-4771-92A3-BCEE7DF4F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Language: English</a:t>
            </a:r>
          </a:p>
          <a:p>
            <a:r>
              <a:rPr lang="en-US" sz="2400" dirty="0"/>
              <a:t>Tools: </a:t>
            </a:r>
            <a:r>
              <a:rPr lang="en-US" sz="2400" dirty="0" err="1"/>
              <a:t>Javascript</a:t>
            </a:r>
            <a:r>
              <a:rPr lang="en-US" sz="2400" dirty="0"/>
              <a:t>, HTML, CSS</a:t>
            </a:r>
          </a:p>
          <a:p>
            <a:r>
              <a:rPr lang="en-US" sz="2400" dirty="0"/>
              <a:t>Technologies: Web development, content management</a:t>
            </a:r>
          </a:p>
        </p:txBody>
      </p:sp>
    </p:spTree>
    <p:extLst>
      <p:ext uri="{BB962C8B-B14F-4D97-AF65-F5344CB8AC3E}">
        <p14:creationId xmlns:p14="http://schemas.microsoft.com/office/powerpoint/2010/main" val="374015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73</TotalTime>
  <Words>321</Words>
  <Application>Microsoft Office PowerPoint</Application>
  <PresentationFormat>Custom</PresentationFormat>
  <Paragraphs>67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SMU Blogs-A solution for First-Year Students</vt:lpstr>
      <vt:lpstr>Presentation Outline</vt:lpstr>
      <vt:lpstr>Problem Statement</vt:lpstr>
      <vt:lpstr>Story Board</vt:lpstr>
      <vt:lpstr>Objective and Target</vt:lpstr>
      <vt:lpstr>Main Functionalities</vt:lpstr>
      <vt:lpstr>Challenges Faced</vt:lpstr>
      <vt:lpstr>Challenges Faced (Technical challenges)</vt:lpstr>
      <vt:lpstr>Languages,Tools and Technologies</vt:lpstr>
      <vt:lpstr>Lessons Learnt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SMU Blogs-A solution for First-Year Students</dc:title>
  <dc:creator>lulama vukela</dc:creator>
  <cp:lastModifiedBy>Lethabo Zwane</cp:lastModifiedBy>
  <cp:revision>11</cp:revision>
  <dcterms:created xsi:type="dcterms:W3CDTF">2024-05-27T01:57:57Z</dcterms:created>
  <dcterms:modified xsi:type="dcterms:W3CDTF">2024-05-27T12:42:37Z</dcterms:modified>
</cp:coreProperties>
</file>