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 id="2147483683" r:id="rId2"/>
  </p:sldMasterIdLst>
  <p:notesMasterIdLst>
    <p:notesMasterId r:id="rId3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9144000" cy="5143500" type="screen16x9"/>
  <p:notesSz cx="6858000" cy="9144000"/>
  <p:embeddedFontLst>
    <p:embeddedFont>
      <p:font typeface="Nunito" pitchFamily="2" charset="77"/>
      <p:regular r:id="rId34"/>
      <p:bold r:id="rId35"/>
      <p:italic r:id="rId36"/>
      <p:boldItalic r:id="rId37"/>
    </p:embeddedFont>
    <p:embeddedFont>
      <p:font typeface="Nunito Black" panose="020F0502020204030204" pitchFamily="34" charset="0"/>
      <p:bold r:id="rId38"/>
      <p:italic r:id="rId39"/>
      <p:boldItalic r:id="rId40"/>
    </p:embeddedFont>
    <p:embeddedFont>
      <p:font typeface="Nunito ExtraLight" panose="020F030202020403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6.fntdata"/><Relationship Id="rId21" Type="http://schemas.openxmlformats.org/officeDocument/2006/relationships/slide" Target="slides/slide19.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43c2c12a0b_2_29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g143c2c12a0b_2_2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238f0495246_0_36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8" name="Google Shape;438;g238f0495246_0_3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238f0495246_0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238f0495246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In this work, we will be using the steam dataset sourced mainly from kaggle which consisting a list of game titles and users reviews about the various game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143c2c12a0b_2_38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Datasets are recent, which means we dont have a benchmark score reference</a:t>
            </a:r>
            <a:endParaRPr/>
          </a:p>
          <a:p>
            <a:pPr marL="0" lvl="0" indent="0" algn="l" rtl="0">
              <a:spcBef>
                <a:spcPts val="0"/>
              </a:spcBef>
              <a:spcAft>
                <a:spcPts val="0"/>
              </a:spcAft>
              <a:buNone/>
            </a:pPr>
            <a:r>
              <a:rPr lang="ko"/>
              <a:t>Scale down from 10m -&gt; 700k reviews due to computational limitations of machine</a:t>
            </a:r>
            <a:endParaRPr/>
          </a:p>
        </p:txBody>
      </p:sp>
      <p:sp>
        <p:nvSpPr>
          <p:cNvPr id="448" name="Google Shape;448;g143c2c12a0b_2_3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238f0495246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238f0495246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238f0495246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238f0495246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238f0495246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238f0495246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Justifies our research findings from the study with a global average weekly playtime of approx 8-9 hours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238f0495246_0_44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2" name="Google Shape;492;g238f0495246_0_4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238f0495246_0_44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Content filtering: Deploy NLP based model trained on textual information such as genre tags, game description, developer and publisher</a:t>
            </a:r>
            <a:endParaRPr/>
          </a:p>
          <a:p>
            <a:pPr marL="0" lvl="0" indent="0" algn="l" rtl="0">
              <a:spcBef>
                <a:spcPts val="0"/>
              </a:spcBef>
              <a:spcAft>
                <a:spcPts val="0"/>
              </a:spcAft>
              <a:buNone/>
            </a:pPr>
            <a:r>
              <a:rPr lang="ko"/>
              <a:t>Cosine similarity: Measures similarity score between past games and unplayed games -&gt; recommend to user</a:t>
            </a:r>
            <a:endParaRPr/>
          </a:p>
          <a:p>
            <a:pPr marL="0" lvl="0" indent="0" algn="l" rtl="0">
              <a:spcBef>
                <a:spcPts val="0"/>
              </a:spcBef>
              <a:spcAft>
                <a:spcPts val="0"/>
              </a:spcAft>
              <a:buNone/>
            </a:pPr>
            <a:r>
              <a:rPr lang="ko"/>
              <a:t>mention that the streamlit demo will cover this</a:t>
            </a:r>
            <a:endParaRPr/>
          </a:p>
        </p:txBody>
      </p:sp>
      <p:sp>
        <p:nvSpPr>
          <p:cNvPr id="497" name="Google Shape;497;g238f0495246_0_4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143c2c12a0b_2_40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Since Steam does not have a continuous rating feature, we will explicitly infer them based on the user’s playtime of the game, so as to quantify the relevance of each game title w.r.t individual users. And this is done on the assumption that if the user plays the game for a long time: they like the game and will be more likely to give a higher rating and recommend to other users</a:t>
            </a:r>
            <a:endParaRPr/>
          </a:p>
        </p:txBody>
      </p:sp>
      <p:sp>
        <p:nvSpPr>
          <p:cNvPr id="514" name="Google Shape;514;g143c2c12a0b_2_4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238f0495246_0_4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7" name="Google Shape;527;g238f0495246_0_4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43c2c12a0b_2_30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g143c2c12a0b_2_3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238f0495246_0_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238f0495246_0_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ko" sz="1000">
                <a:solidFill>
                  <a:schemeClr val="dk1"/>
                </a:solidFill>
              </a:rPr>
              <a:t>computes the frequency of each word appearing in the document and takes into account important words calculated through inverse document frequency, which gives more information regarding important words in each document within the entire corpus</a:t>
            </a:r>
            <a:endParaRPr sz="10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238f0495246_0_49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SVD uses matrix factorization algo to decompose a large user-item matrix into matrices with smaller dimensions to reveal these ‘hidden’ features behind their interactions, so that we can tune them for our ratings predictions</a:t>
            </a:r>
            <a:endParaRPr/>
          </a:p>
        </p:txBody>
      </p:sp>
      <p:sp>
        <p:nvSpPr>
          <p:cNvPr id="542" name="Google Shape;542;g238f0495246_0_4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238f0495246_0_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238f0495246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ko"/>
              <a:t>Precision@10 refers to the proportion of top 10 recommended items that are predicted correctly by the model to be relevant, </a:t>
            </a:r>
            <a:r>
              <a:rPr lang="ko">
                <a:solidFill>
                  <a:schemeClr val="dk1"/>
                </a:solidFill>
              </a:rPr>
              <a:t>Recall@10 refers to the proportion of top 10 relevant items that are predicted by the model to be relevant</a:t>
            </a:r>
            <a:endParaRPr>
              <a:solidFill>
                <a:schemeClr val="dk1"/>
              </a:solidFill>
            </a:endParaRPr>
          </a:p>
          <a:p>
            <a:pPr marL="0" lvl="0" indent="0" algn="l" rtl="0">
              <a:spcBef>
                <a:spcPts val="0"/>
              </a:spcBef>
              <a:spcAft>
                <a:spcPts val="0"/>
              </a:spcAft>
              <a:buNone/>
            </a:pPr>
            <a:r>
              <a:rPr lang="ko">
                <a:solidFill>
                  <a:schemeClr val="dk1"/>
                </a:solidFill>
              </a:rPr>
              <a:t>recommended items -&gt; estimated ratings of item by the model</a:t>
            </a:r>
            <a:endParaRPr>
              <a:solidFill>
                <a:schemeClr val="dk1"/>
              </a:solidFill>
            </a:endParaRPr>
          </a:p>
          <a:p>
            <a:pPr marL="0" lvl="0" indent="0" algn="l" rtl="0">
              <a:spcBef>
                <a:spcPts val="0"/>
              </a:spcBef>
              <a:spcAft>
                <a:spcPts val="0"/>
              </a:spcAft>
              <a:buNone/>
            </a:pPr>
            <a:r>
              <a:rPr lang="ko">
                <a:solidFill>
                  <a:schemeClr val="dk1"/>
                </a:solidFill>
              </a:rPr>
              <a:t>relevant items -&gt; true ratings of the items</a:t>
            </a:r>
            <a:endParaRPr>
              <a:solidFill>
                <a:schemeClr val="dk1"/>
              </a:solidFill>
            </a:endParaRPr>
          </a:p>
          <a:p>
            <a:pPr marL="0" lvl="0" indent="0" algn="l" rtl="0">
              <a:spcBef>
                <a:spcPts val="0"/>
              </a:spcBef>
              <a:spcAft>
                <a:spcPts val="0"/>
              </a:spcAft>
              <a:buNone/>
            </a:pPr>
            <a:r>
              <a:rPr lang="ko">
                <a:solidFill>
                  <a:schemeClr val="dk1"/>
                </a:solidFill>
              </a:rPr>
              <a:t>Since our project aims to build a comprehensive list game titles from users to choose from a wide diversity of possible relevant games, it will be crucial to optimise our recall@10 score over precision@10, and our results have shown that the model is able to meet our requirements.</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238f0495246_0_6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238f0495246_0_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here is a sample test run of the model’s performance in recommending new game titles, we can see that the model is able to successfully recommend new game titles to different users based on their ratings derived playtime activity</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238f0495246_0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238f0495246_0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238f0495246_0_6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238f0495246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Breakdown a tabular of individual matrices of users, and items, and then combine them using matrix multiplication. The values in these individual matrices correspond to the user ratings</a:t>
            </a:r>
            <a:endParaRPr/>
          </a:p>
          <a:p>
            <a:pPr marL="0" lvl="0" indent="0" algn="l" rtl="0">
              <a:spcBef>
                <a:spcPts val="0"/>
              </a:spcBef>
              <a:spcAft>
                <a:spcPts val="0"/>
              </a:spcAft>
              <a:buNone/>
            </a:pPr>
            <a:endParaRPr/>
          </a:p>
          <a:p>
            <a:pPr marL="0" lvl="0" indent="0" algn="l" rtl="0">
              <a:spcBef>
                <a:spcPts val="0"/>
              </a:spcBef>
              <a:spcAft>
                <a:spcPts val="0"/>
              </a:spcAft>
              <a:buNone/>
            </a:pPr>
            <a:r>
              <a:rPr lang="ko"/>
              <a:t>MF: matrix multiplication of tabular user matrix and item matrix -&gt; rows: users, columns: product, values: continuous ratings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238f0495246_0_47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0" name="Google Shape;600;g238f0495246_0_4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143c2c12a0b_2_53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Content filtering benefits: able to cater across different users individually focus more personalised preferences and interests</a:t>
            </a:r>
            <a:endParaRPr/>
          </a:p>
          <a:p>
            <a:pPr marL="0" lvl="0" indent="0" algn="l" rtl="0">
              <a:spcBef>
                <a:spcPts val="0"/>
              </a:spcBef>
              <a:spcAft>
                <a:spcPts val="0"/>
              </a:spcAft>
              <a:buNone/>
            </a:pPr>
            <a:r>
              <a:rPr lang="ko"/>
              <a:t>collaborative filtering benefits: takes into account multiple users with similar interests and preferences and recommend new titles to these users</a:t>
            </a:r>
            <a:endParaRPr/>
          </a:p>
          <a:p>
            <a:pPr marL="0" lvl="0" indent="0" algn="l" rtl="0">
              <a:spcBef>
                <a:spcPts val="0"/>
              </a:spcBef>
              <a:spcAft>
                <a:spcPts val="0"/>
              </a:spcAft>
              <a:buNone/>
            </a:pPr>
            <a:r>
              <a:rPr lang="ko"/>
              <a:t>content filtering cons: cold start issue where its unable to recommend new users without first learning their preferences and interests in the beginning, only focused towards individual users</a:t>
            </a:r>
            <a:endParaRPr/>
          </a:p>
          <a:p>
            <a:pPr marL="0" lvl="0" indent="0" algn="l" rtl="0">
              <a:spcBef>
                <a:spcPts val="0"/>
              </a:spcBef>
              <a:spcAft>
                <a:spcPts val="0"/>
              </a:spcAft>
              <a:buNone/>
            </a:pPr>
            <a:r>
              <a:rPr lang="ko"/>
              <a:t>collaborative filtering: sparsity in user-item interactions can lead to inaccuracies in recommending new titles to users, high computational cost to maintain them as the dataset size increases which is something we faced in this project</a:t>
            </a:r>
            <a:endParaRPr/>
          </a:p>
        </p:txBody>
      </p:sp>
      <p:sp>
        <p:nvSpPr>
          <p:cNvPr id="605" name="Google Shape;605;g143c2c12a0b_2_5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143c2c12a0b_2_45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1.As we mentioned earlier, the original dataset has to be scaled down due to computational limitations on local machine. For future work, the analysis and model training should be deployed on cloud based platform to address memory limitation on the size of this dataset</a:t>
            </a:r>
            <a:endParaRPr/>
          </a:p>
          <a:p>
            <a:pPr marL="0" lvl="0" indent="0" algn="l" rtl="0">
              <a:spcBef>
                <a:spcPts val="0"/>
              </a:spcBef>
              <a:spcAft>
                <a:spcPts val="0"/>
              </a:spcAft>
              <a:buNone/>
            </a:pPr>
            <a:r>
              <a:rPr lang="ko"/>
              <a:t>2.Since our current work only involves prediction using explicit features such as ratings, we can look into ML algorithms that can directly predict users gaming preferences using implicit features.</a:t>
            </a:r>
            <a:endParaRPr/>
          </a:p>
          <a:p>
            <a:pPr marL="0" lvl="0" indent="0" algn="l" rtl="0">
              <a:spcBef>
                <a:spcPts val="0"/>
              </a:spcBef>
              <a:spcAft>
                <a:spcPts val="0"/>
              </a:spcAft>
              <a:buNone/>
            </a:pPr>
            <a:r>
              <a:rPr lang="ko"/>
              <a:t>3.Adress cold start issues for content filtering in new users, as well as matrix sparsity for users with little reviews in collaborative filtering</a:t>
            </a:r>
            <a:endParaRPr/>
          </a:p>
        </p:txBody>
      </p:sp>
      <p:sp>
        <p:nvSpPr>
          <p:cNvPr id="631" name="Google Shape;631;g143c2c12a0b_2_4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143c2c12a0b_2_98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8" name="Google Shape;648;g143c2c12a0b_2_9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238f0495246_0_5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5" name="Google Shape;375;g238f0495246_0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238f0495246_0_46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3" name="Google Shape;653;g238f0495246_0_4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238f0495246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238f049524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info retrieval systems aimed at providing personalised recommendations to users based on preferences or interests. Since the recent decade, it has been widely integrated into our daily lives found in many web applications and platforms in order to keep users and consumers alike engaged. Goal is to provide a detailed summary of business products for users to choose from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3c2c12a0b_2_48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Here are some of the common applications of recsys which we probably know of. They are commonly used in many industries such as ecommerce (like Amazon), movie and music streaming services like netflix, spotify, as well as online dating platforms like tinder are running on recsys algorithms.</a:t>
            </a:r>
            <a:endParaRPr/>
          </a:p>
        </p:txBody>
      </p:sp>
      <p:sp>
        <p:nvSpPr>
          <p:cNvPr id="387" name="Google Shape;387;g143c2c12a0b_2_4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43c2c12a0b_2_37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So why do we want to use recsys, and how is it beneficial to us consumers? To justify this point, we are going to refer to this well-known research study conducted by consulting company Mckinsey, which finds that consumers tend to purchase approx 35% of purchases coming from products recommended by recsys, as well as watching approx 75% of show titles provided by them</a:t>
            </a:r>
            <a:endParaRPr/>
          </a:p>
        </p:txBody>
      </p:sp>
      <p:sp>
        <p:nvSpPr>
          <p:cNvPr id="402" name="Google Shape;402;g143c2c12a0b_2_3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143c2c12a0b_2_36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A little background of our project: In the recent years, SG’s esports scene has been taking and is now a rising industry due to huge market growth experienced during the covid19 pandemic. It is projected to have an annual compounded revenue growth of about 6.5% CAGR. Also, research studies have found on a global level, an average gamer tends to spent about approx 8hours per week on video games.</a:t>
            </a:r>
            <a:endParaRPr/>
          </a:p>
        </p:txBody>
      </p:sp>
      <p:sp>
        <p:nvSpPr>
          <p:cNvPr id="415" name="Google Shape;415;g143c2c12a0b_2_3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143c2c12a0b_2_34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Build non-personalised games recommender</a:t>
            </a:r>
            <a:endParaRPr/>
          </a:p>
        </p:txBody>
      </p:sp>
      <p:sp>
        <p:nvSpPr>
          <p:cNvPr id="425" name="Google Shape;425;g143c2c12a0b_2_3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238f04952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238f04952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Content filtering: recommend similar titles based on past titles they have interacted with. So for our case it will be recommending games to players based on past games they have played simply</a:t>
            </a:r>
            <a:endParaRPr/>
          </a:p>
          <a:p>
            <a:pPr marL="0" lvl="0" indent="0" algn="l" rtl="0">
              <a:spcBef>
                <a:spcPts val="0"/>
              </a:spcBef>
              <a:spcAft>
                <a:spcPts val="0"/>
              </a:spcAft>
              <a:buNone/>
            </a:pPr>
            <a:r>
              <a:rPr lang="ko"/>
              <a:t>Collaborative filtering: recommend similar game titles to similar users based on their behavior and preferences on various video games</a:t>
            </a:r>
            <a:endParaRPr/>
          </a:p>
          <a:p>
            <a:pPr marL="0" lvl="0" indent="0" algn="l" rtl="0">
              <a:spcBef>
                <a:spcPts val="0"/>
              </a:spcBef>
              <a:spcAft>
                <a:spcPts val="0"/>
              </a:spcAft>
              <a:buNone/>
            </a:pPr>
            <a:r>
              <a:rPr lang="ko"/>
              <a:t>and we will be building our models around these 2 mechanism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hyperlink" Target="http://pptmon.com/" TargetMode="External"/><Relationship Id="rId1" Type="http://schemas.openxmlformats.org/officeDocument/2006/relationships/slideMaster" Target="../slideMasters/slideMaster2.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hyperlink" Target="http://www.pptmon.com/" TargetMode="External"/><Relationship Id="rId10" Type="http://schemas.openxmlformats.org/officeDocument/2006/relationships/image" Target="../media/image7.png"/><Relationship Id="rId4" Type="http://schemas.openxmlformats.org/officeDocument/2006/relationships/hyperlink" Target="https://pptmon.com/" TargetMode="External"/><Relationship Id="rId9" Type="http://schemas.openxmlformats.org/officeDocument/2006/relationships/image" Target="../media/image6.png"/><Relationship Id="rId14"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hyperlink" Target="http://pptmon.com/" TargetMode="External"/><Relationship Id="rId1" Type="http://schemas.openxmlformats.org/officeDocument/2006/relationships/slideMaster" Target="../slideMasters/slideMaster2.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hyperlink" Target="http://www.pptmon.com/" TargetMode="External"/><Relationship Id="rId10" Type="http://schemas.openxmlformats.org/officeDocument/2006/relationships/image" Target="../media/image7.png"/><Relationship Id="rId4" Type="http://schemas.openxmlformats.org/officeDocument/2006/relationships/hyperlink" Target="https://pptmon.com/" TargetMode="External"/><Relationship Id="rId9" Type="http://schemas.openxmlformats.org/officeDocument/2006/relationships/image" Target="../media/image6.png"/><Relationship Id="rId14"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hyperlink" Target="http://pptmon.com/" TargetMode="External"/><Relationship Id="rId1" Type="http://schemas.openxmlformats.org/officeDocument/2006/relationships/slideMaster" Target="../slideMasters/slideMaster2.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hyperlink" Target="http://www.pptmon.com/" TargetMode="External"/><Relationship Id="rId10" Type="http://schemas.openxmlformats.org/officeDocument/2006/relationships/image" Target="../media/image7.png"/><Relationship Id="rId4" Type="http://schemas.openxmlformats.org/officeDocument/2006/relationships/hyperlink" Target="https://pptmon.com/" TargetMode="External"/><Relationship Id="rId9" Type="http://schemas.openxmlformats.org/officeDocument/2006/relationships/image" Target="../media/image6.png"/><Relationship Id="rId14"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8" Type="http://schemas.openxmlformats.org/officeDocument/2006/relationships/hyperlink" Target="http://www.pptmon.com/" TargetMode="External"/><Relationship Id="rId13"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hyperlink" Target="https://pptmon.com/" TargetMode="External"/><Relationship Id="rId12"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image" Target="../media/image2.png"/><Relationship Id="rId11" Type="http://schemas.openxmlformats.org/officeDocument/2006/relationships/image" Target="../media/image8.png"/><Relationship Id="rId5" Type="http://schemas.openxmlformats.org/officeDocument/2006/relationships/hyperlink" Target="http://pptmon.com/" TargetMode="Externa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5.png"/><Relationship Id="rId14"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hyperlink" Target="http://pptmon.com/" TargetMode="External"/><Relationship Id="rId1" Type="http://schemas.openxmlformats.org/officeDocument/2006/relationships/slideMaster" Target="../slideMasters/slideMaster2.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hyperlink" Target="http://www.pptmon.com/" TargetMode="External"/><Relationship Id="rId10" Type="http://schemas.openxmlformats.org/officeDocument/2006/relationships/image" Target="../media/image7.png"/><Relationship Id="rId4" Type="http://schemas.openxmlformats.org/officeDocument/2006/relationships/hyperlink" Target="https://pptmon.com/" TargetMode="External"/><Relationship Id="rId9" Type="http://schemas.openxmlformats.org/officeDocument/2006/relationships/image" Target="../media/image6.png"/><Relationship Id="rId14" Type="http://schemas.openxmlformats.org/officeDocument/2006/relationships/image" Target="../media/image11.pn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hyperlink" Target="http://pptmon.com/" TargetMode="External"/><Relationship Id="rId1" Type="http://schemas.openxmlformats.org/officeDocument/2006/relationships/slideMaster" Target="../slideMasters/slideMaster2.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hyperlink" Target="http://www.pptmon.com/" TargetMode="External"/><Relationship Id="rId10" Type="http://schemas.openxmlformats.org/officeDocument/2006/relationships/image" Target="../media/image7.png"/><Relationship Id="rId4" Type="http://schemas.openxmlformats.org/officeDocument/2006/relationships/hyperlink" Target="https://pptmon.com/" TargetMode="External"/><Relationship Id="rId9" Type="http://schemas.openxmlformats.org/officeDocument/2006/relationships/image" Target="../media/image6.png"/><Relationship Id="rId14" Type="http://schemas.openxmlformats.org/officeDocument/2006/relationships/image" Target="../media/image11.pn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hyperlink" Target="http://www.pptmon.com/" TargetMode="External"/><Relationship Id="rId12"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2.xml"/><Relationship Id="rId6" Type="http://schemas.openxmlformats.org/officeDocument/2006/relationships/hyperlink" Target="https://pptmon.com/" TargetMode="External"/><Relationship Id="rId11" Type="http://schemas.openxmlformats.org/officeDocument/2006/relationships/image" Target="../media/image7.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hyperlink" Target="http://pptmon.com/" TargetMode="External"/><Relationship Id="rId9" Type="http://schemas.openxmlformats.org/officeDocument/2006/relationships/image" Target="../media/image5.png"/><Relationship Id="rId14"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8" Type="http://schemas.openxmlformats.org/officeDocument/2006/relationships/hyperlink" Target="https://pptmon.com/" TargetMode="External"/><Relationship Id="rId13"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2.png"/><Relationship Id="rId12"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hyperlink" Target="http://pptmon.com/" TargetMode="External"/><Relationship Id="rId11" Type="http://schemas.openxmlformats.org/officeDocument/2006/relationships/image" Target="../media/image8.png"/><Relationship Id="rId5" Type="http://schemas.openxmlformats.org/officeDocument/2006/relationships/image" Target="../media/image4.png"/><Relationship Id="rId10" Type="http://schemas.openxmlformats.org/officeDocument/2006/relationships/image" Target="../media/image5.png"/><Relationship Id="rId4" Type="http://schemas.openxmlformats.org/officeDocument/2006/relationships/image" Target="../media/image6.png"/><Relationship Id="rId9" Type="http://schemas.openxmlformats.org/officeDocument/2006/relationships/hyperlink" Target="http://www.pptmon.com/" TargetMode="External"/><Relationship Id="rId1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hyperlink" Target="http://pptmon.com/" TargetMode="External"/><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hyperlink" Target="http://www.pptmon.com/" TargetMode="External"/><Relationship Id="rId11" Type="http://schemas.openxmlformats.org/officeDocument/2006/relationships/image" Target="../media/image8.png"/><Relationship Id="rId5" Type="http://schemas.openxmlformats.org/officeDocument/2006/relationships/hyperlink" Target="https://pptmon.com/" TargetMode="External"/><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png"/></Relationships>
</file>

<file path=ppt/slideLayouts/_rels/slideLayout21.xml.rels><?xml version="1.0" encoding="UTF-8" standalone="yes"?>
<Relationships xmlns="http://schemas.openxmlformats.org/package/2006/relationships"><Relationship Id="rId8" Type="http://schemas.openxmlformats.org/officeDocument/2006/relationships/hyperlink" Target="http://www.pptmon.com/" TargetMode="External"/><Relationship Id="rId13"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hyperlink" Target="https://pptmon.com/" TargetMode="External"/><Relationship Id="rId12"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image" Target="../media/image2.png"/><Relationship Id="rId11" Type="http://schemas.openxmlformats.org/officeDocument/2006/relationships/image" Target="../media/image8.png"/><Relationship Id="rId5" Type="http://schemas.openxmlformats.org/officeDocument/2006/relationships/hyperlink" Target="http://pptmon.com/" TargetMode="External"/><Relationship Id="rId10"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7.png"/><Relationship Id="rId14" Type="http://schemas.openxmlformats.org/officeDocument/2006/relationships/image" Target="../media/image11.png"/></Relationships>
</file>

<file path=ppt/slideLayouts/_rels/slideLayout22.xml.rels><?xml version="1.0" encoding="UTF-8" standalone="yes"?>
<Relationships xmlns="http://schemas.openxmlformats.org/package/2006/relationships"><Relationship Id="rId8" Type="http://schemas.openxmlformats.org/officeDocument/2006/relationships/hyperlink" Target="https://pptmon.com/" TargetMode="External"/><Relationship Id="rId13"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2.png"/><Relationship Id="rId12"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hyperlink" Target="http://pptmon.com/"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hyperlink" Target="http://www.pptmon.com/" TargetMode="External"/><Relationship Id="rId14" Type="http://schemas.openxmlformats.org/officeDocument/2006/relationships/image" Target="../media/image11.png"/></Relationships>
</file>

<file path=ppt/slideLayouts/_rels/slideLayout23.xml.rels><?xml version="1.0" encoding="UTF-8" standalone="yes"?>
<Relationships xmlns="http://schemas.openxmlformats.org/package/2006/relationships"><Relationship Id="rId8" Type="http://schemas.openxmlformats.org/officeDocument/2006/relationships/hyperlink" Target="https://pptmon.com/" TargetMode="External"/><Relationship Id="rId13"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2.png"/><Relationship Id="rId12"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hyperlink" Target="http://pptmon.com/" TargetMode="External"/><Relationship Id="rId11" Type="http://schemas.openxmlformats.org/officeDocument/2006/relationships/image" Target="../media/image8.png"/><Relationship Id="rId5" Type="http://schemas.openxmlformats.org/officeDocument/2006/relationships/image" Target="../media/image4.png"/><Relationship Id="rId10" Type="http://schemas.openxmlformats.org/officeDocument/2006/relationships/image" Target="../media/image5.png"/><Relationship Id="rId4" Type="http://schemas.openxmlformats.org/officeDocument/2006/relationships/image" Target="../media/image6.png"/><Relationship Id="rId9" Type="http://schemas.openxmlformats.org/officeDocument/2006/relationships/hyperlink" Target="http://www.pptmon.com/" TargetMode="External"/><Relationship Id="rId14" Type="http://schemas.openxmlformats.org/officeDocument/2006/relationships/image" Target="../media/image1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pptmon.com/" TargetMode="External"/><Relationship Id="rId1" Type="http://schemas.openxmlformats.org/officeDocument/2006/relationships/slideMaster" Target="../slideMasters/slideMaster2.xml"/><Relationship Id="rId5" Type="http://schemas.openxmlformats.org/officeDocument/2006/relationships/hyperlink" Target="http://www.pptmon.com/" TargetMode="External"/><Relationship Id="rId4" Type="http://schemas.openxmlformats.org/officeDocument/2006/relationships/hyperlink" Target="https://pptmon.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PTMON title">
  <p:cSld name="PPTMON title">
    <p:spTree>
      <p:nvGrpSpPr>
        <p:cNvPr id="1" name="Shape 51"/>
        <p:cNvGrpSpPr/>
        <p:nvPr/>
      </p:nvGrpSpPr>
      <p:grpSpPr>
        <a:xfrm>
          <a:off x="0" y="0"/>
          <a:ext cx="0" cy="0"/>
          <a:chOff x="0" y="0"/>
          <a:chExt cx="0" cy="0"/>
        </a:xfrm>
      </p:grpSpPr>
      <p:pic>
        <p:nvPicPr>
          <p:cNvPr id="52" name="Google Shape;52;p14">
            <a:hlinkClick r:id="rId2"/>
          </p:cNvPr>
          <p:cNvPicPr preferRelativeResize="0"/>
          <p:nvPr/>
        </p:nvPicPr>
        <p:blipFill rotWithShape="1">
          <a:blip r:embed="rId3">
            <a:alphaModFix/>
          </a:blip>
          <a:srcRect l="29909"/>
          <a:stretch/>
        </p:blipFill>
        <p:spPr>
          <a:xfrm>
            <a:off x="4518422" y="5297943"/>
            <a:ext cx="1299346" cy="142875"/>
          </a:xfrm>
          <a:prstGeom prst="rect">
            <a:avLst/>
          </a:prstGeom>
          <a:noFill/>
          <a:ln>
            <a:noFill/>
          </a:ln>
        </p:spPr>
      </p:pic>
      <p:sp>
        <p:nvSpPr>
          <p:cNvPr id="53" name="Google Shape;53;p14">
            <a:hlinkClick r:id="rId4"/>
          </p:cNvPr>
          <p:cNvSpPr txBox="1"/>
          <p:nvPr/>
        </p:nvSpPr>
        <p:spPr>
          <a:xfrm>
            <a:off x="3326232" y="5297943"/>
            <a:ext cx="2017973" cy="18466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b="0" i="0" u="sng" strike="noStrike" cap="none">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sp>
        <p:nvSpPr>
          <p:cNvPr id="54" name="Google Shape;54;p14"/>
          <p:cNvSpPr/>
          <p:nvPr/>
        </p:nvSpPr>
        <p:spPr>
          <a:xfrm>
            <a:off x="2007000" y="946003"/>
            <a:ext cx="5130000" cy="3251494"/>
          </a:xfrm>
          <a:prstGeom prst="roundRect">
            <a:avLst>
              <a:gd name="adj" fmla="val 7293"/>
            </a:avLst>
          </a:prstGeom>
          <a:solidFill>
            <a:schemeClr val="lt1"/>
          </a:solidFill>
          <a:ln>
            <a:noFill/>
          </a:ln>
          <a:effectLst>
            <a:outerShdw blurRad="177800" sx="101000" sy="101000" algn="ctr" rotWithShape="0">
              <a:srgbClr val="000000">
                <a:alpha val="6666"/>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800">
              <a:solidFill>
                <a:schemeClr val="dk1"/>
              </a:solidFill>
              <a:latin typeface="Nunito Black"/>
              <a:ea typeface="Nunito Black"/>
              <a:cs typeface="Nunito Black"/>
              <a:sym typeface="Nunito Black"/>
            </a:endParaRPr>
          </a:p>
        </p:txBody>
      </p:sp>
      <p:pic>
        <p:nvPicPr>
          <p:cNvPr id="55" name="Google Shape;55;p14"/>
          <p:cNvPicPr preferRelativeResize="0"/>
          <p:nvPr/>
        </p:nvPicPr>
        <p:blipFill rotWithShape="1">
          <a:blip r:embed="rId6">
            <a:alphaModFix/>
          </a:blip>
          <a:srcRect r="33344" b="57278"/>
          <a:stretch/>
        </p:blipFill>
        <p:spPr>
          <a:xfrm>
            <a:off x="6737789" y="3817795"/>
            <a:ext cx="2406211" cy="1325705"/>
          </a:xfrm>
          <a:prstGeom prst="rect">
            <a:avLst/>
          </a:prstGeom>
          <a:noFill/>
          <a:ln>
            <a:noFill/>
          </a:ln>
          <a:effectLst>
            <a:outerShdw blurRad="127000" sx="101000" sy="101000" algn="ctr" rotWithShape="0">
              <a:srgbClr val="000000">
                <a:alpha val="14901"/>
              </a:srgbClr>
            </a:outerShdw>
          </a:effectLst>
        </p:spPr>
      </p:pic>
      <p:pic>
        <p:nvPicPr>
          <p:cNvPr id="56" name="Google Shape;56;p14"/>
          <p:cNvPicPr preferRelativeResize="0"/>
          <p:nvPr/>
        </p:nvPicPr>
        <p:blipFill rotWithShape="1">
          <a:blip r:embed="rId7">
            <a:alphaModFix/>
          </a:blip>
          <a:srcRect/>
          <a:stretch/>
        </p:blipFill>
        <p:spPr>
          <a:xfrm>
            <a:off x="6230566" y="209257"/>
            <a:ext cx="2779824" cy="2191043"/>
          </a:xfrm>
          <a:prstGeom prst="rect">
            <a:avLst/>
          </a:prstGeom>
          <a:noFill/>
          <a:ln>
            <a:noFill/>
          </a:ln>
          <a:effectLst>
            <a:outerShdw blurRad="127000" sx="101000" sy="101000" algn="ctr" rotWithShape="0">
              <a:srgbClr val="000000">
                <a:alpha val="14901"/>
              </a:srgbClr>
            </a:outerShdw>
          </a:effectLst>
        </p:spPr>
      </p:pic>
      <p:pic>
        <p:nvPicPr>
          <p:cNvPr id="57" name="Google Shape;57;p14"/>
          <p:cNvPicPr preferRelativeResize="0"/>
          <p:nvPr/>
        </p:nvPicPr>
        <p:blipFill rotWithShape="1">
          <a:blip r:embed="rId8">
            <a:alphaModFix/>
          </a:blip>
          <a:srcRect l="21709"/>
          <a:stretch/>
        </p:blipFill>
        <p:spPr>
          <a:xfrm>
            <a:off x="-1" y="2571750"/>
            <a:ext cx="1764497" cy="2437171"/>
          </a:xfrm>
          <a:prstGeom prst="rect">
            <a:avLst/>
          </a:prstGeom>
          <a:noFill/>
          <a:ln>
            <a:noFill/>
          </a:ln>
          <a:effectLst>
            <a:outerShdw blurRad="127000" sx="101000" sy="101000" algn="ctr" rotWithShape="0">
              <a:srgbClr val="000000">
                <a:alpha val="14901"/>
              </a:srgbClr>
            </a:outerShdw>
          </a:effectLst>
        </p:spPr>
      </p:pic>
      <p:pic>
        <p:nvPicPr>
          <p:cNvPr id="58" name="Google Shape;58;p14"/>
          <p:cNvPicPr preferRelativeResize="0"/>
          <p:nvPr/>
        </p:nvPicPr>
        <p:blipFill rotWithShape="1">
          <a:blip r:embed="rId9">
            <a:alphaModFix/>
          </a:blip>
          <a:srcRect l="24862" t="50000"/>
          <a:stretch/>
        </p:blipFill>
        <p:spPr>
          <a:xfrm>
            <a:off x="0" y="0"/>
            <a:ext cx="2473089" cy="1015890"/>
          </a:xfrm>
          <a:prstGeom prst="rect">
            <a:avLst/>
          </a:prstGeom>
          <a:noFill/>
          <a:ln>
            <a:noFill/>
          </a:ln>
          <a:effectLst>
            <a:outerShdw blurRad="127000" sx="101000" sy="101000" algn="ctr" rotWithShape="0">
              <a:srgbClr val="000000">
                <a:alpha val="14901"/>
              </a:srgbClr>
            </a:outerShdw>
          </a:effectLst>
        </p:spPr>
      </p:pic>
      <p:pic>
        <p:nvPicPr>
          <p:cNvPr id="59" name="Google Shape;59;p14"/>
          <p:cNvPicPr preferRelativeResize="0"/>
          <p:nvPr/>
        </p:nvPicPr>
        <p:blipFill rotWithShape="1">
          <a:blip r:embed="rId10">
            <a:alphaModFix/>
          </a:blip>
          <a:srcRect/>
          <a:stretch/>
        </p:blipFill>
        <p:spPr>
          <a:xfrm>
            <a:off x="6983129" y="518372"/>
            <a:ext cx="1053144" cy="1289782"/>
          </a:xfrm>
          <a:prstGeom prst="rect">
            <a:avLst/>
          </a:prstGeom>
          <a:noFill/>
          <a:ln>
            <a:noFill/>
          </a:ln>
          <a:effectLst>
            <a:outerShdw blurRad="127000" sx="101000" sy="101000" algn="ctr" rotWithShape="0">
              <a:srgbClr val="000000">
                <a:alpha val="14901"/>
              </a:srgbClr>
            </a:outerShdw>
          </a:effectLst>
        </p:spPr>
      </p:pic>
      <p:pic>
        <p:nvPicPr>
          <p:cNvPr id="60" name="Google Shape;60;p14"/>
          <p:cNvPicPr preferRelativeResize="0"/>
          <p:nvPr/>
        </p:nvPicPr>
        <p:blipFill rotWithShape="1">
          <a:blip r:embed="rId11">
            <a:alphaModFix/>
          </a:blip>
          <a:srcRect/>
          <a:stretch/>
        </p:blipFill>
        <p:spPr>
          <a:xfrm>
            <a:off x="7654570" y="2315569"/>
            <a:ext cx="1053144" cy="1060457"/>
          </a:xfrm>
          <a:prstGeom prst="rect">
            <a:avLst/>
          </a:prstGeom>
          <a:noFill/>
          <a:ln>
            <a:noFill/>
          </a:ln>
          <a:effectLst>
            <a:outerShdw blurRad="127000" sx="101000" sy="101000" algn="ctr" rotWithShape="0">
              <a:srgbClr val="000000">
                <a:alpha val="14901"/>
              </a:srgbClr>
            </a:outerShdw>
          </a:effectLst>
        </p:spPr>
      </p:pic>
      <p:pic>
        <p:nvPicPr>
          <p:cNvPr id="61" name="Google Shape;61;p14"/>
          <p:cNvPicPr preferRelativeResize="0"/>
          <p:nvPr/>
        </p:nvPicPr>
        <p:blipFill rotWithShape="1">
          <a:blip r:embed="rId12">
            <a:alphaModFix/>
          </a:blip>
          <a:srcRect/>
          <a:stretch/>
        </p:blipFill>
        <p:spPr>
          <a:xfrm>
            <a:off x="7292569" y="3644816"/>
            <a:ext cx="1053144" cy="1289426"/>
          </a:xfrm>
          <a:prstGeom prst="rect">
            <a:avLst/>
          </a:prstGeom>
          <a:noFill/>
          <a:ln>
            <a:noFill/>
          </a:ln>
          <a:effectLst>
            <a:outerShdw blurRad="127000" sx="101000" sy="101000" algn="ctr" rotWithShape="0">
              <a:srgbClr val="000000">
                <a:alpha val="14901"/>
              </a:srgbClr>
            </a:outerShdw>
          </a:effectLst>
        </p:spPr>
      </p:pic>
      <p:pic>
        <p:nvPicPr>
          <p:cNvPr id="62" name="Google Shape;62;p14"/>
          <p:cNvPicPr preferRelativeResize="0"/>
          <p:nvPr/>
        </p:nvPicPr>
        <p:blipFill rotWithShape="1">
          <a:blip r:embed="rId13">
            <a:alphaModFix/>
          </a:blip>
          <a:srcRect/>
          <a:stretch/>
        </p:blipFill>
        <p:spPr>
          <a:xfrm>
            <a:off x="373684" y="696214"/>
            <a:ext cx="1633316" cy="1318826"/>
          </a:xfrm>
          <a:prstGeom prst="rect">
            <a:avLst/>
          </a:prstGeom>
          <a:noFill/>
          <a:ln>
            <a:noFill/>
          </a:ln>
          <a:effectLst>
            <a:outerShdw blurRad="127000" sx="101000" sy="101000" algn="ctr" rotWithShape="0">
              <a:srgbClr val="000000">
                <a:alpha val="14901"/>
              </a:srgbClr>
            </a:outerShdw>
          </a:effectLst>
        </p:spPr>
      </p:pic>
      <p:pic>
        <p:nvPicPr>
          <p:cNvPr id="63" name="Google Shape;63;p14"/>
          <p:cNvPicPr preferRelativeResize="0"/>
          <p:nvPr/>
        </p:nvPicPr>
        <p:blipFill rotWithShape="1">
          <a:blip r:embed="rId14">
            <a:alphaModFix/>
          </a:blip>
          <a:srcRect/>
          <a:stretch/>
        </p:blipFill>
        <p:spPr>
          <a:xfrm>
            <a:off x="1111226" y="3860543"/>
            <a:ext cx="1361864" cy="1240208"/>
          </a:xfrm>
          <a:prstGeom prst="rect">
            <a:avLst/>
          </a:prstGeom>
          <a:noFill/>
          <a:ln>
            <a:noFill/>
          </a:ln>
          <a:effectLst>
            <a:outerShdw blurRad="127000" sx="101000" sy="101000" algn="ctr" rotWithShape="0">
              <a:srgbClr val="000000">
                <a:alpha val="14901"/>
              </a:srgbClr>
            </a:outerShdw>
          </a:effectLst>
        </p:spPr>
      </p:pic>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PPTMON slide">
  <p:cSld name="1_PPTMON slide">
    <p:spTree>
      <p:nvGrpSpPr>
        <p:cNvPr id="1" name="Shape 64"/>
        <p:cNvGrpSpPr/>
        <p:nvPr/>
      </p:nvGrpSpPr>
      <p:grpSpPr>
        <a:xfrm>
          <a:off x="0" y="0"/>
          <a:ext cx="0" cy="0"/>
          <a:chOff x="0" y="0"/>
          <a:chExt cx="0" cy="0"/>
        </a:xfrm>
      </p:grpSpPr>
      <p:pic>
        <p:nvPicPr>
          <p:cNvPr id="65" name="Google Shape;65;p15">
            <a:hlinkClick r:id="rId2"/>
          </p:cNvPr>
          <p:cNvPicPr preferRelativeResize="0"/>
          <p:nvPr/>
        </p:nvPicPr>
        <p:blipFill rotWithShape="1">
          <a:blip r:embed="rId3">
            <a:alphaModFix/>
          </a:blip>
          <a:srcRect l="29909"/>
          <a:stretch/>
        </p:blipFill>
        <p:spPr>
          <a:xfrm>
            <a:off x="4518422" y="5297943"/>
            <a:ext cx="1299346" cy="142875"/>
          </a:xfrm>
          <a:prstGeom prst="rect">
            <a:avLst/>
          </a:prstGeom>
          <a:noFill/>
          <a:ln>
            <a:noFill/>
          </a:ln>
        </p:spPr>
      </p:pic>
      <p:sp>
        <p:nvSpPr>
          <p:cNvPr id="66" name="Google Shape;66;p15">
            <a:hlinkClick r:id="rId4"/>
          </p:cNvPr>
          <p:cNvSpPr txBox="1"/>
          <p:nvPr/>
        </p:nvSpPr>
        <p:spPr>
          <a:xfrm>
            <a:off x="3326232" y="5297943"/>
            <a:ext cx="2017973" cy="18466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sp>
        <p:nvSpPr>
          <p:cNvPr id="67" name="Google Shape;67;p15"/>
          <p:cNvSpPr/>
          <p:nvPr/>
        </p:nvSpPr>
        <p:spPr>
          <a:xfrm>
            <a:off x="452215" y="478971"/>
            <a:ext cx="8239569" cy="4185556"/>
          </a:xfrm>
          <a:prstGeom prst="roundRect">
            <a:avLst>
              <a:gd name="adj" fmla="val 5971"/>
            </a:avLst>
          </a:prstGeom>
          <a:solidFill>
            <a:schemeClr val="lt1"/>
          </a:solidFill>
          <a:ln>
            <a:noFill/>
          </a:ln>
          <a:effectLst>
            <a:outerShdw blurRad="177800" sx="101000" sy="101000" algn="ctr" rotWithShape="0">
              <a:srgbClr val="000000">
                <a:alpha val="6666"/>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800">
              <a:solidFill>
                <a:schemeClr val="dk1"/>
              </a:solidFill>
              <a:latin typeface="Nunito Black"/>
              <a:ea typeface="Nunito Black"/>
              <a:cs typeface="Nunito Black"/>
              <a:sym typeface="Nunito Black"/>
            </a:endParaRPr>
          </a:p>
        </p:txBody>
      </p:sp>
      <p:pic>
        <p:nvPicPr>
          <p:cNvPr id="68" name="Google Shape;68;p15"/>
          <p:cNvPicPr preferRelativeResize="0"/>
          <p:nvPr/>
        </p:nvPicPr>
        <p:blipFill rotWithShape="1">
          <a:blip r:embed="rId6">
            <a:alphaModFix/>
          </a:blip>
          <a:srcRect r="21373" b="53728"/>
          <a:stretch/>
        </p:blipFill>
        <p:spPr>
          <a:xfrm>
            <a:off x="7392983" y="4257677"/>
            <a:ext cx="1751018" cy="885824"/>
          </a:xfrm>
          <a:prstGeom prst="rect">
            <a:avLst/>
          </a:prstGeom>
          <a:noFill/>
          <a:ln>
            <a:noFill/>
          </a:ln>
          <a:effectLst>
            <a:outerShdw blurRad="127000" sx="101000" sy="101000" algn="ctr" rotWithShape="0">
              <a:srgbClr val="000000">
                <a:alpha val="14901"/>
              </a:srgbClr>
            </a:outerShdw>
          </a:effectLst>
        </p:spPr>
      </p:pic>
      <p:pic>
        <p:nvPicPr>
          <p:cNvPr id="69" name="Google Shape;69;p15"/>
          <p:cNvPicPr preferRelativeResize="0"/>
          <p:nvPr/>
        </p:nvPicPr>
        <p:blipFill rotWithShape="1">
          <a:blip r:embed="rId7">
            <a:alphaModFix/>
          </a:blip>
          <a:srcRect l="9226" b="34465"/>
          <a:stretch/>
        </p:blipFill>
        <p:spPr>
          <a:xfrm>
            <a:off x="0" y="4257676"/>
            <a:ext cx="1556700" cy="885824"/>
          </a:xfrm>
          <a:prstGeom prst="rect">
            <a:avLst/>
          </a:prstGeom>
          <a:noFill/>
          <a:ln>
            <a:noFill/>
          </a:ln>
          <a:effectLst>
            <a:outerShdw blurRad="127000" sx="101000" sy="101000" algn="ctr" rotWithShape="0">
              <a:srgbClr val="000000">
                <a:alpha val="14901"/>
              </a:srgbClr>
            </a:outerShdw>
          </a:effectLst>
        </p:spPr>
      </p:pic>
      <p:pic>
        <p:nvPicPr>
          <p:cNvPr id="70" name="Google Shape;70;p15"/>
          <p:cNvPicPr preferRelativeResize="0"/>
          <p:nvPr/>
        </p:nvPicPr>
        <p:blipFill rotWithShape="1">
          <a:blip r:embed="rId8">
            <a:alphaModFix/>
          </a:blip>
          <a:srcRect t="18144" r="15466"/>
          <a:stretch/>
        </p:blipFill>
        <p:spPr>
          <a:xfrm>
            <a:off x="7968647" y="-1"/>
            <a:ext cx="1175353" cy="1230736"/>
          </a:xfrm>
          <a:prstGeom prst="rect">
            <a:avLst/>
          </a:prstGeom>
          <a:noFill/>
          <a:ln>
            <a:noFill/>
          </a:ln>
          <a:effectLst>
            <a:outerShdw blurRad="127000" sx="101000" sy="101000" algn="ctr" rotWithShape="0">
              <a:srgbClr val="000000">
                <a:alpha val="14901"/>
              </a:srgbClr>
            </a:outerShdw>
          </a:effectLst>
        </p:spPr>
      </p:pic>
      <p:pic>
        <p:nvPicPr>
          <p:cNvPr id="71" name="Google Shape;71;p15"/>
          <p:cNvPicPr preferRelativeResize="0"/>
          <p:nvPr/>
        </p:nvPicPr>
        <p:blipFill rotWithShape="1">
          <a:blip r:embed="rId9">
            <a:alphaModFix/>
          </a:blip>
          <a:srcRect l="16284" t="38099"/>
          <a:stretch/>
        </p:blipFill>
        <p:spPr>
          <a:xfrm>
            <a:off x="0" y="-1"/>
            <a:ext cx="1699856" cy="775889"/>
          </a:xfrm>
          <a:prstGeom prst="rect">
            <a:avLst/>
          </a:prstGeom>
          <a:noFill/>
          <a:ln>
            <a:noFill/>
          </a:ln>
          <a:effectLst>
            <a:outerShdw blurRad="127000" sx="101000" sy="101000" algn="ctr" rotWithShape="0">
              <a:srgbClr val="000000">
                <a:alpha val="14901"/>
              </a:srgbClr>
            </a:outerShdw>
          </a:effectLst>
        </p:spPr>
      </p:pic>
      <p:pic>
        <p:nvPicPr>
          <p:cNvPr id="72" name="Google Shape;72;p15"/>
          <p:cNvPicPr preferRelativeResize="0"/>
          <p:nvPr/>
        </p:nvPicPr>
        <p:blipFill rotWithShape="1">
          <a:blip r:embed="rId10">
            <a:alphaModFix/>
          </a:blip>
          <a:srcRect/>
          <a:stretch/>
        </p:blipFill>
        <p:spPr>
          <a:xfrm>
            <a:off x="8239449" y="63527"/>
            <a:ext cx="678443" cy="830888"/>
          </a:xfrm>
          <a:prstGeom prst="rect">
            <a:avLst/>
          </a:prstGeom>
          <a:noFill/>
          <a:ln>
            <a:noFill/>
          </a:ln>
          <a:effectLst>
            <a:outerShdw blurRad="127000" sx="101000" sy="101000" algn="ctr" rotWithShape="0">
              <a:srgbClr val="000000">
                <a:alpha val="14901"/>
              </a:srgbClr>
            </a:outerShdw>
          </a:effectLst>
        </p:spPr>
      </p:pic>
      <p:pic>
        <p:nvPicPr>
          <p:cNvPr id="73" name="Google Shape;73;p15"/>
          <p:cNvPicPr preferRelativeResize="0"/>
          <p:nvPr/>
        </p:nvPicPr>
        <p:blipFill rotWithShape="1">
          <a:blip r:embed="rId11">
            <a:alphaModFix/>
          </a:blip>
          <a:srcRect/>
          <a:stretch/>
        </p:blipFill>
        <p:spPr>
          <a:xfrm>
            <a:off x="81584" y="4357859"/>
            <a:ext cx="780223" cy="785641"/>
          </a:xfrm>
          <a:prstGeom prst="rect">
            <a:avLst/>
          </a:prstGeom>
          <a:noFill/>
          <a:ln>
            <a:noFill/>
          </a:ln>
          <a:effectLst>
            <a:outerShdw blurRad="127000" sx="101000" sy="101000" algn="ctr" rotWithShape="0">
              <a:srgbClr val="000000">
                <a:alpha val="14901"/>
              </a:srgbClr>
            </a:outerShdw>
          </a:effectLst>
        </p:spPr>
      </p:pic>
      <p:pic>
        <p:nvPicPr>
          <p:cNvPr id="74" name="Google Shape;74;p15"/>
          <p:cNvPicPr preferRelativeResize="0"/>
          <p:nvPr/>
        </p:nvPicPr>
        <p:blipFill rotWithShape="1">
          <a:blip r:embed="rId12">
            <a:alphaModFix/>
          </a:blip>
          <a:srcRect/>
          <a:stretch/>
        </p:blipFill>
        <p:spPr>
          <a:xfrm>
            <a:off x="7864678" y="4047417"/>
            <a:ext cx="807626" cy="988825"/>
          </a:xfrm>
          <a:prstGeom prst="rect">
            <a:avLst/>
          </a:prstGeom>
          <a:noFill/>
          <a:ln>
            <a:noFill/>
          </a:ln>
          <a:effectLst>
            <a:outerShdw blurRad="127000" sx="101000" sy="101000" algn="ctr" rotWithShape="0">
              <a:srgbClr val="000000">
                <a:alpha val="14901"/>
              </a:srgbClr>
            </a:outerShdw>
          </a:effectLst>
        </p:spPr>
      </p:pic>
      <p:pic>
        <p:nvPicPr>
          <p:cNvPr id="75" name="Google Shape;75;p15"/>
          <p:cNvPicPr preferRelativeResize="0"/>
          <p:nvPr/>
        </p:nvPicPr>
        <p:blipFill rotWithShape="1">
          <a:blip r:embed="rId13">
            <a:alphaModFix/>
          </a:blip>
          <a:srcRect/>
          <a:stretch/>
        </p:blipFill>
        <p:spPr>
          <a:xfrm>
            <a:off x="226108" y="246078"/>
            <a:ext cx="780223" cy="629994"/>
          </a:xfrm>
          <a:prstGeom prst="rect">
            <a:avLst/>
          </a:prstGeom>
          <a:noFill/>
          <a:ln>
            <a:noFill/>
          </a:ln>
          <a:effectLst>
            <a:outerShdw blurRad="127000" sx="101000" sy="101000" algn="ctr" rotWithShape="0">
              <a:srgbClr val="000000">
                <a:alpha val="14901"/>
              </a:srgbClr>
            </a:outerShdw>
          </a:effectLst>
        </p:spPr>
      </p:pic>
      <p:pic>
        <p:nvPicPr>
          <p:cNvPr id="76" name="Google Shape;76;p15"/>
          <p:cNvPicPr preferRelativeResize="0"/>
          <p:nvPr/>
        </p:nvPicPr>
        <p:blipFill rotWithShape="1">
          <a:blip r:embed="rId14">
            <a:alphaModFix/>
          </a:blip>
          <a:srcRect b="20425"/>
          <a:stretch/>
        </p:blipFill>
        <p:spPr>
          <a:xfrm>
            <a:off x="6091004" y="4541829"/>
            <a:ext cx="830283" cy="601671"/>
          </a:xfrm>
          <a:prstGeom prst="rect">
            <a:avLst/>
          </a:prstGeom>
          <a:noFill/>
          <a:ln>
            <a:noFill/>
          </a:ln>
          <a:effectLst>
            <a:outerShdw blurRad="127000" sx="101000" sy="101000" algn="ctr" rotWithShape="0">
              <a:srgbClr val="000000">
                <a:alpha val="14901"/>
              </a:srgbClr>
            </a:outerShdw>
          </a:effectLst>
        </p:spPr>
      </p:pic>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PPTMON title">
  <p:cSld name="1_PPTMON title">
    <p:spTree>
      <p:nvGrpSpPr>
        <p:cNvPr id="1" name="Shape 90"/>
        <p:cNvGrpSpPr/>
        <p:nvPr/>
      </p:nvGrpSpPr>
      <p:grpSpPr>
        <a:xfrm>
          <a:off x="0" y="0"/>
          <a:ext cx="0" cy="0"/>
          <a:chOff x="0" y="0"/>
          <a:chExt cx="0" cy="0"/>
        </a:xfrm>
      </p:grpSpPr>
      <p:pic>
        <p:nvPicPr>
          <p:cNvPr id="91" name="Google Shape;91;p17">
            <a:hlinkClick r:id="rId2"/>
          </p:cNvPr>
          <p:cNvPicPr preferRelativeResize="0"/>
          <p:nvPr/>
        </p:nvPicPr>
        <p:blipFill rotWithShape="1">
          <a:blip r:embed="rId3">
            <a:alphaModFix/>
          </a:blip>
          <a:srcRect l="29909"/>
          <a:stretch/>
        </p:blipFill>
        <p:spPr>
          <a:xfrm>
            <a:off x="4518422" y="5297943"/>
            <a:ext cx="1299346" cy="142875"/>
          </a:xfrm>
          <a:prstGeom prst="rect">
            <a:avLst/>
          </a:prstGeom>
          <a:noFill/>
          <a:ln>
            <a:noFill/>
          </a:ln>
        </p:spPr>
      </p:pic>
      <p:sp>
        <p:nvSpPr>
          <p:cNvPr id="92" name="Google Shape;92;p17">
            <a:hlinkClick r:id="rId4"/>
          </p:cNvPr>
          <p:cNvSpPr txBox="1"/>
          <p:nvPr/>
        </p:nvSpPr>
        <p:spPr>
          <a:xfrm>
            <a:off x="3326232" y="5297943"/>
            <a:ext cx="2017973" cy="18466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sp>
        <p:nvSpPr>
          <p:cNvPr id="93" name="Google Shape;93;p17"/>
          <p:cNvSpPr/>
          <p:nvPr/>
        </p:nvSpPr>
        <p:spPr>
          <a:xfrm>
            <a:off x="2007000" y="946003"/>
            <a:ext cx="5130000" cy="3251494"/>
          </a:xfrm>
          <a:prstGeom prst="roundRect">
            <a:avLst>
              <a:gd name="adj" fmla="val 7293"/>
            </a:avLst>
          </a:prstGeom>
          <a:solidFill>
            <a:schemeClr val="lt1"/>
          </a:solidFill>
          <a:ln>
            <a:noFill/>
          </a:ln>
          <a:effectLst>
            <a:outerShdw blurRad="177800" sx="101000" sy="101000" algn="ctr" rotWithShape="0">
              <a:srgbClr val="000000">
                <a:alpha val="6666"/>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800">
              <a:solidFill>
                <a:schemeClr val="dk1"/>
              </a:solidFill>
              <a:latin typeface="Nunito Black"/>
              <a:ea typeface="Nunito Black"/>
              <a:cs typeface="Nunito Black"/>
              <a:sym typeface="Nunito Black"/>
            </a:endParaRPr>
          </a:p>
        </p:txBody>
      </p:sp>
      <p:pic>
        <p:nvPicPr>
          <p:cNvPr id="94" name="Google Shape;94;p17"/>
          <p:cNvPicPr preferRelativeResize="0"/>
          <p:nvPr/>
        </p:nvPicPr>
        <p:blipFill rotWithShape="1">
          <a:blip r:embed="rId6">
            <a:alphaModFix/>
          </a:blip>
          <a:srcRect r="33344" b="57278"/>
          <a:stretch/>
        </p:blipFill>
        <p:spPr>
          <a:xfrm flipH="1">
            <a:off x="-1" y="3817795"/>
            <a:ext cx="2406211" cy="1325705"/>
          </a:xfrm>
          <a:prstGeom prst="rect">
            <a:avLst/>
          </a:prstGeom>
          <a:noFill/>
          <a:ln>
            <a:noFill/>
          </a:ln>
          <a:effectLst>
            <a:outerShdw blurRad="127000" sx="101000" sy="101000" algn="ctr" rotWithShape="0">
              <a:srgbClr val="000000">
                <a:alpha val="14901"/>
              </a:srgbClr>
            </a:outerShdw>
          </a:effectLst>
        </p:spPr>
      </p:pic>
      <p:pic>
        <p:nvPicPr>
          <p:cNvPr id="95" name="Google Shape;95;p17"/>
          <p:cNvPicPr preferRelativeResize="0"/>
          <p:nvPr/>
        </p:nvPicPr>
        <p:blipFill rotWithShape="1">
          <a:blip r:embed="rId7">
            <a:alphaModFix/>
          </a:blip>
          <a:srcRect/>
          <a:stretch/>
        </p:blipFill>
        <p:spPr>
          <a:xfrm flipH="1">
            <a:off x="133609" y="209257"/>
            <a:ext cx="2779824" cy="2191043"/>
          </a:xfrm>
          <a:prstGeom prst="rect">
            <a:avLst/>
          </a:prstGeom>
          <a:noFill/>
          <a:ln>
            <a:noFill/>
          </a:ln>
          <a:effectLst>
            <a:outerShdw blurRad="127000" sx="101000" sy="101000" algn="ctr" rotWithShape="0">
              <a:srgbClr val="000000">
                <a:alpha val="14901"/>
              </a:srgbClr>
            </a:outerShdw>
          </a:effectLst>
        </p:spPr>
      </p:pic>
      <p:pic>
        <p:nvPicPr>
          <p:cNvPr id="96" name="Google Shape;96;p17"/>
          <p:cNvPicPr preferRelativeResize="0"/>
          <p:nvPr/>
        </p:nvPicPr>
        <p:blipFill rotWithShape="1">
          <a:blip r:embed="rId8">
            <a:alphaModFix/>
          </a:blip>
          <a:srcRect l="21709"/>
          <a:stretch/>
        </p:blipFill>
        <p:spPr>
          <a:xfrm flipH="1">
            <a:off x="7379503" y="2571750"/>
            <a:ext cx="1764497" cy="2437171"/>
          </a:xfrm>
          <a:prstGeom prst="rect">
            <a:avLst/>
          </a:prstGeom>
          <a:noFill/>
          <a:ln>
            <a:noFill/>
          </a:ln>
          <a:effectLst>
            <a:outerShdw blurRad="127000" sx="101000" sy="101000" algn="ctr" rotWithShape="0">
              <a:srgbClr val="000000">
                <a:alpha val="14901"/>
              </a:srgbClr>
            </a:outerShdw>
          </a:effectLst>
        </p:spPr>
      </p:pic>
      <p:pic>
        <p:nvPicPr>
          <p:cNvPr id="97" name="Google Shape;97;p17"/>
          <p:cNvPicPr preferRelativeResize="0"/>
          <p:nvPr/>
        </p:nvPicPr>
        <p:blipFill rotWithShape="1">
          <a:blip r:embed="rId9">
            <a:alphaModFix/>
          </a:blip>
          <a:srcRect l="24862" t="50000"/>
          <a:stretch/>
        </p:blipFill>
        <p:spPr>
          <a:xfrm flipH="1">
            <a:off x="6670910" y="0"/>
            <a:ext cx="2473089" cy="1015890"/>
          </a:xfrm>
          <a:prstGeom prst="rect">
            <a:avLst/>
          </a:prstGeom>
          <a:noFill/>
          <a:ln>
            <a:noFill/>
          </a:ln>
          <a:effectLst>
            <a:outerShdw blurRad="127000" sx="101000" sy="101000" algn="ctr" rotWithShape="0">
              <a:srgbClr val="000000">
                <a:alpha val="14901"/>
              </a:srgbClr>
            </a:outerShdw>
          </a:effectLst>
        </p:spPr>
      </p:pic>
      <p:pic>
        <p:nvPicPr>
          <p:cNvPr id="98" name="Google Shape;98;p17"/>
          <p:cNvPicPr preferRelativeResize="0"/>
          <p:nvPr/>
        </p:nvPicPr>
        <p:blipFill rotWithShape="1">
          <a:blip r:embed="rId10">
            <a:alphaModFix/>
          </a:blip>
          <a:srcRect/>
          <a:stretch/>
        </p:blipFill>
        <p:spPr>
          <a:xfrm flipH="1">
            <a:off x="678331" y="885430"/>
            <a:ext cx="1053144" cy="1289782"/>
          </a:xfrm>
          <a:prstGeom prst="rect">
            <a:avLst/>
          </a:prstGeom>
          <a:noFill/>
          <a:ln>
            <a:noFill/>
          </a:ln>
          <a:effectLst>
            <a:outerShdw blurRad="127000" sx="101000" sy="101000" algn="ctr" rotWithShape="0">
              <a:srgbClr val="000000">
                <a:alpha val="14901"/>
              </a:srgbClr>
            </a:outerShdw>
          </a:effectLst>
        </p:spPr>
      </p:pic>
      <p:pic>
        <p:nvPicPr>
          <p:cNvPr id="99" name="Google Shape;99;p17"/>
          <p:cNvPicPr preferRelativeResize="0"/>
          <p:nvPr/>
        </p:nvPicPr>
        <p:blipFill rotWithShape="1">
          <a:blip r:embed="rId11">
            <a:alphaModFix/>
          </a:blip>
          <a:srcRect/>
          <a:stretch/>
        </p:blipFill>
        <p:spPr>
          <a:xfrm flipH="1">
            <a:off x="726460" y="3960988"/>
            <a:ext cx="1053144" cy="1060457"/>
          </a:xfrm>
          <a:prstGeom prst="rect">
            <a:avLst/>
          </a:prstGeom>
          <a:noFill/>
          <a:ln>
            <a:noFill/>
          </a:ln>
          <a:effectLst>
            <a:outerShdw blurRad="127000" sx="101000" sy="101000" algn="ctr" rotWithShape="0">
              <a:srgbClr val="000000">
                <a:alpha val="14901"/>
              </a:srgbClr>
            </a:outerShdw>
          </a:effectLst>
        </p:spPr>
      </p:pic>
      <p:pic>
        <p:nvPicPr>
          <p:cNvPr id="100" name="Google Shape;100;p17"/>
          <p:cNvPicPr preferRelativeResize="0"/>
          <p:nvPr/>
        </p:nvPicPr>
        <p:blipFill rotWithShape="1">
          <a:blip r:embed="rId12">
            <a:alphaModFix/>
          </a:blip>
          <a:srcRect/>
          <a:stretch/>
        </p:blipFill>
        <p:spPr>
          <a:xfrm flipH="1">
            <a:off x="151759" y="2549509"/>
            <a:ext cx="1053144" cy="1289426"/>
          </a:xfrm>
          <a:prstGeom prst="rect">
            <a:avLst/>
          </a:prstGeom>
          <a:noFill/>
          <a:ln>
            <a:noFill/>
          </a:ln>
          <a:effectLst>
            <a:outerShdw blurRad="127000" sx="101000" sy="101000" algn="ctr" rotWithShape="0">
              <a:srgbClr val="000000">
                <a:alpha val="14901"/>
              </a:srgbClr>
            </a:outerShdw>
          </a:effectLst>
        </p:spPr>
      </p:pic>
      <p:pic>
        <p:nvPicPr>
          <p:cNvPr id="101" name="Google Shape;101;p17"/>
          <p:cNvPicPr preferRelativeResize="0"/>
          <p:nvPr/>
        </p:nvPicPr>
        <p:blipFill rotWithShape="1">
          <a:blip r:embed="rId13">
            <a:alphaModFix/>
          </a:blip>
          <a:srcRect/>
          <a:stretch/>
        </p:blipFill>
        <p:spPr>
          <a:xfrm flipH="1">
            <a:off x="6864763" y="1443522"/>
            <a:ext cx="1361863" cy="1099642"/>
          </a:xfrm>
          <a:prstGeom prst="rect">
            <a:avLst/>
          </a:prstGeom>
          <a:noFill/>
          <a:ln>
            <a:noFill/>
          </a:ln>
          <a:effectLst>
            <a:outerShdw blurRad="127000" sx="101000" sy="101000" algn="ctr" rotWithShape="0">
              <a:srgbClr val="000000">
                <a:alpha val="14901"/>
              </a:srgbClr>
            </a:outerShdw>
          </a:effectLst>
        </p:spPr>
      </p:pic>
      <p:pic>
        <p:nvPicPr>
          <p:cNvPr id="102" name="Google Shape;102;p17"/>
          <p:cNvPicPr preferRelativeResize="0"/>
          <p:nvPr/>
        </p:nvPicPr>
        <p:blipFill rotWithShape="1">
          <a:blip r:embed="rId14">
            <a:alphaModFix/>
          </a:blip>
          <a:srcRect/>
          <a:stretch/>
        </p:blipFill>
        <p:spPr>
          <a:xfrm flipH="1">
            <a:off x="6442251" y="3837202"/>
            <a:ext cx="1361864" cy="1240208"/>
          </a:xfrm>
          <a:prstGeom prst="rect">
            <a:avLst/>
          </a:prstGeom>
          <a:noFill/>
          <a:ln>
            <a:noFill/>
          </a:ln>
          <a:effectLst>
            <a:outerShdw blurRad="127000" sx="101000" sy="101000" algn="ctr" rotWithShape="0">
              <a:srgbClr val="000000">
                <a:alpha val="14901"/>
              </a:srgbClr>
            </a:outerShdw>
          </a:effectLst>
        </p:spPr>
      </p:pic>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3_PPTMON slide">
  <p:cSld name="13_PPTMON slide">
    <p:spTree>
      <p:nvGrpSpPr>
        <p:cNvPr id="1" name="Shape 116"/>
        <p:cNvGrpSpPr/>
        <p:nvPr/>
      </p:nvGrpSpPr>
      <p:grpSpPr>
        <a:xfrm>
          <a:off x="0" y="0"/>
          <a:ext cx="0" cy="0"/>
          <a:chOff x="0" y="0"/>
          <a:chExt cx="0" cy="0"/>
        </a:xfrm>
      </p:grpSpPr>
      <p:pic>
        <p:nvPicPr>
          <p:cNvPr id="117" name="Google Shape;117;p19"/>
          <p:cNvPicPr preferRelativeResize="0"/>
          <p:nvPr/>
        </p:nvPicPr>
        <p:blipFill rotWithShape="1">
          <a:blip r:embed="rId2">
            <a:alphaModFix/>
          </a:blip>
          <a:srcRect/>
          <a:stretch/>
        </p:blipFill>
        <p:spPr>
          <a:xfrm>
            <a:off x="176029" y="4184114"/>
            <a:ext cx="1461445" cy="902153"/>
          </a:xfrm>
          <a:prstGeom prst="rect">
            <a:avLst/>
          </a:prstGeom>
          <a:noFill/>
          <a:ln>
            <a:noFill/>
          </a:ln>
          <a:effectLst>
            <a:outerShdw blurRad="127000" sx="101000" sy="101000" algn="ctr" rotWithShape="0">
              <a:srgbClr val="000000">
                <a:alpha val="14901"/>
              </a:srgbClr>
            </a:outerShdw>
          </a:effectLst>
        </p:spPr>
      </p:pic>
      <p:pic>
        <p:nvPicPr>
          <p:cNvPr id="118" name="Google Shape;118;p19"/>
          <p:cNvPicPr preferRelativeResize="0"/>
          <p:nvPr/>
        </p:nvPicPr>
        <p:blipFill rotWithShape="1">
          <a:blip r:embed="rId3">
            <a:alphaModFix/>
          </a:blip>
          <a:srcRect r="14978"/>
          <a:stretch/>
        </p:blipFill>
        <p:spPr>
          <a:xfrm>
            <a:off x="7781204" y="3714335"/>
            <a:ext cx="1362796" cy="1377872"/>
          </a:xfrm>
          <a:prstGeom prst="rect">
            <a:avLst/>
          </a:prstGeom>
          <a:noFill/>
          <a:ln>
            <a:noFill/>
          </a:ln>
          <a:effectLst>
            <a:outerShdw blurRad="127000" sx="101000" sy="101000" algn="ctr" rotWithShape="0">
              <a:srgbClr val="000000">
                <a:alpha val="14901"/>
              </a:srgbClr>
            </a:outerShdw>
          </a:effectLst>
        </p:spPr>
      </p:pic>
      <p:pic>
        <p:nvPicPr>
          <p:cNvPr id="119" name="Google Shape;119;p19"/>
          <p:cNvPicPr preferRelativeResize="0"/>
          <p:nvPr/>
        </p:nvPicPr>
        <p:blipFill rotWithShape="1">
          <a:blip r:embed="rId4">
            <a:alphaModFix/>
          </a:blip>
          <a:srcRect/>
          <a:stretch/>
        </p:blipFill>
        <p:spPr>
          <a:xfrm>
            <a:off x="1411548" y="-7463"/>
            <a:ext cx="1234299" cy="972868"/>
          </a:xfrm>
          <a:prstGeom prst="rect">
            <a:avLst/>
          </a:prstGeom>
          <a:noFill/>
          <a:ln>
            <a:noFill/>
          </a:ln>
          <a:effectLst>
            <a:outerShdw blurRad="127000" sx="101000" sy="101000" algn="ctr" rotWithShape="0">
              <a:srgbClr val="000000">
                <a:alpha val="14901"/>
              </a:srgbClr>
            </a:outerShdw>
          </a:effectLst>
        </p:spPr>
      </p:pic>
      <p:sp>
        <p:nvSpPr>
          <p:cNvPr id="120" name="Google Shape;120;p19"/>
          <p:cNvSpPr/>
          <p:nvPr/>
        </p:nvSpPr>
        <p:spPr>
          <a:xfrm>
            <a:off x="452215" y="478971"/>
            <a:ext cx="8239569" cy="4185556"/>
          </a:xfrm>
          <a:prstGeom prst="roundRect">
            <a:avLst>
              <a:gd name="adj" fmla="val 5971"/>
            </a:avLst>
          </a:prstGeom>
          <a:solidFill>
            <a:schemeClr val="lt1"/>
          </a:solidFill>
          <a:ln>
            <a:noFill/>
          </a:ln>
          <a:effectLst>
            <a:outerShdw blurRad="177800" sx="101000" sy="101000" algn="ctr" rotWithShape="0">
              <a:srgbClr val="000000">
                <a:alpha val="6666"/>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800">
              <a:solidFill>
                <a:schemeClr val="dk1"/>
              </a:solidFill>
              <a:latin typeface="Nunito Black"/>
              <a:ea typeface="Nunito Black"/>
              <a:cs typeface="Nunito Black"/>
              <a:sym typeface="Nunito Black"/>
            </a:endParaRPr>
          </a:p>
        </p:txBody>
      </p:sp>
      <p:pic>
        <p:nvPicPr>
          <p:cNvPr id="121" name="Google Shape;121;p19">
            <a:hlinkClick r:id="rId5"/>
          </p:cNvPr>
          <p:cNvPicPr preferRelativeResize="0"/>
          <p:nvPr/>
        </p:nvPicPr>
        <p:blipFill rotWithShape="1">
          <a:blip r:embed="rId6">
            <a:alphaModFix/>
          </a:blip>
          <a:srcRect l="29909"/>
          <a:stretch/>
        </p:blipFill>
        <p:spPr>
          <a:xfrm>
            <a:off x="4518422" y="5297943"/>
            <a:ext cx="1299346" cy="142875"/>
          </a:xfrm>
          <a:prstGeom prst="rect">
            <a:avLst/>
          </a:prstGeom>
          <a:noFill/>
          <a:ln>
            <a:noFill/>
          </a:ln>
        </p:spPr>
      </p:pic>
      <p:sp>
        <p:nvSpPr>
          <p:cNvPr id="122" name="Google Shape;122;p19">
            <a:hlinkClick r:id="rId7"/>
          </p:cNvPr>
          <p:cNvSpPr txBox="1"/>
          <p:nvPr/>
        </p:nvSpPr>
        <p:spPr>
          <a:xfrm>
            <a:off x="3326232" y="5297943"/>
            <a:ext cx="2017973" cy="18466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8">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sp>
        <p:nvSpPr>
          <p:cNvPr id="123" name="Google Shape;123;p19"/>
          <p:cNvSpPr>
            <a:spLocks noGrp="1"/>
          </p:cNvSpPr>
          <p:nvPr>
            <p:ph type="pic" idx="2"/>
          </p:nvPr>
        </p:nvSpPr>
        <p:spPr>
          <a:xfrm>
            <a:off x="732587" y="740228"/>
            <a:ext cx="3134564" cy="3663044"/>
          </a:xfrm>
          <a:prstGeom prst="roundRect">
            <a:avLst>
              <a:gd name="adj" fmla="val 3175"/>
            </a:avLst>
          </a:prstGeom>
          <a:solidFill>
            <a:srgbClr val="F2F2F2"/>
          </a:solidFill>
          <a:ln>
            <a:noFill/>
          </a:ln>
        </p:spPr>
      </p:sp>
      <p:pic>
        <p:nvPicPr>
          <p:cNvPr id="124" name="Google Shape;124;p19"/>
          <p:cNvPicPr preferRelativeResize="0"/>
          <p:nvPr/>
        </p:nvPicPr>
        <p:blipFill rotWithShape="1">
          <a:blip r:embed="rId9">
            <a:alphaModFix/>
          </a:blip>
          <a:srcRect/>
          <a:stretch/>
        </p:blipFill>
        <p:spPr>
          <a:xfrm>
            <a:off x="7962239" y="138956"/>
            <a:ext cx="1000725" cy="1082155"/>
          </a:xfrm>
          <a:prstGeom prst="rect">
            <a:avLst/>
          </a:prstGeom>
          <a:noFill/>
          <a:ln>
            <a:noFill/>
          </a:ln>
          <a:effectLst>
            <a:outerShdw blurRad="127000" sx="101000" sy="101000" algn="ctr" rotWithShape="0">
              <a:srgbClr val="000000">
                <a:alpha val="14901"/>
              </a:srgbClr>
            </a:outerShdw>
          </a:effectLst>
        </p:spPr>
      </p:pic>
      <p:pic>
        <p:nvPicPr>
          <p:cNvPr id="125" name="Google Shape;125;p19"/>
          <p:cNvPicPr preferRelativeResize="0"/>
          <p:nvPr/>
        </p:nvPicPr>
        <p:blipFill rotWithShape="1">
          <a:blip r:embed="rId10">
            <a:alphaModFix/>
          </a:blip>
          <a:srcRect/>
          <a:stretch/>
        </p:blipFill>
        <p:spPr>
          <a:xfrm>
            <a:off x="127896" y="4292843"/>
            <a:ext cx="581122" cy="711699"/>
          </a:xfrm>
          <a:prstGeom prst="rect">
            <a:avLst/>
          </a:prstGeom>
          <a:noFill/>
          <a:ln>
            <a:noFill/>
          </a:ln>
          <a:effectLst>
            <a:outerShdw blurRad="127000" sx="101000" sy="101000" algn="ctr" rotWithShape="0">
              <a:srgbClr val="000000">
                <a:alpha val="14901"/>
              </a:srgbClr>
            </a:outerShdw>
          </a:effectLst>
        </p:spPr>
      </p:pic>
      <p:pic>
        <p:nvPicPr>
          <p:cNvPr id="126" name="Google Shape;126;p19"/>
          <p:cNvPicPr preferRelativeResize="0"/>
          <p:nvPr/>
        </p:nvPicPr>
        <p:blipFill rotWithShape="1">
          <a:blip r:embed="rId11">
            <a:alphaModFix/>
          </a:blip>
          <a:srcRect t="7566"/>
          <a:stretch/>
        </p:blipFill>
        <p:spPr>
          <a:xfrm>
            <a:off x="7371710" y="0"/>
            <a:ext cx="561560" cy="522677"/>
          </a:xfrm>
          <a:prstGeom prst="rect">
            <a:avLst/>
          </a:prstGeom>
          <a:noFill/>
          <a:ln>
            <a:noFill/>
          </a:ln>
          <a:effectLst>
            <a:outerShdw blurRad="127000" sx="101000" sy="101000" algn="ctr" rotWithShape="0">
              <a:srgbClr val="000000">
                <a:alpha val="14901"/>
              </a:srgbClr>
            </a:outerShdw>
          </a:effectLst>
        </p:spPr>
      </p:pic>
      <p:pic>
        <p:nvPicPr>
          <p:cNvPr id="127" name="Google Shape;127;p19"/>
          <p:cNvPicPr preferRelativeResize="0"/>
          <p:nvPr/>
        </p:nvPicPr>
        <p:blipFill rotWithShape="1">
          <a:blip r:embed="rId12">
            <a:alphaModFix/>
          </a:blip>
          <a:srcRect/>
          <a:stretch/>
        </p:blipFill>
        <p:spPr>
          <a:xfrm>
            <a:off x="7920524" y="4431800"/>
            <a:ext cx="581284" cy="711700"/>
          </a:xfrm>
          <a:prstGeom prst="rect">
            <a:avLst/>
          </a:prstGeom>
          <a:noFill/>
          <a:ln>
            <a:noFill/>
          </a:ln>
          <a:effectLst>
            <a:outerShdw blurRad="127000" sx="101000" sy="101000" algn="ctr" rotWithShape="0">
              <a:srgbClr val="000000">
                <a:alpha val="14901"/>
              </a:srgbClr>
            </a:outerShdw>
          </a:effectLst>
        </p:spPr>
      </p:pic>
      <p:pic>
        <p:nvPicPr>
          <p:cNvPr id="128" name="Google Shape;128;p19"/>
          <p:cNvPicPr preferRelativeResize="0"/>
          <p:nvPr/>
        </p:nvPicPr>
        <p:blipFill rotWithShape="1">
          <a:blip r:embed="rId13">
            <a:alphaModFix/>
          </a:blip>
          <a:srcRect/>
          <a:stretch/>
        </p:blipFill>
        <p:spPr>
          <a:xfrm>
            <a:off x="291880" y="138957"/>
            <a:ext cx="881413" cy="711700"/>
          </a:xfrm>
          <a:prstGeom prst="rect">
            <a:avLst/>
          </a:prstGeom>
          <a:noFill/>
          <a:ln>
            <a:noFill/>
          </a:ln>
          <a:effectLst>
            <a:outerShdw blurRad="127000" sx="101000" sy="101000" algn="ctr" rotWithShape="0">
              <a:srgbClr val="000000">
                <a:alpha val="14901"/>
              </a:srgbClr>
            </a:outerShdw>
          </a:effectLst>
        </p:spPr>
      </p:pic>
      <p:pic>
        <p:nvPicPr>
          <p:cNvPr id="129" name="Google Shape;129;p19"/>
          <p:cNvPicPr preferRelativeResize="0"/>
          <p:nvPr/>
        </p:nvPicPr>
        <p:blipFill rotWithShape="1">
          <a:blip r:embed="rId14">
            <a:alphaModFix/>
          </a:blip>
          <a:srcRect b="19409"/>
          <a:stretch/>
        </p:blipFill>
        <p:spPr>
          <a:xfrm>
            <a:off x="3554496" y="4569934"/>
            <a:ext cx="781512" cy="573566"/>
          </a:xfrm>
          <a:prstGeom prst="rect">
            <a:avLst/>
          </a:prstGeom>
          <a:noFill/>
          <a:ln>
            <a:noFill/>
          </a:ln>
          <a:effectLst>
            <a:outerShdw blurRad="127000" sx="101000" sy="101000" algn="ctr" rotWithShape="0">
              <a:srgbClr val="000000">
                <a:alpha val="14901"/>
              </a:srgbClr>
            </a:outerShdw>
          </a:effectLst>
        </p:spPr>
      </p:pic>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PPTMON slide">
  <p:cSld name="4_PPTMON slide">
    <p:spTree>
      <p:nvGrpSpPr>
        <p:cNvPr id="1" name="Shape 130"/>
        <p:cNvGrpSpPr/>
        <p:nvPr/>
      </p:nvGrpSpPr>
      <p:grpSpPr>
        <a:xfrm>
          <a:off x="0" y="0"/>
          <a:ext cx="0" cy="0"/>
          <a:chOff x="0" y="0"/>
          <a:chExt cx="0" cy="0"/>
        </a:xfrm>
      </p:grpSpPr>
      <p:pic>
        <p:nvPicPr>
          <p:cNvPr id="131" name="Google Shape;131;p20">
            <a:hlinkClick r:id="rId2"/>
          </p:cNvPr>
          <p:cNvPicPr preferRelativeResize="0"/>
          <p:nvPr/>
        </p:nvPicPr>
        <p:blipFill rotWithShape="1">
          <a:blip r:embed="rId3">
            <a:alphaModFix/>
          </a:blip>
          <a:srcRect l="29909"/>
          <a:stretch/>
        </p:blipFill>
        <p:spPr>
          <a:xfrm>
            <a:off x="4518422" y="5297943"/>
            <a:ext cx="1299346" cy="142875"/>
          </a:xfrm>
          <a:prstGeom prst="rect">
            <a:avLst/>
          </a:prstGeom>
          <a:noFill/>
          <a:ln>
            <a:noFill/>
          </a:ln>
        </p:spPr>
      </p:pic>
      <p:sp>
        <p:nvSpPr>
          <p:cNvPr id="132" name="Google Shape;132;p20">
            <a:hlinkClick r:id="rId4"/>
          </p:cNvPr>
          <p:cNvSpPr txBox="1"/>
          <p:nvPr/>
        </p:nvSpPr>
        <p:spPr>
          <a:xfrm>
            <a:off x="3326232" y="5297943"/>
            <a:ext cx="2017973" cy="18466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sp>
        <p:nvSpPr>
          <p:cNvPr id="133" name="Google Shape;133;p20"/>
          <p:cNvSpPr/>
          <p:nvPr/>
        </p:nvSpPr>
        <p:spPr>
          <a:xfrm>
            <a:off x="452215" y="478971"/>
            <a:ext cx="8239569" cy="4185556"/>
          </a:xfrm>
          <a:prstGeom prst="roundRect">
            <a:avLst>
              <a:gd name="adj" fmla="val 5971"/>
            </a:avLst>
          </a:prstGeom>
          <a:solidFill>
            <a:schemeClr val="lt1"/>
          </a:solidFill>
          <a:ln>
            <a:noFill/>
          </a:ln>
          <a:effectLst>
            <a:outerShdw blurRad="177800" sx="101000" sy="101000" algn="ctr" rotWithShape="0">
              <a:srgbClr val="000000">
                <a:alpha val="6666"/>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800">
              <a:solidFill>
                <a:schemeClr val="dk1"/>
              </a:solidFill>
              <a:latin typeface="Nunito Black"/>
              <a:ea typeface="Nunito Black"/>
              <a:cs typeface="Nunito Black"/>
              <a:sym typeface="Nunito Black"/>
            </a:endParaRPr>
          </a:p>
        </p:txBody>
      </p:sp>
      <p:pic>
        <p:nvPicPr>
          <p:cNvPr id="134" name="Google Shape;134;p20"/>
          <p:cNvPicPr preferRelativeResize="0"/>
          <p:nvPr/>
        </p:nvPicPr>
        <p:blipFill rotWithShape="1">
          <a:blip r:embed="rId6">
            <a:alphaModFix/>
          </a:blip>
          <a:srcRect t="-1" r="21373" b="46451"/>
          <a:stretch/>
        </p:blipFill>
        <p:spPr>
          <a:xfrm flipH="1">
            <a:off x="0" y="-1"/>
            <a:ext cx="1751018" cy="1025127"/>
          </a:xfrm>
          <a:prstGeom prst="rect">
            <a:avLst/>
          </a:prstGeom>
          <a:noFill/>
          <a:ln>
            <a:noFill/>
          </a:ln>
          <a:effectLst>
            <a:outerShdw blurRad="127000" sx="101000" sy="101000" algn="ctr" rotWithShape="0">
              <a:srgbClr val="000000">
                <a:alpha val="14901"/>
              </a:srgbClr>
            </a:outerShdw>
          </a:effectLst>
        </p:spPr>
      </p:pic>
      <p:pic>
        <p:nvPicPr>
          <p:cNvPr id="135" name="Google Shape;135;p20"/>
          <p:cNvPicPr preferRelativeResize="0"/>
          <p:nvPr/>
        </p:nvPicPr>
        <p:blipFill rotWithShape="1">
          <a:blip r:embed="rId7">
            <a:alphaModFix/>
          </a:blip>
          <a:srcRect l="9226" b="-5212"/>
          <a:stretch/>
        </p:blipFill>
        <p:spPr>
          <a:xfrm flipH="1">
            <a:off x="7587300" y="-1"/>
            <a:ext cx="1556700" cy="1422133"/>
          </a:xfrm>
          <a:custGeom>
            <a:avLst/>
            <a:gdLst/>
            <a:ahLst/>
            <a:cxnLst/>
            <a:rect l="l" t="t" r="r" b="b"/>
            <a:pathLst>
              <a:path w="2075600" h="1896177" extrusionOk="0">
                <a:moveTo>
                  <a:pt x="2075600" y="0"/>
                </a:moveTo>
                <a:lnTo>
                  <a:pt x="0" y="0"/>
                </a:lnTo>
                <a:lnTo>
                  <a:pt x="0" y="1896177"/>
                </a:lnTo>
                <a:lnTo>
                  <a:pt x="1341774" y="1896177"/>
                </a:lnTo>
                <a:lnTo>
                  <a:pt x="1341774" y="933652"/>
                </a:lnTo>
                <a:lnTo>
                  <a:pt x="2075600" y="933652"/>
                </a:lnTo>
                <a:close/>
              </a:path>
            </a:pathLst>
          </a:custGeom>
          <a:noFill/>
          <a:ln>
            <a:noFill/>
          </a:ln>
          <a:effectLst>
            <a:outerShdw blurRad="127000" sx="101000" sy="101000" algn="ctr" rotWithShape="0">
              <a:srgbClr val="000000">
                <a:alpha val="14901"/>
              </a:srgbClr>
            </a:outerShdw>
          </a:effectLst>
        </p:spPr>
      </p:pic>
      <p:pic>
        <p:nvPicPr>
          <p:cNvPr id="136" name="Google Shape;136;p20"/>
          <p:cNvPicPr preferRelativeResize="0"/>
          <p:nvPr/>
        </p:nvPicPr>
        <p:blipFill rotWithShape="1">
          <a:blip r:embed="rId8">
            <a:alphaModFix/>
          </a:blip>
          <a:srcRect t="18144" r="15466"/>
          <a:stretch/>
        </p:blipFill>
        <p:spPr>
          <a:xfrm rot="10800000">
            <a:off x="0" y="3912764"/>
            <a:ext cx="1175353" cy="1230736"/>
          </a:xfrm>
          <a:prstGeom prst="rect">
            <a:avLst/>
          </a:prstGeom>
          <a:noFill/>
          <a:ln>
            <a:noFill/>
          </a:ln>
          <a:effectLst>
            <a:outerShdw blurRad="127000" sx="101000" sy="101000" algn="ctr" rotWithShape="0">
              <a:srgbClr val="000000">
                <a:alpha val="14901"/>
              </a:srgbClr>
            </a:outerShdw>
          </a:effectLst>
        </p:spPr>
      </p:pic>
      <p:pic>
        <p:nvPicPr>
          <p:cNvPr id="137" name="Google Shape;137;p20"/>
          <p:cNvPicPr preferRelativeResize="0"/>
          <p:nvPr/>
        </p:nvPicPr>
        <p:blipFill rotWithShape="1">
          <a:blip r:embed="rId9">
            <a:alphaModFix/>
          </a:blip>
          <a:srcRect l="16284" t="38099"/>
          <a:stretch/>
        </p:blipFill>
        <p:spPr>
          <a:xfrm rot="10800000">
            <a:off x="7444145" y="4367611"/>
            <a:ext cx="1699855" cy="775889"/>
          </a:xfrm>
          <a:prstGeom prst="rect">
            <a:avLst/>
          </a:prstGeom>
          <a:noFill/>
          <a:ln>
            <a:noFill/>
          </a:ln>
          <a:effectLst>
            <a:outerShdw blurRad="127000" sx="101000" sy="101000" algn="ctr" rotWithShape="0">
              <a:srgbClr val="000000">
                <a:alpha val="14901"/>
              </a:srgbClr>
            </a:outerShdw>
          </a:effectLst>
        </p:spPr>
      </p:pic>
      <p:pic>
        <p:nvPicPr>
          <p:cNvPr id="138" name="Google Shape;138;p20"/>
          <p:cNvPicPr preferRelativeResize="0"/>
          <p:nvPr/>
        </p:nvPicPr>
        <p:blipFill rotWithShape="1">
          <a:blip r:embed="rId10">
            <a:alphaModFix/>
          </a:blip>
          <a:srcRect/>
          <a:stretch/>
        </p:blipFill>
        <p:spPr>
          <a:xfrm flipH="1">
            <a:off x="226108" y="4249085"/>
            <a:ext cx="678443" cy="830888"/>
          </a:xfrm>
          <a:prstGeom prst="rect">
            <a:avLst/>
          </a:prstGeom>
          <a:noFill/>
          <a:ln>
            <a:noFill/>
          </a:ln>
          <a:effectLst>
            <a:outerShdw blurRad="127000" sx="101000" sy="101000" algn="ctr" rotWithShape="0">
              <a:srgbClr val="000000">
                <a:alpha val="14901"/>
              </a:srgbClr>
            </a:outerShdw>
          </a:effectLst>
        </p:spPr>
      </p:pic>
      <p:pic>
        <p:nvPicPr>
          <p:cNvPr id="139" name="Google Shape;139;p20"/>
          <p:cNvPicPr preferRelativeResize="0"/>
          <p:nvPr/>
        </p:nvPicPr>
        <p:blipFill rotWithShape="1">
          <a:blip r:embed="rId11">
            <a:alphaModFix/>
          </a:blip>
          <a:srcRect/>
          <a:stretch/>
        </p:blipFill>
        <p:spPr>
          <a:xfrm>
            <a:off x="8200609" y="239485"/>
            <a:ext cx="780223" cy="785641"/>
          </a:xfrm>
          <a:prstGeom prst="rect">
            <a:avLst/>
          </a:prstGeom>
          <a:noFill/>
          <a:ln>
            <a:noFill/>
          </a:ln>
          <a:effectLst>
            <a:outerShdw blurRad="127000" sx="101000" sy="101000" algn="ctr" rotWithShape="0">
              <a:srgbClr val="000000">
                <a:alpha val="14901"/>
              </a:srgbClr>
            </a:outerShdw>
          </a:effectLst>
        </p:spPr>
      </p:pic>
      <p:pic>
        <p:nvPicPr>
          <p:cNvPr id="140" name="Google Shape;140;p20"/>
          <p:cNvPicPr preferRelativeResize="0"/>
          <p:nvPr/>
        </p:nvPicPr>
        <p:blipFill rotWithShape="1">
          <a:blip r:embed="rId12">
            <a:alphaModFix/>
          </a:blip>
          <a:srcRect/>
          <a:stretch/>
        </p:blipFill>
        <p:spPr>
          <a:xfrm flipH="1">
            <a:off x="99107" y="300835"/>
            <a:ext cx="807626" cy="988825"/>
          </a:xfrm>
          <a:prstGeom prst="rect">
            <a:avLst/>
          </a:prstGeom>
          <a:noFill/>
          <a:ln>
            <a:noFill/>
          </a:ln>
          <a:effectLst>
            <a:outerShdw blurRad="127000" sx="101000" sy="101000" algn="ctr" rotWithShape="0">
              <a:srgbClr val="000000">
                <a:alpha val="14901"/>
              </a:srgbClr>
            </a:outerShdw>
          </a:effectLst>
        </p:spPr>
      </p:pic>
      <p:pic>
        <p:nvPicPr>
          <p:cNvPr id="141" name="Google Shape;141;p20"/>
          <p:cNvPicPr preferRelativeResize="0"/>
          <p:nvPr/>
        </p:nvPicPr>
        <p:blipFill rotWithShape="1">
          <a:blip r:embed="rId13">
            <a:alphaModFix/>
          </a:blip>
          <a:srcRect/>
          <a:stretch/>
        </p:blipFill>
        <p:spPr>
          <a:xfrm flipH="1">
            <a:off x="8137670" y="4267427"/>
            <a:ext cx="780223" cy="629994"/>
          </a:xfrm>
          <a:prstGeom prst="rect">
            <a:avLst/>
          </a:prstGeom>
          <a:noFill/>
          <a:ln>
            <a:noFill/>
          </a:ln>
          <a:effectLst>
            <a:outerShdw blurRad="127000" sx="101000" sy="101000" algn="ctr" rotWithShape="0">
              <a:srgbClr val="000000">
                <a:alpha val="14901"/>
              </a:srgbClr>
            </a:outerShdw>
          </a:effectLst>
        </p:spPr>
      </p:pic>
      <p:pic>
        <p:nvPicPr>
          <p:cNvPr id="142" name="Google Shape;142;p20"/>
          <p:cNvPicPr preferRelativeResize="0"/>
          <p:nvPr/>
        </p:nvPicPr>
        <p:blipFill rotWithShape="1">
          <a:blip r:embed="rId14">
            <a:alphaModFix/>
          </a:blip>
          <a:srcRect b="20425"/>
          <a:stretch/>
        </p:blipFill>
        <p:spPr>
          <a:xfrm flipH="1">
            <a:off x="6545483" y="4541829"/>
            <a:ext cx="830283" cy="601671"/>
          </a:xfrm>
          <a:prstGeom prst="rect">
            <a:avLst/>
          </a:prstGeom>
          <a:noFill/>
          <a:ln>
            <a:noFill/>
          </a:ln>
          <a:effectLst>
            <a:outerShdw blurRad="127000" sx="101000" sy="101000" algn="ctr" rotWithShape="0">
              <a:srgbClr val="000000">
                <a:alpha val="14901"/>
              </a:srgbClr>
            </a:outerShdw>
          </a:effectLst>
        </p:spPr>
      </p:pic>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5_PPTMON slide">
  <p:cSld name="5_PPTMON slide">
    <p:spTree>
      <p:nvGrpSpPr>
        <p:cNvPr id="1" name="Shape 143"/>
        <p:cNvGrpSpPr/>
        <p:nvPr/>
      </p:nvGrpSpPr>
      <p:grpSpPr>
        <a:xfrm>
          <a:off x="0" y="0"/>
          <a:ext cx="0" cy="0"/>
          <a:chOff x="0" y="0"/>
          <a:chExt cx="0" cy="0"/>
        </a:xfrm>
      </p:grpSpPr>
      <p:pic>
        <p:nvPicPr>
          <p:cNvPr id="144" name="Google Shape;144;p21">
            <a:hlinkClick r:id="rId2"/>
          </p:cNvPr>
          <p:cNvPicPr preferRelativeResize="0"/>
          <p:nvPr/>
        </p:nvPicPr>
        <p:blipFill rotWithShape="1">
          <a:blip r:embed="rId3">
            <a:alphaModFix/>
          </a:blip>
          <a:srcRect l="29909"/>
          <a:stretch/>
        </p:blipFill>
        <p:spPr>
          <a:xfrm>
            <a:off x="4518422" y="5297943"/>
            <a:ext cx="1299346" cy="142875"/>
          </a:xfrm>
          <a:prstGeom prst="rect">
            <a:avLst/>
          </a:prstGeom>
          <a:noFill/>
          <a:ln>
            <a:noFill/>
          </a:ln>
        </p:spPr>
      </p:pic>
      <p:sp>
        <p:nvSpPr>
          <p:cNvPr id="145" name="Google Shape;145;p21">
            <a:hlinkClick r:id="rId4"/>
          </p:cNvPr>
          <p:cNvSpPr txBox="1"/>
          <p:nvPr/>
        </p:nvSpPr>
        <p:spPr>
          <a:xfrm>
            <a:off x="3326232" y="5297943"/>
            <a:ext cx="2017973" cy="18466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sp>
        <p:nvSpPr>
          <p:cNvPr id="146" name="Google Shape;146;p21"/>
          <p:cNvSpPr/>
          <p:nvPr/>
        </p:nvSpPr>
        <p:spPr>
          <a:xfrm>
            <a:off x="452215" y="478971"/>
            <a:ext cx="8239569" cy="4185556"/>
          </a:xfrm>
          <a:prstGeom prst="roundRect">
            <a:avLst>
              <a:gd name="adj" fmla="val 5971"/>
            </a:avLst>
          </a:prstGeom>
          <a:solidFill>
            <a:schemeClr val="lt1"/>
          </a:solidFill>
          <a:ln>
            <a:noFill/>
          </a:ln>
          <a:effectLst>
            <a:outerShdw blurRad="177800" sx="101000" sy="101000" algn="ctr" rotWithShape="0">
              <a:srgbClr val="000000">
                <a:alpha val="6666"/>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800">
              <a:solidFill>
                <a:schemeClr val="dk1"/>
              </a:solidFill>
              <a:latin typeface="Nunito Black"/>
              <a:ea typeface="Nunito Black"/>
              <a:cs typeface="Nunito Black"/>
              <a:sym typeface="Nunito Black"/>
            </a:endParaRPr>
          </a:p>
        </p:txBody>
      </p:sp>
      <p:pic>
        <p:nvPicPr>
          <p:cNvPr id="147" name="Google Shape;147;p21"/>
          <p:cNvPicPr preferRelativeResize="0"/>
          <p:nvPr/>
        </p:nvPicPr>
        <p:blipFill rotWithShape="1">
          <a:blip r:embed="rId6">
            <a:alphaModFix/>
          </a:blip>
          <a:srcRect b="58067"/>
          <a:stretch/>
        </p:blipFill>
        <p:spPr>
          <a:xfrm>
            <a:off x="309895" y="4340746"/>
            <a:ext cx="2227010" cy="802755"/>
          </a:xfrm>
          <a:prstGeom prst="rect">
            <a:avLst/>
          </a:prstGeom>
          <a:noFill/>
          <a:ln>
            <a:noFill/>
          </a:ln>
          <a:effectLst>
            <a:outerShdw blurRad="127000" sx="101000" sy="101000" algn="ctr" rotWithShape="0">
              <a:srgbClr val="000000">
                <a:alpha val="14901"/>
              </a:srgbClr>
            </a:outerShdw>
          </a:effectLst>
        </p:spPr>
      </p:pic>
      <p:pic>
        <p:nvPicPr>
          <p:cNvPr id="148" name="Google Shape;148;p21"/>
          <p:cNvPicPr preferRelativeResize="0"/>
          <p:nvPr/>
        </p:nvPicPr>
        <p:blipFill rotWithShape="1">
          <a:blip r:embed="rId7">
            <a:alphaModFix/>
          </a:blip>
          <a:srcRect t="9194" b="55369"/>
          <a:stretch/>
        </p:blipFill>
        <p:spPr>
          <a:xfrm>
            <a:off x="3418086" y="1"/>
            <a:ext cx="1714917" cy="478971"/>
          </a:xfrm>
          <a:prstGeom prst="rect">
            <a:avLst/>
          </a:prstGeom>
          <a:noFill/>
          <a:ln>
            <a:noFill/>
          </a:ln>
          <a:effectLst>
            <a:outerShdw blurRad="127000" sx="101000" sy="101000" algn="ctr" rotWithShape="0">
              <a:srgbClr val="000000">
                <a:alpha val="14901"/>
              </a:srgbClr>
            </a:outerShdw>
          </a:effectLst>
        </p:spPr>
      </p:pic>
      <p:pic>
        <p:nvPicPr>
          <p:cNvPr id="149" name="Google Shape;149;p21"/>
          <p:cNvPicPr preferRelativeResize="0"/>
          <p:nvPr/>
        </p:nvPicPr>
        <p:blipFill rotWithShape="1">
          <a:blip r:embed="rId8">
            <a:alphaModFix/>
          </a:blip>
          <a:srcRect l="50000" b="14302"/>
          <a:stretch/>
        </p:blipFill>
        <p:spPr>
          <a:xfrm rot="-5400000">
            <a:off x="8152158" y="4151656"/>
            <a:ext cx="695195" cy="1288491"/>
          </a:xfrm>
          <a:prstGeom prst="rect">
            <a:avLst/>
          </a:prstGeom>
          <a:noFill/>
          <a:ln>
            <a:noFill/>
          </a:ln>
          <a:effectLst>
            <a:outerShdw blurRad="127000" sx="101000" sy="101000" algn="ctr" rotWithShape="0">
              <a:srgbClr val="000000">
                <a:alpha val="14901"/>
              </a:srgbClr>
            </a:outerShdw>
          </a:effectLst>
        </p:spPr>
      </p:pic>
      <p:pic>
        <p:nvPicPr>
          <p:cNvPr id="150" name="Google Shape;150;p21"/>
          <p:cNvPicPr preferRelativeResize="0"/>
          <p:nvPr/>
        </p:nvPicPr>
        <p:blipFill rotWithShape="1">
          <a:blip r:embed="rId9">
            <a:alphaModFix/>
          </a:blip>
          <a:srcRect r="50000"/>
          <a:stretch/>
        </p:blipFill>
        <p:spPr>
          <a:xfrm rot="-5400000">
            <a:off x="289055" y="-119093"/>
            <a:ext cx="1015252" cy="1253438"/>
          </a:xfrm>
          <a:prstGeom prst="rect">
            <a:avLst/>
          </a:prstGeom>
          <a:noFill/>
          <a:ln>
            <a:noFill/>
          </a:ln>
          <a:effectLst>
            <a:outerShdw blurRad="127000" sx="101000" sy="101000" algn="ctr" rotWithShape="0">
              <a:srgbClr val="000000">
                <a:alpha val="14901"/>
              </a:srgbClr>
            </a:outerShdw>
          </a:effectLst>
        </p:spPr>
      </p:pic>
      <p:pic>
        <p:nvPicPr>
          <p:cNvPr id="151" name="Google Shape;151;p21"/>
          <p:cNvPicPr preferRelativeResize="0"/>
          <p:nvPr/>
        </p:nvPicPr>
        <p:blipFill rotWithShape="1">
          <a:blip r:embed="rId10">
            <a:alphaModFix/>
          </a:blip>
          <a:srcRect/>
          <a:stretch/>
        </p:blipFill>
        <p:spPr>
          <a:xfrm>
            <a:off x="8352563" y="4078340"/>
            <a:ext cx="678443" cy="830888"/>
          </a:xfrm>
          <a:prstGeom prst="rect">
            <a:avLst/>
          </a:prstGeom>
          <a:noFill/>
          <a:ln>
            <a:noFill/>
          </a:ln>
          <a:effectLst>
            <a:outerShdw blurRad="127000" sx="101000" sy="101000" algn="ctr" rotWithShape="0">
              <a:srgbClr val="000000">
                <a:alpha val="14901"/>
              </a:srgbClr>
            </a:outerShdw>
          </a:effectLst>
        </p:spPr>
      </p:pic>
      <p:pic>
        <p:nvPicPr>
          <p:cNvPr id="152" name="Google Shape;152;p21"/>
          <p:cNvPicPr preferRelativeResize="0"/>
          <p:nvPr/>
        </p:nvPicPr>
        <p:blipFill rotWithShape="1">
          <a:blip r:embed="rId11">
            <a:alphaModFix/>
          </a:blip>
          <a:srcRect/>
          <a:stretch/>
        </p:blipFill>
        <p:spPr>
          <a:xfrm>
            <a:off x="8193816" y="182910"/>
            <a:ext cx="780223" cy="785641"/>
          </a:xfrm>
          <a:prstGeom prst="rect">
            <a:avLst/>
          </a:prstGeom>
          <a:noFill/>
          <a:ln>
            <a:noFill/>
          </a:ln>
          <a:effectLst>
            <a:outerShdw blurRad="127000" sx="101000" sy="101000" algn="ctr" rotWithShape="0">
              <a:srgbClr val="000000">
                <a:alpha val="14901"/>
              </a:srgbClr>
            </a:outerShdw>
          </a:effectLst>
        </p:spPr>
      </p:pic>
      <p:pic>
        <p:nvPicPr>
          <p:cNvPr id="153" name="Google Shape;153;p21"/>
          <p:cNvPicPr preferRelativeResize="0"/>
          <p:nvPr/>
        </p:nvPicPr>
        <p:blipFill rotWithShape="1">
          <a:blip r:embed="rId12">
            <a:alphaModFix/>
          </a:blip>
          <a:srcRect/>
          <a:stretch/>
        </p:blipFill>
        <p:spPr>
          <a:xfrm>
            <a:off x="309895" y="3861410"/>
            <a:ext cx="807626" cy="988825"/>
          </a:xfrm>
          <a:prstGeom prst="rect">
            <a:avLst/>
          </a:prstGeom>
          <a:noFill/>
          <a:ln>
            <a:noFill/>
          </a:ln>
          <a:effectLst>
            <a:outerShdw blurRad="127000" sx="101000" sy="101000" algn="ctr" rotWithShape="0">
              <a:srgbClr val="000000">
                <a:alpha val="14901"/>
              </a:srgbClr>
            </a:outerShdw>
          </a:effectLst>
        </p:spPr>
      </p:pic>
      <p:pic>
        <p:nvPicPr>
          <p:cNvPr id="154" name="Google Shape;154;p21"/>
          <p:cNvPicPr preferRelativeResize="0"/>
          <p:nvPr/>
        </p:nvPicPr>
        <p:blipFill rotWithShape="1">
          <a:blip r:embed="rId13">
            <a:alphaModFix/>
          </a:blip>
          <a:srcRect/>
          <a:stretch/>
        </p:blipFill>
        <p:spPr>
          <a:xfrm>
            <a:off x="431352" y="10672"/>
            <a:ext cx="829422" cy="669720"/>
          </a:xfrm>
          <a:prstGeom prst="rect">
            <a:avLst/>
          </a:prstGeom>
          <a:noFill/>
          <a:ln>
            <a:noFill/>
          </a:ln>
          <a:effectLst>
            <a:outerShdw blurRad="127000" sx="101000" sy="101000" algn="ctr" rotWithShape="0">
              <a:srgbClr val="000000">
                <a:alpha val="14901"/>
              </a:srgbClr>
            </a:outerShdw>
          </a:effectLst>
        </p:spPr>
      </p:pic>
      <p:pic>
        <p:nvPicPr>
          <p:cNvPr id="155" name="Google Shape;155;p21"/>
          <p:cNvPicPr preferRelativeResize="0"/>
          <p:nvPr/>
        </p:nvPicPr>
        <p:blipFill rotWithShape="1">
          <a:blip r:embed="rId14">
            <a:alphaModFix/>
          </a:blip>
          <a:srcRect b="20629"/>
          <a:stretch/>
        </p:blipFill>
        <p:spPr>
          <a:xfrm>
            <a:off x="6876573" y="4506341"/>
            <a:ext cx="881500" cy="637159"/>
          </a:xfrm>
          <a:prstGeom prst="rect">
            <a:avLst/>
          </a:prstGeom>
          <a:noFill/>
          <a:ln>
            <a:noFill/>
          </a:ln>
          <a:effectLst>
            <a:outerShdw blurRad="127000" sx="101000" sy="101000" algn="ctr" rotWithShape="0">
              <a:srgbClr val="000000">
                <a:alpha val="14901"/>
              </a:srgbClr>
            </a:outerShdw>
          </a:effectLst>
        </p:spPr>
      </p:pic>
      <p:pic>
        <p:nvPicPr>
          <p:cNvPr id="156" name="Google Shape;156;p21"/>
          <p:cNvPicPr preferRelativeResize="0"/>
          <p:nvPr/>
        </p:nvPicPr>
        <p:blipFill rotWithShape="1">
          <a:blip r:embed="rId7">
            <a:alphaModFix/>
          </a:blip>
          <a:srcRect t="51776" r="4657"/>
          <a:stretch/>
        </p:blipFill>
        <p:spPr>
          <a:xfrm>
            <a:off x="7508947" y="-3"/>
            <a:ext cx="1635053" cy="651846"/>
          </a:xfrm>
          <a:prstGeom prst="rect">
            <a:avLst/>
          </a:prstGeom>
          <a:noFill/>
          <a:ln>
            <a:noFill/>
          </a:ln>
          <a:effectLst>
            <a:outerShdw blurRad="127000" sx="101000" sy="101000" algn="ctr" rotWithShape="0">
              <a:srgbClr val="000000">
                <a:alpha val="14901"/>
              </a:srgbClr>
            </a:outerShdw>
          </a:effectLst>
        </p:spPr>
      </p:pic>
      <p:pic>
        <p:nvPicPr>
          <p:cNvPr id="157" name="Google Shape;157;p21"/>
          <p:cNvPicPr preferRelativeResize="0"/>
          <p:nvPr/>
        </p:nvPicPr>
        <p:blipFill rotWithShape="1">
          <a:blip r:embed="rId8">
            <a:alphaModFix/>
          </a:blip>
          <a:srcRect r="61007"/>
          <a:stretch/>
        </p:blipFill>
        <p:spPr>
          <a:xfrm rot="-5400000">
            <a:off x="3421599" y="4013098"/>
            <a:ext cx="542158" cy="1503530"/>
          </a:xfrm>
          <a:prstGeom prst="rect">
            <a:avLst/>
          </a:prstGeom>
          <a:noFill/>
          <a:ln>
            <a:noFill/>
          </a:ln>
          <a:effectLst>
            <a:outerShdw blurRad="127000" sx="101000" sy="101000" algn="ctr" rotWithShape="0">
              <a:srgbClr val="000000">
                <a:alpha val="14901"/>
              </a:srgbClr>
            </a:outerShdw>
          </a:effectLst>
        </p:spPr>
      </p:pic>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7_PPTMON slide">
  <p:cSld name="7_PPTMON slide">
    <p:spTree>
      <p:nvGrpSpPr>
        <p:cNvPr id="1" name="Shape 158"/>
        <p:cNvGrpSpPr/>
        <p:nvPr/>
      </p:nvGrpSpPr>
      <p:grpSpPr>
        <a:xfrm>
          <a:off x="0" y="0"/>
          <a:ext cx="0" cy="0"/>
          <a:chOff x="0" y="0"/>
          <a:chExt cx="0" cy="0"/>
        </a:xfrm>
      </p:grpSpPr>
      <p:pic>
        <p:nvPicPr>
          <p:cNvPr id="159" name="Google Shape;159;p22"/>
          <p:cNvPicPr preferRelativeResize="0"/>
          <p:nvPr/>
        </p:nvPicPr>
        <p:blipFill rotWithShape="1">
          <a:blip r:embed="rId2">
            <a:alphaModFix/>
          </a:blip>
          <a:srcRect b="20629"/>
          <a:stretch/>
        </p:blipFill>
        <p:spPr>
          <a:xfrm>
            <a:off x="5344205" y="39119"/>
            <a:ext cx="881500" cy="637159"/>
          </a:xfrm>
          <a:prstGeom prst="rect">
            <a:avLst/>
          </a:prstGeom>
          <a:noFill/>
          <a:ln>
            <a:noFill/>
          </a:ln>
          <a:effectLst>
            <a:outerShdw blurRad="127000" sx="101000" sy="101000" algn="ctr" rotWithShape="0">
              <a:srgbClr val="000000">
                <a:alpha val="14901"/>
              </a:srgbClr>
            </a:outerShdw>
          </a:effectLst>
        </p:spPr>
      </p:pic>
      <p:pic>
        <p:nvPicPr>
          <p:cNvPr id="160" name="Google Shape;160;p22"/>
          <p:cNvPicPr preferRelativeResize="0"/>
          <p:nvPr/>
        </p:nvPicPr>
        <p:blipFill rotWithShape="1">
          <a:blip r:embed="rId3">
            <a:alphaModFix/>
          </a:blip>
          <a:srcRect b="58067"/>
          <a:stretch/>
        </p:blipFill>
        <p:spPr>
          <a:xfrm>
            <a:off x="309895" y="-3"/>
            <a:ext cx="2227010" cy="802755"/>
          </a:xfrm>
          <a:prstGeom prst="rect">
            <a:avLst/>
          </a:prstGeom>
          <a:noFill/>
          <a:ln>
            <a:noFill/>
          </a:ln>
          <a:effectLst>
            <a:outerShdw blurRad="127000" sx="101000" sy="101000" algn="ctr" rotWithShape="0">
              <a:srgbClr val="000000">
                <a:alpha val="14901"/>
              </a:srgbClr>
            </a:outerShdw>
          </a:effectLst>
        </p:spPr>
      </p:pic>
      <p:pic>
        <p:nvPicPr>
          <p:cNvPr id="161" name="Google Shape;161;p22">
            <a:hlinkClick r:id="rId4"/>
          </p:cNvPr>
          <p:cNvPicPr preferRelativeResize="0"/>
          <p:nvPr/>
        </p:nvPicPr>
        <p:blipFill rotWithShape="1">
          <a:blip r:embed="rId5">
            <a:alphaModFix/>
          </a:blip>
          <a:srcRect l="29909"/>
          <a:stretch/>
        </p:blipFill>
        <p:spPr>
          <a:xfrm>
            <a:off x="4518422" y="5297943"/>
            <a:ext cx="1299346" cy="142875"/>
          </a:xfrm>
          <a:prstGeom prst="rect">
            <a:avLst/>
          </a:prstGeom>
          <a:noFill/>
          <a:ln>
            <a:noFill/>
          </a:ln>
        </p:spPr>
      </p:pic>
      <p:sp>
        <p:nvSpPr>
          <p:cNvPr id="162" name="Google Shape;162;p22">
            <a:hlinkClick r:id="rId6"/>
          </p:cNvPr>
          <p:cNvSpPr txBox="1"/>
          <p:nvPr/>
        </p:nvSpPr>
        <p:spPr>
          <a:xfrm>
            <a:off x="3326232" y="5297943"/>
            <a:ext cx="2017973" cy="18466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7">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sp>
        <p:nvSpPr>
          <p:cNvPr id="163" name="Google Shape;163;p22"/>
          <p:cNvSpPr/>
          <p:nvPr/>
        </p:nvSpPr>
        <p:spPr>
          <a:xfrm>
            <a:off x="452215" y="478971"/>
            <a:ext cx="8239569" cy="4185556"/>
          </a:xfrm>
          <a:prstGeom prst="roundRect">
            <a:avLst>
              <a:gd name="adj" fmla="val 5971"/>
            </a:avLst>
          </a:prstGeom>
          <a:solidFill>
            <a:schemeClr val="lt1"/>
          </a:solidFill>
          <a:ln>
            <a:noFill/>
          </a:ln>
          <a:effectLst>
            <a:outerShdw blurRad="177800" sx="101000" sy="101000" algn="ctr" rotWithShape="0">
              <a:srgbClr val="000000">
                <a:alpha val="6666"/>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800">
              <a:solidFill>
                <a:schemeClr val="dk1"/>
              </a:solidFill>
              <a:latin typeface="Nunito Black"/>
              <a:ea typeface="Nunito Black"/>
              <a:cs typeface="Nunito Black"/>
              <a:sym typeface="Nunito Black"/>
            </a:endParaRPr>
          </a:p>
        </p:txBody>
      </p:sp>
      <p:pic>
        <p:nvPicPr>
          <p:cNvPr id="164" name="Google Shape;164;p22"/>
          <p:cNvPicPr preferRelativeResize="0"/>
          <p:nvPr/>
        </p:nvPicPr>
        <p:blipFill rotWithShape="1">
          <a:blip r:embed="rId8">
            <a:alphaModFix/>
          </a:blip>
          <a:srcRect t="9194" b="55369"/>
          <a:stretch/>
        </p:blipFill>
        <p:spPr>
          <a:xfrm rot="10800000" flipH="1">
            <a:off x="3418086" y="4664526"/>
            <a:ext cx="1714917" cy="478971"/>
          </a:xfrm>
          <a:prstGeom prst="rect">
            <a:avLst/>
          </a:prstGeom>
          <a:noFill/>
          <a:ln>
            <a:noFill/>
          </a:ln>
          <a:effectLst>
            <a:outerShdw blurRad="127000" sx="101000" sy="101000" algn="ctr" rotWithShape="0">
              <a:srgbClr val="000000">
                <a:alpha val="14901"/>
              </a:srgbClr>
            </a:outerShdw>
          </a:effectLst>
        </p:spPr>
      </p:pic>
      <p:pic>
        <p:nvPicPr>
          <p:cNvPr id="165" name="Google Shape;165;p22"/>
          <p:cNvPicPr preferRelativeResize="0"/>
          <p:nvPr/>
        </p:nvPicPr>
        <p:blipFill rotWithShape="1">
          <a:blip r:embed="rId9">
            <a:alphaModFix/>
          </a:blip>
          <a:srcRect l="50000" b="14302"/>
          <a:stretch/>
        </p:blipFill>
        <p:spPr>
          <a:xfrm rot="-5400000" flipH="1">
            <a:off x="8152158" y="-296650"/>
            <a:ext cx="695195" cy="1288491"/>
          </a:xfrm>
          <a:prstGeom prst="rect">
            <a:avLst/>
          </a:prstGeom>
          <a:noFill/>
          <a:ln>
            <a:noFill/>
          </a:ln>
          <a:effectLst>
            <a:outerShdw blurRad="127000" sx="101000" sy="101000" algn="ctr" rotWithShape="0">
              <a:srgbClr val="000000">
                <a:alpha val="14901"/>
              </a:srgbClr>
            </a:outerShdw>
          </a:effectLst>
        </p:spPr>
      </p:pic>
      <p:pic>
        <p:nvPicPr>
          <p:cNvPr id="166" name="Google Shape;166;p22"/>
          <p:cNvPicPr preferRelativeResize="0"/>
          <p:nvPr/>
        </p:nvPicPr>
        <p:blipFill rotWithShape="1">
          <a:blip r:embed="rId10">
            <a:alphaModFix/>
          </a:blip>
          <a:srcRect r="50000"/>
          <a:stretch/>
        </p:blipFill>
        <p:spPr>
          <a:xfrm rot="-5400000" flipH="1">
            <a:off x="289055" y="4009154"/>
            <a:ext cx="1015252" cy="1253438"/>
          </a:xfrm>
          <a:prstGeom prst="rect">
            <a:avLst/>
          </a:prstGeom>
          <a:noFill/>
          <a:ln>
            <a:noFill/>
          </a:ln>
          <a:effectLst>
            <a:outerShdw blurRad="127000" sx="101000" sy="101000" algn="ctr" rotWithShape="0">
              <a:srgbClr val="000000">
                <a:alpha val="14901"/>
              </a:srgbClr>
            </a:outerShdw>
          </a:effectLst>
        </p:spPr>
      </p:pic>
      <p:pic>
        <p:nvPicPr>
          <p:cNvPr id="167" name="Google Shape;167;p22"/>
          <p:cNvPicPr preferRelativeResize="0"/>
          <p:nvPr/>
        </p:nvPicPr>
        <p:blipFill rotWithShape="1">
          <a:blip r:embed="rId11">
            <a:alphaModFix/>
          </a:blip>
          <a:srcRect/>
          <a:stretch/>
        </p:blipFill>
        <p:spPr>
          <a:xfrm>
            <a:off x="8352563" y="234271"/>
            <a:ext cx="678443" cy="830888"/>
          </a:xfrm>
          <a:prstGeom prst="rect">
            <a:avLst/>
          </a:prstGeom>
          <a:noFill/>
          <a:ln>
            <a:noFill/>
          </a:ln>
          <a:effectLst>
            <a:outerShdw blurRad="127000" sx="101000" sy="101000" algn="ctr" rotWithShape="0">
              <a:srgbClr val="000000">
                <a:alpha val="14901"/>
              </a:srgbClr>
            </a:outerShdw>
          </a:effectLst>
        </p:spPr>
      </p:pic>
      <p:pic>
        <p:nvPicPr>
          <p:cNvPr id="168" name="Google Shape;168;p22"/>
          <p:cNvPicPr preferRelativeResize="0"/>
          <p:nvPr/>
        </p:nvPicPr>
        <p:blipFill rotWithShape="1">
          <a:blip r:embed="rId12">
            <a:alphaModFix/>
          </a:blip>
          <a:srcRect/>
          <a:stretch/>
        </p:blipFill>
        <p:spPr>
          <a:xfrm>
            <a:off x="8193816" y="4174947"/>
            <a:ext cx="780223" cy="785641"/>
          </a:xfrm>
          <a:prstGeom prst="rect">
            <a:avLst/>
          </a:prstGeom>
          <a:noFill/>
          <a:ln>
            <a:noFill/>
          </a:ln>
          <a:effectLst>
            <a:outerShdw blurRad="127000" sx="101000" sy="101000" algn="ctr" rotWithShape="0">
              <a:srgbClr val="000000">
                <a:alpha val="14901"/>
              </a:srgbClr>
            </a:outerShdw>
          </a:effectLst>
        </p:spPr>
      </p:pic>
      <p:pic>
        <p:nvPicPr>
          <p:cNvPr id="169" name="Google Shape;169;p22"/>
          <p:cNvPicPr preferRelativeResize="0"/>
          <p:nvPr/>
        </p:nvPicPr>
        <p:blipFill rotWithShape="1">
          <a:blip r:embed="rId13">
            <a:alphaModFix/>
          </a:blip>
          <a:srcRect r="33258"/>
          <a:stretch/>
        </p:blipFill>
        <p:spPr>
          <a:xfrm flipH="1">
            <a:off x="-1" y="748191"/>
            <a:ext cx="539021" cy="988825"/>
          </a:xfrm>
          <a:prstGeom prst="rect">
            <a:avLst/>
          </a:prstGeom>
          <a:noFill/>
          <a:ln>
            <a:noFill/>
          </a:ln>
          <a:effectLst>
            <a:outerShdw blurRad="127000" sx="101000" sy="101000" algn="ctr" rotWithShape="0">
              <a:srgbClr val="000000">
                <a:alpha val="14901"/>
              </a:srgbClr>
            </a:outerShdw>
          </a:effectLst>
        </p:spPr>
      </p:pic>
      <p:pic>
        <p:nvPicPr>
          <p:cNvPr id="170" name="Google Shape;170;p22"/>
          <p:cNvPicPr preferRelativeResize="0"/>
          <p:nvPr/>
        </p:nvPicPr>
        <p:blipFill rotWithShape="1">
          <a:blip r:embed="rId14">
            <a:alphaModFix/>
          </a:blip>
          <a:srcRect/>
          <a:stretch/>
        </p:blipFill>
        <p:spPr>
          <a:xfrm>
            <a:off x="431352" y="4463105"/>
            <a:ext cx="829422" cy="669720"/>
          </a:xfrm>
          <a:prstGeom prst="rect">
            <a:avLst/>
          </a:prstGeom>
          <a:noFill/>
          <a:ln>
            <a:noFill/>
          </a:ln>
          <a:effectLst>
            <a:outerShdw blurRad="127000" sx="101000" sy="101000" algn="ctr" rotWithShape="0">
              <a:srgbClr val="000000">
                <a:alpha val="14901"/>
              </a:srgbClr>
            </a:outerShdw>
          </a:effectLst>
        </p:spPr>
      </p:pic>
      <p:pic>
        <p:nvPicPr>
          <p:cNvPr id="171" name="Google Shape;171;p22"/>
          <p:cNvPicPr preferRelativeResize="0"/>
          <p:nvPr/>
        </p:nvPicPr>
        <p:blipFill rotWithShape="1">
          <a:blip r:embed="rId8">
            <a:alphaModFix/>
          </a:blip>
          <a:srcRect t="51776" r="4657"/>
          <a:stretch/>
        </p:blipFill>
        <p:spPr>
          <a:xfrm rot="10800000" flipH="1">
            <a:off x="7508947" y="4491655"/>
            <a:ext cx="1635053" cy="651846"/>
          </a:xfrm>
          <a:prstGeom prst="rect">
            <a:avLst/>
          </a:prstGeom>
          <a:noFill/>
          <a:ln>
            <a:noFill/>
          </a:ln>
          <a:effectLst>
            <a:outerShdw blurRad="127000" sx="101000" sy="101000" algn="ctr" rotWithShape="0">
              <a:srgbClr val="000000">
                <a:alpha val="14901"/>
              </a:srgbClr>
            </a:outerShdw>
          </a:effectLst>
        </p:spPr>
      </p:pic>
      <p:pic>
        <p:nvPicPr>
          <p:cNvPr id="172" name="Google Shape;172;p22"/>
          <p:cNvPicPr preferRelativeResize="0"/>
          <p:nvPr/>
        </p:nvPicPr>
        <p:blipFill rotWithShape="1">
          <a:blip r:embed="rId9">
            <a:alphaModFix/>
          </a:blip>
          <a:srcRect r="61007"/>
          <a:stretch/>
        </p:blipFill>
        <p:spPr>
          <a:xfrm rot="-5400000" flipH="1">
            <a:off x="3421599" y="-373130"/>
            <a:ext cx="542158" cy="1503530"/>
          </a:xfrm>
          <a:prstGeom prst="rect">
            <a:avLst/>
          </a:prstGeom>
          <a:noFill/>
          <a:ln>
            <a:noFill/>
          </a:ln>
          <a:effectLst>
            <a:outerShdw blurRad="127000" sx="101000" sy="101000" algn="ctr" rotWithShape="0">
              <a:srgbClr val="000000">
                <a:alpha val="14901"/>
              </a:srgbClr>
            </a:outerShdw>
          </a:effectLst>
        </p:spPr>
      </p:pic>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1_PPTMON slide">
  <p:cSld name="11_PPTMON slide">
    <p:spTree>
      <p:nvGrpSpPr>
        <p:cNvPr id="1" name="Shape 173"/>
        <p:cNvGrpSpPr/>
        <p:nvPr/>
      </p:nvGrpSpPr>
      <p:grpSpPr>
        <a:xfrm>
          <a:off x="0" y="0"/>
          <a:ext cx="0" cy="0"/>
          <a:chOff x="0" y="0"/>
          <a:chExt cx="0" cy="0"/>
        </a:xfrm>
      </p:grpSpPr>
      <p:pic>
        <p:nvPicPr>
          <p:cNvPr id="174" name="Google Shape;174;p23"/>
          <p:cNvPicPr preferRelativeResize="0"/>
          <p:nvPr/>
        </p:nvPicPr>
        <p:blipFill rotWithShape="1">
          <a:blip r:embed="rId2">
            <a:alphaModFix/>
          </a:blip>
          <a:srcRect t="19351" b="12408"/>
          <a:stretch/>
        </p:blipFill>
        <p:spPr>
          <a:xfrm>
            <a:off x="4733728" y="4576496"/>
            <a:ext cx="678443" cy="567004"/>
          </a:xfrm>
          <a:prstGeom prst="rect">
            <a:avLst/>
          </a:prstGeom>
          <a:noFill/>
          <a:ln>
            <a:noFill/>
          </a:ln>
          <a:effectLst>
            <a:outerShdw blurRad="127000" sx="101000" sy="101000" algn="ctr" rotWithShape="0">
              <a:srgbClr val="000000">
                <a:alpha val="14901"/>
              </a:srgbClr>
            </a:outerShdw>
          </a:effectLst>
        </p:spPr>
      </p:pic>
      <p:pic>
        <p:nvPicPr>
          <p:cNvPr id="175" name="Google Shape;175;p23"/>
          <p:cNvPicPr preferRelativeResize="0"/>
          <p:nvPr/>
        </p:nvPicPr>
        <p:blipFill rotWithShape="1">
          <a:blip r:embed="rId3">
            <a:alphaModFix/>
          </a:blip>
          <a:srcRect/>
          <a:stretch/>
        </p:blipFill>
        <p:spPr>
          <a:xfrm rot="10800000" flipH="1">
            <a:off x="0" y="3619001"/>
            <a:ext cx="1738136" cy="1494146"/>
          </a:xfrm>
          <a:prstGeom prst="rect">
            <a:avLst/>
          </a:prstGeom>
          <a:noFill/>
          <a:ln>
            <a:noFill/>
          </a:ln>
          <a:effectLst>
            <a:outerShdw blurRad="127000" sx="101000" sy="101000" algn="ctr" rotWithShape="0">
              <a:srgbClr val="000000">
                <a:alpha val="14901"/>
              </a:srgbClr>
            </a:outerShdw>
          </a:effectLst>
        </p:spPr>
      </p:pic>
      <p:pic>
        <p:nvPicPr>
          <p:cNvPr id="176" name="Google Shape;176;p23"/>
          <p:cNvPicPr preferRelativeResize="0"/>
          <p:nvPr/>
        </p:nvPicPr>
        <p:blipFill rotWithShape="1">
          <a:blip r:embed="rId4">
            <a:alphaModFix/>
          </a:blip>
          <a:srcRect/>
          <a:stretch/>
        </p:blipFill>
        <p:spPr>
          <a:xfrm rot="10800000" flipH="1">
            <a:off x="0" y="-1"/>
            <a:ext cx="1584771" cy="978282"/>
          </a:xfrm>
          <a:prstGeom prst="rect">
            <a:avLst/>
          </a:prstGeom>
          <a:noFill/>
          <a:ln>
            <a:noFill/>
          </a:ln>
          <a:effectLst>
            <a:outerShdw blurRad="127000" sx="101000" sy="101000" algn="ctr" rotWithShape="0">
              <a:srgbClr val="000000">
                <a:alpha val="14901"/>
              </a:srgbClr>
            </a:outerShdw>
          </a:effectLst>
        </p:spPr>
      </p:pic>
      <p:pic>
        <p:nvPicPr>
          <p:cNvPr id="177" name="Google Shape;177;p23"/>
          <p:cNvPicPr preferRelativeResize="0"/>
          <p:nvPr/>
        </p:nvPicPr>
        <p:blipFill rotWithShape="1">
          <a:blip r:embed="rId5">
            <a:alphaModFix/>
          </a:blip>
          <a:srcRect/>
          <a:stretch/>
        </p:blipFill>
        <p:spPr>
          <a:xfrm rot="10800000" flipH="1">
            <a:off x="7731568" y="4027832"/>
            <a:ext cx="1338457" cy="1054965"/>
          </a:xfrm>
          <a:prstGeom prst="rect">
            <a:avLst/>
          </a:prstGeom>
          <a:noFill/>
          <a:ln>
            <a:noFill/>
          </a:ln>
          <a:effectLst>
            <a:outerShdw blurRad="127000" sx="101000" sy="101000" algn="ctr" rotWithShape="0">
              <a:srgbClr val="000000">
                <a:alpha val="14901"/>
              </a:srgbClr>
            </a:outerShdw>
          </a:effectLst>
        </p:spPr>
      </p:pic>
      <p:pic>
        <p:nvPicPr>
          <p:cNvPr id="178" name="Google Shape;178;p23">
            <a:hlinkClick r:id="rId6"/>
          </p:cNvPr>
          <p:cNvPicPr preferRelativeResize="0"/>
          <p:nvPr/>
        </p:nvPicPr>
        <p:blipFill rotWithShape="1">
          <a:blip r:embed="rId7">
            <a:alphaModFix/>
          </a:blip>
          <a:srcRect l="29909"/>
          <a:stretch/>
        </p:blipFill>
        <p:spPr>
          <a:xfrm>
            <a:off x="4518422" y="5297943"/>
            <a:ext cx="1299346" cy="142875"/>
          </a:xfrm>
          <a:prstGeom prst="rect">
            <a:avLst/>
          </a:prstGeom>
          <a:noFill/>
          <a:ln>
            <a:noFill/>
          </a:ln>
        </p:spPr>
      </p:pic>
      <p:sp>
        <p:nvSpPr>
          <p:cNvPr id="179" name="Google Shape;179;p23">
            <a:hlinkClick r:id="rId8"/>
          </p:cNvPr>
          <p:cNvSpPr txBox="1"/>
          <p:nvPr/>
        </p:nvSpPr>
        <p:spPr>
          <a:xfrm>
            <a:off x="3326232" y="5297943"/>
            <a:ext cx="2017973" cy="18466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9">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sp>
        <p:nvSpPr>
          <p:cNvPr id="180" name="Google Shape;180;p23"/>
          <p:cNvSpPr/>
          <p:nvPr/>
        </p:nvSpPr>
        <p:spPr>
          <a:xfrm>
            <a:off x="452215" y="478971"/>
            <a:ext cx="8239569" cy="4185556"/>
          </a:xfrm>
          <a:prstGeom prst="roundRect">
            <a:avLst>
              <a:gd name="adj" fmla="val 5971"/>
            </a:avLst>
          </a:prstGeom>
          <a:solidFill>
            <a:schemeClr val="lt1"/>
          </a:solidFill>
          <a:ln>
            <a:noFill/>
          </a:ln>
          <a:effectLst>
            <a:outerShdw blurRad="177800" sx="101000" sy="101000" algn="ctr" rotWithShape="0">
              <a:srgbClr val="000000">
                <a:alpha val="6666"/>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800">
              <a:solidFill>
                <a:schemeClr val="dk1"/>
              </a:solidFill>
              <a:latin typeface="Nunito Black"/>
              <a:ea typeface="Nunito Black"/>
              <a:cs typeface="Nunito Black"/>
              <a:sym typeface="Nunito Black"/>
            </a:endParaRPr>
          </a:p>
        </p:txBody>
      </p:sp>
      <p:pic>
        <p:nvPicPr>
          <p:cNvPr id="181" name="Google Shape;181;p23"/>
          <p:cNvPicPr preferRelativeResize="0"/>
          <p:nvPr/>
        </p:nvPicPr>
        <p:blipFill rotWithShape="1">
          <a:blip r:embed="rId10">
            <a:alphaModFix/>
          </a:blip>
          <a:srcRect l="41737"/>
          <a:stretch/>
        </p:blipFill>
        <p:spPr>
          <a:xfrm rot="10800000" flipH="1">
            <a:off x="8248650" y="-1"/>
            <a:ext cx="632254" cy="1173474"/>
          </a:xfrm>
          <a:prstGeom prst="rect">
            <a:avLst/>
          </a:prstGeom>
          <a:noFill/>
          <a:ln>
            <a:noFill/>
          </a:ln>
          <a:effectLst>
            <a:outerShdw blurRad="127000" sx="101000" sy="101000" algn="ctr" rotWithShape="0">
              <a:srgbClr val="000000">
                <a:alpha val="14901"/>
              </a:srgbClr>
            </a:outerShdw>
          </a:effectLst>
        </p:spPr>
      </p:pic>
      <p:pic>
        <p:nvPicPr>
          <p:cNvPr id="182" name="Google Shape;182;p23"/>
          <p:cNvPicPr preferRelativeResize="0"/>
          <p:nvPr/>
        </p:nvPicPr>
        <p:blipFill rotWithShape="1">
          <a:blip r:embed="rId11">
            <a:alphaModFix/>
          </a:blip>
          <a:srcRect r="25761"/>
          <a:stretch/>
        </p:blipFill>
        <p:spPr>
          <a:xfrm>
            <a:off x="8564777" y="1064822"/>
            <a:ext cx="579223" cy="785641"/>
          </a:xfrm>
          <a:prstGeom prst="rect">
            <a:avLst/>
          </a:prstGeom>
          <a:noFill/>
          <a:ln>
            <a:noFill/>
          </a:ln>
          <a:effectLst>
            <a:outerShdw blurRad="127000" sx="101000" sy="101000" algn="ctr" rotWithShape="0">
              <a:srgbClr val="000000">
                <a:alpha val="14901"/>
              </a:srgbClr>
            </a:outerShdw>
          </a:effectLst>
        </p:spPr>
      </p:pic>
      <p:pic>
        <p:nvPicPr>
          <p:cNvPr id="183" name="Google Shape;183;p23"/>
          <p:cNvPicPr preferRelativeResize="0"/>
          <p:nvPr/>
        </p:nvPicPr>
        <p:blipFill rotWithShape="1">
          <a:blip r:embed="rId12">
            <a:alphaModFix/>
          </a:blip>
          <a:srcRect/>
          <a:stretch/>
        </p:blipFill>
        <p:spPr>
          <a:xfrm>
            <a:off x="7552169" y="-1"/>
            <a:ext cx="632254" cy="774107"/>
          </a:xfrm>
          <a:prstGeom prst="rect">
            <a:avLst/>
          </a:prstGeom>
          <a:noFill/>
          <a:ln>
            <a:noFill/>
          </a:ln>
          <a:effectLst>
            <a:outerShdw blurRad="127000" sx="101000" sy="101000" algn="ctr" rotWithShape="0">
              <a:srgbClr val="000000">
                <a:alpha val="14901"/>
              </a:srgbClr>
            </a:outerShdw>
          </a:effectLst>
        </p:spPr>
      </p:pic>
      <p:pic>
        <p:nvPicPr>
          <p:cNvPr id="184" name="Google Shape;184;p23"/>
          <p:cNvPicPr preferRelativeResize="0"/>
          <p:nvPr/>
        </p:nvPicPr>
        <p:blipFill rotWithShape="1">
          <a:blip r:embed="rId13">
            <a:alphaModFix/>
          </a:blip>
          <a:srcRect/>
          <a:stretch/>
        </p:blipFill>
        <p:spPr>
          <a:xfrm>
            <a:off x="323762" y="168389"/>
            <a:ext cx="694111" cy="560462"/>
          </a:xfrm>
          <a:prstGeom prst="rect">
            <a:avLst/>
          </a:prstGeom>
          <a:noFill/>
          <a:ln>
            <a:noFill/>
          </a:ln>
          <a:effectLst>
            <a:outerShdw blurRad="127000" sx="101000" sy="101000" algn="ctr" rotWithShape="0">
              <a:srgbClr val="000000">
                <a:alpha val="14901"/>
              </a:srgbClr>
            </a:outerShdw>
          </a:effectLst>
        </p:spPr>
      </p:pic>
      <p:pic>
        <p:nvPicPr>
          <p:cNvPr id="185" name="Google Shape;185;p23"/>
          <p:cNvPicPr preferRelativeResize="0"/>
          <p:nvPr/>
        </p:nvPicPr>
        <p:blipFill rotWithShape="1">
          <a:blip r:embed="rId14">
            <a:alphaModFix/>
          </a:blip>
          <a:srcRect/>
          <a:stretch/>
        </p:blipFill>
        <p:spPr>
          <a:xfrm>
            <a:off x="323762" y="4275748"/>
            <a:ext cx="698168" cy="635800"/>
          </a:xfrm>
          <a:prstGeom prst="rect">
            <a:avLst/>
          </a:prstGeom>
          <a:noFill/>
          <a:ln>
            <a:noFill/>
          </a:ln>
          <a:effectLst>
            <a:outerShdw blurRad="127000" sx="101000" sy="101000" algn="ctr" rotWithShape="0">
              <a:srgbClr val="000000">
                <a:alpha val="14901"/>
              </a:srgbClr>
            </a:outerShdw>
          </a:effectLst>
        </p:spPr>
      </p:pic>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8_PPTMON slide">
  <p:cSld name="8_PPTMON slide">
    <p:spTree>
      <p:nvGrpSpPr>
        <p:cNvPr id="1" name="Shape 186"/>
        <p:cNvGrpSpPr/>
        <p:nvPr/>
      </p:nvGrpSpPr>
      <p:grpSpPr>
        <a:xfrm>
          <a:off x="0" y="0"/>
          <a:ext cx="0" cy="0"/>
          <a:chOff x="0" y="0"/>
          <a:chExt cx="0" cy="0"/>
        </a:xfrm>
      </p:grpSpPr>
      <p:pic>
        <p:nvPicPr>
          <p:cNvPr id="187" name="Google Shape;187;p24"/>
          <p:cNvPicPr preferRelativeResize="0"/>
          <p:nvPr/>
        </p:nvPicPr>
        <p:blipFill rotWithShape="1">
          <a:blip r:embed="rId2">
            <a:alphaModFix/>
          </a:blip>
          <a:srcRect b="58067"/>
          <a:stretch/>
        </p:blipFill>
        <p:spPr>
          <a:xfrm rot="10800000">
            <a:off x="6607097" y="0"/>
            <a:ext cx="2227010" cy="802755"/>
          </a:xfrm>
          <a:prstGeom prst="rect">
            <a:avLst/>
          </a:prstGeom>
          <a:noFill/>
          <a:ln>
            <a:noFill/>
          </a:ln>
          <a:effectLst>
            <a:outerShdw blurRad="127000" sx="101000" sy="101000" algn="ctr" rotWithShape="0">
              <a:srgbClr val="000000">
                <a:alpha val="14901"/>
              </a:srgbClr>
            </a:outerShdw>
          </a:effectLst>
        </p:spPr>
      </p:pic>
      <p:pic>
        <p:nvPicPr>
          <p:cNvPr id="188" name="Google Shape;188;p24">
            <a:hlinkClick r:id="rId3"/>
          </p:cNvPr>
          <p:cNvPicPr preferRelativeResize="0"/>
          <p:nvPr/>
        </p:nvPicPr>
        <p:blipFill rotWithShape="1">
          <a:blip r:embed="rId4">
            <a:alphaModFix/>
          </a:blip>
          <a:srcRect l="29909"/>
          <a:stretch/>
        </p:blipFill>
        <p:spPr>
          <a:xfrm>
            <a:off x="4518422" y="5297943"/>
            <a:ext cx="1299346" cy="142875"/>
          </a:xfrm>
          <a:prstGeom prst="rect">
            <a:avLst/>
          </a:prstGeom>
          <a:noFill/>
          <a:ln>
            <a:noFill/>
          </a:ln>
        </p:spPr>
      </p:pic>
      <p:sp>
        <p:nvSpPr>
          <p:cNvPr id="189" name="Google Shape;189;p24">
            <a:hlinkClick r:id="rId5"/>
          </p:cNvPr>
          <p:cNvSpPr txBox="1"/>
          <p:nvPr/>
        </p:nvSpPr>
        <p:spPr>
          <a:xfrm>
            <a:off x="3326232" y="5297943"/>
            <a:ext cx="2017973" cy="18466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6">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sp>
        <p:nvSpPr>
          <p:cNvPr id="190" name="Google Shape;190;p24"/>
          <p:cNvSpPr/>
          <p:nvPr/>
        </p:nvSpPr>
        <p:spPr>
          <a:xfrm>
            <a:off x="452215" y="478971"/>
            <a:ext cx="8239569" cy="4185556"/>
          </a:xfrm>
          <a:prstGeom prst="roundRect">
            <a:avLst>
              <a:gd name="adj" fmla="val 5971"/>
            </a:avLst>
          </a:prstGeom>
          <a:solidFill>
            <a:schemeClr val="lt1"/>
          </a:solidFill>
          <a:ln>
            <a:noFill/>
          </a:ln>
          <a:effectLst>
            <a:outerShdw blurRad="177800" sx="101000" sy="101000" algn="ctr" rotWithShape="0">
              <a:srgbClr val="000000">
                <a:alpha val="6666"/>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800">
              <a:solidFill>
                <a:schemeClr val="dk1"/>
              </a:solidFill>
              <a:latin typeface="Nunito Black"/>
              <a:ea typeface="Nunito Black"/>
              <a:cs typeface="Nunito Black"/>
              <a:sym typeface="Nunito Black"/>
            </a:endParaRPr>
          </a:p>
        </p:txBody>
      </p:sp>
      <p:pic>
        <p:nvPicPr>
          <p:cNvPr id="191" name="Google Shape;191;p24"/>
          <p:cNvPicPr preferRelativeResize="0"/>
          <p:nvPr/>
        </p:nvPicPr>
        <p:blipFill rotWithShape="1">
          <a:blip r:embed="rId7">
            <a:alphaModFix/>
          </a:blip>
          <a:srcRect t="9194" b="55369"/>
          <a:stretch/>
        </p:blipFill>
        <p:spPr>
          <a:xfrm rot="10800000">
            <a:off x="4010999" y="4664529"/>
            <a:ext cx="1714917" cy="478971"/>
          </a:xfrm>
          <a:prstGeom prst="rect">
            <a:avLst/>
          </a:prstGeom>
          <a:noFill/>
          <a:ln>
            <a:noFill/>
          </a:ln>
          <a:effectLst>
            <a:outerShdw blurRad="127000" sx="101000" sy="101000" algn="ctr" rotWithShape="0">
              <a:srgbClr val="000000">
                <a:alpha val="14901"/>
              </a:srgbClr>
            </a:outerShdw>
          </a:effectLst>
        </p:spPr>
      </p:pic>
      <p:pic>
        <p:nvPicPr>
          <p:cNvPr id="192" name="Google Shape;192;p24"/>
          <p:cNvPicPr preferRelativeResize="0"/>
          <p:nvPr/>
        </p:nvPicPr>
        <p:blipFill rotWithShape="1">
          <a:blip r:embed="rId8">
            <a:alphaModFix/>
          </a:blip>
          <a:srcRect l="50000" b="14302"/>
          <a:stretch/>
        </p:blipFill>
        <p:spPr>
          <a:xfrm rot="5400000">
            <a:off x="296648" y="-296647"/>
            <a:ext cx="695195" cy="1288491"/>
          </a:xfrm>
          <a:prstGeom prst="rect">
            <a:avLst/>
          </a:prstGeom>
          <a:noFill/>
          <a:ln>
            <a:noFill/>
          </a:ln>
          <a:effectLst>
            <a:outerShdw blurRad="127000" sx="101000" sy="101000" algn="ctr" rotWithShape="0">
              <a:srgbClr val="000000">
                <a:alpha val="14901"/>
              </a:srgbClr>
            </a:outerShdw>
          </a:effectLst>
        </p:spPr>
      </p:pic>
      <p:pic>
        <p:nvPicPr>
          <p:cNvPr id="193" name="Google Shape;193;p24"/>
          <p:cNvPicPr preferRelativeResize="0"/>
          <p:nvPr/>
        </p:nvPicPr>
        <p:blipFill rotWithShape="1">
          <a:blip r:embed="rId9">
            <a:alphaModFix/>
          </a:blip>
          <a:srcRect r="50000"/>
          <a:stretch/>
        </p:blipFill>
        <p:spPr>
          <a:xfrm rot="5400000">
            <a:off x="7839695" y="4009156"/>
            <a:ext cx="1015252" cy="1253438"/>
          </a:xfrm>
          <a:prstGeom prst="rect">
            <a:avLst/>
          </a:prstGeom>
          <a:noFill/>
          <a:ln>
            <a:noFill/>
          </a:ln>
          <a:effectLst>
            <a:outerShdw blurRad="127000" sx="101000" sy="101000" algn="ctr" rotWithShape="0">
              <a:srgbClr val="000000">
                <a:alpha val="14901"/>
              </a:srgbClr>
            </a:outerShdw>
          </a:effectLst>
        </p:spPr>
      </p:pic>
      <p:pic>
        <p:nvPicPr>
          <p:cNvPr id="194" name="Google Shape;194;p24"/>
          <p:cNvPicPr preferRelativeResize="0"/>
          <p:nvPr/>
        </p:nvPicPr>
        <p:blipFill rotWithShape="1">
          <a:blip r:embed="rId10">
            <a:alphaModFix/>
          </a:blip>
          <a:srcRect/>
          <a:stretch/>
        </p:blipFill>
        <p:spPr>
          <a:xfrm flipH="1">
            <a:off x="23591" y="451204"/>
            <a:ext cx="678443" cy="830888"/>
          </a:xfrm>
          <a:prstGeom prst="rect">
            <a:avLst/>
          </a:prstGeom>
          <a:noFill/>
          <a:ln>
            <a:noFill/>
          </a:ln>
          <a:effectLst>
            <a:outerShdw blurRad="127000" sx="101000" sy="101000" algn="ctr" rotWithShape="0">
              <a:srgbClr val="000000">
                <a:alpha val="14901"/>
              </a:srgbClr>
            </a:outerShdw>
          </a:effectLst>
        </p:spPr>
      </p:pic>
      <p:pic>
        <p:nvPicPr>
          <p:cNvPr id="195" name="Google Shape;195;p24"/>
          <p:cNvPicPr preferRelativeResize="0"/>
          <p:nvPr/>
        </p:nvPicPr>
        <p:blipFill rotWithShape="1">
          <a:blip r:embed="rId11">
            <a:alphaModFix/>
          </a:blip>
          <a:srcRect/>
          <a:stretch/>
        </p:blipFill>
        <p:spPr>
          <a:xfrm flipH="1">
            <a:off x="169963" y="4174950"/>
            <a:ext cx="780223" cy="785641"/>
          </a:xfrm>
          <a:prstGeom prst="rect">
            <a:avLst/>
          </a:prstGeom>
          <a:noFill/>
          <a:ln>
            <a:noFill/>
          </a:ln>
          <a:effectLst>
            <a:outerShdw blurRad="127000" sx="101000" sy="101000" algn="ctr" rotWithShape="0">
              <a:srgbClr val="000000">
                <a:alpha val="14901"/>
              </a:srgbClr>
            </a:outerShdw>
          </a:effectLst>
        </p:spPr>
      </p:pic>
      <p:pic>
        <p:nvPicPr>
          <p:cNvPr id="196" name="Google Shape;196;p24"/>
          <p:cNvPicPr preferRelativeResize="0"/>
          <p:nvPr/>
        </p:nvPicPr>
        <p:blipFill rotWithShape="1">
          <a:blip r:embed="rId12">
            <a:alphaModFix/>
          </a:blip>
          <a:srcRect l="28955"/>
          <a:stretch/>
        </p:blipFill>
        <p:spPr>
          <a:xfrm flipH="1">
            <a:off x="8570223" y="1174167"/>
            <a:ext cx="573776" cy="988825"/>
          </a:xfrm>
          <a:prstGeom prst="rect">
            <a:avLst/>
          </a:prstGeom>
          <a:noFill/>
          <a:ln>
            <a:noFill/>
          </a:ln>
          <a:effectLst>
            <a:outerShdw blurRad="127000" sx="101000" sy="101000" algn="ctr" rotWithShape="0">
              <a:srgbClr val="000000">
                <a:alpha val="14901"/>
              </a:srgbClr>
            </a:outerShdw>
          </a:effectLst>
        </p:spPr>
      </p:pic>
      <p:pic>
        <p:nvPicPr>
          <p:cNvPr id="197" name="Google Shape;197;p24"/>
          <p:cNvPicPr preferRelativeResize="0"/>
          <p:nvPr/>
        </p:nvPicPr>
        <p:blipFill rotWithShape="1">
          <a:blip r:embed="rId13">
            <a:alphaModFix/>
          </a:blip>
          <a:srcRect/>
          <a:stretch/>
        </p:blipFill>
        <p:spPr>
          <a:xfrm flipH="1">
            <a:off x="8218572" y="4366219"/>
            <a:ext cx="829422" cy="669720"/>
          </a:xfrm>
          <a:prstGeom prst="rect">
            <a:avLst/>
          </a:prstGeom>
          <a:noFill/>
          <a:ln>
            <a:noFill/>
          </a:ln>
          <a:effectLst>
            <a:outerShdw blurRad="127000" sx="101000" sy="101000" algn="ctr" rotWithShape="0">
              <a:srgbClr val="000000">
                <a:alpha val="14901"/>
              </a:srgbClr>
            </a:outerShdw>
          </a:effectLst>
        </p:spPr>
      </p:pic>
      <p:pic>
        <p:nvPicPr>
          <p:cNvPr id="198" name="Google Shape;198;p24"/>
          <p:cNvPicPr preferRelativeResize="0"/>
          <p:nvPr/>
        </p:nvPicPr>
        <p:blipFill rotWithShape="1">
          <a:blip r:embed="rId14">
            <a:alphaModFix/>
          </a:blip>
          <a:srcRect b="20629"/>
          <a:stretch/>
        </p:blipFill>
        <p:spPr>
          <a:xfrm rot="10800000">
            <a:off x="1385929" y="1"/>
            <a:ext cx="881500" cy="637159"/>
          </a:xfrm>
          <a:prstGeom prst="rect">
            <a:avLst/>
          </a:prstGeom>
          <a:noFill/>
          <a:ln>
            <a:noFill/>
          </a:ln>
          <a:effectLst>
            <a:outerShdw blurRad="127000" sx="101000" sy="101000" algn="ctr" rotWithShape="0">
              <a:srgbClr val="000000">
                <a:alpha val="14901"/>
              </a:srgbClr>
            </a:outerShdw>
          </a:effectLst>
        </p:spPr>
      </p:pic>
      <p:pic>
        <p:nvPicPr>
          <p:cNvPr id="199" name="Google Shape;199;p24"/>
          <p:cNvPicPr preferRelativeResize="0"/>
          <p:nvPr/>
        </p:nvPicPr>
        <p:blipFill rotWithShape="1">
          <a:blip r:embed="rId7">
            <a:alphaModFix/>
          </a:blip>
          <a:srcRect t="51776" r="4657"/>
          <a:stretch/>
        </p:blipFill>
        <p:spPr>
          <a:xfrm rot="10800000">
            <a:off x="1" y="4491658"/>
            <a:ext cx="1635053" cy="651846"/>
          </a:xfrm>
          <a:prstGeom prst="rect">
            <a:avLst/>
          </a:prstGeom>
          <a:noFill/>
          <a:ln>
            <a:noFill/>
          </a:ln>
          <a:effectLst>
            <a:outerShdw blurRad="127000" sx="101000" sy="101000" algn="ctr" rotWithShape="0">
              <a:srgbClr val="000000">
                <a:alpha val="14901"/>
              </a:srgbClr>
            </a:outerShdw>
          </a:effectLst>
        </p:spPr>
      </p:pic>
      <p:pic>
        <p:nvPicPr>
          <p:cNvPr id="200" name="Google Shape;200;p24"/>
          <p:cNvPicPr preferRelativeResize="0"/>
          <p:nvPr/>
        </p:nvPicPr>
        <p:blipFill rotWithShape="1">
          <a:blip r:embed="rId8">
            <a:alphaModFix/>
          </a:blip>
          <a:srcRect r="61007"/>
          <a:stretch/>
        </p:blipFill>
        <p:spPr>
          <a:xfrm rot="5400000">
            <a:off x="5180245" y="-373127"/>
            <a:ext cx="542158" cy="1503530"/>
          </a:xfrm>
          <a:prstGeom prst="rect">
            <a:avLst/>
          </a:prstGeom>
          <a:noFill/>
          <a:ln>
            <a:noFill/>
          </a:ln>
          <a:effectLst>
            <a:outerShdw blurRad="127000" sx="101000" sy="101000" algn="ctr" rotWithShape="0">
              <a:srgbClr val="000000">
                <a:alpha val="14901"/>
              </a:srgbClr>
            </a:outerShdw>
          </a:effectLst>
        </p:spPr>
      </p:pic>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0_PPTMON slide">
  <p:cSld name="10_PPTMON slide">
    <p:spTree>
      <p:nvGrpSpPr>
        <p:cNvPr id="1" name="Shape 201"/>
        <p:cNvGrpSpPr/>
        <p:nvPr/>
      </p:nvGrpSpPr>
      <p:grpSpPr>
        <a:xfrm>
          <a:off x="0" y="0"/>
          <a:ext cx="0" cy="0"/>
          <a:chOff x="0" y="0"/>
          <a:chExt cx="0" cy="0"/>
        </a:xfrm>
      </p:grpSpPr>
      <p:pic>
        <p:nvPicPr>
          <p:cNvPr id="202" name="Google Shape;202;p25"/>
          <p:cNvPicPr preferRelativeResize="0"/>
          <p:nvPr/>
        </p:nvPicPr>
        <p:blipFill rotWithShape="1">
          <a:blip r:embed="rId2">
            <a:alphaModFix/>
          </a:blip>
          <a:srcRect/>
          <a:stretch/>
        </p:blipFill>
        <p:spPr>
          <a:xfrm flipH="1">
            <a:off x="7559229" y="4134866"/>
            <a:ext cx="1584771" cy="978282"/>
          </a:xfrm>
          <a:prstGeom prst="rect">
            <a:avLst/>
          </a:prstGeom>
          <a:noFill/>
          <a:ln>
            <a:noFill/>
          </a:ln>
          <a:effectLst>
            <a:outerShdw blurRad="127000" sx="101000" sy="101000" algn="ctr" rotWithShape="0">
              <a:srgbClr val="000000">
                <a:alpha val="14901"/>
              </a:srgbClr>
            </a:outerShdw>
          </a:effectLst>
        </p:spPr>
      </p:pic>
      <p:pic>
        <p:nvPicPr>
          <p:cNvPr id="203" name="Google Shape;203;p25"/>
          <p:cNvPicPr preferRelativeResize="0"/>
          <p:nvPr/>
        </p:nvPicPr>
        <p:blipFill rotWithShape="1">
          <a:blip r:embed="rId3">
            <a:alphaModFix/>
          </a:blip>
          <a:srcRect/>
          <a:stretch/>
        </p:blipFill>
        <p:spPr>
          <a:xfrm flipH="1">
            <a:off x="7405864" y="0"/>
            <a:ext cx="1738135" cy="1494146"/>
          </a:xfrm>
          <a:prstGeom prst="rect">
            <a:avLst/>
          </a:prstGeom>
          <a:noFill/>
          <a:ln>
            <a:noFill/>
          </a:ln>
          <a:effectLst>
            <a:outerShdw blurRad="127000" sx="101000" sy="101000" algn="ctr" rotWithShape="0">
              <a:srgbClr val="000000">
                <a:alpha val="14901"/>
              </a:srgbClr>
            </a:outerShdw>
          </a:effectLst>
        </p:spPr>
      </p:pic>
      <p:pic>
        <p:nvPicPr>
          <p:cNvPr id="204" name="Google Shape;204;p25"/>
          <p:cNvPicPr preferRelativeResize="0"/>
          <p:nvPr/>
        </p:nvPicPr>
        <p:blipFill rotWithShape="1">
          <a:blip r:embed="rId4">
            <a:alphaModFix/>
          </a:blip>
          <a:srcRect/>
          <a:stretch/>
        </p:blipFill>
        <p:spPr>
          <a:xfrm flipH="1">
            <a:off x="73975" y="30350"/>
            <a:ext cx="1338457" cy="1054965"/>
          </a:xfrm>
          <a:prstGeom prst="rect">
            <a:avLst/>
          </a:prstGeom>
          <a:noFill/>
          <a:ln>
            <a:noFill/>
          </a:ln>
          <a:effectLst>
            <a:outerShdw blurRad="127000" sx="101000" sy="101000" algn="ctr" rotWithShape="0">
              <a:srgbClr val="000000">
                <a:alpha val="14901"/>
              </a:srgbClr>
            </a:outerShdw>
          </a:effectLst>
        </p:spPr>
      </p:pic>
      <p:pic>
        <p:nvPicPr>
          <p:cNvPr id="205" name="Google Shape;205;p25">
            <a:hlinkClick r:id="rId5"/>
          </p:cNvPr>
          <p:cNvPicPr preferRelativeResize="0"/>
          <p:nvPr/>
        </p:nvPicPr>
        <p:blipFill rotWithShape="1">
          <a:blip r:embed="rId6">
            <a:alphaModFix/>
          </a:blip>
          <a:srcRect l="29909"/>
          <a:stretch/>
        </p:blipFill>
        <p:spPr>
          <a:xfrm>
            <a:off x="4518422" y="5297943"/>
            <a:ext cx="1299346" cy="142875"/>
          </a:xfrm>
          <a:prstGeom prst="rect">
            <a:avLst/>
          </a:prstGeom>
          <a:noFill/>
          <a:ln>
            <a:noFill/>
          </a:ln>
        </p:spPr>
      </p:pic>
      <p:sp>
        <p:nvSpPr>
          <p:cNvPr id="206" name="Google Shape;206;p25">
            <a:hlinkClick r:id="rId7"/>
          </p:cNvPr>
          <p:cNvSpPr txBox="1"/>
          <p:nvPr/>
        </p:nvSpPr>
        <p:spPr>
          <a:xfrm>
            <a:off x="3326232" y="5297943"/>
            <a:ext cx="2017973" cy="18466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8">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sp>
        <p:nvSpPr>
          <p:cNvPr id="207" name="Google Shape;207;p25"/>
          <p:cNvSpPr/>
          <p:nvPr/>
        </p:nvSpPr>
        <p:spPr>
          <a:xfrm>
            <a:off x="452215" y="478971"/>
            <a:ext cx="8239569" cy="4185556"/>
          </a:xfrm>
          <a:prstGeom prst="roundRect">
            <a:avLst>
              <a:gd name="adj" fmla="val 5971"/>
            </a:avLst>
          </a:prstGeom>
          <a:solidFill>
            <a:schemeClr val="lt1"/>
          </a:solidFill>
          <a:ln>
            <a:noFill/>
          </a:ln>
          <a:effectLst>
            <a:outerShdw blurRad="177800" sx="101000" sy="101000" algn="ctr" rotWithShape="0">
              <a:srgbClr val="000000">
                <a:alpha val="6666"/>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800">
              <a:solidFill>
                <a:schemeClr val="dk1"/>
              </a:solidFill>
              <a:latin typeface="Nunito Black"/>
              <a:ea typeface="Nunito Black"/>
              <a:cs typeface="Nunito Black"/>
              <a:sym typeface="Nunito Black"/>
            </a:endParaRPr>
          </a:p>
        </p:txBody>
      </p:sp>
      <p:pic>
        <p:nvPicPr>
          <p:cNvPr id="208" name="Google Shape;208;p25"/>
          <p:cNvPicPr preferRelativeResize="0"/>
          <p:nvPr/>
        </p:nvPicPr>
        <p:blipFill rotWithShape="1">
          <a:blip r:embed="rId9">
            <a:alphaModFix/>
          </a:blip>
          <a:srcRect t="19351"/>
          <a:stretch/>
        </p:blipFill>
        <p:spPr>
          <a:xfrm flipH="1">
            <a:off x="3775142" y="-1"/>
            <a:ext cx="678443" cy="670105"/>
          </a:xfrm>
          <a:prstGeom prst="rect">
            <a:avLst/>
          </a:prstGeom>
          <a:noFill/>
          <a:ln>
            <a:noFill/>
          </a:ln>
          <a:effectLst>
            <a:outerShdw blurRad="127000" sx="101000" sy="101000" algn="ctr" rotWithShape="0">
              <a:srgbClr val="000000">
                <a:alpha val="14901"/>
              </a:srgbClr>
            </a:outerShdw>
          </a:effectLst>
        </p:spPr>
      </p:pic>
      <p:pic>
        <p:nvPicPr>
          <p:cNvPr id="209" name="Google Shape;209;p25"/>
          <p:cNvPicPr preferRelativeResize="0"/>
          <p:nvPr/>
        </p:nvPicPr>
        <p:blipFill rotWithShape="1">
          <a:blip r:embed="rId10">
            <a:alphaModFix/>
          </a:blip>
          <a:srcRect l="41737"/>
          <a:stretch/>
        </p:blipFill>
        <p:spPr>
          <a:xfrm flipH="1">
            <a:off x="263096" y="3939674"/>
            <a:ext cx="632254" cy="1173474"/>
          </a:xfrm>
          <a:prstGeom prst="rect">
            <a:avLst/>
          </a:prstGeom>
          <a:noFill/>
          <a:ln>
            <a:noFill/>
          </a:ln>
          <a:effectLst>
            <a:outerShdw blurRad="127000" sx="101000" sy="101000" algn="ctr" rotWithShape="0">
              <a:srgbClr val="000000">
                <a:alpha val="14901"/>
              </a:srgbClr>
            </a:outerShdw>
          </a:effectLst>
        </p:spPr>
      </p:pic>
      <p:pic>
        <p:nvPicPr>
          <p:cNvPr id="210" name="Google Shape;210;p25"/>
          <p:cNvPicPr preferRelativeResize="0"/>
          <p:nvPr/>
        </p:nvPicPr>
        <p:blipFill rotWithShape="1">
          <a:blip r:embed="rId11">
            <a:alphaModFix/>
          </a:blip>
          <a:srcRect r="25761"/>
          <a:stretch/>
        </p:blipFill>
        <p:spPr>
          <a:xfrm flipH="1">
            <a:off x="0" y="3262685"/>
            <a:ext cx="579223" cy="785641"/>
          </a:xfrm>
          <a:prstGeom prst="rect">
            <a:avLst/>
          </a:prstGeom>
          <a:noFill/>
          <a:ln>
            <a:noFill/>
          </a:ln>
          <a:effectLst>
            <a:outerShdw blurRad="127000" sx="101000" sy="101000" algn="ctr" rotWithShape="0">
              <a:srgbClr val="000000">
                <a:alpha val="14901"/>
              </a:srgbClr>
            </a:outerShdw>
          </a:effectLst>
        </p:spPr>
      </p:pic>
      <p:pic>
        <p:nvPicPr>
          <p:cNvPr id="211" name="Google Shape;211;p25"/>
          <p:cNvPicPr preferRelativeResize="0"/>
          <p:nvPr/>
        </p:nvPicPr>
        <p:blipFill rotWithShape="1">
          <a:blip r:embed="rId12">
            <a:alphaModFix/>
          </a:blip>
          <a:srcRect/>
          <a:stretch/>
        </p:blipFill>
        <p:spPr>
          <a:xfrm flipH="1">
            <a:off x="959577" y="4339041"/>
            <a:ext cx="632255" cy="774107"/>
          </a:xfrm>
          <a:prstGeom prst="rect">
            <a:avLst/>
          </a:prstGeom>
          <a:noFill/>
          <a:ln>
            <a:noFill/>
          </a:ln>
          <a:effectLst>
            <a:outerShdw blurRad="127000" sx="101000" sy="101000" algn="ctr" rotWithShape="0">
              <a:srgbClr val="000000">
                <a:alpha val="14901"/>
              </a:srgbClr>
            </a:outerShdw>
          </a:effectLst>
        </p:spPr>
      </p:pic>
      <p:pic>
        <p:nvPicPr>
          <p:cNvPr id="212" name="Google Shape;212;p25"/>
          <p:cNvPicPr preferRelativeResize="0"/>
          <p:nvPr/>
        </p:nvPicPr>
        <p:blipFill rotWithShape="1">
          <a:blip r:embed="rId13">
            <a:alphaModFix/>
          </a:blip>
          <a:srcRect/>
          <a:stretch/>
        </p:blipFill>
        <p:spPr>
          <a:xfrm flipH="1">
            <a:off x="8126128" y="4384295"/>
            <a:ext cx="694111" cy="560462"/>
          </a:xfrm>
          <a:prstGeom prst="rect">
            <a:avLst/>
          </a:prstGeom>
          <a:noFill/>
          <a:ln>
            <a:noFill/>
          </a:ln>
          <a:effectLst>
            <a:outerShdw blurRad="127000" sx="101000" sy="101000" algn="ctr" rotWithShape="0">
              <a:srgbClr val="000000">
                <a:alpha val="14901"/>
              </a:srgbClr>
            </a:outerShdw>
          </a:effectLst>
        </p:spPr>
      </p:pic>
      <p:pic>
        <p:nvPicPr>
          <p:cNvPr id="213" name="Google Shape;213;p25"/>
          <p:cNvPicPr preferRelativeResize="0"/>
          <p:nvPr/>
        </p:nvPicPr>
        <p:blipFill rotWithShape="1">
          <a:blip r:embed="rId14">
            <a:alphaModFix/>
          </a:blip>
          <a:srcRect/>
          <a:stretch/>
        </p:blipFill>
        <p:spPr>
          <a:xfrm flipH="1">
            <a:off x="8122070" y="201598"/>
            <a:ext cx="698168" cy="635800"/>
          </a:xfrm>
          <a:prstGeom prst="rect">
            <a:avLst/>
          </a:prstGeom>
          <a:noFill/>
          <a:ln>
            <a:noFill/>
          </a:ln>
          <a:effectLst>
            <a:outerShdw blurRad="127000" sx="101000" sy="101000" algn="ctr" rotWithShape="0">
              <a:srgbClr val="000000">
                <a:alpha val="14901"/>
              </a:srgbClr>
            </a:outerShdw>
          </a:effectLst>
        </p:spPr>
      </p:pic>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4_PPTMON slide">
  <p:cSld name="14_PPTMON slide">
    <p:spTree>
      <p:nvGrpSpPr>
        <p:cNvPr id="1" name="Shape 214"/>
        <p:cNvGrpSpPr/>
        <p:nvPr/>
      </p:nvGrpSpPr>
      <p:grpSpPr>
        <a:xfrm>
          <a:off x="0" y="0"/>
          <a:ext cx="0" cy="0"/>
          <a:chOff x="0" y="0"/>
          <a:chExt cx="0" cy="0"/>
        </a:xfrm>
      </p:grpSpPr>
      <p:pic>
        <p:nvPicPr>
          <p:cNvPr id="215" name="Google Shape;215;p26"/>
          <p:cNvPicPr preferRelativeResize="0"/>
          <p:nvPr/>
        </p:nvPicPr>
        <p:blipFill rotWithShape="1">
          <a:blip r:embed="rId2">
            <a:alphaModFix/>
          </a:blip>
          <a:srcRect/>
          <a:stretch/>
        </p:blipFill>
        <p:spPr>
          <a:xfrm flipH="1">
            <a:off x="7506527" y="4184114"/>
            <a:ext cx="1461445" cy="902153"/>
          </a:xfrm>
          <a:prstGeom prst="rect">
            <a:avLst/>
          </a:prstGeom>
          <a:noFill/>
          <a:ln>
            <a:noFill/>
          </a:ln>
          <a:effectLst>
            <a:outerShdw blurRad="127000" sx="101000" sy="101000" algn="ctr" rotWithShape="0">
              <a:srgbClr val="000000">
                <a:alpha val="14901"/>
              </a:srgbClr>
            </a:outerShdw>
          </a:effectLst>
        </p:spPr>
      </p:pic>
      <p:pic>
        <p:nvPicPr>
          <p:cNvPr id="216" name="Google Shape;216;p26"/>
          <p:cNvPicPr preferRelativeResize="0"/>
          <p:nvPr/>
        </p:nvPicPr>
        <p:blipFill rotWithShape="1">
          <a:blip r:embed="rId3">
            <a:alphaModFix/>
          </a:blip>
          <a:srcRect r="14978"/>
          <a:stretch/>
        </p:blipFill>
        <p:spPr>
          <a:xfrm flipH="1">
            <a:off x="0" y="3714335"/>
            <a:ext cx="1362797" cy="1377872"/>
          </a:xfrm>
          <a:prstGeom prst="rect">
            <a:avLst/>
          </a:prstGeom>
          <a:noFill/>
          <a:ln>
            <a:noFill/>
          </a:ln>
          <a:effectLst>
            <a:outerShdw blurRad="127000" sx="101000" sy="101000" algn="ctr" rotWithShape="0">
              <a:srgbClr val="000000">
                <a:alpha val="14901"/>
              </a:srgbClr>
            </a:outerShdw>
          </a:effectLst>
        </p:spPr>
      </p:pic>
      <p:pic>
        <p:nvPicPr>
          <p:cNvPr id="217" name="Google Shape;217;p26"/>
          <p:cNvPicPr preferRelativeResize="0"/>
          <p:nvPr/>
        </p:nvPicPr>
        <p:blipFill rotWithShape="1">
          <a:blip r:embed="rId4">
            <a:alphaModFix/>
          </a:blip>
          <a:srcRect/>
          <a:stretch/>
        </p:blipFill>
        <p:spPr>
          <a:xfrm flipH="1">
            <a:off x="6498153" y="-7463"/>
            <a:ext cx="1234299" cy="972868"/>
          </a:xfrm>
          <a:prstGeom prst="rect">
            <a:avLst/>
          </a:prstGeom>
          <a:noFill/>
          <a:ln>
            <a:noFill/>
          </a:ln>
          <a:effectLst>
            <a:outerShdw blurRad="127000" sx="101000" sy="101000" algn="ctr" rotWithShape="0">
              <a:srgbClr val="000000">
                <a:alpha val="14901"/>
              </a:srgbClr>
            </a:outerShdw>
          </a:effectLst>
        </p:spPr>
      </p:pic>
      <p:pic>
        <p:nvPicPr>
          <p:cNvPr id="218" name="Google Shape;218;p26"/>
          <p:cNvPicPr preferRelativeResize="0"/>
          <p:nvPr/>
        </p:nvPicPr>
        <p:blipFill rotWithShape="1">
          <a:blip r:embed="rId5">
            <a:alphaModFix/>
          </a:blip>
          <a:srcRect/>
          <a:stretch/>
        </p:blipFill>
        <p:spPr>
          <a:xfrm flipH="1">
            <a:off x="181036" y="138956"/>
            <a:ext cx="1000725" cy="1082155"/>
          </a:xfrm>
          <a:prstGeom prst="rect">
            <a:avLst/>
          </a:prstGeom>
          <a:noFill/>
          <a:ln>
            <a:noFill/>
          </a:ln>
          <a:effectLst>
            <a:outerShdw blurRad="127000" sx="101000" sy="101000" algn="ctr" rotWithShape="0">
              <a:srgbClr val="000000">
                <a:alpha val="14901"/>
              </a:srgbClr>
            </a:outerShdw>
          </a:effectLst>
        </p:spPr>
      </p:pic>
      <p:sp>
        <p:nvSpPr>
          <p:cNvPr id="219" name="Google Shape;219;p26"/>
          <p:cNvSpPr/>
          <p:nvPr/>
        </p:nvSpPr>
        <p:spPr>
          <a:xfrm>
            <a:off x="452215" y="478971"/>
            <a:ext cx="8239569" cy="4185556"/>
          </a:xfrm>
          <a:prstGeom prst="roundRect">
            <a:avLst>
              <a:gd name="adj" fmla="val 5971"/>
            </a:avLst>
          </a:prstGeom>
          <a:solidFill>
            <a:schemeClr val="lt1"/>
          </a:solidFill>
          <a:ln>
            <a:noFill/>
          </a:ln>
          <a:effectLst>
            <a:outerShdw blurRad="177800" sx="101000" sy="101000" algn="ctr" rotWithShape="0">
              <a:srgbClr val="000000">
                <a:alpha val="6666"/>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800">
              <a:solidFill>
                <a:schemeClr val="dk1"/>
              </a:solidFill>
              <a:latin typeface="Nunito Black"/>
              <a:ea typeface="Nunito Black"/>
              <a:cs typeface="Nunito Black"/>
              <a:sym typeface="Nunito Black"/>
            </a:endParaRPr>
          </a:p>
        </p:txBody>
      </p:sp>
      <p:pic>
        <p:nvPicPr>
          <p:cNvPr id="220" name="Google Shape;220;p26">
            <a:hlinkClick r:id="rId6"/>
          </p:cNvPr>
          <p:cNvPicPr preferRelativeResize="0"/>
          <p:nvPr/>
        </p:nvPicPr>
        <p:blipFill rotWithShape="1">
          <a:blip r:embed="rId7">
            <a:alphaModFix/>
          </a:blip>
          <a:srcRect l="29909"/>
          <a:stretch/>
        </p:blipFill>
        <p:spPr>
          <a:xfrm>
            <a:off x="4518422" y="5297943"/>
            <a:ext cx="1299346" cy="142875"/>
          </a:xfrm>
          <a:prstGeom prst="rect">
            <a:avLst/>
          </a:prstGeom>
          <a:noFill/>
          <a:ln>
            <a:noFill/>
          </a:ln>
        </p:spPr>
      </p:pic>
      <p:sp>
        <p:nvSpPr>
          <p:cNvPr id="221" name="Google Shape;221;p26">
            <a:hlinkClick r:id="rId8"/>
          </p:cNvPr>
          <p:cNvSpPr txBox="1"/>
          <p:nvPr/>
        </p:nvSpPr>
        <p:spPr>
          <a:xfrm>
            <a:off x="3326232" y="5297943"/>
            <a:ext cx="2017973" cy="18466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9">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sp>
        <p:nvSpPr>
          <p:cNvPr id="222" name="Google Shape;222;p26"/>
          <p:cNvSpPr>
            <a:spLocks noGrp="1"/>
          </p:cNvSpPr>
          <p:nvPr>
            <p:ph type="pic" idx="2"/>
          </p:nvPr>
        </p:nvSpPr>
        <p:spPr>
          <a:xfrm>
            <a:off x="1024158" y="1504515"/>
            <a:ext cx="1851660" cy="1851657"/>
          </a:xfrm>
          <a:prstGeom prst="ellipse">
            <a:avLst/>
          </a:prstGeom>
          <a:solidFill>
            <a:srgbClr val="F2F2F2"/>
          </a:solidFill>
          <a:ln>
            <a:noFill/>
          </a:ln>
        </p:spPr>
      </p:sp>
      <p:sp>
        <p:nvSpPr>
          <p:cNvPr id="223" name="Google Shape;223;p26"/>
          <p:cNvSpPr>
            <a:spLocks noGrp="1"/>
          </p:cNvSpPr>
          <p:nvPr>
            <p:ph type="pic" idx="3"/>
          </p:nvPr>
        </p:nvSpPr>
        <p:spPr>
          <a:xfrm>
            <a:off x="3646170" y="1504515"/>
            <a:ext cx="1851660" cy="1851657"/>
          </a:xfrm>
          <a:prstGeom prst="ellipse">
            <a:avLst/>
          </a:prstGeom>
          <a:solidFill>
            <a:srgbClr val="F2F2F2"/>
          </a:solidFill>
          <a:ln>
            <a:noFill/>
          </a:ln>
        </p:spPr>
      </p:sp>
      <p:sp>
        <p:nvSpPr>
          <p:cNvPr id="224" name="Google Shape;224;p26"/>
          <p:cNvSpPr>
            <a:spLocks noGrp="1"/>
          </p:cNvSpPr>
          <p:nvPr>
            <p:ph type="pic" idx="4"/>
          </p:nvPr>
        </p:nvSpPr>
        <p:spPr>
          <a:xfrm>
            <a:off x="6268182" y="1504515"/>
            <a:ext cx="1851660" cy="1851657"/>
          </a:xfrm>
          <a:prstGeom prst="ellipse">
            <a:avLst/>
          </a:prstGeom>
          <a:solidFill>
            <a:srgbClr val="F2F2F2"/>
          </a:solidFill>
          <a:ln>
            <a:noFill/>
          </a:ln>
        </p:spPr>
      </p:sp>
      <p:pic>
        <p:nvPicPr>
          <p:cNvPr id="225" name="Google Shape;225;p26"/>
          <p:cNvPicPr preferRelativeResize="0"/>
          <p:nvPr/>
        </p:nvPicPr>
        <p:blipFill rotWithShape="1">
          <a:blip r:embed="rId10">
            <a:alphaModFix/>
          </a:blip>
          <a:srcRect/>
          <a:stretch/>
        </p:blipFill>
        <p:spPr>
          <a:xfrm flipH="1">
            <a:off x="8434982" y="4292843"/>
            <a:ext cx="581123" cy="711699"/>
          </a:xfrm>
          <a:prstGeom prst="rect">
            <a:avLst/>
          </a:prstGeom>
          <a:noFill/>
          <a:ln>
            <a:noFill/>
          </a:ln>
          <a:effectLst>
            <a:outerShdw blurRad="127000" sx="101000" sy="101000" algn="ctr" rotWithShape="0">
              <a:srgbClr val="000000">
                <a:alpha val="14901"/>
              </a:srgbClr>
            </a:outerShdw>
          </a:effectLst>
        </p:spPr>
      </p:pic>
      <p:pic>
        <p:nvPicPr>
          <p:cNvPr id="226" name="Google Shape;226;p26"/>
          <p:cNvPicPr preferRelativeResize="0"/>
          <p:nvPr/>
        </p:nvPicPr>
        <p:blipFill rotWithShape="1">
          <a:blip r:embed="rId11">
            <a:alphaModFix/>
          </a:blip>
          <a:srcRect t="7566"/>
          <a:stretch/>
        </p:blipFill>
        <p:spPr>
          <a:xfrm flipH="1">
            <a:off x="1210729" y="0"/>
            <a:ext cx="561560" cy="522677"/>
          </a:xfrm>
          <a:prstGeom prst="rect">
            <a:avLst/>
          </a:prstGeom>
          <a:noFill/>
          <a:ln>
            <a:noFill/>
          </a:ln>
          <a:effectLst>
            <a:outerShdw blurRad="127000" sx="101000" sy="101000" algn="ctr" rotWithShape="0">
              <a:srgbClr val="000000">
                <a:alpha val="14901"/>
              </a:srgbClr>
            </a:outerShdw>
          </a:effectLst>
        </p:spPr>
      </p:pic>
      <p:pic>
        <p:nvPicPr>
          <p:cNvPr id="227" name="Google Shape;227;p26"/>
          <p:cNvPicPr preferRelativeResize="0"/>
          <p:nvPr/>
        </p:nvPicPr>
        <p:blipFill rotWithShape="1">
          <a:blip r:embed="rId12">
            <a:alphaModFix/>
          </a:blip>
          <a:srcRect/>
          <a:stretch/>
        </p:blipFill>
        <p:spPr>
          <a:xfrm flipH="1">
            <a:off x="642192" y="4431800"/>
            <a:ext cx="581284" cy="711700"/>
          </a:xfrm>
          <a:prstGeom prst="rect">
            <a:avLst/>
          </a:prstGeom>
          <a:noFill/>
          <a:ln>
            <a:noFill/>
          </a:ln>
          <a:effectLst>
            <a:outerShdw blurRad="127000" sx="101000" sy="101000" algn="ctr" rotWithShape="0">
              <a:srgbClr val="000000">
                <a:alpha val="14901"/>
              </a:srgbClr>
            </a:outerShdw>
          </a:effectLst>
        </p:spPr>
      </p:pic>
      <p:pic>
        <p:nvPicPr>
          <p:cNvPr id="228" name="Google Shape;228;p26"/>
          <p:cNvPicPr preferRelativeResize="0"/>
          <p:nvPr/>
        </p:nvPicPr>
        <p:blipFill rotWithShape="1">
          <a:blip r:embed="rId13">
            <a:alphaModFix/>
          </a:blip>
          <a:srcRect/>
          <a:stretch/>
        </p:blipFill>
        <p:spPr>
          <a:xfrm flipH="1">
            <a:off x="7970707" y="138957"/>
            <a:ext cx="881413" cy="711700"/>
          </a:xfrm>
          <a:prstGeom prst="rect">
            <a:avLst/>
          </a:prstGeom>
          <a:noFill/>
          <a:ln>
            <a:noFill/>
          </a:ln>
          <a:effectLst>
            <a:outerShdw blurRad="127000" sx="101000" sy="101000" algn="ctr" rotWithShape="0">
              <a:srgbClr val="000000">
                <a:alpha val="14901"/>
              </a:srgbClr>
            </a:outerShdw>
          </a:effectLst>
        </p:spPr>
      </p:pic>
      <p:pic>
        <p:nvPicPr>
          <p:cNvPr id="229" name="Google Shape;229;p26"/>
          <p:cNvPicPr preferRelativeResize="0"/>
          <p:nvPr/>
        </p:nvPicPr>
        <p:blipFill rotWithShape="1">
          <a:blip r:embed="rId14">
            <a:alphaModFix/>
          </a:blip>
          <a:srcRect b="19409"/>
          <a:stretch/>
        </p:blipFill>
        <p:spPr>
          <a:xfrm flipH="1">
            <a:off x="4807992" y="4569934"/>
            <a:ext cx="781512" cy="573566"/>
          </a:xfrm>
          <a:prstGeom prst="rect">
            <a:avLst/>
          </a:prstGeom>
          <a:noFill/>
          <a:ln>
            <a:noFill/>
          </a:ln>
          <a:effectLst>
            <a:outerShdw blurRad="127000" sx="101000" sy="101000" algn="ctr" rotWithShape="0">
              <a:srgbClr val="000000">
                <a:alpha val="14901"/>
              </a:srgbClr>
            </a:outerShdw>
          </a:effectLst>
        </p:spPr>
      </p:pic>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9_PPTMON slide">
  <p:cSld name="9_PPTMON slide">
    <p:spTree>
      <p:nvGrpSpPr>
        <p:cNvPr id="1" name="Shape 258"/>
        <p:cNvGrpSpPr/>
        <p:nvPr/>
      </p:nvGrpSpPr>
      <p:grpSpPr>
        <a:xfrm>
          <a:off x="0" y="0"/>
          <a:ext cx="0" cy="0"/>
          <a:chOff x="0" y="0"/>
          <a:chExt cx="0" cy="0"/>
        </a:xfrm>
      </p:grpSpPr>
      <p:pic>
        <p:nvPicPr>
          <p:cNvPr id="259" name="Google Shape;259;p29"/>
          <p:cNvPicPr preferRelativeResize="0"/>
          <p:nvPr/>
        </p:nvPicPr>
        <p:blipFill rotWithShape="1">
          <a:blip r:embed="rId2">
            <a:alphaModFix/>
          </a:blip>
          <a:srcRect t="19351"/>
          <a:stretch/>
        </p:blipFill>
        <p:spPr>
          <a:xfrm>
            <a:off x="4690415" y="-1"/>
            <a:ext cx="678443" cy="670105"/>
          </a:xfrm>
          <a:prstGeom prst="rect">
            <a:avLst/>
          </a:prstGeom>
          <a:noFill/>
          <a:ln>
            <a:noFill/>
          </a:ln>
          <a:effectLst>
            <a:outerShdw blurRad="127000" sx="101000" sy="101000" algn="ctr" rotWithShape="0">
              <a:srgbClr val="000000">
                <a:alpha val="14901"/>
              </a:srgbClr>
            </a:outerShdw>
          </a:effectLst>
        </p:spPr>
      </p:pic>
      <p:pic>
        <p:nvPicPr>
          <p:cNvPr id="260" name="Google Shape;260;p29"/>
          <p:cNvPicPr preferRelativeResize="0"/>
          <p:nvPr/>
        </p:nvPicPr>
        <p:blipFill rotWithShape="1">
          <a:blip r:embed="rId3">
            <a:alphaModFix/>
          </a:blip>
          <a:srcRect/>
          <a:stretch/>
        </p:blipFill>
        <p:spPr>
          <a:xfrm>
            <a:off x="0" y="0"/>
            <a:ext cx="1738136" cy="1494146"/>
          </a:xfrm>
          <a:prstGeom prst="rect">
            <a:avLst/>
          </a:prstGeom>
          <a:noFill/>
          <a:ln>
            <a:noFill/>
          </a:ln>
          <a:effectLst>
            <a:outerShdw blurRad="127000" sx="101000" sy="101000" algn="ctr" rotWithShape="0">
              <a:srgbClr val="000000">
                <a:alpha val="14901"/>
              </a:srgbClr>
            </a:outerShdw>
          </a:effectLst>
        </p:spPr>
      </p:pic>
      <p:pic>
        <p:nvPicPr>
          <p:cNvPr id="261" name="Google Shape;261;p29"/>
          <p:cNvPicPr preferRelativeResize="0"/>
          <p:nvPr/>
        </p:nvPicPr>
        <p:blipFill rotWithShape="1">
          <a:blip r:embed="rId4">
            <a:alphaModFix/>
          </a:blip>
          <a:srcRect/>
          <a:stretch/>
        </p:blipFill>
        <p:spPr>
          <a:xfrm>
            <a:off x="0" y="4134866"/>
            <a:ext cx="1584771" cy="978282"/>
          </a:xfrm>
          <a:prstGeom prst="rect">
            <a:avLst/>
          </a:prstGeom>
          <a:noFill/>
          <a:ln>
            <a:noFill/>
          </a:ln>
          <a:effectLst>
            <a:outerShdw blurRad="127000" sx="101000" sy="101000" algn="ctr" rotWithShape="0">
              <a:srgbClr val="000000">
                <a:alpha val="14901"/>
              </a:srgbClr>
            </a:outerShdw>
          </a:effectLst>
        </p:spPr>
      </p:pic>
      <p:pic>
        <p:nvPicPr>
          <p:cNvPr id="262" name="Google Shape;262;p29"/>
          <p:cNvPicPr preferRelativeResize="0"/>
          <p:nvPr/>
        </p:nvPicPr>
        <p:blipFill rotWithShape="1">
          <a:blip r:embed="rId5">
            <a:alphaModFix/>
          </a:blip>
          <a:srcRect/>
          <a:stretch/>
        </p:blipFill>
        <p:spPr>
          <a:xfrm>
            <a:off x="7731568" y="30350"/>
            <a:ext cx="1338457" cy="1054965"/>
          </a:xfrm>
          <a:prstGeom prst="rect">
            <a:avLst/>
          </a:prstGeom>
          <a:noFill/>
          <a:ln>
            <a:noFill/>
          </a:ln>
          <a:effectLst>
            <a:outerShdw blurRad="127000" sx="101000" sy="101000" algn="ctr" rotWithShape="0">
              <a:srgbClr val="000000">
                <a:alpha val="14901"/>
              </a:srgbClr>
            </a:outerShdw>
          </a:effectLst>
        </p:spPr>
      </p:pic>
      <p:pic>
        <p:nvPicPr>
          <p:cNvPr id="263" name="Google Shape;263;p29">
            <a:hlinkClick r:id="rId6"/>
          </p:cNvPr>
          <p:cNvPicPr preferRelativeResize="0"/>
          <p:nvPr/>
        </p:nvPicPr>
        <p:blipFill rotWithShape="1">
          <a:blip r:embed="rId7">
            <a:alphaModFix/>
          </a:blip>
          <a:srcRect l="29909"/>
          <a:stretch/>
        </p:blipFill>
        <p:spPr>
          <a:xfrm>
            <a:off x="4518422" y="5297943"/>
            <a:ext cx="1299346" cy="142875"/>
          </a:xfrm>
          <a:prstGeom prst="rect">
            <a:avLst/>
          </a:prstGeom>
          <a:noFill/>
          <a:ln>
            <a:noFill/>
          </a:ln>
        </p:spPr>
      </p:pic>
      <p:sp>
        <p:nvSpPr>
          <p:cNvPr id="264" name="Google Shape;264;p29">
            <a:hlinkClick r:id="rId8"/>
          </p:cNvPr>
          <p:cNvSpPr txBox="1"/>
          <p:nvPr/>
        </p:nvSpPr>
        <p:spPr>
          <a:xfrm>
            <a:off x="3326232" y="5297943"/>
            <a:ext cx="2017973" cy="18466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9">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sp>
        <p:nvSpPr>
          <p:cNvPr id="265" name="Google Shape;265;p29"/>
          <p:cNvSpPr/>
          <p:nvPr/>
        </p:nvSpPr>
        <p:spPr>
          <a:xfrm>
            <a:off x="452215" y="478971"/>
            <a:ext cx="8239569" cy="4185556"/>
          </a:xfrm>
          <a:prstGeom prst="roundRect">
            <a:avLst>
              <a:gd name="adj" fmla="val 5971"/>
            </a:avLst>
          </a:prstGeom>
          <a:solidFill>
            <a:schemeClr val="lt1"/>
          </a:solidFill>
          <a:ln>
            <a:noFill/>
          </a:ln>
          <a:effectLst>
            <a:outerShdw blurRad="177800" sx="101000" sy="101000" algn="ctr" rotWithShape="0">
              <a:srgbClr val="000000">
                <a:alpha val="6666"/>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800">
              <a:solidFill>
                <a:schemeClr val="dk1"/>
              </a:solidFill>
              <a:latin typeface="Nunito Black"/>
              <a:ea typeface="Nunito Black"/>
              <a:cs typeface="Nunito Black"/>
              <a:sym typeface="Nunito Black"/>
            </a:endParaRPr>
          </a:p>
        </p:txBody>
      </p:sp>
      <p:pic>
        <p:nvPicPr>
          <p:cNvPr id="266" name="Google Shape;266;p29"/>
          <p:cNvPicPr preferRelativeResize="0"/>
          <p:nvPr/>
        </p:nvPicPr>
        <p:blipFill rotWithShape="1">
          <a:blip r:embed="rId10">
            <a:alphaModFix/>
          </a:blip>
          <a:srcRect l="41737"/>
          <a:stretch/>
        </p:blipFill>
        <p:spPr>
          <a:xfrm>
            <a:off x="8248650" y="3939674"/>
            <a:ext cx="632254" cy="1173474"/>
          </a:xfrm>
          <a:prstGeom prst="rect">
            <a:avLst/>
          </a:prstGeom>
          <a:noFill/>
          <a:ln>
            <a:noFill/>
          </a:ln>
          <a:effectLst>
            <a:outerShdw blurRad="127000" sx="101000" sy="101000" algn="ctr" rotWithShape="0">
              <a:srgbClr val="000000">
                <a:alpha val="14901"/>
              </a:srgbClr>
            </a:outerShdw>
          </a:effectLst>
        </p:spPr>
      </p:pic>
      <p:pic>
        <p:nvPicPr>
          <p:cNvPr id="267" name="Google Shape;267;p29"/>
          <p:cNvPicPr preferRelativeResize="0"/>
          <p:nvPr/>
        </p:nvPicPr>
        <p:blipFill rotWithShape="1">
          <a:blip r:embed="rId11">
            <a:alphaModFix/>
          </a:blip>
          <a:srcRect r="25761"/>
          <a:stretch/>
        </p:blipFill>
        <p:spPr>
          <a:xfrm>
            <a:off x="8564777" y="3262685"/>
            <a:ext cx="579223" cy="785641"/>
          </a:xfrm>
          <a:prstGeom prst="rect">
            <a:avLst/>
          </a:prstGeom>
          <a:noFill/>
          <a:ln>
            <a:noFill/>
          </a:ln>
          <a:effectLst>
            <a:outerShdw blurRad="127000" sx="101000" sy="101000" algn="ctr" rotWithShape="0">
              <a:srgbClr val="000000">
                <a:alpha val="14901"/>
              </a:srgbClr>
            </a:outerShdw>
          </a:effectLst>
        </p:spPr>
      </p:pic>
      <p:pic>
        <p:nvPicPr>
          <p:cNvPr id="268" name="Google Shape;268;p29"/>
          <p:cNvPicPr preferRelativeResize="0"/>
          <p:nvPr/>
        </p:nvPicPr>
        <p:blipFill rotWithShape="1">
          <a:blip r:embed="rId12">
            <a:alphaModFix/>
          </a:blip>
          <a:srcRect/>
          <a:stretch/>
        </p:blipFill>
        <p:spPr>
          <a:xfrm>
            <a:off x="7552169" y="4339041"/>
            <a:ext cx="632254" cy="774107"/>
          </a:xfrm>
          <a:prstGeom prst="rect">
            <a:avLst/>
          </a:prstGeom>
          <a:noFill/>
          <a:ln>
            <a:noFill/>
          </a:ln>
          <a:effectLst>
            <a:outerShdw blurRad="127000" sx="101000" sy="101000" algn="ctr" rotWithShape="0">
              <a:srgbClr val="000000">
                <a:alpha val="14901"/>
              </a:srgbClr>
            </a:outerShdw>
          </a:effectLst>
        </p:spPr>
      </p:pic>
      <p:pic>
        <p:nvPicPr>
          <p:cNvPr id="269" name="Google Shape;269;p29"/>
          <p:cNvPicPr preferRelativeResize="0"/>
          <p:nvPr/>
        </p:nvPicPr>
        <p:blipFill rotWithShape="1">
          <a:blip r:embed="rId13">
            <a:alphaModFix/>
          </a:blip>
          <a:srcRect/>
          <a:stretch/>
        </p:blipFill>
        <p:spPr>
          <a:xfrm>
            <a:off x="323762" y="4384295"/>
            <a:ext cx="694111" cy="560462"/>
          </a:xfrm>
          <a:prstGeom prst="rect">
            <a:avLst/>
          </a:prstGeom>
          <a:noFill/>
          <a:ln>
            <a:noFill/>
          </a:ln>
          <a:effectLst>
            <a:outerShdw blurRad="127000" sx="101000" sy="101000" algn="ctr" rotWithShape="0">
              <a:srgbClr val="000000">
                <a:alpha val="14901"/>
              </a:srgbClr>
            </a:outerShdw>
          </a:effectLst>
        </p:spPr>
      </p:pic>
      <p:pic>
        <p:nvPicPr>
          <p:cNvPr id="270" name="Google Shape;270;p29"/>
          <p:cNvPicPr preferRelativeResize="0"/>
          <p:nvPr/>
        </p:nvPicPr>
        <p:blipFill rotWithShape="1">
          <a:blip r:embed="rId14">
            <a:alphaModFix/>
          </a:blip>
          <a:srcRect/>
          <a:stretch/>
        </p:blipFill>
        <p:spPr>
          <a:xfrm>
            <a:off x="323762" y="201598"/>
            <a:ext cx="698168" cy="635800"/>
          </a:xfrm>
          <a:prstGeom prst="rect">
            <a:avLst/>
          </a:prstGeom>
          <a:noFill/>
          <a:ln>
            <a:noFill/>
          </a:ln>
          <a:effectLst>
            <a:outerShdw blurRad="127000" sx="101000" sy="101000" algn="ctr" rotWithShape="0">
              <a:srgbClr val="000000">
                <a:alpha val="14901"/>
              </a:srgbClr>
            </a:outerShdw>
          </a:effectLst>
        </p:spPr>
      </p:pic>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PTMON slide">
  <p:cSld name="PPTMON slide">
    <p:spTree>
      <p:nvGrpSpPr>
        <p:cNvPr id="1" name="Shape 346"/>
        <p:cNvGrpSpPr/>
        <p:nvPr/>
      </p:nvGrpSpPr>
      <p:grpSpPr>
        <a:xfrm>
          <a:off x="0" y="0"/>
          <a:ext cx="0" cy="0"/>
          <a:chOff x="0" y="0"/>
          <a:chExt cx="0" cy="0"/>
        </a:xfrm>
      </p:grpSpPr>
      <p:pic>
        <p:nvPicPr>
          <p:cNvPr id="347" name="Google Shape;347;p36">
            <a:hlinkClick r:id="rId2"/>
          </p:cNvPr>
          <p:cNvPicPr preferRelativeResize="0"/>
          <p:nvPr/>
        </p:nvPicPr>
        <p:blipFill rotWithShape="1">
          <a:blip r:embed="rId3">
            <a:alphaModFix/>
          </a:blip>
          <a:srcRect l="29909"/>
          <a:stretch/>
        </p:blipFill>
        <p:spPr>
          <a:xfrm>
            <a:off x="4518422" y="5297943"/>
            <a:ext cx="1299346" cy="142875"/>
          </a:xfrm>
          <a:prstGeom prst="rect">
            <a:avLst/>
          </a:prstGeom>
          <a:noFill/>
          <a:ln>
            <a:noFill/>
          </a:ln>
        </p:spPr>
      </p:pic>
      <p:sp>
        <p:nvSpPr>
          <p:cNvPr id="348" name="Google Shape;348;p36">
            <a:hlinkClick r:id="rId4"/>
          </p:cNvPr>
          <p:cNvSpPr txBox="1"/>
          <p:nvPr/>
        </p:nvSpPr>
        <p:spPr>
          <a:xfrm>
            <a:off x="3326232" y="5297943"/>
            <a:ext cx="2017973" cy="18466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ko"/>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9" r:id="rId1"/>
    <p:sldLayoutId id="2147483660" r:id="rId2"/>
    <p:sldLayoutId id="2147483662"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4" r:id="rId12"/>
    <p:sldLayoutId id="214748368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8.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19.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15.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0.xml"/><Relationship Id="rId5" Type="http://schemas.openxmlformats.org/officeDocument/2006/relationships/image" Target="../media/image35.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hyperlink" Target="https://www.mckinsey.com/industries/retail/our-insights/how-retailers-can-keep-up-with-consumers" TargetMode="External"/><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5.xml"/><Relationship Id="rId5" Type="http://schemas.openxmlformats.org/officeDocument/2006/relationships/hyperlink" Target="https://www.jtugman.com/posts/singapore-gaming-industry-2021" TargetMode="External"/><Relationship Id="rId4" Type="http://schemas.openxmlformats.org/officeDocument/2006/relationships/hyperlink" Target="https://www.techrepublic.com/article/8-hours-and-27-minutes-thats-how-long-the-average-gamer-plays-each-week/"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7"/>
          <p:cNvSpPr txBox="1"/>
          <p:nvPr/>
        </p:nvSpPr>
        <p:spPr>
          <a:xfrm>
            <a:off x="2038350" y="1658306"/>
            <a:ext cx="5067300" cy="10236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o" sz="3100" i="1">
                <a:solidFill>
                  <a:schemeClr val="dk1"/>
                </a:solidFill>
                <a:latin typeface="Nunito Black"/>
                <a:ea typeface="Nunito Black"/>
                <a:cs typeface="Nunito Black"/>
                <a:sym typeface="Nunito Black"/>
              </a:rPr>
              <a:t>Non-Personalised Video Games Recommender</a:t>
            </a:r>
            <a:endParaRPr sz="3100" i="1">
              <a:solidFill>
                <a:schemeClr val="dk1"/>
              </a:solidFill>
              <a:latin typeface="Nunito Black"/>
              <a:ea typeface="Nunito Black"/>
              <a:cs typeface="Nunito Black"/>
              <a:sym typeface="Nunito Black"/>
            </a:endParaRPr>
          </a:p>
        </p:txBody>
      </p:sp>
      <p:sp>
        <p:nvSpPr>
          <p:cNvPr id="354" name="Google Shape;354;p37"/>
          <p:cNvSpPr/>
          <p:nvPr/>
        </p:nvSpPr>
        <p:spPr>
          <a:xfrm>
            <a:off x="3134430" y="3284004"/>
            <a:ext cx="2724600" cy="303900"/>
          </a:xfrm>
          <a:prstGeom prst="roundRect">
            <a:avLst>
              <a:gd name="adj" fmla="val 50000"/>
            </a:avLst>
          </a:prstGeom>
          <a:solidFill>
            <a:srgbClr val="3960EE"/>
          </a:solidFill>
          <a:ln>
            <a:noFill/>
          </a:ln>
        </p:spPr>
        <p:txBody>
          <a:bodyPr spcFirstLastPara="1" wrap="square" lIns="54000" tIns="27000" rIns="54000" bIns="27000" anchor="t" anchorCtr="0">
            <a:noAutofit/>
          </a:bodyPr>
          <a:lstStyle/>
          <a:p>
            <a:pPr marL="0" marR="0" lvl="0" indent="0" algn="ctr" rtl="0">
              <a:spcBef>
                <a:spcPts val="0"/>
              </a:spcBef>
              <a:spcAft>
                <a:spcPts val="0"/>
              </a:spcAft>
              <a:buNone/>
            </a:pPr>
            <a:r>
              <a:rPr lang="ko" sz="1100" i="1">
                <a:solidFill>
                  <a:schemeClr val="lt1"/>
                </a:solidFill>
                <a:latin typeface="Nunito ExtraLight"/>
                <a:ea typeface="Nunito ExtraLight"/>
                <a:cs typeface="Nunito ExtraLight"/>
                <a:sym typeface="Nunito ExtraLight"/>
              </a:rPr>
              <a:t>Kenneth Lim /  DSI 35</a:t>
            </a:r>
            <a:endParaRPr sz="1100" i="1">
              <a:solidFill>
                <a:schemeClr val="lt1"/>
              </a:solidFill>
              <a:latin typeface="Nunito ExtraLight"/>
              <a:ea typeface="Nunito ExtraLight"/>
              <a:cs typeface="Nunito ExtraLight"/>
              <a:sym typeface="Nunito ExtraLight"/>
            </a:endParaRPr>
          </a:p>
        </p:txBody>
      </p:sp>
      <p:sp>
        <p:nvSpPr>
          <p:cNvPr id="355" name="Google Shape;355;p37"/>
          <p:cNvSpPr txBox="1"/>
          <p:nvPr/>
        </p:nvSpPr>
        <p:spPr>
          <a:xfrm>
            <a:off x="2038350" y="1161148"/>
            <a:ext cx="5067300" cy="346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o" sz="1800" i="1">
                <a:solidFill>
                  <a:schemeClr val="dk1"/>
                </a:solidFill>
                <a:latin typeface="Nunito ExtraLight"/>
                <a:ea typeface="Nunito ExtraLight"/>
                <a:cs typeface="Nunito ExtraLight"/>
                <a:sym typeface="Nunito ExtraLight"/>
              </a:rPr>
              <a:t>Insert the sub title of your presentation</a:t>
            </a:r>
            <a:endParaRPr sz="1800" i="1">
              <a:solidFill>
                <a:schemeClr val="dk1"/>
              </a:solidFill>
              <a:latin typeface="Nunito ExtraLight"/>
              <a:ea typeface="Nunito ExtraLight"/>
              <a:cs typeface="Nunito ExtraLight"/>
              <a:sym typeface="Nunito Extra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46"/>
          <p:cNvSpPr txBox="1"/>
          <p:nvPr/>
        </p:nvSpPr>
        <p:spPr>
          <a:xfrm>
            <a:off x="2694215" y="2029294"/>
            <a:ext cx="3755700" cy="469500"/>
          </a:xfrm>
          <a:prstGeom prst="rect">
            <a:avLst/>
          </a:prstGeom>
          <a:noFill/>
          <a:ln>
            <a:noFill/>
          </a:ln>
        </p:spPr>
        <p:txBody>
          <a:bodyPr spcFirstLastPara="1" wrap="square" lIns="68575" tIns="34275" rIns="68575" bIns="34275" anchor="ctr" anchorCtr="0">
            <a:spAutoFit/>
          </a:bodyPr>
          <a:lstStyle/>
          <a:p>
            <a:pPr marL="0" lvl="0" indent="0" algn="ctr" rtl="0">
              <a:spcBef>
                <a:spcPts val="0"/>
              </a:spcBef>
              <a:spcAft>
                <a:spcPts val="0"/>
              </a:spcAft>
              <a:buNone/>
            </a:pPr>
            <a:r>
              <a:rPr lang="ko" sz="2600" i="1">
                <a:solidFill>
                  <a:schemeClr val="dk1"/>
                </a:solidFill>
                <a:latin typeface="Nunito Black"/>
                <a:ea typeface="Nunito Black"/>
                <a:cs typeface="Nunito Black"/>
                <a:sym typeface="Nunito Black"/>
              </a:rPr>
              <a:t>EDA</a:t>
            </a:r>
            <a:endParaRPr sz="2700" i="1">
              <a:solidFill>
                <a:srgbClr val="130E29"/>
              </a:solidFill>
              <a:latin typeface="Nunito Black"/>
              <a:ea typeface="Nunito Black"/>
              <a:cs typeface="Nunito Black"/>
              <a:sym typeface="Nunito Blac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pic>
        <p:nvPicPr>
          <p:cNvPr id="445" name="Google Shape;445;p47"/>
          <p:cNvPicPr preferRelativeResize="0">
            <a:picLocks noGrp="1"/>
          </p:cNvPicPr>
          <p:nvPr>
            <p:ph type="pic" idx="2"/>
          </p:nvPr>
        </p:nvPicPr>
        <p:blipFill rotWithShape="1">
          <a:blip r:embed="rId3">
            <a:alphaModFix/>
          </a:blip>
          <a:srcRect l="7214" r="7205"/>
          <a:stretch/>
        </p:blipFill>
        <p:spPr>
          <a:xfrm>
            <a:off x="2835187" y="795003"/>
            <a:ext cx="3134700" cy="3663000"/>
          </a:xfrm>
          <a:prstGeom prst="roundRect">
            <a:avLst>
              <a:gd name="adj" fmla="val 16667"/>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8"/>
          <p:cNvSpPr txBox="1"/>
          <p:nvPr/>
        </p:nvSpPr>
        <p:spPr>
          <a:xfrm>
            <a:off x="1482936" y="694282"/>
            <a:ext cx="6178200" cy="392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o" sz="2100" b="1" i="1">
                <a:solidFill>
                  <a:schemeClr val="dk1"/>
                </a:solidFill>
                <a:latin typeface="Nunito"/>
                <a:ea typeface="Nunito"/>
                <a:cs typeface="Nunito"/>
                <a:sym typeface="Nunito"/>
              </a:rPr>
              <a:t>Dataset</a:t>
            </a:r>
            <a:endParaRPr sz="2100" b="1" i="1">
              <a:solidFill>
                <a:schemeClr val="dk1"/>
              </a:solidFill>
              <a:latin typeface="Nunito"/>
              <a:ea typeface="Nunito"/>
              <a:cs typeface="Nunito"/>
              <a:sym typeface="Nunito"/>
            </a:endParaRPr>
          </a:p>
        </p:txBody>
      </p:sp>
      <p:sp>
        <p:nvSpPr>
          <p:cNvPr id="451" name="Google Shape;451;p48"/>
          <p:cNvSpPr/>
          <p:nvPr/>
        </p:nvSpPr>
        <p:spPr>
          <a:xfrm>
            <a:off x="662542" y="2146834"/>
            <a:ext cx="1827150" cy="2260147"/>
          </a:xfrm>
          <a:prstGeom prst="rect">
            <a:avLst/>
          </a:prstGeom>
          <a:solidFill>
            <a:srgbClr val="3960E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100" b="1">
              <a:solidFill>
                <a:srgbClr val="322F32"/>
              </a:solidFill>
              <a:latin typeface="Nunito ExtraLight"/>
              <a:ea typeface="Nunito ExtraLight"/>
              <a:cs typeface="Nunito ExtraLight"/>
              <a:sym typeface="Nunito ExtraLight"/>
            </a:endParaRPr>
          </a:p>
        </p:txBody>
      </p:sp>
      <p:sp>
        <p:nvSpPr>
          <p:cNvPr id="452" name="Google Shape;452;p48"/>
          <p:cNvSpPr txBox="1"/>
          <p:nvPr/>
        </p:nvSpPr>
        <p:spPr>
          <a:xfrm>
            <a:off x="792310" y="3747688"/>
            <a:ext cx="1567500" cy="4848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900" i="1">
                <a:solidFill>
                  <a:schemeClr val="lt1"/>
                </a:solidFill>
                <a:latin typeface="Nunito ExtraLight"/>
                <a:ea typeface="Nunito ExtraLight"/>
                <a:cs typeface="Nunito ExtraLight"/>
                <a:sym typeface="Nunito ExtraLight"/>
              </a:rPr>
              <a:t>46000 unique game titles with game information till Feb 2023 </a:t>
            </a:r>
            <a:endParaRPr sz="900" i="1">
              <a:solidFill>
                <a:schemeClr val="lt1"/>
              </a:solidFill>
              <a:latin typeface="Nunito ExtraLight"/>
              <a:ea typeface="Nunito ExtraLight"/>
              <a:cs typeface="Nunito ExtraLight"/>
              <a:sym typeface="Nunito ExtraLight"/>
            </a:endParaRPr>
          </a:p>
        </p:txBody>
      </p:sp>
      <p:sp>
        <p:nvSpPr>
          <p:cNvPr id="453" name="Google Shape;453;p48"/>
          <p:cNvSpPr/>
          <p:nvPr/>
        </p:nvSpPr>
        <p:spPr>
          <a:xfrm>
            <a:off x="4657010" y="1365935"/>
            <a:ext cx="1827300" cy="3041100"/>
          </a:xfrm>
          <a:prstGeom prst="rect">
            <a:avLst/>
          </a:prstGeom>
          <a:solidFill>
            <a:srgbClr val="F73B8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100" b="1">
              <a:solidFill>
                <a:srgbClr val="322F32"/>
              </a:solidFill>
              <a:latin typeface="Nunito ExtraLight"/>
              <a:ea typeface="Nunito ExtraLight"/>
              <a:cs typeface="Nunito ExtraLight"/>
              <a:sym typeface="Nunito ExtraLight"/>
            </a:endParaRPr>
          </a:p>
        </p:txBody>
      </p:sp>
      <p:sp>
        <p:nvSpPr>
          <p:cNvPr id="454" name="Google Shape;454;p48"/>
          <p:cNvSpPr txBox="1"/>
          <p:nvPr/>
        </p:nvSpPr>
        <p:spPr>
          <a:xfrm>
            <a:off x="4829340" y="2984493"/>
            <a:ext cx="1567500" cy="4386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2400" i="1">
                <a:solidFill>
                  <a:schemeClr val="lt1"/>
                </a:solidFill>
                <a:latin typeface="Nunito Black"/>
                <a:ea typeface="Nunito Black"/>
                <a:cs typeface="Nunito Black"/>
                <a:sym typeface="Nunito Black"/>
              </a:rPr>
              <a:t>10M</a:t>
            </a:r>
            <a:endParaRPr sz="1100"/>
          </a:p>
        </p:txBody>
      </p:sp>
      <p:sp>
        <p:nvSpPr>
          <p:cNvPr id="455" name="Google Shape;455;p48"/>
          <p:cNvSpPr txBox="1"/>
          <p:nvPr/>
        </p:nvSpPr>
        <p:spPr>
          <a:xfrm>
            <a:off x="4786890" y="1483089"/>
            <a:ext cx="1567500" cy="2538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1200" i="1">
                <a:solidFill>
                  <a:schemeClr val="lt1"/>
                </a:solidFill>
                <a:latin typeface="Nunito ExtraLight"/>
                <a:ea typeface="Nunito ExtraLight"/>
                <a:cs typeface="Nunito ExtraLight"/>
                <a:sym typeface="Nunito ExtraLight"/>
              </a:rPr>
              <a:t>Recommendations</a:t>
            </a:r>
            <a:endParaRPr sz="1200" i="1">
              <a:solidFill>
                <a:schemeClr val="lt1"/>
              </a:solidFill>
              <a:latin typeface="Nunito ExtraLight"/>
              <a:ea typeface="Nunito ExtraLight"/>
              <a:cs typeface="Nunito ExtraLight"/>
              <a:sym typeface="Nunito ExtraLight"/>
            </a:endParaRPr>
          </a:p>
        </p:txBody>
      </p:sp>
      <p:sp>
        <p:nvSpPr>
          <p:cNvPr id="456" name="Google Shape;456;p48"/>
          <p:cNvSpPr txBox="1"/>
          <p:nvPr/>
        </p:nvSpPr>
        <p:spPr>
          <a:xfrm>
            <a:off x="792310" y="3306665"/>
            <a:ext cx="1567616" cy="39241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2100" i="1">
                <a:solidFill>
                  <a:schemeClr val="lt1"/>
                </a:solidFill>
                <a:latin typeface="Nunito Black"/>
                <a:ea typeface="Nunito Black"/>
                <a:cs typeface="Nunito Black"/>
                <a:sym typeface="Nunito Black"/>
              </a:rPr>
              <a:t>46K</a:t>
            </a:r>
            <a:endParaRPr sz="1100"/>
          </a:p>
        </p:txBody>
      </p:sp>
      <p:sp>
        <p:nvSpPr>
          <p:cNvPr id="457" name="Google Shape;457;p48"/>
          <p:cNvSpPr/>
          <p:nvPr/>
        </p:nvSpPr>
        <p:spPr>
          <a:xfrm>
            <a:off x="2659727" y="2146809"/>
            <a:ext cx="1827300" cy="2260200"/>
          </a:xfrm>
          <a:prstGeom prst="rect">
            <a:avLst/>
          </a:prstGeom>
          <a:solidFill>
            <a:srgbClr val="3960E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100" b="1">
              <a:solidFill>
                <a:srgbClr val="322F32"/>
              </a:solidFill>
              <a:latin typeface="Nunito ExtraLight"/>
              <a:ea typeface="Nunito ExtraLight"/>
              <a:cs typeface="Nunito ExtraLight"/>
              <a:sym typeface="Nunito ExtraLight"/>
            </a:endParaRPr>
          </a:p>
        </p:txBody>
      </p:sp>
      <p:sp>
        <p:nvSpPr>
          <p:cNvPr id="458" name="Google Shape;458;p48"/>
          <p:cNvSpPr txBox="1"/>
          <p:nvPr/>
        </p:nvSpPr>
        <p:spPr>
          <a:xfrm>
            <a:off x="2722295" y="3850438"/>
            <a:ext cx="1567500" cy="4848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900" i="1">
                <a:solidFill>
                  <a:schemeClr val="lt1"/>
                </a:solidFill>
                <a:latin typeface="Nunito ExtraLight"/>
                <a:ea typeface="Nunito ExtraLight"/>
                <a:cs typeface="Nunito ExtraLight"/>
                <a:sym typeface="Nunito ExtraLight"/>
              </a:rPr>
              <a:t>46000 rows of unique description with game genre tags Feb 2023</a:t>
            </a:r>
            <a:endParaRPr sz="900" i="1">
              <a:solidFill>
                <a:schemeClr val="lt1"/>
              </a:solidFill>
              <a:latin typeface="Nunito ExtraLight"/>
              <a:ea typeface="Nunito ExtraLight"/>
              <a:cs typeface="Nunito ExtraLight"/>
              <a:sym typeface="Nunito ExtraLight"/>
            </a:endParaRPr>
          </a:p>
        </p:txBody>
      </p:sp>
      <p:sp>
        <p:nvSpPr>
          <p:cNvPr id="459" name="Google Shape;459;p48"/>
          <p:cNvSpPr txBox="1"/>
          <p:nvPr/>
        </p:nvSpPr>
        <p:spPr>
          <a:xfrm>
            <a:off x="3004395" y="3423089"/>
            <a:ext cx="1567500" cy="392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2100" i="1">
                <a:solidFill>
                  <a:schemeClr val="lt1"/>
                </a:solidFill>
                <a:latin typeface="Nunito Black"/>
                <a:ea typeface="Nunito Black"/>
                <a:cs typeface="Nunito Black"/>
                <a:sym typeface="Nunito Black"/>
              </a:rPr>
              <a:t>46K</a:t>
            </a:r>
            <a:endParaRPr sz="1100"/>
          </a:p>
        </p:txBody>
      </p:sp>
      <p:sp>
        <p:nvSpPr>
          <p:cNvPr id="460" name="Google Shape;460;p48"/>
          <p:cNvSpPr/>
          <p:nvPr/>
        </p:nvSpPr>
        <p:spPr>
          <a:xfrm>
            <a:off x="6654308" y="2146834"/>
            <a:ext cx="1827300" cy="2260200"/>
          </a:xfrm>
          <a:prstGeom prst="rect">
            <a:avLst/>
          </a:prstGeom>
          <a:solidFill>
            <a:srgbClr val="00FF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100" b="1">
              <a:solidFill>
                <a:srgbClr val="322F32"/>
              </a:solidFill>
              <a:latin typeface="Nunito ExtraLight"/>
              <a:ea typeface="Nunito ExtraLight"/>
              <a:cs typeface="Nunito ExtraLight"/>
              <a:sym typeface="Nunito ExtraLight"/>
            </a:endParaRPr>
          </a:p>
        </p:txBody>
      </p:sp>
      <p:sp>
        <p:nvSpPr>
          <p:cNvPr id="461" name="Google Shape;461;p48"/>
          <p:cNvSpPr txBox="1"/>
          <p:nvPr/>
        </p:nvSpPr>
        <p:spPr>
          <a:xfrm>
            <a:off x="6784076" y="3747688"/>
            <a:ext cx="15675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900" i="1">
                <a:solidFill>
                  <a:schemeClr val="dk1"/>
                </a:solidFill>
                <a:latin typeface="Nunito ExtraLight"/>
                <a:ea typeface="Nunito ExtraLight"/>
                <a:cs typeface="Nunito ExtraLight"/>
                <a:sym typeface="Nunito ExtraLight"/>
              </a:rPr>
              <a:t>700k reviews from 40k unique users</a:t>
            </a:r>
            <a:endParaRPr sz="900" i="1">
              <a:solidFill>
                <a:schemeClr val="dk1"/>
              </a:solidFill>
              <a:latin typeface="Nunito ExtraLight"/>
              <a:ea typeface="Nunito ExtraLight"/>
              <a:cs typeface="Nunito ExtraLight"/>
              <a:sym typeface="Nunito ExtraLight"/>
            </a:endParaRPr>
          </a:p>
        </p:txBody>
      </p:sp>
      <p:sp>
        <p:nvSpPr>
          <p:cNvPr id="462" name="Google Shape;462;p48"/>
          <p:cNvSpPr txBox="1"/>
          <p:nvPr/>
        </p:nvSpPr>
        <p:spPr>
          <a:xfrm>
            <a:off x="6784076" y="3306664"/>
            <a:ext cx="1567500" cy="392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2100" i="1">
                <a:solidFill>
                  <a:schemeClr val="dk1"/>
                </a:solidFill>
                <a:latin typeface="Nunito Black"/>
                <a:ea typeface="Nunito Black"/>
                <a:cs typeface="Nunito Black"/>
                <a:sym typeface="Nunito Black"/>
              </a:rPr>
              <a:t>~700k</a:t>
            </a:r>
            <a:endParaRPr sz="1100">
              <a:solidFill>
                <a:schemeClr val="dk1"/>
              </a:solidFill>
            </a:endParaRPr>
          </a:p>
        </p:txBody>
      </p:sp>
      <p:sp>
        <p:nvSpPr>
          <p:cNvPr id="463" name="Google Shape;463;p48"/>
          <p:cNvSpPr txBox="1"/>
          <p:nvPr/>
        </p:nvSpPr>
        <p:spPr>
          <a:xfrm>
            <a:off x="4829340" y="3699064"/>
            <a:ext cx="1567500" cy="577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1100" i="1">
                <a:solidFill>
                  <a:schemeClr val="lt1"/>
                </a:solidFill>
                <a:latin typeface="Nunito ExtraLight"/>
                <a:ea typeface="Nunito ExtraLight"/>
                <a:cs typeface="Nunito ExtraLight"/>
                <a:sym typeface="Nunito ExtraLight"/>
              </a:rPr>
              <a:t>10 million reviews from 5.8 million unique users Dec 2022</a:t>
            </a:r>
            <a:endParaRPr sz="1100" i="1">
              <a:solidFill>
                <a:schemeClr val="lt1"/>
              </a:solidFill>
              <a:latin typeface="Nunito ExtraLight"/>
              <a:ea typeface="Nunito ExtraLight"/>
              <a:cs typeface="Nunito ExtraLight"/>
              <a:sym typeface="Nunito ExtraLight"/>
            </a:endParaRPr>
          </a:p>
        </p:txBody>
      </p:sp>
      <p:sp>
        <p:nvSpPr>
          <p:cNvPr id="464" name="Google Shape;464;p48"/>
          <p:cNvSpPr txBox="1"/>
          <p:nvPr/>
        </p:nvSpPr>
        <p:spPr>
          <a:xfrm>
            <a:off x="716090" y="2290277"/>
            <a:ext cx="1567500" cy="2538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1200" i="1">
                <a:solidFill>
                  <a:schemeClr val="lt1"/>
                </a:solidFill>
                <a:latin typeface="Nunito ExtraLight"/>
                <a:ea typeface="Nunito ExtraLight"/>
                <a:cs typeface="Nunito ExtraLight"/>
                <a:sym typeface="Nunito ExtraLight"/>
              </a:rPr>
              <a:t>Games</a:t>
            </a:r>
            <a:endParaRPr sz="1200" i="1">
              <a:solidFill>
                <a:schemeClr val="lt1"/>
              </a:solidFill>
              <a:latin typeface="Nunito ExtraLight"/>
              <a:ea typeface="Nunito ExtraLight"/>
              <a:cs typeface="Nunito ExtraLight"/>
              <a:sym typeface="Nunito ExtraLight"/>
            </a:endParaRPr>
          </a:p>
        </p:txBody>
      </p:sp>
      <p:sp>
        <p:nvSpPr>
          <p:cNvPr id="465" name="Google Shape;465;p48"/>
          <p:cNvSpPr txBox="1"/>
          <p:nvPr/>
        </p:nvSpPr>
        <p:spPr>
          <a:xfrm>
            <a:off x="3108095" y="2237225"/>
            <a:ext cx="795900" cy="2538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1200" i="1">
                <a:solidFill>
                  <a:schemeClr val="lt1"/>
                </a:solidFill>
                <a:latin typeface="Nunito ExtraLight"/>
                <a:ea typeface="Nunito ExtraLight"/>
                <a:cs typeface="Nunito ExtraLight"/>
                <a:sym typeface="Nunito ExtraLight"/>
              </a:rPr>
              <a:t>Metadata</a:t>
            </a:r>
            <a:endParaRPr sz="1200" i="1">
              <a:solidFill>
                <a:schemeClr val="lt1"/>
              </a:solidFill>
              <a:latin typeface="Nunito ExtraLight"/>
              <a:ea typeface="Nunito ExtraLight"/>
              <a:cs typeface="Nunito ExtraLight"/>
              <a:sym typeface="Nunito ExtraLight"/>
            </a:endParaRPr>
          </a:p>
        </p:txBody>
      </p:sp>
      <p:sp>
        <p:nvSpPr>
          <p:cNvPr id="466" name="Google Shape;466;p48"/>
          <p:cNvSpPr txBox="1"/>
          <p:nvPr/>
        </p:nvSpPr>
        <p:spPr>
          <a:xfrm>
            <a:off x="6784074" y="2237225"/>
            <a:ext cx="1567500" cy="2538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1200" i="1">
                <a:solidFill>
                  <a:schemeClr val="dk1"/>
                </a:solidFill>
                <a:latin typeface="Nunito ExtraLight"/>
                <a:ea typeface="Nunito ExtraLight"/>
                <a:cs typeface="Nunito ExtraLight"/>
                <a:sym typeface="Nunito ExtraLight"/>
              </a:rPr>
              <a:t>Final dataset</a:t>
            </a:r>
            <a:endParaRPr sz="1200" i="1">
              <a:solidFill>
                <a:schemeClr val="dk1"/>
              </a:solidFill>
              <a:latin typeface="Nunito ExtraLight"/>
              <a:ea typeface="Nunito ExtraLight"/>
              <a:cs typeface="Nunito ExtraLight"/>
              <a:sym typeface="Nunito ExtraLight"/>
            </a:endParaRPr>
          </a:p>
        </p:txBody>
      </p:sp>
      <p:sp>
        <p:nvSpPr>
          <p:cNvPr id="467" name="Google Shape;467;p48"/>
          <p:cNvSpPr/>
          <p:nvPr/>
        </p:nvSpPr>
        <p:spPr>
          <a:xfrm rot="10798848">
            <a:off x="2094422" y="1506490"/>
            <a:ext cx="895500" cy="577200"/>
          </a:xfrm>
          <a:prstGeom prst="curvedUp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8"/>
          <p:cNvSpPr/>
          <p:nvPr/>
        </p:nvSpPr>
        <p:spPr>
          <a:xfrm rot="5400000">
            <a:off x="6584625" y="1571900"/>
            <a:ext cx="446400" cy="5775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pic>
        <p:nvPicPr>
          <p:cNvPr id="473" name="Google Shape;473;p49"/>
          <p:cNvPicPr preferRelativeResize="0"/>
          <p:nvPr/>
        </p:nvPicPr>
        <p:blipFill>
          <a:blip r:embed="rId3">
            <a:alphaModFix/>
          </a:blip>
          <a:stretch>
            <a:fillRect/>
          </a:stretch>
        </p:blipFill>
        <p:spPr>
          <a:xfrm>
            <a:off x="501700" y="478900"/>
            <a:ext cx="4367848" cy="1999750"/>
          </a:xfrm>
          <a:prstGeom prst="rect">
            <a:avLst/>
          </a:prstGeom>
          <a:noFill/>
          <a:ln>
            <a:noFill/>
          </a:ln>
        </p:spPr>
      </p:pic>
      <p:pic>
        <p:nvPicPr>
          <p:cNvPr id="474" name="Google Shape;474;p49"/>
          <p:cNvPicPr preferRelativeResize="0"/>
          <p:nvPr/>
        </p:nvPicPr>
        <p:blipFill>
          <a:blip r:embed="rId4">
            <a:alphaModFix/>
          </a:blip>
          <a:stretch>
            <a:fillRect/>
          </a:stretch>
        </p:blipFill>
        <p:spPr>
          <a:xfrm>
            <a:off x="501700" y="2532575"/>
            <a:ext cx="4367849" cy="2110949"/>
          </a:xfrm>
          <a:prstGeom prst="rect">
            <a:avLst/>
          </a:prstGeom>
          <a:noFill/>
          <a:ln>
            <a:noFill/>
          </a:ln>
        </p:spPr>
      </p:pic>
      <p:sp>
        <p:nvSpPr>
          <p:cNvPr id="475" name="Google Shape;475;p49"/>
          <p:cNvSpPr/>
          <p:nvPr/>
        </p:nvSpPr>
        <p:spPr>
          <a:xfrm>
            <a:off x="712300" y="3992875"/>
            <a:ext cx="438300" cy="554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9"/>
          <p:cNvSpPr/>
          <p:nvPr/>
        </p:nvSpPr>
        <p:spPr>
          <a:xfrm>
            <a:off x="631825" y="1878300"/>
            <a:ext cx="438300" cy="554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9"/>
          <p:cNvSpPr/>
          <p:nvPr/>
        </p:nvSpPr>
        <p:spPr>
          <a:xfrm>
            <a:off x="6180425" y="1533773"/>
            <a:ext cx="2028600" cy="9180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i="1">
                <a:solidFill>
                  <a:schemeClr val="dk1"/>
                </a:solidFill>
                <a:latin typeface="Nunito Black"/>
                <a:ea typeface="Nunito Black"/>
                <a:cs typeface="Nunito Black"/>
                <a:sym typeface="Nunito Black"/>
              </a:rPr>
              <a:t>Action, Adventure, SinglePlayer, Indie and Casual genres most popular</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pic>
        <p:nvPicPr>
          <p:cNvPr id="482" name="Google Shape;482;p50"/>
          <p:cNvPicPr preferRelativeResize="0"/>
          <p:nvPr/>
        </p:nvPicPr>
        <p:blipFill>
          <a:blip r:embed="rId3">
            <a:alphaModFix/>
          </a:blip>
          <a:stretch>
            <a:fillRect/>
          </a:stretch>
        </p:blipFill>
        <p:spPr>
          <a:xfrm>
            <a:off x="491800" y="1153225"/>
            <a:ext cx="4080199" cy="3468024"/>
          </a:xfrm>
          <a:prstGeom prst="rect">
            <a:avLst/>
          </a:prstGeom>
          <a:noFill/>
          <a:ln>
            <a:noFill/>
          </a:ln>
        </p:spPr>
      </p:pic>
      <p:sp>
        <p:nvSpPr>
          <p:cNvPr id="483" name="Google Shape;483;p50"/>
          <p:cNvSpPr/>
          <p:nvPr/>
        </p:nvSpPr>
        <p:spPr>
          <a:xfrm>
            <a:off x="5338000" y="1568023"/>
            <a:ext cx="2028600" cy="9180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i="1">
                <a:solidFill>
                  <a:schemeClr val="dk1"/>
                </a:solidFill>
                <a:latin typeface="Nunito Black"/>
                <a:ea typeface="Nunito Black"/>
                <a:cs typeface="Nunito Black"/>
                <a:sym typeface="Nunito Black"/>
              </a:rPr>
              <a:t>Most games are rated to be positive on overall</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51"/>
          <p:cNvSpPr/>
          <p:nvPr/>
        </p:nvSpPr>
        <p:spPr>
          <a:xfrm>
            <a:off x="6180425" y="1533773"/>
            <a:ext cx="2028600" cy="9180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i="1">
                <a:solidFill>
                  <a:schemeClr val="dk1"/>
                </a:solidFill>
                <a:latin typeface="Nunito Black"/>
                <a:ea typeface="Nunito Black"/>
                <a:cs typeface="Nunito Black"/>
                <a:sym typeface="Nunito Black"/>
              </a:rPr>
              <a:t>Most users have an overall average playtime of less than 100 hours</a:t>
            </a:r>
            <a:endParaRPr sz="1100"/>
          </a:p>
        </p:txBody>
      </p:sp>
      <p:pic>
        <p:nvPicPr>
          <p:cNvPr id="489" name="Google Shape;489;p51"/>
          <p:cNvPicPr preferRelativeResize="0"/>
          <p:nvPr/>
        </p:nvPicPr>
        <p:blipFill>
          <a:blip r:embed="rId3">
            <a:alphaModFix/>
          </a:blip>
          <a:stretch>
            <a:fillRect/>
          </a:stretch>
        </p:blipFill>
        <p:spPr>
          <a:xfrm>
            <a:off x="609550" y="1348850"/>
            <a:ext cx="5185176" cy="1801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52"/>
          <p:cNvSpPr txBox="1"/>
          <p:nvPr/>
        </p:nvSpPr>
        <p:spPr>
          <a:xfrm>
            <a:off x="2694215" y="2029294"/>
            <a:ext cx="3755700" cy="469500"/>
          </a:xfrm>
          <a:prstGeom prst="rect">
            <a:avLst/>
          </a:prstGeom>
          <a:noFill/>
          <a:ln>
            <a:noFill/>
          </a:ln>
        </p:spPr>
        <p:txBody>
          <a:bodyPr spcFirstLastPara="1" wrap="square" lIns="68575" tIns="34275" rIns="68575" bIns="34275" anchor="ctr" anchorCtr="0">
            <a:spAutoFit/>
          </a:bodyPr>
          <a:lstStyle/>
          <a:p>
            <a:pPr marL="0" lvl="0" indent="0" algn="ctr" rtl="0">
              <a:spcBef>
                <a:spcPts val="0"/>
              </a:spcBef>
              <a:spcAft>
                <a:spcPts val="0"/>
              </a:spcAft>
              <a:buNone/>
            </a:pPr>
            <a:r>
              <a:rPr lang="ko" sz="2600">
                <a:solidFill>
                  <a:schemeClr val="dk1"/>
                </a:solidFill>
                <a:latin typeface="Nunito Black"/>
                <a:ea typeface="Nunito Black"/>
                <a:cs typeface="Nunito Black"/>
                <a:sym typeface="Nunito Black"/>
              </a:rPr>
              <a:t>Data Pre-processing</a:t>
            </a:r>
            <a:endParaRPr sz="2700">
              <a:solidFill>
                <a:srgbClr val="130E29"/>
              </a:solidFill>
              <a:latin typeface="Nunito Black"/>
              <a:ea typeface="Nunito Black"/>
              <a:cs typeface="Nunito Black"/>
              <a:sym typeface="Nunito Black"/>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53"/>
          <p:cNvSpPr txBox="1"/>
          <p:nvPr/>
        </p:nvSpPr>
        <p:spPr>
          <a:xfrm>
            <a:off x="2188029" y="845651"/>
            <a:ext cx="4767900" cy="392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o" sz="2100" b="1" i="1">
                <a:solidFill>
                  <a:schemeClr val="dk1"/>
                </a:solidFill>
                <a:latin typeface="Nunito"/>
                <a:ea typeface="Nunito"/>
                <a:cs typeface="Nunito"/>
                <a:sym typeface="Nunito"/>
              </a:rPr>
              <a:t>Content Filtering</a:t>
            </a:r>
            <a:endParaRPr sz="2100" b="1" i="1">
              <a:solidFill>
                <a:schemeClr val="dk1"/>
              </a:solidFill>
              <a:latin typeface="Nunito"/>
              <a:ea typeface="Nunito"/>
              <a:cs typeface="Nunito"/>
              <a:sym typeface="Nunito"/>
            </a:endParaRPr>
          </a:p>
        </p:txBody>
      </p:sp>
      <p:sp>
        <p:nvSpPr>
          <p:cNvPr id="500" name="Google Shape;500;p53"/>
          <p:cNvSpPr/>
          <p:nvPr/>
        </p:nvSpPr>
        <p:spPr>
          <a:xfrm>
            <a:off x="5056724" y="2079644"/>
            <a:ext cx="742301" cy="1609924"/>
          </a:xfrm>
          <a:custGeom>
            <a:avLst/>
            <a:gdLst/>
            <a:ahLst/>
            <a:cxnLst/>
            <a:rect l="l" t="t" r="r" b="b"/>
            <a:pathLst>
              <a:path w="1274336" h="2763818" extrusionOk="0">
                <a:moveTo>
                  <a:pt x="55730" y="2169213"/>
                </a:moveTo>
                <a:lnTo>
                  <a:pt x="598399" y="2711882"/>
                </a:lnTo>
                <a:cubicBezTo>
                  <a:pt x="661619" y="2775102"/>
                  <a:pt x="765387" y="2768482"/>
                  <a:pt x="820994" y="2698642"/>
                </a:cubicBezTo>
                <a:cubicBezTo>
                  <a:pt x="1430855" y="1931723"/>
                  <a:pt x="1430855" y="835960"/>
                  <a:pt x="820994" y="69207"/>
                </a:cubicBezTo>
                <a:cubicBezTo>
                  <a:pt x="765387" y="-633"/>
                  <a:pt x="661619" y="-7253"/>
                  <a:pt x="598399" y="55968"/>
                </a:cubicBezTo>
                <a:lnTo>
                  <a:pt x="55730" y="598636"/>
                </a:lnTo>
                <a:cubicBezTo>
                  <a:pt x="4757" y="649609"/>
                  <a:pt x="-1698" y="729545"/>
                  <a:pt x="38849" y="789124"/>
                </a:cubicBezTo>
                <a:cubicBezTo>
                  <a:pt x="282959" y="1146931"/>
                  <a:pt x="282959" y="1621083"/>
                  <a:pt x="38849" y="1978890"/>
                </a:cubicBezTo>
                <a:cubicBezTo>
                  <a:pt x="-1698" y="2038304"/>
                  <a:pt x="4757" y="2118240"/>
                  <a:pt x="55730" y="2169213"/>
                </a:cubicBezTo>
                <a:close/>
              </a:path>
            </a:pathLst>
          </a:custGeom>
          <a:solidFill>
            <a:srgbClr val="F73B8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2100" i="1">
                <a:solidFill>
                  <a:schemeClr val="lt1"/>
                </a:solidFill>
                <a:latin typeface="Nunito Black"/>
                <a:ea typeface="Nunito Black"/>
                <a:cs typeface="Nunito Black"/>
                <a:sym typeface="Nunito Black"/>
              </a:rPr>
              <a:t>02</a:t>
            </a:r>
            <a:endParaRPr sz="2100" i="1">
              <a:solidFill>
                <a:schemeClr val="lt1"/>
              </a:solidFill>
              <a:latin typeface="Nunito Black"/>
              <a:ea typeface="Nunito Black"/>
              <a:cs typeface="Nunito Black"/>
              <a:sym typeface="Nunito Black"/>
            </a:endParaRPr>
          </a:p>
        </p:txBody>
      </p:sp>
      <p:sp>
        <p:nvSpPr>
          <p:cNvPr id="501" name="Google Shape;501;p53"/>
          <p:cNvSpPr/>
          <p:nvPr/>
        </p:nvSpPr>
        <p:spPr>
          <a:xfrm>
            <a:off x="3330508" y="2079644"/>
            <a:ext cx="751941" cy="1609924"/>
          </a:xfrm>
          <a:custGeom>
            <a:avLst/>
            <a:gdLst/>
            <a:ahLst/>
            <a:cxnLst/>
            <a:rect l="l" t="t" r="r" b="b"/>
            <a:pathLst>
              <a:path w="1290886" h="2763818" extrusionOk="0">
                <a:moveTo>
                  <a:pt x="1235072" y="598636"/>
                </a:moveTo>
                <a:lnTo>
                  <a:pt x="692403" y="55968"/>
                </a:lnTo>
                <a:cubicBezTo>
                  <a:pt x="629183" y="-7253"/>
                  <a:pt x="525416" y="-633"/>
                  <a:pt x="469808" y="69207"/>
                </a:cubicBezTo>
                <a:cubicBezTo>
                  <a:pt x="-140053" y="836126"/>
                  <a:pt x="-140053" y="1931889"/>
                  <a:pt x="469808" y="2698642"/>
                </a:cubicBezTo>
                <a:cubicBezTo>
                  <a:pt x="525416" y="2768482"/>
                  <a:pt x="629183" y="2775102"/>
                  <a:pt x="692403" y="2711882"/>
                </a:cubicBezTo>
                <a:lnTo>
                  <a:pt x="1235072" y="2169213"/>
                </a:lnTo>
                <a:cubicBezTo>
                  <a:pt x="1286046" y="2118240"/>
                  <a:pt x="1292500" y="2038470"/>
                  <a:pt x="1251953" y="1978725"/>
                </a:cubicBezTo>
                <a:cubicBezTo>
                  <a:pt x="1007843" y="1620918"/>
                  <a:pt x="1007843" y="1146766"/>
                  <a:pt x="1251953" y="788959"/>
                </a:cubicBezTo>
                <a:cubicBezTo>
                  <a:pt x="1292666" y="729380"/>
                  <a:pt x="1286211" y="649609"/>
                  <a:pt x="1235072" y="598636"/>
                </a:cubicBezTo>
                <a:close/>
              </a:path>
            </a:pathLst>
          </a:custGeom>
          <a:solidFill>
            <a:srgbClr val="F73B8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2100" i="1">
                <a:solidFill>
                  <a:schemeClr val="lt1"/>
                </a:solidFill>
                <a:latin typeface="Nunito Black"/>
                <a:ea typeface="Nunito Black"/>
                <a:cs typeface="Nunito Black"/>
                <a:sym typeface="Nunito Black"/>
              </a:rPr>
              <a:t>04</a:t>
            </a:r>
            <a:endParaRPr sz="2100" i="1">
              <a:solidFill>
                <a:schemeClr val="lt1"/>
              </a:solidFill>
              <a:latin typeface="Nunito Black"/>
              <a:ea typeface="Nunito Black"/>
              <a:cs typeface="Nunito Black"/>
              <a:sym typeface="Nunito Black"/>
            </a:endParaRPr>
          </a:p>
        </p:txBody>
      </p:sp>
      <p:sp>
        <p:nvSpPr>
          <p:cNvPr id="502" name="Google Shape;502;p53"/>
          <p:cNvSpPr/>
          <p:nvPr/>
        </p:nvSpPr>
        <p:spPr>
          <a:xfrm>
            <a:off x="3763058" y="3373326"/>
            <a:ext cx="1609925" cy="751941"/>
          </a:xfrm>
          <a:custGeom>
            <a:avLst/>
            <a:gdLst/>
            <a:ahLst/>
            <a:cxnLst/>
            <a:rect l="l" t="t" r="r" b="b"/>
            <a:pathLst>
              <a:path w="2763820" h="1290885" extrusionOk="0">
                <a:moveTo>
                  <a:pt x="598636" y="55701"/>
                </a:moveTo>
                <a:lnTo>
                  <a:pt x="55968" y="598534"/>
                </a:lnTo>
                <a:cubicBezTo>
                  <a:pt x="-7253" y="661755"/>
                  <a:pt x="-633" y="765522"/>
                  <a:pt x="69208" y="821129"/>
                </a:cubicBezTo>
                <a:cubicBezTo>
                  <a:pt x="836127" y="1430990"/>
                  <a:pt x="1931890" y="1430990"/>
                  <a:pt x="2698644" y="821129"/>
                </a:cubicBezTo>
                <a:cubicBezTo>
                  <a:pt x="2768484" y="765522"/>
                  <a:pt x="2775104" y="661755"/>
                  <a:pt x="2711884" y="598534"/>
                </a:cubicBezTo>
                <a:lnTo>
                  <a:pt x="2169215" y="55866"/>
                </a:lnTo>
                <a:cubicBezTo>
                  <a:pt x="2118242" y="4893"/>
                  <a:pt x="2038306" y="-1562"/>
                  <a:pt x="1978726" y="38985"/>
                </a:cubicBezTo>
                <a:cubicBezTo>
                  <a:pt x="1620919" y="283095"/>
                  <a:pt x="1146767" y="283095"/>
                  <a:pt x="788959" y="38985"/>
                </a:cubicBezTo>
                <a:cubicBezTo>
                  <a:pt x="729380" y="-1727"/>
                  <a:pt x="649610" y="4727"/>
                  <a:pt x="598636" y="55701"/>
                </a:cubicBezTo>
                <a:close/>
              </a:path>
            </a:pathLst>
          </a:custGeom>
          <a:solidFill>
            <a:srgbClr val="3960E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2100" i="1">
                <a:solidFill>
                  <a:schemeClr val="lt1"/>
                </a:solidFill>
                <a:latin typeface="Nunito Black"/>
                <a:ea typeface="Nunito Black"/>
                <a:cs typeface="Nunito Black"/>
                <a:sym typeface="Nunito Black"/>
              </a:rPr>
              <a:t>03</a:t>
            </a:r>
            <a:endParaRPr sz="2100" i="1">
              <a:solidFill>
                <a:schemeClr val="lt1"/>
              </a:solidFill>
              <a:latin typeface="Nunito Black"/>
              <a:ea typeface="Nunito Black"/>
              <a:cs typeface="Nunito Black"/>
              <a:sym typeface="Nunito Black"/>
            </a:endParaRPr>
          </a:p>
        </p:txBody>
      </p:sp>
      <p:sp>
        <p:nvSpPr>
          <p:cNvPr id="503" name="Google Shape;503;p53"/>
          <p:cNvSpPr/>
          <p:nvPr/>
        </p:nvSpPr>
        <p:spPr>
          <a:xfrm>
            <a:off x="3763058" y="1647095"/>
            <a:ext cx="1609925" cy="751941"/>
          </a:xfrm>
          <a:custGeom>
            <a:avLst/>
            <a:gdLst/>
            <a:ahLst/>
            <a:cxnLst/>
            <a:rect l="l" t="t" r="r" b="b"/>
            <a:pathLst>
              <a:path w="2763820" h="1290885" extrusionOk="0">
                <a:moveTo>
                  <a:pt x="2169215" y="1235071"/>
                </a:moveTo>
                <a:lnTo>
                  <a:pt x="2711884" y="692403"/>
                </a:lnTo>
                <a:cubicBezTo>
                  <a:pt x="2775104" y="629183"/>
                  <a:pt x="2768484" y="525415"/>
                  <a:pt x="2698644" y="469808"/>
                </a:cubicBezTo>
                <a:cubicBezTo>
                  <a:pt x="1931725" y="-140053"/>
                  <a:pt x="835961" y="-140053"/>
                  <a:pt x="69208" y="469808"/>
                </a:cubicBezTo>
                <a:cubicBezTo>
                  <a:pt x="-633" y="525415"/>
                  <a:pt x="-7253" y="629183"/>
                  <a:pt x="55968" y="692403"/>
                </a:cubicBezTo>
                <a:lnTo>
                  <a:pt x="598636" y="1235071"/>
                </a:lnTo>
                <a:cubicBezTo>
                  <a:pt x="649610" y="1286045"/>
                  <a:pt x="729546" y="1292499"/>
                  <a:pt x="789125" y="1251952"/>
                </a:cubicBezTo>
                <a:cubicBezTo>
                  <a:pt x="1146932" y="1007842"/>
                  <a:pt x="1621085" y="1007842"/>
                  <a:pt x="1978892" y="1251952"/>
                </a:cubicBezTo>
                <a:cubicBezTo>
                  <a:pt x="2038306" y="1292664"/>
                  <a:pt x="2118242" y="1286210"/>
                  <a:pt x="2169215" y="1235071"/>
                </a:cubicBezTo>
                <a:close/>
              </a:path>
            </a:pathLst>
          </a:custGeom>
          <a:solidFill>
            <a:srgbClr val="3960E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2100" i="1">
                <a:solidFill>
                  <a:schemeClr val="lt1"/>
                </a:solidFill>
                <a:latin typeface="Nunito Black"/>
                <a:ea typeface="Nunito Black"/>
                <a:cs typeface="Nunito Black"/>
                <a:sym typeface="Nunito Black"/>
              </a:rPr>
              <a:t>01</a:t>
            </a:r>
            <a:endParaRPr sz="2100" i="1">
              <a:solidFill>
                <a:schemeClr val="lt1"/>
              </a:solidFill>
              <a:latin typeface="Nunito Black"/>
              <a:ea typeface="Nunito Black"/>
              <a:cs typeface="Nunito Black"/>
              <a:sym typeface="Nunito Black"/>
            </a:endParaRPr>
          </a:p>
        </p:txBody>
      </p:sp>
      <p:sp>
        <p:nvSpPr>
          <p:cNvPr id="504" name="Google Shape;504;p53"/>
          <p:cNvSpPr/>
          <p:nvPr/>
        </p:nvSpPr>
        <p:spPr>
          <a:xfrm>
            <a:off x="6180416" y="1533811"/>
            <a:ext cx="2028600" cy="2769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i="1">
                <a:solidFill>
                  <a:schemeClr val="dk1"/>
                </a:solidFill>
                <a:latin typeface="Nunito Black"/>
                <a:ea typeface="Nunito Black"/>
                <a:cs typeface="Nunito Black"/>
                <a:sym typeface="Nunito Black"/>
              </a:rPr>
              <a:t>Merge games and metadata dataset</a:t>
            </a:r>
            <a:endParaRPr sz="1100"/>
          </a:p>
        </p:txBody>
      </p:sp>
      <p:sp>
        <p:nvSpPr>
          <p:cNvPr id="505" name="Google Shape;505;p53"/>
          <p:cNvSpPr txBox="1"/>
          <p:nvPr/>
        </p:nvSpPr>
        <p:spPr>
          <a:xfrm>
            <a:off x="6214666" y="3735300"/>
            <a:ext cx="2028600" cy="577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ko" sz="1100" i="1">
                <a:solidFill>
                  <a:schemeClr val="dk1"/>
                </a:solidFill>
                <a:latin typeface="Nunito ExtraLight"/>
                <a:ea typeface="Nunito ExtraLight"/>
                <a:cs typeface="Nunito ExtraLight"/>
                <a:sym typeface="Nunito ExtraLight"/>
              </a:rPr>
              <a:t>Using RAKE (Rapid Automatic Keyword Extraction) library in NLTK python</a:t>
            </a:r>
            <a:endParaRPr sz="1100" i="1">
              <a:solidFill>
                <a:schemeClr val="dk1"/>
              </a:solidFill>
              <a:latin typeface="Nunito ExtraLight"/>
              <a:ea typeface="Nunito ExtraLight"/>
              <a:cs typeface="Nunito ExtraLight"/>
              <a:sym typeface="Nunito ExtraLight"/>
            </a:endParaRPr>
          </a:p>
        </p:txBody>
      </p:sp>
      <p:sp>
        <p:nvSpPr>
          <p:cNvPr id="506" name="Google Shape;506;p53"/>
          <p:cNvSpPr/>
          <p:nvPr/>
        </p:nvSpPr>
        <p:spPr>
          <a:xfrm>
            <a:off x="6140601" y="3088573"/>
            <a:ext cx="2256000" cy="392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i="1">
                <a:solidFill>
                  <a:schemeClr val="dk1"/>
                </a:solidFill>
                <a:latin typeface="Nunito Black"/>
                <a:ea typeface="Nunito Black"/>
                <a:cs typeface="Nunito Black"/>
                <a:sym typeface="Nunito Black"/>
              </a:rPr>
              <a:t>Extract keywords from game description</a:t>
            </a:r>
            <a:endParaRPr sz="1100"/>
          </a:p>
        </p:txBody>
      </p:sp>
      <p:sp>
        <p:nvSpPr>
          <p:cNvPr id="507" name="Google Shape;507;p53"/>
          <p:cNvSpPr txBox="1"/>
          <p:nvPr/>
        </p:nvSpPr>
        <p:spPr>
          <a:xfrm>
            <a:off x="1077686" y="1961383"/>
            <a:ext cx="2028600" cy="408000"/>
          </a:xfrm>
          <a:prstGeom prst="rect">
            <a:avLst/>
          </a:prstGeom>
          <a:noFill/>
          <a:ln>
            <a:noFill/>
          </a:ln>
        </p:spPr>
        <p:txBody>
          <a:bodyPr spcFirstLastPara="1" wrap="square" lIns="68575" tIns="34275" rIns="68575" bIns="34275" anchor="t" anchorCtr="0">
            <a:spAutoFit/>
          </a:bodyPr>
          <a:lstStyle/>
          <a:p>
            <a:pPr marL="0" marR="0" lvl="0" indent="0" algn="r" rtl="0">
              <a:lnSpc>
                <a:spcPct val="100000"/>
              </a:lnSpc>
              <a:spcBef>
                <a:spcPts val="0"/>
              </a:spcBef>
              <a:spcAft>
                <a:spcPts val="0"/>
              </a:spcAft>
              <a:buNone/>
            </a:pPr>
            <a:r>
              <a:rPr lang="ko" sz="1100" i="1">
                <a:solidFill>
                  <a:schemeClr val="dk1"/>
                </a:solidFill>
                <a:latin typeface="Nunito ExtraLight"/>
                <a:ea typeface="Nunito ExtraLight"/>
                <a:cs typeface="Nunito ExtraLight"/>
                <a:sym typeface="Nunito ExtraLight"/>
              </a:rPr>
              <a:t>Count Vectorizer and TF-IDF Vectorizer</a:t>
            </a:r>
            <a:endParaRPr sz="1100" i="1">
              <a:solidFill>
                <a:schemeClr val="dk1"/>
              </a:solidFill>
              <a:latin typeface="Nunito ExtraLight"/>
              <a:ea typeface="Nunito ExtraLight"/>
              <a:cs typeface="Nunito ExtraLight"/>
              <a:sym typeface="Nunito ExtraLight"/>
            </a:endParaRPr>
          </a:p>
        </p:txBody>
      </p:sp>
      <p:sp>
        <p:nvSpPr>
          <p:cNvPr id="508" name="Google Shape;508;p53"/>
          <p:cNvSpPr/>
          <p:nvPr/>
        </p:nvSpPr>
        <p:spPr>
          <a:xfrm>
            <a:off x="1077685" y="1570261"/>
            <a:ext cx="2028600" cy="276900"/>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ko" i="1">
                <a:solidFill>
                  <a:schemeClr val="dk1"/>
                </a:solidFill>
                <a:latin typeface="Nunito Black"/>
                <a:ea typeface="Nunito Black"/>
                <a:cs typeface="Nunito Black"/>
                <a:sym typeface="Nunito Black"/>
              </a:rPr>
              <a:t>Cosine Similarity</a:t>
            </a:r>
            <a:endParaRPr sz="1100"/>
          </a:p>
        </p:txBody>
      </p:sp>
      <p:sp>
        <p:nvSpPr>
          <p:cNvPr id="509" name="Google Shape;509;p53"/>
          <p:cNvSpPr txBox="1"/>
          <p:nvPr/>
        </p:nvSpPr>
        <p:spPr>
          <a:xfrm>
            <a:off x="1125636" y="3870075"/>
            <a:ext cx="2028600" cy="408000"/>
          </a:xfrm>
          <a:prstGeom prst="rect">
            <a:avLst/>
          </a:prstGeom>
          <a:noFill/>
          <a:ln>
            <a:noFill/>
          </a:ln>
        </p:spPr>
        <p:txBody>
          <a:bodyPr spcFirstLastPara="1" wrap="square" lIns="68575" tIns="34275" rIns="68575" bIns="34275" anchor="t" anchorCtr="0">
            <a:spAutoFit/>
          </a:bodyPr>
          <a:lstStyle/>
          <a:p>
            <a:pPr marL="0" marR="0" lvl="0" indent="0" algn="r" rtl="0">
              <a:lnSpc>
                <a:spcPct val="100000"/>
              </a:lnSpc>
              <a:spcBef>
                <a:spcPts val="0"/>
              </a:spcBef>
              <a:spcAft>
                <a:spcPts val="0"/>
              </a:spcAft>
              <a:buNone/>
            </a:pPr>
            <a:r>
              <a:rPr lang="ko" sz="1100" i="1">
                <a:solidFill>
                  <a:schemeClr val="dk1"/>
                </a:solidFill>
                <a:latin typeface="Nunito ExtraLight"/>
                <a:ea typeface="Nunito ExtraLight"/>
                <a:cs typeface="Nunito ExtraLight"/>
                <a:sym typeface="Nunito ExtraLight"/>
              </a:rPr>
              <a:t>Large text of word corpus for NLP modelling</a:t>
            </a:r>
            <a:endParaRPr sz="1100" i="1">
              <a:solidFill>
                <a:schemeClr val="dk1"/>
              </a:solidFill>
              <a:latin typeface="Nunito ExtraLight"/>
              <a:ea typeface="Nunito ExtraLight"/>
              <a:cs typeface="Nunito ExtraLight"/>
              <a:sym typeface="Nunito ExtraLight"/>
            </a:endParaRPr>
          </a:p>
        </p:txBody>
      </p:sp>
      <p:sp>
        <p:nvSpPr>
          <p:cNvPr id="510" name="Google Shape;510;p53"/>
          <p:cNvSpPr/>
          <p:nvPr/>
        </p:nvSpPr>
        <p:spPr>
          <a:xfrm>
            <a:off x="732825" y="3373325"/>
            <a:ext cx="2487300" cy="316200"/>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ko" i="1">
                <a:solidFill>
                  <a:schemeClr val="dk1"/>
                </a:solidFill>
                <a:latin typeface="Nunito Black"/>
                <a:ea typeface="Nunito Black"/>
                <a:cs typeface="Nunito Black"/>
                <a:sym typeface="Nunito Black"/>
              </a:rPr>
              <a:t>Combine textual information</a:t>
            </a:r>
            <a:endParaRPr sz="1100"/>
          </a:p>
        </p:txBody>
      </p:sp>
      <p:sp>
        <p:nvSpPr>
          <p:cNvPr id="511" name="Google Shape;511;p53"/>
          <p:cNvSpPr/>
          <p:nvPr/>
        </p:nvSpPr>
        <p:spPr>
          <a:xfrm>
            <a:off x="3945815" y="2465470"/>
            <a:ext cx="1244400" cy="623100"/>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800" i="1">
                <a:solidFill>
                  <a:schemeClr val="dk1"/>
                </a:solidFill>
                <a:latin typeface="Nunito Black"/>
                <a:ea typeface="Nunito Black"/>
                <a:cs typeface="Nunito Black"/>
                <a:sym typeface="Nunito Black"/>
              </a:rPr>
              <a:t>Games</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54"/>
          <p:cNvSpPr txBox="1"/>
          <p:nvPr/>
        </p:nvSpPr>
        <p:spPr>
          <a:xfrm>
            <a:off x="2520871" y="1914066"/>
            <a:ext cx="5305200" cy="746400"/>
          </a:xfrm>
          <a:prstGeom prst="rect">
            <a:avLst/>
          </a:prstGeom>
          <a:noFill/>
          <a:ln>
            <a:noFill/>
          </a:ln>
        </p:spPr>
        <p:txBody>
          <a:bodyPr spcFirstLastPara="1" wrap="square" lIns="68575" tIns="34275" rIns="68575" bIns="34275" anchor="t" anchorCtr="0">
            <a:spAutoFit/>
          </a:bodyPr>
          <a:lstStyle/>
          <a:p>
            <a:pPr marL="215900" marR="0" lvl="0" indent="-222250" algn="l" rtl="0">
              <a:lnSpc>
                <a:spcPct val="100000"/>
              </a:lnSpc>
              <a:spcBef>
                <a:spcPts val="0"/>
              </a:spcBef>
              <a:spcAft>
                <a:spcPts val="0"/>
              </a:spcAft>
              <a:buClr>
                <a:srgbClr val="262626"/>
              </a:buClr>
              <a:buSzPts val="1100"/>
              <a:buFont typeface="Arial"/>
              <a:buChar char="•"/>
            </a:pPr>
            <a:r>
              <a:rPr lang="ko" sz="1100" i="1">
                <a:solidFill>
                  <a:srgbClr val="262626"/>
                </a:solidFill>
                <a:latin typeface="Nunito ExtraLight"/>
                <a:ea typeface="Nunito ExtraLight"/>
                <a:cs typeface="Nunito ExtraLight"/>
                <a:sym typeface="Nunito ExtraLight"/>
              </a:rPr>
              <a:t>Group the users’ playtime into 10 equal bins</a:t>
            </a:r>
            <a:endParaRPr sz="1100" i="1">
              <a:solidFill>
                <a:srgbClr val="262626"/>
              </a:solidFill>
              <a:latin typeface="Nunito ExtraLight"/>
              <a:ea typeface="Nunito ExtraLight"/>
              <a:cs typeface="Nunito ExtraLight"/>
              <a:sym typeface="Nunito ExtraLight"/>
            </a:endParaRPr>
          </a:p>
          <a:p>
            <a:pPr marL="215900" marR="0" lvl="0" indent="-222250" algn="l" rtl="0">
              <a:lnSpc>
                <a:spcPct val="100000"/>
              </a:lnSpc>
              <a:spcBef>
                <a:spcPts val="0"/>
              </a:spcBef>
              <a:spcAft>
                <a:spcPts val="0"/>
              </a:spcAft>
              <a:buClr>
                <a:srgbClr val="262626"/>
              </a:buClr>
              <a:buSzPts val="1100"/>
              <a:buFont typeface="Arial"/>
              <a:buChar char="•"/>
            </a:pPr>
            <a:r>
              <a:rPr lang="ko" sz="1100" i="1">
                <a:solidFill>
                  <a:srgbClr val="262626"/>
                </a:solidFill>
                <a:latin typeface="Nunito ExtraLight"/>
                <a:ea typeface="Nunito ExtraLight"/>
                <a:cs typeface="Nunito ExtraLight"/>
                <a:sym typeface="Nunito ExtraLight"/>
              </a:rPr>
              <a:t>Scale the bin groups into range of 1 to 5</a:t>
            </a:r>
            <a:endParaRPr sz="1100" i="1">
              <a:solidFill>
                <a:srgbClr val="262626"/>
              </a:solidFill>
              <a:latin typeface="Nunito ExtraLight"/>
              <a:ea typeface="Nunito ExtraLight"/>
              <a:cs typeface="Nunito ExtraLight"/>
              <a:sym typeface="Nunito ExtraLight"/>
            </a:endParaRPr>
          </a:p>
          <a:p>
            <a:pPr marL="215900" marR="0" lvl="0" indent="-222250" algn="l" rtl="0">
              <a:lnSpc>
                <a:spcPct val="100000"/>
              </a:lnSpc>
              <a:spcBef>
                <a:spcPts val="0"/>
              </a:spcBef>
              <a:spcAft>
                <a:spcPts val="0"/>
              </a:spcAft>
              <a:buClr>
                <a:srgbClr val="262626"/>
              </a:buClr>
              <a:buSzPts val="1100"/>
              <a:buFont typeface="Nunito ExtraLight"/>
              <a:buChar char="•"/>
            </a:pPr>
            <a:r>
              <a:rPr lang="ko" sz="1100" i="1">
                <a:solidFill>
                  <a:srgbClr val="262626"/>
                </a:solidFill>
                <a:latin typeface="Nunito ExtraLight"/>
                <a:ea typeface="Nunito ExtraLight"/>
                <a:cs typeface="Nunito ExtraLight"/>
                <a:sym typeface="Nunito ExtraLight"/>
              </a:rPr>
              <a:t>Transformed feature will be directly inferred as scale of continuous ratings from users’ reviews</a:t>
            </a:r>
            <a:endParaRPr sz="1100" i="1">
              <a:solidFill>
                <a:srgbClr val="262626"/>
              </a:solidFill>
              <a:latin typeface="Nunito ExtraLight"/>
              <a:ea typeface="Nunito ExtraLight"/>
              <a:cs typeface="Nunito ExtraLight"/>
              <a:sym typeface="Nunito ExtraLight"/>
            </a:endParaRPr>
          </a:p>
        </p:txBody>
      </p:sp>
      <p:sp>
        <p:nvSpPr>
          <p:cNvPr id="517" name="Google Shape;517;p54"/>
          <p:cNvSpPr/>
          <p:nvPr/>
        </p:nvSpPr>
        <p:spPr>
          <a:xfrm>
            <a:off x="2579840" y="3121509"/>
            <a:ext cx="3672600" cy="3000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500" i="1">
                <a:solidFill>
                  <a:srgbClr val="262626"/>
                </a:solidFill>
                <a:latin typeface="Nunito Black"/>
                <a:ea typeface="Nunito Black"/>
                <a:cs typeface="Nunito Black"/>
                <a:sym typeface="Nunito Black"/>
              </a:rPr>
              <a:t>Playtime inference for explicit ratings</a:t>
            </a:r>
            <a:endParaRPr sz="1500" i="1">
              <a:solidFill>
                <a:srgbClr val="262626"/>
              </a:solidFill>
              <a:latin typeface="Nunito Black"/>
              <a:ea typeface="Nunito Black"/>
              <a:cs typeface="Nunito Black"/>
              <a:sym typeface="Nunito Black"/>
            </a:endParaRPr>
          </a:p>
        </p:txBody>
      </p:sp>
      <p:sp>
        <p:nvSpPr>
          <p:cNvPr id="518" name="Google Shape;518;p54"/>
          <p:cNvSpPr/>
          <p:nvPr/>
        </p:nvSpPr>
        <p:spPr>
          <a:xfrm>
            <a:off x="1317937" y="1533305"/>
            <a:ext cx="937208" cy="937208"/>
          </a:xfrm>
          <a:prstGeom prst="roundRect">
            <a:avLst>
              <a:gd name="adj" fmla="val 16667"/>
            </a:avLst>
          </a:prstGeom>
          <a:solidFill>
            <a:srgbClr val="3960E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800">
              <a:solidFill>
                <a:schemeClr val="lt1"/>
              </a:solidFill>
              <a:latin typeface="Nunito Black"/>
              <a:ea typeface="Nunito Black"/>
              <a:cs typeface="Nunito Black"/>
              <a:sym typeface="Nunito Black"/>
            </a:endParaRPr>
          </a:p>
        </p:txBody>
      </p:sp>
      <p:sp>
        <p:nvSpPr>
          <p:cNvPr id="519" name="Google Shape;519;p54"/>
          <p:cNvSpPr/>
          <p:nvPr/>
        </p:nvSpPr>
        <p:spPr>
          <a:xfrm>
            <a:off x="1317937" y="3040828"/>
            <a:ext cx="937208" cy="937208"/>
          </a:xfrm>
          <a:prstGeom prst="roundRect">
            <a:avLst>
              <a:gd name="adj" fmla="val 16667"/>
            </a:avLst>
          </a:prstGeom>
          <a:solidFill>
            <a:srgbClr val="F73B8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800">
              <a:solidFill>
                <a:schemeClr val="lt1"/>
              </a:solidFill>
              <a:latin typeface="Nunito Black"/>
              <a:ea typeface="Nunito Black"/>
              <a:cs typeface="Nunito Black"/>
              <a:sym typeface="Nunito Black"/>
            </a:endParaRPr>
          </a:p>
        </p:txBody>
      </p:sp>
      <p:sp>
        <p:nvSpPr>
          <p:cNvPr id="520" name="Google Shape;520;p54"/>
          <p:cNvSpPr txBox="1"/>
          <p:nvPr/>
        </p:nvSpPr>
        <p:spPr>
          <a:xfrm>
            <a:off x="2520871" y="3421590"/>
            <a:ext cx="5305200" cy="577200"/>
          </a:xfrm>
          <a:prstGeom prst="rect">
            <a:avLst/>
          </a:prstGeom>
          <a:noFill/>
          <a:ln>
            <a:noFill/>
          </a:ln>
        </p:spPr>
        <p:txBody>
          <a:bodyPr spcFirstLastPara="1" wrap="square" lIns="68575" tIns="34275" rIns="68575" bIns="34275" anchor="t" anchorCtr="0">
            <a:spAutoFit/>
          </a:bodyPr>
          <a:lstStyle/>
          <a:p>
            <a:pPr marL="215900" marR="0" lvl="0" indent="-222250" algn="l" rtl="0">
              <a:lnSpc>
                <a:spcPct val="100000"/>
              </a:lnSpc>
              <a:spcBef>
                <a:spcPts val="0"/>
              </a:spcBef>
              <a:spcAft>
                <a:spcPts val="0"/>
              </a:spcAft>
              <a:buClr>
                <a:srgbClr val="262626"/>
              </a:buClr>
              <a:buSzPts val="1100"/>
              <a:buFont typeface="Arial"/>
              <a:buChar char="•"/>
            </a:pPr>
            <a:r>
              <a:rPr lang="ko" sz="1100" i="1">
                <a:solidFill>
                  <a:srgbClr val="262626"/>
                </a:solidFill>
                <a:latin typeface="Nunito ExtraLight"/>
                <a:ea typeface="Nunito ExtraLight"/>
                <a:cs typeface="Nunito ExtraLight"/>
                <a:sym typeface="Nunito ExtraLight"/>
              </a:rPr>
              <a:t>Steam does not provide platform for numerical ratings</a:t>
            </a:r>
            <a:endParaRPr sz="1100" i="1">
              <a:solidFill>
                <a:srgbClr val="262626"/>
              </a:solidFill>
              <a:latin typeface="Nunito ExtraLight"/>
              <a:ea typeface="Nunito ExtraLight"/>
              <a:cs typeface="Nunito ExtraLight"/>
              <a:sym typeface="Nunito ExtraLight"/>
            </a:endParaRPr>
          </a:p>
          <a:p>
            <a:pPr marL="215900" marR="0" lvl="0" indent="-222250" algn="l" rtl="0">
              <a:lnSpc>
                <a:spcPct val="100000"/>
              </a:lnSpc>
              <a:spcBef>
                <a:spcPts val="0"/>
              </a:spcBef>
              <a:spcAft>
                <a:spcPts val="0"/>
              </a:spcAft>
              <a:buClr>
                <a:srgbClr val="262626"/>
              </a:buClr>
              <a:buSzPts val="1100"/>
              <a:buFont typeface="Arial"/>
              <a:buChar char="•"/>
            </a:pPr>
            <a:r>
              <a:rPr lang="ko" sz="1100" i="1">
                <a:solidFill>
                  <a:srgbClr val="262626"/>
                </a:solidFill>
                <a:latin typeface="Nunito ExtraLight"/>
                <a:ea typeface="Nunito ExtraLight"/>
                <a:cs typeface="Nunito ExtraLight"/>
                <a:sym typeface="Nunito ExtraLight"/>
              </a:rPr>
              <a:t>Quantify relevance of each game title to individual users</a:t>
            </a:r>
            <a:endParaRPr sz="1100" i="1">
              <a:solidFill>
                <a:srgbClr val="262626"/>
              </a:solidFill>
              <a:latin typeface="Nunito ExtraLight"/>
              <a:ea typeface="Nunito ExtraLight"/>
              <a:cs typeface="Nunito ExtraLight"/>
              <a:sym typeface="Nunito ExtraLight"/>
            </a:endParaRPr>
          </a:p>
          <a:p>
            <a:pPr marL="215900" marR="0" lvl="0" indent="-222250" algn="l" rtl="0">
              <a:lnSpc>
                <a:spcPct val="100000"/>
              </a:lnSpc>
              <a:spcBef>
                <a:spcPts val="0"/>
              </a:spcBef>
              <a:spcAft>
                <a:spcPts val="0"/>
              </a:spcAft>
              <a:buClr>
                <a:srgbClr val="262626"/>
              </a:buClr>
              <a:buSzPts val="1100"/>
              <a:buChar char="•"/>
            </a:pPr>
            <a:r>
              <a:rPr lang="ko" sz="1100" b="1" i="1">
                <a:solidFill>
                  <a:srgbClr val="262626"/>
                </a:solidFill>
                <a:latin typeface="Nunito"/>
                <a:ea typeface="Nunito"/>
                <a:cs typeface="Nunito"/>
                <a:sym typeface="Nunito"/>
              </a:rPr>
              <a:t>If the user play a game for a long time: he/she likes the game</a:t>
            </a:r>
            <a:endParaRPr sz="1100" b="1"/>
          </a:p>
        </p:txBody>
      </p:sp>
      <p:sp>
        <p:nvSpPr>
          <p:cNvPr id="521" name="Google Shape;521;p54"/>
          <p:cNvSpPr/>
          <p:nvPr/>
        </p:nvSpPr>
        <p:spPr>
          <a:xfrm>
            <a:off x="2426303" y="1614071"/>
            <a:ext cx="3672600" cy="3000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500" i="1">
                <a:solidFill>
                  <a:srgbClr val="262626"/>
                </a:solidFill>
                <a:latin typeface="Nunito Black"/>
                <a:ea typeface="Nunito Black"/>
                <a:cs typeface="Nunito Black"/>
                <a:sym typeface="Nunito Black"/>
              </a:rPr>
              <a:t>Binning transformation + rank scaling</a:t>
            </a:r>
            <a:endParaRPr sz="1500" i="1">
              <a:solidFill>
                <a:srgbClr val="262626"/>
              </a:solidFill>
              <a:latin typeface="Nunito Black"/>
              <a:ea typeface="Nunito Black"/>
              <a:cs typeface="Nunito Black"/>
              <a:sym typeface="Nunito Black"/>
            </a:endParaRPr>
          </a:p>
        </p:txBody>
      </p:sp>
      <p:sp>
        <p:nvSpPr>
          <p:cNvPr id="522" name="Google Shape;522;p54"/>
          <p:cNvSpPr txBox="1"/>
          <p:nvPr/>
        </p:nvSpPr>
        <p:spPr>
          <a:xfrm>
            <a:off x="1707657" y="841230"/>
            <a:ext cx="5416911" cy="392415"/>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o" sz="2100" b="1">
                <a:solidFill>
                  <a:schemeClr val="dk1"/>
                </a:solidFill>
                <a:latin typeface="Nunito"/>
                <a:ea typeface="Nunito"/>
                <a:cs typeface="Nunito"/>
                <a:sym typeface="Nunito"/>
              </a:rPr>
              <a:t>Collaborative Filtering</a:t>
            </a:r>
            <a:endParaRPr sz="2100" b="1">
              <a:solidFill>
                <a:schemeClr val="dk1"/>
              </a:solidFill>
              <a:latin typeface="Nunito"/>
              <a:ea typeface="Nunito"/>
              <a:cs typeface="Nunito"/>
              <a:sym typeface="Nunito"/>
            </a:endParaRPr>
          </a:p>
        </p:txBody>
      </p:sp>
      <p:pic>
        <p:nvPicPr>
          <p:cNvPr id="523" name="Google Shape;523;p54"/>
          <p:cNvPicPr preferRelativeResize="0"/>
          <p:nvPr/>
        </p:nvPicPr>
        <p:blipFill rotWithShape="1">
          <a:blip r:embed="rId3">
            <a:alphaModFix/>
          </a:blip>
          <a:srcRect/>
          <a:stretch/>
        </p:blipFill>
        <p:spPr>
          <a:xfrm>
            <a:off x="1629631" y="3369215"/>
            <a:ext cx="313821" cy="280434"/>
          </a:xfrm>
          <a:prstGeom prst="rect">
            <a:avLst/>
          </a:prstGeom>
          <a:noFill/>
          <a:ln>
            <a:noFill/>
          </a:ln>
        </p:spPr>
      </p:pic>
      <p:pic>
        <p:nvPicPr>
          <p:cNvPr id="524" name="Google Shape;524;p54"/>
          <p:cNvPicPr preferRelativeResize="0"/>
          <p:nvPr/>
        </p:nvPicPr>
        <p:blipFill rotWithShape="1">
          <a:blip r:embed="rId4">
            <a:alphaModFix/>
          </a:blip>
          <a:srcRect/>
          <a:stretch/>
        </p:blipFill>
        <p:spPr>
          <a:xfrm>
            <a:off x="1568517" y="1779493"/>
            <a:ext cx="436050" cy="444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55"/>
          <p:cNvSpPr txBox="1"/>
          <p:nvPr/>
        </p:nvSpPr>
        <p:spPr>
          <a:xfrm>
            <a:off x="2694215" y="2029294"/>
            <a:ext cx="3755700" cy="869700"/>
          </a:xfrm>
          <a:prstGeom prst="rect">
            <a:avLst/>
          </a:prstGeom>
          <a:noFill/>
          <a:ln>
            <a:noFill/>
          </a:ln>
        </p:spPr>
        <p:txBody>
          <a:bodyPr spcFirstLastPara="1" wrap="square" lIns="68575" tIns="34275" rIns="68575" bIns="34275" anchor="ctr" anchorCtr="0">
            <a:spAutoFit/>
          </a:bodyPr>
          <a:lstStyle/>
          <a:p>
            <a:pPr marL="0" lvl="0" indent="0" algn="ctr" rtl="0">
              <a:spcBef>
                <a:spcPts val="0"/>
              </a:spcBef>
              <a:spcAft>
                <a:spcPts val="0"/>
              </a:spcAft>
              <a:buNone/>
            </a:pPr>
            <a:r>
              <a:rPr lang="ko" sz="2600">
                <a:solidFill>
                  <a:schemeClr val="dk1"/>
                </a:solidFill>
                <a:latin typeface="Nunito Black"/>
                <a:ea typeface="Nunito Black"/>
                <a:cs typeface="Nunito Black"/>
                <a:sym typeface="Nunito Black"/>
              </a:rPr>
              <a:t>Modelling and Evaluation</a:t>
            </a:r>
            <a:endParaRPr sz="2700">
              <a:solidFill>
                <a:srgbClr val="130E29"/>
              </a:solidFill>
              <a:latin typeface="Nunito Black"/>
              <a:ea typeface="Nunito Black"/>
              <a:cs typeface="Nunito Black"/>
              <a:sym typeface="Nunito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8"/>
          <p:cNvSpPr txBox="1"/>
          <p:nvPr/>
        </p:nvSpPr>
        <p:spPr>
          <a:xfrm>
            <a:off x="1319728" y="2262345"/>
            <a:ext cx="30939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900" i="1">
                <a:solidFill>
                  <a:schemeClr val="dk1"/>
                </a:solidFill>
                <a:latin typeface="Nunito ExtraLight"/>
                <a:ea typeface="Nunito ExtraLight"/>
                <a:cs typeface="Nunito ExtraLight"/>
                <a:sym typeface="Nunito ExtraLight"/>
              </a:rPr>
              <a:t>Recommender Systems overview, Project objectives</a:t>
            </a:r>
            <a:endParaRPr sz="900" i="1">
              <a:solidFill>
                <a:schemeClr val="dk1"/>
              </a:solidFill>
              <a:latin typeface="Nunito ExtraLight"/>
              <a:ea typeface="Nunito ExtraLight"/>
              <a:cs typeface="Nunito ExtraLight"/>
              <a:sym typeface="Nunito ExtraLight"/>
            </a:endParaRPr>
          </a:p>
        </p:txBody>
      </p:sp>
      <p:sp>
        <p:nvSpPr>
          <p:cNvPr id="361" name="Google Shape;361;p38"/>
          <p:cNvSpPr/>
          <p:nvPr/>
        </p:nvSpPr>
        <p:spPr>
          <a:xfrm>
            <a:off x="797526" y="2008424"/>
            <a:ext cx="776705" cy="30008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500" i="1">
                <a:solidFill>
                  <a:schemeClr val="dk1"/>
                </a:solidFill>
                <a:latin typeface="Nunito Black"/>
                <a:ea typeface="Nunito Black"/>
                <a:cs typeface="Nunito Black"/>
                <a:sym typeface="Nunito Black"/>
              </a:rPr>
              <a:t>01.</a:t>
            </a:r>
            <a:endParaRPr sz="1500" i="1">
              <a:solidFill>
                <a:schemeClr val="dk1"/>
              </a:solidFill>
              <a:latin typeface="Nunito Black"/>
              <a:ea typeface="Nunito Black"/>
              <a:cs typeface="Nunito Black"/>
              <a:sym typeface="Nunito Black"/>
            </a:endParaRPr>
          </a:p>
        </p:txBody>
      </p:sp>
      <p:sp>
        <p:nvSpPr>
          <p:cNvPr id="362" name="Google Shape;362;p38"/>
          <p:cNvSpPr/>
          <p:nvPr/>
        </p:nvSpPr>
        <p:spPr>
          <a:xfrm>
            <a:off x="1304733" y="2008424"/>
            <a:ext cx="3104384" cy="27699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i="1">
                <a:solidFill>
                  <a:schemeClr val="dk1"/>
                </a:solidFill>
                <a:latin typeface="Nunito Black"/>
                <a:ea typeface="Nunito Black"/>
                <a:cs typeface="Nunito Black"/>
                <a:sym typeface="Nunito Black"/>
              </a:rPr>
              <a:t>Background</a:t>
            </a:r>
            <a:endParaRPr sz="1400" i="1">
              <a:solidFill>
                <a:schemeClr val="dk1"/>
              </a:solidFill>
              <a:latin typeface="Nunito Black"/>
              <a:ea typeface="Nunito Black"/>
              <a:cs typeface="Nunito Black"/>
              <a:sym typeface="Nunito Black"/>
            </a:endParaRPr>
          </a:p>
        </p:txBody>
      </p:sp>
      <p:sp>
        <p:nvSpPr>
          <p:cNvPr id="363" name="Google Shape;363;p38"/>
          <p:cNvSpPr txBox="1"/>
          <p:nvPr/>
        </p:nvSpPr>
        <p:spPr>
          <a:xfrm>
            <a:off x="5252658" y="2262345"/>
            <a:ext cx="30939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900" i="1">
                <a:solidFill>
                  <a:schemeClr val="dk1"/>
                </a:solidFill>
                <a:latin typeface="Nunito ExtraLight"/>
                <a:ea typeface="Nunito ExtraLight"/>
                <a:cs typeface="Nunito ExtraLight"/>
                <a:sym typeface="Nunito ExtraLight"/>
              </a:rPr>
              <a:t>Data Analysis, Data transformation</a:t>
            </a:r>
            <a:endParaRPr sz="900" i="1">
              <a:solidFill>
                <a:schemeClr val="dk1"/>
              </a:solidFill>
              <a:latin typeface="Nunito ExtraLight"/>
              <a:ea typeface="Nunito ExtraLight"/>
              <a:cs typeface="Nunito ExtraLight"/>
              <a:sym typeface="Nunito ExtraLight"/>
            </a:endParaRPr>
          </a:p>
        </p:txBody>
      </p:sp>
      <p:sp>
        <p:nvSpPr>
          <p:cNvPr id="364" name="Google Shape;364;p38"/>
          <p:cNvSpPr/>
          <p:nvPr/>
        </p:nvSpPr>
        <p:spPr>
          <a:xfrm>
            <a:off x="4730456" y="2008424"/>
            <a:ext cx="776705" cy="30008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500" i="1">
                <a:solidFill>
                  <a:schemeClr val="dk1"/>
                </a:solidFill>
                <a:latin typeface="Nunito Black"/>
                <a:ea typeface="Nunito Black"/>
                <a:cs typeface="Nunito Black"/>
                <a:sym typeface="Nunito Black"/>
              </a:rPr>
              <a:t>02.</a:t>
            </a:r>
            <a:endParaRPr sz="1500" i="1">
              <a:solidFill>
                <a:schemeClr val="dk1"/>
              </a:solidFill>
              <a:latin typeface="Nunito Black"/>
              <a:ea typeface="Nunito Black"/>
              <a:cs typeface="Nunito Black"/>
              <a:sym typeface="Nunito Black"/>
            </a:endParaRPr>
          </a:p>
        </p:txBody>
      </p:sp>
      <p:sp>
        <p:nvSpPr>
          <p:cNvPr id="365" name="Google Shape;365;p38"/>
          <p:cNvSpPr/>
          <p:nvPr/>
        </p:nvSpPr>
        <p:spPr>
          <a:xfrm>
            <a:off x="5237663" y="2008424"/>
            <a:ext cx="3104384" cy="27699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i="1">
                <a:solidFill>
                  <a:schemeClr val="dk1"/>
                </a:solidFill>
                <a:latin typeface="Nunito Black"/>
                <a:ea typeface="Nunito Black"/>
                <a:cs typeface="Nunito Black"/>
                <a:sym typeface="Nunito Black"/>
              </a:rPr>
              <a:t>EDA / Data pre-processing</a:t>
            </a:r>
            <a:endParaRPr sz="1400" i="1">
              <a:solidFill>
                <a:schemeClr val="dk1"/>
              </a:solidFill>
              <a:latin typeface="Nunito Black"/>
              <a:ea typeface="Nunito Black"/>
              <a:cs typeface="Nunito Black"/>
              <a:sym typeface="Nunito Black"/>
            </a:endParaRPr>
          </a:p>
        </p:txBody>
      </p:sp>
      <p:sp>
        <p:nvSpPr>
          <p:cNvPr id="366" name="Google Shape;366;p38"/>
          <p:cNvSpPr txBox="1"/>
          <p:nvPr/>
        </p:nvSpPr>
        <p:spPr>
          <a:xfrm>
            <a:off x="1169053" y="3607878"/>
            <a:ext cx="30939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900" i="1">
                <a:solidFill>
                  <a:schemeClr val="dk1"/>
                </a:solidFill>
                <a:latin typeface="Nunito ExtraLight"/>
                <a:ea typeface="Nunito ExtraLight"/>
                <a:cs typeface="Nunito ExtraLight"/>
                <a:sym typeface="Nunito ExtraLight"/>
              </a:rPr>
              <a:t>Evaluation and Model Selection</a:t>
            </a:r>
            <a:endParaRPr sz="900" i="1">
              <a:solidFill>
                <a:schemeClr val="dk1"/>
              </a:solidFill>
              <a:latin typeface="Nunito ExtraLight"/>
              <a:ea typeface="Nunito ExtraLight"/>
              <a:cs typeface="Nunito ExtraLight"/>
              <a:sym typeface="Nunito ExtraLight"/>
            </a:endParaRPr>
          </a:p>
        </p:txBody>
      </p:sp>
      <p:sp>
        <p:nvSpPr>
          <p:cNvPr id="367" name="Google Shape;367;p38"/>
          <p:cNvSpPr/>
          <p:nvPr/>
        </p:nvSpPr>
        <p:spPr>
          <a:xfrm>
            <a:off x="797526" y="3237532"/>
            <a:ext cx="776705" cy="300082"/>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500" i="1">
                <a:solidFill>
                  <a:schemeClr val="dk1"/>
                </a:solidFill>
                <a:latin typeface="Nunito Black"/>
                <a:ea typeface="Nunito Black"/>
                <a:cs typeface="Nunito Black"/>
                <a:sym typeface="Nunito Black"/>
              </a:rPr>
              <a:t>03.</a:t>
            </a:r>
            <a:endParaRPr sz="1500" i="1">
              <a:solidFill>
                <a:schemeClr val="dk1"/>
              </a:solidFill>
              <a:latin typeface="Nunito Black"/>
              <a:ea typeface="Nunito Black"/>
              <a:cs typeface="Nunito Black"/>
              <a:sym typeface="Nunito Black"/>
            </a:endParaRPr>
          </a:p>
        </p:txBody>
      </p:sp>
      <p:sp>
        <p:nvSpPr>
          <p:cNvPr id="368" name="Google Shape;368;p38"/>
          <p:cNvSpPr/>
          <p:nvPr/>
        </p:nvSpPr>
        <p:spPr>
          <a:xfrm>
            <a:off x="1304733" y="3237532"/>
            <a:ext cx="3104400" cy="2769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i="1">
                <a:solidFill>
                  <a:schemeClr val="dk1"/>
                </a:solidFill>
                <a:latin typeface="Nunito Black"/>
                <a:ea typeface="Nunito Black"/>
                <a:cs typeface="Nunito Black"/>
                <a:sym typeface="Nunito Black"/>
              </a:rPr>
              <a:t>Modelling</a:t>
            </a:r>
            <a:endParaRPr sz="1400" i="1">
              <a:solidFill>
                <a:schemeClr val="dk1"/>
              </a:solidFill>
              <a:latin typeface="Nunito Black"/>
              <a:ea typeface="Nunito Black"/>
              <a:cs typeface="Nunito Black"/>
              <a:sym typeface="Nunito Black"/>
            </a:endParaRPr>
          </a:p>
        </p:txBody>
      </p:sp>
      <p:sp>
        <p:nvSpPr>
          <p:cNvPr id="369" name="Google Shape;369;p38"/>
          <p:cNvSpPr txBox="1"/>
          <p:nvPr/>
        </p:nvSpPr>
        <p:spPr>
          <a:xfrm>
            <a:off x="5242958" y="3607878"/>
            <a:ext cx="30939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900" i="1">
              <a:solidFill>
                <a:schemeClr val="dk1"/>
              </a:solidFill>
              <a:latin typeface="Nunito ExtraLight"/>
              <a:ea typeface="Nunito ExtraLight"/>
              <a:cs typeface="Nunito ExtraLight"/>
              <a:sym typeface="Nunito ExtraLight"/>
            </a:endParaRPr>
          </a:p>
        </p:txBody>
      </p:sp>
      <p:sp>
        <p:nvSpPr>
          <p:cNvPr id="370" name="Google Shape;370;p38"/>
          <p:cNvSpPr/>
          <p:nvPr/>
        </p:nvSpPr>
        <p:spPr>
          <a:xfrm>
            <a:off x="4730456" y="3191357"/>
            <a:ext cx="776700" cy="3000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500" i="1">
                <a:solidFill>
                  <a:schemeClr val="dk1"/>
                </a:solidFill>
                <a:latin typeface="Nunito Black"/>
                <a:ea typeface="Nunito Black"/>
                <a:cs typeface="Nunito Black"/>
                <a:sym typeface="Nunito Black"/>
              </a:rPr>
              <a:t>04.</a:t>
            </a:r>
            <a:endParaRPr sz="1500" i="1">
              <a:solidFill>
                <a:schemeClr val="dk1"/>
              </a:solidFill>
              <a:latin typeface="Nunito Black"/>
              <a:ea typeface="Nunito Black"/>
              <a:cs typeface="Nunito Black"/>
              <a:sym typeface="Nunito Black"/>
            </a:endParaRPr>
          </a:p>
        </p:txBody>
      </p:sp>
      <p:sp>
        <p:nvSpPr>
          <p:cNvPr id="371" name="Google Shape;371;p38"/>
          <p:cNvSpPr/>
          <p:nvPr/>
        </p:nvSpPr>
        <p:spPr>
          <a:xfrm>
            <a:off x="5247363" y="3162207"/>
            <a:ext cx="3104400" cy="2769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i="1">
                <a:solidFill>
                  <a:schemeClr val="dk1"/>
                </a:solidFill>
                <a:latin typeface="Nunito Black"/>
                <a:ea typeface="Nunito Black"/>
                <a:cs typeface="Nunito Black"/>
                <a:sym typeface="Nunito Black"/>
              </a:rPr>
              <a:t>Conclusion, Limitations and Future Work</a:t>
            </a:r>
            <a:endParaRPr sz="1400" i="1">
              <a:solidFill>
                <a:schemeClr val="dk1"/>
              </a:solidFill>
              <a:latin typeface="Nunito Black"/>
              <a:ea typeface="Nunito Black"/>
              <a:cs typeface="Nunito Black"/>
              <a:sym typeface="Nunito Black"/>
            </a:endParaRPr>
          </a:p>
        </p:txBody>
      </p:sp>
      <p:sp>
        <p:nvSpPr>
          <p:cNvPr id="372" name="Google Shape;372;p38"/>
          <p:cNvSpPr txBox="1"/>
          <p:nvPr/>
        </p:nvSpPr>
        <p:spPr>
          <a:xfrm>
            <a:off x="1504949" y="1167300"/>
            <a:ext cx="6134102" cy="392415"/>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o" sz="2100" b="0" i="1">
                <a:solidFill>
                  <a:schemeClr val="dk1"/>
                </a:solidFill>
                <a:latin typeface="Nunito Black"/>
                <a:ea typeface="Nunito Black"/>
                <a:cs typeface="Nunito Black"/>
                <a:sym typeface="Nunito Black"/>
              </a:rPr>
              <a:t>Contents</a:t>
            </a:r>
            <a:endParaRPr sz="2100" b="0" i="1">
              <a:solidFill>
                <a:schemeClr val="dk1"/>
              </a:solidFill>
              <a:latin typeface="Nunito Black"/>
              <a:ea typeface="Nunito Black"/>
              <a:cs typeface="Nunito Black"/>
              <a:sym typeface="Nunito Black"/>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pic>
        <p:nvPicPr>
          <p:cNvPr id="534" name="Google Shape;534;p56"/>
          <p:cNvPicPr preferRelativeResize="0"/>
          <p:nvPr/>
        </p:nvPicPr>
        <p:blipFill>
          <a:blip r:embed="rId3">
            <a:alphaModFix/>
          </a:blip>
          <a:stretch>
            <a:fillRect/>
          </a:stretch>
        </p:blipFill>
        <p:spPr>
          <a:xfrm>
            <a:off x="535825" y="1924750"/>
            <a:ext cx="3898725" cy="2611075"/>
          </a:xfrm>
          <a:prstGeom prst="rect">
            <a:avLst/>
          </a:prstGeom>
          <a:noFill/>
          <a:ln>
            <a:noFill/>
          </a:ln>
        </p:spPr>
      </p:pic>
      <p:pic>
        <p:nvPicPr>
          <p:cNvPr id="535" name="Google Shape;535;p56"/>
          <p:cNvPicPr preferRelativeResize="0"/>
          <p:nvPr/>
        </p:nvPicPr>
        <p:blipFill>
          <a:blip r:embed="rId4">
            <a:alphaModFix/>
          </a:blip>
          <a:stretch>
            <a:fillRect/>
          </a:stretch>
        </p:blipFill>
        <p:spPr>
          <a:xfrm>
            <a:off x="4500150" y="1930125"/>
            <a:ext cx="3600450" cy="2600325"/>
          </a:xfrm>
          <a:prstGeom prst="rect">
            <a:avLst/>
          </a:prstGeom>
          <a:noFill/>
          <a:ln>
            <a:noFill/>
          </a:ln>
        </p:spPr>
      </p:pic>
      <p:sp>
        <p:nvSpPr>
          <p:cNvPr id="536" name="Google Shape;536;p56"/>
          <p:cNvSpPr txBox="1"/>
          <p:nvPr/>
        </p:nvSpPr>
        <p:spPr>
          <a:xfrm>
            <a:off x="2057804" y="527376"/>
            <a:ext cx="4767900" cy="392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o" sz="2100" b="1">
                <a:solidFill>
                  <a:schemeClr val="dk1"/>
                </a:solidFill>
                <a:latin typeface="Nunito"/>
                <a:ea typeface="Nunito"/>
                <a:cs typeface="Nunito"/>
                <a:sym typeface="Nunito"/>
              </a:rPr>
              <a:t>Content Filtering</a:t>
            </a:r>
            <a:endParaRPr sz="2100" b="1">
              <a:solidFill>
                <a:schemeClr val="dk1"/>
              </a:solidFill>
              <a:latin typeface="Nunito"/>
              <a:ea typeface="Nunito"/>
              <a:cs typeface="Nunito"/>
              <a:sym typeface="Nunito"/>
            </a:endParaRPr>
          </a:p>
        </p:txBody>
      </p:sp>
      <p:sp>
        <p:nvSpPr>
          <p:cNvPr id="537" name="Google Shape;537;p56"/>
          <p:cNvSpPr txBox="1"/>
          <p:nvPr/>
        </p:nvSpPr>
        <p:spPr>
          <a:xfrm>
            <a:off x="624450" y="1563900"/>
            <a:ext cx="1755600" cy="223200"/>
          </a:xfrm>
          <a:prstGeom prst="rect">
            <a:avLst/>
          </a:prstGeom>
          <a:noFill/>
          <a:ln>
            <a:noFill/>
          </a:ln>
        </p:spPr>
        <p:txBody>
          <a:bodyPr spcFirstLastPara="1" wrap="square" lIns="68575" tIns="34275" rIns="68575" bIns="34275" anchor="t" anchorCtr="0">
            <a:spAutoFit/>
          </a:bodyPr>
          <a:lstStyle/>
          <a:p>
            <a:pPr marL="0" lvl="0" indent="0" algn="l" rtl="0">
              <a:lnSpc>
                <a:spcPct val="115000"/>
              </a:lnSpc>
              <a:spcBef>
                <a:spcPts val="0"/>
              </a:spcBef>
              <a:spcAft>
                <a:spcPts val="0"/>
              </a:spcAft>
              <a:buSzPts val="1100"/>
              <a:buNone/>
            </a:pPr>
            <a:r>
              <a:rPr lang="ko" sz="1000" b="1">
                <a:solidFill>
                  <a:schemeClr val="dk1"/>
                </a:solidFill>
                <a:latin typeface="Nunito"/>
                <a:ea typeface="Nunito"/>
                <a:cs typeface="Nunito"/>
                <a:sym typeface="Nunito"/>
              </a:rPr>
              <a:t>Assassin's Creed® Odyssey</a:t>
            </a:r>
            <a:endParaRPr sz="1300">
              <a:solidFill>
                <a:schemeClr val="dk1"/>
              </a:solidFill>
              <a:latin typeface="Nunito Black"/>
              <a:ea typeface="Nunito Black"/>
              <a:cs typeface="Nunito Black"/>
              <a:sym typeface="Nunito Black"/>
            </a:endParaRPr>
          </a:p>
        </p:txBody>
      </p:sp>
      <p:sp>
        <p:nvSpPr>
          <p:cNvPr id="538" name="Google Shape;538;p56"/>
          <p:cNvSpPr txBox="1"/>
          <p:nvPr/>
        </p:nvSpPr>
        <p:spPr>
          <a:xfrm>
            <a:off x="4799025" y="1563900"/>
            <a:ext cx="2312100" cy="400200"/>
          </a:xfrm>
          <a:prstGeom prst="rect">
            <a:avLst/>
          </a:prstGeom>
          <a:noFill/>
          <a:ln>
            <a:noFill/>
          </a:ln>
        </p:spPr>
        <p:txBody>
          <a:bodyPr spcFirstLastPara="1" wrap="square" lIns="68575" tIns="34275" rIns="68575" bIns="34275" anchor="t" anchorCtr="0">
            <a:spAutoFit/>
          </a:bodyPr>
          <a:lstStyle/>
          <a:p>
            <a:pPr marL="0" lvl="0" indent="0" algn="l" rtl="0">
              <a:lnSpc>
                <a:spcPct val="115000"/>
              </a:lnSpc>
              <a:spcBef>
                <a:spcPts val="0"/>
              </a:spcBef>
              <a:spcAft>
                <a:spcPts val="0"/>
              </a:spcAft>
              <a:buSzPts val="1100"/>
              <a:buNone/>
            </a:pPr>
            <a:r>
              <a:rPr lang="ko" sz="1000" b="1">
                <a:solidFill>
                  <a:schemeClr val="dk1"/>
                </a:solidFill>
                <a:latin typeface="Nunito"/>
                <a:ea typeface="Nunito"/>
                <a:cs typeface="Nunito"/>
                <a:sym typeface="Nunito"/>
              </a:rPr>
              <a:t>Sid Meier's Civilization® III Complete</a:t>
            </a:r>
            <a:endParaRPr sz="1000" b="1">
              <a:solidFill>
                <a:schemeClr val="dk1"/>
              </a:solidFill>
              <a:latin typeface="Nunito"/>
              <a:ea typeface="Nunito"/>
              <a:cs typeface="Nunito"/>
              <a:sym typeface="Nunito"/>
            </a:endParaRPr>
          </a:p>
          <a:p>
            <a:pPr marL="0" lvl="0" indent="0" algn="l" rtl="0">
              <a:lnSpc>
                <a:spcPct val="115000"/>
              </a:lnSpc>
              <a:spcBef>
                <a:spcPts val="0"/>
              </a:spcBef>
              <a:spcAft>
                <a:spcPts val="0"/>
              </a:spcAft>
              <a:buSzPts val="1100"/>
              <a:buNone/>
            </a:pPr>
            <a:endParaRPr sz="1000" b="1">
              <a:solidFill>
                <a:schemeClr val="dk1"/>
              </a:solidFill>
              <a:latin typeface="Nunito"/>
              <a:ea typeface="Nunito"/>
              <a:cs typeface="Nunito"/>
              <a:sym typeface="Nunito"/>
            </a:endParaRPr>
          </a:p>
        </p:txBody>
      </p:sp>
      <p:sp>
        <p:nvSpPr>
          <p:cNvPr id="539" name="Google Shape;539;p56"/>
          <p:cNvSpPr txBox="1"/>
          <p:nvPr/>
        </p:nvSpPr>
        <p:spPr>
          <a:xfrm>
            <a:off x="732975" y="1130225"/>
            <a:ext cx="2175300" cy="223200"/>
          </a:xfrm>
          <a:prstGeom prst="rect">
            <a:avLst/>
          </a:prstGeom>
          <a:noFill/>
          <a:ln>
            <a:noFill/>
          </a:ln>
        </p:spPr>
        <p:txBody>
          <a:bodyPr spcFirstLastPara="1" wrap="square" lIns="68575" tIns="34275" rIns="68575" bIns="34275" anchor="t" anchorCtr="0">
            <a:spAutoFit/>
          </a:bodyPr>
          <a:lstStyle/>
          <a:p>
            <a:pPr marL="0" lvl="0" indent="0" algn="l" rtl="0">
              <a:lnSpc>
                <a:spcPct val="115000"/>
              </a:lnSpc>
              <a:spcBef>
                <a:spcPts val="0"/>
              </a:spcBef>
              <a:spcAft>
                <a:spcPts val="0"/>
              </a:spcAft>
              <a:buSzPts val="1100"/>
              <a:buNone/>
            </a:pPr>
            <a:r>
              <a:rPr lang="ko" sz="1000" b="1">
                <a:solidFill>
                  <a:schemeClr val="dk1"/>
                </a:solidFill>
                <a:latin typeface="Nunito"/>
                <a:ea typeface="Nunito"/>
                <a:cs typeface="Nunito"/>
                <a:sym typeface="Nunito"/>
              </a:rPr>
              <a:t>Vectorizer: TF-IDF, ngram = (1,1)</a:t>
            </a:r>
            <a:endParaRPr sz="1300">
              <a:solidFill>
                <a:schemeClr val="dk1"/>
              </a:solidFill>
              <a:latin typeface="Nunito Black"/>
              <a:ea typeface="Nunito Black"/>
              <a:cs typeface="Nunito Black"/>
              <a:sym typeface="Nunito Black"/>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57"/>
          <p:cNvSpPr txBox="1"/>
          <p:nvPr/>
        </p:nvSpPr>
        <p:spPr>
          <a:xfrm>
            <a:off x="905594" y="3506221"/>
            <a:ext cx="515400" cy="207900"/>
          </a:xfrm>
          <a:prstGeom prst="rect">
            <a:avLst/>
          </a:prstGeom>
          <a:noFill/>
          <a:ln>
            <a:noFill/>
          </a:ln>
        </p:spPr>
        <p:txBody>
          <a:bodyPr spcFirstLastPara="1" wrap="square" lIns="68575" tIns="34275" rIns="68575" bIns="34275" anchor="t" anchorCtr="0">
            <a:spAutoFit/>
          </a:bodyPr>
          <a:lstStyle/>
          <a:p>
            <a:pPr marL="0" marR="0" lvl="0" indent="0" algn="r" rtl="0">
              <a:lnSpc>
                <a:spcPct val="150000"/>
              </a:lnSpc>
              <a:spcBef>
                <a:spcPts val="0"/>
              </a:spcBef>
              <a:spcAft>
                <a:spcPts val="0"/>
              </a:spcAft>
              <a:buNone/>
            </a:pPr>
            <a:r>
              <a:rPr lang="ko" sz="900">
                <a:solidFill>
                  <a:schemeClr val="dk1"/>
                </a:solidFill>
                <a:latin typeface="Nunito ExtraLight"/>
                <a:ea typeface="Nunito ExtraLight"/>
                <a:cs typeface="Nunito ExtraLight"/>
                <a:sym typeface="Nunito ExtraLight"/>
              </a:rPr>
              <a:t>0.9</a:t>
            </a:r>
            <a:endParaRPr sz="1100"/>
          </a:p>
        </p:txBody>
      </p:sp>
      <p:sp>
        <p:nvSpPr>
          <p:cNvPr id="545" name="Google Shape;545;p57"/>
          <p:cNvSpPr txBox="1"/>
          <p:nvPr/>
        </p:nvSpPr>
        <p:spPr>
          <a:xfrm>
            <a:off x="905594" y="2085204"/>
            <a:ext cx="515400" cy="207900"/>
          </a:xfrm>
          <a:prstGeom prst="rect">
            <a:avLst/>
          </a:prstGeom>
          <a:noFill/>
          <a:ln>
            <a:noFill/>
          </a:ln>
        </p:spPr>
        <p:txBody>
          <a:bodyPr spcFirstLastPara="1" wrap="square" lIns="68575" tIns="34275" rIns="68575" bIns="34275" anchor="t" anchorCtr="0">
            <a:spAutoFit/>
          </a:bodyPr>
          <a:lstStyle/>
          <a:p>
            <a:pPr marL="0" marR="0" lvl="0" indent="0" algn="r" rtl="0">
              <a:lnSpc>
                <a:spcPct val="150000"/>
              </a:lnSpc>
              <a:spcBef>
                <a:spcPts val="0"/>
              </a:spcBef>
              <a:spcAft>
                <a:spcPts val="0"/>
              </a:spcAft>
              <a:buNone/>
            </a:pPr>
            <a:r>
              <a:rPr lang="ko" sz="900">
                <a:solidFill>
                  <a:schemeClr val="dk1"/>
                </a:solidFill>
                <a:latin typeface="Nunito ExtraLight"/>
                <a:ea typeface="Nunito ExtraLight"/>
                <a:cs typeface="Nunito ExtraLight"/>
                <a:sym typeface="Nunito ExtraLight"/>
              </a:rPr>
              <a:t>1.2</a:t>
            </a:r>
            <a:endParaRPr sz="1100"/>
          </a:p>
        </p:txBody>
      </p:sp>
      <p:sp>
        <p:nvSpPr>
          <p:cNvPr id="546" name="Google Shape;546;p57"/>
          <p:cNvSpPr txBox="1"/>
          <p:nvPr/>
        </p:nvSpPr>
        <p:spPr>
          <a:xfrm>
            <a:off x="905594" y="2558876"/>
            <a:ext cx="515400" cy="207900"/>
          </a:xfrm>
          <a:prstGeom prst="rect">
            <a:avLst/>
          </a:prstGeom>
          <a:noFill/>
          <a:ln>
            <a:noFill/>
          </a:ln>
        </p:spPr>
        <p:txBody>
          <a:bodyPr spcFirstLastPara="1" wrap="square" lIns="68575" tIns="34275" rIns="68575" bIns="34275" anchor="t" anchorCtr="0">
            <a:spAutoFit/>
          </a:bodyPr>
          <a:lstStyle/>
          <a:p>
            <a:pPr marL="0" marR="0" lvl="0" indent="0" algn="r" rtl="0">
              <a:lnSpc>
                <a:spcPct val="150000"/>
              </a:lnSpc>
              <a:spcBef>
                <a:spcPts val="0"/>
              </a:spcBef>
              <a:spcAft>
                <a:spcPts val="0"/>
              </a:spcAft>
              <a:buNone/>
            </a:pPr>
            <a:r>
              <a:rPr lang="ko" sz="900">
                <a:solidFill>
                  <a:schemeClr val="dk1"/>
                </a:solidFill>
                <a:latin typeface="Nunito ExtraLight"/>
                <a:ea typeface="Nunito ExtraLight"/>
                <a:cs typeface="Nunito ExtraLight"/>
                <a:sym typeface="Nunito ExtraLight"/>
              </a:rPr>
              <a:t>1.1</a:t>
            </a:r>
            <a:endParaRPr sz="1100"/>
          </a:p>
        </p:txBody>
      </p:sp>
      <p:sp>
        <p:nvSpPr>
          <p:cNvPr id="547" name="Google Shape;547;p57"/>
          <p:cNvSpPr txBox="1"/>
          <p:nvPr/>
        </p:nvSpPr>
        <p:spPr>
          <a:xfrm>
            <a:off x="905594" y="3032549"/>
            <a:ext cx="515400" cy="207900"/>
          </a:xfrm>
          <a:prstGeom prst="rect">
            <a:avLst/>
          </a:prstGeom>
          <a:noFill/>
          <a:ln>
            <a:noFill/>
          </a:ln>
        </p:spPr>
        <p:txBody>
          <a:bodyPr spcFirstLastPara="1" wrap="square" lIns="68575" tIns="34275" rIns="68575" bIns="34275" anchor="t" anchorCtr="0">
            <a:spAutoFit/>
          </a:bodyPr>
          <a:lstStyle/>
          <a:p>
            <a:pPr marL="0" marR="0" lvl="0" indent="0" algn="r" rtl="0">
              <a:lnSpc>
                <a:spcPct val="150000"/>
              </a:lnSpc>
              <a:spcBef>
                <a:spcPts val="0"/>
              </a:spcBef>
              <a:spcAft>
                <a:spcPts val="0"/>
              </a:spcAft>
              <a:buNone/>
            </a:pPr>
            <a:r>
              <a:rPr lang="ko" sz="900">
                <a:solidFill>
                  <a:schemeClr val="dk1"/>
                </a:solidFill>
                <a:latin typeface="Nunito ExtraLight"/>
                <a:ea typeface="Nunito ExtraLight"/>
                <a:cs typeface="Nunito ExtraLight"/>
                <a:sym typeface="Nunito ExtraLight"/>
              </a:rPr>
              <a:t>1</a:t>
            </a:r>
            <a:endParaRPr sz="1100"/>
          </a:p>
        </p:txBody>
      </p:sp>
      <p:sp>
        <p:nvSpPr>
          <p:cNvPr id="548" name="Google Shape;548;p57"/>
          <p:cNvSpPr txBox="1"/>
          <p:nvPr/>
        </p:nvSpPr>
        <p:spPr>
          <a:xfrm>
            <a:off x="905594" y="1611533"/>
            <a:ext cx="515400" cy="207900"/>
          </a:xfrm>
          <a:prstGeom prst="rect">
            <a:avLst/>
          </a:prstGeom>
          <a:noFill/>
          <a:ln>
            <a:noFill/>
          </a:ln>
        </p:spPr>
        <p:txBody>
          <a:bodyPr spcFirstLastPara="1" wrap="square" lIns="68575" tIns="34275" rIns="68575" bIns="34275" anchor="t" anchorCtr="0">
            <a:spAutoFit/>
          </a:bodyPr>
          <a:lstStyle/>
          <a:p>
            <a:pPr marL="0" marR="0" lvl="0" indent="0" algn="r" rtl="0">
              <a:lnSpc>
                <a:spcPct val="150000"/>
              </a:lnSpc>
              <a:spcBef>
                <a:spcPts val="0"/>
              </a:spcBef>
              <a:spcAft>
                <a:spcPts val="0"/>
              </a:spcAft>
              <a:buNone/>
            </a:pPr>
            <a:r>
              <a:rPr lang="ko" sz="900">
                <a:solidFill>
                  <a:schemeClr val="dk1"/>
                </a:solidFill>
                <a:latin typeface="Nunito ExtraLight"/>
                <a:ea typeface="Nunito ExtraLight"/>
                <a:cs typeface="Nunito ExtraLight"/>
                <a:sym typeface="Nunito ExtraLight"/>
              </a:rPr>
              <a:t>1.3</a:t>
            </a:r>
            <a:endParaRPr sz="1100"/>
          </a:p>
        </p:txBody>
      </p:sp>
      <p:sp>
        <p:nvSpPr>
          <p:cNvPr id="549" name="Google Shape;549;p57"/>
          <p:cNvSpPr txBox="1"/>
          <p:nvPr/>
        </p:nvSpPr>
        <p:spPr>
          <a:xfrm>
            <a:off x="905594" y="1137860"/>
            <a:ext cx="515400" cy="207900"/>
          </a:xfrm>
          <a:prstGeom prst="rect">
            <a:avLst/>
          </a:prstGeom>
          <a:noFill/>
          <a:ln>
            <a:noFill/>
          </a:ln>
        </p:spPr>
        <p:txBody>
          <a:bodyPr spcFirstLastPara="1" wrap="square" lIns="68575" tIns="34275" rIns="68575" bIns="34275" anchor="t" anchorCtr="0">
            <a:spAutoFit/>
          </a:bodyPr>
          <a:lstStyle/>
          <a:p>
            <a:pPr marL="0" marR="0" lvl="0" indent="0" algn="r" rtl="0">
              <a:lnSpc>
                <a:spcPct val="150000"/>
              </a:lnSpc>
              <a:spcBef>
                <a:spcPts val="0"/>
              </a:spcBef>
              <a:spcAft>
                <a:spcPts val="0"/>
              </a:spcAft>
              <a:buNone/>
            </a:pPr>
            <a:r>
              <a:rPr lang="ko" sz="900">
                <a:solidFill>
                  <a:schemeClr val="dk1"/>
                </a:solidFill>
                <a:latin typeface="Nunito ExtraLight"/>
                <a:ea typeface="Nunito ExtraLight"/>
                <a:cs typeface="Nunito ExtraLight"/>
                <a:sym typeface="Nunito ExtraLight"/>
              </a:rPr>
              <a:t>1.4</a:t>
            </a:r>
            <a:endParaRPr sz="1100"/>
          </a:p>
        </p:txBody>
      </p:sp>
      <p:sp>
        <p:nvSpPr>
          <p:cNvPr id="550" name="Google Shape;550;p57"/>
          <p:cNvSpPr/>
          <p:nvPr/>
        </p:nvSpPr>
        <p:spPr>
          <a:xfrm>
            <a:off x="1620850" y="930977"/>
            <a:ext cx="398400" cy="2799900"/>
          </a:xfrm>
          <a:prstGeom prst="roundRect">
            <a:avLst>
              <a:gd name="adj" fmla="val 50000"/>
            </a:avLst>
          </a:prstGeom>
          <a:solidFill>
            <a:srgbClr val="3960E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Nunito ExtraLight"/>
              <a:ea typeface="Nunito ExtraLight"/>
              <a:cs typeface="Nunito ExtraLight"/>
              <a:sym typeface="Nunito ExtraLight"/>
            </a:endParaRPr>
          </a:p>
        </p:txBody>
      </p:sp>
      <p:sp>
        <p:nvSpPr>
          <p:cNvPr id="551" name="Google Shape;551;p57"/>
          <p:cNvSpPr txBox="1"/>
          <p:nvPr/>
        </p:nvSpPr>
        <p:spPr>
          <a:xfrm>
            <a:off x="1562223" y="3760964"/>
            <a:ext cx="515400" cy="207900"/>
          </a:xfrm>
          <a:prstGeom prst="rect">
            <a:avLst/>
          </a:prstGeom>
          <a:noFill/>
          <a:ln>
            <a:noFill/>
          </a:ln>
        </p:spPr>
        <p:txBody>
          <a:bodyPr spcFirstLastPara="1" wrap="square" lIns="68575" tIns="34275" rIns="68575" bIns="34275" anchor="t" anchorCtr="0">
            <a:spAutoFit/>
          </a:bodyPr>
          <a:lstStyle/>
          <a:p>
            <a:pPr marL="0" marR="0" lvl="0" indent="0" algn="ctr" rtl="0">
              <a:lnSpc>
                <a:spcPct val="150000"/>
              </a:lnSpc>
              <a:spcBef>
                <a:spcPts val="0"/>
              </a:spcBef>
              <a:spcAft>
                <a:spcPts val="0"/>
              </a:spcAft>
              <a:buNone/>
            </a:pPr>
            <a:r>
              <a:rPr lang="ko" sz="900">
                <a:solidFill>
                  <a:schemeClr val="dk1"/>
                </a:solidFill>
                <a:latin typeface="Nunito ExtraLight"/>
                <a:ea typeface="Nunito ExtraLight"/>
                <a:cs typeface="Nunito ExtraLight"/>
                <a:sym typeface="Nunito ExtraLight"/>
              </a:rPr>
              <a:t>1.443</a:t>
            </a:r>
            <a:endParaRPr sz="1100"/>
          </a:p>
        </p:txBody>
      </p:sp>
      <p:sp>
        <p:nvSpPr>
          <p:cNvPr id="552" name="Google Shape;552;p57"/>
          <p:cNvSpPr/>
          <p:nvPr/>
        </p:nvSpPr>
        <p:spPr>
          <a:xfrm>
            <a:off x="2322800" y="3204744"/>
            <a:ext cx="398400" cy="504000"/>
          </a:xfrm>
          <a:prstGeom prst="roundRect">
            <a:avLst>
              <a:gd name="adj" fmla="val 50000"/>
            </a:avLst>
          </a:prstGeom>
          <a:solidFill>
            <a:srgbClr val="3960E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Nunito ExtraLight"/>
              <a:ea typeface="Nunito ExtraLight"/>
              <a:cs typeface="Nunito ExtraLight"/>
              <a:sym typeface="Nunito ExtraLight"/>
            </a:endParaRPr>
          </a:p>
        </p:txBody>
      </p:sp>
      <p:sp>
        <p:nvSpPr>
          <p:cNvPr id="553" name="Google Shape;553;p57"/>
          <p:cNvSpPr txBox="1"/>
          <p:nvPr/>
        </p:nvSpPr>
        <p:spPr>
          <a:xfrm>
            <a:off x="2264162" y="3760964"/>
            <a:ext cx="515400" cy="207900"/>
          </a:xfrm>
          <a:prstGeom prst="rect">
            <a:avLst/>
          </a:prstGeom>
          <a:noFill/>
          <a:ln>
            <a:noFill/>
          </a:ln>
        </p:spPr>
        <p:txBody>
          <a:bodyPr spcFirstLastPara="1" wrap="square" lIns="68575" tIns="34275" rIns="68575" bIns="34275" anchor="t" anchorCtr="0">
            <a:spAutoFit/>
          </a:bodyPr>
          <a:lstStyle/>
          <a:p>
            <a:pPr marL="0" marR="0" lvl="0" indent="0" algn="ctr" rtl="0">
              <a:lnSpc>
                <a:spcPct val="150000"/>
              </a:lnSpc>
              <a:spcBef>
                <a:spcPts val="0"/>
              </a:spcBef>
              <a:spcAft>
                <a:spcPts val="0"/>
              </a:spcAft>
              <a:buNone/>
            </a:pPr>
            <a:r>
              <a:rPr lang="ko" sz="900">
                <a:solidFill>
                  <a:schemeClr val="dk1"/>
                </a:solidFill>
                <a:latin typeface="Nunito ExtraLight"/>
                <a:ea typeface="Nunito ExtraLight"/>
                <a:cs typeface="Nunito ExtraLight"/>
                <a:sym typeface="Nunito ExtraLight"/>
              </a:rPr>
              <a:t>0.984</a:t>
            </a:r>
            <a:endParaRPr sz="1100"/>
          </a:p>
        </p:txBody>
      </p:sp>
      <p:sp>
        <p:nvSpPr>
          <p:cNvPr id="554" name="Google Shape;554;p57"/>
          <p:cNvSpPr/>
          <p:nvPr/>
        </p:nvSpPr>
        <p:spPr>
          <a:xfrm>
            <a:off x="3024750" y="3240450"/>
            <a:ext cx="303000" cy="468300"/>
          </a:xfrm>
          <a:prstGeom prst="roundRect">
            <a:avLst>
              <a:gd name="adj" fmla="val 50000"/>
            </a:avLst>
          </a:prstGeom>
          <a:solidFill>
            <a:srgbClr val="3960E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Nunito ExtraLight"/>
              <a:ea typeface="Nunito ExtraLight"/>
              <a:cs typeface="Nunito ExtraLight"/>
              <a:sym typeface="Nunito ExtraLight"/>
            </a:endParaRPr>
          </a:p>
        </p:txBody>
      </p:sp>
      <p:sp>
        <p:nvSpPr>
          <p:cNvPr id="555" name="Google Shape;555;p57"/>
          <p:cNvSpPr txBox="1"/>
          <p:nvPr/>
        </p:nvSpPr>
        <p:spPr>
          <a:xfrm>
            <a:off x="2966102" y="3760964"/>
            <a:ext cx="515400" cy="207900"/>
          </a:xfrm>
          <a:prstGeom prst="rect">
            <a:avLst/>
          </a:prstGeom>
          <a:noFill/>
          <a:ln>
            <a:noFill/>
          </a:ln>
        </p:spPr>
        <p:txBody>
          <a:bodyPr spcFirstLastPara="1" wrap="square" lIns="68575" tIns="34275" rIns="68575" bIns="34275" anchor="t" anchorCtr="0">
            <a:spAutoFit/>
          </a:bodyPr>
          <a:lstStyle/>
          <a:p>
            <a:pPr marL="0" lvl="0" indent="0" algn="ctr" rtl="0">
              <a:lnSpc>
                <a:spcPct val="150000"/>
              </a:lnSpc>
              <a:spcBef>
                <a:spcPts val="0"/>
              </a:spcBef>
              <a:spcAft>
                <a:spcPts val="0"/>
              </a:spcAft>
              <a:buClr>
                <a:schemeClr val="dk1"/>
              </a:buClr>
              <a:buFont typeface="Arial"/>
              <a:buNone/>
            </a:pPr>
            <a:r>
              <a:rPr lang="ko" sz="900">
                <a:solidFill>
                  <a:schemeClr val="dk1"/>
                </a:solidFill>
                <a:latin typeface="Nunito ExtraLight"/>
                <a:ea typeface="Nunito ExtraLight"/>
                <a:cs typeface="Nunito ExtraLight"/>
                <a:sym typeface="Nunito ExtraLight"/>
              </a:rPr>
              <a:t>0.981</a:t>
            </a:r>
            <a:endParaRPr sz="1100"/>
          </a:p>
        </p:txBody>
      </p:sp>
      <p:sp>
        <p:nvSpPr>
          <p:cNvPr id="556" name="Google Shape;556;p57"/>
          <p:cNvSpPr/>
          <p:nvPr/>
        </p:nvSpPr>
        <p:spPr>
          <a:xfrm>
            <a:off x="3726676" y="3146882"/>
            <a:ext cx="339000" cy="561600"/>
          </a:xfrm>
          <a:prstGeom prst="roundRect">
            <a:avLst>
              <a:gd name="adj" fmla="val 50000"/>
            </a:avLst>
          </a:prstGeom>
          <a:solidFill>
            <a:srgbClr val="3960E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Nunito ExtraLight"/>
              <a:ea typeface="Nunito ExtraLight"/>
              <a:cs typeface="Nunito ExtraLight"/>
              <a:sym typeface="Nunito ExtraLight"/>
            </a:endParaRPr>
          </a:p>
        </p:txBody>
      </p:sp>
      <p:sp>
        <p:nvSpPr>
          <p:cNvPr id="557" name="Google Shape;557;p57"/>
          <p:cNvSpPr txBox="1"/>
          <p:nvPr/>
        </p:nvSpPr>
        <p:spPr>
          <a:xfrm>
            <a:off x="3668041" y="3760964"/>
            <a:ext cx="515400" cy="207900"/>
          </a:xfrm>
          <a:prstGeom prst="rect">
            <a:avLst/>
          </a:prstGeom>
          <a:noFill/>
          <a:ln>
            <a:noFill/>
          </a:ln>
        </p:spPr>
        <p:txBody>
          <a:bodyPr spcFirstLastPara="1" wrap="square" lIns="68575" tIns="34275" rIns="68575" bIns="34275" anchor="t" anchorCtr="0">
            <a:spAutoFit/>
          </a:bodyPr>
          <a:lstStyle/>
          <a:p>
            <a:pPr marL="0" marR="0" lvl="0" indent="0" algn="ctr" rtl="0">
              <a:lnSpc>
                <a:spcPct val="150000"/>
              </a:lnSpc>
              <a:spcBef>
                <a:spcPts val="0"/>
              </a:spcBef>
              <a:spcAft>
                <a:spcPts val="0"/>
              </a:spcAft>
              <a:buNone/>
            </a:pPr>
            <a:r>
              <a:rPr lang="ko" sz="900">
                <a:solidFill>
                  <a:schemeClr val="dk1"/>
                </a:solidFill>
                <a:latin typeface="Nunito ExtraLight"/>
                <a:ea typeface="Nunito ExtraLight"/>
                <a:cs typeface="Nunito ExtraLight"/>
                <a:sym typeface="Nunito ExtraLight"/>
              </a:rPr>
              <a:t>1.009</a:t>
            </a:r>
            <a:endParaRPr sz="1100"/>
          </a:p>
        </p:txBody>
      </p:sp>
      <p:sp>
        <p:nvSpPr>
          <p:cNvPr id="558" name="Google Shape;558;p57"/>
          <p:cNvSpPr/>
          <p:nvPr/>
        </p:nvSpPr>
        <p:spPr>
          <a:xfrm>
            <a:off x="4428625" y="2640475"/>
            <a:ext cx="398400" cy="1068300"/>
          </a:xfrm>
          <a:prstGeom prst="roundRect">
            <a:avLst>
              <a:gd name="adj" fmla="val 50000"/>
            </a:avLst>
          </a:prstGeom>
          <a:solidFill>
            <a:srgbClr val="3960E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Nunito ExtraLight"/>
              <a:ea typeface="Nunito ExtraLight"/>
              <a:cs typeface="Nunito ExtraLight"/>
              <a:sym typeface="Nunito ExtraLight"/>
            </a:endParaRPr>
          </a:p>
        </p:txBody>
      </p:sp>
      <p:sp>
        <p:nvSpPr>
          <p:cNvPr id="559" name="Google Shape;559;p57"/>
          <p:cNvSpPr txBox="1"/>
          <p:nvPr/>
        </p:nvSpPr>
        <p:spPr>
          <a:xfrm>
            <a:off x="4369981" y="3760964"/>
            <a:ext cx="515400" cy="207900"/>
          </a:xfrm>
          <a:prstGeom prst="rect">
            <a:avLst/>
          </a:prstGeom>
          <a:noFill/>
          <a:ln>
            <a:noFill/>
          </a:ln>
        </p:spPr>
        <p:txBody>
          <a:bodyPr spcFirstLastPara="1" wrap="square" lIns="68575" tIns="34275" rIns="68575" bIns="34275" anchor="t" anchorCtr="0">
            <a:spAutoFit/>
          </a:bodyPr>
          <a:lstStyle/>
          <a:p>
            <a:pPr marL="0" marR="0" lvl="0" indent="0" algn="ctr" rtl="0">
              <a:lnSpc>
                <a:spcPct val="150000"/>
              </a:lnSpc>
              <a:spcBef>
                <a:spcPts val="0"/>
              </a:spcBef>
              <a:spcAft>
                <a:spcPts val="0"/>
              </a:spcAft>
              <a:buNone/>
            </a:pPr>
            <a:r>
              <a:rPr lang="ko" sz="900">
                <a:solidFill>
                  <a:schemeClr val="dk1"/>
                </a:solidFill>
                <a:latin typeface="Nunito ExtraLight"/>
                <a:ea typeface="Nunito ExtraLight"/>
                <a:cs typeface="Nunito ExtraLight"/>
                <a:sym typeface="Nunito ExtraLight"/>
              </a:rPr>
              <a:t>1.119</a:t>
            </a:r>
            <a:endParaRPr sz="1100"/>
          </a:p>
        </p:txBody>
      </p:sp>
      <p:sp>
        <p:nvSpPr>
          <p:cNvPr id="560" name="Google Shape;560;p57"/>
          <p:cNvSpPr txBox="1"/>
          <p:nvPr/>
        </p:nvSpPr>
        <p:spPr>
          <a:xfrm>
            <a:off x="1538586" y="506207"/>
            <a:ext cx="6178200" cy="392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o" sz="2100" b="1">
                <a:solidFill>
                  <a:schemeClr val="dk1"/>
                </a:solidFill>
                <a:latin typeface="Nunito"/>
                <a:ea typeface="Nunito"/>
                <a:cs typeface="Nunito"/>
                <a:sym typeface="Nunito"/>
              </a:rPr>
              <a:t>Collaborative Filtering (RMSE)</a:t>
            </a:r>
            <a:endParaRPr sz="2100" b="1">
              <a:solidFill>
                <a:schemeClr val="dk1"/>
              </a:solidFill>
              <a:latin typeface="Nunito"/>
              <a:ea typeface="Nunito"/>
              <a:cs typeface="Nunito"/>
              <a:sym typeface="Nunito"/>
            </a:endParaRPr>
          </a:p>
        </p:txBody>
      </p:sp>
      <p:sp>
        <p:nvSpPr>
          <p:cNvPr id="561" name="Google Shape;561;p57"/>
          <p:cNvSpPr txBox="1"/>
          <p:nvPr/>
        </p:nvSpPr>
        <p:spPr>
          <a:xfrm>
            <a:off x="905600" y="690700"/>
            <a:ext cx="515400" cy="207900"/>
          </a:xfrm>
          <a:prstGeom prst="rect">
            <a:avLst/>
          </a:prstGeom>
          <a:noFill/>
          <a:ln>
            <a:noFill/>
          </a:ln>
        </p:spPr>
        <p:txBody>
          <a:bodyPr spcFirstLastPara="1" wrap="square" lIns="68575" tIns="34275" rIns="68575" bIns="34275" anchor="t" anchorCtr="0">
            <a:spAutoFit/>
          </a:bodyPr>
          <a:lstStyle/>
          <a:p>
            <a:pPr marL="0" marR="0" lvl="0" indent="0" algn="r" rtl="0">
              <a:lnSpc>
                <a:spcPct val="150000"/>
              </a:lnSpc>
              <a:spcBef>
                <a:spcPts val="0"/>
              </a:spcBef>
              <a:spcAft>
                <a:spcPts val="0"/>
              </a:spcAft>
              <a:buNone/>
            </a:pPr>
            <a:r>
              <a:rPr lang="ko" sz="900">
                <a:solidFill>
                  <a:schemeClr val="dk1"/>
                </a:solidFill>
                <a:latin typeface="Nunito ExtraLight"/>
                <a:ea typeface="Nunito ExtraLight"/>
                <a:cs typeface="Nunito ExtraLight"/>
                <a:sym typeface="Nunito ExtraLight"/>
              </a:rPr>
              <a:t>1.5</a:t>
            </a:r>
            <a:endParaRPr sz="1100"/>
          </a:p>
        </p:txBody>
      </p:sp>
      <p:sp>
        <p:nvSpPr>
          <p:cNvPr id="562" name="Google Shape;562;p57"/>
          <p:cNvSpPr txBox="1"/>
          <p:nvPr/>
        </p:nvSpPr>
        <p:spPr>
          <a:xfrm>
            <a:off x="1381725" y="4079750"/>
            <a:ext cx="600600" cy="207900"/>
          </a:xfrm>
          <a:prstGeom prst="rect">
            <a:avLst/>
          </a:prstGeom>
          <a:noFill/>
          <a:ln>
            <a:noFill/>
          </a:ln>
        </p:spPr>
        <p:txBody>
          <a:bodyPr spcFirstLastPara="1" wrap="square" lIns="68575" tIns="34275" rIns="68575" bIns="34275" anchor="t" anchorCtr="0">
            <a:spAutoFit/>
          </a:bodyPr>
          <a:lstStyle/>
          <a:p>
            <a:pPr marL="0" marR="0" lvl="0" indent="0" algn="ctr" rtl="0">
              <a:lnSpc>
                <a:spcPct val="150000"/>
              </a:lnSpc>
              <a:spcBef>
                <a:spcPts val="0"/>
              </a:spcBef>
              <a:spcAft>
                <a:spcPts val="0"/>
              </a:spcAft>
              <a:buNone/>
            </a:pPr>
            <a:r>
              <a:rPr lang="ko" sz="900" b="1">
                <a:solidFill>
                  <a:schemeClr val="dk1"/>
                </a:solidFill>
                <a:latin typeface="Nunito"/>
                <a:ea typeface="Nunito"/>
                <a:cs typeface="Nunito"/>
                <a:sym typeface="Nunito"/>
              </a:rPr>
              <a:t>Baseline</a:t>
            </a:r>
            <a:endParaRPr sz="1100" b="1"/>
          </a:p>
        </p:txBody>
      </p:sp>
      <p:sp>
        <p:nvSpPr>
          <p:cNvPr id="563" name="Google Shape;563;p57"/>
          <p:cNvSpPr txBox="1"/>
          <p:nvPr/>
        </p:nvSpPr>
        <p:spPr>
          <a:xfrm>
            <a:off x="2230850" y="4079750"/>
            <a:ext cx="398400" cy="207900"/>
          </a:xfrm>
          <a:prstGeom prst="rect">
            <a:avLst/>
          </a:prstGeom>
          <a:noFill/>
          <a:ln>
            <a:noFill/>
          </a:ln>
        </p:spPr>
        <p:txBody>
          <a:bodyPr spcFirstLastPara="1" wrap="square" lIns="68575" tIns="34275" rIns="68575" bIns="34275" anchor="t" anchorCtr="0">
            <a:spAutoFit/>
          </a:bodyPr>
          <a:lstStyle/>
          <a:p>
            <a:pPr marL="0" marR="0" lvl="0" indent="0" algn="ctr" rtl="0">
              <a:lnSpc>
                <a:spcPct val="150000"/>
              </a:lnSpc>
              <a:spcBef>
                <a:spcPts val="0"/>
              </a:spcBef>
              <a:spcAft>
                <a:spcPts val="0"/>
              </a:spcAft>
              <a:buNone/>
            </a:pPr>
            <a:r>
              <a:rPr lang="ko" sz="900" b="1">
                <a:solidFill>
                  <a:schemeClr val="dk1"/>
                </a:solidFill>
                <a:latin typeface="Nunito"/>
                <a:ea typeface="Nunito"/>
                <a:cs typeface="Nunito"/>
                <a:sym typeface="Nunito"/>
              </a:rPr>
              <a:t>SVD</a:t>
            </a:r>
            <a:endParaRPr sz="1100" b="1"/>
          </a:p>
        </p:txBody>
      </p:sp>
      <p:sp>
        <p:nvSpPr>
          <p:cNvPr id="564" name="Google Shape;564;p57"/>
          <p:cNvSpPr txBox="1"/>
          <p:nvPr/>
        </p:nvSpPr>
        <p:spPr>
          <a:xfrm>
            <a:off x="2936575" y="4079750"/>
            <a:ext cx="515400" cy="207900"/>
          </a:xfrm>
          <a:prstGeom prst="rect">
            <a:avLst/>
          </a:prstGeom>
          <a:noFill/>
          <a:ln>
            <a:noFill/>
          </a:ln>
        </p:spPr>
        <p:txBody>
          <a:bodyPr spcFirstLastPara="1" wrap="square" lIns="68575" tIns="34275" rIns="68575" bIns="34275" anchor="t" anchorCtr="0">
            <a:spAutoFit/>
          </a:bodyPr>
          <a:lstStyle/>
          <a:p>
            <a:pPr marL="0" marR="0" lvl="0" indent="0" algn="ctr" rtl="0">
              <a:lnSpc>
                <a:spcPct val="150000"/>
              </a:lnSpc>
              <a:spcBef>
                <a:spcPts val="0"/>
              </a:spcBef>
              <a:spcAft>
                <a:spcPts val="0"/>
              </a:spcAft>
              <a:buNone/>
            </a:pPr>
            <a:r>
              <a:rPr lang="ko" sz="900" b="1">
                <a:solidFill>
                  <a:schemeClr val="dk1"/>
                </a:solidFill>
                <a:latin typeface="Nunito"/>
                <a:ea typeface="Nunito"/>
                <a:cs typeface="Nunito"/>
                <a:sym typeface="Nunito"/>
              </a:rPr>
              <a:t>SVD++</a:t>
            </a:r>
            <a:endParaRPr sz="1100" b="1"/>
          </a:p>
        </p:txBody>
      </p:sp>
      <p:sp>
        <p:nvSpPr>
          <p:cNvPr id="565" name="Google Shape;565;p57"/>
          <p:cNvSpPr txBox="1"/>
          <p:nvPr/>
        </p:nvSpPr>
        <p:spPr>
          <a:xfrm>
            <a:off x="4288625" y="4079750"/>
            <a:ext cx="900600" cy="207900"/>
          </a:xfrm>
          <a:prstGeom prst="rect">
            <a:avLst/>
          </a:prstGeom>
          <a:noFill/>
          <a:ln>
            <a:noFill/>
          </a:ln>
        </p:spPr>
        <p:txBody>
          <a:bodyPr spcFirstLastPara="1" wrap="square" lIns="68575" tIns="34275" rIns="68575" bIns="34275" anchor="t" anchorCtr="0">
            <a:spAutoFit/>
          </a:bodyPr>
          <a:lstStyle/>
          <a:p>
            <a:pPr marL="0" marR="0" lvl="0" indent="0" algn="ctr" rtl="0">
              <a:lnSpc>
                <a:spcPct val="150000"/>
              </a:lnSpc>
              <a:spcBef>
                <a:spcPts val="0"/>
              </a:spcBef>
              <a:spcAft>
                <a:spcPts val="0"/>
              </a:spcAft>
              <a:buNone/>
            </a:pPr>
            <a:r>
              <a:rPr lang="ko" sz="900" b="1">
                <a:solidFill>
                  <a:schemeClr val="dk1"/>
                </a:solidFill>
                <a:latin typeface="Nunito"/>
                <a:ea typeface="Nunito"/>
                <a:cs typeface="Nunito"/>
                <a:sym typeface="Nunito"/>
              </a:rPr>
              <a:t>Co-Clustering</a:t>
            </a:r>
            <a:endParaRPr sz="1100" b="1"/>
          </a:p>
        </p:txBody>
      </p:sp>
      <p:sp>
        <p:nvSpPr>
          <p:cNvPr id="566" name="Google Shape;566;p57"/>
          <p:cNvSpPr txBox="1"/>
          <p:nvPr/>
        </p:nvSpPr>
        <p:spPr>
          <a:xfrm>
            <a:off x="3641703" y="4079750"/>
            <a:ext cx="457200" cy="415500"/>
          </a:xfrm>
          <a:prstGeom prst="rect">
            <a:avLst/>
          </a:prstGeom>
          <a:noFill/>
          <a:ln>
            <a:noFill/>
          </a:ln>
        </p:spPr>
        <p:txBody>
          <a:bodyPr spcFirstLastPara="1" wrap="square" lIns="68575" tIns="34275" rIns="68575" bIns="34275" anchor="t" anchorCtr="0">
            <a:spAutoFit/>
          </a:bodyPr>
          <a:lstStyle/>
          <a:p>
            <a:pPr marL="0" marR="0" lvl="0" indent="0" algn="ctr" rtl="0">
              <a:lnSpc>
                <a:spcPct val="150000"/>
              </a:lnSpc>
              <a:spcBef>
                <a:spcPts val="0"/>
              </a:spcBef>
              <a:spcAft>
                <a:spcPts val="0"/>
              </a:spcAft>
              <a:buNone/>
            </a:pPr>
            <a:r>
              <a:rPr lang="ko" sz="900" b="1">
                <a:solidFill>
                  <a:schemeClr val="dk1"/>
                </a:solidFill>
                <a:latin typeface="Nunito"/>
                <a:ea typeface="Nunito"/>
                <a:cs typeface="Nunito"/>
                <a:sym typeface="Nunito"/>
              </a:rPr>
              <a:t>SlopeOne</a:t>
            </a:r>
            <a:endParaRPr sz="1100" b="1"/>
          </a:p>
        </p:txBody>
      </p:sp>
      <p:sp>
        <p:nvSpPr>
          <p:cNvPr id="567" name="Google Shape;567;p57"/>
          <p:cNvSpPr txBox="1"/>
          <p:nvPr/>
        </p:nvSpPr>
        <p:spPr>
          <a:xfrm>
            <a:off x="5895641" y="1415275"/>
            <a:ext cx="2028600" cy="17316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ko" sz="1200">
                <a:solidFill>
                  <a:schemeClr val="dk1"/>
                </a:solidFill>
                <a:latin typeface="Nunito ExtraLight"/>
                <a:ea typeface="Nunito ExtraLight"/>
                <a:cs typeface="Nunito ExtraLight"/>
                <a:sym typeface="Nunito ExtraLight"/>
              </a:rPr>
              <a:t>SVD uses matrix factorization to decompose user-item matrix into individual user and item matrices</a:t>
            </a:r>
            <a:endParaRPr sz="1200">
              <a:solidFill>
                <a:schemeClr val="dk1"/>
              </a:solidFill>
              <a:latin typeface="Nunito ExtraLight"/>
              <a:ea typeface="Nunito ExtraLight"/>
              <a:cs typeface="Nunito ExtraLight"/>
              <a:sym typeface="Nunito ExtraLight"/>
            </a:endParaRPr>
          </a:p>
          <a:p>
            <a:pPr marL="0" marR="0" lvl="0" indent="0" algn="l" rtl="0">
              <a:lnSpc>
                <a:spcPct val="100000"/>
              </a:lnSpc>
              <a:spcBef>
                <a:spcPts val="0"/>
              </a:spcBef>
              <a:spcAft>
                <a:spcPts val="0"/>
              </a:spcAft>
              <a:buNone/>
            </a:pPr>
            <a:endParaRPr sz="1200">
              <a:solidFill>
                <a:schemeClr val="dk1"/>
              </a:solidFill>
              <a:latin typeface="Nunito ExtraLight"/>
              <a:ea typeface="Nunito ExtraLight"/>
              <a:cs typeface="Nunito ExtraLight"/>
              <a:sym typeface="Nunito ExtraLight"/>
            </a:endParaRPr>
          </a:p>
          <a:p>
            <a:pPr marL="0" lvl="0" indent="0" algn="l" rtl="0">
              <a:spcBef>
                <a:spcPts val="0"/>
              </a:spcBef>
              <a:spcAft>
                <a:spcPts val="0"/>
              </a:spcAft>
              <a:buClr>
                <a:schemeClr val="dk1"/>
              </a:buClr>
              <a:buSzPts val="1100"/>
              <a:buFont typeface="Arial"/>
              <a:buNone/>
            </a:pPr>
            <a:r>
              <a:rPr lang="ko" sz="1200">
                <a:solidFill>
                  <a:srgbClr val="262626"/>
                </a:solidFill>
                <a:latin typeface="Nunito ExtraLight"/>
                <a:ea typeface="Nunito ExtraLight"/>
                <a:cs typeface="Nunito ExtraLight"/>
                <a:sym typeface="Nunito ExtraLight"/>
              </a:rPr>
              <a:t>Identify latent features influencing interactions between users and products</a:t>
            </a:r>
            <a:endParaRPr sz="1200">
              <a:solidFill>
                <a:schemeClr val="dk1"/>
              </a:solidFill>
              <a:latin typeface="Nunito ExtraLight"/>
              <a:ea typeface="Nunito ExtraLight"/>
              <a:cs typeface="Nunito ExtraLight"/>
              <a:sym typeface="Nunito Extra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58"/>
          <p:cNvSpPr txBox="1"/>
          <p:nvPr/>
        </p:nvSpPr>
        <p:spPr>
          <a:xfrm>
            <a:off x="1538586" y="506207"/>
            <a:ext cx="6178200" cy="3771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o" sz="2000" b="1">
                <a:solidFill>
                  <a:schemeClr val="dk1"/>
                </a:solidFill>
                <a:latin typeface="Nunito"/>
                <a:ea typeface="Nunito"/>
                <a:cs typeface="Nunito"/>
                <a:sym typeface="Nunito"/>
              </a:rPr>
              <a:t>Collaborative Filtering (Precision@10, Recall@10)</a:t>
            </a:r>
            <a:endParaRPr sz="2000" b="1">
              <a:solidFill>
                <a:schemeClr val="dk1"/>
              </a:solidFill>
              <a:latin typeface="Nunito"/>
              <a:ea typeface="Nunito"/>
              <a:cs typeface="Nunito"/>
              <a:sym typeface="Nunito"/>
            </a:endParaRPr>
          </a:p>
        </p:txBody>
      </p:sp>
      <p:pic>
        <p:nvPicPr>
          <p:cNvPr id="573" name="Google Shape;573;p58"/>
          <p:cNvPicPr preferRelativeResize="0"/>
          <p:nvPr/>
        </p:nvPicPr>
        <p:blipFill>
          <a:blip r:embed="rId3">
            <a:alphaModFix/>
          </a:blip>
          <a:stretch>
            <a:fillRect/>
          </a:stretch>
        </p:blipFill>
        <p:spPr>
          <a:xfrm>
            <a:off x="694950" y="3632024"/>
            <a:ext cx="3667125" cy="828675"/>
          </a:xfrm>
          <a:prstGeom prst="rect">
            <a:avLst/>
          </a:prstGeom>
          <a:noFill/>
          <a:ln>
            <a:noFill/>
          </a:ln>
        </p:spPr>
      </p:pic>
      <p:pic>
        <p:nvPicPr>
          <p:cNvPr id="574" name="Google Shape;574;p58"/>
          <p:cNvPicPr preferRelativeResize="0"/>
          <p:nvPr/>
        </p:nvPicPr>
        <p:blipFill>
          <a:blip r:embed="rId4">
            <a:alphaModFix/>
          </a:blip>
          <a:stretch>
            <a:fillRect/>
          </a:stretch>
        </p:blipFill>
        <p:spPr>
          <a:xfrm>
            <a:off x="756550" y="1411882"/>
            <a:ext cx="3764325" cy="1408102"/>
          </a:xfrm>
          <a:prstGeom prst="rect">
            <a:avLst/>
          </a:prstGeom>
          <a:noFill/>
          <a:ln>
            <a:noFill/>
          </a:ln>
        </p:spPr>
      </p:pic>
      <p:sp>
        <p:nvSpPr>
          <p:cNvPr id="575" name="Google Shape;575;p58"/>
          <p:cNvSpPr txBox="1"/>
          <p:nvPr/>
        </p:nvSpPr>
        <p:spPr>
          <a:xfrm>
            <a:off x="5804991" y="1604100"/>
            <a:ext cx="2028600" cy="1177500"/>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Clr>
                <a:schemeClr val="dk1"/>
              </a:buClr>
              <a:buSzPts val="1100"/>
              <a:buFont typeface="Arial"/>
              <a:buNone/>
            </a:pPr>
            <a:r>
              <a:rPr lang="ko" sz="1200">
                <a:solidFill>
                  <a:schemeClr val="dk1"/>
                </a:solidFill>
                <a:latin typeface="Nunito ExtraLight"/>
                <a:ea typeface="Nunito ExtraLight"/>
                <a:cs typeface="Nunito ExtraLight"/>
                <a:sym typeface="Nunito ExtraLight"/>
              </a:rPr>
              <a:t>Goal: provide comprehensive list of relevant game titles</a:t>
            </a:r>
            <a:endParaRPr sz="1200">
              <a:solidFill>
                <a:schemeClr val="dk1"/>
              </a:solidFill>
              <a:latin typeface="Nunito ExtraLight"/>
              <a:ea typeface="Nunito ExtraLight"/>
              <a:cs typeface="Nunito ExtraLight"/>
              <a:sym typeface="Nunito ExtraLight"/>
            </a:endParaRPr>
          </a:p>
          <a:p>
            <a:pPr marL="0" lvl="0" indent="0" algn="l" rtl="0">
              <a:spcBef>
                <a:spcPts val="0"/>
              </a:spcBef>
              <a:spcAft>
                <a:spcPts val="0"/>
              </a:spcAft>
              <a:buClr>
                <a:schemeClr val="dk1"/>
              </a:buClr>
              <a:buSzPts val="1100"/>
              <a:buFont typeface="Arial"/>
              <a:buNone/>
            </a:pPr>
            <a:endParaRPr sz="1200">
              <a:solidFill>
                <a:schemeClr val="dk1"/>
              </a:solidFill>
              <a:latin typeface="Nunito ExtraLight"/>
              <a:ea typeface="Nunito ExtraLight"/>
              <a:cs typeface="Nunito ExtraLight"/>
              <a:sym typeface="Nunito ExtraLight"/>
            </a:endParaRPr>
          </a:p>
          <a:p>
            <a:pPr marL="0" lvl="0" indent="0" algn="l" rtl="0">
              <a:spcBef>
                <a:spcPts val="0"/>
              </a:spcBef>
              <a:spcAft>
                <a:spcPts val="0"/>
              </a:spcAft>
              <a:buClr>
                <a:schemeClr val="dk1"/>
              </a:buClr>
              <a:buSzPts val="1100"/>
              <a:buFont typeface="Arial"/>
              <a:buNone/>
            </a:pPr>
            <a:r>
              <a:rPr lang="ko" sz="1200">
                <a:solidFill>
                  <a:schemeClr val="dk1"/>
                </a:solidFill>
                <a:latin typeface="Nunito ExtraLight"/>
                <a:ea typeface="Nunito ExtraLight"/>
                <a:cs typeface="Nunito ExtraLight"/>
                <a:sym typeface="Nunito ExtraLight"/>
              </a:rPr>
              <a:t>Optimise Recall@10 meets the project requirements</a:t>
            </a:r>
            <a:endParaRPr sz="1200">
              <a:solidFill>
                <a:schemeClr val="dk1"/>
              </a:solidFill>
              <a:latin typeface="Nunito ExtraLight"/>
              <a:ea typeface="Nunito ExtraLight"/>
              <a:cs typeface="Nunito ExtraLight"/>
              <a:sym typeface="Nunito Extra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59"/>
          <p:cNvSpPr txBox="1"/>
          <p:nvPr/>
        </p:nvSpPr>
        <p:spPr>
          <a:xfrm>
            <a:off x="1956529" y="621401"/>
            <a:ext cx="4767900" cy="392400"/>
          </a:xfrm>
          <a:prstGeom prst="rect">
            <a:avLst/>
          </a:prstGeom>
          <a:noFill/>
          <a:ln>
            <a:noFill/>
          </a:ln>
        </p:spPr>
        <p:txBody>
          <a:bodyPr spcFirstLastPara="1" wrap="square" lIns="68575" tIns="34275" rIns="68575" bIns="34275" anchor="t" anchorCtr="0">
            <a:spAutoFit/>
          </a:bodyPr>
          <a:lstStyle/>
          <a:p>
            <a:pPr marL="0" lvl="0" indent="0" algn="ctr" rtl="0">
              <a:spcBef>
                <a:spcPts val="0"/>
              </a:spcBef>
              <a:spcAft>
                <a:spcPts val="0"/>
              </a:spcAft>
              <a:buClr>
                <a:schemeClr val="dk1"/>
              </a:buClr>
              <a:buFont typeface="Arial"/>
              <a:buNone/>
            </a:pPr>
            <a:r>
              <a:rPr lang="ko" sz="2100" b="1">
                <a:solidFill>
                  <a:schemeClr val="dk1"/>
                </a:solidFill>
                <a:latin typeface="Nunito"/>
                <a:ea typeface="Nunito"/>
                <a:cs typeface="Nunito"/>
                <a:sym typeface="Nunito"/>
              </a:rPr>
              <a:t>Collaborative Filtering</a:t>
            </a:r>
            <a:endParaRPr sz="2100" b="1">
              <a:solidFill>
                <a:schemeClr val="dk1"/>
              </a:solidFill>
              <a:latin typeface="Nunito"/>
              <a:ea typeface="Nunito"/>
              <a:cs typeface="Nunito"/>
              <a:sym typeface="Nunito"/>
            </a:endParaRPr>
          </a:p>
        </p:txBody>
      </p:sp>
      <p:sp>
        <p:nvSpPr>
          <p:cNvPr id="581" name="Google Shape;581;p59"/>
          <p:cNvSpPr txBox="1"/>
          <p:nvPr/>
        </p:nvSpPr>
        <p:spPr>
          <a:xfrm>
            <a:off x="631675" y="1646850"/>
            <a:ext cx="1755600" cy="223200"/>
          </a:xfrm>
          <a:prstGeom prst="rect">
            <a:avLst/>
          </a:prstGeom>
          <a:noFill/>
          <a:ln>
            <a:noFill/>
          </a:ln>
        </p:spPr>
        <p:txBody>
          <a:bodyPr spcFirstLastPara="1" wrap="square" lIns="68575" tIns="34275" rIns="68575" bIns="34275" anchor="t" anchorCtr="0">
            <a:spAutoFit/>
          </a:bodyPr>
          <a:lstStyle/>
          <a:p>
            <a:pPr marL="0" lvl="0" indent="0" algn="l" rtl="0">
              <a:lnSpc>
                <a:spcPct val="115000"/>
              </a:lnSpc>
              <a:spcBef>
                <a:spcPts val="0"/>
              </a:spcBef>
              <a:spcAft>
                <a:spcPts val="0"/>
              </a:spcAft>
              <a:buSzPts val="1100"/>
              <a:buNone/>
            </a:pPr>
            <a:r>
              <a:rPr lang="ko" sz="1000" b="1">
                <a:solidFill>
                  <a:schemeClr val="dk1"/>
                </a:solidFill>
                <a:latin typeface="Nunito"/>
                <a:ea typeface="Nunito"/>
                <a:cs typeface="Nunito"/>
                <a:sym typeface="Nunito"/>
              </a:rPr>
              <a:t>User ID: 4924848</a:t>
            </a:r>
            <a:endParaRPr sz="1300">
              <a:solidFill>
                <a:schemeClr val="dk1"/>
              </a:solidFill>
              <a:latin typeface="Nunito Black"/>
              <a:ea typeface="Nunito Black"/>
              <a:cs typeface="Nunito Black"/>
              <a:sym typeface="Nunito Black"/>
            </a:endParaRPr>
          </a:p>
        </p:txBody>
      </p:sp>
      <p:sp>
        <p:nvSpPr>
          <p:cNvPr id="582" name="Google Shape;582;p59"/>
          <p:cNvSpPr txBox="1"/>
          <p:nvPr/>
        </p:nvSpPr>
        <p:spPr>
          <a:xfrm>
            <a:off x="4994375" y="1617013"/>
            <a:ext cx="2312100" cy="400200"/>
          </a:xfrm>
          <a:prstGeom prst="rect">
            <a:avLst/>
          </a:prstGeom>
          <a:noFill/>
          <a:ln>
            <a:noFill/>
          </a:ln>
        </p:spPr>
        <p:txBody>
          <a:bodyPr spcFirstLastPara="1" wrap="square" lIns="68575" tIns="34275" rIns="68575" bIns="34275" anchor="t" anchorCtr="0">
            <a:spAutoFit/>
          </a:bodyPr>
          <a:lstStyle/>
          <a:p>
            <a:pPr marL="0" lvl="0" indent="0" algn="l" rtl="0">
              <a:lnSpc>
                <a:spcPct val="115000"/>
              </a:lnSpc>
              <a:spcBef>
                <a:spcPts val="0"/>
              </a:spcBef>
              <a:spcAft>
                <a:spcPts val="0"/>
              </a:spcAft>
              <a:buSzPts val="1100"/>
              <a:buNone/>
            </a:pPr>
            <a:r>
              <a:rPr lang="ko" sz="1000" b="1">
                <a:solidFill>
                  <a:schemeClr val="dk1"/>
                </a:solidFill>
                <a:latin typeface="Nunito"/>
                <a:ea typeface="Nunito"/>
                <a:cs typeface="Nunito"/>
                <a:sym typeface="Nunito"/>
              </a:rPr>
              <a:t>User ID: 3869605</a:t>
            </a:r>
            <a:endParaRPr sz="1000" b="1">
              <a:solidFill>
                <a:schemeClr val="dk1"/>
              </a:solidFill>
              <a:latin typeface="Nunito"/>
              <a:ea typeface="Nunito"/>
              <a:cs typeface="Nunito"/>
              <a:sym typeface="Nunito"/>
            </a:endParaRPr>
          </a:p>
          <a:p>
            <a:pPr marL="0" lvl="0" indent="0" algn="l" rtl="0">
              <a:lnSpc>
                <a:spcPct val="115000"/>
              </a:lnSpc>
              <a:spcBef>
                <a:spcPts val="0"/>
              </a:spcBef>
              <a:spcAft>
                <a:spcPts val="0"/>
              </a:spcAft>
              <a:buSzPts val="1100"/>
              <a:buNone/>
            </a:pPr>
            <a:endParaRPr sz="1000" b="1">
              <a:solidFill>
                <a:schemeClr val="dk1"/>
              </a:solidFill>
              <a:latin typeface="Nunito"/>
              <a:ea typeface="Nunito"/>
              <a:cs typeface="Nunito"/>
              <a:sym typeface="Nunito"/>
            </a:endParaRPr>
          </a:p>
        </p:txBody>
      </p:sp>
      <p:sp>
        <p:nvSpPr>
          <p:cNvPr id="583" name="Google Shape;583;p59"/>
          <p:cNvSpPr txBox="1"/>
          <p:nvPr/>
        </p:nvSpPr>
        <p:spPr>
          <a:xfrm>
            <a:off x="667850" y="1013800"/>
            <a:ext cx="5336400" cy="577200"/>
          </a:xfrm>
          <a:prstGeom prst="rect">
            <a:avLst/>
          </a:prstGeom>
          <a:noFill/>
          <a:ln>
            <a:noFill/>
          </a:ln>
        </p:spPr>
        <p:txBody>
          <a:bodyPr spcFirstLastPara="1" wrap="square" lIns="68575" tIns="34275" rIns="68575" bIns="34275" anchor="t" anchorCtr="0">
            <a:spAutoFit/>
          </a:bodyPr>
          <a:lstStyle/>
          <a:p>
            <a:pPr marL="0" lvl="0" indent="0" algn="l" rtl="0">
              <a:lnSpc>
                <a:spcPct val="115000"/>
              </a:lnSpc>
              <a:spcBef>
                <a:spcPts val="0"/>
              </a:spcBef>
              <a:spcAft>
                <a:spcPts val="0"/>
              </a:spcAft>
              <a:buSzPts val="1100"/>
              <a:buNone/>
            </a:pPr>
            <a:r>
              <a:rPr lang="ko" sz="1000" b="1">
                <a:solidFill>
                  <a:schemeClr val="dk1"/>
                </a:solidFill>
                <a:latin typeface="Nunito"/>
                <a:ea typeface="Nunito"/>
                <a:cs typeface="Nunito"/>
                <a:sym typeface="Nunito"/>
              </a:rPr>
              <a:t>Model: SVD</a:t>
            </a:r>
            <a:endParaRPr sz="1000" b="1">
              <a:solidFill>
                <a:schemeClr val="dk1"/>
              </a:solidFill>
              <a:latin typeface="Nunito"/>
              <a:ea typeface="Nunito"/>
              <a:cs typeface="Nunito"/>
              <a:sym typeface="Nunito"/>
            </a:endParaRPr>
          </a:p>
          <a:p>
            <a:pPr marL="0" lvl="0" indent="0" algn="l" rtl="0">
              <a:lnSpc>
                <a:spcPct val="115000"/>
              </a:lnSpc>
              <a:spcBef>
                <a:spcPts val="0"/>
              </a:spcBef>
              <a:spcAft>
                <a:spcPts val="0"/>
              </a:spcAft>
              <a:buSzPts val="1100"/>
              <a:buNone/>
            </a:pPr>
            <a:r>
              <a:rPr lang="ko" sz="1000" b="1">
                <a:solidFill>
                  <a:schemeClr val="dk1"/>
                </a:solidFill>
                <a:latin typeface="Nunito"/>
                <a:ea typeface="Nunito"/>
                <a:cs typeface="Nunito"/>
                <a:sym typeface="Nunito"/>
              </a:rPr>
              <a:t>Hyperparameters: </a:t>
            </a:r>
            <a:r>
              <a:rPr lang="ko" sz="1000">
                <a:solidFill>
                  <a:schemeClr val="dk1"/>
                </a:solidFill>
              </a:rPr>
              <a:t>n_factors =  20, n_epochs =10, lr_all = 0.005, reg_all=0.05</a:t>
            </a:r>
            <a:endParaRPr sz="1000">
              <a:solidFill>
                <a:schemeClr val="dk1"/>
              </a:solidFill>
            </a:endParaRPr>
          </a:p>
          <a:p>
            <a:pPr marL="0" lvl="0" indent="0" algn="l" rtl="0">
              <a:lnSpc>
                <a:spcPct val="115000"/>
              </a:lnSpc>
              <a:spcBef>
                <a:spcPts val="0"/>
              </a:spcBef>
              <a:spcAft>
                <a:spcPts val="0"/>
              </a:spcAft>
              <a:buSzPts val="1100"/>
              <a:buNone/>
            </a:pPr>
            <a:r>
              <a:rPr lang="ko" sz="1000" b="1">
                <a:solidFill>
                  <a:schemeClr val="dk1"/>
                </a:solidFill>
                <a:latin typeface="Nunito"/>
                <a:ea typeface="Nunito"/>
                <a:cs typeface="Nunito"/>
                <a:sym typeface="Nunito"/>
              </a:rPr>
              <a:t> </a:t>
            </a:r>
            <a:endParaRPr sz="1000" b="1">
              <a:solidFill>
                <a:schemeClr val="dk1"/>
              </a:solidFill>
              <a:latin typeface="Nunito"/>
              <a:ea typeface="Nunito"/>
              <a:cs typeface="Nunito"/>
              <a:sym typeface="Nunito"/>
            </a:endParaRPr>
          </a:p>
        </p:txBody>
      </p:sp>
      <p:pic>
        <p:nvPicPr>
          <p:cNvPr id="584" name="Google Shape;584;p59"/>
          <p:cNvPicPr preferRelativeResize="0"/>
          <p:nvPr/>
        </p:nvPicPr>
        <p:blipFill>
          <a:blip r:embed="rId3">
            <a:alphaModFix/>
          </a:blip>
          <a:stretch>
            <a:fillRect/>
          </a:stretch>
        </p:blipFill>
        <p:spPr>
          <a:xfrm>
            <a:off x="861350" y="2067450"/>
            <a:ext cx="2596575" cy="2041250"/>
          </a:xfrm>
          <a:prstGeom prst="rect">
            <a:avLst/>
          </a:prstGeom>
          <a:noFill/>
          <a:ln>
            <a:noFill/>
          </a:ln>
        </p:spPr>
      </p:pic>
      <p:pic>
        <p:nvPicPr>
          <p:cNvPr id="585" name="Google Shape;585;p59"/>
          <p:cNvPicPr preferRelativeResize="0"/>
          <p:nvPr/>
        </p:nvPicPr>
        <p:blipFill>
          <a:blip r:embed="rId4">
            <a:alphaModFix/>
          </a:blip>
          <a:stretch>
            <a:fillRect/>
          </a:stretch>
        </p:blipFill>
        <p:spPr>
          <a:xfrm>
            <a:off x="5303150" y="2043225"/>
            <a:ext cx="2596575" cy="206546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589"/>
        <p:cNvGrpSpPr/>
        <p:nvPr/>
      </p:nvGrpSpPr>
      <p:grpSpPr>
        <a:xfrm>
          <a:off x="0" y="0"/>
          <a:ext cx="0" cy="0"/>
          <a:chOff x="0" y="0"/>
          <a:chExt cx="0" cy="0"/>
        </a:xfrm>
      </p:grpSpPr>
      <p:sp>
        <p:nvSpPr>
          <p:cNvPr id="590" name="Google Shape;590;p60"/>
          <p:cNvSpPr txBox="1"/>
          <p:nvPr/>
        </p:nvSpPr>
        <p:spPr>
          <a:xfrm>
            <a:off x="1660250" y="831550"/>
            <a:ext cx="5606400" cy="330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1700">
                <a:solidFill>
                  <a:schemeClr val="dk1"/>
                </a:solidFill>
                <a:latin typeface="Nunito Black"/>
                <a:ea typeface="Nunito Black"/>
                <a:cs typeface="Nunito Black"/>
                <a:sym typeface="Nunito Black"/>
              </a:rPr>
              <a:t>Selected Collaborative Model: SVD</a:t>
            </a:r>
            <a:endParaRPr sz="1700">
              <a:solidFill>
                <a:schemeClr val="dk1"/>
              </a:solidFill>
              <a:latin typeface="Nunito Black"/>
              <a:ea typeface="Nunito Black"/>
              <a:cs typeface="Nunito Black"/>
              <a:sym typeface="Nunito Black"/>
            </a:endParaRPr>
          </a:p>
        </p:txBody>
      </p:sp>
      <p:sp>
        <p:nvSpPr>
          <p:cNvPr id="591" name="Google Shape;591;p60"/>
          <p:cNvSpPr txBox="1"/>
          <p:nvPr/>
        </p:nvSpPr>
        <p:spPr>
          <a:xfrm>
            <a:off x="2423450" y="1726000"/>
            <a:ext cx="4080000" cy="1362300"/>
          </a:xfrm>
          <a:prstGeom prst="rect">
            <a:avLst/>
          </a:prstGeom>
          <a:noFill/>
          <a:ln>
            <a:noFill/>
          </a:ln>
        </p:spPr>
        <p:txBody>
          <a:bodyPr spcFirstLastPara="1" wrap="square" lIns="68575" tIns="34275" rIns="68575" bIns="34275" anchor="t" anchorCtr="0">
            <a:spAutoFit/>
          </a:bodyPr>
          <a:lstStyle/>
          <a:p>
            <a:pPr marL="215900" marR="0" lvl="0" indent="-241300" algn="l" rtl="0">
              <a:lnSpc>
                <a:spcPct val="100000"/>
              </a:lnSpc>
              <a:spcBef>
                <a:spcPts val="0"/>
              </a:spcBef>
              <a:spcAft>
                <a:spcPts val="0"/>
              </a:spcAft>
              <a:buClr>
                <a:srgbClr val="262626"/>
              </a:buClr>
              <a:buSzPts val="1400"/>
              <a:buFont typeface="Arial"/>
              <a:buChar char="•"/>
            </a:pPr>
            <a:r>
              <a:rPr lang="ko" i="1">
                <a:solidFill>
                  <a:srgbClr val="262626"/>
                </a:solidFill>
                <a:latin typeface="Nunito ExtraLight"/>
                <a:ea typeface="Nunito ExtraLight"/>
                <a:cs typeface="Nunito ExtraLight"/>
                <a:sym typeface="Nunito ExtraLight"/>
              </a:rPr>
              <a:t>Ability to scale for large datasets</a:t>
            </a:r>
            <a:endParaRPr i="1">
              <a:solidFill>
                <a:srgbClr val="262626"/>
              </a:solidFill>
              <a:latin typeface="Nunito ExtraLight"/>
              <a:ea typeface="Nunito ExtraLight"/>
              <a:cs typeface="Nunito ExtraLight"/>
              <a:sym typeface="Nunito ExtraLight"/>
            </a:endParaRPr>
          </a:p>
          <a:p>
            <a:pPr marL="0" marR="0" lvl="0" indent="0" algn="l" rtl="0">
              <a:lnSpc>
                <a:spcPct val="100000"/>
              </a:lnSpc>
              <a:spcBef>
                <a:spcPts val="0"/>
              </a:spcBef>
              <a:spcAft>
                <a:spcPts val="0"/>
              </a:spcAft>
              <a:buNone/>
            </a:pPr>
            <a:endParaRPr i="1">
              <a:solidFill>
                <a:srgbClr val="262626"/>
              </a:solidFill>
              <a:latin typeface="Nunito ExtraLight"/>
              <a:ea typeface="Nunito ExtraLight"/>
              <a:cs typeface="Nunito ExtraLight"/>
              <a:sym typeface="Nunito ExtraLight"/>
            </a:endParaRPr>
          </a:p>
          <a:p>
            <a:pPr marL="215900" marR="0" lvl="0" indent="-241300" algn="l" rtl="0">
              <a:lnSpc>
                <a:spcPct val="100000"/>
              </a:lnSpc>
              <a:spcBef>
                <a:spcPts val="0"/>
              </a:spcBef>
              <a:spcAft>
                <a:spcPts val="0"/>
              </a:spcAft>
              <a:buClr>
                <a:srgbClr val="262626"/>
              </a:buClr>
              <a:buSzPts val="1400"/>
              <a:buFont typeface="Nunito ExtraLight"/>
              <a:buChar char="•"/>
            </a:pPr>
            <a:r>
              <a:rPr lang="ko" i="1">
                <a:solidFill>
                  <a:srgbClr val="262626"/>
                </a:solidFill>
                <a:latin typeface="Nunito ExtraLight"/>
                <a:ea typeface="Nunito ExtraLight"/>
                <a:cs typeface="Nunito ExtraLight"/>
                <a:sym typeface="Nunito ExtraLight"/>
              </a:rPr>
              <a:t>Algorithm principle: Matrix Factorization</a:t>
            </a:r>
            <a:endParaRPr i="1">
              <a:solidFill>
                <a:srgbClr val="262626"/>
              </a:solidFill>
              <a:latin typeface="Nunito ExtraLight"/>
              <a:ea typeface="Nunito ExtraLight"/>
              <a:cs typeface="Nunito ExtraLight"/>
              <a:sym typeface="Nunito ExtraLight"/>
            </a:endParaRPr>
          </a:p>
          <a:p>
            <a:pPr marL="0" marR="0" lvl="0" indent="0" algn="l" rtl="0">
              <a:lnSpc>
                <a:spcPct val="100000"/>
              </a:lnSpc>
              <a:spcBef>
                <a:spcPts val="0"/>
              </a:spcBef>
              <a:spcAft>
                <a:spcPts val="0"/>
              </a:spcAft>
              <a:buNone/>
            </a:pPr>
            <a:endParaRPr i="1">
              <a:solidFill>
                <a:srgbClr val="262626"/>
              </a:solidFill>
              <a:latin typeface="Nunito ExtraLight"/>
              <a:ea typeface="Nunito ExtraLight"/>
              <a:cs typeface="Nunito ExtraLight"/>
              <a:sym typeface="Nunito ExtraLight"/>
            </a:endParaRPr>
          </a:p>
          <a:p>
            <a:pPr marL="215900" marR="0" lvl="0" indent="-241300" algn="l" rtl="0">
              <a:lnSpc>
                <a:spcPct val="100000"/>
              </a:lnSpc>
              <a:spcBef>
                <a:spcPts val="0"/>
              </a:spcBef>
              <a:spcAft>
                <a:spcPts val="0"/>
              </a:spcAft>
              <a:buClr>
                <a:srgbClr val="262626"/>
              </a:buClr>
              <a:buSzPts val="1400"/>
              <a:buFont typeface="Arial"/>
              <a:buChar char="•"/>
            </a:pPr>
            <a:r>
              <a:rPr lang="ko" i="1">
                <a:solidFill>
                  <a:srgbClr val="262626"/>
                </a:solidFill>
                <a:latin typeface="Nunito ExtraLight"/>
                <a:ea typeface="Nunito ExtraLight"/>
                <a:cs typeface="Nunito ExtraLight"/>
                <a:sym typeface="Nunito ExtraLight"/>
              </a:rPr>
              <a:t>Identify latent features influencing interactions between users and products</a:t>
            </a:r>
            <a:endParaRPr sz="1500" i="1">
              <a:solidFill>
                <a:srgbClr val="262626"/>
              </a:solidFill>
              <a:latin typeface="Nunito ExtraLight"/>
              <a:ea typeface="Nunito ExtraLight"/>
              <a:cs typeface="Nunito ExtraLight"/>
              <a:sym typeface="Nunito Extra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595"/>
        <p:cNvGrpSpPr/>
        <p:nvPr/>
      </p:nvGrpSpPr>
      <p:grpSpPr>
        <a:xfrm>
          <a:off x="0" y="0"/>
          <a:ext cx="0" cy="0"/>
          <a:chOff x="0" y="0"/>
          <a:chExt cx="0" cy="0"/>
        </a:xfrm>
      </p:grpSpPr>
      <p:sp>
        <p:nvSpPr>
          <p:cNvPr id="596" name="Google Shape;596;p61"/>
          <p:cNvSpPr txBox="1"/>
          <p:nvPr/>
        </p:nvSpPr>
        <p:spPr>
          <a:xfrm>
            <a:off x="1538586" y="506207"/>
            <a:ext cx="6178200" cy="392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o" sz="2100" b="1">
                <a:solidFill>
                  <a:schemeClr val="dk1"/>
                </a:solidFill>
                <a:latin typeface="Nunito"/>
                <a:ea typeface="Nunito"/>
                <a:cs typeface="Nunito"/>
                <a:sym typeface="Nunito"/>
              </a:rPr>
              <a:t>Matrix Factorization</a:t>
            </a:r>
            <a:endParaRPr sz="2100" b="1">
              <a:solidFill>
                <a:schemeClr val="dk1"/>
              </a:solidFill>
              <a:latin typeface="Nunito"/>
              <a:ea typeface="Nunito"/>
              <a:cs typeface="Nunito"/>
              <a:sym typeface="Nunito"/>
            </a:endParaRPr>
          </a:p>
        </p:txBody>
      </p:sp>
      <p:pic>
        <p:nvPicPr>
          <p:cNvPr id="597" name="Google Shape;597;p61"/>
          <p:cNvPicPr preferRelativeResize="0"/>
          <p:nvPr/>
        </p:nvPicPr>
        <p:blipFill>
          <a:blip r:embed="rId3">
            <a:alphaModFix/>
          </a:blip>
          <a:stretch>
            <a:fillRect/>
          </a:stretch>
        </p:blipFill>
        <p:spPr>
          <a:xfrm>
            <a:off x="1715150" y="1357651"/>
            <a:ext cx="5713701" cy="2537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62"/>
          <p:cNvSpPr txBox="1"/>
          <p:nvPr/>
        </p:nvSpPr>
        <p:spPr>
          <a:xfrm>
            <a:off x="2801201" y="2125175"/>
            <a:ext cx="4025400" cy="654000"/>
          </a:xfrm>
          <a:prstGeom prst="rect">
            <a:avLst/>
          </a:prstGeom>
          <a:noFill/>
          <a:ln>
            <a:noFill/>
          </a:ln>
        </p:spPr>
        <p:txBody>
          <a:bodyPr spcFirstLastPara="1" wrap="square" lIns="68575" tIns="34275" rIns="68575" bIns="34275" anchor="ctr" anchorCtr="0">
            <a:spAutoFit/>
          </a:bodyPr>
          <a:lstStyle/>
          <a:p>
            <a:pPr marL="0" lvl="0" indent="0" algn="l" rtl="0">
              <a:spcBef>
                <a:spcPts val="0"/>
              </a:spcBef>
              <a:spcAft>
                <a:spcPts val="0"/>
              </a:spcAft>
              <a:buNone/>
            </a:pPr>
            <a:r>
              <a:rPr lang="ko" sz="1900">
                <a:solidFill>
                  <a:schemeClr val="dk1"/>
                </a:solidFill>
                <a:latin typeface="Nunito Black"/>
                <a:ea typeface="Nunito Black"/>
                <a:cs typeface="Nunito Black"/>
                <a:sym typeface="Nunito Black"/>
              </a:rPr>
              <a:t>Conclusion, Limitations and Future Work</a:t>
            </a:r>
            <a:endParaRPr sz="3200">
              <a:solidFill>
                <a:srgbClr val="130E29"/>
              </a:solidFill>
              <a:latin typeface="Nunito Black"/>
              <a:ea typeface="Nunito Black"/>
              <a:cs typeface="Nunito Black"/>
              <a:sym typeface="Nunito Black"/>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grpSp>
        <p:nvGrpSpPr>
          <p:cNvPr id="607" name="Google Shape;607;p63"/>
          <p:cNvGrpSpPr/>
          <p:nvPr/>
        </p:nvGrpSpPr>
        <p:grpSpPr>
          <a:xfrm>
            <a:off x="755251" y="1223021"/>
            <a:ext cx="2201624" cy="2697458"/>
            <a:chOff x="288722" y="1625757"/>
            <a:chExt cx="2935498" cy="3596610"/>
          </a:xfrm>
        </p:grpSpPr>
        <p:sp>
          <p:nvSpPr>
            <p:cNvPr id="608" name="Google Shape;608;p63"/>
            <p:cNvSpPr/>
            <p:nvPr/>
          </p:nvSpPr>
          <p:spPr>
            <a:xfrm>
              <a:off x="288722" y="1625757"/>
              <a:ext cx="1783080" cy="3593592"/>
            </a:xfrm>
            <a:custGeom>
              <a:avLst/>
              <a:gdLst/>
              <a:ahLst/>
              <a:cxnLst/>
              <a:rect l="l" t="t" r="r" b="b"/>
              <a:pathLst>
                <a:path w="1783080" h="3593592" extrusionOk="0">
                  <a:moveTo>
                    <a:pt x="1777868" y="1803243"/>
                  </a:moveTo>
                  <a:cubicBezTo>
                    <a:pt x="1777868" y="1057366"/>
                    <a:pt x="1553337" y="418064"/>
                    <a:pt x="1234029" y="147858"/>
                  </a:cubicBezTo>
                  <a:lnTo>
                    <a:pt x="1234029" y="10287"/>
                  </a:lnTo>
                  <a:lnTo>
                    <a:pt x="939958" y="12619"/>
                  </a:lnTo>
                  <a:cubicBezTo>
                    <a:pt x="924733" y="11110"/>
                    <a:pt x="909508" y="10287"/>
                    <a:pt x="894009" y="10287"/>
                  </a:cubicBezTo>
                  <a:cubicBezTo>
                    <a:pt x="405994" y="10287"/>
                    <a:pt x="10287" y="812947"/>
                    <a:pt x="10287" y="1803243"/>
                  </a:cubicBezTo>
                  <a:cubicBezTo>
                    <a:pt x="10287" y="2793538"/>
                    <a:pt x="405994" y="3596198"/>
                    <a:pt x="894009" y="3596198"/>
                  </a:cubicBezTo>
                  <a:cubicBezTo>
                    <a:pt x="909371" y="3596198"/>
                    <a:pt x="924733" y="3595375"/>
                    <a:pt x="939958" y="3593866"/>
                  </a:cubicBezTo>
                  <a:lnTo>
                    <a:pt x="1234029" y="3596198"/>
                  </a:lnTo>
                  <a:lnTo>
                    <a:pt x="1234029" y="3458627"/>
                  </a:lnTo>
                  <a:cubicBezTo>
                    <a:pt x="1553474" y="3188421"/>
                    <a:pt x="1777868" y="2549119"/>
                    <a:pt x="1777868" y="1803243"/>
                  </a:cubicBezTo>
                  <a:close/>
                </a:path>
              </a:pathLst>
            </a:custGeom>
            <a:solidFill>
              <a:srgbClr val="DD9F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Nunito ExtraLight"/>
                <a:ea typeface="Nunito ExtraLight"/>
                <a:cs typeface="Nunito ExtraLight"/>
                <a:sym typeface="Nunito ExtraLight"/>
              </a:endParaRPr>
            </a:p>
          </p:txBody>
        </p:sp>
        <p:sp>
          <p:nvSpPr>
            <p:cNvPr id="609" name="Google Shape;609;p63"/>
            <p:cNvSpPr/>
            <p:nvPr/>
          </p:nvSpPr>
          <p:spPr>
            <a:xfrm>
              <a:off x="628741" y="1625757"/>
              <a:ext cx="1783080" cy="3593592"/>
            </a:xfrm>
            <a:custGeom>
              <a:avLst/>
              <a:gdLst/>
              <a:ahLst/>
              <a:cxnLst/>
              <a:rect l="l" t="t" r="r" b="b"/>
              <a:pathLst>
                <a:path w="1783080" h="3593592" extrusionOk="0">
                  <a:moveTo>
                    <a:pt x="1777731" y="1803243"/>
                  </a:moveTo>
                  <a:cubicBezTo>
                    <a:pt x="1777731" y="2793465"/>
                    <a:pt x="1382075" y="3596198"/>
                    <a:pt x="894009" y="3596198"/>
                  </a:cubicBezTo>
                  <a:cubicBezTo>
                    <a:pt x="405943" y="3596198"/>
                    <a:pt x="10287" y="2793465"/>
                    <a:pt x="10287" y="1803243"/>
                  </a:cubicBezTo>
                  <a:cubicBezTo>
                    <a:pt x="10287" y="813021"/>
                    <a:pt x="405943" y="10287"/>
                    <a:pt x="894009" y="10287"/>
                  </a:cubicBezTo>
                  <a:cubicBezTo>
                    <a:pt x="1382075" y="10287"/>
                    <a:pt x="1777731" y="813021"/>
                    <a:pt x="1777731" y="1803243"/>
                  </a:cubicBezTo>
                  <a:close/>
                </a:path>
              </a:pathLst>
            </a:custGeom>
            <a:solidFill>
              <a:srgbClr val="FFC1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Nunito ExtraLight"/>
                <a:ea typeface="Nunito ExtraLight"/>
                <a:cs typeface="Nunito ExtraLight"/>
                <a:sym typeface="Nunito ExtraLight"/>
              </a:endParaRPr>
            </a:p>
          </p:txBody>
        </p:sp>
        <p:sp>
          <p:nvSpPr>
            <p:cNvPr id="610" name="Google Shape;610;p63"/>
            <p:cNvSpPr/>
            <p:nvPr/>
          </p:nvSpPr>
          <p:spPr>
            <a:xfrm>
              <a:off x="918698" y="2087164"/>
              <a:ext cx="1261872" cy="2674620"/>
            </a:xfrm>
            <a:custGeom>
              <a:avLst/>
              <a:gdLst/>
              <a:ahLst/>
              <a:cxnLst/>
              <a:rect l="l" t="t" r="r" b="b"/>
              <a:pathLst>
                <a:path w="1261872" h="2674620" extrusionOk="0">
                  <a:moveTo>
                    <a:pt x="1260363" y="1341836"/>
                  </a:moveTo>
                  <a:cubicBezTo>
                    <a:pt x="1260363" y="2077231"/>
                    <a:pt x="980524" y="2673386"/>
                    <a:pt x="635325" y="2673386"/>
                  </a:cubicBezTo>
                  <a:cubicBezTo>
                    <a:pt x="290126" y="2673386"/>
                    <a:pt x="10287" y="2077230"/>
                    <a:pt x="10287" y="1341836"/>
                  </a:cubicBezTo>
                  <a:cubicBezTo>
                    <a:pt x="10287" y="606442"/>
                    <a:pt x="290126" y="10287"/>
                    <a:pt x="635325" y="10287"/>
                  </a:cubicBezTo>
                  <a:cubicBezTo>
                    <a:pt x="980524" y="10287"/>
                    <a:pt x="1260363" y="606442"/>
                    <a:pt x="1260363" y="1341836"/>
                  </a:cubicBezTo>
                  <a:close/>
                </a:path>
              </a:pathLst>
            </a:custGeom>
            <a:solidFill>
              <a:srgbClr val="FFFF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Nunito ExtraLight"/>
                <a:ea typeface="Nunito ExtraLight"/>
                <a:cs typeface="Nunito ExtraLight"/>
                <a:sym typeface="Nunito ExtraLight"/>
              </a:endParaRPr>
            </a:p>
          </p:txBody>
        </p:sp>
        <p:sp>
          <p:nvSpPr>
            <p:cNvPr id="611" name="Google Shape;611;p63"/>
            <p:cNvSpPr/>
            <p:nvPr/>
          </p:nvSpPr>
          <p:spPr>
            <a:xfrm>
              <a:off x="1204951" y="2563795"/>
              <a:ext cx="754380" cy="1728216"/>
            </a:xfrm>
            <a:custGeom>
              <a:avLst/>
              <a:gdLst/>
              <a:ahLst/>
              <a:cxnLst/>
              <a:rect l="l" t="t" r="r" b="b"/>
              <a:pathLst>
                <a:path w="754380" h="1728216" extrusionOk="0">
                  <a:moveTo>
                    <a:pt x="747111" y="865205"/>
                  </a:moveTo>
                  <a:cubicBezTo>
                    <a:pt x="747111" y="1337364"/>
                    <a:pt x="582167" y="1720123"/>
                    <a:pt x="378699" y="1720123"/>
                  </a:cubicBezTo>
                  <a:cubicBezTo>
                    <a:pt x="175231" y="1720123"/>
                    <a:pt x="10287" y="1337363"/>
                    <a:pt x="10287" y="865205"/>
                  </a:cubicBezTo>
                  <a:cubicBezTo>
                    <a:pt x="10287" y="393047"/>
                    <a:pt x="175231" y="10287"/>
                    <a:pt x="378699" y="10287"/>
                  </a:cubicBezTo>
                  <a:cubicBezTo>
                    <a:pt x="582167" y="10287"/>
                    <a:pt x="747111" y="393047"/>
                    <a:pt x="747111" y="865205"/>
                  </a:cubicBezTo>
                  <a:close/>
                </a:path>
              </a:pathLst>
            </a:custGeom>
            <a:solidFill>
              <a:srgbClr val="F73B8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Nunito ExtraLight"/>
                <a:ea typeface="Nunito ExtraLight"/>
                <a:cs typeface="Nunito ExtraLight"/>
                <a:sym typeface="Nunito ExtraLight"/>
              </a:endParaRPr>
            </a:p>
          </p:txBody>
        </p:sp>
        <p:sp>
          <p:nvSpPr>
            <p:cNvPr id="612" name="Google Shape;612;p63"/>
            <p:cNvSpPr/>
            <p:nvPr/>
          </p:nvSpPr>
          <p:spPr>
            <a:xfrm>
              <a:off x="1457188" y="3063743"/>
              <a:ext cx="288036" cy="726948"/>
            </a:xfrm>
            <a:custGeom>
              <a:avLst/>
              <a:gdLst/>
              <a:ahLst/>
              <a:cxnLst/>
              <a:rect l="l" t="t" r="r" b="b"/>
              <a:pathLst>
                <a:path w="288036" h="726948" extrusionOk="0">
                  <a:moveTo>
                    <a:pt x="279395" y="365257"/>
                  </a:moveTo>
                  <a:cubicBezTo>
                    <a:pt x="279395" y="561302"/>
                    <a:pt x="219153" y="720227"/>
                    <a:pt x="144841" y="720227"/>
                  </a:cubicBezTo>
                  <a:cubicBezTo>
                    <a:pt x="70529" y="720227"/>
                    <a:pt x="10287" y="561302"/>
                    <a:pt x="10287" y="365257"/>
                  </a:cubicBezTo>
                  <a:cubicBezTo>
                    <a:pt x="10287" y="169212"/>
                    <a:pt x="70529" y="10287"/>
                    <a:pt x="144841" y="10287"/>
                  </a:cubicBezTo>
                  <a:cubicBezTo>
                    <a:pt x="219153" y="10287"/>
                    <a:pt x="279395" y="169212"/>
                    <a:pt x="279395" y="365257"/>
                  </a:cubicBezTo>
                  <a:close/>
                </a:path>
              </a:pathLst>
            </a:custGeom>
            <a:solidFill>
              <a:srgbClr val="FFFF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Nunito ExtraLight"/>
                <a:ea typeface="Nunito ExtraLight"/>
                <a:cs typeface="Nunito ExtraLight"/>
                <a:sym typeface="Nunito ExtraLight"/>
              </a:endParaRPr>
            </a:p>
          </p:txBody>
        </p:sp>
        <p:sp>
          <p:nvSpPr>
            <p:cNvPr id="613" name="Google Shape;613;p63"/>
            <p:cNvSpPr/>
            <p:nvPr/>
          </p:nvSpPr>
          <p:spPr>
            <a:xfrm>
              <a:off x="848197" y="3384423"/>
              <a:ext cx="754380" cy="1837944"/>
            </a:xfrm>
            <a:custGeom>
              <a:avLst/>
              <a:gdLst/>
              <a:ahLst/>
              <a:cxnLst/>
              <a:rect l="l" t="t" r="r" b="b"/>
              <a:pathLst>
                <a:path w="754380" h="1837944" extrusionOk="0">
                  <a:moveTo>
                    <a:pt x="674553" y="1837533"/>
                  </a:moveTo>
                  <a:cubicBezTo>
                    <a:pt x="701299" y="1837533"/>
                    <a:pt x="727634" y="1834927"/>
                    <a:pt x="753694" y="1830263"/>
                  </a:cubicBezTo>
                  <a:lnTo>
                    <a:pt x="753694" y="10287"/>
                  </a:lnTo>
                  <a:lnTo>
                    <a:pt x="10287" y="1227033"/>
                  </a:lnTo>
                  <a:cubicBezTo>
                    <a:pt x="172410" y="1601206"/>
                    <a:pt x="409834" y="1837533"/>
                    <a:pt x="674553" y="1837533"/>
                  </a:cubicBezTo>
                  <a:close/>
                </a:path>
              </a:pathLst>
            </a:custGeom>
            <a:solidFill>
              <a:srgbClr val="000000">
                <a:alpha val="9803"/>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Nunito ExtraLight"/>
                <a:ea typeface="Nunito ExtraLight"/>
                <a:cs typeface="Nunito ExtraLight"/>
                <a:sym typeface="Nunito ExtraLight"/>
              </a:endParaRPr>
            </a:p>
          </p:txBody>
        </p:sp>
        <p:sp>
          <p:nvSpPr>
            <p:cNvPr id="614" name="Google Shape;614;p63"/>
            <p:cNvSpPr/>
            <p:nvPr/>
          </p:nvSpPr>
          <p:spPr>
            <a:xfrm>
              <a:off x="1591742" y="3186702"/>
              <a:ext cx="1632204" cy="480060"/>
            </a:xfrm>
            <a:custGeom>
              <a:avLst/>
              <a:gdLst/>
              <a:ahLst/>
              <a:cxnLst/>
              <a:rect l="l" t="t" r="r" b="b"/>
              <a:pathLst>
                <a:path w="1632204" h="480060" extrusionOk="0">
                  <a:moveTo>
                    <a:pt x="1614099" y="276588"/>
                  </a:moveTo>
                  <a:lnTo>
                    <a:pt x="1614099" y="208008"/>
                  </a:lnTo>
                  <a:lnTo>
                    <a:pt x="1582964" y="208008"/>
                  </a:lnTo>
                  <a:cubicBezTo>
                    <a:pt x="1582964" y="208008"/>
                    <a:pt x="1671980" y="36970"/>
                    <a:pt x="1590096" y="14338"/>
                  </a:cubicBezTo>
                  <a:cubicBezTo>
                    <a:pt x="1455130" y="-22832"/>
                    <a:pt x="1175187" y="208008"/>
                    <a:pt x="1175187" y="208008"/>
                  </a:cubicBezTo>
                  <a:lnTo>
                    <a:pt x="10287" y="208008"/>
                  </a:lnTo>
                  <a:lnTo>
                    <a:pt x="10287" y="276588"/>
                  </a:lnTo>
                  <a:lnTo>
                    <a:pt x="1175324" y="276588"/>
                  </a:lnTo>
                  <a:cubicBezTo>
                    <a:pt x="1175324" y="276588"/>
                    <a:pt x="1455405" y="512778"/>
                    <a:pt x="1590233" y="474785"/>
                  </a:cubicBezTo>
                  <a:cubicBezTo>
                    <a:pt x="1672118" y="451741"/>
                    <a:pt x="1583101" y="276588"/>
                    <a:pt x="1583101" y="276588"/>
                  </a:cubicBezTo>
                  <a:lnTo>
                    <a:pt x="1614099" y="276588"/>
                  </a:lnTo>
                  <a:close/>
                </a:path>
              </a:pathLst>
            </a:custGeom>
            <a:solidFill>
              <a:srgbClr val="3960E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Nunito ExtraLight"/>
                <a:ea typeface="Nunito ExtraLight"/>
                <a:cs typeface="Nunito ExtraLight"/>
                <a:sym typeface="Nunito ExtraLight"/>
              </a:endParaRPr>
            </a:p>
          </p:txBody>
        </p:sp>
        <p:sp>
          <p:nvSpPr>
            <p:cNvPr id="615" name="Google Shape;615;p63"/>
            <p:cNvSpPr/>
            <p:nvPr/>
          </p:nvSpPr>
          <p:spPr>
            <a:xfrm>
              <a:off x="2757876" y="3418713"/>
              <a:ext cx="466344" cy="192024"/>
            </a:xfrm>
            <a:custGeom>
              <a:avLst/>
              <a:gdLst/>
              <a:ahLst/>
              <a:cxnLst/>
              <a:rect l="l" t="t" r="r" b="b"/>
              <a:pathLst>
                <a:path w="466344" h="192024" extrusionOk="0">
                  <a:moveTo>
                    <a:pt x="10287" y="10287"/>
                  </a:moveTo>
                  <a:cubicBezTo>
                    <a:pt x="10287" y="10287"/>
                    <a:pt x="290368" y="213832"/>
                    <a:pt x="425196" y="181051"/>
                  </a:cubicBezTo>
                  <a:cubicBezTo>
                    <a:pt x="507080" y="161163"/>
                    <a:pt x="418064" y="10287"/>
                    <a:pt x="418064" y="10287"/>
                  </a:cubicBezTo>
                  <a:lnTo>
                    <a:pt x="10287" y="10287"/>
                  </a:lnTo>
                  <a:close/>
                </a:path>
              </a:pathLst>
            </a:custGeom>
            <a:solidFill>
              <a:srgbClr val="2D27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Nunito ExtraLight"/>
                <a:ea typeface="Nunito ExtraLight"/>
                <a:cs typeface="Nunito ExtraLight"/>
                <a:sym typeface="Nunito ExtraLight"/>
              </a:endParaRPr>
            </a:p>
          </p:txBody>
        </p:sp>
        <p:sp>
          <p:nvSpPr>
            <p:cNvPr id="616" name="Google Shape;616;p63"/>
            <p:cNvSpPr/>
            <p:nvPr/>
          </p:nvSpPr>
          <p:spPr>
            <a:xfrm>
              <a:off x="1638616" y="3407569"/>
              <a:ext cx="123444" cy="13716"/>
            </a:xfrm>
            <a:custGeom>
              <a:avLst/>
              <a:gdLst/>
              <a:ahLst/>
              <a:cxnLst/>
              <a:rect l="l" t="t" r="r" b="b"/>
              <a:pathLst>
                <a:path w="123444" h="13716" extrusionOk="0">
                  <a:moveTo>
                    <a:pt x="7715" y="7715"/>
                  </a:moveTo>
                  <a:lnTo>
                    <a:pt x="118403" y="7715"/>
                  </a:lnTo>
                </a:path>
              </a:pathLst>
            </a:custGeom>
            <a:noFill/>
            <a:ln w="9525" cap="rnd" cmpd="sng">
              <a:solidFill>
                <a:srgbClr val="FFFFFF"/>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Nunito ExtraLight"/>
                <a:ea typeface="Nunito ExtraLight"/>
                <a:cs typeface="Nunito ExtraLight"/>
                <a:sym typeface="Nunito ExtraLight"/>
              </a:endParaRPr>
            </a:p>
          </p:txBody>
        </p:sp>
        <p:sp>
          <p:nvSpPr>
            <p:cNvPr id="617" name="Google Shape;617;p63"/>
            <p:cNvSpPr/>
            <p:nvPr/>
          </p:nvSpPr>
          <p:spPr>
            <a:xfrm>
              <a:off x="1606932" y="3407569"/>
              <a:ext cx="13716" cy="13716"/>
            </a:xfrm>
            <a:custGeom>
              <a:avLst/>
              <a:gdLst/>
              <a:ahLst/>
              <a:cxnLst/>
              <a:rect l="l" t="t" r="r" b="b"/>
              <a:pathLst>
                <a:path w="13716" h="13716" extrusionOk="0">
                  <a:moveTo>
                    <a:pt x="7715" y="7715"/>
                  </a:moveTo>
                  <a:lnTo>
                    <a:pt x="15671" y="7715"/>
                  </a:lnTo>
                </a:path>
              </a:pathLst>
            </a:custGeom>
            <a:noFill/>
            <a:ln w="9525" cap="rnd" cmpd="sng">
              <a:solidFill>
                <a:srgbClr val="FFFFFF"/>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Nunito ExtraLight"/>
                <a:ea typeface="Nunito ExtraLight"/>
                <a:cs typeface="Nunito ExtraLight"/>
                <a:sym typeface="Nunito ExtraLight"/>
              </a:endParaRPr>
            </a:p>
          </p:txBody>
        </p:sp>
        <p:sp>
          <p:nvSpPr>
            <p:cNvPr id="618" name="Google Shape;618;p63"/>
            <p:cNvSpPr/>
            <p:nvPr/>
          </p:nvSpPr>
          <p:spPr>
            <a:xfrm>
              <a:off x="1578712" y="3384423"/>
              <a:ext cx="41148" cy="82296"/>
            </a:xfrm>
            <a:custGeom>
              <a:avLst/>
              <a:gdLst/>
              <a:ahLst/>
              <a:cxnLst/>
              <a:rect l="l" t="t" r="r" b="b"/>
              <a:pathLst>
                <a:path w="41148" h="82296" extrusionOk="0">
                  <a:moveTo>
                    <a:pt x="36347" y="44577"/>
                  </a:moveTo>
                  <a:cubicBezTo>
                    <a:pt x="36347" y="63505"/>
                    <a:pt x="30587" y="78867"/>
                    <a:pt x="23317" y="78867"/>
                  </a:cubicBezTo>
                  <a:cubicBezTo>
                    <a:pt x="16185" y="78867"/>
                    <a:pt x="10287" y="63505"/>
                    <a:pt x="10287" y="44577"/>
                  </a:cubicBezTo>
                  <a:cubicBezTo>
                    <a:pt x="10287" y="25649"/>
                    <a:pt x="16048" y="10287"/>
                    <a:pt x="23317" y="10287"/>
                  </a:cubicBezTo>
                  <a:cubicBezTo>
                    <a:pt x="30450" y="10287"/>
                    <a:pt x="36347" y="25649"/>
                    <a:pt x="36347" y="44577"/>
                  </a:cubicBezTo>
                  <a:close/>
                </a:path>
              </a:pathLst>
            </a:custGeom>
            <a:solidFill>
              <a:srgbClr val="7893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Nunito ExtraLight"/>
                <a:ea typeface="Nunito ExtraLight"/>
                <a:cs typeface="Nunito ExtraLight"/>
                <a:sym typeface="Nunito ExtraLight"/>
              </a:endParaRPr>
            </a:p>
          </p:txBody>
        </p:sp>
        <p:sp>
          <p:nvSpPr>
            <p:cNvPr id="619" name="Google Shape;619;p63"/>
            <p:cNvSpPr/>
            <p:nvPr/>
          </p:nvSpPr>
          <p:spPr>
            <a:xfrm>
              <a:off x="3182523" y="3384423"/>
              <a:ext cx="41148" cy="82296"/>
            </a:xfrm>
            <a:custGeom>
              <a:avLst/>
              <a:gdLst/>
              <a:ahLst/>
              <a:cxnLst/>
              <a:rect l="l" t="t" r="r" b="b"/>
              <a:pathLst>
                <a:path w="41148" h="82296" extrusionOk="0">
                  <a:moveTo>
                    <a:pt x="36347" y="44577"/>
                  </a:moveTo>
                  <a:cubicBezTo>
                    <a:pt x="36347" y="63515"/>
                    <a:pt x="30514" y="78867"/>
                    <a:pt x="23317" y="78867"/>
                  </a:cubicBezTo>
                  <a:cubicBezTo>
                    <a:pt x="16121" y="78867"/>
                    <a:pt x="10287" y="63515"/>
                    <a:pt x="10287" y="44577"/>
                  </a:cubicBezTo>
                  <a:cubicBezTo>
                    <a:pt x="10287" y="25639"/>
                    <a:pt x="16121" y="10287"/>
                    <a:pt x="23317" y="10287"/>
                  </a:cubicBezTo>
                  <a:cubicBezTo>
                    <a:pt x="30514" y="10287"/>
                    <a:pt x="36347" y="25639"/>
                    <a:pt x="36347" y="44577"/>
                  </a:cubicBezTo>
                  <a:close/>
                </a:path>
              </a:pathLst>
            </a:custGeom>
            <a:solidFill>
              <a:srgbClr val="7893F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Nunito ExtraLight"/>
                <a:ea typeface="Nunito ExtraLight"/>
                <a:cs typeface="Nunito ExtraLight"/>
                <a:sym typeface="Nunito ExtraLight"/>
              </a:endParaRPr>
            </a:p>
          </p:txBody>
        </p:sp>
      </p:grpSp>
      <p:sp>
        <p:nvSpPr>
          <p:cNvPr id="620" name="Google Shape;620;p63"/>
          <p:cNvSpPr txBox="1"/>
          <p:nvPr/>
        </p:nvSpPr>
        <p:spPr>
          <a:xfrm>
            <a:off x="3139496" y="1664777"/>
            <a:ext cx="2362500" cy="746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1100" i="1">
                <a:solidFill>
                  <a:schemeClr val="dk1"/>
                </a:solidFill>
                <a:latin typeface="Nunito ExtraLight"/>
                <a:ea typeface="Nunito ExtraLight"/>
                <a:cs typeface="Nunito ExtraLight"/>
                <a:sym typeface="Nunito ExtraLight"/>
              </a:rPr>
              <a:t>Built a prototype NLP Content Filtering model to accurately recommend game titles to users based on their past activity</a:t>
            </a:r>
            <a:endParaRPr sz="1100" i="1">
              <a:solidFill>
                <a:schemeClr val="dk1"/>
              </a:solidFill>
              <a:latin typeface="Nunito ExtraLight"/>
              <a:ea typeface="Nunito ExtraLight"/>
              <a:cs typeface="Nunito ExtraLight"/>
              <a:sym typeface="Nunito ExtraLight"/>
            </a:endParaRPr>
          </a:p>
        </p:txBody>
      </p:sp>
      <p:sp>
        <p:nvSpPr>
          <p:cNvPr id="621" name="Google Shape;621;p63"/>
          <p:cNvSpPr/>
          <p:nvPr/>
        </p:nvSpPr>
        <p:spPr>
          <a:xfrm>
            <a:off x="3138482" y="1274675"/>
            <a:ext cx="2357400" cy="3462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800" i="1">
                <a:solidFill>
                  <a:schemeClr val="dk1"/>
                </a:solidFill>
                <a:latin typeface="Nunito Black"/>
                <a:ea typeface="Nunito Black"/>
                <a:cs typeface="Nunito Black"/>
                <a:sym typeface="Nunito Black"/>
              </a:rPr>
              <a:t>Goal 01.</a:t>
            </a:r>
            <a:endParaRPr sz="1800" i="1">
              <a:solidFill>
                <a:schemeClr val="dk1"/>
              </a:solidFill>
              <a:latin typeface="Nunito Black"/>
              <a:ea typeface="Nunito Black"/>
              <a:cs typeface="Nunito Black"/>
              <a:sym typeface="Nunito Black"/>
            </a:endParaRPr>
          </a:p>
        </p:txBody>
      </p:sp>
      <p:sp>
        <p:nvSpPr>
          <p:cNvPr id="622" name="Google Shape;622;p63"/>
          <p:cNvSpPr txBox="1"/>
          <p:nvPr/>
        </p:nvSpPr>
        <p:spPr>
          <a:xfrm>
            <a:off x="6082351" y="1611865"/>
            <a:ext cx="2362500" cy="746400"/>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Clr>
                <a:schemeClr val="dk1"/>
              </a:buClr>
              <a:buFont typeface="Arial"/>
              <a:buNone/>
            </a:pPr>
            <a:r>
              <a:rPr lang="ko" sz="1100" i="1">
                <a:solidFill>
                  <a:schemeClr val="dk1"/>
                </a:solidFill>
                <a:latin typeface="Nunito ExtraLight"/>
                <a:ea typeface="Nunito ExtraLight"/>
                <a:cs typeface="Nunito ExtraLight"/>
                <a:sym typeface="Nunito ExtraLight"/>
              </a:rPr>
              <a:t>Built a prototype Collaborative Filtering model to accurately recommend game titles based on users’ activity</a:t>
            </a:r>
            <a:endParaRPr sz="1100" i="1">
              <a:solidFill>
                <a:schemeClr val="dk1"/>
              </a:solidFill>
              <a:latin typeface="Nunito ExtraLight"/>
              <a:ea typeface="Nunito ExtraLight"/>
              <a:cs typeface="Nunito ExtraLight"/>
              <a:sym typeface="Nunito ExtraLight"/>
            </a:endParaRPr>
          </a:p>
        </p:txBody>
      </p:sp>
      <p:sp>
        <p:nvSpPr>
          <p:cNvPr id="623" name="Google Shape;623;p63"/>
          <p:cNvSpPr/>
          <p:nvPr/>
        </p:nvSpPr>
        <p:spPr>
          <a:xfrm>
            <a:off x="6081336" y="1191988"/>
            <a:ext cx="2357400" cy="3462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800" i="1">
                <a:solidFill>
                  <a:schemeClr val="dk1"/>
                </a:solidFill>
                <a:latin typeface="Nunito Black"/>
                <a:ea typeface="Nunito Black"/>
                <a:cs typeface="Nunito Black"/>
                <a:sym typeface="Nunito Black"/>
              </a:rPr>
              <a:t>Goal 02.</a:t>
            </a:r>
            <a:endParaRPr sz="1800" i="1">
              <a:solidFill>
                <a:schemeClr val="dk1"/>
              </a:solidFill>
              <a:latin typeface="Nunito Black"/>
              <a:ea typeface="Nunito Black"/>
              <a:cs typeface="Nunito Black"/>
              <a:sym typeface="Nunito Black"/>
            </a:endParaRPr>
          </a:p>
        </p:txBody>
      </p:sp>
      <p:sp>
        <p:nvSpPr>
          <p:cNvPr id="624" name="Google Shape;624;p63"/>
          <p:cNvSpPr txBox="1"/>
          <p:nvPr/>
        </p:nvSpPr>
        <p:spPr>
          <a:xfrm>
            <a:off x="3139496" y="2978021"/>
            <a:ext cx="2362500" cy="14238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1100" i="1">
                <a:solidFill>
                  <a:schemeClr val="dk1"/>
                </a:solidFill>
                <a:latin typeface="Nunito ExtraLight"/>
                <a:ea typeface="Nunito ExtraLight"/>
                <a:cs typeface="Nunito ExtraLight"/>
                <a:sym typeface="Nunito ExtraLight"/>
              </a:rPr>
              <a:t>Content Filtering: User-focused recommendations, Scalable to wide user pool individually</a:t>
            </a:r>
            <a:endParaRPr sz="1100" i="1">
              <a:solidFill>
                <a:schemeClr val="dk1"/>
              </a:solidFill>
              <a:latin typeface="Nunito ExtraLight"/>
              <a:ea typeface="Nunito ExtraLight"/>
              <a:cs typeface="Nunito ExtraLight"/>
              <a:sym typeface="Nunito ExtraLight"/>
            </a:endParaRPr>
          </a:p>
          <a:p>
            <a:pPr marL="0" marR="0" lvl="0" indent="0" algn="l" rtl="0">
              <a:spcBef>
                <a:spcPts val="0"/>
              </a:spcBef>
              <a:spcAft>
                <a:spcPts val="0"/>
              </a:spcAft>
              <a:buNone/>
            </a:pPr>
            <a:endParaRPr sz="1100" i="1">
              <a:solidFill>
                <a:schemeClr val="dk1"/>
              </a:solidFill>
              <a:latin typeface="Nunito ExtraLight"/>
              <a:ea typeface="Nunito ExtraLight"/>
              <a:cs typeface="Nunito ExtraLight"/>
              <a:sym typeface="Nunito ExtraLight"/>
            </a:endParaRPr>
          </a:p>
          <a:p>
            <a:pPr marL="0" marR="0" lvl="0" indent="0" algn="l" rtl="0">
              <a:spcBef>
                <a:spcPts val="0"/>
              </a:spcBef>
              <a:spcAft>
                <a:spcPts val="0"/>
              </a:spcAft>
              <a:buNone/>
            </a:pPr>
            <a:r>
              <a:rPr lang="ko" sz="1100" i="1">
                <a:solidFill>
                  <a:schemeClr val="dk1"/>
                </a:solidFill>
                <a:latin typeface="Nunito ExtraLight"/>
                <a:ea typeface="Nunito ExtraLight"/>
                <a:cs typeface="Nunito ExtraLight"/>
                <a:sym typeface="Nunito ExtraLight"/>
              </a:rPr>
              <a:t>Collaborative Filtering: Takes into account user with similar interest and preferences to recommend titles to new users</a:t>
            </a:r>
            <a:endParaRPr sz="1100" i="1">
              <a:solidFill>
                <a:schemeClr val="dk1"/>
              </a:solidFill>
              <a:latin typeface="Nunito ExtraLight"/>
              <a:ea typeface="Nunito ExtraLight"/>
              <a:cs typeface="Nunito ExtraLight"/>
              <a:sym typeface="Nunito ExtraLight"/>
            </a:endParaRPr>
          </a:p>
        </p:txBody>
      </p:sp>
      <p:sp>
        <p:nvSpPr>
          <p:cNvPr id="625" name="Google Shape;625;p63"/>
          <p:cNvSpPr/>
          <p:nvPr/>
        </p:nvSpPr>
        <p:spPr>
          <a:xfrm>
            <a:off x="3138482" y="2649907"/>
            <a:ext cx="2357444" cy="34624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800" i="1">
                <a:solidFill>
                  <a:schemeClr val="dk1"/>
                </a:solidFill>
                <a:latin typeface="Nunito Black"/>
                <a:ea typeface="Nunito Black"/>
                <a:cs typeface="Nunito Black"/>
                <a:sym typeface="Nunito Black"/>
              </a:rPr>
              <a:t>Advantages</a:t>
            </a:r>
            <a:endParaRPr sz="1800" i="1">
              <a:solidFill>
                <a:schemeClr val="dk1"/>
              </a:solidFill>
              <a:latin typeface="Nunito Black"/>
              <a:ea typeface="Nunito Black"/>
              <a:cs typeface="Nunito Black"/>
              <a:sym typeface="Nunito Black"/>
            </a:endParaRPr>
          </a:p>
        </p:txBody>
      </p:sp>
      <p:sp>
        <p:nvSpPr>
          <p:cNvPr id="626" name="Google Shape;626;p63"/>
          <p:cNvSpPr txBox="1"/>
          <p:nvPr/>
        </p:nvSpPr>
        <p:spPr>
          <a:xfrm>
            <a:off x="6082351" y="2978021"/>
            <a:ext cx="2362500" cy="915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1100" i="1">
                <a:solidFill>
                  <a:schemeClr val="dk1"/>
                </a:solidFill>
                <a:latin typeface="Nunito ExtraLight"/>
                <a:ea typeface="Nunito ExtraLight"/>
                <a:cs typeface="Nunito ExtraLight"/>
                <a:sym typeface="Nunito ExtraLight"/>
              </a:rPr>
              <a:t>Content Filtering: Cold Start, User specific centric</a:t>
            </a:r>
            <a:endParaRPr sz="1100" i="1">
              <a:solidFill>
                <a:schemeClr val="dk1"/>
              </a:solidFill>
              <a:latin typeface="Nunito ExtraLight"/>
              <a:ea typeface="Nunito ExtraLight"/>
              <a:cs typeface="Nunito ExtraLight"/>
              <a:sym typeface="Nunito ExtraLight"/>
            </a:endParaRPr>
          </a:p>
          <a:p>
            <a:pPr marL="0" marR="0" lvl="0" indent="0" algn="l" rtl="0">
              <a:spcBef>
                <a:spcPts val="0"/>
              </a:spcBef>
              <a:spcAft>
                <a:spcPts val="0"/>
              </a:spcAft>
              <a:buNone/>
            </a:pPr>
            <a:endParaRPr sz="1100" i="1">
              <a:solidFill>
                <a:schemeClr val="dk1"/>
              </a:solidFill>
              <a:latin typeface="Nunito ExtraLight"/>
              <a:ea typeface="Nunito ExtraLight"/>
              <a:cs typeface="Nunito ExtraLight"/>
              <a:sym typeface="Nunito ExtraLight"/>
            </a:endParaRPr>
          </a:p>
          <a:p>
            <a:pPr marL="0" marR="0" lvl="0" indent="0" algn="l" rtl="0">
              <a:spcBef>
                <a:spcPts val="0"/>
              </a:spcBef>
              <a:spcAft>
                <a:spcPts val="0"/>
              </a:spcAft>
              <a:buNone/>
            </a:pPr>
            <a:r>
              <a:rPr lang="ko" sz="1100" i="1">
                <a:solidFill>
                  <a:schemeClr val="dk1"/>
                </a:solidFill>
                <a:latin typeface="Nunito ExtraLight"/>
                <a:ea typeface="Nunito ExtraLight"/>
                <a:cs typeface="Nunito ExtraLight"/>
                <a:sym typeface="Nunito ExtraLight"/>
              </a:rPr>
              <a:t>Collaborative Filtering: Sparsity, Scalability</a:t>
            </a:r>
            <a:endParaRPr sz="1100" i="1">
              <a:solidFill>
                <a:schemeClr val="dk1"/>
              </a:solidFill>
              <a:latin typeface="Nunito ExtraLight"/>
              <a:ea typeface="Nunito ExtraLight"/>
              <a:cs typeface="Nunito ExtraLight"/>
              <a:sym typeface="Nunito ExtraLight"/>
            </a:endParaRPr>
          </a:p>
        </p:txBody>
      </p:sp>
      <p:sp>
        <p:nvSpPr>
          <p:cNvPr id="627" name="Google Shape;627;p63"/>
          <p:cNvSpPr/>
          <p:nvPr/>
        </p:nvSpPr>
        <p:spPr>
          <a:xfrm>
            <a:off x="6081336" y="2649907"/>
            <a:ext cx="2357443" cy="34624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800" i="1">
                <a:solidFill>
                  <a:schemeClr val="dk1"/>
                </a:solidFill>
                <a:latin typeface="Nunito Black"/>
                <a:ea typeface="Nunito Black"/>
                <a:cs typeface="Nunito Black"/>
                <a:sym typeface="Nunito Black"/>
              </a:rPr>
              <a:t>Disadvantages</a:t>
            </a:r>
            <a:endParaRPr sz="1800" i="1">
              <a:solidFill>
                <a:schemeClr val="dk1"/>
              </a:solidFill>
              <a:latin typeface="Nunito Black"/>
              <a:ea typeface="Nunito Black"/>
              <a:cs typeface="Nunito Black"/>
              <a:sym typeface="Nunito Black"/>
            </a:endParaRPr>
          </a:p>
        </p:txBody>
      </p:sp>
      <p:sp>
        <p:nvSpPr>
          <p:cNvPr id="628" name="Google Shape;628;p63"/>
          <p:cNvSpPr txBox="1"/>
          <p:nvPr/>
        </p:nvSpPr>
        <p:spPr>
          <a:xfrm>
            <a:off x="2188054" y="599701"/>
            <a:ext cx="4767900" cy="392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o" sz="2100" b="1" i="1">
                <a:solidFill>
                  <a:schemeClr val="dk1"/>
                </a:solidFill>
                <a:latin typeface="Nunito"/>
                <a:ea typeface="Nunito"/>
                <a:cs typeface="Nunito"/>
                <a:sym typeface="Nunito"/>
              </a:rPr>
              <a:t>Conclusions</a:t>
            </a:r>
            <a:endParaRPr sz="2100" b="1" i="1">
              <a:solidFill>
                <a:schemeClr val="dk1"/>
              </a:solidFill>
              <a:latin typeface="Nunito"/>
              <a:ea typeface="Nunito"/>
              <a:cs typeface="Nunito"/>
              <a:sym typeface="Nuni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64"/>
          <p:cNvSpPr txBox="1"/>
          <p:nvPr/>
        </p:nvSpPr>
        <p:spPr>
          <a:xfrm>
            <a:off x="2188029" y="845651"/>
            <a:ext cx="4767943" cy="392415"/>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o" sz="2100" b="1" i="1">
                <a:solidFill>
                  <a:schemeClr val="dk1"/>
                </a:solidFill>
                <a:latin typeface="Nunito"/>
                <a:ea typeface="Nunito"/>
                <a:cs typeface="Nunito"/>
                <a:sym typeface="Nunito"/>
              </a:rPr>
              <a:t>Future Work</a:t>
            </a:r>
            <a:endParaRPr sz="2100" b="1" i="1">
              <a:solidFill>
                <a:schemeClr val="dk1"/>
              </a:solidFill>
              <a:latin typeface="Nunito"/>
              <a:ea typeface="Nunito"/>
              <a:cs typeface="Nunito"/>
              <a:sym typeface="Nunito"/>
            </a:endParaRPr>
          </a:p>
        </p:txBody>
      </p:sp>
      <p:sp>
        <p:nvSpPr>
          <p:cNvPr id="634" name="Google Shape;634;p64"/>
          <p:cNvSpPr/>
          <p:nvPr/>
        </p:nvSpPr>
        <p:spPr>
          <a:xfrm>
            <a:off x="1364728" y="1735814"/>
            <a:ext cx="1084559" cy="1084559"/>
          </a:xfrm>
          <a:prstGeom prst="ellipse">
            <a:avLst/>
          </a:prstGeom>
          <a:solidFill>
            <a:srgbClr val="3960EE"/>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500" i="1">
              <a:solidFill>
                <a:schemeClr val="lt1"/>
              </a:solidFill>
              <a:latin typeface="Nunito Black"/>
              <a:ea typeface="Nunito Black"/>
              <a:cs typeface="Nunito Black"/>
              <a:sym typeface="Nunito Black"/>
            </a:endParaRPr>
          </a:p>
        </p:txBody>
      </p:sp>
      <p:sp>
        <p:nvSpPr>
          <p:cNvPr id="635" name="Google Shape;635;p64"/>
          <p:cNvSpPr txBox="1"/>
          <p:nvPr/>
        </p:nvSpPr>
        <p:spPr>
          <a:xfrm>
            <a:off x="892628" y="3431121"/>
            <a:ext cx="2028900" cy="9312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None/>
            </a:pPr>
            <a:r>
              <a:rPr lang="ko" i="1">
                <a:solidFill>
                  <a:schemeClr val="dk1"/>
                </a:solidFill>
                <a:latin typeface="Nunito ExtraLight"/>
                <a:ea typeface="Nunito ExtraLight"/>
                <a:cs typeface="Nunito ExtraLight"/>
                <a:sym typeface="Nunito ExtraLight"/>
              </a:rPr>
              <a:t>Scaling up computing resources to address memory limitations on large datasets</a:t>
            </a:r>
            <a:endParaRPr sz="1100"/>
          </a:p>
        </p:txBody>
      </p:sp>
      <p:sp>
        <p:nvSpPr>
          <p:cNvPr id="636" name="Google Shape;636;p64"/>
          <p:cNvSpPr/>
          <p:nvPr/>
        </p:nvSpPr>
        <p:spPr>
          <a:xfrm>
            <a:off x="892628" y="2887684"/>
            <a:ext cx="2028900" cy="3000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ko" sz="1500" i="1">
                <a:solidFill>
                  <a:schemeClr val="dk1"/>
                </a:solidFill>
                <a:latin typeface="Nunito Black"/>
                <a:ea typeface="Nunito Black"/>
                <a:cs typeface="Nunito Black"/>
                <a:sym typeface="Nunito Black"/>
              </a:rPr>
              <a:t>Deploy model on Cloud platform</a:t>
            </a:r>
            <a:endParaRPr sz="1100"/>
          </a:p>
        </p:txBody>
      </p:sp>
      <p:sp>
        <p:nvSpPr>
          <p:cNvPr id="637" name="Google Shape;637;p64"/>
          <p:cNvSpPr/>
          <p:nvPr/>
        </p:nvSpPr>
        <p:spPr>
          <a:xfrm>
            <a:off x="6694714" y="1735814"/>
            <a:ext cx="1084558" cy="1084559"/>
          </a:xfrm>
          <a:prstGeom prst="ellipse">
            <a:avLst/>
          </a:prstGeom>
          <a:solidFill>
            <a:srgbClr val="3960EE"/>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500" i="1">
              <a:solidFill>
                <a:schemeClr val="lt1"/>
              </a:solidFill>
              <a:latin typeface="Nunito Black"/>
              <a:ea typeface="Nunito Black"/>
              <a:cs typeface="Nunito Black"/>
              <a:sym typeface="Nunito Black"/>
            </a:endParaRPr>
          </a:p>
        </p:txBody>
      </p:sp>
      <p:sp>
        <p:nvSpPr>
          <p:cNvPr id="638" name="Google Shape;638;p64"/>
          <p:cNvSpPr txBox="1"/>
          <p:nvPr/>
        </p:nvSpPr>
        <p:spPr>
          <a:xfrm>
            <a:off x="6222614" y="3754371"/>
            <a:ext cx="2028900" cy="5001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None/>
            </a:pPr>
            <a:r>
              <a:rPr lang="ko" i="1">
                <a:solidFill>
                  <a:schemeClr val="dk1"/>
                </a:solidFill>
                <a:latin typeface="Nunito ExtraLight"/>
                <a:ea typeface="Nunito ExtraLight"/>
                <a:cs typeface="Nunito ExtraLight"/>
                <a:sym typeface="Nunito ExtraLight"/>
              </a:rPr>
              <a:t>Address cold start issue and matrix sparsity</a:t>
            </a:r>
            <a:endParaRPr sz="1100"/>
          </a:p>
        </p:txBody>
      </p:sp>
      <p:sp>
        <p:nvSpPr>
          <p:cNvPr id="639" name="Google Shape;639;p64"/>
          <p:cNvSpPr/>
          <p:nvPr/>
        </p:nvSpPr>
        <p:spPr>
          <a:xfrm>
            <a:off x="6222614" y="2881671"/>
            <a:ext cx="2028900" cy="3000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ko" sz="1500" i="1">
                <a:solidFill>
                  <a:schemeClr val="dk1"/>
                </a:solidFill>
                <a:latin typeface="Nunito Black"/>
                <a:ea typeface="Nunito Black"/>
                <a:cs typeface="Nunito Black"/>
                <a:sym typeface="Nunito Black"/>
              </a:rPr>
              <a:t>Employ hybrid based recommenders</a:t>
            </a:r>
            <a:endParaRPr sz="1100"/>
          </a:p>
        </p:txBody>
      </p:sp>
      <p:sp>
        <p:nvSpPr>
          <p:cNvPr id="640" name="Google Shape;640;p64"/>
          <p:cNvSpPr/>
          <p:nvPr/>
        </p:nvSpPr>
        <p:spPr>
          <a:xfrm>
            <a:off x="4029721" y="1735814"/>
            <a:ext cx="1084559" cy="1084559"/>
          </a:xfrm>
          <a:prstGeom prst="ellipse">
            <a:avLst/>
          </a:prstGeom>
          <a:solidFill>
            <a:srgbClr val="3960EE"/>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500" i="1">
              <a:solidFill>
                <a:schemeClr val="lt1"/>
              </a:solidFill>
              <a:latin typeface="Nunito Black"/>
              <a:ea typeface="Nunito Black"/>
              <a:cs typeface="Nunito Black"/>
              <a:sym typeface="Nunito Black"/>
            </a:endParaRPr>
          </a:p>
        </p:txBody>
      </p:sp>
      <p:sp>
        <p:nvSpPr>
          <p:cNvPr id="641" name="Google Shape;641;p64"/>
          <p:cNvSpPr txBox="1"/>
          <p:nvPr/>
        </p:nvSpPr>
        <p:spPr>
          <a:xfrm>
            <a:off x="3557621" y="3529021"/>
            <a:ext cx="2028900" cy="9312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None/>
            </a:pPr>
            <a:r>
              <a:rPr lang="ko" i="1">
                <a:solidFill>
                  <a:schemeClr val="dk1"/>
                </a:solidFill>
                <a:latin typeface="Nunito ExtraLight"/>
                <a:ea typeface="Nunito ExtraLight"/>
                <a:cs typeface="Nunito ExtraLight"/>
                <a:sym typeface="Nunito ExtraLight"/>
              </a:rPr>
              <a:t>More accurate predictions of users’ preferences from implicit features</a:t>
            </a:r>
            <a:endParaRPr sz="1100"/>
          </a:p>
        </p:txBody>
      </p:sp>
      <p:sp>
        <p:nvSpPr>
          <p:cNvPr id="642" name="Google Shape;642;p64"/>
          <p:cNvSpPr/>
          <p:nvPr/>
        </p:nvSpPr>
        <p:spPr>
          <a:xfrm>
            <a:off x="3420650" y="2957650"/>
            <a:ext cx="2490000" cy="5715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ko" sz="1500" i="1">
                <a:solidFill>
                  <a:schemeClr val="dk1"/>
                </a:solidFill>
                <a:latin typeface="Nunito Black"/>
                <a:ea typeface="Nunito Black"/>
                <a:cs typeface="Nunito Black"/>
                <a:sym typeface="Nunito Black"/>
              </a:rPr>
              <a:t>Employ Implicit prediction algorithms</a:t>
            </a:r>
            <a:endParaRPr sz="1100"/>
          </a:p>
        </p:txBody>
      </p:sp>
      <p:pic>
        <p:nvPicPr>
          <p:cNvPr id="643" name="Google Shape;643;p64"/>
          <p:cNvPicPr preferRelativeResize="0"/>
          <p:nvPr/>
        </p:nvPicPr>
        <p:blipFill rotWithShape="1">
          <a:blip r:embed="rId3">
            <a:alphaModFix/>
          </a:blip>
          <a:srcRect/>
          <a:stretch/>
        </p:blipFill>
        <p:spPr>
          <a:xfrm>
            <a:off x="1603310" y="2026254"/>
            <a:ext cx="563650" cy="503675"/>
          </a:xfrm>
          <a:prstGeom prst="rect">
            <a:avLst/>
          </a:prstGeom>
          <a:noFill/>
          <a:ln>
            <a:noFill/>
          </a:ln>
        </p:spPr>
      </p:pic>
      <p:pic>
        <p:nvPicPr>
          <p:cNvPr id="644" name="Google Shape;644;p64"/>
          <p:cNvPicPr preferRelativeResize="0"/>
          <p:nvPr/>
        </p:nvPicPr>
        <p:blipFill rotWithShape="1">
          <a:blip r:embed="rId4">
            <a:alphaModFix/>
          </a:blip>
          <a:srcRect/>
          <a:stretch/>
        </p:blipFill>
        <p:spPr>
          <a:xfrm>
            <a:off x="4290175" y="1923979"/>
            <a:ext cx="563650" cy="708212"/>
          </a:xfrm>
          <a:prstGeom prst="rect">
            <a:avLst/>
          </a:prstGeom>
          <a:noFill/>
          <a:ln>
            <a:noFill/>
          </a:ln>
        </p:spPr>
      </p:pic>
      <p:pic>
        <p:nvPicPr>
          <p:cNvPr id="645" name="Google Shape;645;p64"/>
          <p:cNvPicPr preferRelativeResize="0"/>
          <p:nvPr/>
        </p:nvPicPr>
        <p:blipFill rotWithShape="1">
          <a:blip r:embed="rId5">
            <a:alphaModFix/>
          </a:blip>
          <a:srcRect/>
          <a:stretch/>
        </p:blipFill>
        <p:spPr>
          <a:xfrm>
            <a:off x="6977043" y="2026256"/>
            <a:ext cx="376120" cy="6059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65"/>
          <p:cNvSpPr txBox="1"/>
          <p:nvPr/>
        </p:nvSpPr>
        <p:spPr>
          <a:xfrm>
            <a:off x="2618096" y="1793311"/>
            <a:ext cx="3907800" cy="1916400"/>
          </a:xfrm>
          <a:prstGeom prst="rect">
            <a:avLst/>
          </a:prstGeom>
          <a:noFill/>
          <a:ln>
            <a:noFill/>
          </a:ln>
        </p:spPr>
        <p:txBody>
          <a:bodyPr spcFirstLastPara="1" wrap="square" lIns="68575" tIns="34275" rIns="68575" bIns="34275" anchor="ctr" anchorCtr="0">
            <a:spAutoFit/>
          </a:bodyPr>
          <a:lstStyle/>
          <a:p>
            <a:pPr marL="0" marR="0" lvl="0" indent="0" algn="ctr" rtl="0">
              <a:spcBef>
                <a:spcPts val="0"/>
              </a:spcBef>
              <a:spcAft>
                <a:spcPts val="0"/>
              </a:spcAft>
              <a:buNone/>
            </a:pPr>
            <a:r>
              <a:rPr lang="ko" sz="6000" i="1">
                <a:solidFill>
                  <a:schemeClr val="dk1"/>
                </a:solidFill>
                <a:latin typeface="Nunito Black"/>
                <a:ea typeface="Nunito Black"/>
                <a:cs typeface="Nunito Black"/>
                <a:sym typeface="Nunito Black"/>
              </a:rPr>
              <a:t>Thank You</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9"/>
          <p:cNvSpPr txBox="1"/>
          <p:nvPr/>
        </p:nvSpPr>
        <p:spPr>
          <a:xfrm>
            <a:off x="2694215" y="2029294"/>
            <a:ext cx="3755700" cy="469500"/>
          </a:xfrm>
          <a:prstGeom prst="rect">
            <a:avLst/>
          </a:prstGeom>
          <a:noFill/>
          <a:ln>
            <a:noFill/>
          </a:ln>
        </p:spPr>
        <p:txBody>
          <a:bodyPr spcFirstLastPara="1" wrap="square" lIns="68575" tIns="34275" rIns="68575" bIns="34275" anchor="ctr" anchorCtr="0">
            <a:spAutoFit/>
          </a:bodyPr>
          <a:lstStyle/>
          <a:p>
            <a:pPr marL="0" lvl="0" indent="0" algn="l" rtl="0">
              <a:spcBef>
                <a:spcPts val="0"/>
              </a:spcBef>
              <a:spcAft>
                <a:spcPts val="0"/>
              </a:spcAft>
              <a:buClr>
                <a:schemeClr val="dk1"/>
              </a:buClr>
              <a:buFont typeface="Arial"/>
              <a:buNone/>
            </a:pPr>
            <a:r>
              <a:rPr lang="ko" sz="2600" i="1">
                <a:solidFill>
                  <a:schemeClr val="dk1"/>
                </a:solidFill>
                <a:latin typeface="Nunito Black"/>
                <a:ea typeface="Nunito Black"/>
                <a:cs typeface="Nunito Black"/>
                <a:sym typeface="Nunito Black"/>
              </a:rPr>
              <a:t>Background</a:t>
            </a:r>
            <a:endParaRPr sz="2700" i="1">
              <a:solidFill>
                <a:srgbClr val="130E29"/>
              </a:solidFill>
              <a:latin typeface="Nunito Black"/>
              <a:ea typeface="Nunito Black"/>
              <a:cs typeface="Nunito Black"/>
              <a:sym typeface="Nunito Black"/>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66"/>
          <p:cNvSpPr txBox="1"/>
          <p:nvPr/>
        </p:nvSpPr>
        <p:spPr>
          <a:xfrm>
            <a:off x="2321776" y="1097850"/>
            <a:ext cx="4025400" cy="484800"/>
          </a:xfrm>
          <a:prstGeom prst="rect">
            <a:avLst/>
          </a:prstGeom>
          <a:noFill/>
          <a:ln>
            <a:noFill/>
          </a:ln>
        </p:spPr>
        <p:txBody>
          <a:bodyPr spcFirstLastPara="1" wrap="square" lIns="68575" tIns="34275" rIns="68575" bIns="34275" anchor="ctr" anchorCtr="0">
            <a:spAutoFit/>
          </a:bodyPr>
          <a:lstStyle/>
          <a:p>
            <a:pPr marL="0" lvl="0" indent="0" algn="ctr" rtl="0">
              <a:spcBef>
                <a:spcPts val="0"/>
              </a:spcBef>
              <a:spcAft>
                <a:spcPts val="0"/>
              </a:spcAft>
              <a:buNone/>
            </a:pPr>
            <a:r>
              <a:rPr lang="ko" sz="2700">
                <a:solidFill>
                  <a:srgbClr val="130E29"/>
                </a:solidFill>
                <a:latin typeface="Nunito Black"/>
                <a:ea typeface="Nunito Black"/>
                <a:cs typeface="Nunito Black"/>
                <a:sym typeface="Nunito Black"/>
              </a:rPr>
              <a:t>Streamlit demo</a:t>
            </a:r>
            <a:endParaRPr sz="2700">
              <a:solidFill>
                <a:srgbClr val="130E29"/>
              </a:solidFill>
              <a:latin typeface="Nunito Black"/>
              <a:ea typeface="Nunito Black"/>
              <a:cs typeface="Nunito Black"/>
              <a:sym typeface="Nunito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0"/>
          <p:cNvSpPr txBox="1"/>
          <p:nvPr/>
        </p:nvSpPr>
        <p:spPr>
          <a:xfrm>
            <a:off x="1382063" y="785900"/>
            <a:ext cx="6134100" cy="392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o" sz="2100" i="1">
                <a:solidFill>
                  <a:schemeClr val="dk1"/>
                </a:solidFill>
                <a:latin typeface="Nunito Black"/>
                <a:ea typeface="Nunito Black"/>
                <a:cs typeface="Nunito Black"/>
                <a:sym typeface="Nunito Black"/>
              </a:rPr>
              <a:t>Recommender Systems</a:t>
            </a:r>
            <a:endParaRPr sz="2100" b="0" i="1">
              <a:solidFill>
                <a:schemeClr val="dk1"/>
              </a:solidFill>
              <a:latin typeface="Nunito Black"/>
              <a:ea typeface="Nunito Black"/>
              <a:cs typeface="Nunito Black"/>
              <a:sym typeface="Nunito Black"/>
            </a:endParaRPr>
          </a:p>
        </p:txBody>
      </p:sp>
      <p:pic>
        <p:nvPicPr>
          <p:cNvPr id="383" name="Google Shape;383;p40"/>
          <p:cNvPicPr preferRelativeResize="0"/>
          <p:nvPr/>
        </p:nvPicPr>
        <p:blipFill>
          <a:blip r:embed="rId3">
            <a:alphaModFix/>
          </a:blip>
          <a:stretch>
            <a:fillRect/>
          </a:stretch>
        </p:blipFill>
        <p:spPr>
          <a:xfrm>
            <a:off x="809350" y="1267750"/>
            <a:ext cx="4053350" cy="2908274"/>
          </a:xfrm>
          <a:prstGeom prst="rect">
            <a:avLst/>
          </a:prstGeom>
          <a:noFill/>
          <a:ln>
            <a:noFill/>
          </a:ln>
        </p:spPr>
      </p:pic>
      <p:sp>
        <p:nvSpPr>
          <p:cNvPr id="384" name="Google Shape;384;p40"/>
          <p:cNvSpPr txBox="1"/>
          <p:nvPr/>
        </p:nvSpPr>
        <p:spPr>
          <a:xfrm>
            <a:off x="5235125" y="1655756"/>
            <a:ext cx="3127500" cy="1593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1100" i="1">
                <a:solidFill>
                  <a:schemeClr val="dk1"/>
                </a:solidFill>
                <a:latin typeface="Nunito ExtraLight"/>
                <a:ea typeface="Nunito ExtraLight"/>
                <a:cs typeface="Nunito ExtraLight"/>
                <a:sym typeface="Nunito ExtraLight"/>
              </a:rPr>
              <a:t>Online Information retrieval systems aimed at providing personalised recommendations to users based on preferences or interests</a:t>
            </a:r>
            <a:endParaRPr sz="1100" i="1">
              <a:solidFill>
                <a:schemeClr val="dk1"/>
              </a:solidFill>
              <a:latin typeface="Nunito ExtraLight"/>
              <a:ea typeface="Nunito ExtraLight"/>
              <a:cs typeface="Nunito ExtraLight"/>
              <a:sym typeface="Nunito ExtraLight"/>
            </a:endParaRPr>
          </a:p>
          <a:p>
            <a:pPr marL="0" marR="0" lvl="0" indent="0" algn="l" rtl="0">
              <a:spcBef>
                <a:spcPts val="0"/>
              </a:spcBef>
              <a:spcAft>
                <a:spcPts val="0"/>
              </a:spcAft>
              <a:buNone/>
            </a:pPr>
            <a:endParaRPr sz="1100" i="1">
              <a:solidFill>
                <a:schemeClr val="dk1"/>
              </a:solidFill>
              <a:latin typeface="Nunito ExtraLight"/>
              <a:ea typeface="Nunito ExtraLight"/>
              <a:cs typeface="Nunito ExtraLight"/>
              <a:sym typeface="Nunito ExtraLight"/>
            </a:endParaRPr>
          </a:p>
          <a:p>
            <a:pPr marL="0" marR="0" lvl="0" indent="0" algn="l" rtl="0">
              <a:spcBef>
                <a:spcPts val="0"/>
              </a:spcBef>
              <a:spcAft>
                <a:spcPts val="0"/>
              </a:spcAft>
              <a:buNone/>
            </a:pPr>
            <a:r>
              <a:rPr lang="ko" sz="1100" i="1">
                <a:solidFill>
                  <a:schemeClr val="dk1"/>
                </a:solidFill>
                <a:latin typeface="Nunito ExtraLight"/>
                <a:ea typeface="Nunito ExtraLight"/>
                <a:cs typeface="Nunito ExtraLight"/>
                <a:sym typeface="Nunito ExtraLight"/>
              </a:rPr>
              <a:t>Widely integrated in many applications and platforms to keep users engaged</a:t>
            </a:r>
            <a:endParaRPr sz="1100" i="1">
              <a:solidFill>
                <a:schemeClr val="dk1"/>
              </a:solidFill>
              <a:latin typeface="Nunito ExtraLight"/>
              <a:ea typeface="Nunito ExtraLight"/>
              <a:cs typeface="Nunito ExtraLight"/>
              <a:sym typeface="Nunito ExtraLight"/>
            </a:endParaRPr>
          </a:p>
          <a:p>
            <a:pPr marL="0" marR="0" lvl="0" indent="0" algn="l" rtl="0">
              <a:spcBef>
                <a:spcPts val="0"/>
              </a:spcBef>
              <a:spcAft>
                <a:spcPts val="0"/>
              </a:spcAft>
              <a:buNone/>
            </a:pPr>
            <a:endParaRPr sz="1100" i="1">
              <a:solidFill>
                <a:schemeClr val="dk1"/>
              </a:solidFill>
              <a:latin typeface="Nunito ExtraLight"/>
              <a:ea typeface="Nunito ExtraLight"/>
              <a:cs typeface="Nunito ExtraLight"/>
              <a:sym typeface="Nunito ExtraLight"/>
            </a:endParaRPr>
          </a:p>
          <a:p>
            <a:pPr marL="0" marR="0" lvl="0" indent="0" algn="l" rtl="0">
              <a:spcBef>
                <a:spcPts val="0"/>
              </a:spcBef>
              <a:spcAft>
                <a:spcPts val="0"/>
              </a:spcAft>
              <a:buNone/>
            </a:pPr>
            <a:r>
              <a:rPr lang="ko" sz="1100" i="1">
                <a:solidFill>
                  <a:schemeClr val="dk1"/>
                </a:solidFill>
                <a:latin typeface="Nunito ExtraLight"/>
                <a:ea typeface="Nunito ExtraLight"/>
                <a:cs typeface="Nunito ExtraLight"/>
                <a:sym typeface="Nunito ExtraLight"/>
              </a:rPr>
              <a:t>Aims to provide a concise summary of products for users to choose from</a:t>
            </a:r>
            <a:endParaRPr sz="1100" i="1">
              <a:solidFill>
                <a:schemeClr val="dk1"/>
              </a:solidFill>
              <a:latin typeface="Nunito ExtraLight"/>
              <a:ea typeface="Nunito ExtraLight"/>
              <a:cs typeface="Nunito ExtraLight"/>
              <a:sym typeface="Nunito Extra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p:nvPr/>
        </p:nvSpPr>
        <p:spPr>
          <a:xfrm>
            <a:off x="2140079" y="666276"/>
            <a:ext cx="4767900" cy="7158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o" sz="2100" b="1" i="1">
                <a:solidFill>
                  <a:schemeClr val="dk1"/>
                </a:solidFill>
                <a:latin typeface="Nunito"/>
                <a:ea typeface="Nunito"/>
                <a:cs typeface="Nunito"/>
                <a:sym typeface="Nunito"/>
              </a:rPr>
              <a:t>Applications of Recommender Systems</a:t>
            </a:r>
            <a:endParaRPr sz="2100" b="1" i="1">
              <a:solidFill>
                <a:schemeClr val="dk1"/>
              </a:solidFill>
              <a:latin typeface="Nunito"/>
              <a:ea typeface="Nunito"/>
              <a:cs typeface="Nunito"/>
              <a:sym typeface="Nunito"/>
            </a:endParaRPr>
          </a:p>
        </p:txBody>
      </p:sp>
      <p:sp>
        <p:nvSpPr>
          <p:cNvPr id="390" name="Google Shape;390;p41"/>
          <p:cNvSpPr txBox="1"/>
          <p:nvPr/>
        </p:nvSpPr>
        <p:spPr>
          <a:xfrm>
            <a:off x="845207" y="3859268"/>
            <a:ext cx="2209500" cy="2538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None/>
            </a:pPr>
            <a:r>
              <a:rPr lang="ko" sz="1200" i="1">
                <a:solidFill>
                  <a:schemeClr val="dk1"/>
                </a:solidFill>
                <a:latin typeface="Nunito ExtraLight"/>
                <a:ea typeface="Nunito ExtraLight"/>
                <a:cs typeface="Nunito ExtraLight"/>
                <a:sym typeface="Nunito ExtraLight"/>
              </a:rPr>
              <a:t>Amazon</a:t>
            </a:r>
            <a:endParaRPr sz="1200" i="1">
              <a:solidFill>
                <a:schemeClr val="dk1"/>
              </a:solidFill>
              <a:latin typeface="Nunito ExtraLight"/>
              <a:ea typeface="Nunito ExtraLight"/>
              <a:cs typeface="Nunito ExtraLight"/>
              <a:sym typeface="Nunito ExtraLight"/>
            </a:endParaRPr>
          </a:p>
        </p:txBody>
      </p:sp>
      <p:sp>
        <p:nvSpPr>
          <p:cNvPr id="391" name="Google Shape;391;p41"/>
          <p:cNvSpPr/>
          <p:nvPr/>
        </p:nvSpPr>
        <p:spPr>
          <a:xfrm>
            <a:off x="845207" y="3478585"/>
            <a:ext cx="2209563" cy="346249"/>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ko" sz="1800" i="1">
                <a:solidFill>
                  <a:srgbClr val="3960EE"/>
                </a:solidFill>
                <a:latin typeface="Nunito Black"/>
                <a:ea typeface="Nunito Black"/>
                <a:cs typeface="Nunito Black"/>
                <a:sym typeface="Nunito Black"/>
              </a:rPr>
              <a:t>Ecommerce</a:t>
            </a:r>
            <a:endParaRPr sz="1100"/>
          </a:p>
        </p:txBody>
      </p:sp>
      <p:sp>
        <p:nvSpPr>
          <p:cNvPr id="392" name="Google Shape;392;p41"/>
          <p:cNvSpPr txBox="1"/>
          <p:nvPr/>
        </p:nvSpPr>
        <p:spPr>
          <a:xfrm>
            <a:off x="3467218" y="3859268"/>
            <a:ext cx="2209500" cy="2538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None/>
            </a:pPr>
            <a:r>
              <a:rPr lang="ko" sz="1200" i="1">
                <a:solidFill>
                  <a:schemeClr val="dk1"/>
                </a:solidFill>
                <a:latin typeface="Nunito ExtraLight"/>
                <a:ea typeface="Nunito ExtraLight"/>
                <a:cs typeface="Nunito ExtraLight"/>
                <a:sym typeface="Nunito ExtraLight"/>
              </a:rPr>
              <a:t>Netflix</a:t>
            </a:r>
            <a:endParaRPr sz="1200" i="1">
              <a:solidFill>
                <a:schemeClr val="dk1"/>
              </a:solidFill>
              <a:latin typeface="Nunito ExtraLight"/>
              <a:ea typeface="Nunito ExtraLight"/>
              <a:cs typeface="Nunito ExtraLight"/>
              <a:sym typeface="Nunito ExtraLight"/>
            </a:endParaRPr>
          </a:p>
        </p:txBody>
      </p:sp>
      <p:sp>
        <p:nvSpPr>
          <p:cNvPr id="393" name="Google Shape;393;p41"/>
          <p:cNvSpPr/>
          <p:nvPr/>
        </p:nvSpPr>
        <p:spPr>
          <a:xfrm>
            <a:off x="3467218" y="3478585"/>
            <a:ext cx="2209563" cy="346249"/>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ko" sz="1800" i="1">
                <a:solidFill>
                  <a:srgbClr val="3960EE"/>
                </a:solidFill>
                <a:latin typeface="Nunito Black"/>
                <a:ea typeface="Nunito Black"/>
                <a:cs typeface="Nunito Black"/>
                <a:sym typeface="Nunito Black"/>
              </a:rPr>
              <a:t>Movie Streaming</a:t>
            </a:r>
            <a:endParaRPr sz="1100"/>
          </a:p>
        </p:txBody>
      </p:sp>
      <p:sp>
        <p:nvSpPr>
          <p:cNvPr id="394" name="Google Shape;394;p41"/>
          <p:cNvSpPr txBox="1"/>
          <p:nvPr/>
        </p:nvSpPr>
        <p:spPr>
          <a:xfrm>
            <a:off x="6089230" y="3859268"/>
            <a:ext cx="2209500" cy="2538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None/>
            </a:pPr>
            <a:r>
              <a:rPr lang="ko" sz="1200" i="1">
                <a:solidFill>
                  <a:schemeClr val="dk1"/>
                </a:solidFill>
                <a:latin typeface="Nunito ExtraLight"/>
                <a:ea typeface="Nunito ExtraLight"/>
                <a:cs typeface="Nunito ExtraLight"/>
                <a:sym typeface="Nunito ExtraLight"/>
              </a:rPr>
              <a:t>Tinder</a:t>
            </a:r>
            <a:endParaRPr sz="1200" i="1">
              <a:solidFill>
                <a:schemeClr val="dk1"/>
              </a:solidFill>
              <a:latin typeface="Nunito ExtraLight"/>
              <a:ea typeface="Nunito ExtraLight"/>
              <a:cs typeface="Nunito ExtraLight"/>
              <a:sym typeface="Nunito ExtraLight"/>
            </a:endParaRPr>
          </a:p>
        </p:txBody>
      </p:sp>
      <p:sp>
        <p:nvSpPr>
          <p:cNvPr id="395" name="Google Shape;395;p41"/>
          <p:cNvSpPr/>
          <p:nvPr/>
        </p:nvSpPr>
        <p:spPr>
          <a:xfrm>
            <a:off x="6089231" y="3478585"/>
            <a:ext cx="2209563" cy="346249"/>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ko" sz="1800" i="1">
                <a:solidFill>
                  <a:srgbClr val="3960EE"/>
                </a:solidFill>
                <a:latin typeface="Nunito Black"/>
                <a:ea typeface="Nunito Black"/>
                <a:cs typeface="Nunito Black"/>
                <a:sym typeface="Nunito Black"/>
              </a:rPr>
              <a:t>Dating Apps</a:t>
            </a:r>
            <a:endParaRPr sz="1100"/>
          </a:p>
        </p:txBody>
      </p:sp>
      <p:pic>
        <p:nvPicPr>
          <p:cNvPr id="396" name="Google Shape;396;p41"/>
          <p:cNvPicPr preferRelativeResize="0">
            <a:picLocks noGrp="1"/>
          </p:cNvPicPr>
          <p:nvPr>
            <p:ph type="pic" idx="2"/>
          </p:nvPr>
        </p:nvPicPr>
        <p:blipFill rotWithShape="1">
          <a:blip r:embed="rId3">
            <a:alphaModFix/>
          </a:blip>
          <a:srcRect/>
          <a:stretch/>
        </p:blipFill>
        <p:spPr>
          <a:xfrm>
            <a:off x="1024158" y="1504515"/>
            <a:ext cx="1851600" cy="1851600"/>
          </a:xfrm>
          <a:prstGeom prst="ellipse">
            <a:avLst/>
          </a:prstGeom>
          <a:solidFill>
            <a:srgbClr val="F2F2F2"/>
          </a:solidFill>
          <a:ln>
            <a:noFill/>
          </a:ln>
        </p:spPr>
      </p:pic>
      <p:pic>
        <p:nvPicPr>
          <p:cNvPr id="397" name="Google Shape;397;p41"/>
          <p:cNvPicPr preferRelativeResize="0">
            <a:picLocks noGrp="1"/>
          </p:cNvPicPr>
          <p:nvPr>
            <p:ph type="pic" idx="3"/>
          </p:nvPr>
        </p:nvPicPr>
        <p:blipFill rotWithShape="1">
          <a:blip r:embed="rId4">
            <a:alphaModFix/>
          </a:blip>
          <a:srcRect/>
          <a:stretch/>
        </p:blipFill>
        <p:spPr>
          <a:xfrm>
            <a:off x="3646170" y="1504515"/>
            <a:ext cx="1851600" cy="1851600"/>
          </a:xfrm>
          <a:prstGeom prst="ellipse">
            <a:avLst/>
          </a:prstGeom>
          <a:solidFill>
            <a:srgbClr val="F2F2F2"/>
          </a:solidFill>
          <a:ln>
            <a:noFill/>
          </a:ln>
        </p:spPr>
      </p:pic>
      <p:pic>
        <p:nvPicPr>
          <p:cNvPr id="398" name="Google Shape;398;p41"/>
          <p:cNvPicPr preferRelativeResize="0">
            <a:picLocks noGrp="1"/>
          </p:cNvPicPr>
          <p:nvPr>
            <p:ph type="pic" idx="4"/>
          </p:nvPr>
        </p:nvPicPr>
        <p:blipFill rotWithShape="1">
          <a:blip r:embed="rId5">
            <a:alphaModFix/>
          </a:blip>
          <a:srcRect t="7294" b="7286"/>
          <a:stretch/>
        </p:blipFill>
        <p:spPr>
          <a:xfrm>
            <a:off x="6268182" y="1504515"/>
            <a:ext cx="1851600" cy="1851600"/>
          </a:xfrm>
          <a:prstGeom prst="ellipse">
            <a:avLst/>
          </a:prstGeom>
          <a:solidFill>
            <a:srgbClr val="F2F2F2"/>
          </a:solidFill>
          <a:ln>
            <a:noFill/>
          </a:ln>
        </p:spPr>
      </p:pic>
      <p:pic>
        <p:nvPicPr>
          <p:cNvPr id="399" name="Google Shape;399;p41"/>
          <p:cNvPicPr preferRelativeResize="0"/>
          <p:nvPr/>
        </p:nvPicPr>
        <p:blipFill rotWithShape="1">
          <a:blip r:embed="rId6">
            <a:alphaModFix/>
          </a:blip>
          <a:srcRect/>
          <a:stretch/>
        </p:blipFill>
        <p:spPr>
          <a:xfrm>
            <a:off x="3034360" y="3174808"/>
            <a:ext cx="334661" cy="3236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p:nvPr/>
        </p:nvSpPr>
        <p:spPr>
          <a:xfrm>
            <a:off x="5027075" y="2081424"/>
            <a:ext cx="2808000" cy="11292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500" i="1">
                <a:solidFill>
                  <a:srgbClr val="262626"/>
                </a:solidFill>
                <a:latin typeface="Nunito Black"/>
                <a:ea typeface="Nunito Black"/>
                <a:cs typeface="Nunito Black"/>
                <a:sym typeface="Nunito Black"/>
              </a:rPr>
              <a:t>35% of consumer purchases on Amazon </a:t>
            </a:r>
            <a:endParaRPr sz="1500" i="1">
              <a:solidFill>
                <a:srgbClr val="262626"/>
              </a:solidFill>
              <a:latin typeface="Nunito Black"/>
              <a:ea typeface="Nunito Black"/>
              <a:cs typeface="Nunito Black"/>
              <a:sym typeface="Nunito Black"/>
            </a:endParaRPr>
          </a:p>
          <a:p>
            <a:pPr marL="0" marR="0" lvl="0" indent="0" algn="l" rtl="0">
              <a:spcBef>
                <a:spcPts val="0"/>
              </a:spcBef>
              <a:spcAft>
                <a:spcPts val="0"/>
              </a:spcAft>
              <a:buNone/>
            </a:pPr>
            <a:r>
              <a:rPr lang="ko" sz="1500" i="1">
                <a:solidFill>
                  <a:srgbClr val="262626"/>
                </a:solidFill>
                <a:latin typeface="Nunito Black"/>
                <a:ea typeface="Nunito Black"/>
                <a:cs typeface="Nunito Black"/>
                <a:sym typeface="Nunito Black"/>
              </a:rPr>
              <a:t>75% of show titles watched on Netflix</a:t>
            </a:r>
            <a:endParaRPr sz="1500" i="1">
              <a:solidFill>
                <a:srgbClr val="262626"/>
              </a:solidFill>
              <a:latin typeface="Nunito Black"/>
              <a:ea typeface="Nunito Black"/>
              <a:cs typeface="Nunito Black"/>
              <a:sym typeface="Nunito Black"/>
            </a:endParaRPr>
          </a:p>
          <a:p>
            <a:pPr marL="0" marR="0" lvl="0" indent="0" algn="l" rtl="0">
              <a:spcBef>
                <a:spcPts val="0"/>
              </a:spcBef>
              <a:spcAft>
                <a:spcPts val="0"/>
              </a:spcAft>
              <a:buNone/>
            </a:pPr>
            <a:r>
              <a:rPr lang="ko" sz="1500" i="1">
                <a:solidFill>
                  <a:srgbClr val="262626"/>
                </a:solidFill>
                <a:latin typeface="Nunito Black"/>
                <a:ea typeface="Nunito Black"/>
                <a:cs typeface="Nunito Black"/>
                <a:sym typeface="Nunito Black"/>
              </a:rPr>
              <a:t>Generate new business revenue through personalisation </a:t>
            </a:r>
            <a:endParaRPr sz="1500" i="1">
              <a:solidFill>
                <a:srgbClr val="262626"/>
              </a:solidFill>
              <a:latin typeface="Nunito Black"/>
              <a:ea typeface="Nunito Black"/>
              <a:cs typeface="Nunito Black"/>
              <a:sym typeface="Nunito Black"/>
            </a:endParaRPr>
          </a:p>
        </p:txBody>
      </p:sp>
      <p:cxnSp>
        <p:nvCxnSpPr>
          <p:cNvPr id="405" name="Google Shape;405;p42"/>
          <p:cNvCxnSpPr/>
          <p:nvPr/>
        </p:nvCxnSpPr>
        <p:spPr>
          <a:xfrm>
            <a:off x="4572000" y="1814956"/>
            <a:ext cx="0" cy="2655599"/>
          </a:xfrm>
          <a:prstGeom prst="straightConnector1">
            <a:avLst/>
          </a:prstGeom>
          <a:noFill/>
          <a:ln w="9525" cap="rnd" cmpd="sng">
            <a:solidFill>
              <a:srgbClr val="BFBFBF"/>
            </a:solidFill>
            <a:prstDash val="dash"/>
            <a:round/>
            <a:headEnd type="none" w="sm" len="sm"/>
            <a:tailEnd type="none" w="sm" len="sm"/>
          </a:ln>
        </p:spPr>
      </p:cxnSp>
      <p:sp>
        <p:nvSpPr>
          <p:cNvPr id="406" name="Google Shape;406;p42"/>
          <p:cNvSpPr/>
          <p:nvPr/>
        </p:nvSpPr>
        <p:spPr>
          <a:xfrm>
            <a:off x="704850" y="2081482"/>
            <a:ext cx="3276600" cy="343690"/>
          </a:xfrm>
          <a:prstGeom prst="roundRect">
            <a:avLst>
              <a:gd name="adj" fmla="val 50000"/>
            </a:avLst>
          </a:prstGeom>
          <a:solidFill>
            <a:srgbClr val="3960EE"/>
          </a:solidFill>
          <a:ln>
            <a:noFill/>
          </a:ln>
        </p:spPr>
        <p:txBody>
          <a:bodyPr spcFirstLastPara="1" wrap="square" lIns="27000" tIns="27000" rIns="27000" bIns="27000" anchor="ctr" anchorCtr="0">
            <a:noAutofit/>
          </a:bodyPr>
          <a:lstStyle/>
          <a:p>
            <a:pPr marL="0" marR="0" lvl="0" indent="0" algn="r" rtl="0">
              <a:spcBef>
                <a:spcPts val="0"/>
              </a:spcBef>
              <a:spcAft>
                <a:spcPts val="0"/>
              </a:spcAft>
              <a:buNone/>
            </a:pPr>
            <a:endParaRPr sz="1200" i="1">
              <a:solidFill>
                <a:schemeClr val="lt1"/>
              </a:solidFill>
              <a:latin typeface="Nunito ExtraLight"/>
              <a:ea typeface="Nunito ExtraLight"/>
              <a:cs typeface="Nunito ExtraLight"/>
              <a:sym typeface="Nunito ExtraLight"/>
            </a:endParaRPr>
          </a:p>
        </p:txBody>
      </p:sp>
      <p:sp>
        <p:nvSpPr>
          <p:cNvPr id="407" name="Google Shape;407;p42"/>
          <p:cNvSpPr/>
          <p:nvPr/>
        </p:nvSpPr>
        <p:spPr>
          <a:xfrm>
            <a:off x="704850" y="2081425"/>
            <a:ext cx="1226400" cy="343800"/>
          </a:xfrm>
          <a:prstGeom prst="roundRect">
            <a:avLst>
              <a:gd name="adj" fmla="val 50000"/>
            </a:avLst>
          </a:prstGeom>
          <a:solidFill>
            <a:srgbClr val="FF0000"/>
          </a:solidFill>
          <a:ln>
            <a:noFill/>
          </a:ln>
        </p:spPr>
        <p:txBody>
          <a:bodyPr spcFirstLastPara="1" wrap="square" lIns="27000" tIns="27000" rIns="27000" bIns="27000" anchor="ctr" anchorCtr="0">
            <a:noAutofit/>
          </a:bodyPr>
          <a:lstStyle/>
          <a:p>
            <a:pPr marL="0" marR="0" lvl="0" indent="0" algn="r" rtl="0">
              <a:spcBef>
                <a:spcPts val="0"/>
              </a:spcBef>
              <a:spcAft>
                <a:spcPts val="0"/>
              </a:spcAft>
              <a:buNone/>
            </a:pPr>
            <a:r>
              <a:rPr lang="ko" sz="1200" i="1">
                <a:solidFill>
                  <a:schemeClr val="lt1"/>
                </a:solidFill>
                <a:latin typeface="Nunito ExtraLight"/>
                <a:ea typeface="Nunito ExtraLight"/>
                <a:cs typeface="Nunito ExtraLight"/>
                <a:sym typeface="Nunito ExtraLight"/>
              </a:rPr>
              <a:t>35%</a:t>
            </a:r>
            <a:endParaRPr sz="1200" i="1">
              <a:solidFill>
                <a:schemeClr val="lt1"/>
              </a:solidFill>
              <a:latin typeface="Nunito ExtraLight"/>
              <a:ea typeface="Nunito ExtraLight"/>
              <a:cs typeface="Nunito ExtraLight"/>
              <a:sym typeface="Nunito ExtraLight"/>
            </a:endParaRPr>
          </a:p>
        </p:txBody>
      </p:sp>
      <p:sp>
        <p:nvSpPr>
          <p:cNvPr id="408" name="Google Shape;408;p42"/>
          <p:cNvSpPr txBox="1"/>
          <p:nvPr/>
        </p:nvSpPr>
        <p:spPr>
          <a:xfrm>
            <a:off x="1363652" y="672945"/>
            <a:ext cx="6416698" cy="392415"/>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o" sz="2100" b="1" i="1">
                <a:solidFill>
                  <a:schemeClr val="dk1"/>
                </a:solidFill>
                <a:latin typeface="Nunito"/>
                <a:ea typeface="Nunito"/>
                <a:cs typeface="Nunito"/>
                <a:sym typeface="Nunito"/>
              </a:rPr>
              <a:t>Consumer Benefits of Recommender Systems</a:t>
            </a:r>
            <a:endParaRPr sz="1100" b="1"/>
          </a:p>
        </p:txBody>
      </p:sp>
      <p:sp>
        <p:nvSpPr>
          <p:cNvPr id="409" name="Google Shape;409;p42"/>
          <p:cNvSpPr/>
          <p:nvPr/>
        </p:nvSpPr>
        <p:spPr>
          <a:xfrm>
            <a:off x="739250" y="3441307"/>
            <a:ext cx="3276600" cy="343800"/>
          </a:xfrm>
          <a:prstGeom prst="roundRect">
            <a:avLst>
              <a:gd name="adj" fmla="val 50000"/>
            </a:avLst>
          </a:prstGeom>
          <a:solidFill>
            <a:srgbClr val="3960EE"/>
          </a:solidFill>
          <a:ln>
            <a:noFill/>
          </a:ln>
        </p:spPr>
        <p:txBody>
          <a:bodyPr spcFirstLastPara="1" wrap="square" lIns="27000" tIns="27000" rIns="27000" bIns="27000" anchor="ctr" anchorCtr="0">
            <a:noAutofit/>
          </a:bodyPr>
          <a:lstStyle/>
          <a:p>
            <a:pPr marL="0" lvl="0" indent="0" algn="r" rtl="0">
              <a:spcBef>
                <a:spcPts val="0"/>
              </a:spcBef>
              <a:spcAft>
                <a:spcPts val="0"/>
              </a:spcAft>
              <a:buClr>
                <a:schemeClr val="dk1"/>
              </a:buClr>
              <a:buFont typeface="Arial"/>
              <a:buNone/>
            </a:pPr>
            <a:r>
              <a:rPr lang="ko" sz="1200" i="1">
                <a:solidFill>
                  <a:schemeClr val="lt1"/>
                </a:solidFill>
                <a:latin typeface="Nunito ExtraLight"/>
                <a:ea typeface="Nunito ExtraLight"/>
                <a:cs typeface="Nunito ExtraLight"/>
                <a:sym typeface="Nunito ExtraLight"/>
              </a:rPr>
              <a:t>75%</a:t>
            </a:r>
            <a:endParaRPr sz="1200" i="1">
              <a:solidFill>
                <a:schemeClr val="lt1"/>
              </a:solidFill>
              <a:latin typeface="Nunito ExtraLight"/>
              <a:ea typeface="Nunito ExtraLight"/>
              <a:cs typeface="Nunito ExtraLight"/>
              <a:sym typeface="Nunito ExtraLight"/>
            </a:endParaRPr>
          </a:p>
        </p:txBody>
      </p:sp>
      <p:sp>
        <p:nvSpPr>
          <p:cNvPr id="410" name="Google Shape;410;p42"/>
          <p:cNvSpPr/>
          <p:nvPr/>
        </p:nvSpPr>
        <p:spPr>
          <a:xfrm>
            <a:off x="739250" y="3441300"/>
            <a:ext cx="829200" cy="343800"/>
          </a:xfrm>
          <a:prstGeom prst="roundRect">
            <a:avLst>
              <a:gd name="adj" fmla="val 50000"/>
            </a:avLst>
          </a:prstGeom>
          <a:solidFill>
            <a:srgbClr val="FF0000"/>
          </a:solidFill>
          <a:ln>
            <a:noFill/>
          </a:ln>
        </p:spPr>
        <p:txBody>
          <a:bodyPr spcFirstLastPara="1" wrap="square" lIns="27000" tIns="27000" rIns="27000" bIns="27000" anchor="ctr" anchorCtr="0">
            <a:noAutofit/>
          </a:bodyPr>
          <a:lstStyle/>
          <a:p>
            <a:pPr marL="0" marR="0" lvl="0" indent="0" algn="r" rtl="0">
              <a:spcBef>
                <a:spcPts val="0"/>
              </a:spcBef>
              <a:spcAft>
                <a:spcPts val="0"/>
              </a:spcAft>
              <a:buNone/>
            </a:pPr>
            <a:endParaRPr sz="1200" i="1">
              <a:solidFill>
                <a:schemeClr val="lt1"/>
              </a:solidFill>
              <a:latin typeface="Nunito ExtraLight"/>
              <a:ea typeface="Nunito ExtraLight"/>
              <a:cs typeface="Nunito ExtraLight"/>
              <a:sym typeface="Nunito ExtraLight"/>
            </a:endParaRPr>
          </a:p>
        </p:txBody>
      </p:sp>
      <p:sp>
        <p:nvSpPr>
          <p:cNvPr id="411" name="Google Shape;411;p42"/>
          <p:cNvSpPr txBox="1"/>
          <p:nvPr/>
        </p:nvSpPr>
        <p:spPr>
          <a:xfrm>
            <a:off x="7049225" y="4116550"/>
            <a:ext cx="8955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1100" u="sng">
                <a:solidFill>
                  <a:schemeClr val="hlink"/>
                </a:solidFill>
                <a:hlinkClick r:id="rId3"/>
              </a:rPr>
              <a:t>McKinsey</a:t>
            </a:r>
            <a:endParaRPr/>
          </a:p>
        </p:txBody>
      </p:sp>
      <p:pic>
        <p:nvPicPr>
          <p:cNvPr id="412" name="Google Shape;412;p42"/>
          <p:cNvPicPr preferRelativeResize="0"/>
          <p:nvPr/>
        </p:nvPicPr>
        <p:blipFill rotWithShape="1">
          <a:blip r:embed="rId4">
            <a:alphaModFix/>
          </a:blip>
          <a:srcRect/>
          <a:stretch/>
        </p:blipFill>
        <p:spPr>
          <a:xfrm>
            <a:off x="2310372" y="3461408"/>
            <a:ext cx="334661" cy="3236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43"/>
          <p:cNvSpPr txBox="1"/>
          <p:nvPr/>
        </p:nvSpPr>
        <p:spPr>
          <a:xfrm>
            <a:off x="5557001" y="1628703"/>
            <a:ext cx="31275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1500" i="1">
                <a:solidFill>
                  <a:srgbClr val="3960EE"/>
                </a:solidFill>
                <a:latin typeface="Nunito Black"/>
                <a:ea typeface="Nunito Black"/>
                <a:cs typeface="Nunito Black"/>
                <a:sym typeface="Nunito Black"/>
              </a:rPr>
              <a:t>Singapore’s Esports sector</a:t>
            </a:r>
            <a:endParaRPr sz="1500" i="1">
              <a:solidFill>
                <a:srgbClr val="3960EE"/>
              </a:solidFill>
              <a:latin typeface="Nunito Black"/>
              <a:ea typeface="Nunito Black"/>
              <a:cs typeface="Nunito Black"/>
              <a:sym typeface="Nunito Black"/>
            </a:endParaRPr>
          </a:p>
        </p:txBody>
      </p:sp>
      <p:sp>
        <p:nvSpPr>
          <p:cNvPr id="418" name="Google Shape;418;p43"/>
          <p:cNvSpPr txBox="1"/>
          <p:nvPr/>
        </p:nvSpPr>
        <p:spPr>
          <a:xfrm>
            <a:off x="5591250" y="2073531"/>
            <a:ext cx="3127500" cy="14238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1100" i="1">
                <a:solidFill>
                  <a:schemeClr val="dk1"/>
                </a:solidFill>
                <a:latin typeface="Nunito ExtraLight"/>
                <a:ea typeface="Nunito ExtraLight"/>
                <a:cs typeface="Nunito ExtraLight"/>
                <a:sym typeface="Nunito ExtraLight"/>
              </a:rPr>
              <a:t>1. Rising industry due to huge market growth during Covid-19 pandemic</a:t>
            </a:r>
            <a:endParaRPr sz="1100" i="1">
              <a:solidFill>
                <a:schemeClr val="dk1"/>
              </a:solidFill>
              <a:latin typeface="Nunito ExtraLight"/>
              <a:ea typeface="Nunito ExtraLight"/>
              <a:cs typeface="Nunito ExtraLight"/>
              <a:sym typeface="Nunito ExtraLight"/>
            </a:endParaRPr>
          </a:p>
          <a:p>
            <a:pPr marL="0" marR="0" lvl="0" indent="0" algn="l" rtl="0">
              <a:spcBef>
                <a:spcPts val="0"/>
              </a:spcBef>
              <a:spcAft>
                <a:spcPts val="0"/>
              </a:spcAft>
              <a:buNone/>
            </a:pPr>
            <a:endParaRPr sz="1100" i="1">
              <a:solidFill>
                <a:schemeClr val="dk1"/>
              </a:solidFill>
              <a:latin typeface="Nunito ExtraLight"/>
              <a:ea typeface="Nunito ExtraLight"/>
              <a:cs typeface="Nunito ExtraLight"/>
              <a:sym typeface="Nunito ExtraLight"/>
            </a:endParaRPr>
          </a:p>
          <a:p>
            <a:pPr marL="0" marR="0" lvl="0" indent="0" algn="l" rtl="0">
              <a:spcBef>
                <a:spcPts val="0"/>
              </a:spcBef>
              <a:spcAft>
                <a:spcPts val="0"/>
              </a:spcAft>
              <a:buNone/>
            </a:pPr>
            <a:r>
              <a:rPr lang="ko" sz="1100" i="1">
                <a:solidFill>
                  <a:schemeClr val="dk1"/>
                </a:solidFill>
                <a:latin typeface="Nunito ExtraLight"/>
                <a:ea typeface="Nunito ExtraLight"/>
                <a:cs typeface="Nunito ExtraLight"/>
                <a:sym typeface="Nunito ExtraLight"/>
              </a:rPr>
              <a:t>2. Projected to have an compounded annual revenue growth of about 6.5%</a:t>
            </a:r>
            <a:endParaRPr sz="1100" i="1">
              <a:solidFill>
                <a:schemeClr val="dk1"/>
              </a:solidFill>
              <a:latin typeface="Nunito ExtraLight"/>
              <a:ea typeface="Nunito ExtraLight"/>
              <a:cs typeface="Nunito ExtraLight"/>
              <a:sym typeface="Nunito ExtraLight"/>
            </a:endParaRPr>
          </a:p>
          <a:p>
            <a:pPr marL="0" marR="0" lvl="0" indent="0" algn="l" rtl="0">
              <a:spcBef>
                <a:spcPts val="0"/>
              </a:spcBef>
              <a:spcAft>
                <a:spcPts val="0"/>
              </a:spcAft>
              <a:buNone/>
            </a:pPr>
            <a:endParaRPr sz="1100" i="1">
              <a:solidFill>
                <a:schemeClr val="dk1"/>
              </a:solidFill>
              <a:latin typeface="Nunito ExtraLight"/>
              <a:ea typeface="Nunito ExtraLight"/>
              <a:cs typeface="Nunito ExtraLight"/>
              <a:sym typeface="Nunito ExtraLight"/>
            </a:endParaRPr>
          </a:p>
          <a:p>
            <a:pPr marL="0" marR="0" lvl="0" indent="0" algn="l" rtl="0">
              <a:spcBef>
                <a:spcPts val="0"/>
              </a:spcBef>
              <a:spcAft>
                <a:spcPts val="0"/>
              </a:spcAft>
              <a:buNone/>
            </a:pPr>
            <a:r>
              <a:rPr lang="ko" sz="1100" i="1">
                <a:solidFill>
                  <a:schemeClr val="dk1"/>
                </a:solidFill>
                <a:latin typeface="Nunito ExtraLight"/>
                <a:ea typeface="Nunito ExtraLight"/>
                <a:cs typeface="Nunito ExtraLight"/>
                <a:sym typeface="Nunito ExtraLight"/>
              </a:rPr>
              <a:t>3. Global average weekly playtime on video games: 8-9 hours</a:t>
            </a:r>
            <a:endParaRPr sz="1100" i="1">
              <a:solidFill>
                <a:schemeClr val="dk1"/>
              </a:solidFill>
              <a:latin typeface="Nunito ExtraLight"/>
              <a:ea typeface="Nunito ExtraLight"/>
              <a:cs typeface="Nunito ExtraLight"/>
              <a:sym typeface="Nunito ExtraLight"/>
            </a:endParaRPr>
          </a:p>
        </p:txBody>
      </p:sp>
      <p:pic>
        <p:nvPicPr>
          <p:cNvPr id="419" name="Google Shape;419;p43"/>
          <p:cNvPicPr preferRelativeResize="0"/>
          <p:nvPr/>
        </p:nvPicPr>
        <p:blipFill>
          <a:blip r:embed="rId3">
            <a:alphaModFix/>
          </a:blip>
          <a:stretch>
            <a:fillRect/>
          </a:stretch>
        </p:blipFill>
        <p:spPr>
          <a:xfrm>
            <a:off x="590750" y="1588925"/>
            <a:ext cx="4791749" cy="2053125"/>
          </a:xfrm>
          <a:prstGeom prst="rect">
            <a:avLst/>
          </a:prstGeom>
          <a:noFill/>
          <a:ln>
            <a:noFill/>
          </a:ln>
        </p:spPr>
      </p:pic>
      <p:sp>
        <p:nvSpPr>
          <p:cNvPr id="420" name="Google Shape;420;p43"/>
          <p:cNvSpPr txBox="1"/>
          <p:nvPr/>
        </p:nvSpPr>
        <p:spPr>
          <a:xfrm>
            <a:off x="1382063" y="785900"/>
            <a:ext cx="6134100" cy="392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o" sz="2100" i="1">
                <a:solidFill>
                  <a:schemeClr val="dk1"/>
                </a:solidFill>
                <a:latin typeface="Nunito Black"/>
                <a:ea typeface="Nunito Black"/>
                <a:cs typeface="Nunito Black"/>
                <a:sym typeface="Nunito Black"/>
              </a:rPr>
              <a:t>Gaming Industry</a:t>
            </a:r>
            <a:endParaRPr sz="2100" b="0" i="1">
              <a:solidFill>
                <a:schemeClr val="dk1"/>
              </a:solidFill>
              <a:latin typeface="Nunito Black"/>
              <a:ea typeface="Nunito Black"/>
              <a:cs typeface="Nunito Black"/>
              <a:sym typeface="Nunito Black"/>
            </a:endParaRPr>
          </a:p>
        </p:txBody>
      </p:sp>
      <p:sp>
        <p:nvSpPr>
          <p:cNvPr id="421" name="Google Shape;421;p43"/>
          <p:cNvSpPr txBox="1"/>
          <p:nvPr/>
        </p:nvSpPr>
        <p:spPr>
          <a:xfrm>
            <a:off x="7122825" y="4095600"/>
            <a:ext cx="10137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1100" u="sng">
                <a:solidFill>
                  <a:schemeClr val="hlink"/>
                </a:solidFill>
                <a:hlinkClick r:id="rId4"/>
              </a:rPr>
              <a:t>Techrepublic</a:t>
            </a:r>
            <a:endParaRPr/>
          </a:p>
        </p:txBody>
      </p:sp>
      <p:sp>
        <p:nvSpPr>
          <p:cNvPr id="422" name="Google Shape;422;p43"/>
          <p:cNvSpPr txBox="1"/>
          <p:nvPr/>
        </p:nvSpPr>
        <p:spPr>
          <a:xfrm>
            <a:off x="6149050" y="3810675"/>
            <a:ext cx="2307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1100" u="sng">
                <a:solidFill>
                  <a:schemeClr val="hlink"/>
                </a:solidFill>
                <a:hlinkClick r:id="rId5"/>
              </a:rPr>
              <a:t>Singapore's gaming industry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44"/>
          <p:cNvSpPr txBox="1"/>
          <p:nvPr/>
        </p:nvSpPr>
        <p:spPr>
          <a:xfrm>
            <a:off x="2653140" y="1707419"/>
            <a:ext cx="3755700" cy="2100900"/>
          </a:xfrm>
          <a:prstGeom prst="rect">
            <a:avLst/>
          </a:prstGeom>
          <a:noFill/>
          <a:ln>
            <a:noFill/>
          </a:ln>
        </p:spPr>
        <p:txBody>
          <a:bodyPr spcFirstLastPara="1" wrap="square" lIns="68575" tIns="34275" rIns="68575" bIns="34275" anchor="ctr" anchorCtr="0">
            <a:spAutoFit/>
          </a:bodyPr>
          <a:lstStyle/>
          <a:p>
            <a:pPr marL="0" marR="0" lvl="0" indent="0" algn="ctr" rtl="0">
              <a:spcBef>
                <a:spcPts val="0"/>
              </a:spcBef>
              <a:spcAft>
                <a:spcPts val="0"/>
              </a:spcAft>
              <a:buNone/>
            </a:pPr>
            <a:r>
              <a:rPr lang="ko" sz="3300" i="1">
                <a:solidFill>
                  <a:srgbClr val="130E29"/>
                </a:solidFill>
                <a:latin typeface="Nunito Black"/>
                <a:ea typeface="Nunito Black"/>
                <a:cs typeface="Nunito Black"/>
                <a:sym typeface="Nunito Black"/>
              </a:rPr>
              <a:t>Objective: Build non-personalised video games recommender</a:t>
            </a:r>
            <a:endParaRPr sz="3300" i="1">
              <a:solidFill>
                <a:srgbClr val="130E29"/>
              </a:solidFill>
              <a:latin typeface="Nunito Black"/>
              <a:ea typeface="Nunito Black"/>
              <a:cs typeface="Nunito Black"/>
              <a:sym typeface="Nunito Blac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pic>
        <p:nvPicPr>
          <p:cNvPr id="432" name="Google Shape;432;p45"/>
          <p:cNvPicPr preferRelativeResize="0"/>
          <p:nvPr/>
        </p:nvPicPr>
        <p:blipFill>
          <a:blip r:embed="rId3">
            <a:alphaModFix/>
          </a:blip>
          <a:stretch>
            <a:fillRect/>
          </a:stretch>
        </p:blipFill>
        <p:spPr>
          <a:xfrm>
            <a:off x="1029050" y="1281738"/>
            <a:ext cx="4210325" cy="2580024"/>
          </a:xfrm>
          <a:prstGeom prst="rect">
            <a:avLst/>
          </a:prstGeom>
          <a:noFill/>
          <a:ln>
            <a:noFill/>
          </a:ln>
        </p:spPr>
      </p:pic>
      <p:sp>
        <p:nvSpPr>
          <p:cNvPr id="433" name="Google Shape;433;p45"/>
          <p:cNvSpPr txBox="1"/>
          <p:nvPr/>
        </p:nvSpPr>
        <p:spPr>
          <a:xfrm>
            <a:off x="1245063" y="703700"/>
            <a:ext cx="6134100" cy="392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o" sz="2100" i="1">
                <a:solidFill>
                  <a:schemeClr val="dk1"/>
                </a:solidFill>
                <a:latin typeface="Nunito Black"/>
                <a:ea typeface="Nunito Black"/>
                <a:cs typeface="Nunito Black"/>
                <a:sym typeface="Nunito Black"/>
              </a:rPr>
              <a:t>Mechanism of Recommender Systems</a:t>
            </a:r>
            <a:endParaRPr sz="2100" b="0" i="1">
              <a:solidFill>
                <a:schemeClr val="dk1"/>
              </a:solidFill>
              <a:latin typeface="Nunito Black"/>
              <a:ea typeface="Nunito Black"/>
              <a:cs typeface="Nunito Black"/>
              <a:sym typeface="Nunito Black"/>
            </a:endParaRPr>
          </a:p>
        </p:txBody>
      </p:sp>
      <p:sp>
        <p:nvSpPr>
          <p:cNvPr id="434" name="Google Shape;434;p45"/>
          <p:cNvSpPr/>
          <p:nvPr/>
        </p:nvSpPr>
        <p:spPr>
          <a:xfrm>
            <a:off x="5547600" y="1493775"/>
            <a:ext cx="2808000" cy="896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500" i="1">
                <a:solidFill>
                  <a:srgbClr val="262626"/>
                </a:solidFill>
                <a:latin typeface="Nunito Black"/>
                <a:ea typeface="Nunito Black"/>
                <a:cs typeface="Nunito Black"/>
                <a:sym typeface="Nunito Black"/>
              </a:rPr>
              <a:t>Content filtering: Recommend similar titles to users (Item-Item)</a:t>
            </a:r>
            <a:endParaRPr sz="1500" i="1">
              <a:solidFill>
                <a:srgbClr val="262626"/>
              </a:solidFill>
              <a:latin typeface="Nunito Black"/>
              <a:ea typeface="Nunito Black"/>
              <a:cs typeface="Nunito Black"/>
              <a:sym typeface="Nunito Black"/>
            </a:endParaRPr>
          </a:p>
        </p:txBody>
      </p:sp>
      <p:sp>
        <p:nvSpPr>
          <p:cNvPr id="435" name="Google Shape;435;p45"/>
          <p:cNvSpPr/>
          <p:nvPr/>
        </p:nvSpPr>
        <p:spPr>
          <a:xfrm>
            <a:off x="5453450" y="2426950"/>
            <a:ext cx="2808000" cy="10443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500" i="1">
                <a:solidFill>
                  <a:srgbClr val="262626"/>
                </a:solidFill>
                <a:latin typeface="Nunito Black"/>
                <a:ea typeface="Nunito Black"/>
                <a:cs typeface="Nunito Black"/>
                <a:sym typeface="Nunito Black"/>
              </a:rPr>
              <a:t>Collaborative filtering: Recommend similar titles based on user’s preferences and behaviour (User-User)</a:t>
            </a:r>
            <a:endParaRPr sz="1500" i="1">
              <a:solidFill>
                <a:srgbClr val="262626"/>
              </a:solidFill>
              <a:latin typeface="Nunito Black"/>
              <a:ea typeface="Nunito Black"/>
              <a:cs typeface="Nunito Black"/>
              <a:sym typeface="Nunito Black"/>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PTMON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1767</Words>
  <Application>Microsoft Macintosh PowerPoint</Application>
  <PresentationFormat>On-screen Show (16:9)</PresentationFormat>
  <Paragraphs>189</Paragraphs>
  <Slides>30</Slides>
  <Notes>30</Notes>
  <HiddenSlides>2</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30</vt:i4>
      </vt:variant>
    </vt:vector>
  </HeadingPairs>
  <TitlesOfParts>
    <vt:vector size="36" baseType="lpstr">
      <vt:lpstr>Nunito Black</vt:lpstr>
      <vt:lpstr>Nunito</vt:lpstr>
      <vt:lpstr>Nunito ExtraLight</vt:lpstr>
      <vt:lpstr>Arial</vt:lpstr>
      <vt:lpstr>Simple Light</vt:lpstr>
      <vt:lpstr>PPTMON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Zhao Xiong Lim</cp:lastModifiedBy>
  <cp:revision>1</cp:revision>
  <dcterms:modified xsi:type="dcterms:W3CDTF">2023-04-26T23:49:42Z</dcterms:modified>
</cp:coreProperties>
</file>