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tableStyles.xml" ContentType="application/vnd.openxmlformats-officedocument.presentationml.tableStyles+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tags/tag1.xml" ContentType="application/vnd.openxmlformats-officedocument.presentationml.tags+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Override PartName="/ppt/slideLayouts/slideLayout34.xml" ContentType="application/vnd.openxmlformats-officedocument.presentationml.slideLayout+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Default Extension="bin" ContentType="application/vnd.openxmlformats-officedocument.oleObject"/>
  <Override PartName="/ppt/notesSlides/notesSlide3.xml" ContentType="application/vnd.openxmlformats-officedocument.presentationml.notesSlide+xml"/>
  <Default Extension="vsd" ContentType="application/vnd.visi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155"/>
  </p:notesMasterIdLst>
  <p:sldIdLst>
    <p:sldId id="256" r:id="rId3"/>
    <p:sldId id="451" r:id="rId4"/>
    <p:sldId id="375" r:id="rId5"/>
    <p:sldId id="494" r:id="rId6"/>
    <p:sldId id="516" r:id="rId7"/>
    <p:sldId id="517" r:id="rId8"/>
    <p:sldId id="518" r:id="rId9"/>
    <p:sldId id="519" r:id="rId10"/>
    <p:sldId id="520" r:id="rId11"/>
    <p:sldId id="521" r:id="rId12"/>
    <p:sldId id="525" r:id="rId13"/>
    <p:sldId id="532" r:id="rId14"/>
    <p:sldId id="533" r:id="rId15"/>
    <p:sldId id="534" r:id="rId16"/>
    <p:sldId id="535" r:id="rId17"/>
    <p:sldId id="536" r:id="rId18"/>
    <p:sldId id="545" r:id="rId19"/>
    <p:sldId id="546" r:id="rId20"/>
    <p:sldId id="547" r:id="rId21"/>
    <p:sldId id="548" r:id="rId22"/>
    <p:sldId id="549" r:id="rId23"/>
    <p:sldId id="552" r:id="rId24"/>
    <p:sldId id="553" r:id="rId25"/>
    <p:sldId id="554" r:id="rId26"/>
    <p:sldId id="555" r:id="rId27"/>
    <p:sldId id="556" r:id="rId28"/>
    <p:sldId id="455" r:id="rId29"/>
    <p:sldId id="456" r:id="rId30"/>
    <p:sldId id="457" r:id="rId31"/>
    <p:sldId id="458" r:id="rId32"/>
    <p:sldId id="459" r:id="rId33"/>
    <p:sldId id="460" r:id="rId34"/>
    <p:sldId id="461" r:id="rId35"/>
    <p:sldId id="462" r:id="rId36"/>
    <p:sldId id="463" r:id="rId37"/>
    <p:sldId id="464" r:id="rId38"/>
    <p:sldId id="465" r:id="rId39"/>
    <p:sldId id="470" r:id="rId40"/>
    <p:sldId id="471" r:id="rId41"/>
    <p:sldId id="472" r:id="rId42"/>
    <p:sldId id="473" r:id="rId43"/>
    <p:sldId id="477" r:id="rId44"/>
    <p:sldId id="376" r:id="rId45"/>
    <p:sldId id="719" r:id="rId46"/>
    <p:sldId id="378" r:id="rId47"/>
    <p:sldId id="379" r:id="rId48"/>
    <p:sldId id="380" r:id="rId49"/>
    <p:sldId id="381" r:id="rId50"/>
    <p:sldId id="382" r:id="rId51"/>
    <p:sldId id="383" r:id="rId52"/>
    <p:sldId id="384" r:id="rId53"/>
    <p:sldId id="385" r:id="rId54"/>
    <p:sldId id="601" r:id="rId55"/>
    <p:sldId id="617" r:id="rId56"/>
    <p:sldId id="618" r:id="rId57"/>
    <p:sldId id="619" r:id="rId58"/>
    <p:sldId id="620" r:id="rId59"/>
    <p:sldId id="621" r:id="rId60"/>
    <p:sldId id="495" r:id="rId61"/>
    <p:sldId id="602" r:id="rId62"/>
    <p:sldId id="603" r:id="rId63"/>
    <p:sldId id="604" r:id="rId64"/>
    <p:sldId id="605" r:id="rId65"/>
    <p:sldId id="624" r:id="rId66"/>
    <p:sldId id="612" r:id="rId67"/>
    <p:sldId id="613" r:id="rId68"/>
    <p:sldId id="614" r:id="rId69"/>
    <p:sldId id="615" r:id="rId70"/>
    <p:sldId id="616" r:id="rId71"/>
    <p:sldId id="500" r:id="rId72"/>
    <p:sldId id="593" r:id="rId73"/>
    <p:sldId id="594" r:id="rId74"/>
    <p:sldId id="595" r:id="rId75"/>
    <p:sldId id="596" r:id="rId76"/>
    <p:sldId id="597" r:id="rId77"/>
    <p:sldId id="502" r:id="rId78"/>
    <p:sldId id="392" r:id="rId79"/>
    <p:sldId id="393" r:id="rId80"/>
    <p:sldId id="394" r:id="rId81"/>
    <p:sldId id="395" r:id="rId82"/>
    <p:sldId id="396" r:id="rId83"/>
    <p:sldId id="503" r:id="rId84"/>
    <p:sldId id="397" r:id="rId85"/>
    <p:sldId id="398" r:id="rId86"/>
    <p:sldId id="598" r:id="rId87"/>
    <p:sldId id="600" r:id="rId88"/>
    <p:sldId id="399" r:id="rId89"/>
    <p:sldId id="400" r:id="rId90"/>
    <p:sldId id="401" r:id="rId91"/>
    <p:sldId id="402" r:id="rId92"/>
    <p:sldId id="403" r:id="rId93"/>
    <p:sldId id="404" r:id="rId94"/>
    <p:sldId id="405" r:id="rId95"/>
    <p:sldId id="406" r:id="rId96"/>
    <p:sldId id="407" r:id="rId97"/>
    <p:sldId id="408" r:id="rId98"/>
    <p:sldId id="409" r:id="rId99"/>
    <p:sldId id="504" r:id="rId100"/>
    <p:sldId id="410" r:id="rId101"/>
    <p:sldId id="411" r:id="rId102"/>
    <p:sldId id="626" r:id="rId103"/>
    <p:sldId id="627" r:id="rId104"/>
    <p:sldId id="412" r:id="rId105"/>
    <p:sldId id="413" r:id="rId106"/>
    <p:sldId id="414" r:id="rId107"/>
    <p:sldId id="415" r:id="rId108"/>
    <p:sldId id="416" r:id="rId109"/>
    <p:sldId id="417" r:id="rId110"/>
    <p:sldId id="628" r:id="rId111"/>
    <p:sldId id="629" r:id="rId112"/>
    <p:sldId id="418" r:id="rId113"/>
    <p:sldId id="419" r:id="rId114"/>
    <p:sldId id="420" r:id="rId115"/>
    <p:sldId id="421" r:id="rId116"/>
    <p:sldId id="714" r:id="rId117"/>
    <p:sldId id="715" r:id="rId118"/>
    <p:sldId id="423" r:id="rId119"/>
    <p:sldId id="424" r:id="rId120"/>
    <p:sldId id="425" r:id="rId121"/>
    <p:sldId id="426" r:id="rId122"/>
    <p:sldId id="427" r:id="rId123"/>
    <p:sldId id="428" r:id="rId124"/>
    <p:sldId id="429" r:id="rId125"/>
    <p:sldId id="716" r:id="rId126"/>
    <p:sldId id="430" r:id="rId127"/>
    <p:sldId id="431" r:id="rId128"/>
    <p:sldId id="432" r:id="rId129"/>
    <p:sldId id="433" r:id="rId130"/>
    <p:sldId id="434" r:id="rId131"/>
    <p:sldId id="435" r:id="rId132"/>
    <p:sldId id="436" r:id="rId133"/>
    <p:sldId id="437" r:id="rId134"/>
    <p:sldId id="438" r:id="rId135"/>
    <p:sldId id="439" r:id="rId136"/>
    <p:sldId id="440" r:id="rId137"/>
    <p:sldId id="441" r:id="rId138"/>
    <p:sldId id="442" r:id="rId139"/>
    <p:sldId id="718" r:id="rId140"/>
    <p:sldId id="443" r:id="rId141"/>
    <p:sldId id="444" r:id="rId142"/>
    <p:sldId id="445" r:id="rId143"/>
    <p:sldId id="446" r:id="rId144"/>
    <p:sldId id="447" r:id="rId145"/>
    <p:sldId id="448" r:id="rId146"/>
    <p:sldId id="449" r:id="rId147"/>
    <p:sldId id="622" r:id="rId148"/>
    <p:sldId id="478" r:id="rId149"/>
    <p:sldId id="479" r:id="rId150"/>
    <p:sldId id="480" r:id="rId151"/>
    <p:sldId id="481" r:id="rId152"/>
    <p:sldId id="623" r:id="rId153"/>
    <p:sldId id="450" r:id="rId154"/>
  </p:sldIdLst>
  <p:sldSz cx="9144000" cy="6858000" type="screen4x3"/>
  <p:notesSz cx="6858000" cy="9144000"/>
  <p:custDataLst>
    <p:tags r:id="rId156"/>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36" userDrawn="1">
          <p15:clr>
            <a:srgbClr val="A4A3A4"/>
          </p15:clr>
        </p15:guide>
        <p15:guide id="2" pos="28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807" y="-60"/>
      </p:cViewPr>
      <p:guideLst>
        <p:guide orient="horz" pos="2136"/>
        <p:guide pos="2812"/>
      </p:guideLst>
    </p:cSldViewPr>
  </p:slideViewPr>
  <p:notesTextViewPr>
    <p:cViewPr>
      <p:scale>
        <a:sx n="100" d="100"/>
        <a:sy n="100" d="100"/>
      </p:scale>
      <p:origin x="0" y="0"/>
    </p:cViewPr>
  </p:notesTextViewPr>
  <p:sorterViewPr showFormatting="0">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54" Type="http://schemas.openxmlformats.org/officeDocument/2006/relationships/slide" Target="slides/slide152.xml"/><Relationship Id="rId159" Type="http://schemas.openxmlformats.org/officeDocument/2006/relationships/theme" Target="theme/theme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slide" Target="slides/slide142.xml"/><Relationship Id="rId149" Type="http://schemas.openxmlformats.org/officeDocument/2006/relationships/slide" Target="slides/slide14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60" Type="http://schemas.openxmlformats.org/officeDocument/2006/relationships/tableStyles" Target="tableStyle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slide" Target="slides/slide148.xml"/><Relationship Id="rId155" Type="http://schemas.openxmlformats.org/officeDocument/2006/relationships/notesMaster" Target="notesMasters/notesMaster1.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slide" Target="slides/slide143.xml"/><Relationship Id="rId153" Type="http://schemas.openxmlformats.org/officeDocument/2006/relationships/slide" Target="slides/slide15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slide" Target="slides/slide141.xml"/><Relationship Id="rId148" Type="http://schemas.openxmlformats.org/officeDocument/2006/relationships/slide" Target="slides/slide146.xml"/><Relationship Id="rId151" Type="http://schemas.openxmlformats.org/officeDocument/2006/relationships/slide" Target="slides/slide149.xml"/><Relationship Id="rId156"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presProps" Target="presProps.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 Id="rId5" Type="http://schemas.openxmlformats.org/officeDocument/2006/relationships/image" Target="../media/image81.wmf"/><Relationship Id="rId4" Type="http://schemas.openxmlformats.org/officeDocument/2006/relationships/image" Target="../media/image80.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76.wmf"/><Relationship Id="rId1" Type="http://schemas.openxmlformats.org/officeDocument/2006/relationships/image" Target="../media/image8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8.wmf"/><Relationship Id="rId4" Type="http://schemas.openxmlformats.org/officeDocument/2006/relationships/image" Target="../media/image10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 Id="rId5" Type="http://schemas.openxmlformats.org/officeDocument/2006/relationships/image" Target="../media/image125.wmf"/><Relationship Id="rId4" Type="http://schemas.openxmlformats.org/officeDocument/2006/relationships/image" Target="../media/image12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28.wmf"/><Relationship Id="rId1" Type="http://schemas.openxmlformats.org/officeDocument/2006/relationships/image" Target="../media/image127.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30.wmf"/><Relationship Id="rId1" Type="http://schemas.openxmlformats.org/officeDocument/2006/relationships/image" Target="../media/image129.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 Id="rId4" Type="http://schemas.openxmlformats.org/officeDocument/2006/relationships/image" Target="../media/image13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 Id="rId4" Type="http://schemas.openxmlformats.org/officeDocument/2006/relationships/image" Target="../media/image142.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image" Target="../media/image144.wmf"/><Relationship Id="rId1" Type="http://schemas.openxmlformats.org/officeDocument/2006/relationships/image" Target="../media/image143.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4" Type="http://schemas.openxmlformats.org/officeDocument/2006/relationships/image" Target="../media/image14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 Id="rId4" Type="http://schemas.openxmlformats.org/officeDocument/2006/relationships/image" Target="../media/image153.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7.wmf"/><Relationship Id="rId2" Type="http://schemas.openxmlformats.org/officeDocument/2006/relationships/image" Target="../media/image156.wmf"/><Relationship Id="rId1" Type="http://schemas.openxmlformats.org/officeDocument/2006/relationships/image" Target="../media/image155.wmf"/><Relationship Id="rId6" Type="http://schemas.openxmlformats.org/officeDocument/2006/relationships/image" Target="../media/image160.wmf"/><Relationship Id="rId5" Type="http://schemas.openxmlformats.org/officeDocument/2006/relationships/image" Target="../media/image159.wmf"/><Relationship Id="rId4" Type="http://schemas.openxmlformats.org/officeDocument/2006/relationships/image" Target="../media/image158.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62.wmf"/><Relationship Id="rId1" Type="http://schemas.openxmlformats.org/officeDocument/2006/relationships/image" Target="../media/image161.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65.wmf"/><Relationship Id="rId1" Type="http://schemas.openxmlformats.org/officeDocument/2006/relationships/image" Target="../media/image164.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68.wmf"/><Relationship Id="rId2" Type="http://schemas.openxmlformats.org/officeDocument/2006/relationships/image" Target="../media/image167.wmf"/><Relationship Id="rId1" Type="http://schemas.openxmlformats.org/officeDocument/2006/relationships/image" Target="../media/image166.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71.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77.wmf"/><Relationship Id="rId2" Type="http://schemas.openxmlformats.org/officeDocument/2006/relationships/image" Target="../media/image176.wmf"/><Relationship Id="rId1" Type="http://schemas.openxmlformats.org/officeDocument/2006/relationships/image" Target="../media/image175.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80.wmf"/><Relationship Id="rId2" Type="http://schemas.openxmlformats.org/officeDocument/2006/relationships/image" Target="../media/image179.wmf"/><Relationship Id="rId1" Type="http://schemas.openxmlformats.org/officeDocument/2006/relationships/image" Target="../media/image178.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83.wmf"/><Relationship Id="rId2" Type="http://schemas.openxmlformats.org/officeDocument/2006/relationships/image" Target="../media/image182.wmf"/><Relationship Id="rId1" Type="http://schemas.openxmlformats.org/officeDocument/2006/relationships/image" Target="../media/image181.wmf"/><Relationship Id="rId4" Type="http://schemas.openxmlformats.org/officeDocument/2006/relationships/image" Target="../media/image18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85.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188.wmf"/><Relationship Id="rId2" Type="http://schemas.openxmlformats.org/officeDocument/2006/relationships/image" Target="../media/image187.wmf"/><Relationship Id="rId1" Type="http://schemas.openxmlformats.org/officeDocument/2006/relationships/image" Target="../media/image18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e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91.wmf"/><Relationship Id="rId2" Type="http://schemas.openxmlformats.org/officeDocument/2006/relationships/image" Target="../media/image190.wmf"/><Relationship Id="rId1" Type="http://schemas.openxmlformats.org/officeDocument/2006/relationships/image" Target="../media/image189.wmf"/><Relationship Id="rId5" Type="http://schemas.openxmlformats.org/officeDocument/2006/relationships/image" Target="../media/image193.wmf"/><Relationship Id="rId4" Type="http://schemas.openxmlformats.org/officeDocument/2006/relationships/image" Target="../media/image192.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image" Target="../media/image195.wmf"/><Relationship Id="rId1" Type="http://schemas.openxmlformats.org/officeDocument/2006/relationships/image" Target="../media/image194.wmf"/><Relationship Id="rId5" Type="http://schemas.openxmlformats.org/officeDocument/2006/relationships/image" Target="../media/image198.wmf"/><Relationship Id="rId4" Type="http://schemas.openxmlformats.org/officeDocument/2006/relationships/image" Target="../media/image197.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201.wmf"/><Relationship Id="rId2" Type="http://schemas.openxmlformats.org/officeDocument/2006/relationships/image" Target="../media/image200.wmf"/><Relationship Id="rId1" Type="http://schemas.openxmlformats.org/officeDocument/2006/relationships/image" Target="../media/image199.w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2.wmf"/><Relationship Id="rId5" Type="http://schemas.openxmlformats.org/officeDocument/2006/relationships/image" Target="../media/image206.wmf"/><Relationship Id="rId4" Type="http://schemas.openxmlformats.org/officeDocument/2006/relationships/image" Target="../media/image205.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w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207.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2.wmf"/><Relationship Id="rId4" Type="http://schemas.openxmlformats.org/officeDocument/2006/relationships/image" Target="../media/image211.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image" Target="../media/image214.wmf"/><Relationship Id="rId1" Type="http://schemas.openxmlformats.org/officeDocument/2006/relationships/image" Target="../media/image213.wmf"/><Relationship Id="rId4" Type="http://schemas.openxmlformats.org/officeDocument/2006/relationships/image" Target="../media/image215.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2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wmf"/><Relationship Id="rId1" Type="http://schemas.openxmlformats.org/officeDocument/2006/relationships/image" Target="../media/image46.wmf"/><Relationship Id="rId5" Type="http://schemas.openxmlformats.org/officeDocument/2006/relationships/image" Target="../media/image50.wmf"/><Relationship Id="rId4" Type="http://schemas.openxmlformats.org/officeDocument/2006/relationships/image" Target="../media/image49.w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21.wmf"/><Relationship Id="rId7" Type="http://schemas.openxmlformats.org/officeDocument/2006/relationships/image" Target="../media/image225.wmf"/><Relationship Id="rId2" Type="http://schemas.openxmlformats.org/officeDocument/2006/relationships/image" Target="../media/image220.wmf"/><Relationship Id="rId1" Type="http://schemas.openxmlformats.org/officeDocument/2006/relationships/image" Target="../media/image219.wmf"/><Relationship Id="rId6" Type="http://schemas.openxmlformats.org/officeDocument/2006/relationships/image" Target="../media/image224.wmf"/><Relationship Id="rId5" Type="http://schemas.openxmlformats.org/officeDocument/2006/relationships/image" Target="../media/image223.wmf"/><Relationship Id="rId4" Type="http://schemas.openxmlformats.org/officeDocument/2006/relationships/image" Target="../media/image222.wmf"/></Relationships>
</file>

<file path=ppt/drawings/_rels/vmlDrawing51.vml.rels><?xml version="1.0" encoding="UTF-8" standalone="yes"?>
<Relationships xmlns="http://schemas.openxmlformats.org/package/2006/relationships"><Relationship Id="rId3" Type="http://schemas.openxmlformats.org/officeDocument/2006/relationships/image" Target="../media/image228.wmf"/><Relationship Id="rId2" Type="http://schemas.openxmlformats.org/officeDocument/2006/relationships/image" Target="../media/image227.wmf"/><Relationship Id="rId1" Type="http://schemas.openxmlformats.org/officeDocument/2006/relationships/image" Target="../media/image226.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229.wmf"/></Relationships>
</file>

<file path=ppt/drawings/_rels/vmlDrawing53.vml.rels><?xml version="1.0" encoding="UTF-8" standalone="yes"?>
<Relationships xmlns="http://schemas.openxmlformats.org/package/2006/relationships"><Relationship Id="rId8" Type="http://schemas.openxmlformats.org/officeDocument/2006/relationships/image" Target="../media/image237.wmf"/><Relationship Id="rId3" Type="http://schemas.openxmlformats.org/officeDocument/2006/relationships/image" Target="../media/image232.wmf"/><Relationship Id="rId7" Type="http://schemas.openxmlformats.org/officeDocument/2006/relationships/image" Target="../media/image236.wmf"/><Relationship Id="rId2" Type="http://schemas.openxmlformats.org/officeDocument/2006/relationships/image" Target="../media/image231.wmf"/><Relationship Id="rId1" Type="http://schemas.openxmlformats.org/officeDocument/2006/relationships/image" Target="../media/image230.wmf"/><Relationship Id="rId6" Type="http://schemas.openxmlformats.org/officeDocument/2006/relationships/image" Target="../media/image235.wmf"/><Relationship Id="rId11" Type="http://schemas.openxmlformats.org/officeDocument/2006/relationships/image" Target="../media/image240.wmf"/><Relationship Id="rId5" Type="http://schemas.openxmlformats.org/officeDocument/2006/relationships/image" Target="../media/image234.wmf"/><Relationship Id="rId10" Type="http://schemas.openxmlformats.org/officeDocument/2006/relationships/image" Target="../media/image239.wmf"/><Relationship Id="rId4" Type="http://schemas.openxmlformats.org/officeDocument/2006/relationships/image" Target="../media/image233.wmf"/><Relationship Id="rId9" Type="http://schemas.openxmlformats.org/officeDocument/2006/relationships/image" Target="../media/image238.wmf"/></Relationships>
</file>

<file path=ppt/drawings/_rels/vmlDrawing54.vml.rels><?xml version="1.0" encoding="UTF-8" standalone="yes"?>
<Relationships xmlns="http://schemas.openxmlformats.org/package/2006/relationships"><Relationship Id="rId3" Type="http://schemas.openxmlformats.org/officeDocument/2006/relationships/image" Target="../media/image236.wmf"/><Relationship Id="rId2" Type="http://schemas.openxmlformats.org/officeDocument/2006/relationships/image" Target="../media/image235.wmf"/><Relationship Id="rId1" Type="http://schemas.openxmlformats.org/officeDocument/2006/relationships/image" Target="../media/image241.wmf"/><Relationship Id="rId5" Type="http://schemas.openxmlformats.org/officeDocument/2006/relationships/image" Target="../media/image238.wmf"/><Relationship Id="rId4" Type="http://schemas.openxmlformats.org/officeDocument/2006/relationships/image" Target="../media/image237.wmf"/></Relationships>
</file>

<file path=ppt/drawings/_rels/vmlDrawing55.vml.rels><?xml version="1.0" encoding="UTF-8" standalone="yes"?>
<Relationships xmlns="http://schemas.openxmlformats.org/package/2006/relationships"><Relationship Id="rId2" Type="http://schemas.openxmlformats.org/officeDocument/2006/relationships/image" Target="../media/image243.wmf"/><Relationship Id="rId1" Type="http://schemas.openxmlformats.org/officeDocument/2006/relationships/image" Target="../media/image242.wmf"/></Relationships>
</file>

<file path=ppt/drawings/_rels/vmlDrawing56.vml.rels><?xml version="1.0" encoding="UTF-8" standalone="yes"?>
<Relationships xmlns="http://schemas.openxmlformats.org/package/2006/relationships"><Relationship Id="rId8" Type="http://schemas.openxmlformats.org/officeDocument/2006/relationships/image" Target="../media/image251.wmf"/><Relationship Id="rId13" Type="http://schemas.openxmlformats.org/officeDocument/2006/relationships/image" Target="../media/image256.wmf"/><Relationship Id="rId3" Type="http://schemas.openxmlformats.org/officeDocument/2006/relationships/image" Target="../media/image246.wmf"/><Relationship Id="rId7" Type="http://schemas.openxmlformats.org/officeDocument/2006/relationships/image" Target="../media/image250.wmf"/><Relationship Id="rId12" Type="http://schemas.openxmlformats.org/officeDocument/2006/relationships/image" Target="../media/image255.wmf"/><Relationship Id="rId2" Type="http://schemas.openxmlformats.org/officeDocument/2006/relationships/image" Target="../media/image245.wmf"/><Relationship Id="rId1" Type="http://schemas.openxmlformats.org/officeDocument/2006/relationships/image" Target="../media/image244.wmf"/><Relationship Id="rId6" Type="http://schemas.openxmlformats.org/officeDocument/2006/relationships/image" Target="../media/image249.wmf"/><Relationship Id="rId11" Type="http://schemas.openxmlformats.org/officeDocument/2006/relationships/image" Target="../media/image254.wmf"/><Relationship Id="rId5" Type="http://schemas.openxmlformats.org/officeDocument/2006/relationships/image" Target="../media/image248.wmf"/><Relationship Id="rId10" Type="http://schemas.openxmlformats.org/officeDocument/2006/relationships/image" Target="../media/image253.wmf"/><Relationship Id="rId4" Type="http://schemas.openxmlformats.org/officeDocument/2006/relationships/image" Target="../media/image247.wmf"/><Relationship Id="rId9" Type="http://schemas.openxmlformats.org/officeDocument/2006/relationships/image" Target="../media/image252.wmf"/><Relationship Id="rId14" Type="http://schemas.openxmlformats.org/officeDocument/2006/relationships/image" Target="../media/image257.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260.wmf"/><Relationship Id="rId2" Type="http://schemas.openxmlformats.org/officeDocument/2006/relationships/image" Target="../media/image259.wmf"/><Relationship Id="rId1" Type="http://schemas.openxmlformats.org/officeDocument/2006/relationships/image" Target="../media/image258.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61.wmf"/></Relationships>
</file>

<file path=ppt/drawings/_rels/vmlDrawing59.vml.rels><?xml version="1.0" encoding="UTF-8" standalone="yes"?>
<Relationships xmlns="http://schemas.openxmlformats.org/package/2006/relationships"><Relationship Id="rId2" Type="http://schemas.openxmlformats.org/officeDocument/2006/relationships/image" Target="../media/image263.wmf"/><Relationship Id="rId1" Type="http://schemas.openxmlformats.org/officeDocument/2006/relationships/image" Target="../media/image26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emf"/><Relationship Id="rId1" Type="http://schemas.openxmlformats.org/officeDocument/2006/relationships/image" Target="../media/image46.wmf"/><Relationship Id="rId6" Type="http://schemas.openxmlformats.org/officeDocument/2006/relationships/image" Target="../media/image54.wmf"/><Relationship Id="rId5" Type="http://schemas.openxmlformats.org/officeDocument/2006/relationships/image" Target="../media/image50.wmf"/><Relationship Id="rId4" Type="http://schemas.openxmlformats.org/officeDocument/2006/relationships/image" Target="../media/image53.wmf"/></Relationships>
</file>

<file path=ppt/drawings/_rels/vmlDrawing60.vml.rels><?xml version="1.0" encoding="UTF-8" standalone="yes"?>
<Relationships xmlns="http://schemas.openxmlformats.org/package/2006/relationships"><Relationship Id="rId3" Type="http://schemas.openxmlformats.org/officeDocument/2006/relationships/image" Target="../media/image265.wmf"/><Relationship Id="rId7" Type="http://schemas.openxmlformats.org/officeDocument/2006/relationships/image" Target="../media/image269.wmf"/><Relationship Id="rId2" Type="http://schemas.openxmlformats.org/officeDocument/2006/relationships/image" Target="../media/image263.wmf"/><Relationship Id="rId1" Type="http://schemas.openxmlformats.org/officeDocument/2006/relationships/image" Target="../media/image264.wmf"/><Relationship Id="rId6" Type="http://schemas.openxmlformats.org/officeDocument/2006/relationships/image" Target="../media/image268.wmf"/><Relationship Id="rId5" Type="http://schemas.openxmlformats.org/officeDocument/2006/relationships/image" Target="../media/image267.wmf"/><Relationship Id="rId4" Type="http://schemas.openxmlformats.org/officeDocument/2006/relationships/image" Target="../media/image266.w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272.wmf"/><Relationship Id="rId2" Type="http://schemas.openxmlformats.org/officeDocument/2006/relationships/image" Target="../media/image271.wmf"/><Relationship Id="rId1" Type="http://schemas.openxmlformats.org/officeDocument/2006/relationships/image" Target="../media/image270.wmf"/><Relationship Id="rId6" Type="http://schemas.openxmlformats.org/officeDocument/2006/relationships/image" Target="../media/image275.wmf"/><Relationship Id="rId5" Type="http://schemas.openxmlformats.org/officeDocument/2006/relationships/image" Target="../media/image274.wmf"/><Relationship Id="rId4" Type="http://schemas.openxmlformats.org/officeDocument/2006/relationships/image" Target="../media/image273.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276.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77.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27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image" Target="../media/image62.wmf"/><Relationship Id="rId1" Type="http://schemas.openxmlformats.org/officeDocument/2006/relationships/image" Target="../media/image61.emf"/><Relationship Id="rId5" Type="http://schemas.openxmlformats.org/officeDocument/2006/relationships/image" Target="../media/image65.wmf"/><Relationship Id="rId4" Type="http://schemas.openxmlformats.org/officeDocument/2006/relationships/image" Target="../media/image64.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68.wmf"/><Relationship Id="rId7" Type="http://schemas.openxmlformats.org/officeDocument/2006/relationships/image" Target="../media/image72.wmf"/><Relationship Id="rId2" Type="http://schemas.openxmlformats.org/officeDocument/2006/relationships/image" Target="../media/image67.wmf"/><Relationship Id="rId1" Type="http://schemas.openxmlformats.org/officeDocument/2006/relationships/image" Target="../media/image66.emf"/><Relationship Id="rId6" Type="http://schemas.openxmlformats.org/officeDocument/2006/relationships/image" Target="../media/image71.wmf"/><Relationship Id="rId5" Type="http://schemas.openxmlformats.org/officeDocument/2006/relationships/image" Target="../media/image70.emf"/><Relationship Id="rId4" Type="http://schemas.openxmlformats.org/officeDocument/2006/relationships/image" Target="../media/image69.emf"/><Relationship Id="rId9" Type="http://schemas.openxmlformats.org/officeDocument/2006/relationships/image" Target="../media/image7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黑体" panose="02010609060101010101" pitchFamily="49"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F18365A-D4A4-43BA-80B5-6126E3FDA02E}" type="datetimeFigureOut">
              <a:rPr kumimoji="0" lang="zh-CN" altLang="en-US" sz="1200" b="0" i="0" u="none" strike="noStrike" kern="1200" cap="none" spc="0" normalizeH="0" baseline="0" noProof="0">
                <a:ln>
                  <a:noFill/>
                </a:ln>
                <a:solidFill>
                  <a:schemeClr val="tx1"/>
                </a:solidFill>
                <a:effectLst/>
                <a:uLnTx/>
                <a:uFillTx/>
                <a:latin typeface="+mn-lt"/>
                <a:ea typeface="黑体" panose="02010609060101010101" pitchFamily="49" charset="-122"/>
                <a:cs typeface="+mn-cs"/>
              </a:rPr>
              <a:pPr marL="0" marR="0" lvl="0" indent="0" algn="r"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solidFill>
              <a:effectLst/>
              <a:uLnTx/>
              <a:uFillTx/>
              <a:latin typeface="+mn-lt"/>
              <a:ea typeface="黑体" panose="02010609060101010101" pitchFamily="49"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smtClean="0">
                <a:ln>
                  <a:noFill/>
                </a:ln>
                <a:solidFill>
                  <a:schemeClr val="tx1"/>
                </a:solidFill>
                <a:effectLst/>
                <a:uLnTx/>
                <a:uFillTx/>
                <a:latin typeface="+mn-lt"/>
                <a:ea typeface="黑体" panose="02010609060101010101" pitchFamily="49"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Calibri" panose="020F0502020204030204" pitchFamily="34" charset="0"/>
                <a:ea typeface="黑体" panose="02010609060101010101" pitchFamily="49" charset="-122"/>
              </a:rPr>
              <a:pPr lvl="0" algn="r" eaLnBrk="1" hangingPunct="1">
                <a:buNone/>
              </a:pPr>
              <a:t>‹#›</a:t>
            </a:fld>
            <a:endParaRPr lang="zh-CN" altLang="en-US" sz="1200" dirty="0">
              <a:latin typeface="Calibri" panose="020F0502020204030204" pitchFamily="34" charset="0"/>
              <a:ea typeface="黑体" panose="02010609060101010101" pitchFamily="49"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黑体" panose="02010609060101010101" pitchFamily="49" charset="-122"/>
        <a:cs typeface="+mn-cs"/>
      </a:defRPr>
    </a:lvl1pPr>
    <a:lvl2pPr marL="457200" algn="l" rtl="0" eaLnBrk="0" fontAlgn="base" hangingPunct="0">
      <a:spcBef>
        <a:spcPct val="30000"/>
      </a:spcBef>
      <a:spcAft>
        <a:spcPct val="0"/>
      </a:spcAft>
      <a:defRPr sz="1200" kern="1200">
        <a:solidFill>
          <a:schemeClr val="tx1"/>
        </a:solidFill>
        <a:latin typeface="+mn-lt"/>
        <a:ea typeface="黑体" panose="02010609060101010101" pitchFamily="49" charset="-122"/>
        <a:cs typeface="+mn-cs"/>
      </a:defRPr>
    </a:lvl2pPr>
    <a:lvl3pPr marL="914400" algn="l" rtl="0" eaLnBrk="0" fontAlgn="base" hangingPunct="0">
      <a:spcBef>
        <a:spcPct val="30000"/>
      </a:spcBef>
      <a:spcAft>
        <a:spcPct val="0"/>
      </a:spcAft>
      <a:defRPr sz="1200" kern="1200">
        <a:solidFill>
          <a:schemeClr val="tx1"/>
        </a:solidFill>
        <a:latin typeface="+mn-lt"/>
        <a:ea typeface="黑体" panose="02010609060101010101" pitchFamily="49" charset="-122"/>
        <a:cs typeface="+mn-cs"/>
      </a:defRPr>
    </a:lvl3pPr>
    <a:lvl4pPr marL="1371600" algn="l" rtl="0" eaLnBrk="0" fontAlgn="base" hangingPunct="0">
      <a:spcBef>
        <a:spcPct val="30000"/>
      </a:spcBef>
      <a:spcAft>
        <a:spcPct val="0"/>
      </a:spcAft>
      <a:defRPr sz="1200" kern="1200">
        <a:solidFill>
          <a:schemeClr val="tx1"/>
        </a:solidFill>
        <a:latin typeface="+mn-lt"/>
        <a:ea typeface="黑体" panose="02010609060101010101" pitchFamily="49" charset="-122"/>
        <a:cs typeface="+mn-cs"/>
      </a:defRPr>
    </a:lvl4pPr>
    <a:lvl5pPr marL="1828800" algn="l" rtl="0" eaLnBrk="0" fontAlgn="base" hangingPunct="0">
      <a:spcBef>
        <a:spcPct val="30000"/>
      </a:spcBef>
      <a:spcAft>
        <a:spcPct val="0"/>
      </a:spcAft>
      <a:defRPr sz="1200" kern="1200">
        <a:solidFill>
          <a:schemeClr val="tx1"/>
        </a:solidFill>
        <a:latin typeface="+mn-lt"/>
        <a:ea typeface="黑体" panose="02010609060101010101"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Image Placeholder 1"/>
          <p:cNvSpPr>
            <a:spLocks noGrp="1" noRot="1" noChangeAspect="1" noTextEdit="1"/>
          </p:cNvSpPr>
          <p:nvPr>
            <p:ph type="sldImg"/>
          </p:nvPr>
        </p:nvSpPr>
        <p:spPr>
          <a:ln>
            <a:solidFill>
              <a:srgbClr val="000000">
                <a:alpha val="100000"/>
              </a:srgbClr>
            </a:solidFill>
            <a:miter lim="800000"/>
          </a:ln>
        </p:spPr>
      </p:sp>
      <p:sp>
        <p:nvSpPr>
          <p:cNvPr id="15974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597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5</a:t>
            </a:fld>
            <a:endParaRPr lang="en-US" altLang="zh-CN" sz="1200" dirty="0">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a:ln>
            <a:solidFill>
              <a:srgbClr val="000000">
                <a:alpha val="100000"/>
              </a:srgbClr>
            </a:solidFill>
            <a:miter lim="800000"/>
          </a:ln>
        </p:spPr>
      </p:sp>
      <p:sp>
        <p:nvSpPr>
          <p:cNvPr id="168963"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896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14</a:t>
            </a:fld>
            <a:endParaRPr lang="en-US" altLang="zh-CN" sz="1200" dirty="0">
              <a:ea typeface="黑体" panose="02010609060101010101" pitchFamily="49"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a:ln>
            <a:solidFill>
              <a:srgbClr val="000000">
                <a:alpha val="100000"/>
              </a:srgbClr>
            </a:solidFill>
            <a:miter lim="800000"/>
          </a:ln>
        </p:spPr>
      </p:sp>
      <p:sp>
        <p:nvSpPr>
          <p:cNvPr id="16998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99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15</a:t>
            </a:fld>
            <a:endParaRPr lang="en-US" altLang="zh-CN" sz="1200" dirty="0">
              <a:ea typeface="黑体" panose="02010609060101010101" pitchFamily="49"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a:ln>
            <a:solidFill>
              <a:srgbClr val="000000">
                <a:alpha val="100000"/>
              </a:srgbClr>
            </a:solidFill>
            <a:miter lim="800000"/>
          </a:ln>
        </p:spPr>
      </p:sp>
      <p:sp>
        <p:nvSpPr>
          <p:cNvPr id="17101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101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16</a:t>
            </a:fld>
            <a:endParaRPr lang="en-US" altLang="zh-CN" sz="1200" dirty="0">
              <a:ea typeface="黑体" panose="020106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a:ln>
            <a:solidFill>
              <a:srgbClr val="000000">
                <a:alpha val="100000"/>
              </a:srgbClr>
            </a:solidFill>
            <a:miter lim="800000"/>
          </a:ln>
        </p:spPr>
      </p:sp>
      <p:sp>
        <p:nvSpPr>
          <p:cNvPr id="172035"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20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17</a:t>
            </a:fld>
            <a:endParaRPr lang="en-US" altLang="zh-CN" sz="1200" dirty="0">
              <a:ea typeface="黑体" panose="02010609060101010101" pitchFamily="49"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a:ln>
            <a:solidFill>
              <a:srgbClr val="000000">
                <a:alpha val="100000"/>
              </a:srgbClr>
            </a:solidFill>
            <a:miter lim="800000"/>
          </a:ln>
        </p:spPr>
      </p:sp>
      <p:sp>
        <p:nvSpPr>
          <p:cNvPr id="17305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306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18</a:t>
            </a:fld>
            <a:endParaRPr lang="en-US" altLang="zh-CN" sz="1200" dirty="0">
              <a:ea typeface="黑体" panose="02010609060101010101" pitchFamily="49"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a:ln>
            <a:solidFill>
              <a:srgbClr val="000000">
                <a:alpha val="100000"/>
              </a:srgbClr>
            </a:solidFill>
            <a:miter lim="800000"/>
          </a:ln>
        </p:spPr>
      </p:sp>
      <p:sp>
        <p:nvSpPr>
          <p:cNvPr id="174083"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40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19</a:t>
            </a:fld>
            <a:endParaRPr lang="en-US" altLang="zh-CN" sz="1200" dirty="0">
              <a:ea typeface="黑体" panose="02010609060101010101" pitchFamily="49"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Slide Image Placeholder 1"/>
          <p:cNvSpPr>
            <a:spLocks noGrp="1" noRot="1" noChangeAspect="1" noTextEdit="1"/>
          </p:cNvSpPr>
          <p:nvPr>
            <p:ph type="sldImg"/>
          </p:nvPr>
        </p:nvSpPr>
        <p:spPr>
          <a:ln>
            <a:solidFill>
              <a:srgbClr val="000000">
                <a:alpha val="100000"/>
              </a:srgbClr>
            </a:solidFill>
            <a:miter lim="800000"/>
          </a:ln>
        </p:spPr>
      </p:sp>
      <p:sp>
        <p:nvSpPr>
          <p:cNvPr id="17510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510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20</a:t>
            </a:fld>
            <a:endParaRPr lang="en-US" altLang="zh-CN" sz="1200" dirty="0">
              <a:ea typeface="黑体" panose="02010609060101010101" pitchFamily="49"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a:ln>
            <a:solidFill>
              <a:srgbClr val="000000">
                <a:alpha val="100000"/>
              </a:srgbClr>
            </a:solidFill>
            <a:miter lim="800000"/>
          </a:ln>
        </p:spPr>
      </p:sp>
      <p:sp>
        <p:nvSpPr>
          <p:cNvPr id="17613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61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21</a:t>
            </a:fld>
            <a:endParaRPr lang="en-US" altLang="zh-CN" sz="1200" dirty="0">
              <a:ea typeface="黑体" panose="02010609060101010101" pitchFamily="49"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a:ln>
            <a:solidFill>
              <a:srgbClr val="000000">
                <a:alpha val="100000"/>
              </a:srgbClr>
            </a:solidFill>
            <a:miter lim="800000"/>
          </a:ln>
        </p:spPr>
      </p:sp>
      <p:sp>
        <p:nvSpPr>
          <p:cNvPr id="177155"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715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22</a:t>
            </a:fld>
            <a:endParaRPr lang="en-US" altLang="zh-CN" sz="1200" dirty="0">
              <a:ea typeface="黑体" panose="02010609060101010101"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a:ln>
            <a:solidFill>
              <a:srgbClr val="000000">
                <a:alpha val="100000"/>
              </a:srgbClr>
            </a:solidFill>
            <a:miter lim="800000"/>
          </a:ln>
        </p:spPr>
      </p:sp>
      <p:sp>
        <p:nvSpPr>
          <p:cNvPr id="17817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81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23</a:t>
            </a:fld>
            <a:endParaRPr lang="en-US" altLang="zh-CN" sz="1200" dirty="0">
              <a:ea typeface="黑体" panose="020106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Slide Image Placeholder 1"/>
          <p:cNvSpPr>
            <a:spLocks noGrp="1" noRot="1" noChangeAspect="1" noTextEdit="1"/>
          </p:cNvSpPr>
          <p:nvPr>
            <p:ph type="sldImg"/>
          </p:nvPr>
        </p:nvSpPr>
        <p:spPr>
          <a:ln>
            <a:solidFill>
              <a:srgbClr val="000000">
                <a:alpha val="100000"/>
              </a:srgbClr>
            </a:solidFill>
            <a:miter lim="800000"/>
          </a:ln>
        </p:spPr>
      </p:sp>
      <p:sp>
        <p:nvSpPr>
          <p:cNvPr id="16077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07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6</a:t>
            </a:fld>
            <a:endParaRPr lang="en-US" altLang="zh-CN" sz="1200" dirty="0">
              <a:ea typeface="黑体" panose="02010609060101010101"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a:solidFill>
              <a:srgbClr val="000000">
                <a:alpha val="100000"/>
              </a:srgbClr>
            </a:solidFill>
            <a:miter lim="800000"/>
          </a:ln>
        </p:spPr>
      </p:sp>
      <p:sp>
        <p:nvSpPr>
          <p:cNvPr id="179203"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7920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24</a:t>
            </a:fld>
            <a:endParaRPr lang="en-US" altLang="zh-CN" sz="1200" dirty="0">
              <a:ea typeface="黑体" panose="02010609060101010101" pitchFamily="49"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Image Placeholder 1"/>
          <p:cNvSpPr>
            <a:spLocks noGrp="1" noRot="1" noChangeAspect="1" noTextEdit="1"/>
          </p:cNvSpPr>
          <p:nvPr>
            <p:ph type="sldImg"/>
          </p:nvPr>
        </p:nvSpPr>
        <p:spPr>
          <a:ln>
            <a:solidFill>
              <a:srgbClr val="000000">
                <a:alpha val="100000"/>
              </a:srgbClr>
            </a:solidFill>
            <a:miter lim="800000"/>
          </a:ln>
        </p:spPr>
      </p:sp>
      <p:sp>
        <p:nvSpPr>
          <p:cNvPr id="18022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02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25</a:t>
            </a:fld>
            <a:endParaRPr lang="en-US" altLang="zh-CN" sz="1200" dirty="0">
              <a:ea typeface="黑体" panose="02010609060101010101" pitchFamily="49"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a:solidFill>
              <a:srgbClr val="000000">
                <a:alpha val="100000"/>
              </a:srgbClr>
            </a:solidFill>
            <a:miter lim="800000"/>
          </a:ln>
        </p:spPr>
      </p:sp>
      <p:sp>
        <p:nvSpPr>
          <p:cNvPr id="18125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125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26</a:t>
            </a:fld>
            <a:endParaRPr lang="en-US" altLang="zh-CN" sz="1200" dirty="0">
              <a:ea typeface="黑体" panose="02010609060101010101" pitchFamily="49"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黑体" panose="02010609060101010101" pitchFamily="49" charset="-122"/>
              </a:rPr>
              <a:pPr lvl="0" algn="r" eaLnBrk="1" hangingPunct="1"/>
              <a:t>59</a:t>
            </a:fld>
            <a:endParaRPr lang="zh-CN" altLang="en-US" sz="1200" dirty="0">
              <a:latin typeface="Calibri" panose="020F0502020204030204" pitchFamily="34" charset="0"/>
              <a:ea typeface="黑体" panose="02010609060101010101" pitchFamily="49" charset="-122"/>
            </a:endParaRPr>
          </a:p>
        </p:txBody>
      </p:sp>
      <p:sp>
        <p:nvSpPr>
          <p:cNvPr id="182275" name="Rectangle 2"/>
          <p:cNvSpPr>
            <a:spLocks noGrp="1" noRot="1" noChangeAspect="1" noTextEdit="1"/>
          </p:cNvSpPr>
          <p:nvPr>
            <p:ph type="sldImg"/>
          </p:nvPr>
        </p:nvSpPr>
        <p:spPr>
          <a:ln>
            <a:solidFill>
              <a:srgbClr val="000000">
                <a:alpha val="100000"/>
              </a:srgbClr>
            </a:solidFill>
            <a:miter lim="800000"/>
          </a:ln>
        </p:spPr>
      </p:sp>
      <p:sp>
        <p:nvSpPr>
          <p:cNvPr id="182276" name="Rectangle 3"/>
          <p:cNvSpPr>
            <a:spLocks noGrp="1"/>
          </p:cNvSpPr>
          <p:nvPr>
            <p:ph type="body"/>
          </p:nvPr>
        </p:nvSpPr>
        <p:spPr>
          <a:noFill/>
          <a:ln>
            <a:noFill/>
          </a:ln>
        </p:spPr>
        <p:txBody>
          <a:bodyPr wrap="square" lIns="91440" tIns="45720" rIns="91440" bIns="45720" anchor="t" anchorCtr="0"/>
          <a:lstStyle/>
          <a:p>
            <a:pPr lvl="0"/>
            <a:r>
              <a:rPr lang="zh-CN" altLang="en-US" sz="2400" dirty="0">
                <a:solidFill>
                  <a:srgbClr val="CC0000"/>
                </a:solidFill>
                <a:latin typeface="Arial" panose="020B0604020202020204" pitchFamily="34" charset="0"/>
              </a:rPr>
              <a:t>输出阻抗为什么近似为零？因为它相当于开环状态下的运放。</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a:ln>
            <a:solidFill>
              <a:srgbClr val="000000">
                <a:alpha val="100000"/>
              </a:srgbClr>
            </a:solidFill>
            <a:miter lim="800000"/>
          </a:ln>
        </p:spPr>
      </p:sp>
      <p:sp>
        <p:nvSpPr>
          <p:cNvPr id="18329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330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60</a:t>
            </a:fld>
            <a:endParaRPr lang="en-US" altLang="zh-CN" sz="1200" dirty="0">
              <a:ea typeface="黑体" panose="02010609060101010101" pitchFamily="49"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a:ln>
            <a:solidFill>
              <a:srgbClr val="000000">
                <a:alpha val="100000"/>
              </a:srgbClr>
            </a:solidFill>
            <a:miter lim="800000"/>
          </a:ln>
        </p:spPr>
      </p:sp>
      <p:sp>
        <p:nvSpPr>
          <p:cNvPr id="184323"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43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61</a:t>
            </a:fld>
            <a:endParaRPr lang="en-US" altLang="zh-CN" sz="1200" dirty="0">
              <a:ea typeface="黑体" panose="02010609060101010101" pitchFamily="49"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Slide Image Placeholder 1"/>
          <p:cNvSpPr>
            <a:spLocks noGrp="1" noRot="1" noChangeAspect="1" noTextEdit="1"/>
          </p:cNvSpPr>
          <p:nvPr>
            <p:ph type="sldImg"/>
          </p:nvPr>
        </p:nvSpPr>
        <p:spPr>
          <a:ln>
            <a:solidFill>
              <a:srgbClr val="000000">
                <a:alpha val="100000"/>
              </a:srgbClr>
            </a:solidFill>
            <a:miter lim="800000"/>
          </a:ln>
        </p:spPr>
      </p:sp>
      <p:sp>
        <p:nvSpPr>
          <p:cNvPr id="18534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5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62</a:t>
            </a:fld>
            <a:endParaRPr lang="en-US" altLang="zh-CN" sz="1200" dirty="0">
              <a:ea typeface="黑体" panose="02010609060101010101" pitchFamily="49"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Image Placeholder 1"/>
          <p:cNvSpPr>
            <a:spLocks noGrp="1" noRot="1" noChangeAspect="1" noTextEdit="1"/>
          </p:cNvSpPr>
          <p:nvPr>
            <p:ph type="sldImg"/>
          </p:nvPr>
        </p:nvSpPr>
        <p:spPr>
          <a:ln>
            <a:solidFill>
              <a:srgbClr val="000000">
                <a:alpha val="100000"/>
              </a:srgbClr>
            </a:solidFill>
            <a:miter lim="800000"/>
          </a:ln>
        </p:spPr>
      </p:sp>
      <p:sp>
        <p:nvSpPr>
          <p:cNvPr id="18637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63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63</a:t>
            </a:fld>
            <a:endParaRPr lang="en-US" altLang="zh-CN" sz="1200" dirty="0">
              <a:ea typeface="黑体" panose="02010609060101010101" pitchFamily="49"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Slide Image Placeholder 1"/>
          <p:cNvSpPr>
            <a:spLocks noGrp="1" noRot="1" noChangeAspect="1" noTextEdit="1"/>
          </p:cNvSpPr>
          <p:nvPr>
            <p:ph type="sldImg"/>
          </p:nvPr>
        </p:nvSpPr>
        <p:spPr>
          <a:ln>
            <a:solidFill>
              <a:srgbClr val="000000">
                <a:alpha val="100000"/>
              </a:srgbClr>
            </a:solidFill>
            <a:miter lim="800000"/>
          </a:ln>
        </p:spPr>
      </p:sp>
      <p:sp>
        <p:nvSpPr>
          <p:cNvPr id="187395"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73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71</a:t>
            </a:fld>
            <a:endParaRPr lang="en-US" altLang="zh-CN" sz="1200" dirty="0">
              <a:ea typeface="黑体" panose="02010609060101010101" pitchFamily="49"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Image Placeholder 1"/>
          <p:cNvSpPr>
            <a:spLocks noGrp="1" noRot="1" noChangeAspect="1" noTextEdit="1"/>
          </p:cNvSpPr>
          <p:nvPr>
            <p:ph type="sldImg"/>
          </p:nvPr>
        </p:nvSpPr>
        <p:spPr>
          <a:ln>
            <a:solidFill>
              <a:srgbClr val="000000">
                <a:alpha val="100000"/>
              </a:srgbClr>
            </a:solidFill>
            <a:miter lim="800000"/>
          </a:ln>
        </p:spPr>
      </p:sp>
      <p:sp>
        <p:nvSpPr>
          <p:cNvPr id="18841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84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72</a:t>
            </a:fld>
            <a:endParaRPr lang="en-US" altLang="zh-CN" sz="1200" dirty="0">
              <a:ea typeface="黑体" panose="020106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Image Placeholder 1"/>
          <p:cNvSpPr>
            <a:spLocks noGrp="1" noRot="1" noChangeAspect="1" noTextEdit="1"/>
          </p:cNvSpPr>
          <p:nvPr>
            <p:ph type="sldImg"/>
          </p:nvPr>
        </p:nvSpPr>
        <p:spPr>
          <a:ln>
            <a:solidFill>
              <a:srgbClr val="000000">
                <a:alpha val="100000"/>
              </a:srgbClr>
            </a:solidFill>
            <a:miter lim="800000"/>
          </a:ln>
        </p:spPr>
      </p:sp>
      <p:sp>
        <p:nvSpPr>
          <p:cNvPr id="161795"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17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7</a:t>
            </a:fld>
            <a:endParaRPr lang="en-US" altLang="zh-CN" sz="1200" dirty="0">
              <a:ea typeface="黑体" panose="02010609060101010101" pitchFamily="49"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Slide Image Placeholder 1"/>
          <p:cNvSpPr>
            <a:spLocks noGrp="1" noRot="1" noChangeAspect="1" noTextEdit="1"/>
          </p:cNvSpPr>
          <p:nvPr>
            <p:ph type="sldImg"/>
          </p:nvPr>
        </p:nvSpPr>
        <p:spPr>
          <a:ln>
            <a:solidFill>
              <a:srgbClr val="000000">
                <a:alpha val="100000"/>
              </a:srgbClr>
            </a:solidFill>
            <a:miter lim="800000"/>
          </a:ln>
        </p:spPr>
      </p:sp>
      <p:sp>
        <p:nvSpPr>
          <p:cNvPr id="189443"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894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73</a:t>
            </a:fld>
            <a:endParaRPr lang="en-US" altLang="zh-CN" sz="1200" dirty="0">
              <a:ea typeface="黑体" panose="02010609060101010101"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Image Placeholder 1"/>
          <p:cNvSpPr>
            <a:spLocks noGrp="1" noRot="1" noChangeAspect="1" noTextEdit="1"/>
          </p:cNvSpPr>
          <p:nvPr>
            <p:ph type="sldImg"/>
          </p:nvPr>
        </p:nvSpPr>
        <p:spPr>
          <a:ln>
            <a:solidFill>
              <a:srgbClr val="000000">
                <a:alpha val="100000"/>
              </a:srgbClr>
            </a:solidFill>
            <a:miter lim="800000"/>
          </a:ln>
        </p:spPr>
      </p:sp>
      <p:sp>
        <p:nvSpPr>
          <p:cNvPr id="19046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904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74</a:t>
            </a:fld>
            <a:endParaRPr lang="en-US" altLang="zh-CN" sz="1200" dirty="0">
              <a:ea typeface="黑体" panose="02010609060101010101" pitchFamily="49"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Slide Image Placeholder 1"/>
          <p:cNvSpPr>
            <a:spLocks noGrp="1" noRot="1" noChangeAspect="1" noTextEdit="1"/>
          </p:cNvSpPr>
          <p:nvPr>
            <p:ph type="sldImg"/>
          </p:nvPr>
        </p:nvSpPr>
        <p:spPr>
          <a:ln>
            <a:solidFill>
              <a:srgbClr val="000000">
                <a:alpha val="100000"/>
              </a:srgbClr>
            </a:solidFill>
            <a:miter lim="800000"/>
          </a:ln>
        </p:spPr>
      </p:sp>
      <p:sp>
        <p:nvSpPr>
          <p:cNvPr id="19149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914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75</a:t>
            </a:fld>
            <a:endParaRPr lang="en-US" altLang="zh-CN" sz="1200" dirty="0">
              <a:ea typeface="黑体" panose="02010609060101010101" pitchFamily="49"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Image Placeholder 1"/>
          <p:cNvSpPr>
            <a:spLocks noGrp="1" noRot="1" noChangeAspect="1" noTextEdit="1"/>
          </p:cNvSpPr>
          <p:nvPr>
            <p:ph type="sldImg"/>
          </p:nvPr>
        </p:nvSpPr>
        <p:spPr>
          <a:ln>
            <a:solidFill>
              <a:srgbClr val="000000">
                <a:alpha val="100000"/>
              </a:srgbClr>
            </a:solidFill>
            <a:miter lim="800000"/>
          </a:ln>
        </p:spPr>
      </p:sp>
      <p:sp>
        <p:nvSpPr>
          <p:cNvPr id="192515"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925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85</a:t>
            </a:fld>
            <a:endParaRPr lang="en-US" altLang="zh-CN" sz="1200" dirty="0">
              <a:ea typeface="黑体" panose="02010609060101010101" pitchFamily="49"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Slide Image Placeholder 1"/>
          <p:cNvSpPr>
            <a:spLocks noGrp="1" noRot="1" noChangeAspect="1" noTextEdit="1"/>
          </p:cNvSpPr>
          <p:nvPr>
            <p:ph type="sldImg"/>
          </p:nvPr>
        </p:nvSpPr>
        <p:spPr>
          <a:ln>
            <a:solidFill>
              <a:srgbClr val="000000">
                <a:alpha val="100000"/>
              </a:srgbClr>
            </a:solidFill>
            <a:miter lim="800000"/>
          </a:ln>
        </p:spPr>
      </p:sp>
      <p:sp>
        <p:nvSpPr>
          <p:cNvPr id="19353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935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86</a:t>
            </a:fld>
            <a:endParaRPr lang="en-US" altLang="zh-CN" sz="1200" dirty="0">
              <a:ea typeface="黑体" panose="020106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Slide Image Placeholder 1"/>
          <p:cNvSpPr>
            <a:spLocks noGrp="1" noRot="1" noChangeAspect="1" noTextEdit="1"/>
          </p:cNvSpPr>
          <p:nvPr>
            <p:ph type="sldImg"/>
          </p:nvPr>
        </p:nvSpPr>
        <p:spPr>
          <a:ln>
            <a:solidFill>
              <a:srgbClr val="000000">
                <a:alpha val="100000"/>
              </a:srgbClr>
            </a:solidFill>
            <a:miter lim="800000"/>
          </a:ln>
        </p:spPr>
      </p:sp>
      <p:sp>
        <p:nvSpPr>
          <p:cNvPr id="16281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28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8</a:t>
            </a:fld>
            <a:endParaRPr lang="en-US" altLang="zh-CN" sz="1200" dirty="0">
              <a:ea typeface="黑体" panose="02010609060101010101"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a:ln>
            <a:solidFill>
              <a:srgbClr val="000000">
                <a:alpha val="100000"/>
              </a:srgbClr>
            </a:solidFill>
            <a:miter lim="800000"/>
          </a:ln>
        </p:spPr>
      </p:sp>
      <p:sp>
        <p:nvSpPr>
          <p:cNvPr id="163843"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384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9</a:t>
            </a:fld>
            <a:endParaRPr lang="en-US" altLang="zh-CN" sz="1200" dirty="0">
              <a:ea typeface="黑体" panose="02010609060101010101" pitchFamily="49"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a:ln>
            <a:solidFill>
              <a:srgbClr val="000000">
                <a:alpha val="100000"/>
              </a:srgbClr>
            </a:solidFill>
            <a:miter lim="800000"/>
          </a:ln>
        </p:spPr>
      </p:sp>
      <p:sp>
        <p:nvSpPr>
          <p:cNvPr id="164867"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4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10</a:t>
            </a:fld>
            <a:endParaRPr lang="en-US" altLang="zh-CN" sz="1200" dirty="0">
              <a:ea typeface="黑体" panose="02010609060101010101" pitchFamily="49"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a:ln>
            <a:solidFill>
              <a:srgbClr val="000000">
                <a:alpha val="100000"/>
              </a:srgbClr>
            </a:solidFill>
            <a:miter lim="800000"/>
          </a:ln>
        </p:spPr>
      </p:sp>
      <p:sp>
        <p:nvSpPr>
          <p:cNvPr id="165891"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589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11</a:t>
            </a:fld>
            <a:endParaRPr lang="en-US" altLang="zh-CN" sz="1200" dirty="0">
              <a:ea typeface="黑体" panose="02010609060101010101" pitchFamily="49"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a:ln>
            <a:solidFill>
              <a:srgbClr val="000000">
                <a:alpha val="100000"/>
              </a:srgbClr>
            </a:solidFill>
            <a:miter lim="800000"/>
          </a:ln>
        </p:spPr>
      </p:sp>
      <p:sp>
        <p:nvSpPr>
          <p:cNvPr id="166915"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69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12</a:t>
            </a:fld>
            <a:endParaRPr lang="en-US" altLang="zh-CN" sz="1200" dirty="0">
              <a:ea typeface="黑体" panose="02010609060101010101" pitchFamily="49"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a:ln>
            <a:solidFill>
              <a:srgbClr val="000000">
                <a:alpha val="100000"/>
              </a:srgbClr>
            </a:solidFill>
            <a:miter lim="800000"/>
          </a:ln>
        </p:spPr>
      </p:sp>
      <p:sp>
        <p:nvSpPr>
          <p:cNvPr id="167939" name="Notes Placeholder 2"/>
          <p:cNvSpPr>
            <a:spLocks noGrp="1"/>
          </p:cNvSpPr>
          <p:nvPr>
            <p:ph type="body"/>
          </p:nvPr>
        </p:nvSpPr>
        <p:spPr>
          <a:noFill/>
          <a:ln>
            <a:noFill/>
          </a:ln>
        </p:spPr>
        <p:txBody>
          <a:bodyPr wrap="square" lIns="91440" tIns="45720" rIns="91440" bIns="45720" anchor="t" anchorCtr="0"/>
          <a:lstStyle/>
          <a:p>
            <a:pPr lvl="0" eaLnBrk="1" hangingPunct="1">
              <a:spcBef>
                <a:spcPct val="0"/>
              </a:spcBef>
            </a:pPr>
            <a:endParaRPr lang="en-US" altLang="zh-CN" dirty="0"/>
          </a:p>
        </p:txBody>
      </p:sp>
      <p:sp>
        <p:nvSpPr>
          <p:cNvPr id="16794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ea typeface="黑体" panose="02010609060101010101" pitchFamily="49" charset="-122"/>
              </a:rPr>
              <a:pPr lvl="0" algn="r" eaLnBrk="1" hangingPunct="1"/>
              <a:t>13</a:t>
            </a:fld>
            <a:endParaRPr lang="en-US" altLang="zh-CN" sz="1200" dirty="0">
              <a:ea typeface="黑体" panose="020106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2"/>
          <p:cNvSpPr>
            <a:spLocks noGrp="1"/>
          </p:cNvSpPr>
          <p:nvPr>
            <p:ph type="dt" sz="half" idx="2"/>
          </p:nvPr>
        </p:nvSpPr>
        <p:spPr>
          <a:xfrm>
            <a:off x="0" y="6400800"/>
            <a:ext cx="1905000" cy="4572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6636ACB-B235-44B7-964D-30B8919F984D}"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页脚占位符 3"/>
          <p:cNvSpPr>
            <a:spLocks noGrp="1"/>
          </p:cNvSpPr>
          <p:nvPr>
            <p:ph type="ftr" sz="quarter" idx="3"/>
          </p:nvPr>
        </p:nvSpPr>
        <p:spPr>
          <a:xfrm>
            <a:off x="3124200" y="6248400"/>
            <a:ext cx="2895600" cy="45720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灯片编号占位符 4"/>
          <p:cNvSpPr>
            <a:spLocks noGrp="1"/>
          </p:cNvSpPr>
          <p:nvPr>
            <p:ph type="sldNum" sz="quarter" idx="4"/>
          </p:nvPr>
        </p:nvSpPr>
        <p:spPr>
          <a:xfrm>
            <a:off x="5181600" y="6297613"/>
            <a:ext cx="1905000" cy="457200"/>
          </a:xfrm>
          <a:prstGeom prst="rect">
            <a:avLst/>
          </a:prstGeom>
        </p:spPr>
        <p:txBody>
          <a:bodyPr vert="horz" wrap="square" lIns="91440" tIns="45720" rIns="91440" bIns="45720" numCol="1" anchor="ctr" anchorCtr="0" compatLnSpc="1"/>
          <a:lstStyle/>
          <a:p>
            <a:pPr algn="r">
              <a:buNone/>
            </a:pPr>
            <a:fld id="{9A0DB2DC-4C9A-4742-B13C-FB6460FD3503}" type="slidenum">
              <a:rPr lang="en-US" altLang="zh-CN" dirty="0">
                <a:latin typeface="Calibri" panose="020F0502020204030204" pitchFamily="34" charset="0"/>
                <a:ea typeface="黑体" panose="02010609060101010101" pitchFamily="49" charset="-122"/>
              </a:rPr>
              <a:pPr algn="r">
                <a:buNone/>
              </a:pPr>
              <a:t>‹#›</a:t>
            </a:fld>
            <a:endParaRPr lang="en-US" altLang="zh-CN" dirty="0">
              <a:latin typeface="Calibri" panose="020F0502020204030204" pitchFamily="34" charset="0"/>
              <a:ea typeface="黑体" panose="02010609060101010101" pitchFamily="49" charset="-122"/>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301625" y="1905000"/>
            <a:ext cx="8540750" cy="41941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smtClean="0">
              <a:ln>
                <a:noFill/>
              </a:ln>
              <a:solidFill>
                <a:schemeClr val="tx1"/>
              </a:solidFill>
              <a:effectLst/>
              <a:uLnTx/>
              <a:uFillTx/>
              <a:latin typeface="+mn-lt"/>
              <a:ea typeface="黑体" panose="02010609060101010101" pitchFamily="49" charset="-122"/>
              <a:cs typeface="+mn-cs"/>
            </a:endParaRPr>
          </a:p>
        </p:txBody>
      </p:sp>
      <p:sp>
        <p:nvSpPr>
          <p:cNvPr id="7" name="Rectangle 4"/>
          <p:cNvSpPr>
            <a:spLocks noGrp="1" noChangeArrowheads="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Rectangle 5"/>
          <p:cNvSpPr>
            <a:spLocks noGrp="1" noChangeArrowheads="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Rectangle 6"/>
          <p:cNvSpPr>
            <a:spLocks noGrp="1" noChangeArrowheads="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Calibri" panose="020F0502020204030204" pitchFamily="34" charset="0"/>
                <a:ea typeface="黑体" panose="02010609060101010101" pitchFamily="49" charset="-122"/>
              </a:rPr>
              <a:pPr algn="r">
                <a:buNone/>
              </a:pPr>
              <a:t>‹#›</a:t>
            </a:fld>
            <a:endParaRPr lang="zh-CN" altLang="en-US" dirty="0">
              <a:latin typeface="Calibri" panose="020F0502020204030204" pitchFamily="34" charset="0"/>
              <a:ea typeface="黑体" panose="02010609060101010101" pitchFamily="49" charset="-122"/>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14" name="标题 1"/>
          <p:cNvSpPr>
            <a:spLocks noGrp="1"/>
          </p:cNvSpPr>
          <p:nvPr>
            <p:ph type="title"/>
          </p:nvPr>
        </p:nvSpPr>
        <p:spPr>
          <a:xfrm>
            <a:off x="684690" y="569240"/>
            <a:ext cx="7886700" cy="590429"/>
          </a:xfrm>
          <a:gradFill>
            <a:gsLst>
              <a:gs pos="0">
                <a:schemeClr val="bg1"/>
              </a:gs>
              <a:gs pos="100000">
                <a:srgbClr val="E4E4E4"/>
              </a:gs>
            </a:gsLst>
            <a:lin ang="3600000" scaled="0"/>
          </a:gradFill>
          <a:effectLst>
            <a:outerShdw blurRad="50800" dist="38100" dir="5400000" algn="t" rotWithShape="0">
              <a:prstClr val="black">
                <a:alpha val="40000"/>
              </a:prstClr>
            </a:outerShdw>
          </a:effectLst>
        </p:spPr>
        <p:txBody>
          <a:bodyPr>
            <a:normAutofit/>
          </a:bodyPr>
          <a:lstStyle>
            <a:lvl1pPr>
              <a:defRPr sz="3200" b="1">
                <a:latin typeface="微软雅黑" panose="020B0503020204020204" charset="-122"/>
                <a:ea typeface="微软雅黑" panose="020B0503020204020204" charset="-122"/>
                <a:cs typeface="Times New Roman" panose="02020603050405020304" pitchFamily="18" charset="0"/>
              </a:defRPr>
            </a:lvl1pPr>
          </a:lstStyle>
          <a:p>
            <a:r>
              <a:rPr lang="zh-CN" altLang="en-US" dirty="0"/>
              <a:t>单击此处编辑母版标题样式</a:t>
            </a:r>
          </a:p>
        </p:txBody>
      </p:sp>
      <p:sp>
        <p:nvSpPr>
          <p:cNvPr id="15" name="内容占位符 2"/>
          <p:cNvSpPr>
            <a:spLocks noGrp="1"/>
          </p:cNvSpPr>
          <p:nvPr>
            <p:ph idx="1"/>
          </p:nvPr>
        </p:nvSpPr>
        <p:spPr>
          <a:xfrm>
            <a:off x="684690" y="1556621"/>
            <a:ext cx="7886700" cy="501173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charset="-122"/>
                <a:cs typeface="Times New Roman" panose="02020603050405020304" pitchFamily="18" charset="0"/>
              </a:defRPr>
            </a:lvl1pPr>
            <a:lvl2pPr marL="342900" indent="-342900">
              <a:lnSpc>
                <a:spcPct val="150000"/>
              </a:lnSpc>
              <a:spcBef>
                <a:spcPts val="0"/>
              </a:spcBef>
              <a:buFont typeface="Wingdings" panose="05000000000000000000" pitchFamily="2" charset="2"/>
              <a:buChar char="l"/>
              <a:defRPr sz="2400" b="1">
                <a:latin typeface="微软雅黑" panose="020B0503020204020204" charset="-122"/>
                <a:ea typeface="微软雅黑" panose="020B0503020204020204" charset="-122"/>
                <a:cs typeface="Times New Roman" panose="02020603050405020304" pitchFamily="18" charset="0"/>
              </a:defRPr>
            </a:lvl2pPr>
            <a:lvl3pPr marL="342900" indent="-342900">
              <a:lnSpc>
                <a:spcPct val="150000"/>
              </a:lnSpc>
              <a:spcBef>
                <a:spcPts val="0"/>
              </a:spcBef>
              <a:buFont typeface="Arial" panose="020B0604020202020204" pitchFamily="34" charset="0"/>
              <a:buChar char="•"/>
              <a:defRPr sz="2000" b="1">
                <a:latin typeface="微软雅黑" panose="020B0503020204020204" charset="-122"/>
                <a:ea typeface="微软雅黑" panose="020B050302020402020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2"/>
          <p:cNvSpPr>
            <a:spLocks noGrp="1"/>
          </p:cNvSpPr>
          <p:nvPr>
            <p:ph type="dt" sz="half" idx="2"/>
          </p:nvPr>
        </p:nvSpPr>
        <p:spPr>
          <a:xfrm>
            <a:off x="0" y="6400800"/>
            <a:ext cx="1905000" cy="457200"/>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6636ACB-B235-44B7-964D-30B8919F984D}"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页脚占位符 3"/>
          <p:cNvSpPr>
            <a:spLocks noGrp="1"/>
          </p:cNvSpPr>
          <p:nvPr>
            <p:ph type="ftr" sz="quarter" idx="3"/>
          </p:nvPr>
        </p:nvSpPr>
        <p:spPr>
          <a:xfrm>
            <a:off x="3124200" y="6248400"/>
            <a:ext cx="2895600" cy="457200"/>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灯片编号占位符 4"/>
          <p:cNvSpPr>
            <a:spLocks noGrp="1"/>
          </p:cNvSpPr>
          <p:nvPr>
            <p:ph type="sldNum" sz="quarter" idx="4"/>
          </p:nvPr>
        </p:nvSpPr>
        <p:spPr>
          <a:xfrm>
            <a:off x="5181600" y="6297613"/>
            <a:ext cx="1905000" cy="457200"/>
          </a:xfrm>
          <a:prstGeom prst="rect">
            <a:avLst/>
          </a:prstGeom>
        </p:spPr>
        <p:txBody>
          <a:bodyPr vert="horz" wrap="square" lIns="91440" tIns="45720" rIns="91440" bIns="45720" numCol="1" anchor="ctr" anchorCtr="0" compatLnSpc="1"/>
          <a:lstStyle/>
          <a:p>
            <a:pPr algn="r">
              <a:buNone/>
            </a:pPr>
            <a:fld id="{9A0DB2DC-4C9A-4742-B13C-FB6460FD3503}" type="slidenum">
              <a:rPr lang="en-US" altLang="zh-CN" dirty="0">
                <a:latin typeface="Calibri" panose="020F0502020204030204" pitchFamily="34" charset="0"/>
                <a:ea typeface="黑体" panose="02010609060101010101" pitchFamily="49" charset="-122"/>
              </a:rPr>
              <a:pPr algn="r">
                <a:buNone/>
              </a:pPr>
              <a:t>‹#›</a:t>
            </a:fld>
            <a:endParaRPr lang="en-US" altLang="zh-CN" dirty="0">
              <a:latin typeface="Calibri" panose="020F0502020204030204" pitchFamily="34" charset="0"/>
              <a:ea typeface="黑体" panose="02010609060101010101" pitchFamily="49" charset="-122"/>
            </a:endParaRP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日期占位符 5"/>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noProof="1" smtClean="0"/>
              <a:t>单击此处编辑母版标题样式</a:t>
            </a:r>
            <a:endParaRPr lang="zh-CN" altLang="en-US" noProof="1"/>
          </a:p>
        </p:txBody>
      </p:sp>
      <p:sp>
        <p:nvSpPr>
          <p:cNvPr id="3" name="表格占位符 2"/>
          <p:cNvSpPr>
            <a:spLocks noGrp="1"/>
          </p:cNvSpPr>
          <p:nvPr>
            <p:ph type="tbl" idx="1"/>
          </p:nvPr>
        </p:nvSpPr>
        <p:spPr>
          <a:xfrm>
            <a:off x="301625" y="1905000"/>
            <a:ext cx="8540750" cy="41941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smtClean="0">
              <a:ln>
                <a:noFill/>
              </a:ln>
              <a:solidFill>
                <a:schemeClr val="tx1"/>
              </a:solidFill>
              <a:effectLst/>
              <a:uLnTx/>
              <a:uFillTx/>
              <a:latin typeface="+mn-lt"/>
              <a:ea typeface="黑体" panose="02010609060101010101" pitchFamily="49" charset="-122"/>
              <a:cs typeface="+mn-cs"/>
            </a:endParaRPr>
          </a:p>
        </p:txBody>
      </p:sp>
      <p:sp>
        <p:nvSpPr>
          <p:cNvPr id="7" name="Rectangle 4"/>
          <p:cNvSpPr>
            <a:spLocks noGrp="1" noChangeArrowheads="1"/>
          </p:cNvSpPr>
          <p:nvPr>
            <p:ph type="dt" sz="half" idx="2"/>
          </p:nvPr>
        </p:nvSpPr>
        <p:spPr>
          <a:xfrm>
            <a:off x="457200" y="6356350"/>
            <a:ext cx="21336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8" name="Rectangle 5"/>
          <p:cNvSpPr>
            <a:spLocks noGrp="1" noChangeArrowheads="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Rectangle 6"/>
          <p:cNvSpPr>
            <a:spLocks noGrp="1" noChangeArrowheads="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Calibri" panose="020F0502020204030204" pitchFamily="34" charset="0"/>
                <a:ea typeface="黑体" panose="02010609060101010101" pitchFamily="49" charset="-122"/>
              </a:rPr>
              <a:pPr algn="r">
                <a:buNone/>
              </a:pPr>
              <a:t>‹#›</a:t>
            </a:fld>
            <a:endParaRPr lang="zh-CN" altLang="en-US" dirty="0">
              <a:latin typeface="Calibri" panose="020F0502020204030204" pitchFamily="34" charset="0"/>
              <a:ea typeface="黑体" panose="02010609060101010101" pitchFamily="49"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14" name="标题 1"/>
          <p:cNvSpPr>
            <a:spLocks noGrp="1"/>
          </p:cNvSpPr>
          <p:nvPr>
            <p:ph type="title"/>
          </p:nvPr>
        </p:nvSpPr>
        <p:spPr>
          <a:xfrm>
            <a:off x="684690" y="569240"/>
            <a:ext cx="7886700" cy="590429"/>
          </a:xfrm>
          <a:gradFill>
            <a:gsLst>
              <a:gs pos="0">
                <a:schemeClr val="bg1"/>
              </a:gs>
              <a:gs pos="100000">
                <a:srgbClr val="E4E4E4"/>
              </a:gs>
            </a:gsLst>
            <a:lin ang="3600000" scaled="0"/>
          </a:gradFill>
          <a:effectLst>
            <a:outerShdw blurRad="50800" dist="38100" dir="5400000" algn="t" rotWithShape="0">
              <a:prstClr val="black">
                <a:alpha val="40000"/>
              </a:prstClr>
            </a:outerShdw>
          </a:effectLst>
        </p:spPr>
        <p:txBody>
          <a:bodyPr>
            <a:normAutofit/>
          </a:bodyPr>
          <a:lstStyle>
            <a:lvl1pPr>
              <a:defRPr sz="3200" b="1">
                <a:latin typeface="微软雅黑" panose="020B0503020204020204" charset="-122"/>
                <a:ea typeface="微软雅黑" panose="020B0503020204020204" charset="-122"/>
                <a:cs typeface="Times New Roman" panose="02020603050405020304" pitchFamily="18" charset="0"/>
              </a:defRPr>
            </a:lvl1pPr>
          </a:lstStyle>
          <a:p>
            <a:r>
              <a:rPr lang="zh-CN" altLang="en-US" dirty="0"/>
              <a:t>单击此处编辑母版标题样式</a:t>
            </a:r>
          </a:p>
        </p:txBody>
      </p:sp>
      <p:sp>
        <p:nvSpPr>
          <p:cNvPr id="15" name="内容占位符 2"/>
          <p:cNvSpPr>
            <a:spLocks noGrp="1"/>
          </p:cNvSpPr>
          <p:nvPr>
            <p:ph idx="1"/>
          </p:nvPr>
        </p:nvSpPr>
        <p:spPr>
          <a:xfrm>
            <a:off x="684690" y="1556621"/>
            <a:ext cx="7886700" cy="501173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charset="-122"/>
                <a:cs typeface="Times New Roman" panose="02020603050405020304" pitchFamily="18" charset="0"/>
              </a:defRPr>
            </a:lvl1pPr>
            <a:lvl2pPr marL="342900" indent="-342900">
              <a:lnSpc>
                <a:spcPct val="150000"/>
              </a:lnSpc>
              <a:spcBef>
                <a:spcPts val="0"/>
              </a:spcBef>
              <a:buFont typeface="Wingdings" panose="05000000000000000000" pitchFamily="2" charset="2"/>
              <a:buChar char="l"/>
              <a:defRPr sz="2400" b="1">
                <a:latin typeface="微软雅黑" panose="020B0503020204020204" charset="-122"/>
                <a:ea typeface="微软雅黑" panose="020B0503020204020204" charset="-122"/>
                <a:cs typeface="Times New Roman" panose="02020603050405020304" pitchFamily="18" charset="0"/>
              </a:defRPr>
            </a:lvl2pPr>
            <a:lvl3pPr marL="342900" indent="-342900">
              <a:lnSpc>
                <a:spcPct val="150000"/>
              </a:lnSpc>
              <a:spcBef>
                <a:spcPts val="0"/>
              </a:spcBef>
              <a:buFont typeface="Arial" panose="020B0604020202020204" pitchFamily="34" charset="0"/>
              <a:buChar char="•"/>
              <a:defRPr sz="2000" b="1">
                <a:latin typeface="微软雅黑" panose="020B0503020204020204" charset="-122"/>
                <a:ea typeface="微软雅黑" panose="020B050302020402020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solidFill>
              <a:effectLst/>
              <a:uLnTx/>
              <a:uFillTx/>
              <a:latin typeface="+mn-lt"/>
              <a:ea typeface="黑体" panose="02010609060101010101" pitchFamily="49"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562"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66563" name="文本占位符 2"/>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黑体" panose="0201060906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黑体" panose="02010609060101010101" pitchFamily="49" charset="-122"/>
              </a:defRPr>
            </a:lvl1p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6562" name="标题占位符 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p>
        </p:txBody>
      </p:sp>
      <p:sp>
        <p:nvSpPr>
          <p:cNvPr id="66563" name="文本占位符 2"/>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黑体" panose="02010609060101010101" pitchFamily="49"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FED588B-9ED2-457E-A6EB-FFBF3DA39E94}"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zh-CN" altLang="en-US" sz="1200" b="0" i="0" u="none" strike="noStrike" kern="1200" cap="none" spc="0" normalizeH="0" baseline="0" noProof="0" dirty="0">
              <a:ln>
                <a:noFill/>
              </a:ln>
              <a:solidFill>
                <a:schemeClr val="tx1">
                  <a:tint val="75000"/>
                </a:schemeClr>
              </a:solidFill>
              <a:effectLst/>
              <a:uLnTx/>
              <a:uFillTx/>
              <a:latin typeface="+mn-lt"/>
              <a:ea typeface="黑体" panose="02010609060101010101" pitchFamily="49" charset="-122"/>
              <a:cs typeface="+mn-cs"/>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黑体" panose="02010609060101010101" pitchFamily="49"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ea typeface="黑体" panose="02010609060101010101" pitchFamily="49" charset="-122"/>
              </a:defRPr>
            </a:lvl1pPr>
          </a:lstStyle>
          <a:p>
            <a:pPr lvl="0" eaLnBrk="1" hangingPunct="1">
              <a:buNone/>
            </a:pPr>
            <a:fld id="{9A0DB2DC-4C9A-4742-B13C-FB6460FD3503}" type="slidenum">
              <a:rPr lang="zh-CN" altLang="en-US" dirty="0"/>
              <a:pPr lvl="0" eaLnBrk="1" hangingPunct="1">
                <a:buNone/>
              </a:pPr>
              <a:t>‹#›</a:t>
            </a:fld>
            <a:endParaRPr lang="zh-CN" altLang="en-US" dirty="0"/>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hf sldNum="0" hdr="0" ftr="0" dt="0"/>
  <p:txStyles>
    <p:title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黑体" panose="02010609060101010101" pitchFamily="49"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31.vml"/><Relationship Id="rId4" Type="http://schemas.openxmlformats.org/officeDocument/2006/relationships/oleObject" Target="../embeddings/oleObject114.bin"/></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oleObject" Target="../embeddings/oleObject116.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14.xml"/><Relationship Id="rId1" Type="http://schemas.openxmlformats.org/officeDocument/2006/relationships/vmlDrawing" Target="../drawings/vmlDrawing33.vml"/><Relationship Id="rId5" Type="http://schemas.openxmlformats.org/officeDocument/2006/relationships/oleObject" Target="../embeddings/oleObject119.bin"/><Relationship Id="rId4" Type="http://schemas.openxmlformats.org/officeDocument/2006/relationships/oleObject" Target="../embeddings/oleObject118.bin"/></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125.bin"/><Relationship Id="rId3" Type="http://schemas.openxmlformats.org/officeDocument/2006/relationships/oleObject" Target="../embeddings/oleObject120.bin"/><Relationship Id="rId7" Type="http://schemas.openxmlformats.org/officeDocument/2006/relationships/oleObject" Target="../embeddings/oleObject124.bin"/><Relationship Id="rId2" Type="http://schemas.openxmlformats.org/officeDocument/2006/relationships/slideLayout" Target="../slideLayouts/slideLayout13.xml"/><Relationship Id="rId1" Type="http://schemas.openxmlformats.org/officeDocument/2006/relationships/vmlDrawing" Target="../drawings/vmlDrawing34.vml"/><Relationship Id="rId6" Type="http://schemas.openxmlformats.org/officeDocument/2006/relationships/oleObject" Target="../embeddings/oleObject123.bin"/><Relationship Id="rId5" Type="http://schemas.openxmlformats.org/officeDocument/2006/relationships/oleObject" Target="../embeddings/oleObject122.bin"/><Relationship Id="rId4" Type="http://schemas.openxmlformats.org/officeDocument/2006/relationships/oleObject" Target="../embeddings/oleObject121.bin"/></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4.xml"/><Relationship Id="rId1" Type="http://schemas.openxmlformats.org/officeDocument/2006/relationships/vmlDrawing" Target="../drawings/vmlDrawing35.vml"/><Relationship Id="rId5" Type="http://schemas.openxmlformats.org/officeDocument/2006/relationships/oleObject" Target="../embeddings/oleObject128.bin"/><Relationship Id="rId4" Type="http://schemas.openxmlformats.org/officeDocument/2006/relationships/oleObject" Target="../embeddings/oleObject127.bin"/></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4.xml"/><Relationship Id="rId1" Type="http://schemas.openxmlformats.org/officeDocument/2006/relationships/vmlDrawing" Target="../drawings/vmlDrawing36.vml"/><Relationship Id="rId5" Type="http://schemas.openxmlformats.org/officeDocument/2006/relationships/oleObject" Target="../embeddings/oleObject131.bin"/><Relationship Id="rId4" Type="http://schemas.openxmlformats.org/officeDocument/2006/relationships/oleObject" Target="../embeddings/oleObject130.bin"/></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4.xml"/><Relationship Id="rId1" Type="http://schemas.openxmlformats.org/officeDocument/2006/relationships/vmlDrawing" Target="../drawings/vmlDrawing37.vml"/><Relationship Id="rId6" Type="http://schemas.openxmlformats.org/officeDocument/2006/relationships/oleObject" Target="../embeddings/oleObject135.bin"/><Relationship Id="rId5" Type="http://schemas.openxmlformats.org/officeDocument/2006/relationships/oleObject" Target="../embeddings/oleObject134.bin"/><Relationship Id="rId4" Type="http://schemas.openxmlformats.org/officeDocument/2006/relationships/oleObject" Target="../embeddings/oleObject133.bin"/></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2.xml"/><Relationship Id="rId1" Type="http://schemas.openxmlformats.org/officeDocument/2006/relationships/vmlDrawing" Target="../drawings/vmlDrawing38.v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4.xml"/><Relationship Id="rId1" Type="http://schemas.openxmlformats.org/officeDocument/2006/relationships/vmlDrawing" Target="../drawings/vmlDrawing39.vml"/><Relationship Id="rId5" Type="http://schemas.openxmlformats.org/officeDocument/2006/relationships/oleObject" Target="../embeddings/oleObject139.bin"/><Relationship Id="rId4" Type="http://schemas.openxmlformats.org/officeDocument/2006/relationships/oleObject" Target="../embeddings/oleObject138.bin"/></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140.bin"/><Relationship Id="rId7"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40.vml"/><Relationship Id="rId6" Type="http://schemas.openxmlformats.org/officeDocument/2006/relationships/oleObject" Target="../embeddings/oleObject143.bin"/><Relationship Id="rId5" Type="http://schemas.openxmlformats.org/officeDocument/2006/relationships/oleObject" Target="../embeddings/oleObject142.bin"/><Relationship Id="rId4" Type="http://schemas.openxmlformats.org/officeDocument/2006/relationships/oleObject" Target="../embeddings/oleObject141.bin"/></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45.bin"/><Relationship Id="rId7" Type="http://schemas.openxmlformats.org/officeDocument/2006/relationships/oleObject" Target="../embeddings/oleObject149.bin"/><Relationship Id="rId2" Type="http://schemas.openxmlformats.org/officeDocument/2006/relationships/slideLayout" Target="../slideLayouts/slideLayout15.xml"/><Relationship Id="rId1" Type="http://schemas.openxmlformats.org/officeDocument/2006/relationships/vmlDrawing" Target="../drawings/vmlDrawing41.vml"/><Relationship Id="rId6" Type="http://schemas.openxmlformats.org/officeDocument/2006/relationships/oleObject" Target="../embeddings/oleObject148.bin"/><Relationship Id="rId5" Type="http://schemas.openxmlformats.org/officeDocument/2006/relationships/oleObject" Target="../embeddings/oleObject147.bin"/><Relationship Id="rId4" Type="http://schemas.openxmlformats.org/officeDocument/2006/relationships/oleObject" Target="../embeddings/oleObject146.bin"/></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150.bin"/><Relationship Id="rId7" Type="http://schemas.openxmlformats.org/officeDocument/2006/relationships/oleObject" Target="../embeddings/oleObject154.bin"/><Relationship Id="rId2" Type="http://schemas.openxmlformats.org/officeDocument/2006/relationships/slideLayout" Target="../slideLayouts/slideLayout15.xml"/><Relationship Id="rId1" Type="http://schemas.openxmlformats.org/officeDocument/2006/relationships/vmlDrawing" Target="../drawings/vmlDrawing42.vml"/><Relationship Id="rId6" Type="http://schemas.openxmlformats.org/officeDocument/2006/relationships/oleObject" Target="../embeddings/oleObject153.bin"/><Relationship Id="rId5" Type="http://schemas.openxmlformats.org/officeDocument/2006/relationships/oleObject" Target="../embeddings/oleObject152.bin"/><Relationship Id="rId4" Type="http://schemas.openxmlformats.org/officeDocument/2006/relationships/oleObject" Target="../embeddings/oleObject151.bin"/></Relationships>
</file>

<file path=ppt/slides/_rels/slide123.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oleObject" Target="../embeddings/oleObject155.bin"/><Relationship Id="rId7" Type="http://schemas.openxmlformats.org/officeDocument/2006/relationships/oleObject" Target="../embeddings/oleObject159.bin"/><Relationship Id="rId2" Type="http://schemas.openxmlformats.org/officeDocument/2006/relationships/slideLayout" Target="../slideLayouts/slideLayout16.xml"/><Relationship Id="rId1" Type="http://schemas.openxmlformats.org/officeDocument/2006/relationships/vmlDrawing" Target="../drawings/vmlDrawing43.vml"/><Relationship Id="rId6" Type="http://schemas.openxmlformats.org/officeDocument/2006/relationships/oleObject" Target="../embeddings/oleObject158.bin"/><Relationship Id="rId5" Type="http://schemas.openxmlformats.org/officeDocument/2006/relationships/oleObject" Target="../embeddings/oleObject157.bin"/><Relationship Id="rId4" Type="http://schemas.openxmlformats.org/officeDocument/2006/relationships/oleObject" Target="../embeddings/oleObject156.bin"/></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4.xml"/><Relationship Id="rId1" Type="http://schemas.openxmlformats.org/officeDocument/2006/relationships/vmlDrawing" Target="../drawings/vmlDrawing44.vml"/><Relationship Id="rId4" Type="http://schemas.openxmlformats.org/officeDocument/2006/relationships/oleObject" Target="../embeddings/oleObject162.bin"/></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63.bin"/><Relationship Id="rId7" Type="http://schemas.openxmlformats.org/officeDocument/2006/relationships/oleObject" Target="../embeddings/oleObject167.bin"/><Relationship Id="rId2" Type="http://schemas.openxmlformats.org/officeDocument/2006/relationships/slideLayout" Target="../slideLayouts/slideLayout15.xml"/><Relationship Id="rId1" Type="http://schemas.openxmlformats.org/officeDocument/2006/relationships/vmlDrawing" Target="../drawings/vmlDrawing45.vml"/><Relationship Id="rId6" Type="http://schemas.openxmlformats.org/officeDocument/2006/relationships/oleObject" Target="../embeddings/oleObject166.bin"/><Relationship Id="rId5" Type="http://schemas.openxmlformats.org/officeDocument/2006/relationships/oleObject" Target="../embeddings/oleObject165.bin"/><Relationship Id="rId4" Type="http://schemas.openxmlformats.org/officeDocument/2006/relationships/oleObject" Target="../embeddings/oleObject164.bin"/></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168.bin"/><Relationship Id="rId2" Type="http://schemas.openxmlformats.org/officeDocument/2006/relationships/slideLayout" Target="../slideLayouts/slideLayout4.xml"/><Relationship Id="rId1" Type="http://schemas.openxmlformats.org/officeDocument/2006/relationships/vmlDrawing" Target="../drawings/vmlDrawing46.vml"/><Relationship Id="rId6" Type="http://schemas.openxmlformats.org/officeDocument/2006/relationships/oleObject" Target="../embeddings/oleObject171.bin"/><Relationship Id="rId5" Type="http://schemas.openxmlformats.org/officeDocument/2006/relationships/oleObject" Target="../embeddings/oleObject170.bin"/><Relationship Id="rId4" Type="http://schemas.openxmlformats.org/officeDocument/2006/relationships/oleObject" Target="../embeddings/oleObject169.bin"/></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12.xml"/><Relationship Id="rId1" Type="http://schemas.openxmlformats.org/officeDocument/2006/relationships/vmlDrawing" Target="../drawings/vmlDrawing47.vml"/></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173.bin"/><Relationship Id="rId2" Type="http://schemas.openxmlformats.org/officeDocument/2006/relationships/slideLayout" Target="../slideLayouts/slideLayout12.xml"/><Relationship Id="rId1" Type="http://schemas.openxmlformats.org/officeDocument/2006/relationships/vmlDrawing" Target="../drawings/vmlDrawing48.v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174.bin"/><Relationship Id="rId2" Type="http://schemas.openxmlformats.org/officeDocument/2006/relationships/slideLayout" Target="../slideLayouts/slideLayout2.xml"/><Relationship Id="rId1" Type="http://schemas.openxmlformats.org/officeDocument/2006/relationships/vmlDrawing" Target="../drawings/vmlDrawing49.vml"/></Relationships>
</file>

<file path=ppt/slides/_rels/slide131.xml.rels><?xml version="1.0" encoding="UTF-8" standalone="yes"?>
<Relationships xmlns="http://schemas.openxmlformats.org/package/2006/relationships"><Relationship Id="rId8" Type="http://schemas.openxmlformats.org/officeDocument/2006/relationships/oleObject" Target="../embeddings/oleObject180.bin"/><Relationship Id="rId3" Type="http://schemas.openxmlformats.org/officeDocument/2006/relationships/oleObject" Target="../embeddings/oleObject175.bin"/><Relationship Id="rId7" Type="http://schemas.openxmlformats.org/officeDocument/2006/relationships/oleObject" Target="../embeddings/oleObject179.bin"/><Relationship Id="rId2" Type="http://schemas.openxmlformats.org/officeDocument/2006/relationships/slideLayout" Target="../slideLayouts/slideLayout16.xml"/><Relationship Id="rId1" Type="http://schemas.openxmlformats.org/officeDocument/2006/relationships/vmlDrawing" Target="../drawings/vmlDrawing50.vml"/><Relationship Id="rId6" Type="http://schemas.openxmlformats.org/officeDocument/2006/relationships/oleObject" Target="../embeddings/oleObject178.bin"/><Relationship Id="rId5" Type="http://schemas.openxmlformats.org/officeDocument/2006/relationships/oleObject" Target="../embeddings/oleObject177.bin"/><Relationship Id="rId4" Type="http://schemas.openxmlformats.org/officeDocument/2006/relationships/oleObject" Target="../embeddings/oleObject176.bin"/><Relationship Id="rId9" Type="http://schemas.openxmlformats.org/officeDocument/2006/relationships/oleObject" Target="../embeddings/oleObject181.bin"/></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182.bin"/><Relationship Id="rId2" Type="http://schemas.openxmlformats.org/officeDocument/2006/relationships/slideLayout" Target="../slideLayouts/slideLayout4.xml"/><Relationship Id="rId1" Type="http://schemas.openxmlformats.org/officeDocument/2006/relationships/vmlDrawing" Target="../drawings/vmlDrawing51.vml"/><Relationship Id="rId5" Type="http://schemas.openxmlformats.org/officeDocument/2006/relationships/oleObject" Target="../embeddings/oleObject184.bin"/><Relationship Id="rId4" Type="http://schemas.openxmlformats.org/officeDocument/2006/relationships/oleObject" Target="../embeddings/oleObject183.bin"/></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185.bin"/><Relationship Id="rId2" Type="http://schemas.openxmlformats.org/officeDocument/2006/relationships/slideLayout" Target="../slideLayouts/slideLayout12.xml"/><Relationship Id="rId1" Type="http://schemas.openxmlformats.org/officeDocument/2006/relationships/vmlDrawing" Target="../drawings/vmlDrawing52.vml"/></Relationships>
</file>

<file path=ppt/slides/_rels/slide134.xml.rels><?xml version="1.0" encoding="UTF-8" standalone="yes"?>
<Relationships xmlns="http://schemas.openxmlformats.org/package/2006/relationships"><Relationship Id="rId8" Type="http://schemas.openxmlformats.org/officeDocument/2006/relationships/oleObject" Target="../embeddings/oleObject191.bin"/><Relationship Id="rId13" Type="http://schemas.openxmlformats.org/officeDocument/2006/relationships/oleObject" Target="../embeddings/oleObject196.bin"/><Relationship Id="rId3" Type="http://schemas.openxmlformats.org/officeDocument/2006/relationships/oleObject" Target="../embeddings/oleObject186.bin"/><Relationship Id="rId7" Type="http://schemas.openxmlformats.org/officeDocument/2006/relationships/oleObject" Target="../embeddings/oleObject190.bin"/><Relationship Id="rId12" Type="http://schemas.openxmlformats.org/officeDocument/2006/relationships/oleObject" Target="../embeddings/oleObject195.bin"/><Relationship Id="rId2" Type="http://schemas.openxmlformats.org/officeDocument/2006/relationships/slideLayout" Target="../slideLayouts/slideLayout16.xml"/><Relationship Id="rId1" Type="http://schemas.openxmlformats.org/officeDocument/2006/relationships/vmlDrawing" Target="../drawings/vmlDrawing53.vml"/><Relationship Id="rId6" Type="http://schemas.openxmlformats.org/officeDocument/2006/relationships/oleObject" Target="../embeddings/oleObject189.bin"/><Relationship Id="rId11" Type="http://schemas.openxmlformats.org/officeDocument/2006/relationships/oleObject" Target="../embeddings/oleObject194.bin"/><Relationship Id="rId5" Type="http://schemas.openxmlformats.org/officeDocument/2006/relationships/oleObject" Target="../embeddings/oleObject188.bin"/><Relationship Id="rId10" Type="http://schemas.openxmlformats.org/officeDocument/2006/relationships/oleObject" Target="../embeddings/oleObject193.bin"/><Relationship Id="rId4" Type="http://schemas.openxmlformats.org/officeDocument/2006/relationships/oleObject" Target="../embeddings/oleObject187.bin"/><Relationship Id="rId9" Type="http://schemas.openxmlformats.org/officeDocument/2006/relationships/oleObject" Target="../embeddings/oleObject192.bin"/><Relationship Id="rId14" Type="http://schemas.openxmlformats.org/officeDocument/2006/relationships/oleObject" Target="../embeddings/oleObject197.bin"/></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198.bin"/><Relationship Id="rId7" Type="http://schemas.openxmlformats.org/officeDocument/2006/relationships/oleObject" Target="../embeddings/oleObject202.bin"/><Relationship Id="rId2" Type="http://schemas.openxmlformats.org/officeDocument/2006/relationships/slideLayout" Target="../slideLayouts/slideLayout12.xml"/><Relationship Id="rId1" Type="http://schemas.openxmlformats.org/officeDocument/2006/relationships/vmlDrawing" Target="../drawings/vmlDrawing54.vml"/><Relationship Id="rId6" Type="http://schemas.openxmlformats.org/officeDocument/2006/relationships/oleObject" Target="../embeddings/oleObject201.bin"/><Relationship Id="rId5" Type="http://schemas.openxmlformats.org/officeDocument/2006/relationships/oleObject" Target="../embeddings/oleObject200.bin"/><Relationship Id="rId4" Type="http://schemas.openxmlformats.org/officeDocument/2006/relationships/oleObject" Target="../embeddings/oleObject199.bin"/></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203.bin"/><Relationship Id="rId2" Type="http://schemas.openxmlformats.org/officeDocument/2006/relationships/slideLayout" Target="../slideLayouts/slideLayout12.xml"/><Relationship Id="rId1" Type="http://schemas.openxmlformats.org/officeDocument/2006/relationships/vmlDrawing" Target="../drawings/vmlDrawing55.vml"/><Relationship Id="rId4" Type="http://schemas.openxmlformats.org/officeDocument/2006/relationships/oleObject" Target="../embeddings/oleObject204.bin"/></Relationships>
</file>

<file path=ppt/slides/_rels/slide137.xml.rels><?xml version="1.0" encoding="UTF-8" standalone="yes"?>
<Relationships xmlns="http://schemas.openxmlformats.org/package/2006/relationships"><Relationship Id="rId8" Type="http://schemas.openxmlformats.org/officeDocument/2006/relationships/oleObject" Target="../embeddings/oleObject210.bin"/><Relationship Id="rId13" Type="http://schemas.openxmlformats.org/officeDocument/2006/relationships/oleObject" Target="../embeddings/oleObject215.bin"/><Relationship Id="rId18" Type="http://schemas.openxmlformats.org/officeDocument/2006/relationships/oleObject" Target="../embeddings/oleObject220.bin"/><Relationship Id="rId3" Type="http://schemas.openxmlformats.org/officeDocument/2006/relationships/oleObject" Target="../embeddings/oleObject205.bin"/><Relationship Id="rId7" Type="http://schemas.openxmlformats.org/officeDocument/2006/relationships/oleObject" Target="../embeddings/oleObject209.bin"/><Relationship Id="rId12" Type="http://schemas.openxmlformats.org/officeDocument/2006/relationships/oleObject" Target="../embeddings/oleObject214.bin"/><Relationship Id="rId17" Type="http://schemas.openxmlformats.org/officeDocument/2006/relationships/oleObject" Target="../embeddings/oleObject219.bin"/><Relationship Id="rId2" Type="http://schemas.openxmlformats.org/officeDocument/2006/relationships/slideLayout" Target="../slideLayouts/slideLayout16.xml"/><Relationship Id="rId16" Type="http://schemas.openxmlformats.org/officeDocument/2006/relationships/oleObject" Target="../embeddings/oleObject218.bin"/><Relationship Id="rId1" Type="http://schemas.openxmlformats.org/officeDocument/2006/relationships/vmlDrawing" Target="../drawings/vmlDrawing56.vml"/><Relationship Id="rId6" Type="http://schemas.openxmlformats.org/officeDocument/2006/relationships/oleObject" Target="../embeddings/oleObject208.bin"/><Relationship Id="rId11" Type="http://schemas.openxmlformats.org/officeDocument/2006/relationships/oleObject" Target="../embeddings/oleObject213.bin"/><Relationship Id="rId5" Type="http://schemas.openxmlformats.org/officeDocument/2006/relationships/oleObject" Target="../embeddings/oleObject207.bin"/><Relationship Id="rId15" Type="http://schemas.openxmlformats.org/officeDocument/2006/relationships/oleObject" Target="../embeddings/oleObject217.bin"/><Relationship Id="rId10" Type="http://schemas.openxmlformats.org/officeDocument/2006/relationships/oleObject" Target="../embeddings/oleObject212.bin"/><Relationship Id="rId4" Type="http://schemas.openxmlformats.org/officeDocument/2006/relationships/oleObject" Target="../embeddings/oleObject206.bin"/><Relationship Id="rId9" Type="http://schemas.openxmlformats.org/officeDocument/2006/relationships/oleObject" Target="../embeddings/oleObject211.bin"/><Relationship Id="rId14" Type="http://schemas.openxmlformats.org/officeDocument/2006/relationships/oleObject" Target="../embeddings/oleObject216.bin"/></Relationships>
</file>

<file path=ppt/slides/_rels/slide138.xml.rels><?xml version="1.0" encoding="UTF-8" standalone="yes"?>
<Relationships xmlns="http://schemas.openxmlformats.org/package/2006/relationships"><Relationship Id="rId3" Type="http://schemas.openxmlformats.org/officeDocument/2006/relationships/oleObject" Target="../embeddings/Microsoft_Visio_2003-2010___11.vsd"/><Relationship Id="rId2" Type="http://schemas.openxmlformats.org/officeDocument/2006/relationships/slideLayout" Target="../slideLayouts/slideLayout18.xml"/><Relationship Id="rId1" Type="http://schemas.openxmlformats.org/officeDocument/2006/relationships/vmlDrawing" Target="../drawings/vmlDrawing57.vml"/><Relationship Id="rId5" Type="http://schemas.openxmlformats.org/officeDocument/2006/relationships/oleObject" Target="../embeddings/oleObject222.bin"/><Relationship Id="rId4" Type="http://schemas.openxmlformats.org/officeDocument/2006/relationships/oleObject" Target="../embeddings/oleObject221.bin"/></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23.bin"/><Relationship Id="rId2" Type="http://schemas.openxmlformats.org/officeDocument/2006/relationships/slideLayout" Target="../slideLayouts/slideLayout2.xml"/><Relationship Id="rId1" Type="http://schemas.openxmlformats.org/officeDocument/2006/relationships/vmlDrawing" Target="../drawings/vmlDrawing58.v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24.bin"/><Relationship Id="rId2" Type="http://schemas.openxmlformats.org/officeDocument/2006/relationships/slideLayout" Target="../slideLayouts/slideLayout14.xml"/><Relationship Id="rId1" Type="http://schemas.openxmlformats.org/officeDocument/2006/relationships/vmlDrawing" Target="../drawings/vmlDrawing59.vml"/><Relationship Id="rId5" Type="http://schemas.openxmlformats.org/officeDocument/2006/relationships/oleObject" Target="../embeddings/oleObject226.bin"/><Relationship Id="rId4" Type="http://schemas.openxmlformats.org/officeDocument/2006/relationships/oleObject" Target="../embeddings/oleObject225.bin"/></Relationships>
</file>

<file path=ppt/slides/_rels/slide143.xml.rels><?xml version="1.0" encoding="UTF-8" standalone="yes"?>
<Relationships xmlns="http://schemas.openxmlformats.org/package/2006/relationships"><Relationship Id="rId8" Type="http://schemas.openxmlformats.org/officeDocument/2006/relationships/oleObject" Target="../embeddings/oleObject232.bin"/><Relationship Id="rId3" Type="http://schemas.openxmlformats.org/officeDocument/2006/relationships/oleObject" Target="../embeddings/oleObject227.bin"/><Relationship Id="rId7" Type="http://schemas.openxmlformats.org/officeDocument/2006/relationships/oleObject" Target="../embeddings/oleObject231.bin"/><Relationship Id="rId2" Type="http://schemas.openxmlformats.org/officeDocument/2006/relationships/slideLayout" Target="../slideLayouts/slideLayout15.xml"/><Relationship Id="rId1" Type="http://schemas.openxmlformats.org/officeDocument/2006/relationships/vmlDrawing" Target="../drawings/vmlDrawing60.vml"/><Relationship Id="rId6" Type="http://schemas.openxmlformats.org/officeDocument/2006/relationships/oleObject" Target="../embeddings/oleObject230.bin"/><Relationship Id="rId5" Type="http://schemas.openxmlformats.org/officeDocument/2006/relationships/oleObject" Target="../embeddings/oleObject229.bin"/><Relationship Id="rId10" Type="http://schemas.openxmlformats.org/officeDocument/2006/relationships/oleObject" Target="../embeddings/oleObject234.bin"/><Relationship Id="rId4" Type="http://schemas.openxmlformats.org/officeDocument/2006/relationships/oleObject" Target="../embeddings/oleObject228.bin"/><Relationship Id="rId9" Type="http://schemas.openxmlformats.org/officeDocument/2006/relationships/oleObject" Target="../embeddings/oleObject233.bin"/></Relationships>
</file>

<file path=ppt/slides/_rels/slide144.xml.rels><?xml version="1.0" encoding="UTF-8" standalone="yes"?>
<Relationships xmlns="http://schemas.openxmlformats.org/package/2006/relationships"><Relationship Id="rId8" Type="http://schemas.openxmlformats.org/officeDocument/2006/relationships/oleObject" Target="../embeddings/oleObject240.bin"/><Relationship Id="rId3" Type="http://schemas.openxmlformats.org/officeDocument/2006/relationships/oleObject" Target="../embeddings/oleObject235.bin"/><Relationship Id="rId7" Type="http://schemas.openxmlformats.org/officeDocument/2006/relationships/oleObject" Target="../embeddings/oleObject239.bin"/><Relationship Id="rId2" Type="http://schemas.openxmlformats.org/officeDocument/2006/relationships/slideLayout" Target="../slideLayouts/slideLayout4.xml"/><Relationship Id="rId1" Type="http://schemas.openxmlformats.org/officeDocument/2006/relationships/vmlDrawing" Target="../drawings/vmlDrawing61.vml"/><Relationship Id="rId6" Type="http://schemas.openxmlformats.org/officeDocument/2006/relationships/oleObject" Target="../embeddings/oleObject238.bin"/><Relationship Id="rId5" Type="http://schemas.openxmlformats.org/officeDocument/2006/relationships/oleObject" Target="../embeddings/oleObject237.bin"/><Relationship Id="rId4" Type="http://schemas.openxmlformats.org/officeDocument/2006/relationships/oleObject" Target="../embeddings/oleObject236.bin"/></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241.bin"/><Relationship Id="rId2" Type="http://schemas.openxmlformats.org/officeDocument/2006/relationships/slideLayout" Target="../slideLayouts/slideLayout1.xml"/><Relationship Id="rId1" Type="http://schemas.openxmlformats.org/officeDocument/2006/relationships/vmlDrawing" Target="../drawings/vmlDrawing62.vml"/></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242.bin"/><Relationship Id="rId2" Type="http://schemas.openxmlformats.org/officeDocument/2006/relationships/slideLayout" Target="../slideLayouts/slideLayout2.xml"/><Relationship Id="rId1" Type="http://schemas.openxmlformats.org/officeDocument/2006/relationships/vmlDrawing" Target="../drawings/vmlDrawing63.vml"/></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43.bin"/><Relationship Id="rId2" Type="http://schemas.openxmlformats.org/officeDocument/2006/relationships/slideLayout" Target="../slideLayouts/slideLayout2.xml"/><Relationship Id="rId1" Type="http://schemas.openxmlformats.org/officeDocument/2006/relationships/vmlDrawing" Target="../drawings/vmlDrawing64.v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Microsoft_Visio_2003-2010___1.vsd"/><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oleObject" Target="../embeddings/oleObject4.bin"/><Relationship Id="rId10" Type="http://schemas.openxmlformats.org/officeDocument/2006/relationships/oleObject" Target="../embeddings/oleObject9.bin"/><Relationship Id="rId4" Type="http://schemas.openxmlformats.org/officeDocument/2006/relationships/oleObject" Target="../embeddings/oleObject3.bin"/><Relationship Id="rId9" Type="http://schemas.openxmlformats.org/officeDocument/2006/relationships/oleObject" Target="../embeddings/oleObject8.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oleObject" Target="../embeddings/Microsoft_Visio_2003-2010___2.vsd"/><Relationship Id="rId7" Type="http://schemas.openxmlformats.org/officeDocument/2006/relationships/oleObject" Target="../embeddings/oleObject13.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12.bin"/><Relationship Id="rId5" Type="http://schemas.openxmlformats.org/officeDocument/2006/relationships/oleObject" Target="../embeddings/oleObject11.bin"/><Relationship Id="rId4" Type="http://schemas.openxmlformats.org/officeDocument/2006/relationships/oleObject" Target="../embeddings/oleObject10.bin"/><Relationship Id="rId9" Type="http://schemas.openxmlformats.org/officeDocument/2006/relationships/oleObject" Target="../embeddings/oleObject15.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oleObject" Target="../embeddings/oleObject19.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18.bin"/><Relationship Id="rId5" Type="http://schemas.openxmlformats.org/officeDocument/2006/relationships/oleObject" Target="../embeddings/Microsoft_Visio_2003-2010___3.vsd"/><Relationship Id="rId4" Type="http://schemas.openxmlformats.org/officeDocument/2006/relationships/oleObject" Target="../embeddings/oleObject17.bin"/></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oleObject" Target="../embeddings/oleObject20.bin"/><Relationship Id="rId7"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oleObject" Target="../embeddings/oleObject22.bin"/><Relationship Id="rId5" Type="http://schemas.openxmlformats.org/officeDocument/2006/relationships/oleObject" Target="../embeddings/oleObject21.bin"/><Relationship Id="rId4" Type="http://schemas.openxmlformats.org/officeDocument/2006/relationships/oleObject" Target="../embeddings/Microsoft_Visio_2003-2010___4.vsd"/></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oleObject" Target="../embeddings/oleObject25.bin"/><Relationship Id="rId7"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7.vml"/><Relationship Id="rId6" Type="http://schemas.openxmlformats.org/officeDocument/2006/relationships/oleObject" Target="../embeddings/oleObject28.bin"/><Relationship Id="rId5" Type="http://schemas.openxmlformats.org/officeDocument/2006/relationships/oleObject" Target="../embeddings/oleObject27.bin"/><Relationship Id="rId4" Type="http://schemas.openxmlformats.org/officeDocument/2006/relationships/oleObject" Target="../embeddings/oleObject26.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Microsoft_Visio_2003-2010___5.vsd"/><Relationship Id="rId7" Type="http://schemas.openxmlformats.org/officeDocument/2006/relationships/oleObject" Target="../embeddings/oleObject33.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oleObject" Target="../embeddings/oleObject32.bin"/><Relationship Id="rId5" Type="http://schemas.openxmlformats.org/officeDocument/2006/relationships/oleObject" Target="../embeddings/Microsoft_Visio_2003-2010___6.vsd"/><Relationship Id="rId4" Type="http://schemas.openxmlformats.org/officeDocument/2006/relationships/oleObject" Target="../embeddings/oleObject31.bin"/></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oleObject" Target="../embeddings/Microsoft_Visio_2003-2010___7.vsd"/><Relationship Id="rId7" Type="http://schemas.openxmlformats.org/officeDocument/2006/relationships/oleObject" Target="../embeddings/Microsoft_Visio_2003-2010___9.vsd"/><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Microsoft_Visio_2003-2010___8.vsd"/><Relationship Id="rId11" Type="http://schemas.openxmlformats.org/officeDocument/2006/relationships/oleObject" Target="../embeddings/oleObject39.bin"/><Relationship Id="rId5" Type="http://schemas.openxmlformats.org/officeDocument/2006/relationships/oleObject" Target="../embeddings/oleObject35.bin"/><Relationship Id="rId10" Type="http://schemas.openxmlformats.org/officeDocument/2006/relationships/oleObject" Target="../embeddings/oleObject38.bin"/><Relationship Id="rId4" Type="http://schemas.openxmlformats.org/officeDocument/2006/relationships/oleObject" Target="../embeddings/oleObject34.bin"/><Relationship Id="rId9" Type="http://schemas.openxmlformats.org/officeDocument/2006/relationships/oleObject" Target="../embeddings/oleObject3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4.xml"/><Relationship Id="rId1" Type="http://schemas.openxmlformats.org/officeDocument/2006/relationships/vmlDrawing" Target="../drawings/vmlDrawing10.vml"/><Relationship Id="rId4" Type="http://schemas.openxmlformats.org/officeDocument/2006/relationships/oleObject" Target="../embeddings/oleObject41.bin"/></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45.bin"/><Relationship Id="rId5" Type="http://schemas.openxmlformats.org/officeDocument/2006/relationships/oleObject" Target="../embeddings/oleObject44.bin"/><Relationship Id="rId4" Type="http://schemas.openxmlformats.org/officeDocument/2006/relationships/oleObject" Target="../embeddings/oleObject43.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4.xml"/><Relationship Id="rId1" Type="http://schemas.openxmlformats.org/officeDocument/2006/relationships/vmlDrawing" Target="../drawings/vmlDrawing12.vml"/><Relationship Id="rId5" Type="http://schemas.openxmlformats.org/officeDocument/2006/relationships/oleObject" Target="../embeddings/oleObject49.bin"/><Relationship Id="rId4" Type="http://schemas.openxmlformats.org/officeDocument/2006/relationships/oleObject" Target="../embeddings/oleObject48.bin"/></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4.xml"/><Relationship Id="rId1" Type="http://schemas.openxmlformats.org/officeDocument/2006/relationships/vmlDrawing" Target="../drawings/vmlDrawing13.vml"/><Relationship Id="rId5" Type="http://schemas.openxmlformats.org/officeDocument/2006/relationships/oleObject" Target="../embeddings/oleObject52.bin"/><Relationship Id="rId4" Type="http://schemas.openxmlformats.org/officeDocument/2006/relationships/oleObject" Target="../embeddings/oleObject51.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oleObject" Target="../embeddings/oleObject55.bin"/><Relationship Id="rId4" Type="http://schemas.openxmlformats.org/officeDocument/2006/relationships/oleObject" Target="../embeddings/oleObject54.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6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1.xml"/><Relationship Id="rId1" Type="http://schemas.openxmlformats.org/officeDocument/2006/relationships/vmlDrawing" Target="../drawings/vmlDrawing15.vml"/><Relationship Id="rId5" Type="http://schemas.openxmlformats.org/officeDocument/2006/relationships/oleObject" Target="../embeddings/oleObject58.bin"/><Relationship Id="rId4" Type="http://schemas.openxmlformats.org/officeDocument/2006/relationships/oleObject" Target="../embeddings/oleObject57.bin"/></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2.xml"/><Relationship Id="rId1" Type="http://schemas.openxmlformats.org/officeDocument/2006/relationships/vmlDrawing" Target="../drawings/vmlDrawing16.vml"/><Relationship Id="rId4" Type="http://schemas.openxmlformats.org/officeDocument/2006/relationships/oleObject" Target="../embeddings/oleObject60.bin"/></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12.xml"/><Relationship Id="rId1" Type="http://schemas.openxmlformats.org/officeDocument/2006/relationships/vmlDrawing" Target="../drawings/vmlDrawing17.vml"/><Relationship Id="rId6" Type="http://schemas.openxmlformats.org/officeDocument/2006/relationships/oleObject" Target="../embeddings/oleObject64.bin"/><Relationship Id="rId5" Type="http://schemas.openxmlformats.org/officeDocument/2006/relationships/oleObject" Target="../embeddings/oleObject63.bin"/><Relationship Id="rId4" Type="http://schemas.openxmlformats.org/officeDocument/2006/relationships/oleObject" Target="../embeddings/oleObject62.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12.xml"/><Relationship Id="rId1" Type="http://schemas.openxmlformats.org/officeDocument/2006/relationships/vmlDrawing" Target="../drawings/vmlDrawing18.vml"/><Relationship Id="rId4" Type="http://schemas.openxmlformats.org/officeDocument/2006/relationships/oleObject" Target="../embeddings/oleObject66.bin"/></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73.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09.png"/><Relationship Id="rId4" Type="http://schemas.openxmlformats.org/officeDocument/2006/relationships/image" Target="../media/image107.png"/></Relationships>
</file>

<file path=ppt/slides/_rels/slide7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69.bin"/><Relationship Id="rId4" Type="http://schemas.openxmlformats.org/officeDocument/2006/relationships/oleObject" Target="../embeddings/oleObject68.bin"/></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14.xml"/><Relationship Id="rId1" Type="http://schemas.openxmlformats.org/officeDocument/2006/relationships/vmlDrawing" Target="../drawings/vmlDrawing20.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4.bin"/><Relationship Id="rId7" Type="http://schemas.openxmlformats.org/officeDocument/2006/relationships/oleObject" Target="../embeddings/oleObject78.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8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Microsoft_Visio_2003-2010___10.vsd"/><Relationship Id="rId2" Type="http://schemas.openxmlformats.org/officeDocument/2006/relationships/slideLayout" Target="../slideLayouts/slideLayout12.xml"/><Relationship Id="rId1" Type="http://schemas.openxmlformats.org/officeDocument/2006/relationships/vmlDrawing" Target="../drawings/vmlDrawing22.vml"/><Relationship Id="rId4" Type="http://schemas.openxmlformats.org/officeDocument/2006/relationships/oleObject" Target="../embeddings/oleObject79.bin"/></Relationships>
</file>

<file path=ppt/slides/_rels/slide84.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4.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oleObject" Target="../embeddings/oleObject83.bin"/><Relationship Id="rId5" Type="http://schemas.openxmlformats.org/officeDocument/2006/relationships/oleObject" Target="../embeddings/oleObject82.bin"/><Relationship Id="rId4" Type="http://schemas.openxmlformats.org/officeDocument/2006/relationships/oleObject" Target="../embeddings/oleObject81.bin"/></Relationships>
</file>

<file path=ppt/slides/_rels/slide8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Layout" Target="../slideLayouts/slideLayout14.xml"/><Relationship Id="rId1" Type="http://schemas.openxmlformats.org/officeDocument/2006/relationships/vmlDrawing" Target="../drawings/vmlDrawing24.vml"/><Relationship Id="rId4" Type="http://schemas.openxmlformats.org/officeDocument/2006/relationships/oleObject" Target="../embeddings/oleObject87.bin"/></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oleObject" Target="../embeddings/oleObject91.bin"/><Relationship Id="rId5" Type="http://schemas.openxmlformats.org/officeDocument/2006/relationships/oleObject" Target="../embeddings/oleObject90.bin"/><Relationship Id="rId4" Type="http://schemas.openxmlformats.org/officeDocument/2006/relationships/oleObject" Target="../embeddings/oleObject89.bin"/></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oleObject" Target="../embeddings/oleObject95.bin"/><Relationship Id="rId5" Type="http://schemas.openxmlformats.org/officeDocument/2006/relationships/oleObject" Target="../embeddings/oleObject94.bin"/><Relationship Id="rId4" Type="http://schemas.openxmlformats.org/officeDocument/2006/relationships/oleObject" Target="../embeddings/oleObject93.bin"/></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7.vml"/><Relationship Id="rId5" Type="http://schemas.openxmlformats.org/officeDocument/2006/relationships/oleObject" Target="../embeddings/oleObject98.bin"/><Relationship Id="rId4" Type="http://schemas.openxmlformats.org/officeDocument/2006/relationships/oleObject" Target="../embeddings/oleObject97.bin"/></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oleObject" Target="../embeddings/oleObject102.bin"/><Relationship Id="rId5" Type="http://schemas.openxmlformats.org/officeDocument/2006/relationships/oleObject" Target="../embeddings/oleObject101.bin"/><Relationship Id="rId4" Type="http://schemas.openxmlformats.org/officeDocument/2006/relationships/oleObject" Target="../embeddings/oleObject100.bin"/></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oleObject" Target="../embeddings/oleObject106.bin"/><Relationship Id="rId5" Type="http://schemas.openxmlformats.org/officeDocument/2006/relationships/oleObject" Target="../embeddings/oleObject105.bin"/><Relationship Id="rId4" Type="http://schemas.openxmlformats.org/officeDocument/2006/relationships/oleObject" Target="../embeddings/oleObject104.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8" Type="http://schemas.openxmlformats.org/officeDocument/2006/relationships/oleObject" Target="../embeddings/oleObject112.bin"/><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彩云" pitchFamily="2" charset="-122"/>
                <a:ea typeface="华文彩云" pitchFamily="2" charset="-122"/>
                <a:cs typeface="+mj-cs"/>
              </a:rPr>
              <a:t>第</a:t>
            </a:r>
            <a:r>
              <a:rPr kumimoji="0" lang="en-US" altLang="zh-CN" sz="4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彩云" pitchFamily="2" charset="-122"/>
                <a:ea typeface="华文彩云" pitchFamily="2" charset="-122"/>
                <a:cs typeface="+mj-cs"/>
              </a:rPr>
              <a:t>2</a:t>
            </a:r>
            <a:r>
              <a:rPr kumimoji="0" lang="zh-CN" altLang="en-US" sz="4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彩云" pitchFamily="2" charset="-122"/>
                <a:ea typeface="华文彩云" pitchFamily="2" charset="-122"/>
                <a:cs typeface="+mj-cs"/>
              </a:rPr>
              <a:t>章  </a:t>
            </a:r>
            <a:br>
              <a:rPr kumimoji="0" lang="zh-CN" altLang="en-US" sz="4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彩云" pitchFamily="2" charset="-122"/>
                <a:ea typeface="华文彩云" pitchFamily="2" charset="-122"/>
                <a:cs typeface="+mj-cs"/>
              </a:rPr>
            </a:br>
            <a:r>
              <a:rPr kumimoji="0" lang="zh-CN" altLang="en-US" sz="4400" b="1" i="0"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华文彩云" pitchFamily="2" charset="-122"/>
                <a:ea typeface="华文彩云" pitchFamily="2" charset="-122"/>
                <a:cs typeface="+mj-cs"/>
              </a:rPr>
              <a:t>信号放大电路</a:t>
            </a:r>
            <a:endParaRPr kumimoji="0" lang="zh-CN" altLang="en-US" sz="4400" b="0" i="0" u="none" strike="noStrike" kern="1200" cap="none" spc="0" normalizeH="0" baseline="0" noProof="0" dirty="0" smtClean="0">
              <a:ln>
                <a:noFill/>
              </a:ln>
              <a:solidFill>
                <a:schemeClr val="tx1"/>
              </a:solidFill>
              <a:effectLst/>
              <a:uLnTx/>
              <a:uFillTx/>
              <a:latin typeface="+mj-lt"/>
              <a:ea typeface="黑体" panose="02010609060101010101" pitchFamily="49" charset="-122"/>
              <a:cs typeface="+mj-cs"/>
            </a:endParaRPr>
          </a:p>
        </p:txBody>
      </p:sp>
      <p:sp>
        <p:nvSpPr>
          <p:cNvPr id="3" name="副标题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zh-CN" altLang="en-US" sz="3200" b="0" i="0" u="none" strike="noStrike" kern="1200" cap="none" spc="0" normalizeH="0" baseline="0" noProof="0" smtClean="0">
              <a:ln>
                <a:noFill/>
              </a:ln>
              <a:solidFill>
                <a:schemeClr val="tx1">
                  <a:tint val="75000"/>
                </a:schemeClr>
              </a:solidFill>
              <a:effectLst/>
              <a:uLnTx/>
              <a:uFillTx/>
              <a:latin typeface="+mn-lt"/>
              <a:ea typeface="黑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15"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pic>
        <p:nvPicPr>
          <p:cNvPr id="78851" name="Picture 11" descr="Black-blue frame.jpg"/>
          <p:cNvPicPr>
            <a:picLocks noChangeAspect="1"/>
          </p:cNvPicPr>
          <p:nvPr/>
        </p:nvPicPr>
        <p:blipFill>
          <a:blip r:embed="rId3" cstate="print"/>
          <a:stretch>
            <a:fillRect/>
          </a:stretch>
        </p:blipFill>
        <p:spPr>
          <a:xfrm>
            <a:off x="341313" y="1042988"/>
            <a:ext cx="3849687" cy="579437"/>
          </a:xfrm>
          <a:prstGeom prst="rect">
            <a:avLst/>
          </a:prstGeom>
          <a:noFill/>
          <a:ln w="9525">
            <a:noFill/>
          </a:ln>
        </p:spPr>
      </p:pic>
      <p:sp>
        <p:nvSpPr>
          <p:cNvPr id="37" name="Rektangel 36"/>
          <p:cNvSpPr/>
          <p:nvPr/>
        </p:nvSpPr>
        <p:spPr bwMode="auto">
          <a:xfrm>
            <a:off x="331788" y="1100138"/>
            <a:ext cx="5476875"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集成电路基础</a:t>
            </a: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B</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：规模</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853" name="TextBox 40"/>
          <p:cNvSpPr txBox="1"/>
          <p:nvPr/>
        </p:nvSpPr>
        <p:spPr>
          <a:xfrm>
            <a:off x="293688" y="1611313"/>
            <a:ext cx="8415337" cy="1570037"/>
          </a:xfrm>
          <a:prstGeom prst="rect">
            <a:avLst/>
          </a:prstGeom>
          <a:noFill/>
          <a:ln w="9525">
            <a:noFill/>
          </a:ln>
        </p:spPr>
        <p:txBody>
          <a:bodyPr>
            <a:spAutoFit/>
          </a:bodyPr>
          <a:lstStyle/>
          <a:p>
            <a:r>
              <a:rPr lang="zh-CN" altLang="en-US" sz="2400" b="1" dirty="0">
                <a:latin typeface="Times New Roman" panose="02020603050405020304" pitchFamily="18" charset="0"/>
                <a:ea typeface="黑体" panose="02010609060101010101" pitchFamily="49" charset="-122"/>
              </a:rPr>
              <a:t>小规模集成电路（</a:t>
            </a:r>
            <a:r>
              <a:rPr lang="en-US" altLang="zh-CN" sz="2400" b="1" dirty="0">
                <a:latin typeface="Times New Roman" panose="02020603050405020304" pitchFamily="18" charset="0"/>
                <a:ea typeface="黑体" panose="02010609060101010101" pitchFamily="49" charset="-122"/>
              </a:rPr>
              <a:t>SSI</a:t>
            </a:r>
            <a:r>
              <a:rPr lang="zh-CN" altLang="en-US" sz="2400" b="1" dirty="0">
                <a:latin typeface="Times New Roman" panose="02020603050405020304" pitchFamily="18" charset="0"/>
                <a:ea typeface="黑体" panose="02010609060101010101" pitchFamily="49" charset="-122"/>
              </a:rPr>
              <a:t>）、中规模集成电路（</a:t>
            </a:r>
            <a:r>
              <a:rPr lang="en-US" altLang="zh-CN" sz="2400" b="1" dirty="0">
                <a:latin typeface="Times New Roman" panose="02020603050405020304" pitchFamily="18" charset="0"/>
                <a:ea typeface="黑体" panose="02010609060101010101" pitchFamily="49" charset="-122"/>
              </a:rPr>
              <a:t>MSI</a:t>
            </a:r>
            <a:r>
              <a:rPr lang="zh-CN" altLang="en-US" sz="2400" b="1" dirty="0">
                <a:latin typeface="Times New Roman" panose="02020603050405020304" pitchFamily="18" charset="0"/>
                <a:ea typeface="黑体" panose="02010609060101010101" pitchFamily="49" charset="-122"/>
              </a:rPr>
              <a:t>）、</a:t>
            </a:r>
          </a:p>
          <a:p>
            <a:r>
              <a:rPr lang="zh-CN" altLang="en-US" sz="2400" b="1" dirty="0">
                <a:latin typeface="Times New Roman" panose="02020603050405020304" pitchFamily="18" charset="0"/>
                <a:ea typeface="黑体" panose="02010609060101010101" pitchFamily="49" charset="-122"/>
              </a:rPr>
              <a:t>大规模集成电路（</a:t>
            </a:r>
            <a:r>
              <a:rPr lang="en-US" altLang="zh-CN" sz="2400" b="1" dirty="0">
                <a:latin typeface="Times New Roman" panose="02020603050405020304" pitchFamily="18" charset="0"/>
                <a:ea typeface="黑体" panose="02010609060101010101" pitchFamily="49" charset="-122"/>
              </a:rPr>
              <a:t>LSI</a:t>
            </a:r>
            <a:r>
              <a:rPr lang="zh-CN" altLang="en-US" sz="2400" b="1" dirty="0">
                <a:latin typeface="Times New Roman" panose="02020603050405020304" pitchFamily="18" charset="0"/>
                <a:ea typeface="黑体" panose="02010609060101010101" pitchFamily="49" charset="-122"/>
              </a:rPr>
              <a:t>）、超大规模集成电路（</a:t>
            </a:r>
            <a:r>
              <a:rPr lang="en-US" altLang="zh-CN" sz="2400" b="1" dirty="0">
                <a:latin typeface="Times New Roman" panose="02020603050405020304" pitchFamily="18" charset="0"/>
                <a:ea typeface="黑体" panose="02010609060101010101" pitchFamily="49" charset="-122"/>
              </a:rPr>
              <a:t>VLSI</a:t>
            </a:r>
            <a:r>
              <a:rPr lang="zh-CN" altLang="en-US" sz="2400" b="1" dirty="0">
                <a:latin typeface="Times New Roman" panose="02020603050405020304" pitchFamily="18" charset="0"/>
                <a:ea typeface="黑体" panose="02010609060101010101" pitchFamily="49" charset="-122"/>
              </a:rPr>
              <a:t>）、超级集成电路（</a:t>
            </a:r>
            <a:r>
              <a:rPr lang="en-US" altLang="zh-CN" sz="2400" b="1" dirty="0">
                <a:latin typeface="Times New Roman" panose="02020603050405020304" pitchFamily="18" charset="0"/>
                <a:ea typeface="黑体" panose="02010609060101010101" pitchFamily="49" charset="-122"/>
              </a:rPr>
              <a:t>ULSI</a:t>
            </a:r>
            <a:r>
              <a:rPr lang="zh-CN" altLang="en-US" sz="2400" b="1" dirty="0">
                <a:latin typeface="Times New Roman" panose="02020603050405020304" pitchFamily="18" charset="0"/>
                <a:ea typeface="黑体" panose="02010609060101010101" pitchFamily="49" charset="-122"/>
              </a:rPr>
              <a:t>）、圆片规模集成电路（</a:t>
            </a:r>
            <a:r>
              <a:rPr lang="en-US" altLang="zh-CN" sz="2400" b="1" dirty="0">
                <a:latin typeface="Times New Roman" panose="02020603050405020304" pitchFamily="18" charset="0"/>
                <a:ea typeface="黑体" panose="02010609060101010101" pitchFamily="49" charset="-122"/>
              </a:rPr>
              <a:t>WSI</a:t>
            </a:r>
            <a:r>
              <a:rPr lang="zh-CN" altLang="en-US" sz="2400" b="1" dirty="0">
                <a:latin typeface="Times New Roman" panose="02020603050405020304" pitchFamily="18" charset="0"/>
                <a:ea typeface="黑体" panose="02010609060101010101" pitchFamily="49" charset="-122"/>
              </a:rPr>
              <a:t>）、单片系统（</a:t>
            </a:r>
            <a:r>
              <a:rPr lang="en-US" altLang="zh-CN" sz="2400" b="1" dirty="0">
                <a:latin typeface="Times New Roman" panose="02020603050405020304" pitchFamily="18" charset="0"/>
                <a:ea typeface="黑体" panose="02010609060101010101" pitchFamily="49" charset="-122"/>
              </a:rPr>
              <a:t>SOC</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3D</a:t>
            </a:r>
            <a:r>
              <a:rPr lang="zh-CN" altLang="en-US" sz="2400" b="1" dirty="0">
                <a:latin typeface="Times New Roman" panose="02020603050405020304" pitchFamily="18" charset="0"/>
                <a:ea typeface="黑体" panose="02010609060101010101" pitchFamily="49" charset="-122"/>
              </a:rPr>
              <a:t>集成电路（</a:t>
            </a:r>
            <a:r>
              <a:rPr lang="en-US" altLang="zh-CN" sz="2400" b="1" dirty="0">
                <a:latin typeface="Times New Roman" panose="02020603050405020304" pitchFamily="18" charset="0"/>
                <a:ea typeface="黑体" panose="02010609060101010101" pitchFamily="49" charset="-122"/>
              </a:rPr>
              <a:t>3D-IC</a:t>
            </a:r>
            <a:r>
              <a:rPr lang="zh-CN" altLang="en-US" sz="2400" b="1" dirty="0">
                <a:latin typeface="Times New Roman" panose="02020603050405020304" pitchFamily="18" charset="0"/>
                <a:ea typeface="黑体" panose="02010609060101010101" pitchFamily="49" charset="-122"/>
              </a:rPr>
              <a:t>）。</a:t>
            </a:r>
          </a:p>
        </p:txBody>
      </p:sp>
      <p:pic>
        <p:nvPicPr>
          <p:cNvPr id="78854" name="Picture 2"/>
          <p:cNvPicPr>
            <a:picLocks noChangeAspect="1"/>
          </p:cNvPicPr>
          <p:nvPr/>
        </p:nvPicPr>
        <p:blipFill>
          <a:blip r:embed="rId4" cstate="print"/>
          <a:stretch>
            <a:fillRect/>
          </a:stretch>
        </p:blipFill>
        <p:spPr>
          <a:xfrm>
            <a:off x="927100" y="3883025"/>
            <a:ext cx="7218363" cy="2030413"/>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p:nvPr/>
        </p:nvSpPr>
        <p:spPr>
          <a:xfrm>
            <a:off x="673100" y="1196975"/>
            <a:ext cx="8110538"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．调零放大</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31749" name="Rectangle 4"/>
          <p:cNvSpPr/>
          <p:nvPr/>
        </p:nvSpPr>
        <p:spPr>
          <a:xfrm>
            <a:off x="500063" y="1916113"/>
            <a:ext cx="8567737" cy="1008062"/>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当</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3</a:t>
            </a:r>
            <a:r>
              <a:rPr lang="zh-CN" altLang="en-US" sz="2400" b="1" dirty="0">
                <a:latin typeface="Arial" panose="020B0604020202020204" pitchFamily="34" charset="0"/>
                <a:ea typeface="黑体" panose="02010609060101010101" pitchFamily="49" charset="-122"/>
              </a:rPr>
              <a:t>输出低电平，</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4</a:t>
            </a:r>
            <a:r>
              <a:rPr lang="zh-CN" altLang="en-US" sz="2400" b="1" dirty="0">
                <a:latin typeface="Arial" panose="020B0604020202020204" pitchFamily="34" charset="0"/>
                <a:ea typeface="黑体" panose="02010609060101010101" pitchFamily="49" charset="-122"/>
              </a:rPr>
              <a:t>输出高电平时，</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a1</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a2</a:t>
            </a:r>
            <a:r>
              <a:rPr lang="zh-CN" altLang="en-US" sz="2400" b="1" dirty="0">
                <a:latin typeface="Arial" panose="020B0604020202020204" pitchFamily="34" charset="0"/>
                <a:ea typeface="黑体" panose="02010609060101010101" pitchFamily="49" charset="-122"/>
              </a:rPr>
              <a:t>断开， </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b1</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b2</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闭合，电路进入放大状态，其调零放大电路如下：</a:t>
            </a:r>
            <a:endParaRPr lang="en-US" altLang="zh-CN" sz="2400" b="1" dirty="0">
              <a:latin typeface="Arial" panose="020B0604020202020204" pitchFamily="34" charset="0"/>
              <a:ea typeface="黑体" panose="02010609060101010101" pitchFamily="49" charset="-122"/>
            </a:endParaRPr>
          </a:p>
        </p:txBody>
      </p:sp>
      <p:graphicFrame>
        <p:nvGraphicFramePr>
          <p:cNvPr id="120896" name="Object 64"/>
          <p:cNvGraphicFramePr>
            <a:graphicFrameLocks/>
          </p:cNvGraphicFramePr>
          <p:nvPr/>
        </p:nvGraphicFramePr>
        <p:xfrm>
          <a:off x="1289050" y="3241675"/>
          <a:ext cx="3741738" cy="835025"/>
        </p:xfrm>
        <a:graphic>
          <a:graphicData uri="http://schemas.openxmlformats.org/presentationml/2006/ole">
            <p:oleObj spid="_x0000_s181250" r:id="rId3" imgW="2221536" imgH="495085" progId="Equation.DSMT4">
              <p:embed/>
            </p:oleObj>
          </a:graphicData>
        </a:graphic>
      </p:graphicFrame>
      <p:sp>
        <p:nvSpPr>
          <p:cNvPr id="120902" name="Text Box 70"/>
          <p:cNvSpPr txBox="1"/>
          <p:nvPr/>
        </p:nvSpPr>
        <p:spPr>
          <a:xfrm>
            <a:off x="611188" y="5445125"/>
            <a:ext cx="8532812" cy="1033463"/>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dirty="0">
                <a:solidFill>
                  <a:srgbClr val="000099"/>
                </a:solidFill>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实现了对失调电压的校正，达到了自动调零的目的，也</a:t>
            </a:r>
          </a:p>
          <a:p>
            <a:pPr marL="342900" indent="-342900">
              <a:lnSpc>
                <a:spcPct val="120000"/>
              </a:lnSpc>
              <a:spcBef>
                <a:spcPct val="15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起到了放大作用。</a:t>
            </a:r>
            <a:endParaRPr lang="en-US" altLang="zh-CN" sz="2400" b="1" dirty="0">
              <a:latin typeface="Arial" panose="020B0604020202020204" pitchFamily="34" charset="0"/>
              <a:ea typeface="黑体" panose="02010609060101010101" pitchFamily="49" charset="-122"/>
            </a:endParaRPr>
          </a:p>
        </p:txBody>
      </p:sp>
      <p:graphicFrame>
        <p:nvGraphicFramePr>
          <p:cNvPr id="120956" name="Object 124"/>
          <p:cNvGraphicFramePr>
            <a:graphicFrameLocks/>
          </p:cNvGraphicFramePr>
          <p:nvPr>
            <p:ph idx="1"/>
          </p:nvPr>
        </p:nvGraphicFramePr>
        <p:xfrm>
          <a:off x="1692275" y="4379913"/>
          <a:ext cx="1655763" cy="849312"/>
        </p:xfrm>
        <a:graphic>
          <a:graphicData uri="http://schemas.openxmlformats.org/presentationml/2006/ole">
            <p:oleObj spid="_x0000_s181249" r:id="rId4" imgW="964781" imgH="495085" progId="Equation.DSMT4">
              <p:embed/>
            </p:oleObj>
          </a:graphicData>
        </a:graphic>
      </p:graphicFrame>
      <p:sp>
        <p:nvSpPr>
          <p:cNvPr id="31751" name="Rectangle 127"/>
          <p:cNvSpPr>
            <a:spLocks noGrp="1"/>
          </p:cNvSpPr>
          <p:nvPr>
            <p:ph type="title"/>
          </p:nvPr>
        </p:nvSpPr>
        <p:spPr>
          <a:xfrm>
            <a:off x="446088" y="269875"/>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2.2.7.1  </a:t>
            </a:r>
            <a:r>
              <a:rPr lang="zh-CN" altLang="en-US" sz="3200" b="1" dirty="0">
                <a:solidFill>
                  <a:srgbClr val="008000"/>
                </a:solidFill>
                <a:latin typeface="Times New Roman" panose="02020603050405020304" pitchFamily="18" charset="0"/>
              </a:rPr>
              <a:t>自动调零放大电路</a:t>
            </a:r>
          </a:p>
        </p:txBody>
      </p:sp>
      <p:grpSp>
        <p:nvGrpSpPr>
          <p:cNvPr id="31752" name="Group 140"/>
          <p:cNvGrpSpPr/>
          <p:nvPr/>
        </p:nvGrpSpPr>
        <p:grpSpPr>
          <a:xfrm>
            <a:off x="5330825" y="3068638"/>
            <a:ext cx="3341688" cy="2203450"/>
            <a:chOff x="3358" y="1933"/>
            <a:chExt cx="2105" cy="1388"/>
          </a:xfrm>
        </p:grpSpPr>
        <p:sp>
          <p:nvSpPr>
            <p:cNvPr id="31753" name="Text Box 73"/>
            <p:cNvSpPr txBox="1"/>
            <p:nvPr/>
          </p:nvSpPr>
          <p:spPr>
            <a:xfrm>
              <a:off x="5162" y="2595"/>
              <a:ext cx="301" cy="25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1754" name="Line 75"/>
            <p:cNvSpPr/>
            <p:nvPr/>
          </p:nvSpPr>
          <p:spPr>
            <a:xfrm>
              <a:off x="3954" y="2588"/>
              <a:ext cx="263" cy="0"/>
            </a:xfrm>
            <a:prstGeom prst="line">
              <a:avLst/>
            </a:prstGeom>
            <a:ln w="19050" cap="flat" cmpd="sng">
              <a:solidFill>
                <a:srgbClr val="000000"/>
              </a:solidFill>
              <a:prstDash val="solid"/>
              <a:headEnd type="none" w="med" len="med"/>
              <a:tailEnd type="none" w="med" len="med"/>
            </a:ln>
          </p:spPr>
        </p:sp>
        <p:sp>
          <p:nvSpPr>
            <p:cNvPr id="31755" name="Line 78"/>
            <p:cNvSpPr/>
            <p:nvPr/>
          </p:nvSpPr>
          <p:spPr>
            <a:xfrm flipH="1">
              <a:off x="4079" y="2203"/>
              <a:ext cx="343" cy="0"/>
            </a:xfrm>
            <a:prstGeom prst="line">
              <a:avLst/>
            </a:prstGeom>
            <a:ln w="19050" cap="flat" cmpd="sng">
              <a:solidFill>
                <a:srgbClr val="000000"/>
              </a:solidFill>
              <a:prstDash val="solid"/>
              <a:headEnd type="none" w="med" len="med"/>
              <a:tailEnd type="none" w="med" len="med"/>
            </a:ln>
          </p:spPr>
        </p:sp>
        <p:sp>
          <p:nvSpPr>
            <p:cNvPr id="31756" name="Line 79"/>
            <p:cNvSpPr/>
            <p:nvPr/>
          </p:nvSpPr>
          <p:spPr>
            <a:xfrm>
              <a:off x="4589" y="2203"/>
              <a:ext cx="300" cy="0"/>
            </a:xfrm>
            <a:prstGeom prst="line">
              <a:avLst/>
            </a:prstGeom>
            <a:ln w="19050" cap="flat" cmpd="sng">
              <a:solidFill>
                <a:srgbClr val="000000"/>
              </a:solidFill>
              <a:prstDash val="solid"/>
              <a:headEnd type="none" w="med" len="med"/>
              <a:tailEnd type="none" w="med" len="med"/>
            </a:ln>
          </p:spPr>
        </p:sp>
        <p:sp>
          <p:nvSpPr>
            <p:cNvPr id="31757" name="Line 80"/>
            <p:cNvSpPr/>
            <p:nvPr/>
          </p:nvSpPr>
          <p:spPr>
            <a:xfrm>
              <a:off x="4818" y="2203"/>
              <a:ext cx="100" cy="0"/>
            </a:xfrm>
            <a:prstGeom prst="line">
              <a:avLst/>
            </a:prstGeom>
            <a:ln w="19050" cap="flat" cmpd="sng">
              <a:solidFill>
                <a:srgbClr val="000000"/>
              </a:solidFill>
              <a:prstDash val="solid"/>
              <a:headEnd type="none" w="med" len="med"/>
              <a:tailEnd type="none" w="med" len="med"/>
            </a:ln>
          </p:spPr>
        </p:sp>
        <p:sp>
          <p:nvSpPr>
            <p:cNvPr id="31758" name="Line 81"/>
            <p:cNvSpPr/>
            <p:nvPr/>
          </p:nvSpPr>
          <p:spPr>
            <a:xfrm>
              <a:off x="4092" y="2588"/>
              <a:ext cx="137" cy="0"/>
            </a:xfrm>
            <a:prstGeom prst="line">
              <a:avLst/>
            </a:prstGeom>
            <a:ln w="19050" cap="flat" cmpd="sng">
              <a:solidFill>
                <a:srgbClr val="000000"/>
              </a:solidFill>
              <a:prstDash val="solid"/>
              <a:headEnd type="none" w="med" len="med"/>
              <a:tailEnd type="none" w="med" len="med"/>
            </a:ln>
          </p:spPr>
        </p:sp>
        <p:sp>
          <p:nvSpPr>
            <p:cNvPr id="31759" name="Line 82"/>
            <p:cNvSpPr/>
            <p:nvPr/>
          </p:nvSpPr>
          <p:spPr>
            <a:xfrm>
              <a:off x="4079" y="2203"/>
              <a:ext cx="0" cy="364"/>
            </a:xfrm>
            <a:prstGeom prst="line">
              <a:avLst/>
            </a:prstGeom>
            <a:ln w="19050" cap="flat" cmpd="sng">
              <a:solidFill>
                <a:srgbClr val="000000"/>
              </a:solidFill>
              <a:prstDash val="solid"/>
              <a:headEnd type="none" w="med" len="med"/>
              <a:tailEnd type="none" w="med" len="med"/>
            </a:ln>
          </p:spPr>
        </p:sp>
        <p:sp>
          <p:nvSpPr>
            <p:cNvPr id="31760" name="Oval 83"/>
            <p:cNvSpPr/>
            <p:nvPr/>
          </p:nvSpPr>
          <p:spPr>
            <a:xfrm>
              <a:off x="4067" y="2575"/>
              <a:ext cx="12" cy="1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1761" name="Line 84"/>
            <p:cNvSpPr/>
            <p:nvPr/>
          </p:nvSpPr>
          <p:spPr>
            <a:xfrm>
              <a:off x="4079" y="3140"/>
              <a:ext cx="0" cy="174"/>
            </a:xfrm>
            <a:prstGeom prst="line">
              <a:avLst/>
            </a:prstGeom>
            <a:ln w="19050" cap="flat" cmpd="sng">
              <a:solidFill>
                <a:srgbClr val="000000"/>
              </a:solidFill>
              <a:prstDash val="solid"/>
              <a:headEnd type="none" w="med" len="med"/>
              <a:tailEnd type="none" w="med" len="med"/>
            </a:ln>
          </p:spPr>
        </p:sp>
        <p:sp>
          <p:nvSpPr>
            <p:cNvPr id="31762" name="Text Box 85"/>
            <p:cNvSpPr txBox="1"/>
            <p:nvPr/>
          </p:nvSpPr>
          <p:spPr>
            <a:xfrm>
              <a:off x="3824" y="3000"/>
              <a:ext cx="363" cy="31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1763" name="Line 86"/>
            <p:cNvSpPr/>
            <p:nvPr/>
          </p:nvSpPr>
          <p:spPr>
            <a:xfrm flipH="1">
              <a:off x="3593" y="2588"/>
              <a:ext cx="152" cy="0"/>
            </a:xfrm>
            <a:prstGeom prst="line">
              <a:avLst/>
            </a:prstGeom>
            <a:ln w="19050" cap="flat" cmpd="sng">
              <a:solidFill>
                <a:srgbClr val="000000"/>
              </a:solidFill>
              <a:prstDash val="solid"/>
              <a:headEnd type="none" w="med" len="med"/>
              <a:tailEnd type="none" w="med" len="med"/>
            </a:ln>
          </p:spPr>
        </p:sp>
        <p:sp>
          <p:nvSpPr>
            <p:cNvPr id="31764" name="Line 87"/>
            <p:cNvSpPr/>
            <p:nvPr/>
          </p:nvSpPr>
          <p:spPr>
            <a:xfrm flipH="1">
              <a:off x="4703" y="2703"/>
              <a:ext cx="381" cy="0"/>
            </a:xfrm>
            <a:prstGeom prst="line">
              <a:avLst/>
            </a:prstGeom>
            <a:ln w="19050" cap="flat" cmpd="sng">
              <a:solidFill>
                <a:srgbClr val="000000"/>
              </a:solidFill>
              <a:prstDash val="solid"/>
              <a:headEnd type="none" w="med" len="med"/>
              <a:tailEnd type="none" w="med" len="med"/>
            </a:ln>
          </p:spPr>
        </p:sp>
        <p:sp>
          <p:nvSpPr>
            <p:cNvPr id="31765" name="Oval 88"/>
            <p:cNvSpPr/>
            <p:nvPr/>
          </p:nvSpPr>
          <p:spPr>
            <a:xfrm>
              <a:off x="3539" y="2563"/>
              <a:ext cx="53" cy="5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1766" name="Oval 89"/>
            <p:cNvSpPr/>
            <p:nvPr/>
          </p:nvSpPr>
          <p:spPr>
            <a:xfrm>
              <a:off x="5072" y="2680"/>
              <a:ext cx="53" cy="5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1767" name="Line 90"/>
            <p:cNvSpPr/>
            <p:nvPr/>
          </p:nvSpPr>
          <p:spPr>
            <a:xfrm flipV="1">
              <a:off x="4079" y="2822"/>
              <a:ext cx="0" cy="277"/>
            </a:xfrm>
            <a:prstGeom prst="line">
              <a:avLst/>
            </a:prstGeom>
            <a:ln w="19050" cap="flat" cmpd="sng">
              <a:solidFill>
                <a:srgbClr val="000000"/>
              </a:solidFill>
              <a:prstDash val="solid"/>
              <a:headEnd type="none" w="med" len="med"/>
              <a:tailEnd type="none" w="med" len="med"/>
            </a:ln>
          </p:spPr>
        </p:sp>
        <p:sp>
          <p:nvSpPr>
            <p:cNvPr id="31768" name="Text Box 91"/>
            <p:cNvSpPr txBox="1"/>
            <p:nvPr/>
          </p:nvSpPr>
          <p:spPr>
            <a:xfrm>
              <a:off x="3358" y="2472"/>
              <a:ext cx="326" cy="25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1769" name="Line 92"/>
            <p:cNvSpPr/>
            <p:nvPr/>
          </p:nvSpPr>
          <p:spPr>
            <a:xfrm>
              <a:off x="4917" y="2203"/>
              <a:ext cx="1" cy="509"/>
            </a:xfrm>
            <a:prstGeom prst="line">
              <a:avLst/>
            </a:prstGeom>
            <a:ln w="19050" cap="flat" cmpd="sng">
              <a:solidFill>
                <a:srgbClr val="000000"/>
              </a:solidFill>
              <a:prstDash val="solid"/>
              <a:headEnd type="none" w="med" len="med"/>
              <a:tailEnd type="none" w="med" len="med"/>
            </a:ln>
          </p:spPr>
        </p:sp>
        <p:sp>
          <p:nvSpPr>
            <p:cNvPr id="31770" name="Text Box 93"/>
            <p:cNvSpPr txBox="1"/>
            <p:nvPr/>
          </p:nvSpPr>
          <p:spPr>
            <a:xfrm>
              <a:off x="3756" y="2328"/>
              <a:ext cx="326" cy="19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1771" name="Text Box 94"/>
            <p:cNvSpPr txBox="1"/>
            <p:nvPr/>
          </p:nvSpPr>
          <p:spPr>
            <a:xfrm>
              <a:off x="4419" y="1933"/>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1772" name="Text Box 95"/>
            <p:cNvSpPr txBox="1"/>
            <p:nvPr/>
          </p:nvSpPr>
          <p:spPr>
            <a:xfrm>
              <a:off x="4507" y="2362"/>
              <a:ext cx="377" cy="267"/>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K</a:t>
              </a:r>
              <a:r>
                <a:rPr lang="en-US" altLang="zh-CN" sz="2000" baseline="-25000" dirty="0">
                  <a:latin typeface="Arial" panose="020B0604020202020204" pitchFamily="34" charset="0"/>
                  <a:ea typeface="黑体" panose="02010609060101010101" pitchFamily="49" charset="-122"/>
                </a:rPr>
                <a:t>1</a:t>
              </a:r>
            </a:p>
          </p:txBody>
        </p:sp>
        <p:sp>
          <p:nvSpPr>
            <p:cNvPr id="31773" name="AutoShape 96"/>
            <p:cNvSpPr/>
            <p:nvPr/>
          </p:nvSpPr>
          <p:spPr>
            <a:xfrm rot="5400000">
              <a:off x="4341" y="2406"/>
              <a:ext cx="121" cy="116"/>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1774" name="Line 97"/>
            <p:cNvSpPr/>
            <p:nvPr/>
          </p:nvSpPr>
          <p:spPr>
            <a:xfrm>
              <a:off x="4297" y="2358"/>
              <a:ext cx="416" cy="0"/>
            </a:xfrm>
            <a:prstGeom prst="line">
              <a:avLst/>
            </a:prstGeom>
            <a:ln w="19050" cap="flat" cmpd="sng">
              <a:solidFill>
                <a:srgbClr val="000000"/>
              </a:solidFill>
              <a:prstDash val="solid"/>
              <a:headEnd type="none" w="med" len="med"/>
              <a:tailEnd type="none" w="med" len="med"/>
            </a:ln>
          </p:spPr>
        </p:sp>
        <p:sp>
          <p:nvSpPr>
            <p:cNvPr id="31775" name="Line 98"/>
            <p:cNvSpPr/>
            <p:nvPr/>
          </p:nvSpPr>
          <p:spPr>
            <a:xfrm rot="5400000">
              <a:off x="4412" y="2656"/>
              <a:ext cx="599" cy="0"/>
            </a:xfrm>
            <a:prstGeom prst="line">
              <a:avLst/>
            </a:prstGeom>
            <a:ln w="19050" cap="flat" cmpd="sng">
              <a:solidFill>
                <a:srgbClr val="000000"/>
              </a:solidFill>
              <a:prstDash val="solid"/>
              <a:headEnd type="none" w="med" len="med"/>
              <a:tailEnd type="none" w="med" len="med"/>
            </a:ln>
          </p:spPr>
        </p:sp>
        <p:sp>
          <p:nvSpPr>
            <p:cNvPr id="31776" name="Line 99"/>
            <p:cNvSpPr/>
            <p:nvPr/>
          </p:nvSpPr>
          <p:spPr>
            <a:xfrm>
              <a:off x="4297" y="2957"/>
              <a:ext cx="416" cy="0"/>
            </a:xfrm>
            <a:prstGeom prst="line">
              <a:avLst/>
            </a:prstGeom>
            <a:ln w="19050" cap="flat" cmpd="sng">
              <a:solidFill>
                <a:srgbClr val="000000"/>
              </a:solidFill>
              <a:prstDash val="solid"/>
              <a:headEnd type="none" w="med" len="med"/>
              <a:tailEnd type="none" w="med" len="med"/>
            </a:ln>
          </p:spPr>
        </p:sp>
        <p:sp>
          <p:nvSpPr>
            <p:cNvPr id="31777" name="Line 100"/>
            <p:cNvSpPr/>
            <p:nvPr/>
          </p:nvSpPr>
          <p:spPr>
            <a:xfrm rot="5400000">
              <a:off x="3996" y="2656"/>
              <a:ext cx="599" cy="0"/>
            </a:xfrm>
            <a:prstGeom prst="line">
              <a:avLst/>
            </a:prstGeom>
            <a:ln w="19050" cap="flat" cmpd="sng">
              <a:solidFill>
                <a:srgbClr val="000000"/>
              </a:solidFill>
              <a:prstDash val="solid"/>
              <a:headEnd type="none" w="med" len="med"/>
              <a:tailEnd type="none" w="med" len="med"/>
            </a:ln>
          </p:spPr>
        </p:sp>
        <p:sp>
          <p:nvSpPr>
            <p:cNvPr id="31778" name="Line 101"/>
            <p:cNvSpPr/>
            <p:nvPr/>
          </p:nvSpPr>
          <p:spPr>
            <a:xfrm>
              <a:off x="4118" y="2588"/>
              <a:ext cx="179" cy="0"/>
            </a:xfrm>
            <a:prstGeom prst="line">
              <a:avLst/>
            </a:prstGeom>
            <a:ln w="19050" cap="flat" cmpd="sng">
              <a:solidFill>
                <a:srgbClr val="000000"/>
              </a:solidFill>
              <a:prstDash val="solid"/>
              <a:headEnd type="none" w="med" len="med"/>
              <a:tailEnd type="none" w="med" len="med"/>
            </a:ln>
          </p:spPr>
        </p:sp>
        <p:sp>
          <p:nvSpPr>
            <p:cNvPr id="31779" name="Line 102"/>
            <p:cNvSpPr/>
            <p:nvPr/>
          </p:nvSpPr>
          <p:spPr>
            <a:xfrm>
              <a:off x="4079" y="2822"/>
              <a:ext cx="213" cy="0"/>
            </a:xfrm>
            <a:prstGeom prst="line">
              <a:avLst/>
            </a:prstGeom>
            <a:ln w="19050" cap="flat" cmpd="sng">
              <a:solidFill>
                <a:srgbClr val="000000"/>
              </a:solidFill>
              <a:prstDash val="solid"/>
              <a:headEnd type="none" w="med" len="med"/>
              <a:tailEnd type="none" w="med" len="med"/>
            </a:ln>
          </p:spPr>
        </p:sp>
        <p:sp>
          <p:nvSpPr>
            <p:cNvPr id="31780" name="Text Box 104"/>
            <p:cNvSpPr txBox="1"/>
            <p:nvPr/>
          </p:nvSpPr>
          <p:spPr>
            <a:xfrm>
              <a:off x="4323" y="2481"/>
              <a:ext cx="116" cy="14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1781" name="Text Box 105"/>
            <p:cNvSpPr txBox="1"/>
            <p:nvPr/>
          </p:nvSpPr>
          <p:spPr>
            <a:xfrm>
              <a:off x="4320" y="2722"/>
              <a:ext cx="116" cy="161"/>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1782" name="Text Box 106"/>
            <p:cNvSpPr txBox="1"/>
            <p:nvPr/>
          </p:nvSpPr>
          <p:spPr>
            <a:xfrm>
              <a:off x="4619" y="2596"/>
              <a:ext cx="107" cy="15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1783" name="Text Box 107"/>
            <p:cNvSpPr txBox="1"/>
            <p:nvPr/>
          </p:nvSpPr>
          <p:spPr>
            <a:xfrm>
              <a:off x="4420" y="2641"/>
              <a:ext cx="348" cy="38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31784" name="Line 121"/>
            <p:cNvSpPr/>
            <p:nvPr/>
          </p:nvSpPr>
          <p:spPr>
            <a:xfrm>
              <a:off x="3989" y="3321"/>
              <a:ext cx="175" cy="0"/>
            </a:xfrm>
            <a:prstGeom prst="line">
              <a:avLst/>
            </a:prstGeom>
            <a:ln w="28575" cap="flat" cmpd="sng">
              <a:solidFill>
                <a:srgbClr val="000000"/>
              </a:solidFill>
              <a:prstDash val="solid"/>
              <a:headEnd type="none" w="med" len="med"/>
              <a:tailEnd type="none" w="med" len="med"/>
            </a:ln>
          </p:spPr>
        </p:sp>
        <p:sp>
          <p:nvSpPr>
            <p:cNvPr id="31785" name="Text Box 130"/>
            <p:cNvSpPr txBox="1"/>
            <p:nvPr/>
          </p:nvSpPr>
          <p:spPr>
            <a:xfrm>
              <a:off x="3960" y="2579"/>
              <a:ext cx="364" cy="34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0s1</a:t>
              </a:r>
            </a:p>
          </p:txBody>
        </p:sp>
        <p:sp>
          <p:nvSpPr>
            <p:cNvPr id="31786" name="Rectangle 134"/>
            <p:cNvSpPr/>
            <p:nvPr/>
          </p:nvSpPr>
          <p:spPr>
            <a:xfrm>
              <a:off x="3751" y="2552"/>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1787" name="Rectangle 136"/>
            <p:cNvSpPr/>
            <p:nvPr/>
          </p:nvSpPr>
          <p:spPr>
            <a:xfrm>
              <a:off x="4393" y="2168"/>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1788" name="Line 137"/>
            <p:cNvSpPr/>
            <p:nvPr/>
          </p:nvSpPr>
          <p:spPr>
            <a:xfrm>
              <a:off x="3998" y="3097"/>
              <a:ext cx="144" cy="0"/>
            </a:xfrm>
            <a:prstGeom prst="line">
              <a:avLst/>
            </a:prstGeom>
            <a:ln w="25400" cap="flat" cmpd="sng">
              <a:solidFill>
                <a:srgbClr val="008000"/>
              </a:solidFill>
              <a:prstDash val="solid"/>
              <a:headEnd type="none" w="med" len="med"/>
              <a:tailEnd type="none" w="med" len="med"/>
            </a:ln>
          </p:spPr>
        </p:sp>
        <p:sp>
          <p:nvSpPr>
            <p:cNvPr id="31789" name="Line 138"/>
            <p:cNvSpPr/>
            <p:nvPr/>
          </p:nvSpPr>
          <p:spPr>
            <a:xfrm>
              <a:off x="3998" y="3139"/>
              <a:ext cx="144" cy="0"/>
            </a:xfrm>
            <a:prstGeom prst="line">
              <a:avLst/>
            </a:prstGeom>
            <a:ln w="2540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0896"/>
                                        </p:tgtEl>
                                        <p:attrNameLst>
                                          <p:attrName>style.visibility</p:attrName>
                                        </p:attrNameLst>
                                      </p:cBhvr>
                                      <p:to>
                                        <p:strVal val="visible"/>
                                      </p:to>
                                    </p:set>
                                    <p:animEffect transition="in" filter="slide(fromLeft)">
                                      <p:cBhvr>
                                        <p:cTn id="7" dur="500"/>
                                        <p:tgtEl>
                                          <p:spTgt spid="1208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20956"/>
                                        </p:tgtEl>
                                        <p:attrNameLst>
                                          <p:attrName>style.visibility</p:attrName>
                                        </p:attrNameLst>
                                      </p:cBhvr>
                                      <p:to>
                                        <p:strVal val="visible"/>
                                      </p:to>
                                    </p:set>
                                    <p:animEffect transition="in" filter="slide(fromLeft)">
                                      <p:cBhvr>
                                        <p:cTn id="12" dur="500"/>
                                        <p:tgtEl>
                                          <p:spTgt spid="12095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20902"/>
                                        </p:tgtEl>
                                        <p:attrNameLst>
                                          <p:attrName>style.visibility</p:attrName>
                                        </p:attrNameLst>
                                      </p:cBhvr>
                                      <p:to>
                                        <p:strVal val="visible"/>
                                      </p:to>
                                    </p:set>
                                    <p:animEffect transition="in" filter="slide(fromBottom)">
                                      <p:cBhvr>
                                        <p:cTn id="17" dur="500"/>
                                        <p:tgtEl>
                                          <p:spTgt spid="120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902"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ln/>
        </p:spPr>
        <p:txBody>
          <a:bodyPr vert="horz" wrap="square" lIns="91440" tIns="45720" rIns="91440" bIns="45720" anchor="ctr" anchorCtr="0"/>
          <a:lstStyle/>
          <a:p>
            <a:pPr>
              <a:buNone/>
            </a:pPr>
            <a:endParaRPr lang="zh-CN" altLang="en-US" dirty="0"/>
          </a:p>
        </p:txBody>
      </p:sp>
      <p:sp>
        <p:nvSpPr>
          <p:cNvPr id="142339" name="内容占位符 2"/>
          <p:cNvSpPr>
            <a:spLocks noGrp="1"/>
          </p:cNvSpPr>
          <p:nvPr>
            <p:ph idx="1"/>
          </p:nvPr>
        </p:nvSpPr>
        <p:spPr>
          <a:ln/>
        </p:spPr>
        <p:txBody>
          <a:bodyPr vert="horz" wrap="square" lIns="91440" tIns="45720" rIns="91440" bIns="45720" anchor="t" anchorCtr="0"/>
          <a:lstStyle/>
          <a:p>
            <a:pPr>
              <a:lnSpc>
                <a:spcPct val="150000"/>
              </a:lnSpc>
              <a:buFont typeface="Wingdings" panose="05000000000000000000" pitchFamily="2" charset="2"/>
              <a:buChar char="p"/>
            </a:pPr>
            <a:r>
              <a:rPr lang="zh-CN" altLang="en-US" sz="2400" dirty="0">
                <a:solidFill>
                  <a:srgbClr val="FF0000"/>
                </a:solidFill>
                <a:latin typeface="黑体" panose="02010609060101010101" pitchFamily="49" charset="-122"/>
              </a:rPr>
              <a:t>电路特点</a:t>
            </a:r>
          </a:p>
          <a:p>
            <a:pPr lvl="1">
              <a:lnSpc>
                <a:spcPct val="150000"/>
              </a:lnSpc>
            </a:pPr>
            <a:r>
              <a:rPr lang="zh-CN" altLang="en-US" sz="2400" b="1" dirty="0">
                <a:latin typeface="黑体" panose="02010609060101010101" pitchFamily="49" charset="-122"/>
                <a:cs typeface="Times New Roman" panose="02020603050405020304" pitchFamily="18" charset="0"/>
              </a:rPr>
              <a:t>电路实际上用一块四运放</a:t>
            </a:r>
            <a:r>
              <a:rPr lang="en-US" altLang="zh-CN" sz="2400" b="1" dirty="0">
                <a:latin typeface="黑体" panose="02010609060101010101" pitchFamily="49" charset="-122"/>
                <a:cs typeface="Times New Roman" panose="02020603050405020304" pitchFamily="18" charset="0"/>
              </a:rPr>
              <a:t>(LM324,LF347</a:t>
            </a:r>
            <a:r>
              <a:rPr lang="zh-CN" altLang="en-US" sz="2400" b="1" dirty="0">
                <a:latin typeface="黑体" panose="02010609060101010101" pitchFamily="49" charset="-122"/>
                <a:cs typeface="Times New Roman" panose="02020603050405020304" pitchFamily="18" charset="0"/>
              </a:rPr>
              <a:t>等</a:t>
            </a:r>
            <a:r>
              <a:rPr lang="en-US" altLang="zh-CN" sz="2400" b="1" dirty="0">
                <a:latin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cs typeface="Times New Roman" panose="02020603050405020304" pitchFamily="18" charset="0"/>
              </a:rPr>
              <a:t>和一块</a:t>
            </a:r>
            <a:r>
              <a:rPr lang="en-US" altLang="zh-CN" sz="2400" b="1" dirty="0">
                <a:latin typeface="黑体" panose="02010609060101010101" pitchFamily="49" charset="-122"/>
                <a:cs typeface="Times New Roman" panose="02020603050405020304" pitchFamily="18" charset="0"/>
              </a:rPr>
              <a:t>4</a:t>
            </a:r>
            <a:r>
              <a:rPr lang="zh-CN" altLang="en-US" sz="2400" b="1" dirty="0">
                <a:latin typeface="黑体" panose="02010609060101010101" pitchFamily="49" charset="-122"/>
                <a:cs typeface="Times New Roman" panose="02020603050405020304" pitchFamily="18" charset="0"/>
              </a:rPr>
              <a:t>位模拟开关</a:t>
            </a:r>
            <a:r>
              <a:rPr lang="en-US" altLang="zh-CN" sz="2400" b="1" dirty="0">
                <a:latin typeface="黑体" panose="02010609060101010101" pitchFamily="49" charset="-122"/>
                <a:cs typeface="Times New Roman" panose="02020603050405020304" pitchFamily="18" charset="0"/>
              </a:rPr>
              <a:t>(CD4066,5G811</a:t>
            </a:r>
            <a:r>
              <a:rPr lang="zh-CN" altLang="en-US" sz="2400" b="1" dirty="0">
                <a:latin typeface="黑体" panose="02010609060101010101" pitchFamily="49" charset="-122"/>
                <a:cs typeface="Times New Roman" panose="02020603050405020304" pitchFamily="18" charset="0"/>
              </a:rPr>
              <a:t>等</a:t>
            </a:r>
            <a:r>
              <a:rPr lang="en-US" altLang="zh-CN" sz="2400" b="1" dirty="0">
                <a:latin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cs typeface="Times New Roman" panose="02020603050405020304" pitchFamily="18" charset="0"/>
              </a:rPr>
              <a:t>组成</a:t>
            </a:r>
            <a:r>
              <a:rPr lang="en-US" altLang="zh-CN" sz="2400" b="1" dirty="0">
                <a:latin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cs typeface="Times New Roman" panose="02020603050405020304" pitchFamily="18" charset="0"/>
              </a:rPr>
              <a:t>电路成本低</a:t>
            </a:r>
            <a:r>
              <a:rPr lang="en-US" altLang="zh-CN" sz="2400" b="1" dirty="0">
                <a:latin typeface="黑体" panose="02010609060101010101" pitchFamily="49" charset="-122"/>
                <a:cs typeface="Times New Roman" panose="02020603050405020304" pitchFamily="18" charset="0"/>
              </a:rPr>
              <a:t>.</a:t>
            </a:r>
          </a:p>
          <a:p>
            <a:pPr lvl="1">
              <a:lnSpc>
                <a:spcPct val="150000"/>
              </a:lnSpc>
            </a:pPr>
            <a:r>
              <a:rPr lang="zh-CN" altLang="en-US" sz="2400" b="1" dirty="0">
                <a:solidFill>
                  <a:srgbClr val="000000"/>
                </a:solidFill>
                <a:latin typeface="黑体" panose="02010609060101010101" pitchFamily="49" charset="-122"/>
                <a:cs typeface="Times New Roman" panose="02020603050405020304" pitchFamily="18" charset="0"/>
              </a:rPr>
              <a:t> 输出电压较稳定；波动小；</a:t>
            </a:r>
          </a:p>
          <a:p>
            <a:pPr lvl="1">
              <a:lnSpc>
                <a:spcPct val="150000"/>
              </a:lnSpc>
            </a:pPr>
            <a:r>
              <a:rPr lang="zh-CN" altLang="en-US" sz="2400" b="1" dirty="0">
                <a:solidFill>
                  <a:srgbClr val="000000"/>
                </a:solidFill>
                <a:latin typeface="黑体" panose="02010609060101010101" pitchFamily="49" charset="-122"/>
                <a:cs typeface="Times New Roman" panose="02020603050405020304" pitchFamily="18" charset="0"/>
              </a:rPr>
              <a:t> 与普通放大电路相比，失调和低频干扰降低了三个数量级</a:t>
            </a:r>
          </a:p>
          <a:p>
            <a:pPr lvl="1">
              <a:lnSpc>
                <a:spcPct val="150000"/>
              </a:lnSpc>
            </a:pPr>
            <a:r>
              <a:rPr lang="zh-CN" altLang="en-US" sz="2400" b="1" dirty="0">
                <a:solidFill>
                  <a:srgbClr val="000000"/>
                </a:solidFill>
                <a:latin typeface="黑体" panose="02010609060101010101" pitchFamily="49" charset="-122"/>
                <a:cs typeface="Times New Roman" panose="02020603050405020304" pitchFamily="18" charset="0"/>
              </a:rPr>
              <a:t>适用于毫伏级的低电平放大。</a:t>
            </a:r>
            <a:endParaRPr lang="en-US" altLang="zh-CN" sz="2400" b="1" dirty="0">
              <a:solidFill>
                <a:srgbClr val="000000"/>
              </a:solidFill>
              <a:latin typeface="黑体" panose="02010609060101010101" pitchFamily="49" charset="-122"/>
              <a:cs typeface="Times New Roman" panose="02020603050405020304" pitchFamily="18" charset="0"/>
            </a:endParaRPr>
          </a:p>
          <a:p>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a:ln/>
        </p:spPr>
        <p:txBody>
          <a:bodyPr vert="horz" wrap="square" lIns="91440" tIns="45720" rIns="91440" bIns="45720" anchor="ctr" anchorCtr="0"/>
          <a:lstStyle/>
          <a:p>
            <a:pPr>
              <a:buNone/>
            </a:pPr>
            <a:r>
              <a:rPr lang="en-US" altLang="zh-CN" sz="2800" b="1" dirty="0">
                <a:solidFill>
                  <a:srgbClr val="008000"/>
                </a:solidFill>
                <a:latin typeface="Times New Roman" panose="02020603050405020304" pitchFamily="18" charset="0"/>
              </a:rPr>
              <a:t>2.2.7.2  </a:t>
            </a:r>
            <a:r>
              <a:rPr lang="zh-CN" altLang="en-US" sz="2800" b="1" dirty="0">
                <a:solidFill>
                  <a:srgbClr val="008000"/>
                </a:solidFill>
                <a:latin typeface="Times New Roman" panose="02020603050405020304" pitchFamily="18" charset="0"/>
              </a:rPr>
              <a:t>自斩波稳零放大电路</a:t>
            </a:r>
            <a:endParaRPr lang="zh-CN" altLang="en-US" sz="2800" dirty="0">
              <a:latin typeface="黑体" panose="02010609060101010101" pitchFamily="49" charset="-122"/>
            </a:endParaRPr>
          </a:p>
        </p:txBody>
      </p:sp>
      <p:sp>
        <p:nvSpPr>
          <p:cNvPr id="143363" name="内容占位符 2"/>
          <p:cNvSpPr>
            <a:spLocks noGrp="1"/>
          </p:cNvSpPr>
          <p:nvPr>
            <p:ph idx="1"/>
          </p:nvPr>
        </p:nvSpPr>
        <p:spPr>
          <a:xfrm>
            <a:off x="500063" y="1214438"/>
            <a:ext cx="8229600" cy="4525962"/>
          </a:xfrm>
          <a:ln/>
        </p:spPr>
        <p:txBody>
          <a:bodyPr vert="horz" wrap="square" lIns="91440" tIns="45720" rIns="91440" bIns="45720" anchor="t" anchorCtr="0"/>
          <a:lstStyle/>
          <a:p>
            <a:pPr>
              <a:lnSpc>
                <a:spcPct val="150000"/>
              </a:lnSpc>
              <a:buFont typeface="Wingdings" panose="05000000000000000000" pitchFamily="2" charset="2"/>
              <a:buChar char="p"/>
            </a:pPr>
            <a:r>
              <a:rPr lang="zh-CN" altLang="en-US" sz="2400" dirty="0">
                <a:latin typeface="黑体" panose="02010609060101010101" pitchFamily="49" charset="-122"/>
              </a:rPr>
              <a:t>为了避免直接耦合放大产生的零点漂移，通常用斩波放大器来放大微伏量级的信号。在斩波放大器中，输入电压信号变成交流电压信号，经过交流放大，然后再转变成与原始输入电压成比例的直流电压。</a:t>
            </a:r>
          </a:p>
          <a:p>
            <a:pPr>
              <a:buFont typeface="Arial" panose="020B0604020202020204" pitchFamily="34" charset="0"/>
              <a:buChar char="•"/>
            </a:pPr>
            <a:endParaRPr lang="zh-CN" altLang="en-US" dirty="0"/>
          </a:p>
        </p:txBody>
      </p:sp>
      <p:pic>
        <p:nvPicPr>
          <p:cNvPr id="143364" name="图片 3"/>
          <p:cNvPicPr>
            <a:picLocks noChangeAspect="1"/>
          </p:cNvPicPr>
          <p:nvPr/>
        </p:nvPicPr>
        <p:blipFill>
          <a:blip r:embed="rId2" cstate="print"/>
          <a:stretch>
            <a:fillRect/>
          </a:stretch>
        </p:blipFill>
        <p:spPr>
          <a:xfrm>
            <a:off x="928688" y="3500438"/>
            <a:ext cx="7894637" cy="2844800"/>
          </a:xfrm>
          <a:prstGeom prst="rect">
            <a:avLst/>
          </a:prstGeom>
          <a:noFill/>
          <a:ln w="9525">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4"/>
          <p:cNvSpPr/>
          <p:nvPr/>
        </p:nvSpPr>
        <p:spPr>
          <a:xfrm>
            <a:off x="635000" y="1196975"/>
            <a:ext cx="8110538"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2.2.7.3  </a:t>
            </a:r>
            <a:r>
              <a:rPr lang="zh-CN" altLang="en-US" sz="2400" b="1" dirty="0">
                <a:solidFill>
                  <a:srgbClr val="000099"/>
                </a:solidFill>
                <a:latin typeface="Arial" panose="020B0604020202020204" pitchFamily="34" charset="0"/>
                <a:ea typeface="黑体" panose="02010609060101010101" pitchFamily="49" charset="-122"/>
              </a:rPr>
              <a:t>低漂移集成运算放大器</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144387" name="Rectangle 212"/>
          <p:cNvSpPr>
            <a:spLocks noGrp="1"/>
          </p:cNvSpPr>
          <p:nvPr>
            <p:ph type="title"/>
          </p:nvPr>
        </p:nvSpPr>
        <p:spPr>
          <a:xfrm>
            <a:off x="252413" y="115888"/>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2.2.7  </a:t>
            </a:r>
            <a:r>
              <a:rPr lang="zh-CN" altLang="en-US" sz="3200" b="1" dirty="0">
                <a:solidFill>
                  <a:srgbClr val="008000"/>
                </a:solidFill>
                <a:latin typeface="Times New Roman" panose="02020603050405020304" pitchFamily="18" charset="0"/>
              </a:rPr>
              <a:t>低漂移放大电路</a:t>
            </a:r>
          </a:p>
        </p:txBody>
      </p:sp>
      <p:sp>
        <p:nvSpPr>
          <p:cNvPr id="144388" name="Text Box 431"/>
          <p:cNvSpPr txBox="1"/>
          <p:nvPr/>
        </p:nvSpPr>
        <p:spPr>
          <a:xfrm>
            <a:off x="636588" y="1844675"/>
            <a:ext cx="8640762" cy="492125"/>
          </a:xfrm>
          <a:prstGeom prst="rect">
            <a:avLst/>
          </a:prstGeom>
          <a:noFill/>
          <a:ln w="9525">
            <a:noFill/>
          </a:ln>
        </p:spPr>
        <p:txBody>
          <a:bodyPr>
            <a:spAutoFit/>
          </a:bodyPr>
          <a:lstStyle/>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．轮换自动校零集成运算放大器</a:t>
            </a:r>
            <a:r>
              <a:rPr lang="en-US" altLang="zh-CN" sz="2400" b="1" dirty="0">
                <a:latin typeface="Arial" panose="020B0604020202020204" pitchFamily="34" charset="0"/>
                <a:ea typeface="黑体" panose="02010609060101010101" pitchFamily="49" charset="-122"/>
              </a:rPr>
              <a:t>(CAZ</a:t>
            </a:r>
            <a:r>
              <a:rPr lang="zh-CN" altLang="en-US" sz="2400" b="1" dirty="0">
                <a:latin typeface="Arial" panose="020B0604020202020204" pitchFamily="34" charset="0"/>
                <a:ea typeface="黑体" panose="02010609060101010101" pitchFamily="49" charset="-122"/>
              </a:rPr>
              <a:t>运算放大器</a:t>
            </a:r>
            <a:r>
              <a:rPr lang="en-US" altLang="zh-CN" sz="2400" b="1" dirty="0">
                <a:latin typeface="Arial" panose="020B0604020202020204" pitchFamily="34" charset="0"/>
                <a:ea typeface="黑体" panose="02010609060101010101" pitchFamily="49" charset="-122"/>
              </a:rPr>
              <a:t>)</a:t>
            </a:r>
            <a:endParaRPr lang="zh-CN" altLang="en-US" sz="2400" b="1" dirty="0">
              <a:latin typeface="Arial" panose="020B0604020202020204" pitchFamily="34" charset="0"/>
              <a:ea typeface="黑体" panose="02010609060101010101" pitchFamily="49" charset="-122"/>
            </a:endParaRPr>
          </a:p>
        </p:txBody>
      </p:sp>
      <p:grpSp>
        <p:nvGrpSpPr>
          <p:cNvPr id="144389" name="Group 446"/>
          <p:cNvGrpSpPr/>
          <p:nvPr/>
        </p:nvGrpSpPr>
        <p:grpSpPr>
          <a:xfrm>
            <a:off x="755650" y="2492375"/>
            <a:ext cx="4049713" cy="3902075"/>
            <a:chOff x="476" y="1570"/>
            <a:chExt cx="2551" cy="2458"/>
          </a:xfrm>
        </p:grpSpPr>
        <p:sp>
          <p:nvSpPr>
            <p:cNvPr id="144481" name="Text Box 417"/>
            <p:cNvSpPr txBox="1"/>
            <p:nvPr/>
          </p:nvSpPr>
          <p:spPr>
            <a:xfrm>
              <a:off x="657" y="3778"/>
              <a:ext cx="2231" cy="250"/>
            </a:xfrm>
            <a:prstGeom prst="rect">
              <a:avLst/>
            </a:prstGeom>
            <a:noFill/>
            <a:ln w="25400">
              <a:noFill/>
            </a:ln>
          </p:spPr>
          <p:txBody>
            <a:bodyPr>
              <a:spAutoFit/>
            </a:bodyPr>
            <a:lstStyle/>
            <a:p>
              <a:pPr>
                <a:spcBef>
                  <a:spcPct val="50000"/>
                </a:spcBef>
              </a:pPr>
              <a:r>
                <a:rPr lang="en-US" altLang="zh-CN" sz="2000" b="1" dirty="0">
                  <a:latin typeface="Arial" panose="020B0604020202020204" pitchFamily="34" charset="0"/>
                  <a:ea typeface="黑体" panose="02010609060101010101" pitchFamily="49" charset="-122"/>
                </a:rPr>
                <a:t>a) N</a:t>
              </a:r>
              <a:r>
                <a:rPr lang="en-US" altLang="zh-CN" sz="2000" b="1" baseline="-25000" dirty="0">
                  <a:latin typeface="Arial" panose="020B0604020202020204" pitchFamily="34" charset="0"/>
                  <a:ea typeface="黑体" panose="02010609060101010101" pitchFamily="49" charset="-122"/>
                </a:rPr>
                <a:t>1</a:t>
              </a:r>
              <a:r>
                <a:rPr lang="zh-CN" altLang="en-US" sz="2000" b="1" dirty="0">
                  <a:latin typeface="Arial" panose="020B0604020202020204" pitchFamily="34" charset="0"/>
                  <a:ea typeface="黑体" panose="02010609060101010101" pitchFamily="49" charset="-122"/>
                </a:rPr>
                <a:t>调零放大，</a:t>
              </a:r>
              <a:r>
                <a:rPr lang="en-US" altLang="zh-CN" sz="2000" b="1" dirty="0">
                  <a:latin typeface="Arial" panose="020B0604020202020204" pitchFamily="34" charset="0"/>
                  <a:ea typeface="黑体" panose="02010609060101010101" pitchFamily="49" charset="-122"/>
                </a:rPr>
                <a:t>N</a:t>
              </a:r>
              <a:r>
                <a:rPr lang="en-US" altLang="zh-CN" sz="2000" b="1" baseline="-25000" dirty="0">
                  <a:latin typeface="Arial" panose="020B0604020202020204" pitchFamily="34" charset="0"/>
                  <a:ea typeface="黑体" panose="02010609060101010101" pitchFamily="49" charset="-122"/>
                </a:rPr>
                <a:t>2</a:t>
              </a:r>
              <a:r>
                <a:rPr lang="zh-CN" altLang="en-US" sz="2000" b="1" dirty="0">
                  <a:latin typeface="Arial" panose="020B0604020202020204" pitchFamily="34" charset="0"/>
                  <a:ea typeface="黑体" panose="02010609060101010101" pitchFamily="49" charset="-122"/>
                </a:rPr>
                <a:t>误差保持</a:t>
              </a:r>
            </a:p>
          </p:txBody>
        </p:sp>
        <p:sp>
          <p:nvSpPr>
            <p:cNvPr id="144482" name="Text Box 215"/>
            <p:cNvSpPr txBox="1"/>
            <p:nvPr/>
          </p:nvSpPr>
          <p:spPr>
            <a:xfrm>
              <a:off x="2427" y="2346"/>
              <a:ext cx="600" cy="222"/>
            </a:xfrm>
            <a:prstGeom prst="rect">
              <a:avLst/>
            </a:prstGeom>
            <a:noFill/>
            <a:ln w="2540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输出</a:t>
              </a:r>
            </a:p>
          </p:txBody>
        </p:sp>
        <p:sp>
          <p:nvSpPr>
            <p:cNvPr id="144483" name="Text Box 324"/>
            <p:cNvSpPr txBox="1"/>
            <p:nvPr/>
          </p:nvSpPr>
          <p:spPr>
            <a:xfrm>
              <a:off x="1247" y="1570"/>
              <a:ext cx="352" cy="1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44484" name="Line 325"/>
            <p:cNvSpPr/>
            <p:nvPr/>
          </p:nvSpPr>
          <p:spPr>
            <a:xfrm>
              <a:off x="2146" y="2568"/>
              <a:ext cx="360" cy="0"/>
            </a:xfrm>
            <a:prstGeom prst="line">
              <a:avLst/>
            </a:prstGeom>
            <a:ln w="19050" cap="flat" cmpd="sng">
              <a:solidFill>
                <a:srgbClr val="000000"/>
              </a:solidFill>
              <a:prstDash val="solid"/>
              <a:headEnd type="none" w="med" len="med"/>
              <a:tailEnd type="none" w="med" len="med"/>
            </a:ln>
          </p:spPr>
        </p:sp>
        <p:sp>
          <p:nvSpPr>
            <p:cNvPr id="144485" name="Line 326"/>
            <p:cNvSpPr/>
            <p:nvPr/>
          </p:nvSpPr>
          <p:spPr>
            <a:xfrm flipH="1">
              <a:off x="1013" y="2386"/>
              <a:ext cx="462" cy="0"/>
            </a:xfrm>
            <a:prstGeom prst="line">
              <a:avLst/>
            </a:prstGeom>
            <a:ln w="19050" cap="flat" cmpd="sng">
              <a:solidFill>
                <a:srgbClr val="000000"/>
              </a:solidFill>
              <a:prstDash val="solid"/>
              <a:headEnd type="none" w="med" len="med"/>
              <a:tailEnd type="none" w="med" len="med"/>
            </a:ln>
          </p:spPr>
        </p:sp>
        <p:sp>
          <p:nvSpPr>
            <p:cNvPr id="144486" name="Oval 327"/>
            <p:cNvSpPr/>
            <p:nvPr/>
          </p:nvSpPr>
          <p:spPr>
            <a:xfrm>
              <a:off x="974" y="2368"/>
              <a:ext cx="46" cy="3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87" name="Oval 328"/>
            <p:cNvSpPr/>
            <p:nvPr/>
          </p:nvSpPr>
          <p:spPr>
            <a:xfrm>
              <a:off x="2507" y="2555"/>
              <a:ext cx="48" cy="37"/>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88" name="Text Box 329"/>
            <p:cNvSpPr txBox="1"/>
            <p:nvPr/>
          </p:nvSpPr>
          <p:spPr>
            <a:xfrm>
              <a:off x="809" y="2782"/>
              <a:ext cx="176" cy="243"/>
            </a:xfrm>
            <a:prstGeom prst="rect">
              <a:avLst/>
            </a:prstGeom>
            <a:noFill/>
            <a:ln w="19050">
              <a:noFill/>
            </a:ln>
          </p:spPr>
          <p:txBody>
            <a:bodyPr lIns="0" tIns="0" rIns="0" bIns="0"/>
            <a:lstStyle/>
            <a:p>
              <a:pPr algn="just" eaLnBrk="0" hangingPunct="0"/>
              <a:r>
                <a:rPr lang="en-US" altLang="zh-CN" sz="2000" i="1" dirty="0">
                  <a:solidFill>
                    <a:schemeClr val="tx2"/>
                  </a:solidFill>
                  <a:latin typeface="Arial" panose="020B0604020202020204" pitchFamily="34" charset="0"/>
                  <a:ea typeface="黑体" panose="02010609060101010101" pitchFamily="49" charset="-122"/>
                </a:rPr>
                <a:t>G</a:t>
              </a:r>
            </a:p>
          </p:txBody>
        </p:sp>
        <p:sp>
          <p:nvSpPr>
            <p:cNvPr id="144489" name="Line 330"/>
            <p:cNvSpPr/>
            <p:nvPr/>
          </p:nvSpPr>
          <p:spPr>
            <a:xfrm flipH="1">
              <a:off x="1024" y="2881"/>
              <a:ext cx="462" cy="0"/>
            </a:xfrm>
            <a:prstGeom prst="line">
              <a:avLst/>
            </a:prstGeom>
            <a:ln w="19050" cap="flat" cmpd="sng">
              <a:solidFill>
                <a:srgbClr val="000000"/>
              </a:solidFill>
              <a:prstDash val="solid"/>
              <a:headEnd type="none" w="med" len="med"/>
              <a:tailEnd type="none" w="med" len="med"/>
            </a:ln>
          </p:spPr>
        </p:sp>
        <p:sp>
          <p:nvSpPr>
            <p:cNvPr id="144490" name="Oval 331"/>
            <p:cNvSpPr/>
            <p:nvPr/>
          </p:nvSpPr>
          <p:spPr>
            <a:xfrm>
              <a:off x="983" y="2862"/>
              <a:ext cx="46" cy="3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91" name="Line 332"/>
            <p:cNvSpPr/>
            <p:nvPr/>
          </p:nvSpPr>
          <p:spPr>
            <a:xfrm>
              <a:off x="1111" y="1952"/>
              <a:ext cx="0" cy="1429"/>
            </a:xfrm>
            <a:prstGeom prst="line">
              <a:avLst/>
            </a:prstGeom>
            <a:ln w="15875" cap="flat" cmpd="sng">
              <a:solidFill>
                <a:srgbClr val="CC0066"/>
              </a:solidFill>
              <a:prstDash val="lgDashDot"/>
              <a:headEnd type="none" w="med" len="med"/>
              <a:tailEnd type="none" w="med" len="med"/>
            </a:ln>
          </p:spPr>
        </p:sp>
        <p:sp>
          <p:nvSpPr>
            <p:cNvPr id="144492" name="Line 333"/>
            <p:cNvSpPr/>
            <p:nvPr/>
          </p:nvSpPr>
          <p:spPr>
            <a:xfrm>
              <a:off x="2399" y="1952"/>
              <a:ext cx="0" cy="1429"/>
            </a:xfrm>
            <a:prstGeom prst="line">
              <a:avLst/>
            </a:prstGeom>
            <a:ln w="15875" cap="flat" cmpd="sng">
              <a:solidFill>
                <a:srgbClr val="CC0066"/>
              </a:solidFill>
              <a:prstDash val="lgDashDot"/>
              <a:headEnd type="none" w="med" len="med"/>
              <a:tailEnd type="none" w="med" len="med"/>
            </a:ln>
          </p:spPr>
        </p:sp>
        <p:sp>
          <p:nvSpPr>
            <p:cNvPr id="144493" name="Line 334"/>
            <p:cNvSpPr/>
            <p:nvPr/>
          </p:nvSpPr>
          <p:spPr>
            <a:xfrm>
              <a:off x="1111" y="1952"/>
              <a:ext cx="1288" cy="0"/>
            </a:xfrm>
            <a:prstGeom prst="line">
              <a:avLst/>
            </a:prstGeom>
            <a:ln w="15875" cap="flat" cmpd="sng">
              <a:solidFill>
                <a:srgbClr val="CC0066"/>
              </a:solidFill>
              <a:prstDash val="lgDashDot"/>
              <a:headEnd type="none" w="med" len="med"/>
              <a:tailEnd type="none" w="med" len="med"/>
            </a:ln>
          </p:spPr>
        </p:sp>
        <p:sp>
          <p:nvSpPr>
            <p:cNvPr id="144494" name="Line 335"/>
            <p:cNvSpPr/>
            <p:nvPr/>
          </p:nvSpPr>
          <p:spPr>
            <a:xfrm>
              <a:off x="1111" y="3377"/>
              <a:ext cx="1288" cy="0"/>
            </a:xfrm>
            <a:prstGeom prst="line">
              <a:avLst/>
            </a:prstGeom>
            <a:ln w="15875" cap="flat" cmpd="sng">
              <a:solidFill>
                <a:srgbClr val="CC0066"/>
              </a:solidFill>
              <a:prstDash val="lgDashDot"/>
              <a:headEnd type="none" w="med" len="med"/>
              <a:tailEnd type="none" w="med" len="med"/>
            </a:ln>
          </p:spPr>
        </p:sp>
        <p:sp>
          <p:nvSpPr>
            <p:cNvPr id="144495" name="Line 336"/>
            <p:cNvSpPr/>
            <p:nvPr/>
          </p:nvSpPr>
          <p:spPr>
            <a:xfrm>
              <a:off x="2146" y="2304"/>
              <a:ext cx="0" cy="264"/>
            </a:xfrm>
            <a:prstGeom prst="line">
              <a:avLst/>
            </a:prstGeom>
            <a:ln w="19050" cap="flat" cmpd="sng">
              <a:solidFill>
                <a:srgbClr val="000000"/>
              </a:solidFill>
              <a:prstDash val="solid"/>
              <a:headEnd type="none" w="med" len="med"/>
              <a:tailEnd type="none" w="med" len="med"/>
            </a:ln>
          </p:spPr>
        </p:sp>
        <p:sp>
          <p:nvSpPr>
            <p:cNvPr id="144496" name="Oval 337"/>
            <p:cNvSpPr/>
            <p:nvPr/>
          </p:nvSpPr>
          <p:spPr>
            <a:xfrm>
              <a:off x="1223" y="1819"/>
              <a:ext cx="40" cy="3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97" name="Oval 338"/>
            <p:cNvSpPr/>
            <p:nvPr/>
          </p:nvSpPr>
          <p:spPr>
            <a:xfrm>
              <a:off x="1417" y="1817"/>
              <a:ext cx="40" cy="3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98" name="Line 339"/>
            <p:cNvSpPr/>
            <p:nvPr/>
          </p:nvSpPr>
          <p:spPr>
            <a:xfrm flipV="1">
              <a:off x="1244" y="1856"/>
              <a:ext cx="0" cy="54"/>
            </a:xfrm>
            <a:prstGeom prst="line">
              <a:avLst/>
            </a:prstGeom>
            <a:ln w="19050" cap="flat" cmpd="sng">
              <a:solidFill>
                <a:srgbClr val="000000"/>
              </a:solidFill>
              <a:prstDash val="solid"/>
              <a:headEnd type="none" w="med" len="med"/>
              <a:tailEnd type="none" w="med" len="med"/>
            </a:ln>
          </p:spPr>
        </p:sp>
        <p:sp>
          <p:nvSpPr>
            <p:cNvPr id="144499" name="Line 340"/>
            <p:cNvSpPr/>
            <p:nvPr/>
          </p:nvSpPr>
          <p:spPr>
            <a:xfrm>
              <a:off x="1244" y="2879"/>
              <a:ext cx="0" cy="530"/>
            </a:xfrm>
            <a:prstGeom prst="line">
              <a:avLst/>
            </a:prstGeom>
            <a:ln w="19050" cap="flat" cmpd="sng">
              <a:solidFill>
                <a:srgbClr val="000000"/>
              </a:solidFill>
              <a:prstDash val="solid"/>
              <a:headEnd type="none" w="med" len="med"/>
              <a:tailEnd type="none" w="med" len="med"/>
            </a:ln>
          </p:spPr>
        </p:sp>
        <p:sp>
          <p:nvSpPr>
            <p:cNvPr id="144500" name="Line 341"/>
            <p:cNvSpPr/>
            <p:nvPr/>
          </p:nvSpPr>
          <p:spPr>
            <a:xfrm>
              <a:off x="1244" y="3305"/>
              <a:ext cx="0" cy="181"/>
            </a:xfrm>
            <a:prstGeom prst="line">
              <a:avLst/>
            </a:prstGeom>
            <a:ln w="19050" cap="flat" cmpd="sng">
              <a:solidFill>
                <a:srgbClr val="000000"/>
              </a:solidFill>
              <a:prstDash val="solid"/>
              <a:headEnd type="none" w="med" len="med"/>
              <a:tailEnd type="none" w="med" len="med"/>
            </a:ln>
          </p:spPr>
        </p:sp>
        <p:sp>
          <p:nvSpPr>
            <p:cNvPr id="144501" name="Line 342"/>
            <p:cNvSpPr/>
            <p:nvPr/>
          </p:nvSpPr>
          <p:spPr>
            <a:xfrm>
              <a:off x="1430" y="3043"/>
              <a:ext cx="0" cy="435"/>
            </a:xfrm>
            <a:prstGeom prst="line">
              <a:avLst/>
            </a:prstGeom>
            <a:ln w="19050" cap="flat" cmpd="sng">
              <a:solidFill>
                <a:srgbClr val="000000"/>
              </a:solidFill>
              <a:prstDash val="solid"/>
              <a:headEnd type="none" w="med" len="med"/>
              <a:tailEnd type="none" w="med" len="med"/>
            </a:ln>
          </p:spPr>
        </p:sp>
        <p:sp>
          <p:nvSpPr>
            <p:cNvPr id="144502" name="Oval 343"/>
            <p:cNvSpPr/>
            <p:nvPr/>
          </p:nvSpPr>
          <p:spPr>
            <a:xfrm>
              <a:off x="1223" y="3481"/>
              <a:ext cx="40" cy="3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503" name="Oval 344"/>
            <p:cNvSpPr/>
            <p:nvPr/>
          </p:nvSpPr>
          <p:spPr>
            <a:xfrm>
              <a:off x="1417" y="3481"/>
              <a:ext cx="40" cy="3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504" name="Line 345"/>
            <p:cNvSpPr/>
            <p:nvPr/>
          </p:nvSpPr>
          <p:spPr>
            <a:xfrm>
              <a:off x="2223" y="2966"/>
              <a:ext cx="0" cy="306"/>
            </a:xfrm>
            <a:prstGeom prst="line">
              <a:avLst/>
            </a:prstGeom>
            <a:ln w="19050" cap="flat" cmpd="sng">
              <a:solidFill>
                <a:srgbClr val="000000"/>
              </a:solidFill>
              <a:prstDash val="solid"/>
              <a:headEnd type="none" w="med" len="med"/>
              <a:tailEnd type="none" w="med" len="med"/>
            </a:ln>
          </p:spPr>
        </p:sp>
        <p:sp>
          <p:nvSpPr>
            <p:cNvPr id="144505" name="Line 347"/>
            <p:cNvSpPr/>
            <p:nvPr/>
          </p:nvSpPr>
          <p:spPr>
            <a:xfrm flipH="1">
              <a:off x="1430" y="3274"/>
              <a:ext cx="224" cy="0"/>
            </a:xfrm>
            <a:prstGeom prst="line">
              <a:avLst/>
            </a:prstGeom>
            <a:ln w="19050" cap="flat" cmpd="sng">
              <a:solidFill>
                <a:srgbClr val="000000"/>
              </a:solidFill>
              <a:prstDash val="solid"/>
              <a:headEnd type="none" w="med" len="med"/>
              <a:tailEnd type="none" w="med" len="med"/>
            </a:ln>
          </p:spPr>
        </p:sp>
        <p:sp>
          <p:nvSpPr>
            <p:cNvPr id="144506" name="Line 348"/>
            <p:cNvSpPr/>
            <p:nvPr/>
          </p:nvSpPr>
          <p:spPr>
            <a:xfrm flipH="1" flipV="1">
              <a:off x="1854" y="3277"/>
              <a:ext cx="362" cy="0"/>
            </a:xfrm>
            <a:prstGeom prst="line">
              <a:avLst/>
            </a:prstGeom>
            <a:ln w="19050" cap="flat" cmpd="sng">
              <a:solidFill>
                <a:srgbClr val="000000"/>
              </a:solidFill>
              <a:prstDash val="solid"/>
              <a:headEnd type="none" w="med" len="med"/>
              <a:tailEnd type="none" w="med" len="med"/>
            </a:ln>
          </p:spPr>
        </p:sp>
        <p:sp>
          <p:nvSpPr>
            <p:cNvPr id="144507" name="Text Box 349"/>
            <p:cNvSpPr txBox="1"/>
            <p:nvPr/>
          </p:nvSpPr>
          <p:spPr>
            <a:xfrm>
              <a:off x="1890" y="3095"/>
              <a:ext cx="263" cy="1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144508" name="Line 350"/>
            <p:cNvSpPr/>
            <p:nvPr/>
          </p:nvSpPr>
          <p:spPr>
            <a:xfrm>
              <a:off x="1244" y="1856"/>
              <a:ext cx="0" cy="360"/>
            </a:xfrm>
            <a:prstGeom prst="line">
              <a:avLst/>
            </a:prstGeom>
            <a:ln w="19050" cap="flat" cmpd="sng">
              <a:solidFill>
                <a:srgbClr val="000000"/>
              </a:solidFill>
              <a:prstDash val="solid"/>
              <a:headEnd type="none" w="med" len="med"/>
              <a:tailEnd type="none" w="med" len="med"/>
            </a:ln>
          </p:spPr>
        </p:sp>
        <p:sp>
          <p:nvSpPr>
            <p:cNvPr id="144509" name="Line 351"/>
            <p:cNvSpPr/>
            <p:nvPr/>
          </p:nvSpPr>
          <p:spPr>
            <a:xfrm>
              <a:off x="2223" y="2985"/>
              <a:ext cx="0" cy="292"/>
            </a:xfrm>
            <a:prstGeom prst="line">
              <a:avLst/>
            </a:prstGeom>
            <a:ln w="19050" cap="flat" cmpd="sng">
              <a:solidFill>
                <a:srgbClr val="000000"/>
              </a:solidFill>
              <a:prstDash val="solid"/>
              <a:headEnd type="none" w="med" len="med"/>
              <a:tailEnd type="none" w="med" len="med"/>
            </a:ln>
          </p:spPr>
        </p:sp>
        <p:sp>
          <p:nvSpPr>
            <p:cNvPr id="144510" name="Text Box 352"/>
            <p:cNvSpPr txBox="1"/>
            <p:nvPr/>
          </p:nvSpPr>
          <p:spPr>
            <a:xfrm>
              <a:off x="1287" y="3486"/>
              <a:ext cx="221" cy="243"/>
            </a:xfrm>
            <a:prstGeom prst="rect">
              <a:avLst/>
            </a:prstGeom>
            <a:noFill/>
            <a:ln w="19050">
              <a:noFill/>
            </a:ln>
          </p:spPr>
          <p:txBody>
            <a:bodyPr lIns="0" tIns="0" rIns="0" bIns="0"/>
            <a:lstStyle/>
            <a:p>
              <a:pPr algn="just" eaLnBrk="0" hangingPunct="0"/>
              <a:endParaRPr lang="zh-CN" altLang="en-US" sz="2000" baseline="-25000" dirty="0">
                <a:solidFill>
                  <a:schemeClr val="tx2"/>
                </a:solidFill>
                <a:latin typeface="Arial" panose="020B0604020202020204" pitchFamily="34" charset="0"/>
                <a:ea typeface="黑体" panose="02010609060101010101" pitchFamily="49" charset="-122"/>
              </a:endParaRPr>
            </a:p>
          </p:txBody>
        </p:sp>
        <p:sp>
          <p:nvSpPr>
            <p:cNvPr id="144511" name="Text Box 353"/>
            <p:cNvSpPr txBox="1"/>
            <p:nvPr/>
          </p:nvSpPr>
          <p:spPr>
            <a:xfrm>
              <a:off x="476" y="2417"/>
              <a:ext cx="698" cy="257"/>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－输入</a:t>
              </a:r>
              <a:r>
                <a:rPr lang="zh-CN" altLang="en-US" sz="2000" dirty="0">
                  <a:solidFill>
                    <a:schemeClr val="tx2"/>
                  </a:solidFill>
                  <a:latin typeface="Arial" panose="020B0604020202020204" pitchFamily="34" charset="0"/>
                  <a:ea typeface="黑体" panose="02010609060101010101" pitchFamily="49" charset="-122"/>
                </a:rPr>
                <a:t> </a:t>
              </a:r>
            </a:p>
          </p:txBody>
        </p:sp>
        <p:sp>
          <p:nvSpPr>
            <p:cNvPr id="144512" name="Oval 354"/>
            <p:cNvSpPr/>
            <p:nvPr/>
          </p:nvSpPr>
          <p:spPr>
            <a:xfrm>
              <a:off x="972" y="2194"/>
              <a:ext cx="46" cy="3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513" name="Line 355"/>
            <p:cNvSpPr/>
            <p:nvPr/>
          </p:nvSpPr>
          <p:spPr>
            <a:xfrm>
              <a:off x="1977" y="2302"/>
              <a:ext cx="169" cy="0"/>
            </a:xfrm>
            <a:prstGeom prst="line">
              <a:avLst/>
            </a:prstGeom>
            <a:ln w="19050" cap="flat" cmpd="sng">
              <a:solidFill>
                <a:srgbClr val="000000"/>
              </a:solidFill>
              <a:prstDash val="solid"/>
              <a:headEnd type="none" w="med" len="med"/>
              <a:tailEnd type="none" w="med" len="med"/>
            </a:ln>
          </p:spPr>
        </p:sp>
        <p:sp>
          <p:nvSpPr>
            <p:cNvPr id="144514" name="AutoShape 356"/>
            <p:cNvSpPr/>
            <p:nvPr/>
          </p:nvSpPr>
          <p:spPr>
            <a:xfrm rot="5400000">
              <a:off x="1626" y="2087"/>
              <a:ext cx="81" cy="103"/>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515" name="Line 357"/>
            <p:cNvSpPr/>
            <p:nvPr/>
          </p:nvSpPr>
          <p:spPr>
            <a:xfrm>
              <a:off x="1569" y="2066"/>
              <a:ext cx="365" cy="0"/>
            </a:xfrm>
            <a:prstGeom prst="line">
              <a:avLst/>
            </a:prstGeom>
            <a:ln w="19050" cap="flat" cmpd="sng">
              <a:solidFill>
                <a:srgbClr val="000000"/>
              </a:solidFill>
              <a:prstDash val="solid"/>
              <a:headEnd type="none" w="med" len="med"/>
              <a:tailEnd type="none" w="med" len="med"/>
            </a:ln>
          </p:spPr>
        </p:sp>
        <p:sp>
          <p:nvSpPr>
            <p:cNvPr id="144516" name="Line 358"/>
            <p:cNvSpPr/>
            <p:nvPr/>
          </p:nvSpPr>
          <p:spPr>
            <a:xfrm rot="5400000">
              <a:off x="1732" y="2269"/>
              <a:ext cx="404" cy="0"/>
            </a:xfrm>
            <a:prstGeom prst="line">
              <a:avLst/>
            </a:prstGeom>
            <a:ln w="19050" cap="flat" cmpd="sng">
              <a:solidFill>
                <a:srgbClr val="000000"/>
              </a:solidFill>
              <a:prstDash val="solid"/>
              <a:headEnd type="none" w="med" len="med"/>
              <a:tailEnd type="none" w="med" len="med"/>
            </a:ln>
          </p:spPr>
        </p:sp>
        <p:sp>
          <p:nvSpPr>
            <p:cNvPr id="144517" name="Line 359"/>
            <p:cNvSpPr/>
            <p:nvPr/>
          </p:nvSpPr>
          <p:spPr>
            <a:xfrm>
              <a:off x="1569" y="2471"/>
              <a:ext cx="365" cy="0"/>
            </a:xfrm>
            <a:prstGeom prst="line">
              <a:avLst/>
            </a:prstGeom>
            <a:ln w="19050" cap="flat" cmpd="sng">
              <a:solidFill>
                <a:srgbClr val="000000"/>
              </a:solidFill>
              <a:prstDash val="solid"/>
              <a:headEnd type="none" w="med" len="med"/>
              <a:tailEnd type="none" w="med" len="med"/>
            </a:ln>
          </p:spPr>
        </p:sp>
        <p:sp>
          <p:nvSpPr>
            <p:cNvPr id="144518" name="Line 360"/>
            <p:cNvSpPr/>
            <p:nvPr/>
          </p:nvSpPr>
          <p:spPr>
            <a:xfrm rot="5400000">
              <a:off x="1367" y="2269"/>
              <a:ext cx="404" cy="0"/>
            </a:xfrm>
            <a:prstGeom prst="line">
              <a:avLst/>
            </a:prstGeom>
            <a:ln w="19050" cap="flat" cmpd="sng">
              <a:solidFill>
                <a:srgbClr val="000000"/>
              </a:solidFill>
              <a:prstDash val="solid"/>
              <a:headEnd type="none" w="med" len="med"/>
              <a:tailEnd type="none" w="med" len="med"/>
            </a:ln>
          </p:spPr>
        </p:sp>
        <p:sp>
          <p:nvSpPr>
            <p:cNvPr id="144519" name="Text Box 361"/>
            <p:cNvSpPr txBox="1"/>
            <p:nvPr/>
          </p:nvSpPr>
          <p:spPr>
            <a:xfrm>
              <a:off x="1755" y="2040"/>
              <a:ext cx="111"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20" name="Line 362"/>
            <p:cNvSpPr/>
            <p:nvPr/>
          </p:nvSpPr>
          <p:spPr>
            <a:xfrm>
              <a:off x="1411" y="2385"/>
              <a:ext cx="158" cy="0"/>
            </a:xfrm>
            <a:prstGeom prst="line">
              <a:avLst/>
            </a:prstGeom>
            <a:ln w="19050" cap="flat" cmpd="sng">
              <a:solidFill>
                <a:srgbClr val="000000"/>
              </a:solidFill>
              <a:prstDash val="solid"/>
              <a:headEnd type="none" w="med" len="med"/>
              <a:tailEnd type="none" w="med" len="med"/>
            </a:ln>
          </p:spPr>
        </p:sp>
        <p:sp>
          <p:nvSpPr>
            <p:cNvPr id="144521" name="Line 363"/>
            <p:cNvSpPr/>
            <p:nvPr/>
          </p:nvSpPr>
          <p:spPr>
            <a:xfrm>
              <a:off x="1934" y="2302"/>
              <a:ext cx="157" cy="0"/>
            </a:xfrm>
            <a:prstGeom prst="line">
              <a:avLst/>
            </a:prstGeom>
            <a:ln w="19050" cap="flat" cmpd="sng">
              <a:solidFill>
                <a:srgbClr val="000000"/>
              </a:solidFill>
              <a:prstDash val="solid"/>
              <a:headEnd type="none" w="med" len="med"/>
              <a:tailEnd type="none" w="med" len="med"/>
            </a:ln>
          </p:spPr>
        </p:sp>
        <p:sp>
          <p:nvSpPr>
            <p:cNvPr id="144522" name="Text Box 364"/>
            <p:cNvSpPr txBox="1"/>
            <p:nvPr/>
          </p:nvSpPr>
          <p:spPr>
            <a:xfrm>
              <a:off x="1607" y="2317"/>
              <a:ext cx="103"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23" name="Text Box 365"/>
            <p:cNvSpPr txBox="1"/>
            <p:nvPr/>
          </p:nvSpPr>
          <p:spPr>
            <a:xfrm>
              <a:off x="1594" y="2146"/>
              <a:ext cx="101" cy="109"/>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24" name="Text Box 366"/>
            <p:cNvSpPr txBox="1"/>
            <p:nvPr/>
          </p:nvSpPr>
          <p:spPr>
            <a:xfrm>
              <a:off x="1851" y="2233"/>
              <a:ext cx="95" cy="101"/>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25" name="Text Box 367"/>
            <p:cNvSpPr txBox="1"/>
            <p:nvPr/>
          </p:nvSpPr>
          <p:spPr>
            <a:xfrm>
              <a:off x="1698" y="2266"/>
              <a:ext cx="291" cy="189"/>
            </a:xfrm>
            <a:prstGeom prst="rect">
              <a:avLst/>
            </a:prstGeom>
            <a:noFill/>
            <a:ln w="19050">
              <a:noFill/>
            </a:ln>
          </p:spPr>
          <p:txBody>
            <a:bodyPr lIns="0" tIns="0" rIns="0" bIns="0"/>
            <a:lstStyle/>
            <a:p>
              <a:pPr algn="just" eaLnBrk="0" hangingPunct="0"/>
              <a:r>
                <a:rPr lang="en-US" altLang="zh-CN" dirty="0">
                  <a:latin typeface="Arial" panose="020B0604020202020204" pitchFamily="34" charset="0"/>
                  <a:ea typeface="黑体" panose="02010609060101010101" pitchFamily="49" charset="-122"/>
                </a:rPr>
                <a:t>N</a:t>
              </a:r>
              <a:r>
                <a:rPr lang="en-US" altLang="zh-CN" baseline="-25000" dirty="0">
                  <a:latin typeface="Arial" panose="020B0604020202020204" pitchFamily="34" charset="0"/>
                  <a:ea typeface="黑体" panose="02010609060101010101" pitchFamily="49" charset="-122"/>
                </a:rPr>
                <a:t>1</a:t>
              </a:r>
            </a:p>
          </p:txBody>
        </p:sp>
        <p:sp>
          <p:nvSpPr>
            <p:cNvPr id="144526" name="Line 368"/>
            <p:cNvSpPr/>
            <p:nvPr/>
          </p:nvSpPr>
          <p:spPr>
            <a:xfrm>
              <a:off x="1928" y="2960"/>
              <a:ext cx="295" cy="0"/>
            </a:xfrm>
            <a:prstGeom prst="line">
              <a:avLst/>
            </a:prstGeom>
            <a:ln w="19050" cap="flat" cmpd="sng">
              <a:solidFill>
                <a:srgbClr val="000000"/>
              </a:solidFill>
              <a:prstDash val="solid"/>
              <a:headEnd type="none" w="med" len="med"/>
              <a:tailEnd type="none" w="med" len="med"/>
            </a:ln>
          </p:spPr>
        </p:sp>
        <p:sp>
          <p:nvSpPr>
            <p:cNvPr id="144527" name="AutoShape 369"/>
            <p:cNvSpPr/>
            <p:nvPr/>
          </p:nvSpPr>
          <p:spPr>
            <a:xfrm rot="5400000">
              <a:off x="1615" y="2745"/>
              <a:ext cx="81" cy="102"/>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528" name="Line 370"/>
            <p:cNvSpPr/>
            <p:nvPr/>
          </p:nvSpPr>
          <p:spPr>
            <a:xfrm>
              <a:off x="1572" y="2725"/>
              <a:ext cx="366" cy="0"/>
            </a:xfrm>
            <a:prstGeom prst="line">
              <a:avLst/>
            </a:prstGeom>
            <a:ln w="19050" cap="flat" cmpd="sng">
              <a:solidFill>
                <a:srgbClr val="000000"/>
              </a:solidFill>
              <a:prstDash val="solid"/>
              <a:headEnd type="none" w="med" len="med"/>
              <a:tailEnd type="none" w="med" len="med"/>
            </a:ln>
          </p:spPr>
        </p:sp>
        <p:sp>
          <p:nvSpPr>
            <p:cNvPr id="144529" name="Line 371"/>
            <p:cNvSpPr/>
            <p:nvPr/>
          </p:nvSpPr>
          <p:spPr>
            <a:xfrm rot="5400000">
              <a:off x="1735" y="2926"/>
              <a:ext cx="403" cy="0"/>
            </a:xfrm>
            <a:prstGeom prst="line">
              <a:avLst/>
            </a:prstGeom>
            <a:ln w="19050" cap="flat" cmpd="sng">
              <a:solidFill>
                <a:srgbClr val="000000"/>
              </a:solidFill>
              <a:prstDash val="solid"/>
              <a:headEnd type="none" w="med" len="med"/>
              <a:tailEnd type="none" w="med" len="med"/>
            </a:ln>
          </p:spPr>
        </p:sp>
        <p:sp>
          <p:nvSpPr>
            <p:cNvPr id="144530" name="Line 372"/>
            <p:cNvSpPr/>
            <p:nvPr/>
          </p:nvSpPr>
          <p:spPr>
            <a:xfrm>
              <a:off x="1572" y="3129"/>
              <a:ext cx="366" cy="0"/>
            </a:xfrm>
            <a:prstGeom prst="line">
              <a:avLst/>
            </a:prstGeom>
            <a:ln w="19050" cap="flat" cmpd="sng">
              <a:solidFill>
                <a:srgbClr val="000000"/>
              </a:solidFill>
              <a:prstDash val="solid"/>
              <a:headEnd type="none" w="med" len="med"/>
              <a:tailEnd type="none" w="med" len="med"/>
            </a:ln>
          </p:spPr>
        </p:sp>
        <p:sp>
          <p:nvSpPr>
            <p:cNvPr id="144531" name="Line 373"/>
            <p:cNvSpPr/>
            <p:nvPr/>
          </p:nvSpPr>
          <p:spPr>
            <a:xfrm rot="5400000">
              <a:off x="1369" y="2926"/>
              <a:ext cx="403" cy="0"/>
            </a:xfrm>
            <a:prstGeom prst="line">
              <a:avLst/>
            </a:prstGeom>
            <a:ln w="19050" cap="flat" cmpd="sng">
              <a:solidFill>
                <a:srgbClr val="000000"/>
              </a:solidFill>
              <a:prstDash val="solid"/>
              <a:headEnd type="none" w="med" len="med"/>
              <a:tailEnd type="none" w="med" len="med"/>
            </a:ln>
          </p:spPr>
        </p:sp>
        <p:sp>
          <p:nvSpPr>
            <p:cNvPr id="144532" name="Text Box 374"/>
            <p:cNvSpPr txBox="1"/>
            <p:nvPr/>
          </p:nvSpPr>
          <p:spPr>
            <a:xfrm>
              <a:off x="1744" y="2699"/>
              <a:ext cx="111"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33" name="Line 375"/>
            <p:cNvSpPr/>
            <p:nvPr/>
          </p:nvSpPr>
          <p:spPr>
            <a:xfrm>
              <a:off x="1416" y="2881"/>
              <a:ext cx="156" cy="0"/>
            </a:xfrm>
            <a:prstGeom prst="line">
              <a:avLst/>
            </a:prstGeom>
            <a:ln w="19050" cap="flat" cmpd="sng">
              <a:solidFill>
                <a:srgbClr val="000000"/>
              </a:solidFill>
              <a:prstDash val="solid"/>
              <a:headEnd type="none" w="med" len="med"/>
              <a:tailEnd type="none" w="med" len="med"/>
            </a:ln>
          </p:spPr>
        </p:sp>
        <p:sp>
          <p:nvSpPr>
            <p:cNvPr id="144534" name="Line 376"/>
            <p:cNvSpPr/>
            <p:nvPr/>
          </p:nvSpPr>
          <p:spPr>
            <a:xfrm>
              <a:off x="1430" y="3043"/>
              <a:ext cx="142" cy="0"/>
            </a:xfrm>
            <a:prstGeom prst="line">
              <a:avLst/>
            </a:prstGeom>
            <a:ln w="19050" cap="flat" cmpd="sng">
              <a:solidFill>
                <a:srgbClr val="000000"/>
              </a:solidFill>
              <a:prstDash val="solid"/>
              <a:headEnd type="none" w="med" len="med"/>
              <a:tailEnd type="none" w="med" len="med"/>
            </a:ln>
          </p:spPr>
        </p:sp>
        <p:sp>
          <p:nvSpPr>
            <p:cNvPr id="144535" name="Text Box 378"/>
            <p:cNvSpPr txBox="1"/>
            <p:nvPr/>
          </p:nvSpPr>
          <p:spPr>
            <a:xfrm>
              <a:off x="1603" y="2976"/>
              <a:ext cx="103"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36" name="Text Box 379"/>
            <p:cNvSpPr txBox="1"/>
            <p:nvPr/>
          </p:nvSpPr>
          <p:spPr>
            <a:xfrm>
              <a:off x="1599" y="2812"/>
              <a:ext cx="101" cy="109"/>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37" name="Text Box 380"/>
            <p:cNvSpPr txBox="1"/>
            <p:nvPr/>
          </p:nvSpPr>
          <p:spPr>
            <a:xfrm>
              <a:off x="1856" y="2890"/>
              <a:ext cx="93"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538" name="Text Box 381"/>
            <p:cNvSpPr txBox="1"/>
            <p:nvPr/>
          </p:nvSpPr>
          <p:spPr>
            <a:xfrm>
              <a:off x="1690" y="2926"/>
              <a:ext cx="374" cy="240"/>
            </a:xfrm>
            <a:prstGeom prst="rect">
              <a:avLst/>
            </a:prstGeom>
            <a:noFill/>
            <a:ln w="19050">
              <a:noFill/>
            </a:ln>
          </p:spPr>
          <p:txBody>
            <a:bodyPr lIns="0" tIns="0" rIns="0" bIns="0"/>
            <a:lstStyle/>
            <a:p>
              <a:pPr algn="just" eaLnBrk="0" hangingPunct="0"/>
              <a:r>
                <a:rPr lang="en-US" altLang="zh-CN" dirty="0">
                  <a:latin typeface="Arial" panose="020B0604020202020204" pitchFamily="34" charset="0"/>
                  <a:ea typeface="黑体" panose="02010609060101010101" pitchFamily="49" charset="-122"/>
                </a:rPr>
                <a:t>N</a:t>
              </a:r>
              <a:r>
                <a:rPr lang="en-US" altLang="zh-CN" baseline="-25000" dirty="0">
                  <a:latin typeface="Arial" panose="020B0604020202020204" pitchFamily="34" charset="0"/>
                  <a:ea typeface="黑体" panose="02010609060101010101" pitchFamily="49" charset="-122"/>
                </a:rPr>
                <a:t>2</a:t>
              </a:r>
            </a:p>
          </p:txBody>
        </p:sp>
        <p:sp>
          <p:nvSpPr>
            <p:cNvPr id="144539" name="Line 383"/>
            <p:cNvSpPr/>
            <p:nvPr/>
          </p:nvSpPr>
          <p:spPr>
            <a:xfrm flipH="1">
              <a:off x="1854" y="2569"/>
              <a:ext cx="305" cy="0"/>
            </a:xfrm>
            <a:prstGeom prst="line">
              <a:avLst/>
            </a:prstGeom>
            <a:ln w="19050" cap="flat" cmpd="sng">
              <a:solidFill>
                <a:srgbClr val="000000"/>
              </a:solidFill>
              <a:prstDash val="solid"/>
              <a:headEnd type="none" w="med" len="med"/>
              <a:tailEnd type="none" w="med" len="med"/>
            </a:ln>
          </p:spPr>
        </p:sp>
        <p:sp>
          <p:nvSpPr>
            <p:cNvPr id="144540" name="Text Box 384"/>
            <p:cNvSpPr txBox="1"/>
            <p:nvPr/>
          </p:nvSpPr>
          <p:spPr>
            <a:xfrm>
              <a:off x="1851" y="2557"/>
              <a:ext cx="203" cy="17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144541" name="Line 388"/>
            <p:cNvSpPr/>
            <p:nvPr/>
          </p:nvSpPr>
          <p:spPr>
            <a:xfrm rot="10800000">
              <a:off x="1355" y="3498"/>
              <a:ext cx="62" cy="0"/>
            </a:xfrm>
            <a:prstGeom prst="line">
              <a:avLst/>
            </a:prstGeom>
            <a:ln w="19050" cap="flat" cmpd="sng">
              <a:solidFill>
                <a:srgbClr val="000000"/>
              </a:solidFill>
              <a:prstDash val="solid"/>
              <a:headEnd type="none" w="med" len="med"/>
              <a:tailEnd type="none" w="med" len="med"/>
            </a:ln>
          </p:spPr>
        </p:sp>
        <p:sp>
          <p:nvSpPr>
            <p:cNvPr id="144542" name="Line 389"/>
            <p:cNvSpPr/>
            <p:nvPr/>
          </p:nvSpPr>
          <p:spPr>
            <a:xfrm rot="10800000">
              <a:off x="1256" y="3498"/>
              <a:ext cx="68" cy="0"/>
            </a:xfrm>
            <a:prstGeom prst="line">
              <a:avLst/>
            </a:prstGeom>
            <a:ln w="19050" cap="flat" cmpd="sng">
              <a:solidFill>
                <a:srgbClr val="000000"/>
              </a:solidFill>
              <a:prstDash val="solid"/>
              <a:headEnd type="none" w="med" len="med"/>
              <a:tailEnd type="none" w="med" len="med"/>
            </a:ln>
          </p:spPr>
        </p:sp>
        <p:sp>
          <p:nvSpPr>
            <p:cNvPr id="144543" name="Line 396"/>
            <p:cNvSpPr/>
            <p:nvPr/>
          </p:nvSpPr>
          <p:spPr>
            <a:xfrm rot="5400000">
              <a:off x="1270" y="1832"/>
              <a:ext cx="116" cy="0"/>
            </a:xfrm>
            <a:prstGeom prst="line">
              <a:avLst/>
            </a:prstGeom>
            <a:ln w="25400" cap="flat" cmpd="sng">
              <a:solidFill>
                <a:srgbClr val="008000"/>
              </a:solidFill>
              <a:prstDash val="solid"/>
              <a:headEnd type="none" w="med" len="med"/>
              <a:tailEnd type="none" w="med" len="med"/>
            </a:ln>
          </p:spPr>
        </p:sp>
        <p:sp>
          <p:nvSpPr>
            <p:cNvPr id="144544" name="Line 397"/>
            <p:cNvSpPr/>
            <p:nvPr/>
          </p:nvSpPr>
          <p:spPr>
            <a:xfrm rot="10800000">
              <a:off x="1358" y="1831"/>
              <a:ext cx="59" cy="0"/>
            </a:xfrm>
            <a:prstGeom prst="line">
              <a:avLst/>
            </a:prstGeom>
            <a:ln w="19050" cap="flat" cmpd="sng">
              <a:solidFill>
                <a:srgbClr val="000000"/>
              </a:solidFill>
              <a:prstDash val="solid"/>
              <a:headEnd type="none" w="med" len="med"/>
              <a:tailEnd type="none" w="med" len="med"/>
            </a:ln>
          </p:spPr>
        </p:sp>
        <p:sp>
          <p:nvSpPr>
            <p:cNvPr id="144545" name="Line 398"/>
            <p:cNvSpPr/>
            <p:nvPr/>
          </p:nvSpPr>
          <p:spPr>
            <a:xfrm rot="10800000">
              <a:off x="1256" y="1831"/>
              <a:ext cx="72" cy="0"/>
            </a:xfrm>
            <a:prstGeom prst="line">
              <a:avLst/>
            </a:prstGeom>
            <a:ln w="19050" cap="flat" cmpd="sng">
              <a:solidFill>
                <a:srgbClr val="000000"/>
              </a:solidFill>
              <a:prstDash val="solid"/>
              <a:headEnd type="none" w="med" len="med"/>
              <a:tailEnd type="none" w="med" len="med"/>
            </a:ln>
          </p:spPr>
        </p:sp>
        <p:sp>
          <p:nvSpPr>
            <p:cNvPr id="144546" name="Line 399"/>
            <p:cNvSpPr/>
            <p:nvPr/>
          </p:nvSpPr>
          <p:spPr>
            <a:xfrm>
              <a:off x="1430" y="1850"/>
              <a:ext cx="0" cy="366"/>
            </a:xfrm>
            <a:prstGeom prst="line">
              <a:avLst/>
            </a:prstGeom>
            <a:ln w="19050" cap="flat" cmpd="sng">
              <a:solidFill>
                <a:srgbClr val="000000"/>
              </a:solidFill>
              <a:prstDash val="solid"/>
              <a:headEnd type="none" w="med" len="med"/>
              <a:tailEnd type="none" w="med" len="med"/>
            </a:ln>
          </p:spPr>
        </p:sp>
        <p:sp>
          <p:nvSpPr>
            <p:cNvPr id="144547" name="Line 400"/>
            <p:cNvSpPr/>
            <p:nvPr/>
          </p:nvSpPr>
          <p:spPr>
            <a:xfrm flipH="1">
              <a:off x="1430" y="2216"/>
              <a:ext cx="139" cy="0"/>
            </a:xfrm>
            <a:prstGeom prst="line">
              <a:avLst/>
            </a:prstGeom>
            <a:ln w="19050" cap="flat" cmpd="sng">
              <a:solidFill>
                <a:srgbClr val="000000"/>
              </a:solidFill>
              <a:prstDash val="solid"/>
              <a:headEnd type="none" w="med" len="med"/>
              <a:tailEnd type="none" w="med" len="med"/>
            </a:ln>
          </p:spPr>
        </p:sp>
        <p:sp>
          <p:nvSpPr>
            <p:cNvPr id="144548" name="Line 401"/>
            <p:cNvSpPr/>
            <p:nvPr/>
          </p:nvSpPr>
          <p:spPr>
            <a:xfrm flipH="1">
              <a:off x="1016" y="2216"/>
              <a:ext cx="228" cy="0"/>
            </a:xfrm>
            <a:prstGeom prst="line">
              <a:avLst/>
            </a:prstGeom>
            <a:ln w="19050" cap="flat" cmpd="sng">
              <a:solidFill>
                <a:srgbClr val="000000"/>
              </a:solidFill>
              <a:prstDash val="solid"/>
              <a:headEnd type="none" w="med" len="med"/>
              <a:tailEnd type="none" w="med" len="med"/>
            </a:ln>
          </p:spPr>
        </p:sp>
        <p:sp>
          <p:nvSpPr>
            <p:cNvPr id="144549" name="Line 402"/>
            <p:cNvSpPr/>
            <p:nvPr/>
          </p:nvSpPr>
          <p:spPr>
            <a:xfrm flipH="1">
              <a:off x="1430" y="2569"/>
              <a:ext cx="221" cy="0"/>
            </a:xfrm>
            <a:prstGeom prst="line">
              <a:avLst/>
            </a:prstGeom>
            <a:ln w="19050" cap="flat" cmpd="sng">
              <a:solidFill>
                <a:srgbClr val="000000"/>
              </a:solidFill>
              <a:prstDash val="solid"/>
              <a:headEnd type="none" w="med" len="med"/>
              <a:tailEnd type="none" w="med" len="med"/>
            </a:ln>
          </p:spPr>
        </p:sp>
        <p:sp>
          <p:nvSpPr>
            <p:cNvPr id="144550" name="Line 403"/>
            <p:cNvSpPr/>
            <p:nvPr/>
          </p:nvSpPr>
          <p:spPr>
            <a:xfrm flipV="1">
              <a:off x="1430" y="2385"/>
              <a:ext cx="0" cy="184"/>
            </a:xfrm>
            <a:prstGeom prst="line">
              <a:avLst/>
            </a:prstGeom>
            <a:ln w="19050" cap="flat" cmpd="sng">
              <a:solidFill>
                <a:srgbClr val="000000"/>
              </a:solidFill>
              <a:prstDash val="solid"/>
              <a:headEnd type="none" w="med" len="med"/>
              <a:tailEnd type="none" w="med" len="med"/>
            </a:ln>
          </p:spPr>
        </p:sp>
        <p:sp>
          <p:nvSpPr>
            <p:cNvPr id="144551" name="Text Box 416"/>
            <p:cNvSpPr txBox="1"/>
            <p:nvPr/>
          </p:nvSpPr>
          <p:spPr>
            <a:xfrm>
              <a:off x="522" y="2014"/>
              <a:ext cx="640" cy="288"/>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+输入</a:t>
              </a:r>
            </a:p>
            <a:p>
              <a:pPr algn="just" eaLnBrk="0" hangingPunct="0"/>
              <a:r>
                <a:rPr lang="zh-CN" altLang="en-US" sz="2000" dirty="0">
                  <a:solidFill>
                    <a:schemeClr val="tx2"/>
                  </a:solidFill>
                  <a:latin typeface="Arial" panose="020B0604020202020204" pitchFamily="34" charset="0"/>
                  <a:ea typeface="黑体" panose="02010609060101010101" pitchFamily="49" charset="-122"/>
                </a:rPr>
                <a:t> </a:t>
              </a:r>
            </a:p>
          </p:txBody>
        </p:sp>
        <p:sp>
          <p:nvSpPr>
            <p:cNvPr id="144552" name="Text Box 419"/>
            <p:cNvSpPr txBox="1"/>
            <p:nvPr/>
          </p:nvSpPr>
          <p:spPr>
            <a:xfrm>
              <a:off x="1245" y="3538"/>
              <a:ext cx="482" cy="23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44553" name="Line 421"/>
            <p:cNvSpPr/>
            <p:nvPr/>
          </p:nvSpPr>
          <p:spPr>
            <a:xfrm rot="5400000">
              <a:off x="1310" y="1832"/>
              <a:ext cx="116" cy="0"/>
            </a:xfrm>
            <a:prstGeom prst="line">
              <a:avLst/>
            </a:prstGeom>
            <a:ln w="25400" cap="flat" cmpd="sng">
              <a:solidFill>
                <a:srgbClr val="339966"/>
              </a:solidFill>
              <a:prstDash val="solid"/>
              <a:headEnd type="none" w="med" len="med"/>
              <a:tailEnd type="none" w="med" len="med"/>
            </a:ln>
          </p:spPr>
        </p:sp>
        <p:sp>
          <p:nvSpPr>
            <p:cNvPr id="144554" name="Line 424"/>
            <p:cNvSpPr/>
            <p:nvPr/>
          </p:nvSpPr>
          <p:spPr>
            <a:xfrm rot="5400000">
              <a:off x="1264" y="3498"/>
              <a:ext cx="116" cy="0"/>
            </a:xfrm>
            <a:prstGeom prst="line">
              <a:avLst/>
            </a:prstGeom>
            <a:ln w="25400" cap="flat" cmpd="sng">
              <a:solidFill>
                <a:srgbClr val="008000"/>
              </a:solidFill>
              <a:prstDash val="solid"/>
              <a:headEnd type="none" w="med" len="med"/>
              <a:tailEnd type="none" w="med" len="med"/>
            </a:ln>
          </p:spPr>
        </p:sp>
        <p:sp>
          <p:nvSpPr>
            <p:cNvPr id="144555" name="Line 425"/>
            <p:cNvSpPr/>
            <p:nvPr/>
          </p:nvSpPr>
          <p:spPr>
            <a:xfrm rot="5400000">
              <a:off x="1302" y="3495"/>
              <a:ext cx="116" cy="0"/>
            </a:xfrm>
            <a:prstGeom prst="line">
              <a:avLst/>
            </a:prstGeom>
            <a:ln w="25400" cap="flat" cmpd="sng">
              <a:solidFill>
                <a:srgbClr val="008000"/>
              </a:solidFill>
              <a:prstDash val="solid"/>
              <a:headEnd type="none" w="med" len="med"/>
              <a:tailEnd type="none" w="med" len="med"/>
            </a:ln>
          </p:spPr>
        </p:sp>
        <p:sp>
          <p:nvSpPr>
            <p:cNvPr id="144556" name="Rectangle 438"/>
            <p:cNvSpPr/>
            <p:nvPr/>
          </p:nvSpPr>
          <p:spPr>
            <a:xfrm>
              <a:off x="1655" y="253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557" name="Rectangle 439"/>
            <p:cNvSpPr/>
            <p:nvPr/>
          </p:nvSpPr>
          <p:spPr>
            <a:xfrm>
              <a:off x="1655" y="324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grpSp>
        <p:nvGrpSpPr>
          <p:cNvPr id="3" name="Group 442"/>
          <p:cNvGrpSpPr/>
          <p:nvPr/>
        </p:nvGrpSpPr>
        <p:grpSpPr>
          <a:xfrm>
            <a:off x="5003800" y="2492375"/>
            <a:ext cx="3798888" cy="3902075"/>
            <a:chOff x="3152" y="1570"/>
            <a:chExt cx="2393" cy="2458"/>
          </a:xfrm>
        </p:grpSpPr>
        <p:sp>
          <p:nvSpPr>
            <p:cNvPr id="144391" name="Text Box 418"/>
            <p:cNvSpPr txBox="1"/>
            <p:nvPr/>
          </p:nvSpPr>
          <p:spPr>
            <a:xfrm>
              <a:off x="3309" y="3778"/>
              <a:ext cx="2153" cy="250"/>
            </a:xfrm>
            <a:prstGeom prst="rect">
              <a:avLst/>
            </a:prstGeom>
            <a:noFill/>
            <a:ln w="19050">
              <a:noFill/>
            </a:ln>
          </p:spPr>
          <p:txBody>
            <a:bodyPr>
              <a:spAutoFit/>
            </a:bodyPr>
            <a:lstStyle/>
            <a:p>
              <a:pPr>
                <a:spcBef>
                  <a:spcPct val="50000"/>
                </a:spcBef>
              </a:pPr>
              <a:r>
                <a:rPr lang="en-US" altLang="zh-CN" sz="2000" b="1" dirty="0">
                  <a:latin typeface="Arial" panose="020B0604020202020204" pitchFamily="34" charset="0"/>
                  <a:ea typeface="黑体" panose="02010609060101010101" pitchFamily="49" charset="-122"/>
                </a:rPr>
                <a:t>b) N</a:t>
              </a:r>
              <a:r>
                <a:rPr lang="en-US" altLang="zh-CN" sz="2000" b="1" baseline="-25000" dirty="0">
                  <a:latin typeface="Arial" panose="020B0604020202020204" pitchFamily="34" charset="0"/>
                  <a:ea typeface="黑体" panose="02010609060101010101" pitchFamily="49" charset="-122"/>
                </a:rPr>
                <a:t>1</a:t>
              </a:r>
              <a:r>
                <a:rPr lang="zh-CN" altLang="en-US" sz="2000" b="1" dirty="0">
                  <a:latin typeface="Arial" panose="020B0604020202020204" pitchFamily="34" charset="0"/>
                  <a:ea typeface="黑体" panose="02010609060101010101" pitchFamily="49" charset="-122"/>
                </a:rPr>
                <a:t>误差保持，</a:t>
              </a:r>
              <a:r>
                <a:rPr lang="en-US" altLang="zh-CN" sz="2000" b="1" dirty="0">
                  <a:latin typeface="Arial" panose="020B0604020202020204" pitchFamily="34" charset="0"/>
                  <a:ea typeface="黑体" panose="02010609060101010101" pitchFamily="49" charset="-122"/>
                </a:rPr>
                <a:t>N</a:t>
              </a:r>
              <a:r>
                <a:rPr lang="en-US" altLang="zh-CN" sz="2000" b="1" baseline="-25000" dirty="0">
                  <a:latin typeface="Arial" panose="020B0604020202020204" pitchFamily="34" charset="0"/>
                  <a:ea typeface="黑体" panose="02010609060101010101" pitchFamily="49" charset="-122"/>
                </a:rPr>
                <a:t>2</a:t>
              </a:r>
              <a:r>
                <a:rPr lang="zh-CN" altLang="en-US" sz="2000" b="1" dirty="0">
                  <a:latin typeface="Arial" panose="020B0604020202020204" pitchFamily="34" charset="0"/>
                  <a:ea typeface="黑体" panose="02010609060101010101" pitchFamily="49" charset="-122"/>
                </a:rPr>
                <a:t>调零放大</a:t>
              </a:r>
            </a:p>
          </p:txBody>
        </p:sp>
        <p:sp>
          <p:nvSpPr>
            <p:cNvPr id="144392" name="Text Box 216"/>
            <p:cNvSpPr txBox="1"/>
            <p:nvPr/>
          </p:nvSpPr>
          <p:spPr>
            <a:xfrm>
              <a:off x="4543" y="3681"/>
              <a:ext cx="453" cy="193"/>
            </a:xfrm>
            <a:prstGeom prst="rect">
              <a:avLst/>
            </a:prstGeom>
            <a:noFill/>
            <a:ln w="19050">
              <a:noFill/>
            </a:ln>
          </p:spPr>
          <p:txBody>
            <a:bodyPr lIns="0" tIns="0" rIns="0" bIns="0"/>
            <a:lstStyle/>
            <a:p>
              <a:pPr algn="just" eaLnBrk="0" hangingPunct="0"/>
              <a:endParaRPr lang="zh-CN" altLang="en-US" sz="2000" dirty="0">
                <a:solidFill>
                  <a:schemeClr val="tx2"/>
                </a:solidFill>
                <a:latin typeface="Arial" panose="020B0604020202020204" pitchFamily="34" charset="0"/>
                <a:ea typeface="黑体" panose="02010609060101010101" pitchFamily="49" charset="-122"/>
              </a:endParaRPr>
            </a:p>
          </p:txBody>
        </p:sp>
        <p:sp>
          <p:nvSpPr>
            <p:cNvPr id="144393" name="Line 217"/>
            <p:cNvSpPr/>
            <p:nvPr/>
          </p:nvSpPr>
          <p:spPr>
            <a:xfrm flipH="1">
              <a:off x="4052" y="1570"/>
              <a:ext cx="60" cy="67"/>
            </a:xfrm>
            <a:prstGeom prst="line">
              <a:avLst/>
            </a:prstGeom>
            <a:ln w="19050">
              <a:noFill/>
            </a:ln>
          </p:spPr>
        </p:sp>
        <p:sp>
          <p:nvSpPr>
            <p:cNvPr id="144394" name="Text Box 218"/>
            <p:cNvSpPr txBox="1"/>
            <p:nvPr/>
          </p:nvSpPr>
          <p:spPr>
            <a:xfrm>
              <a:off x="3909" y="1570"/>
              <a:ext cx="351" cy="151"/>
            </a:xfrm>
            <a:prstGeom prst="rect">
              <a:avLst/>
            </a:prstGeom>
            <a:noFill/>
            <a:ln w="19050">
              <a:noFill/>
            </a:ln>
          </p:spPr>
          <p:txBody>
            <a:bodyPr lIns="0" tIns="0" rIns="0" bIns="0"/>
            <a:lstStyle/>
            <a:p>
              <a:pPr algn="just" eaLnBrk="0" hangingPunct="0"/>
              <a:r>
                <a:rPr lang="en-US" altLang="zh-CN" sz="2000" i="1" dirty="0">
                  <a:solidFill>
                    <a:schemeClr val="tx2"/>
                  </a:solidFill>
                  <a:latin typeface="Arial" panose="020B0604020202020204" pitchFamily="34" charset="0"/>
                  <a:ea typeface="黑体" panose="02010609060101010101" pitchFamily="49" charset="-122"/>
                </a:rPr>
                <a:t>C</a:t>
              </a:r>
              <a:r>
                <a:rPr lang="en-US" altLang="zh-CN" sz="2000" baseline="-25000" dirty="0">
                  <a:solidFill>
                    <a:schemeClr val="tx2"/>
                  </a:solidFill>
                  <a:latin typeface="Arial" panose="020B0604020202020204" pitchFamily="34" charset="0"/>
                  <a:ea typeface="黑体" panose="02010609060101010101" pitchFamily="49" charset="-122"/>
                </a:rPr>
                <a:t>1</a:t>
              </a:r>
            </a:p>
          </p:txBody>
        </p:sp>
        <p:sp>
          <p:nvSpPr>
            <p:cNvPr id="144395" name="Text Box 219"/>
            <p:cNvSpPr txBox="1"/>
            <p:nvPr/>
          </p:nvSpPr>
          <p:spPr>
            <a:xfrm>
              <a:off x="5035" y="2449"/>
              <a:ext cx="220" cy="222"/>
            </a:xfrm>
            <a:prstGeom prst="rect">
              <a:avLst/>
            </a:prstGeom>
            <a:noFill/>
            <a:ln w="19050">
              <a:noFill/>
            </a:ln>
          </p:spPr>
          <p:txBody>
            <a:bodyPr lIns="0" tIns="0" rIns="0" bIns="0"/>
            <a:lstStyle/>
            <a:p>
              <a:pPr algn="just" eaLnBrk="0" hangingPunct="0"/>
              <a:endParaRPr lang="zh-CN" altLang="en-US" sz="2000" i="1" baseline="-25000" dirty="0">
                <a:solidFill>
                  <a:schemeClr val="tx2"/>
                </a:solidFill>
                <a:latin typeface="Arial" panose="020B0604020202020204" pitchFamily="34" charset="0"/>
                <a:ea typeface="黑体" panose="02010609060101010101" pitchFamily="49" charset="-122"/>
              </a:endParaRPr>
            </a:p>
          </p:txBody>
        </p:sp>
        <p:sp>
          <p:nvSpPr>
            <p:cNvPr id="144396" name="Line 220"/>
            <p:cNvSpPr/>
            <p:nvPr/>
          </p:nvSpPr>
          <p:spPr>
            <a:xfrm>
              <a:off x="4993" y="2608"/>
              <a:ext cx="176" cy="0"/>
            </a:xfrm>
            <a:prstGeom prst="line">
              <a:avLst/>
            </a:prstGeom>
            <a:ln w="19050" cap="flat" cmpd="sng">
              <a:solidFill>
                <a:srgbClr val="000000"/>
              </a:solidFill>
              <a:prstDash val="solid"/>
              <a:headEnd type="none" w="med" len="med"/>
              <a:tailEnd type="none" w="med" len="med"/>
            </a:ln>
          </p:spPr>
        </p:sp>
        <p:sp>
          <p:nvSpPr>
            <p:cNvPr id="144397" name="Oval 221"/>
            <p:cNvSpPr/>
            <p:nvPr/>
          </p:nvSpPr>
          <p:spPr>
            <a:xfrm>
              <a:off x="3641" y="2371"/>
              <a:ext cx="47" cy="37"/>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398" name="Oval 222"/>
            <p:cNvSpPr/>
            <p:nvPr/>
          </p:nvSpPr>
          <p:spPr>
            <a:xfrm>
              <a:off x="5147" y="2589"/>
              <a:ext cx="46" cy="3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399" name="Text Box 223"/>
            <p:cNvSpPr txBox="1"/>
            <p:nvPr/>
          </p:nvSpPr>
          <p:spPr>
            <a:xfrm>
              <a:off x="3443" y="2741"/>
              <a:ext cx="176" cy="242"/>
            </a:xfrm>
            <a:prstGeom prst="rect">
              <a:avLst/>
            </a:prstGeom>
            <a:noFill/>
            <a:ln w="19050">
              <a:noFill/>
            </a:ln>
          </p:spPr>
          <p:txBody>
            <a:bodyPr lIns="0" tIns="0" rIns="0" bIns="0"/>
            <a:lstStyle/>
            <a:p>
              <a:pPr algn="just" eaLnBrk="0" hangingPunct="0"/>
              <a:r>
                <a:rPr lang="en-US" altLang="zh-CN" sz="2000" i="1" dirty="0">
                  <a:solidFill>
                    <a:schemeClr val="tx2"/>
                  </a:solidFill>
                  <a:latin typeface="Arial" panose="020B0604020202020204" pitchFamily="34" charset="0"/>
                  <a:ea typeface="黑体" panose="02010609060101010101" pitchFamily="49" charset="-122"/>
                </a:rPr>
                <a:t>G</a:t>
              </a:r>
            </a:p>
          </p:txBody>
        </p:sp>
        <p:sp>
          <p:nvSpPr>
            <p:cNvPr id="144400" name="Oval 224"/>
            <p:cNvSpPr/>
            <p:nvPr/>
          </p:nvSpPr>
          <p:spPr>
            <a:xfrm>
              <a:off x="3624" y="2781"/>
              <a:ext cx="46" cy="3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01" name="Line 225"/>
            <p:cNvSpPr/>
            <p:nvPr/>
          </p:nvSpPr>
          <p:spPr>
            <a:xfrm>
              <a:off x="5036" y="1948"/>
              <a:ext cx="0" cy="1429"/>
            </a:xfrm>
            <a:prstGeom prst="line">
              <a:avLst/>
            </a:prstGeom>
            <a:ln w="15875" cap="flat" cmpd="sng">
              <a:solidFill>
                <a:srgbClr val="CC0066"/>
              </a:solidFill>
              <a:prstDash val="lgDashDot"/>
              <a:headEnd type="none" w="med" len="med"/>
              <a:tailEnd type="none" w="med" len="med"/>
            </a:ln>
          </p:spPr>
        </p:sp>
        <p:sp>
          <p:nvSpPr>
            <p:cNvPr id="144402" name="Line 226"/>
            <p:cNvSpPr/>
            <p:nvPr/>
          </p:nvSpPr>
          <p:spPr>
            <a:xfrm>
              <a:off x="3749" y="1949"/>
              <a:ext cx="1286" cy="0"/>
            </a:xfrm>
            <a:prstGeom prst="line">
              <a:avLst/>
            </a:prstGeom>
            <a:ln w="15875" cap="flat" cmpd="sng">
              <a:solidFill>
                <a:srgbClr val="CC0066"/>
              </a:solidFill>
              <a:prstDash val="lgDashDot"/>
              <a:headEnd type="none" w="med" len="med"/>
              <a:tailEnd type="none" w="med" len="med"/>
            </a:ln>
          </p:spPr>
        </p:sp>
        <p:sp>
          <p:nvSpPr>
            <p:cNvPr id="144403" name="Line 227"/>
            <p:cNvSpPr/>
            <p:nvPr/>
          </p:nvSpPr>
          <p:spPr>
            <a:xfrm>
              <a:off x="3739" y="3385"/>
              <a:ext cx="1286" cy="0"/>
            </a:xfrm>
            <a:prstGeom prst="line">
              <a:avLst/>
            </a:prstGeom>
            <a:ln w="15875" cap="flat" cmpd="sng">
              <a:solidFill>
                <a:srgbClr val="CC0066"/>
              </a:solidFill>
              <a:prstDash val="lgDashDot"/>
              <a:headEnd type="none" w="med" len="med"/>
              <a:tailEnd type="none" w="med" len="med"/>
            </a:ln>
          </p:spPr>
        </p:sp>
        <p:sp>
          <p:nvSpPr>
            <p:cNvPr id="144404" name="Oval 228"/>
            <p:cNvSpPr/>
            <p:nvPr/>
          </p:nvSpPr>
          <p:spPr>
            <a:xfrm>
              <a:off x="3875" y="1814"/>
              <a:ext cx="41" cy="3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05" name="Oval 229"/>
            <p:cNvSpPr/>
            <p:nvPr/>
          </p:nvSpPr>
          <p:spPr>
            <a:xfrm>
              <a:off x="4066" y="1814"/>
              <a:ext cx="40" cy="3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06" name="Line 230"/>
            <p:cNvSpPr/>
            <p:nvPr/>
          </p:nvSpPr>
          <p:spPr>
            <a:xfrm flipV="1">
              <a:off x="4080" y="1850"/>
              <a:ext cx="0" cy="53"/>
            </a:xfrm>
            <a:prstGeom prst="line">
              <a:avLst/>
            </a:prstGeom>
            <a:ln w="19050" cap="flat" cmpd="sng">
              <a:solidFill>
                <a:srgbClr val="000000"/>
              </a:solidFill>
              <a:prstDash val="solid"/>
              <a:headEnd type="none" w="med" len="med"/>
              <a:tailEnd type="none" w="med" len="med"/>
            </a:ln>
          </p:spPr>
        </p:sp>
        <p:sp>
          <p:nvSpPr>
            <p:cNvPr id="144407" name="Line 231"/>
            <p:cNvSpPr/>
            <p:nvPr/>
          </p:nvSpPr>
          <p:spPr>
            <a:xfrm>
              <a:off x="3894" y="3296"/>
              <a:ext cx="0" cy="179"/>
            </a:xfrm>
            <a:prstGeom prst="line">
              <a:avLst/>
            </a:prstGeom>
            <a:ln w="19050" cap="flat" cmpd="sng">
              <a:solidFill>
                <a:srgbClr val="000000"/>
              </a:solidFill>
              <a:prstDash val="solid"/>
              <a:headEnd type="none" w="med" len="med"/>
              <a:tailEnd type="none" w="med" len="med"/>
            </a:ln>
          </p:spPr>
        </p:sp>
        <p:sp>
          <p:nvSpPr>
            <p:cNvPr id="144408" name="Line 232"/>
            <p:cNvSpPr/>
            <p:nvPr/>
          </p:nvSpPr>
          <p:spPr>
            <a:xfrm>
              <a:off x="4080" y="3031"/>
              <a:ext cx="0" cy="434"/>
            </a:xfrm>
            <a:prstGeom prst="line">
              <a:avLst/>
            </a:prstGeom>
            <a:ln w="19050" cap="flat" cmpd="sng">
              <a:solidFill>
                <a:srgbClr val="000000"/>
              </a:solidFill>
              <a:prstDash val="solid"/>
              <a:headEnd type="none" w="med" len="med"/>
              <a:tailEnd type="none" w="med" len="med"/>
            </a:ln>
          </p:spPr>
        </p:sp>
        <p:sp>
          <p:nvSpPr>
            <p:cNvPr id="144409" name="Oval 233"/>
            <p:cNvSpPr/>
            <p:nvPr/>
          </p:nvSpPr>
          <p:spPr>
            <a:xfrm>
              <a:off x="3876" y="3476"/>
              <a:ext cx="41" cy="3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10" name="Oval 234"/>
            <p:cNvSpPr/>
            <p:nvPr/>
          </p:nvSpPr>
          <p:spPr>
            <a:xfrm>
              <a:off x="4065" y="3475"/>
              <a:ext cx="41" cy="33"/>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11" name="Line 235"/>
            <p:cNvSpPr/>
            <p:nvPr/>
          </p:nvSpPr>
          <p:spPr>
            <a:xfrm flipV="1">
              <a:off x="4080" y="1845"/>
              <a:ext cx="0" cy="308"/>
            </a:xfrm>
            <a:prstGeom prst="line">
              <a:avLst/>
            </a:prstGeom>
            <a:ln w="19050" cap="flat" cmpd="sng">
              <a:solidFill>
                <a:srgbClr val="000000"/>
              </a:solidFill>
              <a:prstDash val="solid"/>
              <a:headEnd type="none" w="med" len="med"/>
              <a:tailEnd type="none" w="med" len="med"/>
            </a:ln>
          </p:spPr>
        </p:sp>
        <p:sp>
          <p:nvSpPr>
            <p:cNvPr id="144412" name="Line 236"/>
            <p:cNvSpPr/>
            <p:nvPr/>
          </p:nvSpPr>
          <p:spPr>
            <a:xfrm>
              <a:off x="3894" y="1845"/>
              <a:ext cx="0" cy="308"/>
            </a:xfrm>
            <a:prstGeom prst="line">
              <a:avLst/>
            </a:prstGeom>
            <a:ln w="19050" cap="flat" cmpd="sng">
              <a:solidFill>
                <a:srgbClr val="000000"/>
              </a:solidFill>
              <a:prstDash val="solid"/>
              <a:headEnd type="none" w="med" len="med"/>
              <a:tailEnd type="none" w="med" len="med"/>
            </a:ln>
          </p:spPr>
        </p:sp>
        <p:sp>
          <p:nvSpPr>
            <p:cNvPr id="144413" name="Line 237"/>
            <p:cNvSpPr/>
            <p:nvPr/>
          </p:nvSpPr>
          <p:spPr>
            <a:xfrm>
              <a:off x="3894" y="2090"/>
              <a:ext cx="0" cy="285"/>
            </a:xfrm>
            <a:prstGeom prst="line">
              <a:avLst/>
            </a:prstGeom>
            <a:ln w="19050" cap="flat" cmpd="sng">
              <a:solidFill>
                <a:srgbClr val="000000"/>
              </a:solidFill>
              <a:prstDash val="solid"/>
              <a:headEnd type="none" w="med" len="med"/>
              <a:tailEnd type="none" w="med" len="med"/>
            </a:ln>
          </p:spPr>
        </p:sp>
        <p:sp>
          <p:nvSpPr>
            <p:cNvPr id="144414" name="Line 238"/>
            <p:cNvSpPr/>
            <p:nvPr/>
          </p:nvSpPr>
          <p:spPr>
            <a:xfrm>
              <a:off x="3894" y="2285"/>
              <a:ext cx="0" cy="287"/>
            </a:xfrm>
            <a:prstGeom prst="line">
              <a:avLst/>
            </a:prstGeom>
            <a:ln w="19050" cap="flat" cmpd="sng">
              <a:solidFill>
                <a:srgbClr val="000000"/>
              </a:solidFill>
              <a:prstDash val="solid"/>
              <a:headEnd type="none" w="med" len="med"/>
              <a:tailEnd type="none" w="med" len="med"/>
            </a:ln>
          </p:spPr>
        </p:sp>
        <p:sp>
          <p:nvSpPr>
            <p:cNvPr id="144415" name="Line 239"/>
            <p:cNvSpPr/>
            <p:nvPr/>
          </p:nvSpPr>
          <p:spPr>
            <a:xfrm>
              <a:off x="4086" y="2146"/>
              <a:ext cx="0" cy="657"/>
            </a:xfrm>
            <a:prstGeom prst="line">
              <a:avLst/>
            </a:prstGeom>
            <a:ln w="19050" cap="flat" cmpd="sng">
              <a:solidFill>
                <a:srgbClr val="000000"/>
              </a:solidFill>
              <a:prstDash val="solid"/>
              <a:headEnd type="none" w="med" len="med"/>
              <a:tailEnd type="none" w="med" len="med"/>
            </a:ln>
          </p:spPr>
        </p:sp>
        <p:sp>
          <p:nvSpPr>
            <p:cNvPr id="144416" name="Line 240"/>
            <p:cNvSpPr/>
            <p:nvPr/>
          </p:nvSpPr>
          <p:spPr>
            <a:xfrm>
              <a:off x="3673" y="2803"/>
              <a:ext cx="397" cy="0"/>
            </a:xfrm>
            <a:prstGeom prst="line">
              <a:avLst/>
            </a:prstGeom>
            <a:ln w="19050" cap="flat" cmpd="sng">
              <a:solidFill>
                <a:srgbClr val="000000"/>
              </a:solidFill>
              <a:prstDash val="solid"/>
              <a:headEnd type="none" w="med" len="med"/>
              <a:tailEnd type="none" w="med" len="med"/>
            </a:ln>
          </p:spPr>
        </p:sp>
        <p:sp>
          <p:nvSpPr>
            <p:cNvPr id="144417" name="Line 241"/>
            <p:cNvSpPr/>
            <p:nvPr/>
          </p:nvSpPr>
          <p:spPr>
            <a:xfrm>
              <a:off x="4001" y="2803"/>
              <a:ext cx="77" cy="0"/>
            </a:xfrm>
            <a:prstGeom prst="line">
              <a:avLst/>
            </a:prstGeom>
            <a:ln w="19050" cap="flat" cmpd="sng">
              <a:solidFill>
                <a:srgbClr val="000000"/>
              </a:solidFill>
              <a:prstDash val="solid"/>
              <a:headEnd type="none" w="med" len="med"/>
              <a:tailEnd type="none" w="med" len="med"/>
            </a:ln>
          </p:spPr>
        </p:sp>
        <p:sp>
          <p:nvSpPr>
            <p:cNvPr id="144418" name="Line 242"/>
            <p:cNvSpPr/>
            <p:nvPr/>
          </p:nvSpPr>
          <p:spPr>
            <a:xfrm>
              <a:off x="3981" y="2218"/>
              <a:ext cx="0" cy="697"/>
            </a:xfrm>
            <a:prstGeom prst="line">
              <a:avLst/>
            </a:prstGeom>
            <a:ln w="19050" cap="flat" cmpd="sng">
              <a:solidFill>
                <a:srgbClr val="000000"/>
              </a:solidFill>
              <a:prstDash val="solid"/>
              <a:headEnd type="none" w="med" len="med"/>
              <a:tailEnd type="none" w="med" len="med"/>
            </a:ln>
          </p:spPr>
        </p:sp>
        <p:sp>
          <p:nvSpPr>
            <p:cNvPr id="144419" name="Line 243"/>
            <p:cNvSpPr/>
            <p:nvPr/>
          </p:nvSpPr>
          <p:spPr>
            <a:xfrm flipH="1">
              <a:off x="3894" y="2915"/>
              <a:ext cx="87" cy="0"/>
            </a:xfrm>
            <a:prstGeom prst="line">
              <a:avLst/>
            </a:prstGeom>
            <a:ln w="19050" cap="flat" cmpd="sng">
              <a:solidFill>
                <a:srgbClr val="000000"/>
              </a:solidFill>
              <a:prstDash val="solid"/>
              <a:headEnd type="none" w="med" len="med"/>
              <a:tailEnd type="none" w="med" len="med"/>
            </a:ln>
          </p:spPr>
        </p:sp>
        <p:sp>
          <p:nvSpPr>
            <p:cNvPr id="144420" name="Line 244"/>
            <p:cNvSpPr/>
            <p:nvPr/>
          </p:nvSpPr>
          <p:spPr>
            <a:xfrm flipV="1">
              <a:off x="3894" y="2915"/>
              <a:ext cx="0" cy="402"/>
            </a:xfrm>
            <a:prstGeom prst="line">
              <a:avLst/>
            </a:prstGeom>
            <a:ln w="19050" cap="flat" cmpd="sng">
              <a:solidFill>
                <a:srgbClr val="000000"/>
              </a:solidFill>
              <a:prstDash val="solid"/>
              <a:headEnd type="none" w="med" len="med"/>
              <a:tailEnd type="none" w="med" len="med"/>
            </a:ln>
          </p:spPr>
        </p:sp>
        <p:sp>
          <p:nvSpPr>
            <p:cNvPr id="144421" name="Line 245"/>
            <p:cNvSpPr/>
            <p:nvPr/>
          </p:nvSpPr>
          <p:spPr>
            <a:xfrm flipH="1">
              <a:off x="3830" y="3045"/>
              <a:ext cx="373" cy="0"/>
            </a:xfrm>
            <a:prstGeom prst="line">
              <a:avLst/>
            </a:prstGeom>
            <a:ln w="19050" cap="flat" cmpd="sng">
              <a:solidFill>
                <a:srgbClr val="000000"/>
              </a:solidFill>
              <a:prstDash val="solid"/>
              <a:headEnd type="none" w="med" len="med"/>
              <a:tailEnd type="none" w="med" len="med"/>
            </a:ln>
          </p:spPr>
        </p:sp>
        <p:sp>
          <p:nvSpPr>
            <p:cNvPr id="144422" name="Line 246"/>
            <p:cNvSpPr/>
            <p:nvPr/>
          </p:nvSpPr>
          <p:spPr>
            <a:xfrm flipV="1">
              <a:off x="3827" y="2389"/>
              <a:ext cx="0" cy="656"/>
            </a:xfrm>
            <a:prstGeom prst="line">
              <a:avLst/>
            </a:prstGeom>
            <a:ln w="19050" cap="flat" cmpd="sng">
              <a:solidFill>
                <a:srgbClr val="000000"/>
              </a:solidFill>
              <a:prstDash val="solid"/>
              <a:headEnd type="none" w="med" len="med"/>
              <a:tailEnd type="none" w="med" len="med"/>
            </a:ln>
          </p:spPr>
        </p:sp>
        <p:sp>
          <p:nvSpPr>
            <p:cNvPr id="144423" name="Line 247"/>
            <p:cNvSpPr/>
            <p:nvPr/>
          </p:nvSpPr>
          <p:spPr>
            <a:xfrm flipH="1">
              <a:off x="3685" y="2389"/>
              <a:ext cx="142" cy="0"/>
            </a:xfrm>
            <a:prstGeom prst="line">
              <a:avLst/>
            </a:prstGeom>
            <a:ln w="19050" cap="flat" cmpd="sng">
              <a:solidFill>
                <a:srgbClr val="000000"/>
              </a:solidFill>
              <a:prstDash val="solid"/>
              <a:headEnd type="none" w="med" len="med"/>
              <a:tailEnd type="none" w="med" len="med"/>
            </a:ln>
          </p:spPr>
        </p:sp>
        <p:sp>
          <p:nvSpPr>
            <p:cNvPr id="144424" name="Line 248"/>
            <p:cNvSpPr/>
            <p:nvPr/>
          </p:nvSpPr>
          <p:spPr>
            <a:xfrm flipH="1">
              <a:off x="4914" y="2608"/>
              <a:ext cx="99" cy="0"/>
            </a:xfrm>
            <a:prstGeom prst="line">
              <a:avLst/>
            </a:prstGeom>
            <a:ln w="19050" cap="flat" cmpd="sng">
              <a:solidFill>
                <a:srgbClr val="000000"/>
              </a:solidFill>
              <a:prstDash val="solid"/>
              <a:headEnd type="none" w="med" len="med"/>
              <a:tailEnd type="none" w="med" len="med"/>
            </a:ln>
          </p:spPr>
        </p:sp>
        <p:sp>
          <p:nvSpPr>
            <p:cNvPr id="144425" name="Text Box 249"/>
            <p:cNvSpPr txBox="1"/>
            <p:nvPr/>
          </p:nvSpPr>
          <p:spPr>
            <a:xfrm>
              <a:off x="3152" y="2389"/>
              <a:ext cx="640" cy="225"/>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－输入 </a:t>
              </a:r>
            </a:p>
          </p:txBody>
        </p:sp>
        <p:sp>
          <p:nvSpPr>
            <p:cNvPr id="144426" name="Text Box 250"/>
            <p:cNvSpPr txBox="1"/>
            <p:nvPr/>
          </p:nvSpPr>
          <p:spPr>
            <a:xfrm>
              <a:off x="3892" y="3542"/>
              <a:ext cx="482" cy="23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44427" name="Text Box 251"/>
            <p:cNvSpPr txBox="1"/>
            <p:nvPr/>
          </p:nvSpPr>
          <p:spPr>
            <a:xfrm>
              <a:off x="3195" y="2038"/>
              <a:ext cx="524" cy="258"/>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+输入</a:t>
              </a:r>
            </a:p>
            <a:p>
              <a:pPr algn="just" eaLnBrk="0" hangingPunct="0"/>
              <a:r>
                <a:rPr lang="zh-CN" altLang="en-US" sz="2000" dirty="0">
                  <a:solidFill>
                    <a:schemeClr val="tx2"/>
                  </a:solidFill>
                  <a:latin typeface="Arial" panose="020B0604020202020204" pitchFamily="34" charset="0"/>
                  <a:ea typeface="黑体" panose="02010609060101010101" pitchFamily="49" charset="-122"/>
                </a:rPr>
                <a:t> </a:t>
              </a:r>
            </a:p>
          </p:txBody>
        </p:sp>
        <p:sp>
          <p:nvSpPr>
            <p:cNvPr id="144428" name="Text Box 252"/>
            <p:cNvSpPr txBox="1"/>
            <p:nvPr/>
          </p:nvSpPr>
          <p:spPr>
            <a:xfrm>
              <a:off x="5100" y="2383"/>
              <a:ext cx="445" cy="321"/>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输出</a:t>
              </a:r>
              <a:r>
                <a:rPr lang="zh-CN" altLang="en-US" sz="2000" dirty="0">
                  <a:solidFill>
                    <a:schemeClr val="tx2"/>
                  </a:solidFill>
                  <a:latin typeface="Arial" panose="020B0604020202020204" pitchFamily="34" charset="0"/>
                  <a:ea typeface="黑体" panose="02010609060101010101" pitchFamily="49" charset="-122"/>
                </a:rPr>
                <a:t> </a:t>
              </a:r>
            </a:p>
          </p:txBody>
        </p:sp>
        <p:sp>
          <p:nvSpPr>
            <p:cNvPr id="144429" name="Oval 253"/>
            <p:cNvSpPr/>
            <p:nvPr/>
          </p:nvSpPr>
          <p:spPr>
            <a:xfrm>
              <a:off x="3639" y="2200"/>
              <a:ext cx="48" cy="37"/>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30" name="Line 254"/>
            <p:cNvSpPr/>
            <p:nvPr/>
          </p:nvSpPr>
          <p:spPr>
            <a:xfrm>
              <a:off x="3751" y="1949"/>
              <a:ext cx="0" cy="1428"/>
            </a:xfrm>
            <a:prstGeom prst="line">
              <a:avLst/>
            </a:prstGeom>
            <a:ln w="15875" cap="flat" cmpd="sng">
              <a:solidFill>
                <a:srgbClr val="CC0066"/>
              </a:solidFill>
              <a:prstDash val="lgDashDot"/>
              <a:headEnd type="none" w="med" len="med"/>
              <a:tailEnd type="none" w="med" len="med"/>
            </a:ln>
          </p:spPr>
        </p:sp>
        <p:sp>
          <p:nvSpPr>
            <p:cNvPr id="144431" name="Line 258"/>
            <p:cNvSpPr/>
            <p:nvPr/>
          </p:nvSpPr>
          <p:spPr>
            <a:xfrm rot="10800000">
              <a:off x="4004" y="3492"/>
              <a:ext cx="61" cy="0"/>
            </a:xfrm>
            <a:prstGeom prst="line">
              <a:avLst/>
            </a:prstGeom>
            <a:ln w="19050" cap="flat" cmpd="sng">
              <a:solidFill>
                <a:srgbClr val="000000"/>
              </a:solidFill>
              <a:prstDash val="solid"/>
              <a:headEnd type="none" w="med" len="med"/>
              <a:tailEnd type="none" w="med" len="med"/>
            </a:ln>
          </p:spPr>
        </p:sp>
        <p:sp>
          <p:nvSpPr>
            <p:cNvPr id="144432" name="Line 259"/>
            <p:cNvSpPr/>
            <p:nvPr/>
          </p:nvSpPr>
          <p:spPr>
            <a:xfrm rot="10800000">
              <a:off x="3907" y="3492"/>
              <a:ext cx="67" cy="0"/>
            </a:xfrm>
            <a:prstGeom prst="line">
              <a:avLst/>
            </a:prstGeom>
            <a:ln w="19050" cap="flat" cmpd="sng">
              <a:solidFill>
                <a:srgbClr val="000000"/>
              </a:solidFill>
              <a:prstDash val="solid"/>
              <a:headEnd type="none" w="med" len="med"/>
              <a:tailEnd type="none" w="med" len="med"/>
            </a:ln>
          </p:spPr>
        </p:sp>
        <p:sp>
          <p:nvSpPr>
            <p:cNvPr id="144433" name="Line 263"/>
            <p:cNvSpPr/>
            <p:nvPr/>
          </p:nvSpPr>
          <p:spPr>
            <a:xfrm rot="10800000">
              <a:off x="4004" y="1832"/>
              <a:ext cx="62" cy="0"/>
            </a:xfrm>
            <a:prstGeom prst="line">
              <a:avLst/>
            </a:prstGeom>
            <a:ln w="19050" cap="flat" cmpd="sng">
              <a:solidFill>
                <a:schemeClr val="tx1"/>
              </a:solidFill>
              <a:prstDash val="solid"/>
              <a:headEnd type="none" w="med" len="med"/>
              <a:tailEnd type="none" w="med" len="med"/>
            </a:ln>
          </p:spPr>
        </p:sp>
        <p:sp>
          <p:nvSpPr>
            <p:cNvPr id="144434" name="Line 264"/>
            <p:cNvSpPr/>
            <p:nvPr/>
          </p:nvSpPr>
          <p:spPr>
            <a:xfrm rot="10800000">
              <a:off x="3916" y="1832"/>
              <a:ext cx="57" cy="0"/>
            </a:xfrm>
            <a:prstGeom prst="line">
              <a:avLst/>
            </a:prstGeom>
            <a:ln w="19050" cap="flat" cmpd="sng">
              <a:solidFill>
                <a:schemeClr val="tx1"/>
              </a:solidFill>
              <a:prstDash val="solid"/>
              <a:headEnd type="none" w="med" len="med"/>
              <a:tailEnd type="none" w="med" len="med"/>
            </a:ln>
          </p:spPr>
        </p:sp>
        <p:sp>
          <p:nvSpPr>
            <p:cNvPr id="144435" name="Line 265"/>
            <p:cNvSpPr/>
            <p:nvPr/>
          </p:nvSpPr>
          <p:spPr>
            <a:xfrm>
              <a:off x="4834" y="2304"/>
              <a:ext cx="0" cy="265"/>
            </a:xfrm>
            <a:prstGeom prst="line">
              <a:avLst/>
            </a:prstGeom>
            <a:ln w="19050" cap="flat" cmpd="sng">
              <a:solidFill>
                <a:srgbClr val="000000"/>
              </a:solidFill>
              <a:prstDash val="solid"/>
              <a:headEnd type="none" w="med" len="med"/>
              <a:tailEnd type="none" w="med" len="med"/>
            </a:ln>
          </p:spPr>
        </p:sp>
        <p:sp>
          <p:nvSpPr>
            <p:cNvPr id="144436" name="Line 266"/>
            <p:cNvSpPr/>
            <p:nvPr/>
          </p:nvSpPr>
          <p:spPr>
            <a:xfrm>
              <a:off x="4911" y="2966"/>
              <a:ext cx="0" cy="307"/>
            </a:xfrm>
            <a:prstGeom prst="line">
              <a:avLst/>
            </a:prstGeom>
            <a:ln w="19050" cap="flat" cmpd="sng">
              <a:solidFill>
                <a:srgbClr val="000000"/>
              </a:solidFill>
              <a:prstDash val="solid"/>
              <a:headEnd type="none" w="med" len="med"/>
              <a:tailEnd type="none" w="med" len="med"/>
            </a:ln>
          </p:spPr>
        </p:sp>
        <p:sp>
          <p:nvSpPr>
            <p:cNvPr id="144437" name="Line 268"/>
            <p:cNvSpPr/>
            <p:nvPr/>
          </p:nvSpPr>
          <p:spPr>
            <a:xfrm flipH="1" flipV="1">
              <a:off x="4542" y="3277"/>
              <a:ext cx="369" cy="0"/>
            </a:xfrm>
            <a:prstGeom prst="line">
              <a:avLst/>
            </a:prstGeom>
            <a:ln w="19050" cap="flat" cmpd="sng">
              <a:solidFill>
                <a:srgbClr val="000000"/>
              </a:solidFill>
              <a:prstDash val="solid"/>
              <a:headEnd type="none" w="med" len="med"/>
              <a:tailEnd type="none" w="med" len="med"/>
            </a:ln>
          </p:spPr>
        </p:sp>
        <p:sp>
          <p:nvSpPr>
            <p:cNvPr id="144438" name="Text Box 269"/>
            <p:cNvSpPr txBox="1"/>
            <p:nvPr/>
          </p:nvSpPr>
          <p:spPr>
            <a:xfrm>
              <a:off x="4579" y="3093"/>
              <a:ext cx="263" cy="1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144439" name="Line 270"/>
            <p:cNvSpPr/>
            <p:nvPr/>
          </p:nvSpPr>
          <p:spPr>
            <a:xfrm>
              <a:off x="4911" y="2985"/>
              <a:ext cx="0" cy="294"/>
            </a:xfrm>
            <a:prstGeom prst="line">
              <a:avLst/>
            </a:prstGeom>
            <a:ln w="19050" cap="flat" cmpd="sng">
              <a:solidFill>
                <a:srgbClr val="000000"/>
              </a:solidFill>
              <a:prstDash val="solid"/>
              <a:headEnd type="none" w="med" len="med"/>
              <a:tailEnd type="none" w="med" len="med"/>
            </a:ln>
          </p:spPr>
        </p:sp>
        <p:sp>
          <p:nvSpPr>
            <p:cNvPr id="144440" name="Line 271"/>
            <p:cNvSpPr/>
            <p:nvPr/>
          </p:nvSpPr>
          <p:spPr>
            <a:xfrm>
              <a:off x="4665" y="2303"/>
              <a:ext cx="169" cy="0"/>
            </a:xfrm>
            <a:prstGeom prst="line">
              <a:avLst/>
            </a:prstGeom>
            <a:ln w="19050" cap="flat" cmpd="sng">
              <a:solidFill>
                <a:srgbClr val="000000"/>
              </a:solidFill>
              <a:prstDash val="solid"/>
              <a:headEnd type="none" w="med" len="med"/>
              <a:tailEnd type="none" w="med" len="med"/>
            </a:ln>
          </p:spPr>
        </p:sp>
        <p:sp>
          <p:nvSpPr>
            <p:cNvPr id="144441" name="AutoShape 272"/>
            <p:cNvSpPr/>
            <p:nvPr/>
          </p:nvSpPr>
          <p:spPr>
            <a:xfrm rot="5400000">
              <a:off x="4314" y="2088"/>
              <a:ext cx="81" cy="103"/>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42" name="Line 273"/>
            <p:cNvSpPr/>
            <p:nvPr/>
          </p:nvSpPr>
          <p:spPr>
            <a:xfrm>
              <a:off x="4257" y="2067"/>
              <a:ext cx="366" cy="0"/>
            </a:xfrm>
            <a:prstGeom prst="line">
              <a:avLst/>
            </a:prstGeom>
            <a:ln w="19050" cap="flat" cmpd="sng">
              <a:solidFill>
                <a:srgbClr val="000000"/>
              </a:solidFill>
              <a:prstDash val="solid"/>
              <a:headEnd type="none" w="med" len="med"/>
              <a:tailEnd type="none" w="med" len="med"/>
            </a:ln>
          </p:spPr>
        </p:sp>
        <p:sp>
          <p:nvSpPr>
            <p:cNvPr id="144443" name="Line 274"/>
            <p:cNvSpPr/>
            <p:nvPr/>
          </p:nvSpPr>
          <p:spPr>
            <a:xfrm rot="5400000">
              <a:off x="4419" y="2268"/>
              <a:ext cx="405" cy="0"/>
            </a:xfrm>
            <a:prstGeom prst="line">
              <a:avLst/>
            </a:prstGeom>
            <a:ln w="19050" cap="flat" cmpd="sng">
              <a:solidFill>
                <a:srgbClr val="000000"/>
              </a:solidFill>
              <a:prstDash val="solid"/>
              <a:headEnd type="none" w="med" len="med"/>
              <a:tailEnd type="none" w="med" len="med"/>
            </a:ln>
          </p:spPr>
        </p:sp>
        <p:sp>
          <p:nvSpPr>
            <p:cNvPr id="144444" name="Line 275"/>
            <p:cNvSpPr/>
            <p:nvPr/>
          </p:nvSpPr>
          <p:spPr>
            <a:xfrm>
              <a:off x="4257" y="2472"/>
              <a:ext cx="366" cy="0"/>
            </a:xfrm>
            <a:prstGeom prst="line">
              <a:avLst/>
            </a:prstGeom>
            <a:ln w="19050" cap="flat" cmpd="sng">
              <a:solidFill>
                <a:srgbClr val="000000"/>
              </a:solidFill>
              <a:prstDash val="solid"/>
              <a:headEnd type="none" w="med" len="med"/>
              <a:tailEnd type="none" w="med" len="med"/>
            </a:ln>
          </p:spPr>
        </p:sp>
        <p:sp>
          <p:nvSpPr>
            <p:cNvPr id="144445" name="Line 276"/>
            <p:cNvSpPr/>
            <p:nvPr/>
          </p:nvSpPr>
          <p:spPr>
            <a:xfrm rot="5400000">
              <a:off x="4053" y="2268"/>
              <a:ext cx="405" cy="0"/>
            </a:xfrm>
            <a:prstGeom prst="line">
              <a:avLst/>
            </a:prstGeom>
            <a:ln w="19050" cap="flat" cmpd="sng">
              <a:solidFill>
                <a:srgbClr val="000000"/>
              </a:solidFill>
              <a:prstDash val="solid"/>
              <a:headEnd type="none" w="med" len="med"/>
              <a:tailEnd type="none" w="med" len="med"/>
            </a:ln>
          </p:spPr>
        </p:sp>
        <p:sp>
          <p:nvSpPr>
            <p:cNvPr id="144446" name="Text Box 277"/>
            <p:cNvSpPr txBox="1"/>
            <p:nvPr/>
          </p:nvSpPr>
          <p:spPr>
            <a:xfrm>
              <a:off x="4429" y="2041"/>
              <a:ext cx="110"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47" name="Line 278"/>
            <p:cNvSpPr/>
            <p:nvPr/>
          </p:nvSpPr>
          <p:spPr>
            <a:xfrm>
              <a:off x="4625" y="2302"/>
              <a:ext cx="157" cy="0"/>
            </a:xfrm>
            <a:prstGeom prst="line">
              <a:avLst/>
            </a:prstGeom>
            <a:ln w="19050" cap="flat" cmpd="sng">
              <a:solidFill>
                <a:srgbClr val="000000"/>
              </a:solidFill>
              <a:prstDash val="solid"/>
              <a:headEnd type="none" w="med" len="med"/>
              <a:tailEnd type="none" w="med" len="med"/>
            </a:ln>
          </p:spPr>
        </p:sp>
        <p:sp>
          <p:nvSpPr>
            <p:cNvPr id="144448" name="Text Box 279"/>
            <p:cNvSpPr txBox="1"/>
            <p:nvPr/>
          </p:nvSpPr>
          <p:spPr>
            <a:xfrm>
              <a:off x="4295" y="2321"/>
              <a:ext cx="104"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49" name="Text Box 280"/>
            <p:cNvSpPr txBox="1"/>
            <p:nvPr/>
          </p:nvSpPr>
          <p:spPr>
            <a:xfrm>
              <a:off x="4285" y="2146"/>
              <a:ext cx="101" cy="109"/>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50" name="Text Box 281"/>
            <p:cNvSpPr txBox="1"/>
            <p:nvPr/>
          </p:nvSpPr>
          <p:spPr>
            <a:xfrm>
              <a:off x="4543" y="2231"/>
              <a:ext cx="93" cy="101"/>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51" name="Text Box 282"/>
            <p:cNvSpPr txBox="1"/>
            <p:nvPr/>
          </p:nvSpPr>
          <p:spPr>
            <a:xfrm>
              <a:off x="4386" y="2276"/>
              <a:ext cx="294" cy="170"/>
            </a:xfrm>
            <a:prstGeom prst="rect">
              <a:avLst/>
            </a:prstGeom>
            <a:noFill/>
            <a:ln w="19050">
              <a:noFill/>
            </a:ln>
          </p:spPr>
          <p:txBody>
            <a:bodyPr lIns="0" tIns="0" rIns="0" bIns="0"/>
            <a:lstStyle/>
            <a:p>
              <a:pPr algn="just" eaLnBrk="0" hangingPunct="0"/>
              <a:r>
                <a:rPr lang="en-US" altLang="zh-CN" dirty="0">
                  <a:latin typeface="Arial" panose="020B0604020202020204" pitchFamily="34" charset="0"/>
                  <a:ea typeface="黑体" panose="02010609060101010101" pitchFamily="49" charset="-122"/>
                </a:rPr>
                <a:t>N</a:t>
              </a:r>
              <a:r>
                <a:rPr lang="en-US" altLang="zh-CN" baseline="-25000" dirty="0">
                  <a:latin typeface="Arial" panose="020B0604020202020204" pitchFamily="34" charset="0"/>
                  <a:ea typeface="黑体" panose="02010609060101010101" pitchFamily="49" charset="-122"/>
                </a:rPr>
                <a:t>1</a:t>
              </a:r>
            </a:p>
          </p:txBody>
        </p:sp>
        <p:sp>
          <p:nvSpPr>
            <p:cNvPr id="144452" name="Line 283"/>
            <p:cNvSpPr/>
            <p:nvPr/>
          </p:nvSpPr>
          <p:spPr>
            <a:xfrm>
              <a:off x="4647" y="2961"/>
              <a:ext cx="264" cy="0"/>
            </a:xfrm>
            <a:prstGeom prst="line">
              <a:avLst/>
            </a:prstGeom>
            <a:ln w="19050" cap="flat" cmpd="sng">
              <a:solidFill>
                <a:srgbClr val="000000"/>
              </a:solidFill>
              <a:prstDash val="solid"/>
              <a:headEnd type="none" w="med" len="med"/>
              <a:tailEnd type="none" w="med" len="med"/>
            </a:ln>
          </p:spPr>
        </p:sp>
        <p:sp>
          <p:nvSpPr>
            <p:cNvPr id="144453" name="AutoShape 284"/>
            <p:cNvSpPr/>
            <p:nvPr/>
          </p:nvSpPr>
          <p:spPr>
            <a:xfrm rot="5400000">
              <a:off x="4319" y="2746"/>
              <a:ext cx="81" cy="102"/>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54" name="Line 285"/>
            <p:cNvSpPr/>
            <p:nvPr/>
          </p:nvSpPr>
          <p:spPr>
            <a:xfrm>
              <a:off x="4262" y="2726"/>
              <a:ext cx="365" cy="0"/>
            </a:xfrm>
            <a:prstGeom prst="line">
              <a:avLst/>
            </a:prstGeom>
            <a:ln w="19050" cap="flat" cmpd="sng">
              <a:solidFill>
                <a:srgbClr val="000000"/>
              </a:solidFill>
              <a:prstDash val="solid"/>
              <a:headEnd type="none" w="med" len="med"/>
              <a:tailEnd type="none" w="med" len="med"/>
            </a:ln>
          </p:spPr>
        </p:sp>
        <p:sp>
          <p:nvSpPr>
            <p:cNvPr id="144455" name="Line 286"/>
            <p:cNvSpPr/>
            <p:nvPr/>
          </p:nvSpPr>
          <p:spPr>
            <a:xfrm rot="5400000">
              <a:off x="4425" y="2928"/>
              <a:ext cx="404" cy="0"/>
            </a:xfrm>
            <a:prstGeom prst="line">
              <a:avLst/>
            </a:prstGeom>
            <a:ln w="19050" cap="flat" cmpd="sng">
              <a:solidFill>
                <a:srgbClr val="000000"/>
              </a:solidFill>
              <a:prstDash val="solid"/>
              <a:headEnd type="none" w="med" len="med"/>
              <a:tailEnd type="none" w="med" len="med"/>
            </a:ln>
          </p:spPr>
        </p:sp>
        <p:sp>
          <p:nvSpPr>
            <p:cNvPr id="144456" name="Line 287"/>
            <p:cNvSpPr/>
            <p:nvPr/>
          </p:nvSpPr>
          <p:spPr>
            <a:xfrm>
              <a:off x="4262" y="3130"/>
              <a:ext cx="365" cy="0"/>
            </a:xfrm>
            <a:prstGeom prst="line">
              <a:avLst/>
            </a:prstGeom>
            <a:ln w="19050" cap="flat" cmpd="sng">
              <a:solidFill>
                <a:srgbClr val="000000"/>
              </a:solidFill>
              <a:prstDash val="solid"/>
              <a:headEnd type="none" w="med" len="med"/>
              <a:tailEnd type="none" w="med" len="med"/>
            </a:ln>
          </p:spPr>
        </p:sp>
        <p:sp>
          <p:nvSpPr>
            <p:cNvPr id="144457" name="Line 288"/>
            <p:cNvSpPr/>
            <p:nvPr/>
          </p:nvSpPr>
          <p:spPr>
            <a:xfrm rot="5400000">
              <a:off x="4060" y="2928"/>
              <a:ext cx="404" cy="0"/>
            </a:xfrm>
            <a:prstGeom prst="line">
              <a:avLst/>
            </a:prstGeom>
            <a:ln w="19050" cap="flat" cmpd="sng">
              <a:solidFill>
                <a:srgbClr val="000000"/>
              </a:solidFill>
              <a:prstDash val="solid"/>
              <a:headEnd type="none" w="med" len="med"/>
              <a:tailEnd type="none" w="med" len="med"/>
            </a:ln>
          </p:spPr>
        </p:sp>
        <p:sp>
          <p:nvSpPr>
            <p:cNvPr id="144458" name="Text Box 289"/>
            <p:cNvSpPr txBox="1"/>
            <p:nvPr/>
          </p:nvSpPr>
          <p:spPr>
            <a:xfrm>
              <a:off x="4434" y="2700"/>
              <a:ext cx="109"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59" name="Line 290"/>
            <p:cNvSpPr/>
            <p:nvPr/>
          </p:nvSpPr>
          <p:spPr>
            <a:xfrm>
              <a:off x="4120" y="3045"/>
              <a:ext cx="142" cy="0"/>
            </a:xfrm>
            <a:prstGeom prst="line">
              <a:avLst/>
            </a:prstGeom>
            <a:ln w="19050" cap="flat" cmpd="sng">
              <a:solidFill>
                <a:srgbClr val="000000"/>
              </a:solidFill>
              <a:prstDash val="solid"/>
              <a:headEnd type="none" w="med" len="med"/>
              <a:tailEnd type="none" w="med" len="med"/>
            </a:ln>
          </p:spPr>
        </p:sp>
        <p:sp>
          <p:nvSpPr>
            <p:cNvPr id="144460" name="Line 291"/>
            <p:cNvSpPr/>
            <p:nvPr/>
          </p:nvSpPr>
          <p:spPr>
            <a:xfrm>
              <a:off x="4625" y="2961"/>
              <a:ext cx="157" cy="0"/>
            </a:xfrm>
            <a:prstGeom prst="line">
              <a:avLst/>
            </a:prstGeom>
            <a:ln w="19050" cap="flat" cmpd="sng">
              <a:solidFill>
                <a:srgbClr val="000000"/>
              </a:solidFill>
              <a:prstDash val="solid"/>
              <a:headEnd type="none" w="med" len="med"/>
              <a:tailEnd type="none" w="med" len="med"/>
            </a:ln>
          </p:spPr>
        </p:sp>
        <p:sp>
          <p:nvSpPr>
            <p:cNvPr id="144461" name="Text Box 292"/>
            <p:cNvSpPr txBox="1"/>
            <p:nvPr/>
          </p:nvSpPr>
          <p:spPr>
            <a:xfrm>
              <a:off x="4292" y="2990"/>
              <a:ext cx="103"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62" name="Text Box 293"/>
            <p:cNvSpPr txBox="1"/>
            <p:nvPr/>
          </p:nvSpPr>
          <p:spPr>
            <a:xfrm>
              <a:off x="4286" y="2830"/>
              <a:ext cx="100" cy="109"/>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63" name="Text Box 294"/>
            <p:cNvSpPr txBox="1"/>
            <p:nvPr/>
          </p:nvSpPr>
          <p:spPr>
            <a:xfrm>
              <a:off x="4544" y="2899"/>
              <a:ext cx="93" cy="10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4464" name="Text Box 295"/>
            <p:cNvSpPr txBox="1"/>
            <p:nvPr/>
          </p:nvSpPr>
          <p:spPr>
            <a:xfrm>
              <a:off x="4392" y="2934"/>
              <a:ext cx="288" cy="136"/>
            </a:xfrm>
            <a:prstGeom prst="rect">
              <a:avLst/>
            </a:prstGeom>
            <a:noFill/>
            <a:ln w="19050">
              <a:noFill/>
            </a:ln>
          </p:spPr>
          <p:txBody>
            <a:bodyPr lIns="0" tIns="0" rIns="0" bIns="0"/>
            <a:lstStyle/>
            <a:p>
              <a:pPr algn="just" eaLnBrk="0" hangingPunct="0"/>
              <a:r>
                <a:rPr lang="en-US" altLang="zh-CN" dirty="0">
                  <a:latin typeface="Arial" panose="020B0604020202020204" pitchFamily="34" charset="0"/>
                  <a:ea typeface="黑体" panose="02010609060101010101" pitchFamily="49" charset="-122"/>
                </a:rPr>
                <a:t>N</a:t>
              </a:r>
              <a:r>
                <a:rPr lang="en-US" altLang="zh-CN" baseline="-25000" dirty="0">
                  <a:latin typeface="Arial" panose="020B0604020202020204" pitchFamily="34" charset="0"/>
                  <a:ea typeface="黑体" panose="02010609060101010101" pitchFamily="49" charset="-122"/>
                </a:rPr>
                <a:t>2</a:t>
              </a:r>
            </a:p>
          </p:txBody>
        </p:sp>
        <p:sp>
          <p:nvSpPr>
            <p:cNvPr id="144465" name="Line 298"/>
            <p:cNvSpPr/>
            <p:nvPr/>
          </p:nvSpPr>
          <p:spPr>
            <a:xfrm flipH="1">
              <a:off x="4542" y="2569"/>
              <a:ext cx="292" cy="1"/>
            </a:xfrm>
            <a:prstGeom prst="line">
              <a:avLst/>
            </a:prstGeom>
            <a:ln w="19050" cap="flat" cmpd="sng">
              <a:solidFill>
                <a:srgbClr val="000000"/>
              </a:solidFill>
              <a:prstDash val="solid"/>
              <a:headEnd type="none" w="med" len="med"/>
              <a:tailEnd type="none" w="med" len="med"/>
            </a:ln>
          </p:spPr>
        </p:sp>
        <p:sp>
          <p:nvSpPr>
            <p:cNvPr id="144466" name="Text Box 299"/>
            <p:cNvSpPr txBox="1"/>
            <p:nvPr/>
          </p:nvSpPr>
          <p:spPr>
            <a:xfrm>
              <a:off x="4535" y="2542"/>
              <a:ext cx="201" cy="17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144467" name="Line 308"/>
            <p:cNvSpPr/>
            <p:nvPr/>
          </p:nvSpPr>
          <p:spPr>
            <a:xfrm flipH="1">
              <a:off x="3673" y="2216"/>
              <a:ext cx="306" cy="0"/>
            </a:xfrm>
            <a:prstGeom prst="line">
              <a:avLst/>
            </a:prstGeom>
            <a:ln w="19050" cap="flat" cmpd="sng">
              <a:solidFill>
                <a:srgbClr val="000000"/>
              </a:solidFill>
              <a:prstDash val="solid"/>
              <a:headEnd type="none" w="med" len="med"/>
              <a:tailEnd type="none" w="med" len="med"/>
            </a:ln>
          </p:spPr>
        </p:sp>
        <p:sp>
          <p:nvSpPr>
            <p:cNvPr id="144468" name="Line 309"/>
            <p:cNvSpPr/>
            <p:nvPr/>
          </p:nvSpPr>
          <p:spPr>
            <a:xfrm flipH="1">
              <a:off x="4076" y="2216"/>
              <a:ext cx="181" cy="0"/>
            </a:xfrm>
            <a:prstGeom prst="line">
              <a:avLst/>
            </a:prstGeom>
            <a:ln w="19050" cap="flat" cmpd="sng">
              <a:solidFill>
                <a:srgbClr val="000000"/>
              </a:solidFill>
              <a:prstDash val="solid"/>
              <a:headEnd type="none" w="med" len="med"/>
              <a:tailEnd type="none" w="med" len="med"/>
            </a:ln>
          </p:spPr>
        </p:sp>
        <p:sp>
          <p:nvSpPr>
            <p:cNvPr id="144469" name="Line 310"/>
            <p:cNvSpPr/>
            <p:nvPr/>
          </p:nvSpPr>
          <p:spPr>
            <a:xfrm flipH="1">
              <a:off x="3903" y="2389"/>
              <a:ext cx="354" cy="0"/>
            </a:xfrm>
            <a:prstGeom prst="line">
              <a:avLst/>
            </a:prstGeom>
            <a:ln w="19050" cap="flat" cmpd="sng">
              <a:solidFill>
                <a:srgbClr val="000000"/>
              </a:solidFill>
              <a:prstDash val="solid"/>
              <a:headEnd type="none" w="med" len="med"/>
              <a:tailEnd type="none" w="med" len="med"/>
            </a:ln>
          </p:spPr>
        </p:sp>
        <p:sp>
          <p:nvSpPr>
            <p:cNvPr id="144470" name="Line 315"/>
            <p:cNvSpPr/>
            <p:nvPr/>
          </p:nvSpPr>
          <p:spPr>
            <a:xfrm flipH="1">
              <a:off x="3896" y="2572"/>
              <a:ext cx="447" cy="0"/>
            </a:xfrm>
            <a:prstGeom prst="line">
              <a:avLst/>
            </a:prstGeom>
            <a:ln w="19050" cap="flat" cmpd="sng">
              <a:solidFill>
                <a:srgbClr val="000000"/>
              </a:solidFill>
              <a:prstDash val="solid"/>
              <a:headEnd type="none" w="med" len="med"/>
              <a:tailEnd type="none" w="med" len="med"/>
            </a:ln>
          </p:spPr>
        </p:sp>
        <p:sp>
          <p:nvSpPr>
            <p:cNvPr id="144471" name="Line 316"/>
            <p:cNvSpPr/>
            <p:nvPr/>
          </p:nvSpPr>
          <p:spPr>
            <a:xfrm flipH="1">
              <a:off x="4080" y="2890"/>
              <a:ext cx="182" cy="0"/>
            </a:xfrm>
            <a:prstGeom prst="line">
              <a:avLst/>
            </a:prstGeom>
            <a:ln w="19050" cap="flat" cmpd="sng">
              <a:solidFill>
                <a:srgbClr val="000000"/>
              </a:solidFill>
              <a:prstDash val="solid"/>
              <a:headEnd type="none" w="med" len="med"/>
              <a:tailEnd type="none" w="med" len="med"/>
            </a:ln>
          </p:spPr>
        </p:sp>
        <p:sp>
          <p:nvSpPr>
            <p:cNvPr id="144472" name="Line 317"/>
            <p:cNvSpPr/>
            <p:nvPr/>
          </p:nvSpPr>
          <p:spPr>
            <a:xfrm flipH="1">
              <a:off x="4080" y="3276"/>
              <a:ext cx="263" cy="0"/>
            </a:xfrm>
            <a:prstGeom prst="line">
              <a:avLst/>
            </a:prstGeom>
            <a:ln w="19050" cap="flat" cmpd="sng">
              <a:solidFill>
                <a:srgbClr val="000000"/>
              </a:solidFill>
              <a:prstDash val="solid"/>
              <a:headEnd type="none" w="med" len="med"/>
              <a:tailEnd type="none" w="med" len="med"/>
            </a:ln>
          </p:spPr>
        </p:sp>
        <p:sp>
          <p:nvSpPr>
            <p:cNvPr id="144473" name="Line 318"/>
            <p:cNvSpPr/>
            <p:nvPr/>
          </p:nvSpPr>
          <p:spPr>
            <a:xfrm>
              <a:off x="4080" y="2890"/>
              <a:ext cx="0" cy="585"/>
            </a:xfrm>
            <a:prstGeom prst="line">
              <a:avLst/>
            </a:prstGeom>
            <a:ln w="19050" cap="flat" cmpd="sng">
              <a:solidFill>
                <a:srgbClr val="000000"/>
              </a:solidFill>
              <a:prstDash val="solid"/>
              <a:headEnd type="none" w="med" len="med"/>
              <a:tailEnd type="none" w="med" len="med"/>
            </a:ln>
          </p:spPr>
        </p:sp>
        <p:sp>
          <p:nvSpPr>
            <p:cNvPr id="144474" name="Line 319"/>
            <p:cNvSpPr/>
            <p:nvPr/>
          </p:nvSpPr>
          <p:spPr>
            <a:xfrm flipV="1">
              <a:off x="4911" y="2608"/>
              <a:ext cx="0" cy="353"/>
            </a:xfrm>
            <a:prstGeom prst="line">
              <a:avLst/>
            </a:prstGeom>
            <a:ln w="19050" cap="flat" cmpd="sng">
              <a:solidFill>
                <a:srgbClr val="000000"/>
              </a:solidFill>
              <a:prstDash val="solid"/>
              <a:headEnd type="none" w="med" len="med"/>
              <a:tailEnd type="none" w="med" len="med"/>
            </a:ln>
          </p:spPr>
        </p:sp>
        <p:sp>
          <p:nvSpPr>
            <p:cNvPr id="144475" name="Line 426"/>
            <p:cNvSpPr/>
            <p:nvPr/>
          </p:nvSpPr>
          <p:spPr>
            <a:xfrm rot="5400000">
              <a:off x="3953" y="3498"/>
              <a:ext cx="116" cy="0"/>
            </a:xfrm>
            <a:prstGeom prst="line">
              <a:avLst/>
            </a:prstGeom>
            <a:ln w="25400" cap="flat" cmpd="sng">
              <a:solidFill>
                <a:srgbClr val="008000"/>
              </a:solidFill>
              <a:prstDash val="solid"/>
              <a:headEnd type="none" w="med" len="med"/>
              <a:tailEnd type="none" w="med" len="med"/>
            </a:ln>
          </p:spPr>
        </p:sp>
        <p:sp>
          <p:nvSpPr>
            <p:cNvPr id="144476" name="Line 427"/>
            <p:cNvSpPr/>
            <p:nvPr/>
          </p:nvSpPr>
          <p:spPr>
            <a:xfrm rot="5400000">
              <a:off x="3908" y="3495"/>
              <a:ext cx="116" cy="0"/>
            </a:xfrm>
            <a:prstGeom prst="line">
              <a:avLst/>
            </a:prstGeom>
            <a:ln w="25400" cap="flat" cmpd="sng">
              <a:solidFill>
                <a:srgbClr val="008000"/>
              </a:solidFill>
              <a:prstDash val="solid"/>
              <a:headEnd type="none" w="med" len="med"/>
              <a:tailEnd type="none" w="med" len="med"/>
            </a:ln>
          </p:spPr>
        </p:sp>
        <p:sp>
          <p:nvSpPr>
            <p:cNvPr id="144477" name="Line 262"/>
            <p:cNvSpPr/>
            <p:nvPr/>
          </p:nvSpPr>
          <p:spPr>
            <a:xfrm rot="5400000">
              <a:off x="3907" y="1832"/>
              <a:ext cx="116" cy="0"/>
            </a:xfrm>
            <a:prstGeom prst="line">
              <a:avLst/>
            </a:prstGeom>
            <a:ln w="25400" cap="flat" cmpd="sng">
              <a:solidFill>
                <a:srgbClr val="008000"/>
              </a:solidFill>
              <a:prstDash val="solid"/>
              <a:headEnd type="none" w="med" len="med"/>
              <a:tailEnd type="none" w="med" len="med"/>
            </a:ln>
          </p:spPr>
        </p:sp>
        <p:sp>
          <p:nvSpPr>
            <p:cNvPr id="144478" name="Line 261"/>
            <p:cNvSpPr/>
            <p:nvPr/>
          </p:nvSpPr>
          <p:spPr>
            <a:xfrm rot="5400000">
              <a:off x="3946" y="1832"/>
              <a:ext cx="116" cy="0"/>
            </a:xfrm>
            <a:prstGeom prst="line">
              <a:avLst/>
            </a:prstGeom>
            <a:ln w="25400" cap="flat" cmpd="sng">
              <a:solidFill>
                <a:srgbClr val="008000"/>
              </a:solidFill>
              <a:prstDash val="solid"/>
              <a:headEnd type="none" w="med" len="med"/>
              <a:tailEnd type="none" w="med" len="med"/>
            </a:ln>
          </p:spPr>
        </p:sp>
        <p:sp>
          <p:nvSpPr>
            <p:cNvPr id="144479" name="Rectangle 440"/>
            <p:cNvSpPr/>
            <p:nvPr/>
          </p:nvSpPr>
          <p:spPr>
            <a:xfrm>
              <a:off x="4332" y="253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480" name="Rectangle 441"/>
            <p:cNvSpPr/>
            <p:nvPr/>
          </p:nvSpPr>
          <p:spPr>
            <a:xfrm>
              <a:off x="4343" y="323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idx="1"/>
          </p:nvPr>
        </p:nvSpPr>
        <p:spPr>
          <a:xfrm>
            <a:off x="612775" y="1844675"/>
            <a:ext cx="8712200" cy="4941888"/>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r>
              <a:rPr lang="en-US" altLang="zh-CN" sz="2400" b="1" dirty="0">
                <a:latin typeface="Times New Roman" panose="02020603050405020304" pitchFamily="18" charset="0"/>
              </a:rPr>
              <a:t>        N</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N</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性能一致，通过模拟开关使</a:t>
            </a:r>
            <a:r>
              <a:rPr lang="en-US" altLang="zh-CN" sz="2400" b="1" dirty="0">
                <a:latin typeface="Times New Roman" panose="02020603050405020304" pitchFamily="18" charset="0"/>
              </a:rPr>
              <a:t>N</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N</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交替地工作在调</a:t>
            </a:r>
          </a:p>
          <a:p>
            <a:pPr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rPr>
              <a:t>零放大和误差保持两种不同的状态。</a:t>
            </a:r>
          </a:p>
          <a:p>
            <a:pPr eaLnBrk="1" hangingPunct="1">
              <a:lnSpc>
                <a:spcPct val="120000"/>
              </a:lnSpc>
              <a:spcBef>
                <a:spcPct val="50000"/>
              </a:spcBef>
              <a:buFont typeface="Wingdings" panose="05000000000000000000" pitchFamily="2" charset="2"/>
              <a:buNone/>
            </a:pPr>
            <a:r>
              <a:rPr lang="zh-CN" altLang="en-US" sz="2400" b="1" dirty="0">
                <a:latin typeface="Times New Roman" panose="02020603050405020304" pitchFamily="18" charset="0"/>
              </a:rPr>
              <a:t>        </a:t>
            </a:r>
            <a:r>
              <a:rPr lang="en-US" altLang="zh-CN" sz="2400" b="1" i="1" dirty="0">
                <a:latin typeface="Times New Roman" panose="02020603050405020304" pitchFamily="18" charset="0"/>
              </a:rPr>
              <a:t>G</a:t>
            </a:r>
            <a:r>
              <a:rPr lang="zh-CN" altLang="en-US" sz="2400" b="1" dirty="0">
                <a:latin typeface="Times New Roman" panose="02020603050405020304" pitchFamily="18" charset="0"/>
              </a:rPr>
              <a:t>为自动校零输入端，必须接到系统的零线，使放大</a:t>
            </a:r>
          </a:p>
          <a:p>
            <a:pPr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rPr>
              <a:t>器在自动校零时无信号输入。</a:t>
            </a:r>
            <a:endParaRPr lang="en-US" altLang="zh-CN" sz="2400" b="1" dirty="0">
              <a:latin typeface="Times New Roman" panose="02020603050405020304" pitchFamily="18" charset="0"/>
            </a:endParaRPr>
          </a:p>
          <a:p>
            <a:pPr eaLnBrk="1" hangingPunct="1">
              <a:lnSpc>
                <a:spcPct val="120000"/>
              </a:lnSpc>
              <a:spcBef>
                <a:spcPct val="50000"/>
              </a:spcBef>
              <a:buFont typeface="Wingdings" panose="05000000000000000000" pitchFamily="2" charset="2"/>
              <a:buNone/>
            </a:pPr>
            <a:r>
              <a:rPr lang="en-US" altLang="zh-CN" sz="2400" b="1" dirty="0">
                <a:latin typeface="Times New Roman" panose="02020603050405020304" pitchFamily="18" charset="0"/>
              </a:rPr>
              <a:t>        </a:t>
            </a:r>
            <a:r>
              <a:rPr lang="en-US" altLang="zh-CN" sz="2400" b="1" i="1" dirty="0">
                <a:latin typeface="Times New Roman" panose="02020603050405020304" pitchFamily="18" charset="0"/>
              </a:rPr>
              <a:t>C</a:t>
            </a:r>
            <a:r>
              <a:rPr lang="en-US" altLang="zh-CN" sz="2400" b="1" baseline="-25000" dirty="0">
                <a:latin typeface="Times New Roman" panose="02020603050405020304" pitchFamily="18" charset="0"/>
              </a:rPr>
              <a:t>1</a:t>
            </a:r>
            <a:r>
              <a:rPr lang="en-US" altLang="zh-CN" sz="2400" b="1" i="1" dirty="0">
                <a:latin typeface="Times New Roman" panose="02020603050405020304" pitchFamily="18" charset="0"/>
              </a:rPr>
              <a:t>C</a:t>
            </a:r>
            <a:r>
              <a:rPr lang="en-US" altLang="zh-CN" sz="2400" b="1" baseline="-25000" dirty="0">
                <a:latin typeface="Times New Roman" panose="02020603050405020304" pitchFamily="18" charset="0"/>
              </a:rPr>
              <a:t>2</a:t>
            </a:r>
            <a:r>
              <a:rPr lang="zh-CN" altLang="en-US" sz="2400" b="1" dirty="0">
                <a:latin typeface="Times New Roman" panose="02020603050405020304" pitchFamily="18" charset="0"/>
              </a:rPr>
              <a:t>为外接电容，在校零状态时寄存放大器的</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os</a:t>
            </a:r>
            <a:r>
              <a:rPr lang="zh-CN" altLang="en-US" sz="2400" b="1" dirty="0">
                <a:latin typeface="Times New Roman" panose="02020603050405020304" pitchFamily="18" charset="0"/>
              </a:rPr>
              <a:t>和低</a:t>
            </a:r>
          </a:p>
          <a:p>
            <a:pPr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rPr>
              <a:t>频瞬时干扰电压</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c</a:t>
            </a:r>
            <a:r>
              <a:rPr lang="zh-CN" altLang="en-US" sz="2400" b="1" dirty="0">
                <a:latin typeface="Times New Roman" panose="02020603050405020304" pitchFamily="18" charset="0"/>
              </a:rPr>
              <a:t>。当转换成放大状态时，电容上寄存的</a:t>
            </a:r>
          </a:p>
          <a:p>
            <a:pPr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rPr>
              <a:t>电压正好抵消了放大器的</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os</a:t>
            </a:r>
            <a:r>
              <a:rPr lang="zh-CN" altLang="en-US" sz="2400" b="1" dirty="0">
                <a:latin typeface="Times New Roman" panose="02020603050405020304" pitchFamily="18" charset="0"/>
              </a:rPr>
              <a:t>和</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c</a:t>
            </a:r>
            <a:r>
              <a:rPr lang="zh-CN" altLang="en-US" sz="2400" b="1" dirty="0">
                <a:latin typeface="Times New Roman" panose="02020603050405020304" pitchFamily="18" charset="0"/>
              </a:rPr>
              <a:t>，达到自动校零的目的，</a:t>
            </a:r>
          </a:p>
          <a:p>
            <a:pPr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rPr>
              <a:t>且放大了输入信号。</a:t>
            </a:r>
          </a:p>
          <a:p>
            <a:pPr eaLnBrk="1" hangingPunct="1">
              <a:lnSpc>
                <a:spcPct val="120000"/>
              </a:lnSpc>
              <a:spcBef>
                <a:spcPct val="50000"/>
              </a:spcBef>
              <a:buFont typeface="Wingdings" panose="05000000000000000000" pitchFamily="2" charset="2"/>
              <a:buNone/>
            </a:pPr>
            <a:r>
              <a:rPr lang="zh-CN" altLang="en-US" sz="2400" b="1" dirty="0">
                <a:solidFill>
                  <a:schemeClr val="folHlink"/>
                </a:solidFill>
                <a:latin typeface="Times New Roman" panose="02020603050405020304" pitchFamily="18" charset="0"/>
              </a:rPr>
              <a:t>        特点：输出稳定，性能好，但对共模电压无抑制作用。</a:t>
            </a:r>
            <a:endParaRPr lang="en-US" altLang="zh-CN" sz="2400" b="1" dirty="0">
              <a:solidFill>
                <a:schemeClr val="folHlink"/>
              </a:solidFill>
              <a:latin typeface="Times New Roman" panose="02020603050405020304" pitchFamily="18" charset="0"/>
            </a:endParaRPr>
          </a:p>
        </p:txBody>
      </p:sp>
      <p:sp>
        <p:nvSpPr>
          <p:cNvPr id="145411" name="Text Box 5"/>
          <p:cNvSpPr txBox="1"/>
          <p:nvPr/>
        </p:nvSpPr>
        <p:spPr>
          <a:xfrm>
            <a:off x="539750" y="1243013"/>
            <a:ext cx="9072563"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solidFill>
                  <a:srgbClr val="FF0000"/>
                </a:solidFill>
                <a:latin typeface="Arial" panose="020B0604020202020204" pitchFamily="34" charset="0"/>
                <a:ea typeface="黑体" panose="02010609060101010101" pitchFamily="49" charset="-122"/>
              </a:rPr>
              <a:t>问题：</a:t>
            </a:r>
            <a:r>
              <a:rPr lang="zh-CN" altLang="en-US" sz="2400" b="1" dirty="0">
                <a:solidFill>
                  <a:srgbClr val="000099"/>
                </a:solidFill>
                <a:latin typeface="Arial" panose="020B0604020202020204" pitchFamily="34" charset="0"/>
                <a:ea typeface="黑体" panose="02010609060101010101" pitchFamily="49" charset="-122"/>
              </a:rPr>
              <a:t>该电路与自动调零放大电路的主要区别？适用场合？</a:t>
            </a:r>
          </a:p>
        </p:txBody>
      </p:sp>
      <p:sp>
        <p:nvSpPr>
          <p:cNvPr id="145412" name="Rectangle 7"/>
          <p:cNvSpPr>
            <a:spLocks noGrp="1"/>
          </p:cNvSpPr>
          <p:nvPr>
            <p:ph type="title"/>
          </p:nvPr>
        </p:nvSpPr>
        <p:spPr>
          <a:xfrm>
            <a:off x="238125" y="115888"/>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2.2.7.2  </a:t>
            </a:r>
            <a:r>
              <a:rPr lang="zh-CN" altLang="en-US" sz="3200" b="1" dirty="0">
                <a:solidFill>
                  <a:srgbClr val="008000"/>
                </a:solidFill>
                <a:latin typeface="Times New Roman" panose="02020603050405020304" pitchFamily="18" charset="0"/>
              </a:rPr>
              <a:t>低漂移集成运算放大器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2882">
                                            <p:txEl>
                                              <p:pRg st="0" end="0"/>
                                            </p:txEl>
                                          </p:spTgt>
                                        </p:tgtEl>
                                        <p:attrNameLst>
                                          <p:attrName>style.visibility</p:attrName>
                                        </p:attrNameLst>
                                      </p:cBhvr>
                                      <p:to>
                                        <p:strVal val="visible"/>
                                      </p:to>
                                    </p:set>
                                    <p:animEffect transition="in" filter="slide(fromLeft)">
                                      <p:cBhvr>
                                        <p:cTn id="7" dur="500"/>
                                        <p:tgtEl>
                                          <p:spTgt spid="122882">
                                            <p:txEl>
                                              <p:pRg st="0" end="0"/>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122882">
                                            <p:txEl>
                                              <p:pRg st="1" end="1"/>
                                            </p:txEl>
                                          </p:spTgt>
                                        </p:tgtEl>
                                        <p:attrNameLst>
                                          <p:attrName>style.visibility</p:attrName>
                                        </p:attrNameLst>
                                      </p:cBhvr>
                                      <p:to>
                                        <p:strVal val="visible"/>
                                      </p:to>
                                    </p:set>
                                    <p:animEffect transition="in" filter="slide(fromLeft)">
                                      <p:cBhvr>
                                        <p:cTn id="10" dur="500"/>
                                        <p:tgtEl>
                                          <p:spTgt spid="1228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122882">
                                            <p:txEl>
                                              <p:pRg st="2" end="2"/>
                                            </p:txEl>
                                          </p:spTgt>
                                        </p:tgtEl>
                                        <p:attrNameLst>
                                          <p:attrName>style.visibility</p:attrName>
                                        </p:attrNameLst>
                                      </p:cBhvr>
                                      <p:to>
                                        <p:strVal val="visible"/>
                                      </p:to>
                                    </p:set>
                                    <p:animEffect transition="in" filter="slide(fromLeft)">
                                      <p:cBhvr>
                                        <p:cTn id="15" dur="500"/>
                                        <p:tgtEl>
                                          <p:spTgt spid="122882">
                                            <p:txEl>
                                              <p:pRg st="2" end="2"/>
                                            </p:txEl>
                                          </p:spTgt>
                                        </p:tgtEl>
                                      </p:cBhvr>
                                    </p:animEffect>
                                  </p:childTnLst>
                                </p:cTn>
                              </p:par>
                              <p:par>
                                <p:cTn id="16" presetID="12" presetClass="entr" presetSubtype="8" fill="hold" nodeType="withEffect">
                                  <p:stCondLst>
                                    <p:cond delay="0"/>
                                  </p:stCondLst>
                                  <p:childTnLst>
                                    <p:set>
                                      <p:cBhvr>
                                        <p:cTn id="17" dur="1" fill="hold">
                                          <p:stCondLst>
                                            <p:cond delay="0"/>
                                          </p:stCondLst>
                                        </p:cTn>
                                        <p:tgtEl>
                                          <p:spTgt spid="122882">
                                            <p:txEl>
                                              <p:pRg st="3" end="3"/>
                                            </p:txEl>
                                          </p:spTgt>
                                        </p:tgtEl>
                                        <p:attrNameLst>
                                          <p:attrName>style.visibility</p:attrName>
                                        </p:attrNameLst>
                                      </p:cBhvr>
                                      <p:to>
                                        <p:strVal val="visible"/>
                                      </p:to>
                                    </p:set>
                                    <p:animEffect transition="in" filter="slide(fromLeft)">
                                      <p:cBhvr>
                                        <p:cTn id="18" dur="500"/>
                                        <p:tgtEl>
                                          <p:spTgt spid="12288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22882">
                                            <p:txEl>
                                              <p:pRg st="4" end="4"/>
                                            </p:txEl>
                                          </p:spTgt>
                                        </p:tgtEl>
                                        <p:attrNameLst>
                                          <p:attrName>style.visibility</p:attrName>
                                        </p:attrNameLst>
                                      </p:cBhvr>
                                      <p:to>
                                        <p:strVal val="visible"/>
                                      </p:to>
                                    </p:set>
                                    <p:animEffect transition="in" filter="slide(fromLeft)">
                                      <p:cBhvr>
                                        <p:cTn id="23" dur="500"/>
                                        <p:tgtEl>
                                          <p:spTgt spid="122882">
                                            <p:txEl>
                                              <p:pRg st="4" end="4"/>
                                            </p:txEl>
                                          </p:spTgt>
                                        </p:tgtEl>
                                      </p:cBhvr>
                                    </p:animEffect>
                                  </p:childTnLst>
                                </p:cTn>
                              </p:par>
                              <p:par>
                                <p:cTn id="24" presetID="12" presetClass="entr" presetSubtype="8" fill="hold" nodeType="withEffect">
                                  <p:stCondLst>
                                    <p:cond delay="0"/>
                                  </p:stCondLst>
                                  <p:childTnLst>
                                    <p:set>
                                      <p:cBhvr>
                                        <p:cTn id="25" dur="1" fill="hold">
                                          <p:stCondLst>
                                            <p:cond delay="0"/>
                                          </p:stCondLst>
                                        </p:cTn>
                                        <p:tgtEl>
                                          <p:spTgt spid="122882">
                                            <p:txEl>
                                              <p:pRg st="5" end="5"/>
                                            </p:txEl>
                                          </p:spTgt>
                                        </p:tgtEl>
                                        <p:attrNameLst>
                                          <p:attrName>style.visibility</p:attrName>
                                        </p:attrNameLst>
                                      </p:cBhvr>
                                      <p:to>
                                        <p:strVal val="visible"/>
                                      </p:to>
                                    </p:set>
                                    <p:animEffect transition="in" filter="slide(fromLeft)">
                                      <p:cBhvr>
                                        <p:cTn id="26" dur="500"/>
                                        <p:tgtEl>
                                          <p:spTgt spid="122882">
                                            <p:txEl>
                                              <p:pRg st="5" end="5"/>
                                            </p:txEl>
                                          </p:spTgt>
                                        </p:tgtEl>
                                      </p:cBhvr>
                                    </p:animEffect>
                                  </p:childTnLst>
                                </p:cTn>
                              </p:par>
                              <p:par>
                                <p:cTn id="27" presetID="12" presetClass="entr" presetSubtype="8" fill="hold" nodeType="withEffect">
                                  <p:stCondLst>
                                    <p:cond delay="0"/>
                                  </p:stCondLst>
                                  <p:childTnLst>
                                    <p:set>
                                      <p:cBhvr>
                                        <p:cTn id="28" dur="1" fill="hold">
                                          <p:stCondLst>
                                            <p:cond delay="0"/>
                                          </p:stCondLst>
                                        </p:cTn>
                                        <p:tgtEl>
                                          <p:spTgt spid="122882">
                                            <p:txEl>
                                              <p:pRg st="6" end="6"/>
                                            </p:txEl>
                                          </p:spTgt>
                                        </p:tgtEl>
                                        <p:attrNameLst>
                                          <p:attrName>style.visibility</p:attrName>
                                        </p:attrNameLst>
                                      </p:cBhvr>
                                      <p:to>
                                        <p:strVal val="visible"/>
                                      </p:to>
                                    </p:set>
                                    <p:animEffect transition="in" filter="slide(fromLeft)">
                                      <p:cBhvr>
                                        <p:cTn id="29" dur="500"/>
                                        <p:tgtEl>
                                          <p:spTgt spid="122882">
                                            <p:txEl>
                                              <p:pRg st="6" end="6"/>
                                            </p:txEl>
                                          </p:spTgt>
                                        </p:tgtEl>
                                      </p:cBhvr>
                                    </p:animEffect>
                                  </p:childTnLst>
                                </p:cTn>
                              </p:par>
                              <p:par>
                                <p:cTn id="30" presetID="12" presetClass="entr" presetSubtype="8" fill="hold" nodeType="withEffect">
                                  <p:stCondLst>
                                    <p:cond delay="0"/>
                                  </p:stCondLst>
                                  <p:childTnLst>
                                    <p:set>
                                      <p:cBhvr>
                                        <p:cTn id="31" dur="1" fill="hold">
                                          <p:stCondLst>
                                            <p:cond delay="0"/>
                                          </p:stCondLst>
                                        </p:cTn>
                                        <p:tgtEl>
                                          <p:spTgt spid="122882">
                                            <p:txEl>
                                              <p:pRg st="7" end="7"/>
                                            </p:txEl>
                                          </p:spTgt>
                                        </p:tgtEl>
                                        <p:attrNameLst>
                                          <p:attrName>style.visibility</p:attrName>
                                        </p:attrNameLst>
                                      </p:cBhvr>
                                      <p:to>
                                        <p:strVal val="visible"/>
                                      </p:to>
                                    </p:set>
                                    <p:animEffect transition="in" filter="slide(fromLeft)">
                                      <p:cBhvr>
                                        <p:cTn id="32" dur="500"/>
                                        <p:tgtEl>
                                          <p:spTgt spid="12288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22882">
                                            <p:txEl>
                                              <p:pRg st="8" end="8"/>
                                            </p:txEl>
                                          </p:spTgt>
                                        </p:tgtEl>
                                        <p:attrNameLst>
                                          <p:attrName>style.visibility</p:attrName>
                                        </p:attrNameLst>
                                      </p:cBhvr>
                                      <p:to>
                                        <p:strVal val="visible"/>
                                      </p:to>
                                    </p:set>
                                    <p:animEffect transition="in" filter="slide(fromBottom)">
                                      <p:cBhvr>
                                        <p:cTn id="37" dur="500"/>
                                        <p:tgtEl>
                                          <p:spTgt spid="12288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3"/>
          <p:cNvSpPr>
            <a:spLocks noGrp="1"/>
          </p:cNvSpPr>
          <p:nvPr>
            <p:ph idx="1"/>
          </p:nvPr>
        </p:nvSpPr>
        <p:spPr>
          <a:xfrm>
            <a:off x="660400" y="1196975"/>
            <a:ext cx="8110538" cy="739775"/>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r>
              <a:rPr lang="en-US" altLang="zh-CN" sz="2800" b="1" dirty="0">
                <a:solidFill>
                  <a:srgbClr val="000099"/>
                </a:solidFill>
                <a:latin typeface="Times New Roman" panose="02020603050405020304" pitchFamily="18" charset="0"/>
              </a:rPr>
              <a:t>2</a:t>
            </a:r>
            <a:r>
              <a:rPr lang="zh-CN" altLang="en-US" sz="2800" b="1" dirty="0">
                <a:solidFill>
                  <a:srgbClr val="000099"/>
                </a:solidFill>
                <a:latin typeface="Times New Roman" panose="02020603050405020304" pitchFamily="18" charset="0"/>
              </a:rPr>
              <a:t>．斩波稳零集成运算放大器</a:t>
            </a:r>
            <a:r>
              <a:rPr lang="en-US" altLang="zh-CN" sz="2800" b="1" dirty="0">
                <a:solidFill>
                  <a:srgbClr val="000099"/>
                </a:solidFill>
                <a:latin typeface="Times New Roman" panose="02020603050405020304" pitchFamily="18" charset="0"/>
              </a:rPr>
              <a:t>(ICL7650)</a:t>
            </a:r>
          </a:p>
        </p:txBody>
      </p:sp>
      <p:grpSp>
        <p:nvGrpSpPr>
          <p:cNvPr id="146435" name="Group 177"/>
          <p:cNvGrpSpPr/>
          <p:nvPr/>
        </p:nvGrpSpPr>
        <p:grpSpPr>
          <a:xfrm>
            <a:off x="5322888" y="1916113"/>
            <a:ext cx="2994025" cy="3276600"/>
            <a:chOff x="3353" y="1207"/>
            <a:chExt cx="1886" cy="2064"/>
          </a:xfrm>
        </p:grpSpPr>
        <p:sp>
          <p:nvSpPr>
            <p:cNvPr id="146527" name="Text Box 5"/>
            <p:cNvSpPr txBox="1"/>
            <p:nvPr/>
          </p:nvSpPr>
          <p:spPr>
            <a:xfrm>
              <a:off x="4359" y="2161"/>
              <a:ext cx="314" cy="166"/>
            </a:xfrm>
            <a:prstGeom prst="rect">
              <a:avLst/>
            </a:prstGeom>
            <a:noFill/>
            <a:ln w="19050">
              <a:noFill/>
            </a:ln>
          </p:spPr>
          <p:txBody>
            <a:bodyPr/>
            <a:lstStyle/>
            <a:p>
              <a:pPr algn="just" eaLnBrk="0" hangingPunct="0"/>
              <a:endParaRPr lang="zh-CN" altLang="en-US" sz="2000" dirty="0">
                <a:solidFill>
                  <a:schemeClr val="tx2"/>
                </a:solidFill>
                <a:latin typeface="Arial" panose="020B0604020202020204" pitchFamily="34" charset="0"/>
                <a:ea typeface="黑体" panose="02010609060101010101" pitchFamily="49" charset="-122"/>
              </a:endParaRPr>
            </a:p>
          </p:txBody>
        </p:sp>
        <p:sp>
          <p:nvSpPr>
            <p:cNvPr id="146528" name="Rectangle 6"/>
            <p:cNvSpPr/>
            <p:nvPr/>
          </p:nvSpPr>
          <p:spPr>
            <a:xfrm>
              <a:off x="3895" y="2282"/>
              <a:ext cx="754" cy="396"/>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529" name="Text Box 7"/>
            <p:cNvSpPr txBox="1"/>
            <p:nvPr/>
          </p:nvSpPr>
          <p:spPr>
            <a:xfrm>
              <a:off x="3942" y="2297"/>
              <a:ext cx="803" cy="289"/>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内部调制</a:t>
              </a:r>
            </a:p>
          </p:txBody>
        </p:sp>
        <p:sp>
          <p:nvSpPr>
            <p:cNvPr id="146530" name="Text Box 8"/>
            <p:cNvSpPr txBox="1"/>
            <p:nvPr/>
          </p:nvSpPr>
          <p:spPr>
            <a:xfrm>
              <a:off x="3947" y="2449"/>
              <a:ext cx="803" cy="246"/>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补偿电路</a:t>
              </a:r>
            </a:p>
          </p:txBody>
        </p:sp>
        <p:sp>
          <p:nvSpPr>
            <p:cNvPr id="146531" name="Line 9"/>
            <p:cNvSpPr/>
            <p:nvPr/>
          </p:nvSpPr>
          <p:spPr>
            <a:xfrm flipH="1">
              <a:off x="3648" y="2478"/>
              <a:ext cx="247" cy="0"/>
            </a:xfrm>
            <a:prstGeom prst="line">
              <a:avLst/>
            </a:prstGeom>
            <a:ln w="19050" cap="flat" cmpd="sng">
              <a:solidFill>
                <a:srgbClr val="000000"/>
              </a:solidFill>
              <a:prstDash val="solid"/>
              <a:headEnd type="none" w="med" len="med"/>
              <a:tailEnd type="triangle" w="med" len="lg"/>
            </a:ln>
          </p:spPr>
        </p:sp>
        <p:sp>
          <p:nvSpPr>
            <p:cNvPr id="146532" name="Rectangle 10"/>
            <p:cNvSpPr/>
            <p:nvPr/>
          </p:nvSpPr>
          <p:spPr>
            <a:xfrm>
              <a:off x="3895" y="2876"/>
              <a:ext cx="754" cy="395"/>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533" name="Text Box 11"/>
            <p:cNvSpPr txBox="1"/>
            <p:nvPr/>
          </p:nvSpPr>
          <p:spPr>
            <a:xfrm>
              <a:off x="3950" y="2967"/>
              <a:ext cx="755" cy="274"/>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箝位电路</a:t>
              </a:r>
            </a:p>
          </p:txBody>
        </p:sp>
        <p:sp>
          <p:nvSpPr>
            <p:cNvPr id="146534" name="Line 12"/>
            <p:cNvSpPr/>
            <p:nvPr/>
          </p:nvSpPr>
          <p:spPr>
            <a:xfrm flipH="1">
              <a:off x="3648" y="3087"/>
              <a:ext cx="247" cy="0"/>
            </a:xfrm>
            <a:prstGeom prst="line">
              <a:avLst/>
            </a:prstGeom>
            <a:ln w="19050" cap="flat" cmpd="sng">
              <a:solidFill>
                <a:srgbClr val="000000"/>
              </a:solidFill>
              <a:prstDash val="solid"/>
              <a:headEnd type="none" w="med" len="med"/>
              <a:tailEnd type="triangle" w="med" len="lg"/>
            </a:ln>
          </p:spPr>
        </p:sp>
        <p:sp>
          <p:nvSpPr>
            <p:cNvPr id="146535" name="Text Box 13"/>
            <p:cNvSpPr txBox="1"/>
            <p:nvPr/>
          </p:nvSpPr>
          <p:spPr>
            <a:xfrm>
              <a:off x="3353" y="1208"/>
              <a:ext cx="979" cy="287"/>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外时钟输入</a:t>
              </a:r>
            </a:p>
          </p:txBody>
        </p:sp>
        <p:sp>
          <p:nvSpPr>
            <p:cNvPr id="146536" name="Rectangle 14"/>
            <p:cNvSpPr/>
            <p:nvPr/>
          </p:nvSpPr>
          <p:spPr>
            <a:xfrm>
              <a:off x="3895" y="1682"/>
              <a:ext cx="682" cy="395"/>
            </a:xfrm>
            <a:prstGeom prst="rect">
              <a:avLst/>
            </a:prstGeom>
            <a:noFill/>
            <a:ln w="19050">
              <a:noFill/>
            </a:ln>
          </p:spPr>
          <p:txBody>
            <a:bodyPr/>
            <a:lstStyle/>
            <a:p>
              <a:endParaRPr lang="zh-CN" altLang="en-US" dirty="0">
                <a:latin typeface="Arial" panose="020B0604020202020204" pitchFamily="34" charset="0"/>
                <a:ea typeface="黑体" panose="02010609060101010101" pitchFamily="49" charset="-122"/>
              </a:endParaRPr>
            </a:p>
          </p:txBody>
        </p:sp>
        <p:sp>
          <p:nvSpPr>
            <p:cNvPr id="146537" name="Rectangle 15"/>
            <p:cNvSpPr/>
            <p:nvPr/>
          </p:nvSpPr>
          <p:spPr>
            <a:xfrm>
              <a:off x="3905" y="1701"/>
              <a:ext cx="744" cy="395"/>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538" name="Text Box 16"/>
            <p:cNvSpPr txBox="1"/>
            <p:nvPr/>
          </p:nvSpPr>
          <p:spPr>
            <a:xfrm>
              <a:off x="4171" y="1709"/>
              <a:ext cx="396" cy="26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G</a:t>
              </a:r>
            </a:p>
          </p:txBody>
        </p:sp>
        <p:sp>
          <p:nvSpPr>
            <p:cNvPr id="146539" name="Line 17"/>
            <p:cNvSpPr/>
            <p:nvPr/>
          </p:nvSpPr>
          <p:spPr>
            <a:xfrm>
              <a:off x="4195" y="1918"/>
              <a:ext cx="68" cy="0"/>
            </a:xfrm>
            <a:prstGeom prst="line">
              <a:avLst/>
            </a:prstGeom>
            <a:ln w="19050" cap="flat" cmpd="sng">
              <a:solidFill>
                <a:srgbClr val="000000"/>
              </a:solidFill>
              <a:prstDash val="solid"/>
              <a:headEnd type="none" w="med" len="med"/>
              <a:tailEnd type="none" w="med" len="med"/>
            </a:ln>
          </p:spPr>
        </p:sp>
        <p:sp>
          <p:nvSpPr>
            <p:cNvPr id="146540" name="Line 18"/>
            <p:cNvSpPr/>
            <p:nvPr/>
          </p:nvSpPr>
          <p:spPr>
            <a:xfrm>
              <a:off x="4195" y="1918"/>
              <a:ext cx="0" cy="117"/>
            </a:xfrm>
            <a:prstGeom prst="line">
              <a:avLst/>
            </a:prstGeom>
            <a:ln w="19050" cap="flat" cmpd="sng">
              <a:solidFill>
                <a:srgbClr val="000000"/>
              </a:solidFill>
              <a:prstDash val="solid"/>
              <a:headEnd type="none" w="med" len="med"/>
              <a:tailEnd type="none" w="med" len="med"/>
            </a:ln>
          </p:spPr>
        </p:sp>
        <p:sp>
          <p:nvSpPr>
            <p:cNvPr id="146541" name="Line 19"/>
            <p:cNvSpPr/>
            <p:nvPr/>
          </p:nvSpPr>
          <p:spPr>
            <a:xfrm flipH="1">
              <a:off x="4154" y="2035"/>
              <a:ext cx="41" cy="0"/>
            </a:xfrm>
            <a:prstGeom prst="line">
              <a:avLst/>
            </a:prstGeom>
            <a:ln w="19050" cap="flat" cmpd="sng">
              <a:solidFill>
                <a:srgbClr val="000000"/>
              </a:solidFill>
              <a:prstDash val="solid"/>
              <a:headEnd type="none" w="med" len="med"/>
              <a:tailEnd type="none" w="med" len="med"/>
            </a:ln>
          </p:spPr>
        </p:sp>
        <p:sp>
          <p:nvSpPr>
            <p:cNvPr id="146542" name="Line 20"/>
            <p:cNvSpPr/>
            <p:nvPr/>
          </p:nvSpPr>
          <p:spPr>
            <a:xfrm>
              <a:off x="4263" y="1918"/>
              <a:ext cx="0" cy="117"/>
            </a:xfrm>
            <a:prstGeom prst="line">
              <a:avLst/>
            </a:prstGeom>
            <a:ln w="19050" cap="flat" cmpd="sng">
              <a:solidFill>
                <a:srgbClr val="000000"/>
              </a:solidFill>
              <a:prstDash val="solid"/>
              <a:headEnd type="none" w="med" len="med"/>
              <a:tailEnd type="none" w="med" len="med"/>
            </a:ln>
          </p:spPr>
        </p:sp>
        <p:sp>
          <p:nvSpPr>
            <p:cNvPr id="146543" name="Line 21"/>
            <p:cNvSpPr/>
            <p:nvPr/>
          </p:nvSpPr>
          <p:spPr>
            <a:xfrm flipH="1">
              <a:off x="4263" y="2035"/>
              <a:ext cx="42" cy="0"/>
            </a:xfrm>
            <a:prstGeom prst="line">
              <a:avLst/>
            </a:prstGeom>
            <a:ln w="19050" cap="flat" cmpd="sng">
              <a:solidFill>
                <a:srgbClr val="000000"/>
              </a:solidFill>
              <a:prstDash val="solid"/>
              <a:headEnd type="none" w="med" len="med"/>
              <a:tailEnd type="none" w="med" len="med"/>
            </a:ln>
          </p:spPr>
        </p:sp>
        <p:sp>
          <p:nvSpPr>
            <p:cNvPr id="146544" name="Line 22"/>
            <p:cNvSpPr/>
            <p:nvPr/>
          </p:nvSpPr>
          <p:spPr>
            <a:xfrm flipH="1">
              <a:off x="3656" y="1989"/>
              <a:ext cx="247" cy="0"/>
            </a:xfrm>
            <a:prstGeom prst="line">
              <a:avLst/>
            </a:prstGeom>
            <a:ln w="19050" cap="flat" cmpd="sng">
              <a:solidFill>
                <a:srgbClr val="000000"/>
              </a:solidFill>
              <a:prstDash val="solid"/>
              <a:headEnd type="none" w="med" len="med"/>
              <a:tailEnd type="triangle" w="med" len="lg"/>
            </a:ln>
          </p:spPr>
        </p:sp>
        <p:sp>
          <p:nvSpPr>
            <p:cNvPr id="146545" name="Line 23"/>
            <p:cNvSpPr/>
            <p:nvPr/>
          </p:nvSpPr>
          <p:spPr>
            <a:xfrm flipH="1">
              <a:off x="3656" y="1795"/>
              <a:ext cx="247" cy="0"/>
            </a:xfrm>
            <a:prstGeom prst="line">
              <a:avLst/>
            </a:prstGeom>
            <a:ln w="19050" cap="flat" cmpd="sng">
              <a:solidFill>
                <a:srgbClr val="000000"/>
              </a:solidFill>
              <a:prstDash val="solid"/>
              <a:headEnd type="none" w="med" len="med"/>
              <a:tailEnd type="triangle" w="med" len="lg"/>
            </a:ln>
          </p:spPr>
        </p:sp>
        <p:sp>
          <p:nvSpPr>
            <p:cNvPr id="146546" name="Text Box 24"/>
            <p:cNvSpPr txBox="1"/>
            <p:nvPr/>
          </p:nvSpPr>
          <p:spPr>
            <a:xfrm>
              <a:off x="3484" y="1659"/>
              <a:ext cx="349" cy="3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6547" name="Text Box 25"/>
            <p:cNvSpPr txBox="1"/>
            <p:nvPr/>
          </p:nvSpPr>
          <p:spPr>
            <a:xfrm>
              <a:off x="3478" y="1855"/>
              <a:ext cx="205" cy="326"/>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6548" name="Line 26"/>
            <p:cNvSpPr/>
            <p:nvPr/>
          </p:nvSpPr>
          <p:spPr>
            <a:xfrm>
              <a:off x="4072" y="1418"/>
              <a:ext cx="0" cy="297"/>
            </a:xfrm>
            <a:prstGeom prst="line">
              <a:avLst/>
            </a:prstGeom>
            <a:ln w="19050" cap="flat" cmpd="sng">
              <a:solidFill>
                <a:srgbClr val="000000"/>
              </a:solidFill>
              <a:prstDash val="solid"/>
              <a:headEnd type="none" w="med" len="med"/>
              <a:tailEnd type="triangle" w="med" len="lg"/>
            </a:ln>
          </p:spPr>
        </p:sp>
        <p:sp>
          <p:nvSpPr>
            <p:cNvPr id="146549" name="Line 27"/>
            <p:cNvSpPr/>
            <p:nvPr/>
          </p:nvSpPr>
          <p:spPr>
            <a:xfrm>
              <a:off x="4384" y="1383"/>
              <a:ext cx="0" cy="324"/>
            </a:xfrm>
            <a:prstGeom prst="line">
              <a:avLst/>
            </a:prstGeom>
            <a:ln w="19050" cap="flat" cmpd="sng">
              <a:solidFill>
                <a:srgbClr val="000000"/>
              </a:solidFill>
              <a:prstDash val="solid"/>
              <a:headEnd type="triangle" w="med" len="lg"/>
              <a:tailEnd type="none" w="med" len="med"/>
            </a:ln>
          </p:spPr>
        </p:sp>
        <p:sp>
          <p:nvSpPr>
            <p:cNvPr id="146550" name="Oval 28"/>
            <p:cNvSpPr/>
            <p:nvPr/>
          </p:nvSpPr>
          <p:spPr>
            <a:xfrm>
              <a:off x="4054" y="1400"/>
              <a:ext cx="40" cy="46"/>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551" name="Text Box 29"/>
            <p:cNvSpPr txBox="1"/>
            <p:nvPr/>
          </p:nvSpPr>
          <p:spPr>
            <a:xfrm>
              <a:off x="4334" y="1207"/>
              <a:ext cx="905" cy="287"/>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时钟输出</a:t>
              </a:r>
            </a:p>
          </p:txBody>
        </p:sp>
      </p:grpSp>
      <p:sp>
        <p:nvSpPr>
          <p:cNvPr id="49315" name="Text Box 163"/>
          <p:cNvSpPr txBox="1"/>
          <p:nvPr/>
        </p:nvSpPr>
        <p:spPr>
          <a:xfrm>
            <a:off x="755650" y="5346700"/>
            <a:ext cx="3455988"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N</a:t>
            </a:r>
            <a:r>
              <a:rPr lang="en-US" altLang="zh-CN" sz="2400" baseline="-25000" dirty="0">
                <a:latin typeface="Arial" panose="020B0604020202020204" pitchFamily="34" charset="0"/>
                <a:ea typeface="黑体" panose="02010609060101010101" pitchFamily="49" charset="-122"/>
              </a:rPr>
              <a:t>1</a:t>
            </a:r>
            <a:r>
              <a:rPr lang="zh-CN" altLang="en-US" sz="2400"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主运放</a:t>
            </a:r>
          </a:p>
        </p:txBody>
      </p:sp>
      <p:sp>
        <p:nvSpPr>
          <p:cNvPr id="49316" name="Text Box 164"/>
          <p:cNvSpPr txBox="1"/>
          <p:nvPr/>
        </p:nvSpPr>
        <p:spPr>
          <a:xfrm>
            <a:off x="755650" y="5876925"/>
            <a:ext cx="3455988"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N</a:t>
            </a:r>
            <a:r>
              <a:rPr lang="en-US" altLang="zh-CN" sz="2400" baseline="-25000" dirty="0">
                <a:latin typeface="Arial" panose="020B0604020202020204" pitchFamily="34" charset="0"/>
                <a:ea typeface="黑体" panose="02010609060101010101" pitchFamily="49" charset="-122"/>
              </a:rPr>
              <a:t>2</a:t>
            </a:r>
            <a:r>
              <a:rPr lang="zh-CN" altLang="en-US" sz="2400"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调零放大器</a:t>
            </a:r>
            <a:endParaRPr lang="en-US" altLang="zh-CN" sz="2400" b="1" dirty="0">
              <a:latin typeface="Arial" panose="020B0604020202020204" pitchFamily="34" charset="0"/>
              <a:ea typeface="黑体" panose="02010609060101010101" pitchFamily="49" charset="-122"/>
            </a:endParaRPr>
          </a:p>
        </p:txBody>
      </p:sp>
      <p:sp>
        <p:nvSpPr>
          <p:cNvPr id="49317" name="Text Box 165"/>
          <p:cNvSpPr txBox="1"/>
          <p:nvPr/>
        </p:nvSpPr>
        <p:spPr>
          <a:xfrm>
            <a:off x="4211638" y="5373688"/>
            <a:ext cx="4176712"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A</a:t>
            </a:r>
            <a:r>
              <a:rPr lang="en-US" altLang="zh-CN" sz="2400" baseline="-25000" dirty="0">
                <a:latin typeface="Arial" panose="020B0604020202020204" pitchFamily="34" charset="0"/>
                <a:ea typeface="黑体" panose="02010609060101010101" pitchFamily="49" charset="-122"/>
              </a:rPr>
              <a:t>1</a:t>
            </a:r>
            <a:r>
              <a:rPr lang="en-US" altLang="zh-CN" sz="2400" i="1" dirty="0">
                <a:latin typeface="Arial" panose="020B0604020202020204" pitchFamily="34" charset="0"/>
                <a:ea typeface="黑体" panose="02010609060101010101" pitchFamily="49" charset="-122"/>
              </a:rPr>
              <a:t>A</a:t>
            </a:r>
            <a:r>
              <a:rPr lang="en-US" altLang="zh-CN" sz="2400" baseline="-25000" dirty="0">
                <a:latin typeface="Arial" panose="020B0604020202020204" pitchFamily="34" charset="0"/>
                <a:ea typeface="黑体" panose="02010609060101010101" pitchFamily="49" charset="-122"/>
              </a:rPr>
              <a:t>2</a:t>
            </a:r>
            <a:r>
              <a:rPr lang="zh-CN" altLang="en-US" sz="2400"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1</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侧向输入端</a:t>
            </a:r>
            <a:endParaRPr lang="en-US" altLang="zh-CN" sz="2400" b="1" dirty="0">
              <a:latin typeface="Arial" panose="020B0604020202020204" pitchFamily="34" charset="0"/>
              <a:ea typeface="黑体" panose="02010609060101010101" pitchFamily="49" charset="-122"/>
            </a:endParaRPr>
          </a:p>
        </p:txBody>
      </p:sp>
      <p:sp>
        <p:nvSpPr>
          <p:cNvPr id="49318" name="Text Box 166"/>
          <p:cNvSpPr txBox="1"/>
          <p:nvPr/>
        </p:nvSpPr>
        <p:spPr>
          <a:xfrm>
            <a:off x="4211638" y="5876925"/>
            <a:ext cx="4932362"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C</a:t>
            </a:r>
            <a:r>
              <a:rPr lang="en-US" altLang="zh-CN" sz="2400" baseline="-25000" dirty="0">
                <a:latin typeface="Arial" panose="020B0604020202020204" pitchFamily="34" charset="0"/>
                <a:ea typeface="黑体" panose="02010609060101010101" pitchFamily="49" charset="-122"/>
              </a:rPr>
              <a:t>1</a:t>
            </a:r>
            <a:r>
              <a:rPr lang="en-US" altLang="zh-CN" sz="2400" i="1" dirty="0">
                <a:latin typeface="Arial" panose="020B0604020202020204" pitchFamily="34" charset="0"/>
                <a:ea typeface="黑体" panose="02010609060101010101" pitchFamily="49" charset="-122"/>
              </a:rPr>
              <a:t>C</a:t>
            </a:r>
            <a:r>
              <a:rPr lang="en-US" altLang="zh-CN" sz="2400" baseline="-25000" dirty="0">
                <a:latin typeface="Arial" panose="020B0604020202020204" pitchFamily="34" charset="0"/>
                <a:ea typeface="黑体" panose="02010609060101010101" pitchFamily="49" charset="-122"/>
              </a:rPr>
              <a:t>2</a:t>
            </a:r>
            <a:r>
              <a:rPr lang="zh-CN" altLang="en-US" sz="2400"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外接电容，寄存</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os</a:t>
            </a:r>
            <a:r>
              <a:rPr lang="zh-CN" altLang="en-US" sz="2400" b="1" dirty="0">
                <a:latin typeface="Arial" panose="020B0604020202020204" pitchFamily="34" charset="0"/>
                <a:ea typeface="黑体" panose="02010609060101010101" pitchFamily="49" charset="-122"/>
              </a:rPr>
              <a:t>和</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c</a:t>
            </a:r>
            <a:endParaRPr lang="zh-CN" altLang="en-US" sz="2400" b="1" baseline="-25000" dirty="0">
              <a:latin typeface="Arial" panose="020B0604020202020204" pitchFamily="34" charset="0"/>
              <a:ea typeface="黑体" panose="02010609060101010101" pitchFamily="49" charset="-122"/>
            </a:endParaRPr>
          </a:p>
        </p:txBody>
      </p:sp>
      <p:sp>
        <p:nvSpPr>
          <p:cNvPr id="146440" name="Rectangle 168"/>
          <p:cNvSpPr>
            <a:spLocks noGrp="1"/>
          </p:cNvSpPr>
          <p:nvPr>
            <p:ph type="title"/>
          </p:nvPr>
        </p:nvSpPr>
        <p:spPr>
          <a:xfrm>
            <a:off x="442913" y="269875"/>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2.2.7.2  </a:t>
            </a:r>
            <a:r>
              <a:rPr lang="zh-CN" altLang="en-US" sz="3200" b="1" dirty="0">
                <a:solidFill>
                  <a:srgbClr val="008000"/>
                </a:solidFill>
                <a:latin typeface="Times New Roman" panose="02020603050405020304" pitchFamily="18" charset="0"/>
              </a:rPr>
              <a:t>低漂移集成运算放大器</a:t>
            </a:r>
          </a:p>
        </p:txBody>
      </p:sp>
      <p:grpSp>
        <p:nvGrpSpPr>
          <p:cNvPr id="146441" name="Group 179"/>
          <p:cNvGrpSpPr/>
          <p:nvPr/>
        </p:nvGrpSpPr>
        <p:grpSpPr>
          <a:xfrm>
            <a:off x="1089025" y="2160588"/>
            <a:ext cx="3914775" cy="3025775"/>
            <a:chOff x="686" y="1361"/>
            <a:chExt cx="2466" cy="1906"/>
          </a:xfrm>
        </p:grpSpPr>
        <p:sp>
          <p:nvSpPr>
            <p:cNvPr id="146442" name="Line 31"/>
            <p:cNvSpPr/>
            <p:nvPr/>
          </p:nvSpPr>
          <p:spPr>
            <a:xfrm flipH="1">
              <a:off x="958" y="1841"/>
              <a:ext cx="577" cy="0"/>
            </a:xfrm>
            <a:prstGeom prst="line">
              <a:avLst/>
            </a:prstGeom>
            <a:ln w="19050" cap="flat" cmpd="sng">
              <a:solidFill>
                <a:srgbClr val="000000"/>
              </a:solidFill>
              <a:prstDash val="solid"/>
              <a:headEnd type="none" w="med" len="med"/>
              <a:tailEnd type="none" w="med" len="med"/>
            </a:ln>
          </p:spPr>
        </p:sp>
        <p:sp>
          <p:nvSpPr>
            <p:cNvPr id="146443" name="Line 32"/>
            <p:cNvSpPr/>
            <p:nvPr/>
          </p:nvSpPr>
          <p:spPr>
            <a:xfrm>
              <a:off x="1760" y="3211"/>
              <a:ext cx="913" cy="0"/>
            </a:xfrm>
            <a:prstGeom prst="line">
              <a:avLst/>
            </a:prstGeom>
            <a:ln w="19050" cap="flat" cmpd="sng">
              <a:solidFill>
                <a:srgbClr val="000000"/>
              </a:solidFill>
              <a:prstDash val="solid"/>
              <a:headEnd type="none" w="med" len="med"/>
              <a:tailEnd type="none" w="med" len="med"/>
            </a:ln>
          </p:spPr>
        </p:sp>
        <p:sp>
          <p:nvSpPr>
            <p:cNvPr id="146444" name="Line 33"/>
            <p:cNvSpPr/>
            <p:nvPr/>
          </p:nvSpPr>
          <p:spPr>
            <a:xfrm>
              <a:off x="1238" y="1959"/>
              <a:ext cx="0" cy="180"/>
            </a:xfrm>
            <a:prstGeom prst="line">
              <a:avLst/>
            </a:prstGeom>
            <a:ln w="19050" cap="flat" cmpd="sng">
              <a:solidFill>
                <a:srgbClr val="000000"/>
              </a:solidFill>
              <a:prstDash val="solid"/>
              <a:headEnd type="none" w="med" len="med"/>
              <a:tailEnd type="none" w="med" len="med"/>
            </a:ln>
          </p:spPr>
        </p:sp>
        <p:sp>
          <p:nvSpPr>
            <p:cNvPr id="146445" name="Line 34"/>
            <p:cNvSpPr/>
            <p:nvPr/>
          </p:nvSpPr>
          <p:spPr>
            <a:xfrm>
              <a:off x="1238" y="2251"/>
              <a:ext cx="0" cy="202"/>
            </a:xfrm>
            <a:prstGeom prst="line">
              <a:avLst/>
            </a:prstGeom>
            <a:ln w="19050" cap="flat" cmpd="sng">
              <a:solidFill>
                <a:srgbClr val="000000"/>
              </a:solidFill>
              <a:prstDash val="solid"/>
              <a:headEnd type="none" w="med" len="med"/>
              <a:tailEnd type="none" w="med" len="med"/>
            </a:ln>
          </p:spPr>
        </p:sp>
        <p:sp>
          <p:nvSpPr>
            <p:cNvPr id="146446" name="Line 36"/>
            <p:cNvSpPr/>
            <p:nvPr/>
          </p:nvSpPr>
          <p:spPr>
            <a:xfrm flipH="1" flipV="1">
              <a:off x="1170" y="2103"/>
              <a:ext cx="67" cy="152"/>
            </a:xfrm>
            <a:prstGeom prst="line">
              <a:avLst/>
            </a:prstGeom>
            <a:ln w="19050" cap="flat" cmpd="sng">
              <a:solidFill>
                <a:srgbClr val="000000"/>
              </a:solidFill>
              <a:prstDash val="solid"/>
              <a:headEnd type="none" w="med" len="med"/>
              <a:tailEnd type="none" w="med" len="med"/>
            </a:ln>
          </p:spPr>
        </p:sp>
        <p:sp>
          <p:nvSpPr>
            <p:cNvPr id="146447" name="Line 37"/>
            <p:cNvSpPr/>
            <p:nvPr/>
          </p:nvSpPr>
          <p:spPr>
            <a:xfrm>
              <a:off x="1238" y="2539"/>
              <a:ext cx="0" cy="180"/>
            </a:xfrm>
            <a:prstGeom prst="line">
              <a:avLst/>
            </a:prstGeom>
            <a:ln w="19050" cap="flat" cmpd="sng">
              <a:solidFill>
                <a:srgbClr val="000000"/>
              </a:solidFill>
              <a:prstDash val="solid"/>
              <a:headEnd type="none" w="med" len="med"/>
              <a:tailEnd type="none" w="med" len="med"/>
            </a:ln>
          </p:spPr>
        </p:sp>
        <p:sp>
          <p:nvSpPr>
            <p:cNvPr id="146448" name="Line 39"/>
            <p:cNvSpPr/>
            <p:nvPr/>
          </p:nvSpPr>
          <p:spPr>
            <a:xfrm flipH="1" flipV="1">
              <a:off x="1167" y="2684"/>
              <a:ext cx="68" cy="152"/>
            </a:xfrm>
            <a:prstGeom prst="line">
              <a:avLst/>
            </a:prstGeom>
            <a:ln w="19050" cap="flat" cmpd="sng">
              <a:solidFill>
                <a:srgbClr val="000000"/>
              </a:solidFill>
              <a:prstDash val="solid"/>
              <a:headEnd type="none" w="med" len="med"/>
              <a:tailEnd type="none" w="med" len="med"/>
            </a:ln>
          </p:spPr>
        </p:sp>
        <p:sp>
          <p:nvSpPr>
            <p:cNvPr id="146449" name="Line 40"/>
            <p:cNvSpPr/>
            <p:nvPr/>
          </p:nvSpPr>
          <p:spPr>
            <a:xfrm>
              <a:off x="2278" y="2757"/>
              <a:ext cx="0" cy="180"/>
            </a:xfrm>
            <a:prstGeom prst="line">
              <a:avLst/>
            </a:prstGeom>
            <a:ln w="19050" cap="flat" cmpd="sng">
              <a:solidFill>
                <a:srgbClr val="000000"/>
              </a:solidFill>
              <a:prstDash val="solid"/>
              <a:headEnd type="none" w="med" len="med"/>
              <a:tailEnd type="none" w="med" len="med"/>
            </a:ln>
          </p:spPr>
        </p:sp>
        <p:sp>
          <p:nvSpPr>
            <p:cNvPr id="146450" name="Line 41"/>
            <p:cNvSpPr/>
            <p:nvPr/>
          </p:nvSpPr>
          <p:spPr>
            <a:xfrm>
              <a:off x="2278" y="2247"/>
              <a:ext cx="0" cy="180"/>
            </a:xfrm>
            <a:prstGeom prst="line">
              <a:avLst/>
            </a:prstGeom>
            <a:ln w="19050" cap="flat" cmpd="sng">
              <a:solidFill>
                <a:srgbClr val="000000"/>
              </a:solidFill>
              <a:prstDash val="solid"/>
              <a:headEnd type="none" w="med" len="med"/>
              <a:tailEnd type="none" w="med" len="med"/>
            </a:ln>
          </p:spPr>
        </p:sp>
        <p:sp>
          <p:nvSpPr>
            <p:cNvPr id="146451" name="Line 42"/>
            <p:cNvSpPr/>
            <p:nvPr/>
          </p:nvSpPr>
          <p:spPr>
            <a:xfrm>
              <a:off x="2278" y="2524"/>
              <a:ext cx="0" cy="219"/>
            </a:xfrm>
            <a:prstGeom prst="line">
              <a:avLst/>
            </a:prstGeom>
            <a:ln w="19050" cap="flat" cmpd="sng">
              <a:solidFill>
                <a:srgbClr val="000000"/>
              </a:solidFill>
              <a:prstDash val="solid"/>
              <a:headEnd type="none" w="med" len="med"/>
              <a:tailEnd type="none" w="med" len="med"/>
            </a:ln>
          </p:spPr>
        </p:sp>
        <p:sp>
          <p:nvSpPr>
            <p:cNvPr id="146452" name="Line 44"/>
            <p:cNvSpPr/>
            <p:nvPr/>
          </p:nvSpPr>
          <p:spPr>
            <a:xfrm flipH="1" flipV="1">
              <a:off x="2208" y="2384"/>
              <a:ext cx="67" cy="152"/>
            </a:xfrm>
            <a:prstGeom prst="line">
              <a:avLst/>
            </a:prstGeom>
            <a:ln w="19050" cap="flat" cmpd="sng">
              <a:solidFill>
                <a:srgbClr val="000000"/>
              </a:solidFill>
              <a:prstDash val="solid"/>
              <a:headEnd type="none" w="med" len="med"/>
              <a:tailEnd type="none" w="med" len="med"/>
            </a:ln>
          </p:spPr>
        </p:sp>
        <p:sp>
          <p:nvSpPr>
            <p:cNvPr id="146453" name="Line 45"/>
            <p:cNvSpPr/>
            <p:nvPr/>
          </p:nvSpPr>
          <p:spPr>
            <a:xfrm>
              <a:off x="1238" y="1588"/>
              <a:ext cx="0" cy="357"/>
            </a:xfrm>
            <a:prstGeom prst="line">
              <a:avLst/>
            </a:prstGeom>
            <a:ln w="19050" cap="flat" cmpd="sng">
              <a:solidFill>
                <a:srgbClr val="000000"/>
              </a:solidFill>
              <a:prstDash val="solid"/>
              <a:headEnd type="none" w="med" len="med"/>
              <a:tailEnd type="none" w="med" len="med"/>
            </a:ln>
          </p:spPr>
        </p:sp>
        <p:sp>
          <p:nvSpPr>
            <p:cNvPr id="146454" name="Line 46"/>
            <p:cNvSpPr/>
            <p:nvPr/>
          </p:nvSpPr>
          <p:spPr>
            <a:xfrm flipH="1">
              <a:off x="1003" y="2923"/>
              <a:ext cx="558" cy="0"/>
            </a:xfrm>
            <a:prstGeom prst="line">
              <a:avLst/>
            </a:prstGeom>
            <a:ln w="19050" cap="flat" cmpd="sng">
              <a:solidFill>
                <a:srgbClr val="000000"/>
              </a:solidFill>
              <a:prstDash val="solid"/>
              <a:headEnd type="none" w="med" len="med"/>
              <a:tailEnd type="none" w="med" len="med"/>
            </a:ln>
          </p:spPr>
        </p:sp>
        <p:sp>
          <p:nvSpPr>
            <p:cNvPr id="146455" name="Line 47"/>
            <p:cNvSpPr/>
            <p:nvPr/>
          </p:nvSpPr>
          <p:spPr>
            <a:xfrm>
              <a:off x="1238" y="1741"/>
              <a:ext cx="0" cy="242"/>
            </a:xfrm>
            <a:prstGeom prst="line">
              <a:avLst/>
            </a:prstGeom>
            <a:ln w="19050" cap="flat" cmpd="sng">
              <a:solidFill>
                <a:srgbClr val="000000"/>
              </a:solidFill>
              <a:prstDash val="solid"/>
              <a:headEnd type="none" w="med" len="med"/>
              <a:tailEnd type="none" w="med" len="med"/>
            </a:ln>
          </p:spPr>
        </p:sp>
        <p:sp>
          <p:nvSpPr>
            <p:cNvPr id="146456" name="Line 48"/>
            <p:cNvSpPr/>
            <p:nvPr/>
          </p:nvSpPr>
          <p:spPr>
            <a:xfrm>
              <a:off x="1238" y="2427"/>
              <a:ext cx="0" cy="152"/>
            </a:xfrm>
            <a:prstGeom prst="line">
              <a:avLst/>
            </a:prstGeom>
            <a:ln w="19050" cap="flat" cmpd="sng">
              <a:solidFill>
                <a:srgbClr val="000000"/>
              </a:solidFill>
              <a:prstDash val="solid"/>
              <a:headEnd type="none" w="med" len="med"/>
              <a:tailEnd type="none" w="med" len="med"/>
            </a:ln>
          </p:spPr>
        </p:sp>
        <p:sp>
          <p:nvSpPr>
            <p:cNvPr id="146457" name="Line 49"/>
            <p:cNvSpPr/>
            <p:nvPr/>
          </p:nvSpPr>
          <p:spPr>
            <a:xfrm flipV="1">
              <a:off x="1006" y="1845"/>
              <a:ext cx="0" cy="1069"/>
            </a:xfrm>
            <a:prstGeom prst="line">
              <a:avLst/>
            </a:prstGeom>
            <a:ln w="19050" cap="flat" cmpd="sng">
              <a:solidFill>
                <a:srgbClr val="000000"/>
              </a:solidFill>
              <a:prstDash val="solid"/>
              <a:headEnd type="none" w="med" len="med"/>
              <a:tailEnd type="none" w="med" len="med"/>
            </a:ln>
          </p:spPr>
        </p:sp>
        <p:sp>
          <p:nvSpPr>
            <p:cNvPr id="146458" name="Line 50"/>
            <p:cNvSpPr/>
            <p:nvPr/>
          </p:nvSpPr>
          <p:spPr>
            <a:xfrm flipH="1">
              <a:off x="889" y="1841"/>
              <a:ext cx="135" cy="0"/>
            </a:xfrm>
            <a:prstGeom prst="line">
              <a:avLst/>
            </a:prstGeom>
            <a:ln w="19050" cap="flat" cmpd="sng">
              <a:solidFill>
                <a:srgbClr val="000000"/>
              </a:solidFill>
              <a:prstDash val="solid"/>
              <a:headEnd type="none" w="med" len="med"/>
              <a:tailEnd type="none" w="med" len="med"/>
            </a:ln>
          </p:spPr>
        </p:sp>
        <p:sp>
          <p:nvSpPr>
            <p:cNvPr id="146459" name="Oval 51"/>
            <p:cNvSpPr/>
            <p:nvPr/>
          </p:nvSpPr>
          <p:spPr>
            <a:xfrm>
              <a:off x="852" y="1821"/>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460" name="Oval 52"/>
            <p:cNvSpPr/>
            <p:nvPr/>
          </p:nvSpPr>
          <p:spPr>
            <a:xfrm>
              <a:off x="845" y="1565"/>
              <a:ext cx="34"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461" name="Line 53"/>
            <p:cNvSpPr/>
            <p:nvPr/>
          </p:nvSpPr>
          <p:spPr>
            <a:xfrm>
              <a:off x="1238" y="2825"/>
              <a:ext cx="0" cy="106"/>
            </a:xfrm>
            <a:prstGeom prst="line">
              <a:avLst/>
            </a:prstGeom>
            <a:ln w="19050" cap="flat" cmpd="sng">
              <a:solidFill>
                <a:srgbClr val="000000"/>
              </a:solidFill>
              <a:prstDash val="solid"/>
              <a:headEnd type="none" w="med" len="med"/>
              <a:tailEnd type="none" w="med" len="med"/>
            </a:ln>
          </p:spPr>
        </p:sp>
        <p:sp>
          <p:nvSpPr>
            <p:cNvPr id="146462" name="Line 54"/>
            <p:cNvSpPr/>
            <p:nvPr/>
          </p:nvSpPr>
          <p:spPr>
            <a:xfrm flipV="1">
              <a:off x="2278" y="2135"/>
              <a:ext cx="0" cy="111"/>
            </a:xfrm>
            <a:prstGeom prst="line">
              <a:avLst/>
            </a:prstGeom>
            <a:ln w="19050" cap="flat" cmpd="sng">
              <a:solidFill>
                <a:srgbClr val="000000"/>
              </a:solidFill>
              <a:prstDash val="solid"/>
              <a:headEnd type="none" w="med" len="med"/>
              <a:tailEnd type="none" w="med" len="med"/>
            </a:ln>
          </p:spPr>
        </p:sp>
        <p:sp>
          <p:nvSpPr>
            <p:cNvPr id="146463" name="Line 55"/>
            <p:cNvSpPr/>
            <p:nvPr/>
          </p:nvSpPr>
          <p:spPr>
            <a:xfrm>
              <a:off x="2278" y="2715"/>
              <a:ext cx="0" cy="139"/>
            </a:xfrm>
            <a:prstGeom prst="line">
              <a:avLst/>
            </a:prstGeom>
            <a:ln w="19050" cap="flat" cmpd="sng">
              <a:solidFill>
                <a:srgbClr val="000000"/>
              </a:solidFill>
              <a:prstDash val="solid"/>
              <a:headEnd type="none" w="med" len="med"/>
              <a:tailEnd type="none" w="med" len="med"/>
            </a:ln>
          </p:spPr>
        </p:sp>
        <p:sp>
          <p:nvSpPr>
            <p:cNvPr id="146464" name="Line 58"/>
            <p:cNvSpPr/>
            <p:nvPr/>
          </p:nvSpPr>
          <p:spPr>
            <a:xfrm flipH="1" flipV="1">
              <a:off x="2208" y="2917"/>
              <a:ext cx="67" cy="152"/>
            </a:xfrm>
            <a:prstGeom prst="line">
              <a:avLst/>
            </a:prstGeom>
            <a:ln w="19050" cap="flat" cmpd="sng">
              <a:solidFill>
                <a:srgbClr val="000000"/>
              </a:solidFill>
              <a:prstDash val="solid"/>
              <a:headEnd type="none" w="med" len="med"/>
              <a:tailEnd type="none" w="med" len="med"/>
            </a:ln>
          </p:spPr>
        </p:sp>
        <p:sp>
          <p:nvSpPr>
            <p:cNvPr id="146465" name="Line 59"/>
            <p:cNvSpPr/>
            <p:nvPr/>
          </p:nvSpPr>
          <p:spPr>
            <a:xfrm>
              <a:off x="2279" y="3060"/>
              <a:ext cx="0" cy="145"/>
            </a:xfrm>
            <a:prstGeom prst="line">
              <a:avLst/>
            </a:prstGeom>
            <a:ln w="19050" cap="flat" cmpd="sng">
              <a:solidFill>
                <a:srgbClr val="000000"/>
              </a:solidFill>
              <a:prstDash val="solid"/>
              <a:headEnd type="none" w="med" len="med"/>
              <a:tailEnd type="none" w="med" len="med"/>
            </a:ln>
          </p:spPr>
        </p:sp>
        <p:sp>
          <p:nvSpPr>
            <p:cNvPr id="146466" name="Line 60"/>
            <p:cNvSpPr/>
            <p:nvPr/>
          </p:nvSpPr>
          <p:spPr>
            <a:xfrm>
              <a:off x="2021" y="2783"/>
              <a:ext cx="249" cy="0"/>
            </a:xfrm>
            <a:prstGeom prst="line">
              <a:avLst/>
            </a:prstGeom>
            <a:ln w="19050" cap="flat" cmpd="sng">
              <a:solidFill>
                <a:srgbClr val="000000"/>
              </a:solidFill>
              <a:prstDash val="solid"/>
              <a:headEnd type="none" w="med" len="med"/>
              <a:tailEnd type="none" w="med" len="med"/>
            </a:ln>
          </p:spPr>
        </p:sp>
        <p:sp>
          <p:nvSpPr>
            <p:cNvPr id="146467" name="Oval 61"/>
            <p:cNvSpPr/>
            <p:nvPr/>
          </p:nvSpPr>
          <p:spPr>
            <a:xfrm>
              <a:off x="2680" y="3190"/>
              <a:ext cx="33"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468" name="Line 62"/>
            <p:cNvSpPr/>
            <p:nvPr/>
          </p:nvSpPr>
          <p:spPr>
            <a:xfrm>
              <a:off x="1752" y="2135"/>
              <a:ext cx="940" cy="0"/>
            </a:xfrm>
            <a:prstGeom prst="line">
              <a:avLst/>
            </a:prstGeom>
            <a:ln w="19050" cap="flat" cmpd="sng">
              <a:solidFill>
                <a:srgbClr val="000000"/>
              </a:solidFill>
              <a:prstDash val="solid"/>
              <a:headEnd type="none" w="med" len="med"/>
              <a:tailEnd type="none" w="med" len="med"/>
            </a:ln>
          </p:spPr>
        </p:sp>
        <p:sp>
          <p:nvSpPr>
            <p:cNvPr id="146469" name="Oval 63"/>
            <p:cNvSpPr/>
            <p:nvPr/>
          </p:nvSpPr>
          <p:spPr>
            <a:xfrm>
              <a:off x="2675" y="2128"/>
              <a:ext cx="34"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470" name="Line 68"/>
            <p:cNvSpPr/>
            <p:nvPr/>
          </p:nvSpPr>
          <p:spPr>
            <a:xfrm>
              <a:off x="2695" y="2645"/>
              <a:ext cx="203" cy="0"/>
            </a:xfrm>
            <a:prstGeom prst="line">
              <a:avLst/>
            </a:prstGeom>
            <a:ln w="19050" cap="flat" cmpd="sng">
              <a:solidFill>
                <a:srgbClr val="000000"/>
              </a:solidFill>
              <a:prstDash val="solid"/>
              <a:headEnd type="none" w="med" len="med"/>
              <a:tailEnd type="none" w="med" len="med"/>
            </a:ln>
          </p:spPr>
        </p:sp>
        <p:sp>
          <p:nvSpPr>
            <p:cNvPr id="146471" name="Line 69"/>
            <p:cNvSpPr/>
            <p:nvPr/>
          </p:nvSpPr>
          <p:spPr>
            <a:xfrm>
              <a:off x="2898" y="2646"/>
              <a:ext cx="0" cy="111"/>
            </a:xfrm>
            <a:prstGeom prst="line">
              <a:avLst/>
            </a:prstGeom>
            <a:ln w="19050" cap="flat" cmpd="sng">
              <a:solidFill>
                <a:srgbClr val="000000"/>
              </a:solidFill>
              <a:prstDash val="solid"/>
              <a:headEnd type="none" w="med" len="med"/>
              <a:tailEnd type="none" w="med" len="med"/>
            </a:ln>
          </p:spPr>
        </p:sp>
        <p:sp>
          <p:nvSpPr>
            <p:cNvPr id="146472" name="Line 70"/>
            <p:cNvSpPr/>
            <p:nvPr/>
          </p:nvSpPr>
          <p:spPr>
            <a:xfrm>
              <a:off x="2837" y="2759"/>
              <a:ext cx="130" cy="0"/>
            </a:xfrm>
            <a:prstGeom prst="line">
              <a:avLst/>
            </a:prstGeom>
            <a:ln w="28575" cap="flat" cmpd="sng">
              <a:solidFill>
                <a:srgbClr val="000000"/>
              </a:solidFill>
              <a:prstDash val="solid"/>
              <a:headEnd type="none" w="med" len="med"/>
              <a:tailEnd type="none" w="med" len="med"/>
            </a:ln>
          </p:spPr>
        </p:sp>
        <p:sp>
          <p:nvSpPr>
            <p:cNvPr id="146473" name="Line 71"/>
            <p:cNvSpPr/>
            <p:nvPr/>
          </p:nvSpPr>
          <p:spPr>
            <a:xfrm>
              <a:off x="2031" y="1710"/>
              <a:ext cx="663" cy="0"/>
            </a:xfrm>
            <a:prstGeom prst="line">
              <a:avLst/>
            </a:prstGeom>
            <a:ln w="19050" cap="flat" cmpd="sng">
              <a:solidFill>
                <a:srgbClr val="000000"/>
              </a:solidFill>
              <a:prstDash val="solid"/>
              <a:headEnd type="none" w="med" len="med"/>
              <a:tailEnd type="none" w="med" len="med"/>
            </a:ln>
          </p:spPr>
        </p:sp>
        <p:sp>
          <p:nvSpPr>
            <p:cNvPr id="146474" name="Oval 72"/>
            <p:cNvSpPr/>
            <p:nvPr/>
          </p:nvSpPr>
          <p:spPr>
            <a:xfrm>
              <a:off x="2695" y="169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475" name="Text Box 73"/>
            <p:cNvSpPr txBox="1"/>
            <p:nvPr/>
          </p:nvSpPr>
          <p:spPr>
            <a:xfrm>
              <a:off x="686" y="158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6476" name="Text Box 74"/>
            <p:cNvSpPr txBox="1"/>
            <p:nvPr/>
          </p:nvSpPr>
          <p:spPr>
            <a:xfrm>
              <a:off x="1275" y="2115"/>
              <a:ext cx="380" cy="262"/>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b1</a:t>
              </a:r>
            </a:p>
          </p:txBody>
        </p:sp>
        <p:sp>
          <p:nvSpPr>
            <p:cNvPr id="146477" name="Text Box 75"/>
            <p:cNvSpPr txBox="1"/>
            <p:nvPr/>
          </p:nvSpPr>
          <p:spPr>
            <a:xfrm>
              <a:off x="2319" y="2356"/>
              <a:ext cx="380" cy="290"/>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b2</a:t>
              </a:r>
            </a:p>
          </p:txBody>
        </p:sp>
        <p:sp>
          <p:nvSpPr>
            <p:cNvPr id="146478" name="Text Box 76"/>
            <p:cNvSpPr txBox="1"/>
            <p:nvPr/>
          </p:nvSpPr>
          <p:spPr>
            <a:xfrm>
              <a:off x="2319" y="2895"/>
              <a:ext cx="380" cy="276"/>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a2</a:t>
              </a:r>
            </a:p>
          </p:txBody>
        </p:sp>
        <p:sp>
          <p:nvSpPr>
            <p:cNvPr id="146479" name="Text Box 77"/>
            <p:cNvSpPr txBox="1"/>
            <p:nvPr/>
          </p:nvSpPr>
          <p:spPr>
            <a:xfrm>
              <a:off x="2774" y="2218"/>
              <a:ext cx="333" cy="20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46480" name="Text Box 78"/>
            <p:cNvSpPr txBox="1"/>
            <p:nvPr/>
          </p:nvSpPr>
          <p:spPr>
            <a:xfrm>
              <a:off x="2774" y="2859"/>
              <a:ext cx="378"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46481" name="Text Box 79"/>
            <p:cNvSpPr txBox="1"/>
            <p:nvPr/>
          </p:nvSpPr>
          <p:spPr>
            <a:xfrm>
              <a:off x="1022" y="2484"/>
              <a:ext cx="316" cy="225"/>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a1</a:t>
              </a:r>
            </a:p>
          </p:txBody>
        </p:sp>
        <p:sp>
          <p:nvSpPr>
            <p:cNvPr id="146482" name="Text Box 80"/>
            <p:cNvSpPr txBox="1"/>
            <p:nvPr/>
          </p:nvSpPr>
          <p:spPr>
            <a:xfrm>
              <a:off x="1572" y="1968"/>
              <a:ext cx="263" cy="20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46483" name="Text Box 81"/>
            <p:cNvSpPr txBox="1"/>
            <p:nvPr/>
          </p:nvSpPr>
          <p:spPr>
            <a:xfrm>
              <a:off x="1572" y="3048"/>
              <a:ext cx="237" cy="21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46484" name="Text Box 82"/>
            <p:cNvSpPr txBox="1"/>
            <p:nvPr/>
          </p:nvSpPr>
          <p:spPr>
            <a:xfrm>
              <a:off x="2650" y="1496"/>
              <a:ext cx="315"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6485" name="Line 83"/>
            <p:cNvSpPr/>
            <p:nvPr/>
          </p:nvSpPr>
          <p:spPr>
            <a:xfrm>
              <a:off x="2554" y="3211"/>
              <a:ext cx="126" cy="0"/>
            </a:xfrm>
            <a:prstGeom prst="line">
              <a:avLst/>
            </a:prstGeom>
            <a:ln w="19050" cap="flat" cmpd="sng">
              <a:solidFill>
                <a:srgbClr val="000000"/>
              </a:solidFill>
              <a:prstDash val="solid"/>
              <a:headEnd type="none" w="med" len="med"/>
              <a:tailEnd type="none" w="med" len="med"/>
            </a:ln>
          </p:spPr>
        </p:sp>
        <p:sp>
          <p:nvSpPr>
            <p:cNvPr id="146486" name="Line 84"/>
            <p:cNvSpPr/>
            <p:nvPr/>
          </p:nvSpPr>
          <p:spPr>
            <a:xfrm>
              <a:off x="2694" y="2918"/>
              <a:ext cx="0" cy="276"/>
            </a:xfrm>
            <a:prstGeom prst="line">
              <a:avLst/>
            </a:prstGeom>
            <a:ln w="19050" cap="flat" cmpd="sng">
              <a:solidFill>
                <a:srgbClr val="000000"/>
              </a:solidFill>
              <a:prstDash val="solid"/>
              <a:headEnd type="none" w="med" len="med"/>
              <a:tailEnd type="none" w="med" len="med"/>
            </a:ln>
          </p:spPr>
        </p:sp>
        <p:sp>
          <p:nvSpPr>
            <p:cNvPr id="146487" name="Line 85"/>
            <p:cNvSpPr/>
            <p:nvPr/>
          </p:nvSpPr>
          <p:spPr>
            <a:xfrm flipV="1">
              <a:off x="2694" y="2429"/>
              <a:ext cx="0" cy="438"/>
            </a:xfrm>
            <a:prstGeom prst="line">
              <a:avLst/>
            </a:prstGeom>
            <a:ln w="19050" cap="flat" cmpd="sng">
              <a:solidFill>
                <a:srgbClr val="000000"/>
              </a:solidFill>
              <a:prstDash val="solid"/>
              <a:headEnd type="none" w="med" len="med"/>
              <a:tailEnd type="none" w="med" len="med"/>
            </a:ln>
          </p:spPr>
        </p:sp>
        <p:sp>
          <p:nvSpPr>
            <p:cNvPr id="146488" name="Line 86"/>
            <p:cNvSpPr/>
            <p:nvPr/>
          </p:nvSpPr>
          <p:spPr>
            <a:xfrm flipV="1">
              <a:off x="2694" y="2166"/>
              <a:ext cx="0" cy="209"/>
            </a:xfrm>
            <a:prstGeom prst="line">
              <a:avLst/>
            </a:prstGeom>
            <a:ln w="19050" cap="flat" cmpd="sng">
              <a:solidFill>
                <a:srgbClr val="000000"/>
              </a:solidFill>
              <a:prstDash val="solid"/>
              <a:headEnd type="none" w="med" len="med"/>
              <a:tailEnd type="none" w="med" len="med"/>
            </a:ln>
          </p:spPr>
        </p:sp>
        <p:sp>
          <p:nvSpPr>
            <p:cNvPr id="146489" name="Text Box 87"/>
            <p:cNvSpPr txBox="1"/>
            <p:nvPr/>
          </p:nvSpPr>
          <p:spPr>
            <a:xfrm>
              <a:off x="1956" y="2537"/>
              <a:ext cx="334" cy="30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o2</a:t>
              </a:r>
            </a:p>
          </p:txBody>
        </p:sp>
        <p:sp>
          <p:nvSpPr>
            <p:cNvPr id="146490" name="AutoShape 88"/>
            <p:cNvSpPr/>
            <p:nvPr/>
          </p:nvSpPr>
          <p:spPr>
            <a:xfrm rot="5400000">
              <a:off x="1646" y="1405"/>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491" name="Line 89"/>
            <p:cNvSpPr/>
            <p:nvPr/>
          </p:nvSpPr>
          <p:spPr>
            <a:xfrm>
              <a:off x="1563" y="1373"/>
              <a:ext cx="376" cy="0"/>
            </a:xfrm>
            <a:prstGeom prst="line">
              <a:avLst/>
            </a:prstGeom>
            <a:ln w="19050" cap="flat" cmpd="sng">
              <a:solidFill>
                <a:srgbClr val="000000"/>
              </a:solidFill>
              <a:prstDash val="solid"/>
              <a:headEnd type="none" w="med" len="med"/>
              <a:tailEnd type="none" w="med" len="med"/>
            </a:ln>
          </p:spPr>
        </p:sp>
        <p:sp>
          <p:nvSpPr>
            <p:cNvPr id="146492" name="Line 90"/>
            <p:cNvSpPr/>
            <p:nvPr/>
          </p:nvSpPr>
          <p:spPr>
            <a:xfrm rot="5400000">
              <a:off x="1647" y="1673"/>
              <a:ext cx="584" cy="0"/>
            </a:xfrm>
            <a:prstGeom prst="line">
              <a:avLst/>
            </a:prstGeom>
            <a:ln w="19050" cap="flat" cmpd="sng">
              <a:solidFill>
                <a:srgbClr val="000000"/>
              </a:solidFill>
              <a:prstDash val="solid"/>
              <a:headEnd type="none" w="med" len="med"/>
              <a:tailEnd type="none" w="med" len="med"/>
            </a:ln>
          </p:spPr>
        </p:sp>
        <p:sp>
          <p:nvSpPr>
            <p:cNvPr id="146493" name="Line 91"/>
            <p:cNvSpPr/>
            <p:nvPr/>
          </p:nvSpPr>
          <p:spPr>
            <a:xfrm>
              <a:off x="1563" y="1973"/>
              <a:ext cx="376" cy="0"/>
            </a:xfrm>
            <a:prstGeom prst="line">
              <a:avLst/>
            </a:prstGeom>
            <a:ln w="19050" cap="flat" cmpd="sng">
              <a:solidFill>
                <a:srgbClr val="000000"/>
              </a:solidFill>
              <a:prstDash val="solid"/>
              <a:headEnd type="none" w="med" len="med"/>
              <a:tailEnd type="none" w="med" len="med"/>
            </a:ln>
          </p:spPr>
        </p:sp>
        <p:sp>
          <p:nvSpPr>
            <p:cNvPr id="146494" name="Line 92"/>
            <p:cNvSpPr/>
            <p:nvPr/>
          </p:nvSpPr>
          <p:spPr>
            <a:xfrm rot="5400000">
              <a:off x="1271" y="1673"/>
              <a:ext cx="584" cy="0"/>
            </a:xfrm>
            <a:prstGeom prst="line">
              <a:avLst/>
            </a:prstGeom>
            <a:ln w="19050" cap="flat" cmpd="sng">
              <a:solidFill>
                <a:srgbClr val="000000"/>
              </a:solidFill>
              <a:prstDash val="solid"/>
              <a:headEnd type="none" w="med" len="med"/>
              <a:tailEnd type="none" w="med" len="med"/>
            </a:ln>
          </p:spPr>
        </p:sp>
        <p:sp>
          <p:nvSpPr>
            <p:cNvPr id="146495" name="Text Box 93"/>
            <p:cNvSpPr txBox="1"/>
            <p:nvPr/>
          </p:nvSpPr>
          <p:spPr>
            <a:xfrm>
              <a:off x="1786" y="1361"/>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496" name="Line 94"/>
            <p:cNvSpPr/>
            <p:nvPr/>
          </p:nvSpPr>
          <p:spPr>
            <a:xfrm>
              <a:off x="1403" y="1588"/>
              <a:ext cx="160" cy="0"/>
            </a:xfrm>
            <a:prstGeom prst="line">
              <a:avLst/>
            </a:prstGeom>
            <a:ln w="19050" cap="flat" cmpd="sng">
              <a:solidFill>
                <a:srgbClr val="000000"/>
              </a:solidFill>
              <a:prstDash val="solid"/>
              <a:headEnd type="none" w="med" len="med"/>
              <a:tailEnd type="none" w="med" len="med"/>
            </a:ln>
          </p:spPr>
        </p:sp>
        <p:sp>
          <p:nvSpPr>
            <p:cNvPr id="146497" name="Line 95"/>
            <p:cNvSpPr/>
            <p:nvPr/>
          </p:nvSpPr>
          <p:spPr>
            <a:xfrm>
              <a:off x="1403" y="1841"/>
              <a:ext cx="160" cy="0"/>
            </a:xfrm>
            <a:prstGeom prst="line">
              <a:avLst/>
            </a:prstGeom>
            <a:ln w="19050" cap="flat" cmpd="sng">
              <a:solidFill>
                <a:srgbClr val="000000"/>
              </a:solidFill>
              <a:prstDash val="solid"/>
              <a:headEnd type="none" w="med" len="med"/>
              <a:tailEnd type="none" w="med" len="med"/>
            </a:ln>
          </p:spPr>
        </p:sp>
        <p:sp>
          <p:nvSpPr>
            <p:cNvPr id="146498" name="Line 96"/>
            <p:cNvSpPr/>
            <p:nvPr/>
          </p:nvSpPr>
          <p:spPr>
            <a:xfrm>
              <a:off x="1939" y="1710"/>
              <a:ext cx="161" cy="0"/>
            </a:xfrm>
            <a:prstGeom prst="line">
              <a:avLst/>
            </a:prstGeom>
            <a:ln w="19050" cap="flat" cmpd="sng">
              <a:solidFill>
                <a:srgbClr val="000000"/>
              </a:solidFill>
              <a:prstDash val="solid"/>
              <a:headEnd type="none" w="med" len="med"/>
              <a:tailEnd type="none" w="med" len="med"/>
            </a:ln>
          </p:spPr>
        </p:sp>
        <p:sp>
          <p:nvSpPr>
            <p:cNvPr id="146499" name="Text Box 97"/>
            <p:cNvSpPr txBox="1"/>
            <p:nvPr/>
          </p:nvSpPr>
          <p:spPr>
            <a:xfrm>
              <a:off x="1587" y="1484"/>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00" name="Text Box 98"/>
            <p:cNvSpPr txBox="1"/>
            <p:nvPr/>
          </p:nvSpPr>
          <p:spPr>
            <a:xfrm>
              <a:off x="1590" y="1736"/>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01" name="Text Box 99"/>
            <p:cNvSpPr txBox="1"/>
            <p:nvPr/>
          </p:nvSpPr>
          <p:spPr>
            <a:xfrm>
              <a:off x="1855" y="1605"/>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02" name="Text Box 100"/>
            <p:cNvSpPr txBox="1"/>
            <p:nvPr/>
          </p:nvSpPr>
          <p:spPr>
            <a:xfrm>
              <a:off x="1717" y="1664"/>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146503" name="AutoShape 101"/>
            <p:cNvSpPr/>
            <p:nvPr/>
          </p:nvSpPr>
          <p:spPr>
            <a:xfrm rot="5400000">
              <a:off x="1655" y="2478"/>
              <a:ext cx="127" cy="104"/>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6504" name="Line 102"/>
            <p:cNvSpPr/>
            <p:nvPr/>
          </p:nvSpPr>
          <p:spPr>
            <a:xfrm>
              <a:off x="1573" y="2433"/>
              <a:ext cx="375" cy="0"/>
            </a:xfrm>
            <a:prstGeom prst="line">
              <a:avLst/>
            </a:prstGeom>
            <a:ln w="19050" cap="flat" cmpd="sng">
              <a:solidFill>
                <a:srgbClr val="000000"/>
              </a:solidFill>
              <a:prstDash val="solid"/>
              <a:headEnd type="none" w="med" len="med"/>
              <a:tailEnd type="none" w="med" len="med"/>
            </a:ln>
          </p:spPr>
        </p:sp>
        <p:sp>
          <p:nvSpPr>
            <p:cNvPr id="146505" name="Line 103"/>
            <p:cNvSpPr/>
            <p:nvPr/>
          </p:nvSpPr>
          <p:spPr>
            <a:xfrm rot="5400000">
              <a:off x="1640" y="2737"/>
              <a:ext cx="613" cy="0"/>
            </a:xfrm>
            <a:prstGeom prst="line">
              <a:avLst/>
            </a:prstGeom>
            <a:ln w="19050" cap="flat" cmpd="sng">
              <a:solidFill>
                <a:srgbClr val="000000"/>
              </a:solidFill>
              <a:prstDash val="solid"/>
              <a:headEnd type="none" w="med" len="med"/>
              <a:tailEnd type="none" w="med" len="med"/>
            </a:ln>
          </p:spPr>
        </p:sp>
        <p:sp>
          <p:nvSpPr>
            <p:cNvPr id="146506" name="Line 104"/>
            <p:cNvSpPr/>
            <p:nvPr/>
          </p:nvSpPr>
          <p:spPr>
            <a:xfrm>
              <a:off x="1573" y="3045"/>
              <a:ext cx="375" cy="0"/>
            </a:xfrm>
            <a:prstGeom prst="line">
              <a:avLst/>
            </a:prstGeom>
            <a:ln w="19050" cap="flat" cmpd="sng">
              <a:solidFill>
                <a:srgbClr val="000000"/>
              </a:solidFill>
              <a:prstDash val="solid"/>
              <a:headEnd type="none" w="med" len="med"/>
              <a:tailEnd type="none" w="med" len="med"/>
            </a:ln>
          </p:spPr>
        </p:sp>
        <p:sp>
          <p:nvSpPr>
            <p:cNvPr id="146507" name="Line 105"/>
            <p:cNvSpPr/>
            <p:nvPr/>
          </p:nvSpPr>
          <p:spPr>
            <a:xfrm rot="5400000">
              <a:off x="1265" y="2737"/>
              <a:ext cx="613" cy="0"/>
            </a:xfrm>
            <a:prstGeom prst="line">
              <a:avLst/>
            </a:prstGeom>
            <a:ln w="19050" cap="flat" cmpd="sng">
              <a:solidFill>
                <a:srgbClr val="000000"/>
              </a:solidFill>
              <a:prstDash val="solid"/>
              <a:headEnd type="none" w="med" len="med"/>
              <a:tailEnd type="none" w="med" len="med"/>
            </a:ln>
          </p:spPr>
        </p:sp>
        <p:sp>
          <p:nvSpPr>
            <p:cNvPr id="146508" name="Text Box 106"/>
            <p:cNvSpPr txBox="1"/>
            <p:nvPr/>
          </p:nvSpPr>
          <p:spPr>
            <a:xfrm>
              <a:off x="1794" y="2434"/>
              <a:ext cx="113"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09" name="Line 107"/>
            <p:cNvSpPr/>
            <p:nvPr/>
          </p:nvSpPr>
          <p:spPr>
            <a:xfrm>
              <a:off x="1239" y="2653"/>
              <a:ext cx="326" cy="0"/>
            </a:xfrm>
            <a:prstGeom prst="line">
              <a:avLst/>
            </a:prstGeom>
            <a:ln w="19050" cap="flat" cmpd="sng">
              <a:solidFill>
                <a:srgbClr val="000000"/>
              </a:solidFill>
              <a:prstDash val="solid"/>
              <a:headEnd type="none" w="med" len="med"/>
              <a:tailEnd type="none" w="med" len="med"/>
            </a:ln>
          </p:spPr>
        </p:sp>
        <p:sp>
          <p:nvSpPr>
            <p:cNvPr id="146510" name="Line 108"/>
            <p:cNvSpPr/>
            <p:nvPr/>
          </p:nvSpPr>
          <p:spPr>
            <a:xfrm>
              <a:off x="1409" y="2923"/>
              <a:ext cx="160" cy="0"/>
            </a:xfrm>
            <a:prstGeom prst="line">
              <a:avLst/>
            </a:prstGeom>
            <a:ln w="19050" cap="flat" cmpd="sng">
              <a:solidFill>
                <a:srgbClr val="000000"/>
              </a:solidFill>
              <a:prstDash val="solid"/>
              <a:headEnd type="none" w="med" len="med"/>
              <a:tailEnd type="none" w="med" len="med"/>
            </a:ln>
          </p:spPr>
        </p:sp>
        <p:sp>
          <p:nvSpPr>
            <p:cNvPr id="146511" name="Line 109"/>
            <p:cNvSpPr/>
            <p:nvPr/>
          </p:nvSpPr>
          <p:spPr>
            <a:xfrm>
              <a:off x="1949" y="2783"/>
              <a:ext cx="161" cy="0"/>
            </a:xfrm>
            <a:prstGeom prst="line">
              <a:avLst/>
            </a:prstGeom>
            <a:ln w="19050" cap="flat" cmpd="sng">
              <a:solidFill>
                <a:srgbClr val="000000"/>
              </a:solidFill>
              <a:prstDash val="solid"/>
              <a:headEnd type="none" w="med" len="med"/>
              <a:tailEnd type="none" w="med" len="med"/>
            </a:ln>
          </p:spPr>
        </p:sp>
        <p:sp>
          <p:nvSpPr>
            <p:cNvPr id="146512" name="Text Box 110"/>
            <p:cNvSpPr txBox="1"/>
            <p:nvPr/>
          </p:nvSpPr>
          <p:spPr>
            <a:xfrm>
              <a:off x="1593" y="2544"/>
              <a:ext cx="106"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13" name="Text Box 111"/>
            <p:cNvSpPr txBox="1"/>
            <p:nvPr/>
          </p:nvSpPr>
          <p:spPr>
            <a:xfrm>
              <a:off x="1599" y="2821"/>
              <a:ext cx="102" cy="169"/>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14" name="Text Box 112"/>
            <p:cNvSpPr txBox="1"/>
            <p:nvPr/>
          </p:nvSpPr>
          <p:spPr>
            <a:xfrm>
              <a:off x="1867" y="2677"/>
              <a:ext cx="96"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15" name="Text Box 113"/>
            <p:cNvSpPr txBox="1"/>
            <p:nvPr/>
          </p:nvSpPr>
          <p:spPr>
            <a:xfrm>
              <a:off x="1727" y="2757"/>
              <a:ext cx="265" cy="17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146516" name="Line 114"/>
            <p:cNvSpPr/>
            <p:nvPr/>
          </p:nvSpPr>
          <p:spPr>
            <a:xfrm flipH="1">
              <a:off x="867" y="1588"/>
              <a:ext cx="558" cy="0"/>
            </a:xfrm>
            <a:prstGeom prst="line">
              <a:avLst/>
            </a:prstGeom>
            <a:ln w="19050" cap="flat" cmpd="sng">
              <a:solidFill>
                <a:srgbClr val="000000"/>
              </a:solidFill>
              <a:prstDash val="solid"/>
              <a:headEnd type="none" w="med" len="med"/>
              <a:tailEnd type="none" w="med" len="med"/>
            </a:ln>
          </p:spPr>
        </p:sp>
        <p:sp>
          <p:nvSpPr>
            <p:cNvPr id="146517" name="Line 119"/>
            <p:cNvSpPr/>
            <p:nvPr/>
          </p:nvSpPr>
          <p:spPr>
            <a:xfrm flipV="1">
              <a:off x="1752" y="1974"/>
              <a:ext cx="0" cy="158"/>
            </a:xfrm>
            <a:prstGeom prst="line">
              <a:avLst/>
            </a:prstGeom>
            <a:ln w="19050" cap="flat" cmpd="sng">
              <a:solidFill>
                <a:srgbClr val="000000"/>
              </a:solidFill>
              <a:prstDash val="solid"/>
              <a:headEnd type="none" w="med" len="med"/>
              <a:tailEnd type="none" w="med" len="med"/>
            </a:ln>
          </p:spPr>
        </p:sp>
        <p:sp>
          <p:nvSpPr>
            <p:cNvPr id="146518" name="Line 136"/>
            <p:cNvSpPr/>
            <p:nvPr/>
          </p:nvSpPr>
          <p:spPr>
            <a:xfrm flipH="1" flipV="1">
              <a:off x="1759" y="3051"/>
              <a:ext cx="0" cy="158"/>
            </a:xfrm>
            <a:prstGeom prst="line">
              <a:avLst/>
            </a:prstGeom>
            <a:ln w="19050" cap="flat" cmpd="sng">
              <a:solidFill>
                <a:srgbClr val="000000"/>
              </a:solidFill>
              <a:prstDash val="solid"/>
              <a:headEnd type="none" w="med" len="med"/>
              <a:tailEnd type="none" w="med" len="med"/>
            </a:ln>
          </p:spPr>
        </p:sp>
        <p:sp>
          <p:nvSpPr>
            <p:cNvPr id="146519" name="Text Box 149"/>
            <p:cNvSpPr txBox="1"/>
            <p:nvPr/>
          </p:nvSpPr>
          <p:spPr>
            <a:xfrm>
              <a:off x="1741" y="1817"/>
              <a:ext cx="94"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20" name="Text Box 150"/>
            <p:cNvSpPr txBox="1"/>
            <p:nvPr/>
          </p:nvSpPr>
          <p:spPr>
            <a:xfrm>
              <a:off x="1742" y="2893"/>
              <a:ext cx="103" cy="17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146521" name="Text Box 155"/>
            <p:cNvSpPr txBox="1"/>
            <p:nvPr/>
          </p:nvSpPr>
          <p:spPr>
            <a:xfrm>
              <a:off x="1275" y="1587"/>
              <a:ext cx="363" cy="27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os1</a:t>
              </a:r>
            </a:p>
          </p:txBody>
        </p:sp>
        <p:sp>
          <p:nvSpPr>
            <p:cNvPr id="146522" name="Text Box 156"/>
            <p:cNvSpPr txBox="1"/>
            <p:nvPr/>
          </p:nvSpPr>
          <p:spPr>
            <a:xfrm>
              <a:off x="1275" y="2672"/>
              <a:ext cx="363" cy="27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os2</a:t>
              </a:r>
            </a:p>
          </p:txBody>
        </p:sp>
        <p:sp>
          <p:nvSpPr>
            <p:cNvPr id="146523" name="Line 171"/>
            <p:cNvSpPr/>
            <p:nvPr/>
          </p:nvSpPr>
          <p:spPr>
            <a:xfrm>
              <a:off x="2616" y="2387"/>
              <a:ext cx="144" cy="0"/>
            </a:xfrm>
            <a:prstGeom prst="line">
              <a:avLst/>
            </a:prstGeom>
            <a:ln w="25400" cap="flat" cmpd="sng">
              <a:solidFill>
                <a:srgbClr val="008000"/>
              </a:solidFill>
              <a:prstDash val="solid"/>
              <a:headEnd type="none" w="med" len="med"/>
              <a:tailEnd type="none" w="med" len="med"/>
            </a:ln>
          </p:spPr>
        </p:sp>
        <p:sp>
          <p:nvSpPr>
            <p:cNvPr id="146524" name="Line 172"/>
            <p:cNvSpPr/>
            <p:nvPr/>
          </p:nvSpPr>
          <p:spPr>
            <a:xfrm>
              <a:off x="2616" y="2429"/>
              <a:ext cx="144" cy="0"/>
            </a:xfrm>
            <a:prstGeom prst="line">
              <a:avLst/>
            </a:prstGeom>
            <a:ln w="25400" cap="flat" cmpd="sng">
              <a:solidFill>
                <a:srgbClr val="008000"/>
              </a:solidFill>
              <a:prstDash val="solid"/>
              <a:headEnd type="none" w="med" len="med"/>
              <a:tailEnd type="none" w="med" len="med"/>
            </a:ln>
          </p:spPr>
        </p:sp>
        <p:sp>
          <p:nvSpPr>
            <p:cNvPr id="146525" name="Line 173"/>
            <p:cNvSpPr/>
            <p:nvPr/>
          </p:nvSpPr>
          <p:spPr>
            <a:xfrm>
              <a:off x="2616" y="2873"/>
              <a:ext cx="144" cy="0"/>
            </a:xfrm>
            <a:prstGeom prst="line">
              <a:avLst/>
            </a:prstGeom>
            <a:ln w="25400" cap="flat" cmpd="sng">
              <a:solidFill>
                <a:srgbClr val="008000"/>
              </a:solidFill>
              <a:prstDash val="solid"/>
              <a:headEnd type="none" w="med" len="med"/>
              <a:tailEnd type="none" w="med" len="med"/>
            </a:ln>
          </p:spPr>
        </p:sp>
        <p:sp>
          <p:nvSpPr>
            <p:cNvPr id="146526" name="Line 174"/>
            <p:cNvSpPr/>
            <p:nvPr/>
          </p:nvSpPr>
          <p:spPr>
            <a:xfrm>
              <a:off x="2616" y="2915"/>
              <a:ext cx="144" cy="0"/>
            </a:xfrm>
            <a:prstGeom prst="line">
              <a:avLst/>
            </a:prstGeom>
            <a:ln w="2540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9315"/>
                                        </p:tgtEl>
                                        <p:attrNameLst>
                                          <p:attrName>style.visibility</p:attrName>
                                        </p:attrNameLst>
                                      </p:cBhvr>
                                      <p:to>
                                        <p:strVal val="visible"/>
                                      </p:to>
                                    </p:set>
                                    <p:animEffect transition="in" filter="slide(fromLeft)">
                                      <p:cBhvr>
                                        <p:cTn id="7" dur="500"/>
                                        <p:tgtEl>
                                          <p:spTgt spid="4931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9316"/>
                                        </p:tgtEl>
                                        <p:attrNameLst>
                                          <p:attrName>style.visibility</p:attrName>
                                        </p:attrNameLst>
                                      </p:cBhvr>
                                      <p:to>
                                        <p:strVal val="visible"/>
                                      </p:to>
                                    </p:set>
                                    <p:animEffect transition="in" filter="slide(fromLeft)">
                                      <p:cBhvr>
                                        <p:cTn id="12" dur="500"/>
                                        <p:tgtEl>
                                          <p:spTgt spid="4931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49317"/>
                                        </p:tgtEl>
                                        <p:attrNameLst>
                                          <p:attrName>style.visibility</p:attrName>
                                        </p:attrNameLst>
                                      </p:cBhvr>
                                      <p:to>
                                        <p:strVal val="visible"/>
                                      </p:to>
                                    </p:set>
                                    <p:animEffect transition="in" filter="slide(fromRight)">
                                      <p:cBhvr>
                                        <p:cTn id="17" dur="500"/>
                                        <p:tgtEl>
                                          <p:spTgt spid="4931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49318"/>
                                        </p:tgtEl>
                                        <p:attrNameLst>
                                          <p:attrName>style.visibility</p:attrName>
                                        </p:attrNameLst>
                                      </p:cBhvr>
                                      <p:to>
                                        <p:strVal val="visible"/>
                                      </p:to>
                                    </p:set>
                                    <p:animEffect transition="in" filter="slide(fromRight)">
                                      <p:cBhvr>
                                        <p:cTn id="22" dur="500"/>
                                        <p:tgtEl>
                                          <p:spTgt spid="49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15" grpId="0"/>
      <p:bldP spid="49316" grpId="0"/>
      <p:bldP spid="49317" grpId="0"/>
      <p:bldP spid="49318"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p:cNvSpPr>
          <p:nvPr>
            <p:ph idx="1"/>
          </p:nvPr>
        </p:nvSpPr>
        <p:spPr>
          <a:xfrm>
            <a:off x="468313" y="1216025"/>
            <a:ext cx="8610600" cy="2860675"/>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r>
              <a:rPr lang="zh-CN" altLang="en-US" sz="2800" b="1" dirty="0">
                <a:solidFill>
                  <a:srgbClr val="000099"/>
                </a:solidFill>
                <a:latin typeface="Times New Roman" panose="02020603050405020304" pitchFamily="18" charset="0"/>
              </a:rPr>
              <a:t>（</a:t>
            </a:r>
            <a:r>
              <a:rPr lang="en-US" altLang="zh-CN" sz="2800" b="1" dirty="0">
                <a:solidFill>
                  <a:srgbClr val="000099"/>
                </a:solidFill>
                <a:latin typeface="Times New Roman" panose="02020603050405020304" pitchFamily="18" charset="0"/>
              </a:rPr>
              <a:t>1</a:t>
            </a:r>
            <a:r>
              <a:rPr lang="zh-CN" altLang="en-US" sz="2800" b="1" dirty="0">
                <a:solidFill>
                  <a:srgbClr val="000099"/>
                </a:solidFill>
                <a:latin typeface="Times New Roman" panose="02020603050405020304" pitchFamily="18" charset="0"/>
              </a:rPr>
              <a:t>）误差检测和寄存阶段</a:t>
            </a:r>
          </a:p>
          <a:p>
            <a:pPr eaLnBrk="1" hangingPunct="1">
              <a:lnSpc>
                <a:spcPct val="120000"/>
              </a:lnSpc>
              <a:spcBef>
                <a:spcPct val="50000"/>
              </a:spcBef>
              <a:buFont typeface="Wingdings" panose="05000000000000000000" pitchFamily="2" charset="2"/>
              <a:buNone/>
            </a:pPr>
            <a:r>
              <a:rPr lang="zh-CN" altLang="en-US" sz="2400" b="1" dirty="0">
                <a:latin typeface="Times New Roman" panose="02020603050405020304" pitchFamily="18" charset="0"/>
              </a:rPr>
              <a:t>          时钟为高电平时，</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a1</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a2</a:t>
            </a:r>
            <a:r>
              <a:rPr lang="zh-CN" altLang="en-US" sz="2400" b="1" dirty="0">
                <a:latin typeface="Times New Roman" panose="02020603050405020304" pitchFamily="18" charset="0"/>
              </a:rPr>
              <a:t>闭合， </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b1</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b2</a:t>
            </a:r>
            <a:r>
              <a:rPr lang="zh-CN" altLang="en-US" sz="2400" b="1" dirty="0">
                <a:latin typeface="Times New Roman" panose="02020603050405020304" pitchFamily="18" charset="0"/>
              </a:rPr>
              <a:t>断开，</a:t>
            </a:r>
            <a:r>
              <a:rPr lang="en-US" altLang="zh-CN" sz="2400" b="1" dirty="0">
                <a:latin typeface="Times New Roman" panose="02020603050405020304" pitchFamily="18" charset="0"/>
              </a:rPr>
              <a:t>N</a:t>
            </a:r>
            <a:r>
              <a:rPr lang="en-US" altLang="zh-CN" sz="2400" b="1" baseline="-30000" dirty="0">
                <a:latin typeface="Times New Roman" panose="02020603050405020304" pitchFamily="18" charset="0"/>
              </a:rPr>
              <a:t>2</a:t>
            </a:r>
            <a:r>
              <a:rPr lang="zh-CN" altLang="en-US" sz="2400" b="1" dirty="0">
                <a:latin typeface="Times New Roman" panose="02020603050405020304" pitchFamily="18" charset="0"/>
              </a:rPr>
              <a:t>两输入</a:t>
            </a:r>
          </a:p>
          <a:p>
            <a:pPr eaLnBrk="1" hangingPunct="1">
              <a:lnSpc>
                <a:spcPct val="120000"/>
              </a:lnSpc>
              <a:buFont typeface="Wingdings" panose="05000000000000000000" pitchFamily="2" charset="2"/>
              <a:buNone/>
            </a:pPr>
            <a:r>
              <a:rPr lang="zh-CN" altLang="en-US" sz="2400" b="1" dirty="0">
                <a:latin typeface="Times New Roman" panose="02020603050405020304" pitchFamily="18" charset="0"/>
              </a:rPr>
              <a:t>  端被短接，只有输入失调电压</a:t>
            </a:r>
            <a:r>
              <a:rPr lang="en-US" altLang="zh-CN" sz="2400" b="1" i="1" dirty="0">
                <a:latin typeface="Times New Roman" panose="02020603050405020304" pitchFamily="18" charset="0"/>
              </a:rPr>
              <a:t>U</a:t>
            </a:r>
            <a:r>
              <a:rPr lang="en-US" altLang="zh-CN" sz="2400" b="1" baseline="-30000" dirty="0">
                <a:latin typeface="Times New Roman" panose="02020603050405020304" pitchFamily="18" charset="0"/>
              </a:rPr>
              <a:t>0s2</a:t>
            </a:r>
            <a:r>
              <a:rPr lang="zh-CN" altLang="en-US" sz="2400" b="1" dirty="0">
                <a:latin typeface="Times New Roman" panose="02020603050405020304" pitchFamily="18" charset="0"/>
              </a:rPr>
              <a:t>和共模信号</a:t>
            </a:r>
            <a:r>
              <a:rPr lang="en-US" altLang="zh-CN" sz="2400" b="1" i="1" dirty="0">
                <a:latin typeface="Times New Roman" panose="02020603050405020304" pitchFamily="18" charset="0"/>
              </a:rPr>
              <a:t>U</a:t>
            </a:r>
            <a:r>
              <a:rPr lang="en-US" altLang="zh-CN" sz="2400" b="1" baseline="-30000" dirty="0">
                <a:latin typeface="Times New Roman" panose="02020603050405020304" pitchFamily="18" charset="0"/>
              </a:rPr>
              <a:t>c</a:t>
            </a:r>
            <a:r>
              <a:rPr lang="zh-CN" altLang="en-US" sz="2400" b="1" dirty="0">
                <a:latin typeface="Times New Roman" panose="02020603050405020304" pitchFamily="18" charset="0"/>
              </a:rPr>
              <a:t>作用，其输</a:t>
            </a:r>
          </a:p>
          <a:p>
            <a:pPr eaLnBrk="1" hangingPunct="1">
              <a:lnSpc>
                <a:spcPct val="120000"/>
              </a:lnSpc>
              <a:buFont typeface="Wingdings" panose="05000000000000000000" pitchFamily="2" charset="2"/>
              <a:buNone/>
            </a:pPr>
            <a:r>
              <a:rPr lang="zh-CN" altLang="en-US" sz="2400" b="1" dirty="0">
                <a:latin typeface="Times New Roman" panose="02020603050405020304" pitchFamily="18" charset="0"/>
              </a:rPr>
              <a:t>  出由电容</a:t>
            </a:r>
            <a:r>
              <a:rPr lang="en-US" altLang="zh-CN" sz="2400" b="1" i="1" dirty="0">
                <a:latin typeface="Times New Roman" panose="02020603050405020304" pitchFamily="18" charset="0"/>
              </a:rPr>
              <a:t>C</a:t>
            </a:r>
            <a:r>
              <a:rPr lang="en-US" altLang="zh-CN" sz="2400" b="1" baseline="-30000" dirty="0">
                <a:latin typeface="Times New Roman" panose="02020603050405020304" pitchFamily="18" charset="0"/>
              </a:rPr>
              <a:t>2</a:t>
            </a:r>
            <a:r>
              <a:rPr lang="zh-CN" altLang="en-US" sz="2400" b="1" dirty="0">
                <a:latin typeface="Times New Roman" panose="02020603050405020304" pitchFamily="18" charset="0"/>
              </a:rPr>
              <a:t>寄存，并反馈到</a:t>
            </a:r>
          </a:p>
          <a:p>
            <a:pPr eaLnBrk="1" hangingPunct="1">
              <a:lnSpc>
                <a:spcPct val="120000"/>
              </a:lnSpc>
              <a:buFont typeface="Wingdings" panose="05000000000000000000" pitchFamily="2" charset="2"/>
              <a:buNone/>
            </a:pPr>
            <a:r>
              <a:rPr lang="en-US" altLang="zh-CN" sz="2400" b="1" dirty="0">
                <a:latin typeface="Times New Roman" panose="02020603050405020304" pitchFamily="18" charset="0"/>
              </a:rPr>
              <a:t>  N</a:t>
            </a:r>
            <a:r>
              <a:rPr lang="en-US" altLang="zh-CN" sz="2400" b="1" baseline="-30000" dirty="0">
                <a:latin typeface="Times New Roman" panose="02020603050405020304" pitchFamily="18" charset="0"/>
              </a:rPr>
              <a:t>2</a:t>
            </a:r>
            <a:r>
              <a:rPr lang="zh-CN" altLang="en-US" sz="2400" b="1" dirty="0">
                <a:latin typeface="Times New Roman" panose="02020603050405020304" pitchFamily="18" charset="0"/>
              </a:rPr>
              <a:t>的侧向输入端</a:t>
            </a:r>
            <a:r>
              <a:rPr lang="en-US" altLang="zh-CN" sz="2400" b="1" i="1" dirty="0">
                <a:latin typeface="Times New Roman" panose="02020603050405020304" pitchFamily="18" charset="0"/>
              </a:rPr>
              <a:t>A</a:t>
            </a:r>
            <a:r>
              <a:rPr lang="en-US" altLang="zh-CN" sz="2400" b="1" baseline="-30000" dirty="0">
                <a:latin typeface="Times New Roman" panose="02020603050405020304" pitchFamily="18" charset="0"/>
              </a:rPr>
              <a:t>2</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此时</a:t>
            </a:r>
            <a:endParaRPr lang="zh-CN" altLang="en-US" sz="2000" dirty="0">
              <a:latin typeface="Times New Roman" panose="02020603050405020304" pitchFamily="18" charset="0"/>
            </a:endParaRPr>
          </a:p>
        </p:txBody>
      </p:sp>
      <p:graphicFrame>
        <p:nvGraphicFramePr>
          <p:cNvPr id="50182" name="Object 6"/>
          <p:cNvGraphicFramePr>
            <a:graphicFrameLocks/>
          </p:cNvGraphicFramePr>
          <p:nvPr/>
        </p:nvGraphicFramePr>
        <p:xfrm>
          <a:off x="827088" y="4319588"/>
          <a:ext cx="4537075" cy="404812"/>
        </p:xfrm>
        <a:graphic>
          <a:graphicData uri="http://schemas.openxmlformats.org/presentationml/2006/ole">
            <p:oleObj spid="_x0000_s182274" r:id="rId3" imgW="2703926" imgH="241195" progId="Equation.DSMT4">
              <p:embed/>
            </p:oleObj>
          </a:graphicData>
        </a:graphic>
      </p:graphicFrame>
      <p:graphicFrame>
        <p:nvGraphicFramePr>
          <p:cNvPr id="50183" name="Object 7"/>
          <p:cNvGraphicFramePr>
            <a:graphicFrameLocks/>
          </p:cNvGraphicFramePr>
          <p:nvPr/>
        </p:nvGraphicFramePr>
        <p:xfrm>
          <a:off x="1258888" y="4883150"/>
          <a:ext cx="3168650" cy="777875"/>
        </p:xfrm>
        <a:graphic>
          <a:graphicData uri="http://schemas.openxmlformats.org/presentationml/2006/ole">
            <p:oleObj spid="_x0000_s182273" r:id="rId4" imgW="2018424" imgH="495085" progId="Equation.DSMT4">
              <p:embed/>
            </p:oleObj>
          </a:graphicData>
        </a:graphic>
      </p:graphicFrame>
      <p:sp>
        <p:nvSpPr>
          <p:cNvPr id="50271" name="Text Box 95"/>
          <p:cNvSpPr txBox="1"/>
          <p:nvPr/>
        </p:nvSpPr>
        <p:spPr>
          <a:xfrm>
            <a:off x="1763713" y="5778500"/>
            <a:ext cx="5761037"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误差项，寄存在</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上。</a:t>
            </a:r>
            <a:endParaRPr lang="en-US" altLang="zh-CN" sz="2400" b="1" dirty="0">
              <a:latin typeface="Arial" panose="020B0604020202020204" pitchFamily="34" charset="0"/>
              <a:ea typeface="黑体" panose="02010609060101010101" pitchFamily="49" charset="-122"/>
            </a:endParaRPr>
          </a:p>
        </p:txBody>
      </p:sp>
      <p:sp>
        <p:nvSpPr>
          <p:cNvPr id="32774" name="Rectangle 97"/>
          <p:cNvSpPr>
            <a:spLocks noGrp="1"/>
          </p:cNvSpPr>
          <p:nvPr>
            <p:ph type="title"/>
          </p:nvPr>
        </p:nvSpPr>
        <p:spPr>
          <a:xfrm>
            <a:off x="250825" y="125413"/>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2.2.7.2  </a:t>
            </a:r>
            <a:r>
              <a:rPr lang="zh-CN" altLang="en-US" sz="3200" b="1" dirty="0">
                <a:solidFill>
                  <a:srgbClr val="008000"/>
                </a:solidFill>
                <a:latin typeface="Times New Roman" panose="02020603050405020304" pitchFamily="18" charset="0"/>
              </a:rPr>
              <a:t>低漂移集成运算放大器</a:t>
            </a:r>
          </a:p>
        </p:txBody>
      </p:sp>
      <p:grpSp>
        <p:nvGrpSpPr>
          <p:cNvPr id="32775" name="Group 105"/>
          <p:cNvGrpSpPr/>
          <p:nvPr/>
        </p:nvGrpSpPr>
        <p:grpSpPr>
          <a:xfrm>
            <a:off x="5580063" y="3281363"/>
            <a:ext cx="3240087" cy="3027362"/>
            <a:chOff x="3515" y="2067"/>
            <a:chExt cx="2041" cy="1907"/>
          </a:xfrm>
        </p:grpSpPr>
        <p:sp>
          <p:nvSpPr>
            <p:cNvPr id="32776" name="Line 9"/>
            <p:cNvSpPr/>
            <p:nvPr/>
          </p:nvSpPr>
          <p:spPr>
            <a:xfrm flipH="1">
              <a:off x="3626" y="2548"/>
              <a:ext cx="486" cy="0"/>
            </a:xfrm>
            <a:prstGeom prst="line">
              <a:avLst/>
            </a:prstGeom>
            <a:ln w="19050" cap="flat" cmpd="sng">
              <a:solidFill>
                <a:srgbClr val="000000"/>
              </a:solidFill>
              <a:prstDash val="solid"/>
              <a:headEnd type="none" w="med" len="med"/>
              <a:tailEnd type="none" w="med" len="med"/>
            </a:ln>
          </p:spPr>
        </p:sp>
        <p:sp>
          <p:nvSpPr>
            <p:cNvPr id="32777" name="Line 10"/>
            <p:cNvSpPr/>
            <p:nvPr/>
          </p:nvSpPr>
          <p:spPr>
            <a:xfrm>
              <a:off x="4337" y="3918"/>
              <a:ext cx="786" cy="0"/>
            </a:xfrm>
            <a:prstGeom prst="line">
              <a:avLst/>
            </a:prstGeom>
            <a:ln w="19050" cap="flat" cmpd="sng">
              <a:solidFill>
                <a:srgbClr val="000000"/>
              </a:solidFill>
              <a:prstDash val="solid"/>
              <a:headEnd type="none" w="med" len="med"/>
              <a:tailEnd type="none" w="med" len="med"/>
            </a:ln>
          </p:spPr>
        </p:sp>
        <p:sp>
          <p:nvSpPr>
            <p:cNvPr id="32778" name="Line 21"/>
            <p:cNvSpPr/>
            <p:nvPr/>
          </p:nvSpPr>
          <p:spPr>
            <a:xfrm flipH="1">
              <a:off x="3808" y="3630"/>
              <a:ext cx="330" cy="0"/>
            </a:xfrm>
            <a:prstGeom prst="line">
              <a:avLst/>
            </a:prstGeom>
            <a:ln w="19050" cap="flat" cmpd="sng">
              <a:solidFill>
                <a:srgbClr val="000000"/>
              </a:solidFill>
              <a:prstDash val="solid"/>
              <a:headEnd type="none" w="med" len="med"/>
              <a:tailEnd type="none" w="med" len="med"/>
            </a:ln>
          </p:spPr>
        </p:sp>
        <p:sp>
          <p:nvSpPr>
            <p:cNvPr id="32779" name="Line 24"/>
            <p:cNvSpPr/>
            <p:nvPr/>
          </p:nvSpPr>
          <p:spPr>
            <a:xfrm flipV="1">
              <a:off x="3808" y="2552"/>
              <a:ext cx="0" cy="1069"/>
            </a:xfrm>
            <a:prstGeom prst="line">
              <a:avLst/>
            </a:prstGeom>
            <a:ln w="19050" cap="flat" cmpd="sng">
              <a:solidFill>
                <a:srgbClr val="000000"/>
              </a:solidFill>
              <a:prstDash val="solid"/>
              <a:headEnd type="none" w="med" len="med"/>
              <a:tailEnd type="none" w="med" len="med"/>
            </a:ln>
          </p:spPr>
        </p:sp>
        <p:sp>
          <p:nvSpPr>
            <p:cNvPr id="32780" name="Oval 26"/>
            <p:cNvSpPr/>
            <p:nvPr/>
          </p:nvSpPr>
          <p:spPr>
            <a:xfrm>
              <a:off x="3590" y="2528"/>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2781" name="Oval 27"/>
            <p:cNvSpPr/>
            <p:nvPr/>
          </p:nvSpPr>
          <p:spPr>
            <a:xfrm>
              <a:off x="3583" y="2272"/>
              <a:ext cx="34"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2782" name="Line 32"/>
            <p:cNvSpPr/>
            <p:nvPr/>
          </p:nvSpPr>
          <p:spPr>
            <a:xfrm>
              <a:off x="4805" y="3467"/>
              <a:ext cx="0" cy="443"/>
            </a:xfrm>
            <a:prstGeom prst="line">
              <a:avLst/>
            </a:prstGeom>
            <a:ln w="19050" cap="flat" cmpd="sng">
              <a:solidFill>
                <a:srgbClr val="000000"/>
              </a:solidFill>
              <a:prstDash val="solid"/>
              <a:headEnd type="none" w="med" len="med"/>
              <a:tailEnd type="none" w="med" len="med"/>
            </a:ln>
          </p:spPr>
        </p:sp>
        <p:sp>
          <p:nvSpPr>
            <p:cNvPr id="32783" name="Line 33"/>
            <p:cNvSpPr/>
            <p:nvPr/>
          </p:nvSpPr>
          <p:spPr>
            <a:xfrm>
              <a:off x="4533" y="3457"/>
              <a:ext cx="272" cy="0"/>
            </a:xfrm>
            <a:prstGeom prst="line">
              <a:avLst/>
            </a:prstGeom>
            <a:ln w="19050" cap="flat" cmpd="sng">
              <a:solidFill>
                <a:srgbClr val="000000"/>
              </a:solidFill>
              <a:prstDash val="solid"/>
              <a:headEnd type="none" w="med" len="med"/>
              <a:tailEnd type="none" w="med" len="med"/>
            </a:ln>
          </p:spPr>
        </p:sp>
        <p:sp>
          <p:nvSpPr>
            <p:cNvPr id="32784" name="Oval 34"/>
            <p:cNvSpPr/>
            <p:nvPr/>
          </p:nvSpPr>
          <p:spPr>
            <a:xfrm>
              <a:off x="5109" y="3897"/>
              <a:ext cx="33"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2785" name="Line 35"/>
            <p:cNvSpPr/>
            <p:nvPr/>
          </p:nvSpPr>
          <p:spPr>
            <a:xfrm>
              <a:off x="4329" y="2842"/>
              <a:ext cx="794" cy="0"/>
            </a:xfrm>
            <a:prstGeom prst="line">
              <a:avLst/>
            </a:prstGeom>
            <a:ln w="19050" cap="flat" cmpd="sng">
              <a:solidFill>
                <a:srgbClr val="000000"/>
              </a:solidFill>
              <a:prstDash val="solid"/>
              <a:headEnd type="none" w="med" len="med"/>
              <a:tailEnd type="none" w="med" len="med"/>
            </a:ln>
          </p:spPr>
        </p:sp>
        <p:sp>
          <p:nvSpPr>
            <p:cNvPr id="32786" name="Oval 36"/>
            <p:cNvSpPr/>
            <p:nvPr/>
          </p:nvSpPr>
          <p:spPr>
            <a:xfrm>
              <a:off x="5104" y="2835"/>
              <a:ext cx="34"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2787" name="Line 38"/>
            <p:cNvSpPr/>
            <p:nvPr/>
          </p:nvSpPr>
          <p:spPr>
            <a:xfrm>
              <a:off x="5124" y="3352"/>
              <a:ext cx="203" cy="0"/>
            </a:xfrm>
            <a:prstGeom prst="line">
              <a:avLst/>
            </a:prstGeom>
            <a:ln w="19050" cap="flat" cmpd="sng">
              <a:solidFill>
                <a:srgbClr val="000000"/>
              </a:solidFill>
              <a:prstDash val="solid"/>
              <a:headEnd type="none" w="med" len="med"/>
              <a:tailEnd type="none" w="med" len="med"/>
            </a:ln>
          </p:spPr>
        </p:sp>
        <p:sp>
          <p:nvSpPr>
            <p:cNvPr id="32788" name="Line 39"/>
            <p:cNvSpPr/>
            <p:nvPr/>
          </p:nvSpPr>
          <p:spPr>
            <a:xfrm>
              <a:off x="5327" y="3353"/>
              <a:ext cx="0" cy="111"/>
            </a:xfrm>
            <a:prstGeom prst="line">
              <a:avLst/>
            </a:prstGeom>
            <a:ln w="19050" cap="flat" cmpd="sng">
              <a:solidFill>
                <a:srgbClr val="000000"/>
              </a:solidFill>
              <a:prstDash val="solid"/>
              <a:headEnd type="none" w="med" len="med"/>
              <a:tailEnd type="none" w="med" len="med"/>
            </a:ln>
          </p:spPr>
        </p:sp>
        <p:sp>
          <p:nvSpPr>
            <p:cNvPr id="32789" name="Line 40"/>
            <p:cNvSpPr/>
            <p:nvPr/>
          </p:nvSpPr>
          <p:spPr>
            <a:xfrm>
              <a:off x="5266" y="3466"/>
              <a:ext cx="130" cy="0"/>
            </a:xfrm>
            <a:prstGeom prst="line">
              <a:avLst/>
            </a:prstGeom>
            <a:ln w="28575" cap="flat" cmpd="sng">
              <a:solidFill>
                <a:srgbClr val="000000"/>
              </a:solidFill>
              <a:prstDash val="solid"/>
              <a:headEnd type="none" w="med" len="med"/>
              <a:tailEnd type="none" w="med" len="med"/>
            </a:ln>
          </p:spPr>
        </p:sp>
        <p:sp>
          <p:nvSpPr>
            <p:cNvPr id="32790" name="Oval 42"/>
            <p:cNvSpPr/>
            <p:nvPr/>
          </p:nvSpPr>
          <p:spPr>
            <a:xfrm>
              <a:off x="5077" y="240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2791" name="Text Box 43"/>
            <p:cNvSpPr txBox="1"/>
            <p:nvPr/>
          </p:nvSpPr>
          <p:spPr>
            <a:xfrm>
              <a:off x="3515" y="230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2792" name="Text Box 47"/>
            <p:cNvSpPr txBox="1"/>
            <p:nvPr/>
          </p:nvSpPr>
          <p:spPr>
            <a:xfrm>
              <a:off x="5203" y="2925"/>
              <a:ext cx="308" cy="20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2793" name="Text Box 48"/>
            <p:cNvSpPr txBox="1"/>
            <p:nvPr/>
          </p:nvSpPr>
          <p:spPr>
            <a:xfrm>
              <a:off x="5203" y="3566"/>
              <a:ext cx="353"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32794" name="Text Box 50"/>
            <p:cNvSpPr txBox="1"/>
            <p:nvPr/>
          </p:nvSpPr>
          <p:spPr>
            <a:xfrm>
              <a:off x="4149" y="2675"/>
              <a:ext cx="263" cy="20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2795" name="Text Box 51"/>
            <p:cNvSpPr txBox="1"/>
            <p:nvPr/>
          </p:nvSpPr>
          <p:spPr>
            <a:xfrm>
              <a:off x="4149" y="3755"/>
              <a:ext cx="237" cy="21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32796" name="Text Box 52"/>
            <p:cNvSpPr txBox="1"/>
            <p:nvPr/>
          </p:nvSpPr>
          <p:spPr>
            <a:xfrm>
              <a:off x="5032" y="2203"/>
              <a:ext cx="388"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2797" name="Line 54"/>
            <p:cNvSpPr/>
            <p:nvPr/>
          </p:nvSpPr>
          <p:spPr>
            <a:xfrm>
              <a:off x="5123" y="3625"/>
              <a:ext cx="0" cy="276"/>
            </a:xfrm>
            <a:prstGeom prst="line">
              <a:avLst/>
            </a:prstGeom>
            <a:ln w="19050" cap="flat" cmpd="sng">
              <a:solidFill>
                <a:srgbClr val="000000"/>
              </a:solidFill>
              <a:prstDash val="solid"/>
              <a:headEnd type="none" w="med" len="med"/>
              <a:tailEnd type="none" w="med" len="med"/>
            </a:ln>
          </p:spPr>
        </p:sp>
        <p:sp>
          <p:nvSpPr>
            <p:cNvPr id="32798" name="Line 55"/>
            <p:cNvSpPr/>
            <p:nvPr/>
          </p:nvSpPr>
          <p:spPr>
            <a:xfrm flipV="1">
              <a:off x="5123" y="3136"/>
              <a:ext cx="0" cy="438"/>
            </a:xfrm>
            <a:prstGeom prst="line">
              <a:avLst/>
            </a:prstGeom>
            <a:ln w="19050" cap="flat" cmpd="sng">
              <a:solidFill>
                <a:srgbClr val="000000"/>
              </a:solidFill>
              <a:prstDash val="solid"/>
              <a:headEnd type="none" w="med" len="med"/>
              <a:tailEnd type="none" w="med" len="med"/>
            </a:ln>
          </p:spPr>
        </p:sp>
        <p:sp>
          <p:nvSpPr>
            <p:cNvPr id="32799" name="Line 56"/>
            <p:cNvSpPr/>
            <p:nvPr/>
          </p:nvSpPr>
          <p:spPr>
            <a:xfrm flipV="1">
              <a:off x="5123" y="2873"/>
              <a:ext cx="0" cy="209"/>
            </a:xfrm>
            <a:prstGeom prst="line">
              <a:avLst/>
            </a:prstGeom>
            <a:ln w="19050" cap="flat" cmpd="sng">
              <a:solidFill>
                <a:srgbClr val="000000"/>
              </a:solidFill>
              <a:prstDash val="solid"/>
              <a:headEnd type="none" w="med" len="med"/>
              <a:tailEnd type="none" w="med" len="med"/>
            </a:ln>
          </p:spPr>
        </p:sp>
        <p:sp>
          <p:nvSpPr>
            <p:cNvPr id="32800" name="Text Box 57"/>
            <p:cNvSpPr txBox="1"/>
            <p:nvPr/>
          </p:nvSpPr>
          <p:spPr>
            <a:xfrm>
              <a:off x="4533" y="3198"/>
              <a:ext cx="388" cy="30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o2</a:t>
              </a:r>
            </a:p>
          </p:txBody>
        </p:sp>
        <p:sp>
          <p:nvSpPr>
            <p:cNvPr id="32801" name="AutoShape 58"/>
            <p:cNvSpPr/>
            <p:nvPr/>
          </p:nvSpPr>
          <p:spPr>
            <a:xfrm rot="5400000">
              <a:off x="4223" y="2112"/>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2802" name="Line 59"/>
            <p:cNvSpPr/>
            <p:nvPr/>
          </p:nvSpPr>
          <p:spPr>
            <a:xfrm>
              <a:off x="4140" y="2067"/>
              <a:ext cx="376" cy="0"/>
            </a:xfrm>
            <a:prstGeom prst="line">
              <a:avLst/>
            </a:prstGeom>
            <a:ln w="19050" cap="flat" cmpd="sng">
              <a:solidFill>
                <a:srgbClr val="000000"/>
              </a:solidFill>
              <a:prstDash val="solid"/>
              <a:headEnd type="none" w="med" len="med"/>
              <a:tailEnd type="none" w="med" len="med"/>
            </a:ln>
          </p:spPr>
        </p:sp>
        <p:sp>
          <p:nvSpPr>
            <p:cNvPr id="32803" name="Line 60"/>
            <p:cNvSpPr/>
            <p:nvPr/>
          </p:nvSpPr>
          <p:spPr>
            <a:xfrm rot="5400000">
              <a:off x="4209" y="2373"/>
              <a:ext cx="611" cy="0"/>
            </a:xfrm>
            <a:prstGeom prst="line">
              <a:avLst/>
            </a:prstGeom>
            <a:ln w="19050" cap="flat" cmpd="sng">
              <a:solidFill>
                <a:srgbClr val="000000"/>
              </a:solidFill>
              <a:prstDash val="solid"/>
              <a:headEnd type="none" w="med" len="med"/>
              <a:tailEnd type="none" w="med" len="med"/>
            </a:ln>
          </p:spPr>
        </p:sp>
        <p:sp>
          <p:nvSpPr>
            <p:cNvPr id="32804" name="Line 61"/>
            <p:cNvSpPr/>
            <p:nvPr/>
          </p:nvSpPr>
          <p:spPr>
            <a:xfrm>
              <a:off x="4140" y="2680"/>
              <a:ext cx="376" cy="0"/>
            </a:xfrm>
            <a:prstGeom prst="line">
              <a:avLst/>
            </a:prstGeom>
            <a:ln w="19050" cap="flat" cmpd="sng">
              <a:solidFill>
                <a:srgbClr val="000000"/>
              </a:solidFill>
              <a:prstDash val="solid"/>
              <a:headEnd type="none" w="med" len="med"/>
              <a:tailEnd type="none" w="med" len="med"/>
            </a:ln>
          </p:spPr>
        </p:sp>
        <p:sp>
          <p:nvSpPr>
            <p:cNvPr id="32805" name="Line 62"/>
            <p:cNvSpPr/>
            <p:nvPr/>
          </p:nvSpPr>
          <p:spPr>
            <a:xfrm rot="5400000">
              <a:off x="3833" y="2373"/>
              <a:ext cx="611" cy="0"/>
            </a:xfrm>
            <a:prstGeom prst="line">
              <a:avLst/>
            </a:prstGeom>
            <a:ln w="19050" cap="flat" cmpd="sng">
              <a:solidFill>
                <a:srgbClr val="000000"/>
              </a:solidFill>
              <a:prstDash val="solid"/>
              <a:headEnd type="none" w="med" len="med"/>
              <a:tailEnd type="none" w="med" len="med"/>
            </a:ln>
          </p:spPr>
        </p:sp>
        <p:sp>
          <p:nvSpPr>
            <p:cNvPr id="32806" name="Text Box 63"/>
            <p:cNvSpPr txBox="1"/>
            <p:nvPr/>
          </p:nvSpPr>
          <p:spPr>
            <a:xfrm>
              <a:off x="4363" y="2068"/>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07" name="Line 64"/>
            <p:cNvSpPr/>
            <p:nvPr/>
          </p:nvSpPr>
          <p:spPr>
            <a:xfrm>
              <a:off x="3980" y="2295"/>
              <a:ext cx="160" cy="0"/>
            </a:xfrm>
            <a:prstGeom prst="line">
              <a:avLst/>
            </a:prstGeom>
            <a:ln w="19050" cap="flat" cmpd="sng">
              <a:solidFill>
                <a:srgbClr val="000000"/>
              </a:solidFill>
              <a:prstDash val="solid"/>
              <a:headEnd type="none" w="med" len="med"/>
              <a:tailEnd type="none" w="med" len="med"/>
            </a:ln>
          </p:spPr>
        </p:sp>
        <p:sp>
          <p:nvSpPr>
            <p:cNvPr id="32808" name="Line 65"/>
            <p:cNvSpPr/>
            <p:nvPr/>
          </p:nvSpPr>
          <p:spPr>
            <a:xfrm>
              <a:off x="3980" y="2548"/>
              <a:ext cx="160" cy="0"/>
            </a:xfrm>
            <a:prstGeom prst="line">
              <a:avLst/>
            </a:prstGeom>
            <a:ln w="19050" cap="flat" cmpd="sng">
              <a:solidFill>
                <a:srgbClr val="000000"/>
              </a:solidFill>
              <a:prstDash val="solid"/>
              <a:headEnd type="none" w="med" len="med"/>
              <a:tailEnd type="none" w="med" len="med"/>
            </a:ln>
          </p:spPr>
        </p:sp>
        <p:sp>
          <p:nvSpPr>
            <p:cNvPr id="32809" name="Line 66"/>
            <p:cNvSpPr/>
            <p:nvPr/>
          </p:nvSpPr>
          <p:spPr>
            <a:xfrm>
              <a:off x="4516" y="2417"/>
              <a:ext cx="562" cy="0"/>
            </a:xfrm>
            <a:prstGeom prst="line">
              <a:avLst/>
            </a:prstGeom>
            <a:ln w="19050" cap="flat" cmpd="sng">
              <a:solidFill>
                <a:srgbClr val="000000"/>
              </a:solidFill>
              <a:prstDash val="solid"/>
              <a:headEnd type="none" w="med" len="med"/>
              <a:tailEnd type="none" w="med" len="med"/>
            </a:ln>
          </p:spPr>
        </p:sp>
        <p:sp>
          <p:nvSpPr>
            <p:cNvPr id="32810" name="Text Box 67"/>
            <p:cNvSpPr txBox="1"/>
            <p:nvPr/>
          </p:nvSpPr>
          <p:spPr>
            <a:xfrm>
              <a:off x="4164" y="2191"/>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11" name="Text Box 68"/>
            <p:cNvSpPr txBox="1"/>
            <p:nvPr/>
          </p:nvSpPr>
          <p:spPr>
            <a:xfrm>
              <a:off x="4167" y="2443"/>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12" name="Text Box 69"/>
            <p:cNvSpPr txBox="1"/>
            <p:nvPr/>
          </p:nvSpPr>
          <p:spPr>
            <a:xfrm>
              <a:off x="4416" y="2312"/>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13" name="Text Box 70"/>
            <p:cNvSpPr txBox="1"/>
            <p:nvPr/>
          </p:nvSpPr>
          <p:spPr>
            <a:xfrm>
              <a:off x="4270" y="2371"/>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32814" name="AutoShape 71"/>
            <p:cNvSpPr/>
            <p:nvPr/>
          </p:nvSpPr>
          <p:spPr>
            <a:xfrm rot="5400000">
              <a:off x="4232" y="3185"/>
              <a:ext cx="127" cy="104"/>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2815" name="Line 72"/>
            <p:cNvSpPr/>
            <p:nvPr/>
          </p:nvSpPr>
          <p:spPr>
            <a:xfrm>
              <a:off x="4150" y="3148"/>
              <a:ext cx="375" cy="0"/>
            </a:xfrm>
            <a:prstGeom prst="line">
              <a:avLst/>
            </a:prstGeom>
            <a:ln w="19050" cap="flat" cmpd="sng">
              <a:solidFill>
                <a:srgbClr val="000000"/>
              </a:solidFill>
              <a:prstDash val="solid"/>
              <a:headEnd type="none" w="med" len="med"/>
              <a:tailEnd type="none" w="med" len="med"/>
            </a:ln>
          </p:spPr>
        </p:sp>
        <p:sp>
          <p:nvSpPr>
            <p:cNvPr id="32816" name="Line 73"/>
            <p:cNvSpPr/>
            <p:nvPr/>
          </p:nvSpPr>
          <p:spPr>
            <a:xfrm rot="5400000">
              <a:off x="4228" y="3447"/>
              <a:ext cx="594" cy="0"/>
            </a:xfrm>
            <a:prstGeom prst="line">
              <a:avLst/>
            </a:prstGeom>
            <a:ln w="19050" cap="flat" cmpd="sng">
              <a:solidFill>
                <a:srgbClr val="000000"/>
              </a:solidFill>
              <a:prstDash val="solid"/>
              <a:headEnd type="none" w="med" len="med"/>
              <a:tailEnd type="none" w="med" len="med"/>
            </a:ln>
          </p:spPr>
        </p:sp>
        <p:sp>
          <p:nvSpPr>
            <p:cNvPr id="32817" name="Line 74"/>
            <p:cNvSpPr/>
            <p:nvPr/>
          </p:nvSpPr>
          <p:spPr>
            <a:xfrm>
              <a:off x="4150" y="3752"/>
              <a:ext cx="375" cy="0"/>
            </a:xfrm>
            <a:prstGeom prst="line">
              <a:avLst/>
            </a:prstGeom>
            <a:ln w="19050" cap="flat" cmpd="sng">
              <a:solidFill>
                <a:srgbClr val="000000"/>
              </a:solidFill>
              <a:prstDash val="solid"/>
              <a:headEnd type="none" w="med" len="med"/>
              <a:tailEnd type="none" w="med" len="med"/>
            </a:ln>
          </p:spPr>
        </p:sp>
        <p:sp>
          <p:nvSpPr>
            <p:cNvPr id="32818" name="Line 75"/>
            <p:cNvSpPr/>
            <p:nvPr/>
          </p:nvSpPr>
          <p:spPr>
            <a:xfrm rot="5400000">
              <a:off x="3853" y="3447"/>
              <a:ext cx="594" cy="0"/>
            </a:xfrm>
            <a:prstGeom prst="line">
              <a:avLst/>
            </a:prstGeom>
            <a:ln w="19050" cap="flat" cmpd="sng">
              <a:solidFill>
                <a:srgbClr val="000000"/>
              </a:solidFill>
              <a:prstDash val="solid"/>
              <a:headEnd type="none" w="med" len="med"/>
              <a:tailEnd type="none" w="med" len="med"/>
            </a:ln>
          </p:spPr>
        </p:sp>
        <p:sp>
          <p:nvSpPr>
            <p:cNvPr id="32819" name="Text Box 76"/>
            <p:cNvSpPr txBox="1"/>
            <p:nvPr/>
          </p:nvSpPr>
          <p:spPr>
            <a:xfrm>
              <a:off x="4371" y="3141"/>
              <a:ext cx="113"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20" name="Line 77"/>
            <p:cNvSpPr/>
            <p:nvPr/>
          </p:nvSpPr>
          <p:spPr>
            <a:xfrm>
              <a:off x="3808" y="3360"/>
              <a:ext cx="342" cy="0"/>
            </a:xfrm>
            <a:prstGeom prst="line">
              <a:avLst/>
            </a:prstGeom>
            <a:ln w="19050" cap="flat" cmpd="sng">
              <a:solidFill>
                <a:srgbClr val="000000"/>
              </a:solidFill>
              <a:prstDash val="solid"/>
              <a:headEnd type="none" w="med" len="med"/>
              <a:tailEnd type="none" w="med" len="med"/>
            </a:ln>
          </p:spPr>
        </p:sp>
        <p:sp>
          <p:nvSpPr>
            <p:cNvPr id="32821" name="Line 78"/>
            <p:cNvSpPr/>
            <p:nvPr/>
          </p:nvSpPr>
          <p:spPr>
            <a:xfrm>
              <a:off x="3986" y="3630"/>
              <a:ext cx="160" cy="0"/>
            </a:xfrm>
            <a:prstGeom prst="line">
              <a:avLst/>
            </a:prstGeom>
            <a:ln w="19050" cap="flat" cmpd="sng">
              <a:solidFill>
                <a:srgbClr val="000000"/>
              </a:solidFill>
              <a:prstDash val="solid"/>
              <a:headEnd type="none" w="med" len="med"/>
              <a:tailEnd type="none" w="med" len="med"/>
            </a:ln>
          </p:spPr>
        </p:sp>
        <p:sp>
          <p:nvSpPr>
            <p:cNvPr id="32822" name="Text Box 80"/>
            <p:cNvSpPr txBox="1"/>
            <p:nvPr/>
          </p:nvSpPr>
          <p:spPr>
            <a:xfrm>
              <a:off x="4170" y="3251"/>
              <a:ext cx="106"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23" name="Text Box 81"/>
            <p:cNvSpPr txBox="1"/>
            <p:nvPr/>
          </p:nvSpPr>
          <p:spPr>
            <a:xfrm>
              <a:off x="4176" y="3528"/>
              <a:ext cx="102" cy="169"/>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24" name="Text Box 82"/>
            <p:cNvSpPr txBox="1"/>
            <p:nvPr/>
          </p:nvSpPr>
          <p:spPr>
            <a:xfrm>
              <a:off x="4420" y="3368"/>
              <a:ext cx="96"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25" name="Text Box 83"/>
            <p:cNvSpPr txBox="1"/>
            <p:nvPr/>
          </p:nvSpPr>
          <p:spPr>
            <a:xfrm>
              <a:off x="4291" y="3457"/>
              <a:ext cx="265" cy="17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32826" name="Line 84"/>
            <p:cNvSpPr/>
            <p:nvPr/>
          </p:nvSpPr>
          <p:spPr>
            <a:xfrm flipH="1">
              <a:off x="3626" y="2295"/>
              <a:ext cx="376" cy="0"/>
            </a:xfrm>
            <a:prstGeom prst="line">
              <a:avLst/>
            </a:prstGeom>
            <a:ln w="19050" cap="flat" cmpd="sng">
              <a:solidFill>
                <a:srgbClr val="000000"/>
              </a:solidFill>
              <a:prstDash val="solid"/>
              <a:headEnd type="none" w="med" len="med"/>
              <a:tailEnd type="none" w="med" len="med"/>
            </a:ln>
          </p:spPr>
        </p:sp>
        <p:sp>
          <p:nvSpPr>
            <p:cNvPr id="32827" name="Line 85"/>
            <p:cNvSpPr/>
            <p:nvPr/>
          </p:nvSpPr>
          <p:spPr>
            <a:xfrm flipV="1">
              <a:off x="4329" y="2681"/>
              <a:ext cx="0" cy="158"/>
            </a:xfrm>
            <a:prstGeom prst="line">
              <a:avLst/>
            </a:prstGeom>
            <a:ln w="19050" cap="flat" cmpd="sng">
              <a:solidFill>
                <a:srgbClr val="000000"/>
              </a:solidFill>
              <a:prstDash val="solid"/>
              <a:headEnd type="none" w="med" len="med"/>
              <a:tailEnd type="none" w="med" len="med"/>
            </a:ln>
          </p:spPr>
        </p:sp>
        <p:sp>
          <p:nvSpPr>
            <p:cNvPr id="32828" name="Line 86"/>
            <p:cNvSpPr/>
            <p:nvPr/>
          </p:nvSpPr>
          <p:spPr>
            <a:xfrm flipH="1" flipV="1">
              <a:off x="4336" y="3758"/>
              <a:ext cx="0" cy="158"/>
            </a:xfrm>
            <a:prstGeom prst="line">
              <a:avLst/>
            </a:prstGeom>
            <a:ln w="19050" cap="flat" cmpd="sng">
              <a:solidFill>
                <a:srgbClr val="000000"/>
              </a:solidFill>
              <a:prstDash val="solid"/>
              <a:headEnd type="none" w="med" len="med"/>
              <a:tailEnd type="none" w="med" len="med"/>
            </a:ln>
          </p:spPr>
        </p:sp>
        <p:sp>
          <p:nvSpPr>
            <p:cNvPr id="32829" name="Text Box 87"/>
            <p:cNvSpPr txBox="1"/>
            <p:nvPr/>
          </p:nvSpPr>
          <p:spPr>
            <a:xfrm>
              <a:off x="4318" y="2524"/>
              <a:ext cx="94"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30" name="Text Box 88"/>
            <p:cNvSpPr txBox="1"/>
            <p:nvPr/>
          </p:nvSpPr>
          <p:spPr>
            <a:xfrm>
              <a:off x="4319" y="3600"/>
              <a:ext cx="103" cy="17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2831" name="Text Box 89"/>
            <p:cNvSpPr txBox="1"/>
            <p:nvPr/>
          </p:nvSpPr>
          <p:spPr>
            <a:xfrm>
              <a:off x="3852" y="2294"/>
              <a:ext cx="363" cy="27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os1</a:t>
              </a:r>
            </a:p>
          </p:txBody>
        </p:sp>
        <p:sp>
          <p:nvSpPr>
            <p:cNvPr id="32832" name="Text Box 90"/>
            <p:cNvSpPr txBox="1"/>
            <p:nvPr/>
          </p:nvSpPr>
          <p:spPr>
            <a:xfrm>
              <a:off x="3852" y="3366"/>
              <a:ext cx="363" cy="27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os2</a:t>
              </a:r>
            </a:p>
          </p:txBody>
        </p:sp>
        <p:sp>
          <p:nvSpPr>
            <p:cNvPr id="32833" name="Line 99"/>
            <p:cNvSpPr/>
            <p:nvPr/>
          </p:nvSpPr>
          <p:spPr>
            <a:xfrm>
              <a:off x="5049" y="3092"/>
              <a:ext cx="144" cy="0"/>
            </a:xfrm>
            <a:prstGeom prst="line">
              <a:avLst/>
            </a:prstGeom>
            <a:ln w="25400" cap="flat" cmpd="sng">
              <a:solidFill>
                <a:srgbClr val="008000"/>
              </a:solidFill>
              <a:prstDash val="solid"/>
              <a:headEnd type="none" w="med" len="med"/>
              <a:tailEnd type="none" w="med" len="med"/>
            </a:ln>
          </p:spPr>
        </p:sp>
        <p:sp>
          <p:nvSpPr>
            <p:cNvPr id="32834" name="Line 100"/>
            <p:cNvSpPr/>
            <p:nvPr/>
          </p:nvSpPr>
          <p:spPr>
            <a:xfrm>
              <a:off x="5049" y="3134"/>
              <a:ext cx="144" cy="0"/>
            </a:xfrm>
            <a:prstGeom prst="line">
              <a:avLst/>
            </a:prstGeom>
            <a:ln w="25400" cap="flat" cmpd="sng">
              <a:solidFill>
                <a:srgbClr val="008000"/>
              </a:solidFill>
              <a:prstDash val="solid"/>
              <a:headEnd type="none" w="med" len="med"/>
              <a:tailEnd type="none" w="med" len="med"/>
            </a:ln>
          </p:spPr>
        </p:sp>
        <p:sp>
          <p:nvSpPr>
            <p:cNvPr id="32835" name="Line 101"/>
            <p:cNvSpPr/>
            <p:nvPr/>
          </p:nvSpPr>
          <p:spPr>
            <a:xfrm>
              <a:off x="5057" y="3570"/>
              <a:ext cx="144" cy="0"/>
            </a:xfrm>
            <a:prstGeom prst="line">
              <a:avLst/>
            </a:prstGeom>
            <a:ln w="25400" cap="flat" cmpd="sng">
              <a:solidFill>
                <a:srgbClr val="008000"/>
              </a:solidFill>
              <a:prstDash val="solid"/>
              <a:headEnd type="none" w="med" len="med"/>
              <a:tailEnd type="none" w="med" len="med"/>
            </a:ln>
          </p:spPr>
        </p:sp>
        <p:sp>
          <p:nvSpPr>
            <p:cNvPr id="32836" name="Line 102"/>
            <p:cNvSpPr/>
            <p:nvPr/>
          </p:nvSpPr>
          <p:spPr>
            <a:xfrm>
              <a:off x="5057" y="3612"/>
              <a:ext cx="144" cy="0"/>
            </a:xfrm>
            <a:prstGeom prst="line">
              <a:avLst/>
            </a:prstGeom>
            <a:ln w="2540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slide(fromLeft)">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0183"/>
                                        </p:tgtEl>
                                        <p:attrNameLst>
                                          <p:attrName>style.visibility</p:attrName>
                                        </p:attrNameLst>
                                      </p:cBhvr>
                                      <p:to>
                                        <p:strVal val="visible"/>
                                      </p:to>
                                    </p:set>
                                    <p:animEffect transition="in" filter="slide(fromLeft)">
                                      <p:cBhvr>
                                        <p:cTn id="12" dur="500"/>
                                        <p:tgtEl>
                                          <p:spTgt spid="5018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50271"/>
                                        </p:tgtEl>
                                        <p:attrNameLst>
                                          <p:attrName>style.visibility</p:attrName>
                                        </p:attrNameLst>
                                      </p:cBhvr>
                                      <p:to>
                                        <p:strVal val="visible"/>
                                      </p:to>
                                    </p:set>
                                    <p:animEffect transition="in" filter="slide(fromBottom)">
                                      <p:cBhvr>
                                        <p:cTn id="17" dur="500"/>
                                        <p:tgtEl>
                                          <p:spTgt spid="50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5"/>
          <p:cNvSpPr>
            <a:spLocks noGrp="1"/>
          </p:cNvSpPr>
          <p:nvPr>
            <p:ph type="title"/>
          </p:nvPr>
        </p:nvSpPr>
        <p:spPr>
          <a:xfrm>
            <a:off x="250825" y="115888"/>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2.2.7.2  </a:t>
            </a:r>
            <a:r>
              <a:rPr lang="zh-CN" altLang="en-US" sz="3200" b="1" dirty="0">
                <a:solidFill>
                  <a:srgbClr val="008000"/>
                </a:solidFill>
                <a:latin typeface="Times New Roman" panose="02020603050405020304" pitchFamily="18" charset="0"/>
              </a:rPr>
              <a:t>低漂移集成运算放大器</a:t>
            </a:r>
          </a:p>
        </p:txBody>
      </p:sp>
      <p:sp>
        <p:nvSpPr>
          <p:cNvPr id="33798" name="Rectangle 2"/>
          <p:cNvSpPr>
            <a:spLocks noGrp="1"/>
          </p:cNvSpPr>
          <p:nvPr>
            <p:ph type="body" sz="half" idx="1"/>
          </p:nvPr>
        </p:nvSpPr>
        <p:spPr>
          <a:xfrm>
            <a:off x="468313" y="1268413"/>
            <a:ext cx="8686800" cy="4525962"/>
          </a:xfrm>
          <a:ln/>
        </p:spPr>
        <p:txBody>
          <a:bodyPr vert="horz" wrap="square" lIns="91440" tIns="45720" rIns="91440" bIns="45720" anchor="t" anchorCtr="0"/>
          <a:lstStyle/>
          <a:p>
            <a:pPr eaLnBrk="1" hangingPunct="1">
              <a:lnSpc>
                <a:spcPct val="120000"/>
              </a:lnSpc>
              <a:spcBef>
                <a:spcPct val="0"/>
              </a:spcBef>
              <a:buClrTx/>
              <a:buSzTx/>
              <a:buFont typeface="Wingdings" panose="05000000000000000000" pitchFamily="2" charset="2"/>
              <a:buNone/>
            </a:pPr>
            <a:r>
              <a:rPr lang="zh-CN" altLang="en-US" sz="2800" b="1" dirty="0">
                <a:solidFill>
                  <a:srgbClr val="000099"/>
                </a:solidFill>
                <a:latin typeface="Times New Roman" panose="02020603050405020304" pitchFamily="18" charset="0"/>
              </a:rPr>
              <a:t>（</a:t>
            </a:r>
            <a:r>
              <a:rPr lang="en-US" altLang="zh-CN" sz="2800" b="1" dirty="0">
                <a:solidFill>
                  <a:srgbClr val="000099"/>
                </a:solidFill>
                <a:latin typeface="Times New Roman" panose="02020603050405020304" pitchFamily="18" charset="0"/>
              </a:rPr>
              <a:t>2</a:t>
            </a:r>
            <a:r>
              <a:rPr lang="zh-CN" altLang="en-US" sz="2800" b="1" dirty="0">
                <a:solidFill>
                  <a:srgbClr val="000099"/>
                </a:solidFill>
                <a:latin typeface="Times New Roman" panose="02020603050405020304" pitchFamily="18" charset="0"/>
              </a:rPr>
              <a:t>）校零和放大阶段</a:t>
            </a:r>
          </a:p>
          <a:p>
            <a:pPr algn="just" eaLnBrk="1" hangingPunct="1">
              <a:lnSpc>
                <a:spcPct val="120000"/>
              </a:lnSpc>
              <a:spcBef>
                <a:spcPct val="50000"/>
              </a:spcBef>
              <a:buClrTx/>
              <a:buSzTx/>
              <a:buFont typeface="Wingdings" panose="05000000000000000000" pitchFamily="2" charset="2"/>
              <a:buNone/>
            </a:pPr>
            <a:r>
              <a:rPr lang="zh-CN" altLang="en-US" sz="2400" b="1" dirty="0">
                <a:latin typeface="Times New Roman" panose="02020603050405020304" pitchFamily="18" charset="0"/>
              </a:rPr>
              <a:t>          时钟为低电平时， </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a1</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a2</a:t>
            </a:r>
            <a:r>
              <a:rPr lang="zh-CN" altLang="en-US" sz="2400" b="1" dirty="0">
                <a:latin typeface="Times New Roman" panose="02020603050405020304" pitchFamily="18" charset="0"/>
              </a:rPr>
              <a:t>断开， </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b1</a:t>
            </a:r>
            <a:r>
              <a:rPr lang="en-US" altLang="zh-CN" sz="2400" b="1" dirty="0">
                <a:latin typeface="Times New Roman" panose="02020603050405020304" pitchFamily="18" charset="0"/>
              </a:rPr>
              <a:t>S</a:t>
            </a:r>
            <a:r>
              <a:rPr lang="en-US" altLang="zh-CN" sz="2400" b="1" baseline="-30000" dirty="0">
                <a:latin typeface="Times New Roman" panose="02020603050405020304" pitchFamily="18" charset="0"/>
              </a:rPr>
              <a:t>b2</a:t>
            </a:r>
            <a:r>
              <a:rPr lang="zh-CN" altLang="en-US" sz="2400" b="1" dirty="0">
                <a:latin typeface="Times New Roman" panose="02020603050405020304" pitchFamily="18" charset="0"/>
              </a:rPr>
              <a:t>闭合，输入信号</a:t>
            </a:r>
          </a:p>
          <a:p>
            <a:pPr algn="just" eaLnBrk="1" hangingPunct="1">
              <a:lnSpc>
                <a:spcPct val="120000"/>
              </a:lnSpc>
              <a:buClrTx/>
              <a:buSzTx/>
              <a:buFont typeface="Wingdings" panose="05000000000000000000" pitchFamily="2" charset="2"/>
              <a:buNone/>
            </a:pPr>
            <a:r>
              <a:rPr lang="en-US" altLang="zh-CN" sz="2400" b="1" i="1" dirty="0">
                <a:latin typeface="Times New Roman" panose="02020603050405020304" pitchFamily="18" charset="0"/>
              </a:rPr>
              <a:t>  U</a:t>
            </a:r>
            <a:r>
              <a:rPr lang="en-US" altLang="zh-CN" sz="2400" b="1" baseline="-30000" dirty="0">
                <a:latin typeface="Times New Roman" panose="02020603050405020304" pitchFamily="18" charset="0"/>
              </a:rPr>
              <a:t>i</a:t>
            </a:r>
            <a:r>
              <a:rPr lang="zh-CN" altLang="en-US" sz="2400" b="1" dirty="0">
                <a:latin typeface="Times New Roman" panose="02020603050405020304" pitchFamily="18" charset="0"/>
              </a:rPr>
              <a:t>同时作用到</a:t>
            </a:r>
            <a:r>
              <a:rPr lang="en-US" altLang="zh-CN" sz="2400" b="1" dirty="0">
                <a:latin typeface="Times New Roman" panose="02020603050405020304" pitchFamily="18" charset="0"/>
              </a:rPr>
              <a:t>N</a:t>
            </a:r>
            <a:r>
              <a:rPr lang="en-US" altLang="zh-CN" sz="2400" b="1" baseline="-30000" dirty="0">
                <a:latin typeface="Times New Roman" panose="02020603050405020304" pitchFamily="18" charset="0"/>
              </a:rPr>
              <a:t>1</a:t>
            </a:r>
            <a:r>
              <a:rPr lang="en-US" altLang="zh-CN" sz="2400" b="1" dirty="0">
                <a:latin typeface="Times New Roman" panose="02020603050405020304" pitchFamily="18" charset="0"/>
              </a:rPr>
              <a:t>、N</a:t>
            </a:r>
            <a:r>
              <a:rPr lang="en-US" altLang="zh-CN" sz="2400" b="1" baseline="-30000" dirty="0">
                <a:latin typeface="Times New Roman" panose="02020603050405020304" pitchFamily="18" charset="0"/>
              </a:rPr>
              <a:t>2</a:t>
            </a:r>
            <a:r>
              <a:rPr lang="zh-CN" altLang="en-US" sz="2400" b="1" dirty="0">
                <a:latin typeface="Times New Roman" panose="02020603050405020304" pitchFamily="18" charset="0"/>
              </a:rPr>
              <a:t>的输入端</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此时</a:t>
            </a:r>
          </a:p>
          <a:p>
            <a:pPr algn="just" eaLnBrk="1" hangingPunct="1">
              <a:lnSpc>
                <a:spcPct val="120000"/>
              </a:lnSpc>
              <a:buClrTx/>
              <a:buSzTx/>
              <a:buFont typeface="Wingdings" panose="05000000000000000000" pitchFamily="2" charset="2"/>
              <a:buNone/>
            </a:pPr>
            <a:endParaRPr lang="zh-CN" altLang="en-US" sz="2800" dirty="0">
              <a:latin typeface="Times New Roman" panose="02020603050405020304" pitchFamily="18" charset="0"/>
            </a:endParaRPr>
          </a:p>
          <a:p>
            <a:pPr eaLnBrk="1" hangingPunct="1">
              <a:lnSpc>
                <a:spcPct val="120000"/>
              </a:lnSpc>
              <a:spcBef>
                <a:spcPct val="0"/>
              </a:spcBef>
              <a:buClrTx/>
              <a:buSzTx/>
              <a:buFont typeface="Wingdings" panose="05000000000000000000" pitchFamily="2" charset="2"/>
              <a:buNone/>
            </a:pPr>
            <a:r>
              <a:rPr lang="en-US" altLang="zh-CN" sz="2400" dirty="0">
                <a:latin typeface="Times New Roman" panose="02020603050405020304" pitchFamily="18" charset="0"/>
              </a:rPr>
              <a:t> </a:t>
            </a:r>
            <a:r>
              <a:rPr lang="zh-CN" altLang="en-US" sz="2400" dirty="0">
                <a:latin typeface="Times New Roman" panose="02020603050405020304" pitchFamily="18" charset="0"/>
              </a:rPr>
              <a:t> </a:t>
            </a:r>
          </a:p>
        </p:txBody>
      </p:sp>
      <p:graphicFrame>
        <p:nvGraphicFramePr>
          <p:cNvPr id="123972" name="Object 68"/>
          <p:cNvGraphicFramePr>
            <a:graphicFrameLocks/>
          </p:cNvGraphicFramePr>
          <p:nvPr>
            <p:ph sz="half" idx="2"/>
          </p:nvPr>
        </p:nvGraphicFramePr>
        <p:xfrm>
          <a:off x="827088" y="3213100"/>
          <a:ext cx="4537075" cy="407988"/>
        </p:xfrm>
        <a:graphic>
          <a:graphicData uri="http://schemas.openxmlformats.org/presentationml/2006/ole">
            <p:oleObj spid="_x0000_s188419" r:id="rId3" imgW="2678537" imgH="241195" progId="Equation.DSMT4">
              <p:embed/>
            </p:oleObj>
          </a:graphicData>
        </a:graphic>
      </p:graphicFrame>
      <p:graphicFrame>
        <p:nvGraphicFramePr>
          <p:cNvPr id="123974" name="Object 70"/>
          <p:cNvGraphicFramePr>
            <a:graphicFrameLocks/>
          </p:cNvGraphicFramePr>
          <p:nvPr/>
        </p:nvGraphicFramePr>
        <p:xfrm>
          <a:off x="2266950" y="3789363"/>
          <a:ext cx="1512888" cy="423862"/>
        </p:xfrm>
        <a:graphic>
          <a:graphicData uri="http://schemas.openxmlformats.org/presentationml/2006/ole">
            <p:oleObj spid="_x0000_s188418" r:id="rId4" imgW="863225" imgH="241195" progId="Equation.DSMT4">
              <p:embed/>
            </p:oleObj>
          </a:graphicData>
        </a:graphic>
      </p:graphicFrame>
      <p:sp>
        <p:nvSpPr>
          <p:cNvPr id="123975" name="Text Box 71"/>
          <p:cNvSpPr txBox="1"/>
          <p:nvPr/>
        </p:nvSpPr>
        <p:spPr>
          <a:xfrm>
            <a:off x="828675" y="4292600"/>
            <a:ext cx="5183188" cy="10890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 </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上寄存的电压与</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的</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0s2</a:t>
            </a:r>
            <a:r>
              <a:rPr lang="zh-CN" altLang="en-US" sz="2400" b="1" dirty="0">
                <a:latin typeface="Arial" panose="020B0604020202020204" pitchFamily="34" charset="0"/>
                <a:ea typeface="黑体" panose="02010609060101010101" pitchFamily="49" charset="-122"/>
              </a:rPr>
              <a:t>、</a:t>
            </a:r>
          </a:p>
          <a:p>
            <a:pPr marL="342900" indent="-342900">
              <a:lnSpc>
                <a:spcPct val="120000"/>
              </a:lnSpc>
              <a:spcBef>
                <a:spcPct val="3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         U</a:t>
            </a:r>
            <a:r>
              <a:rPr lang="en-US" altLang="zh-CN" sz="2400" b="1" baseline="-25000"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抵消，达到稳零目的。</a:t>
            </a:r>
          </a:p>
        </p:txBody>
      </p:sp>
      <p:graphicFrame>
        <p:nvGraphicFramePr>
          <p:cNvPr id="123980" name="Object 76"/>
          <p:cNvGraphicFramePr>
            <a:graphicFrameLocks/>
          </p:cNvGraphicFramePr>
          <p:nvPr/>
        </p:nvGraphicFramePr>
        <p:xfrm>
          <a:off x="827088" y="5661025"/>
          <a:ext cx="4856162" cy="430213"/>
        </p:xfrm>
        <a:graphic>
          <a:graphicData uri="http://schemas.openxmlformats.org/presentationml/2006/ole">
            <p:oleObj spid="_x0000_s188417" r:id="rId5" imgW="2729315" imgH="241195" progId="Equation.DSMT4">
              <p:embed/>
            </p:oleObj>
          </a:graphicData>
        </a:graphic>
      </p:graphicFrame>
      <p:grpSp>
        <p:nvGrpSpPr>
          <p:cNvPr id="33800" name="Group 85"/>
          <p:cNvGrpSpPr/>
          <p:nvPr/>
        </p:nvGrpSpPr>
        <p:grpSpPr>
          <a:xfrm>
            <a:off x="5651500" y="3065463"/>
            <a:ext cx="2992438" cy="3027362"/>
            <a:chOff x="3560" y="1931"/>
            <a:chExt cx="1885" cy="1907"/>
          </a:xfrm>
        </p:grpSpPr>
        <p:sp>
          <p:nvSpPr>
            <p:cNvPr id="33801" name="Line 7"/>
            <p:cNvSpPr/>
            <p:nvPr/>
          </p:nvSpPr>
          <p:spPr>
            <a:xfrm flipH="1">
              <a:off x="3671" y="2412"/>
              <a:ext cx="486" cy="0"/>
            </a:xfrm>
            <a:prstGeom prst="line">
              <a:avLst/>
            </a:prstGeom>
            <a:ln w="19050" cap="flat" cmpd="sng">
              <a:solidFill>
                <a:srgbClr val="000000"/>
              </a:solidFill>
              <a:prstDash val="solid"/>
              <a:headEnd type="none" w="med" len="med"/>
              <a:tailEnd type="none" w="med" len="med"/>
            </a:ln>
          </p:spPr>
        </p:sp>
        <p:sp>
          <p:nvSpPr>
            <p:cNvPr id="33802" name="Line 8"/>
            <p:cNvSpPr/>
            <p:nvPr/>
          </p:nvSpPr>
          <p:spPr>
            <a:xfrm>
              <a:off x="4382" y="3782"/>
              <a:ext cx="786" cy="0"/>
            </a:xfrm>
            <a:prstGeom prst="line">
              <a:avLst/>
            </a:prstGeom>
            <a:ln w="19050" cap="flat" cmpd="sng">
              <a:solidFill>
                <a:srgbClr val="000000"/>
              </a:solidFill>
              <a:prstDash val="solid"/>
              <a:headEnd type="none" w="med" len="med"/>
              <a:tailEnd type="none" w="med" len="med"/>
            </a:ln>
          </p:spPr>
        </p:sp>
        <p:sp>
          <p:nvSpPr>
            <p:cNvPr id="33803" name="Line 9"/>
            <p:cNvSpPr/>
            <p:nvPr/>
          </p:nvSpPr>
          <p:spPr>
            <a:xfrm flipH="1">
              <a:off x="3742" y="3494"/>
              <a:ext cx="441" cy="0"/>
            </a:xfrm>
            <a:prstGeom prst="line">
              <a:avLst/>
            </a:prstGeom>
            <a:ln w="19050" cap="flat" cmpd="sng">
              <a:solidFill>
                <a:srgbClr val="000000"/>
              </a:solidFill>
              <a:prstDash val="solid"/>
              <a:headEnd type="none" w="med" len="med"/>
              <a:tailEnd type="none" w="med" len="med"/>
            </a:ln>
          </p:spPr>
        </p:sp>
        <p:sp>
          <p:nvSpPr>
            <p:cNvPr id="33804" name="Line 10"/>
            <p:cNvSpPr/>
            <p:nvPr/>
          </p:nvSpPr>
          <p:spPr>
            <a:xfrm flipV="1">
              <a:off x="3742" y="2416"/>
              <a:ext cx="0" cy="1069"/>
            </a:xfrm>
            <a:prstGeom prst="line">
              <a:avLst/>
            </a:prstGeom>
            <a:ln w="19050" cap="flat" cmpd="sng">
              <a:solidFill>
                <a:srgbClr val="000000"/>
              </a:solidFill>
              <a:prstDash val="solid"/>
              <a:headEnd type="none" w="med" len="med"/>
              <a:tailEnd type="none" w="med" len="med"/>
            </a:ln>
          </p:spPr>
        </p:sp>
        <p:sp>
          <p:nvSpPr>
            <p:cNvPr id="33805" name="Oval 11"/>
            <p:cNvSpPr/>
            <p:nvPr/>
          </p:nvSpPr>
          <p:spPr>
            <a:xfrm>
              <a:off x="3635" y="239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3806" name="Oval 12"/>
            <p:cNvSpPr/>
            <p:nvPr/>
          </p:nvSpPr>
          <p:spPr>
            <a:xfrm>
              <a:off x="3628" y="2136"/>
              <a:ext cx="34"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3807" name="Line 13"/>
            <p:cNvSpPr/>
            <p:nvPr/>
          </p:nvSpPr>
          <p:spPr>
            <a:xfrm>
              <a:off x="4876" y="2704"/>
              <a:ext cx="0" cy="635"/>
            </a:xfrm>
            <a:prstGeom prst="line">
              <a:avLst/>
            </a:prstGeom>
            <a:ln w="19050" cap="flat" cmpd="sng">
              <a:solidFill>
                <a:srgbClr val="000000"/>
              </a:solidFill>
              <a:prstDash val="solid"/>
              <a:headEnd type="none" w="med" len="med"/>
              <a:tailEnd type="none" w="med" len="med"/>
            </a:ln>
          </p:spPr>
        </p:sp>
        <p:sp>
          <p:nvSpPr>
            <p:cNvPr id="33808" name="Line 14"/>
            <p:cNvSpPr/>
            <p:nvPr/>
          </p:nvSpPr>
          <p:spPr>
            <a:xfrm>
              <a:off x="4578" y="3339"/>
              <a:ext cx="298" cy="0"/>
            </a:xfrm>
            <a:prstGeom prst="line">
              <a:avLst/>
            </a:prstGeom>
            <a:ln w="19050" cap="flat" cmpd="sng">
              <a:solidFill>
                <a:srgbClr val="000000"/>
              </a:solidFill>
              <a:prstDash val="solid"/>
              <a:headEnd type="none" w="med" len="med"/>
              <a:tailEnd type="none" w="med" len="med"/>
            </a:ln>
          </p:spPr>
        </p:sp>
        <p:sp>
          <p:nvSpPr>
            <p:cNvPr id="33809" name="Oval 15"/>
            <p:cNvSpPr/>
            <p:nvPr/>
          </p:nvSpPr>
          <p:spPr>
            <a:xfrm>
              <a:off x="5154" y="3761"/>
              <a:ext cx="33"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3810" name="Line 16"/>
            <p:cNvSpPr/>
            <p:nvPr/>
          </p:nvSpPr>
          <p:spPr>
            <a:xfrm>
              <a:off x="4374" y="2706"/>
              <a:ext cx="794" cy="0"/>
            </a:xfrm>
            <a:prstGeom prst="line">
              <a:avLst/>
            </a:prstGeom>
            <a:ln w="19050" cap="flat" cmpd="sng">
              <a:solidFill>
                <a:srgbClr val="000000"/>
              </a:solidFill>
              <a:prstDash val="solid"/>
              <a:headEnd type="none" w="med" len="med"/>
              <a:tailEnd type="none" w="med" len="med"/>
            </a:ln>
          </p:spPr>
        </p:sp>
        <p:sp>
          <p:nvSpPr>
            <p:cNvPr id="33811" name="Oval 17"/>
            <p:cNvSpPr/>
            <p:nvPr/>
          </p:nvSpPr>
          <p:spPr>
            <a:xfrm>
              <a:off x="5149" y="2699"/>
              <a:ext cx="34"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3812" name="Line 19"/>
            <p:cNvSpPr/>
            <p:nvPr/>
          </p:nvSpPr>
          <p:spPr>
            <a:xfrm>
              <a:off x="5169" y="3216"/>
              <a:ext cx="203" cy="0"/>
            </a:xfrm>
            <a:prstGeom prst="line">
              <a:avLst/>
            </a:prstGeom>
            <a:ln w="19050" cap="flat" cmpd="sng">
              <a:solidFill>
                <a:srgbClr val="000000"/>
              </a:solidFill>
              <a:prstDash val="solid"/>
              <a:headEnd type="none" w="med" len="med"/>
              <a:tailEnd type="none" w="med" len="med"/>
            </a:ln>
          </p:spPr>
        </p:sp>
        <p:sp>
          <p:nvSpPr>
            <p:cNvPr id="33813" name="Line 20"/>
            <p:cNvSpPr/>
            <p:nvPr/>
          </p:nvSpPr>
          <p:spPr>
            <a:xfrm>
              <a:off x="5372" y="3217"/>
              <a:ext cx="0" cy="111"/>
            </a:xfrm>
            <a:prstGeom prst="line">
              <a:avLst/>
            </a:prstGeom>
            <a:ln w="19050" cap="flat" cmpd="sng">
              <a:solidFill>
                <a:srgbClr val="000000"/>
              </a:solidFill>
              <a:prstDash val="solid"/>
              <a:headEnd type="none" w="med" len="med"/>
              <a:tailEnd type="none" w="med" len="med"/>
            </a:ln>
          </p:spPr>
        </p:sp>
        <p:sp>
          <p:nvSpPr>
            <p:cNvPr id="33814" name="Line 21"/>
            <p:cNvSpPr/>
            <p:nvPr/>
          </p:nvSpPr>
          <p:spPr>
            <a:xfrm>
              <a:off x="5311" y="3330"/>
              <a:ext cx="130" cy="0"/>
            </a:xfrm>
            <a:prstGeom prst="line">
              <a:avLst/>
            </a:prstGeom>
            <a:ln w="28575" cap="flat" cmpd="sng">
              <a:solidFill>
                <a:srgbClr val="000000"/>
              </a:solidFill>
              <a:prstDash val="solid"/>
              <a:headEnd type="none" w="med" len="med"/>
              <a:tailEnd type="none" w="med" len="med"/>
            </a:ln>
          </p:spPr>
        </p:sp>
        <p:sp>
          <p:nvSpPr>
            <p:cNvPr id="33815" name="Oval 22"/>
            <p:cNvSpPr/>
            <p:nvPr/>
          </p:nvSpPr>
          <p:spPr>
            <a:xfrm>
              <a:off x="5122" y="2264"/>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3816" name="Text Box 23"/>
            <p:cNvSpPr txBox="1"/>
            <p:nvPr/>
          </p:nvSpPr>
          <p:spPr>
            <a:xfrm>
              <a:off x="3560" y="2169"/>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3817" name="Text Box 24"/>
            <p:cNvSpPr txBox="1"/>
            <p:nvPr/>
          </p:nvSpPr>
          <p:spPr>
            <a:xfrm>
              <a:off x="5248" y="2789"/>
              <a:ext cx="197" cy="20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3818" name="Text Box 25"/>
            <p:cNvSpPr txBox="1"/>
            <p:nvPr/>
          </p:nvSpPr>
          <p:spPr>
            <a:xfrm>
              <a:off x="5248" y="3430"/>
              <a:ext cx="197"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33819" name="Text Box 26"/>
            <p:cNvSpPr txBox="1"/>
            <p:nvPr/>
          </p:nvSpPr>
          <p:spPr>
            <a:xfrm>
              <a:off x="4194" y="2539"/>
              <a:ext cx="263" cy="20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3820" name="Text Box 27"/>
            <p:cNvSpPr txBox="1"/>
            <p:nvPr/>
          </p:nvSpPr>
          <p:spPr>
            <a:xfrm>
              <a:off x="4194" y="3619"/>
              <a:ext cx="237" cy="21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33821" name="Text Box 28"/>
            <p:cNvSpPr txBox="1"/>
            <p:nvPr/>
          </p:nvSpPr>
          <p:spPr>
            <a:xfrm>
              <a:off x="5077" y="2067"/>
              <a:ext cx="315"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3822" name="Line 29"/>
            <p:cNvSpPr/>
            <p:nvPr/>
          </p:nvSpPr>
          <p:spPr>
            <a:xfrm>
              <a:off x="5168" y="3489"/>
              <a:ext cx="0" cy="276"/>
            </a:xfrm>
            <a:prstGeom prst="line">
              <a:avLst/>
            </a:prstGeom>
            <a:ln w="19050" cap="flat" cmpd="sng">
              <a:solidFill>
                <a:srgbClr val="000000"/>
              </a:solidFill>
              <a:prstDash val="solid"/>
              <a:headEnd type="none" w="med" len="med"/>
              <a:tailEnd type="none" w="med" len="med"/>
            </a:ln>
          </p:spPr>
        </p:sp>
        <p:sp>
          <p:nvSpPr>
            <p:cNvPr id="33823" name="Line 30"/>
            <p:cNvSpPr/>
            <p:nvPr/>
          </p:nvSpPr>
          <p:spPr>
            <a:xfrm flipV="1">
              <a:off x="5168" y="3000"/>
              <a:ext cx="0" cy="438"/>
            </a:xfrm>
            <a:prstGeom prst="line">
              <a:avLst/>
            </a:prstGeom>
            <a:ln w="19050" cap="flat" cmpd="sng">
              <a:solidFill>
                <a:srgbClr val="000000"/>
              </a:solidFill>
              <a:prstDash val="solid"/>
              <a:headEnd type="none" w="med" len="med"/>
              <a:tailEnd type="none" w="med" len="med"/>
            </a:ln>
          </p:spPr>
        </p:sp>
        <p:sp>
          <p:nvSpPr>
            <p:cNvPr id="33824" name="Line 31"/>
            <p:cNvSpPr/>
            <p:nvPr/>
          </p:nvSpPr>
          <p:spPr>
            <a:xfrm flipV="1">
              <a:off x="5168" y="2737"/>
              <a:ext cx="0" cy="209"/>
            </a:xfrm>
            <a:prstGeom prst="line">
              <a:avLst/>
            </a:prstGeom>
            <a:ln w="19050" cap="flat" cmpd="sng">
              <a:solidFill>
                <a:srgbClr val="000000"/>
              </a:solidFill>
              <a:prstDash val="solid"/>
              <a:headEnd type="none" w="med" len="med"/>
              <a:tailEnd type="none" w="med" len="med"/>
            </a:ln>
          </p:spPr>
        </p:sp>
        <p:sp>
          <p:nvSpPr>
            <p:cNvPr id="33825" name="Text Box 32"/>
            <p:cNvSpPr txBox="1"/>
            <p:nvPr/>
          </p:nvSpPr>
          <p:spPr>
            <a:xfrm>
              <a:off x="4586" y="3075"/>
              <a:ext cx="272" cy="30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o2</a:t>
              </a:r>
            </a:p>
          </p:txBody>
        </p:sp>
        <p:sp>
          <p:nvSpPr>
            <p:cNvPr id="33826" name="AutoShape 33"/>
            <p:cNvSpPr/>
            <p:nvPr/>
          </p:nvSpPr>
          <p:spPr>
            <a:xfrm rot="5400000">
              <a:off x="4268" y="1976"/>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3827" name="Line 34"/>
            <p:cNvSpPr/>
            <p:nvPr/>
          </p:nvSpPr>
          <p:spPr>
            <a:xfrm>
              <a:off x="4185" y="1931"/>
              <a:ext cx="376" cy="0"/>
            </a:xfrm>
            <a:prstGeom prst="line">
              <a:avLst/>
            </a:prstGeom>
            <a:ln w="19050" cap="flat" cmpd="sng">
              <a:solidFill>
                <a:srgbClr val="000000"/>
              </a:solidFill>
              <a:prstDash val="solid"/>
              <a:headEnd type="none" w="med" len="med"/>
              <a:tailEnd type="none" w="med" len="med"/>
            </a:ln>
          </p:spPr>
        </p:sp>
        <p:sp>
          <p:nvSpPr>
            <p:cNvPr id="33828" name="Line 35"/>
            <p:cNvSpPr/>
            <p:nvPr/>
          </p:nvSpPr>
          <p:spPr>
            <a:xfrm rot="5400000">
              <a:off x="4254" y="2237"/>
              <a:ext cx="611" cy="0"/>
            </a:xfrm>
            <a:prstGeom prst="line">
              <a:avLst/>
            </a:prstGeom>
            <a:ln w="19050" cap="flat" cmpd="sng">
              <a:solidFill>
                <a:srgbClr val="000000"/>
              </a:solidFill>
              <a:prstDash val="solid"/>
              <a:headEnd type="none" w="med" len="med"/>
              <a:tailEnd type="none" w="med" len="med"/>
            </a:ln>
          </p:spPr>
        </p:sp>
        <p:sp>
          <p:nvSpPr>
            <p:cNvPr id="33829" name="Line 36"/>
            <p:cNvSpPr/>
            <p:nvPr/>
          </p:nvSpPr>
          <p:spPr>
            <a:xfrm>
              <a:off x="4185" y="2544"/>
              <a:ext cx="376" cy="0"/>
            </a:xfrm>
            <a:prstGeom prst="line">
              <a:avLst/>
            </a:prstGeom>
            <a:ln w="19050" cap="flat" cmpd="sng">
              <a:solidFill>
                <a:srgbClr val="000000"/>
              </a:solidFill>
              <a:prstDash val="solid"/>
              <a:headEnd type="none" w="med" len="med"/>
              <a:tailEnd type="none" w="med" len="med"/>
            </a:ln>
          </p:spPr>
        </p:sp>
        <p:sp>
          <p:nvSpPr>
            <p:cNvPr id="33830" name="Line 37"/>
            <p:cNvSpPr/>
            <p:nvPr/>
          </p:nvSpPr>
          <p:spPr>
            <a:xfrm rot="5400000">
              <a:off x="3878" y="2237"/>
              <a:ext cx="611" cy="0"/>
            </a:xfrm>
            <a:prstGeom prst="line">
              <a:avLst/>
            </a:prstGeom>
            <a:ln w="19050" cap="flat" cmpd="sng">
              <a:solidFill>
                <a:srgbClr val="000000"/>
              </a:solidFill>
              <a:prstDash val="solid"/>
              <a:headEnd type="none" w="med" len="med"/>
              <a:tailEnd type="none" w="med" len="med"/>
            </a:ln>
          </p:spPr>
        </p:sp>
        <p:sp>
          <p:nvSpPr>
            <p:cNvPr id="33831" name="Text Box 38"/>
            <p:cNvSpPr txBox="1"/>
            <p:nvPr/>
          </p:nvSpPr>
          <p:spPr>
            <a:xfrm>
              <a:off x="4408" y="1932"/>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32" name="Line 39"/>
            <p:cNvSpPr/>
            <p:nvPr/>
          </p:nvSpPr>
          <p:spPr>
            <a:xfrm>
              <a:off x="4025" y="2159"/>
              <a:ext cx="160" cy="0"/>
            </a:xfrm>
            <a:prstGeom prst="line">
              <a:avLst/>
            </a:prstGeom>
            <a:ln w="19050" cap="flat" cmpd="sng">
              <a:solidFill>
                <a:srgbClr val="000000"/>
              </a:solidFill>
              <a:prstDash val="solid"/>
              <a:headEnd type="none" w="med" len="med"/>
              <a:tailEnd type="none" w="med" len="med"/>
            </a:ln>
          </p:spPr>
        </p:sp>
        <p:sp>
          <p:nvSpPr>
            <p:cNvPr id="33833" name="Line 40"/>
            <p:cNvSpPr/>
            <p:nvPr/>
          </p:nvSpPr>
          <p:spPr>
            <a:xfrm>
              <a:off x="4025" y="2412"/>
              <a:ext cx="160" cy="0"/>
            </a:xfrm>
            <a:prstGeom prst="line">
              <a:avLst/>
            </a:prstGeom>
            <a:ln w="19050" cap="flat" cmpd="sng">
              <a:solidFill>
                <a:srgbClr val="000000"/>
              </a:solidFill>
              <a:prstDash val="solid"/>
              <a:headEnd type="none" w="med" len="med"/>
              <a:tailEnd type="none" w="med" len="med"/>
            </a:ln>
          </p:spPr>
        </p:sp>
        <p:sp>
          <p:nvSpPr>
            <p:cNvPr id="33834" name="Line 41"/>
            <p:cNvSpPr/>
            <p:nvPr/>
          </p:nvSpPr>
          <p:spPr>
            <a:xfrm>
              <a:off x="4561" y="2281"/>
              <a:ext cx="562" cy="0"/>
            </a:xfrm>
            <a:prstGeom prst="line">
              <a:avLst/>
            </a:prstGeom>
            <a:ln w="19050" cap="flat" cmpd="sng">
              <a:solidFill>
                <a:srgbClr val="000000"/>
              </a:solidFill>
              <a:prstDash val="solid"/>
              <a:headEnd type="none" w="med" len="med"/>
              <a:tailEnd type="none" w="med" len="med"/>
            </a:ln>
          </p:spPr>
        </p:sp>
        <p:sp>
          <p:nvSpPr>
            <p:cNvPr id="33835" name="Text Box 42"/>
            <p:cNvSpPr txBox="1"/>
            <p:nvPr/>
          </p:nvSpPr>
          <p:spPr>
            <a:xfrm>
              <a:off x="4209" y="2055"/>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36" name="Text Box 43"/>
            <p:cNvSpPr txBox="1"/>
            <p:nvPr/>
          </p:nvSpPr>
          <p:spPr>
            <a:xfrm>
              <a:off x="4212" y="2307"/>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37" name="Text Box 44"/>
            <p:cNvSpPr txBox="1"/>
            <p:nvPr/>
          </p:nvSpPr>
          <p:spPr>
            <a:xfrm>
              <a:off x="4477" y="2176"/>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38" name="Text Box 45"/>
            <p:cNvSpPr txBox="1"/>
            <p:nvPr/>
          </p:nvSpPr>
          <p:spPr>
            <a:xfrm>
              <a:off x="4339" y="2235"/>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33839" name="AutoShape 46"/>
            <p:cNvSpPr/>
            <p:nvPr/>
          </p:nvSpPr>
          <p:spPr>
            <a:xfrm rot="5400000">
              <a:off x="4277" y="3049"/>
              <a:ext cx="127" cy="104"/>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3840" name="Line 47"/>
            <p:cNvSpPr/>
            <p:nvPr/>
          </p:nvSpPr>
          <p:spPr>
            <a:xfrm>
              <a:off x="4195" y="3012"/>
              <a:ext cx="375" cy="0"/>
            </a:xfrm>
            <a:prstGeom prst="line">
              <a:avLst/>
            </a:prstGeom>
            <a:ln w="19050" cap="flat" cmpd="sng">
              <a:solidFill>
                <a:srgbClr val="000000"/>
              </a:solidFill>
              <a:prstDash val="solid"/>
              <a:headEnd type="none" w="med" len="med"/>
              <a:tailEnd type="none" w="med" len="med"/>
            </a:ln>
          </p:spPr>
        </p:sp>
        <p:sp>
          <p:nvSpPr>
            <p:cNvPr id="33841" name="Line 48"/>
            <p:cNvSpPr/>
            <p:nvPr/>
          </p:nvSpPr>
          <p:spPr>
            <a:xfrm rot="5400000">
              <a:off x="4273" y="3319"/>
              <a:ext cx="594" cy="0"/>
            </a:xfrm>
            <a:prstGeom prst="line">
              <a:avLst/>
            </a:prstGeom>
            <a:ln w="19050" cap="flat" cmpd="sng">
              <a:solidFill>
                <a:srgbClr val="000000"/>
              </a:solidFill>
              <a:prstDash val="solid"/>
              <a:headEnd type="none" w="med" len="med"/>
              <a:tailEnd type="none" w="med" len="med"/>
            </a:ln>
          </p:spPr>
        </p:sp>
        <p:sp>
          <p:nvSpPr>
            <p:cNvPr id="33842" name="Line 49"/>
            <p:cNvSpPr/>
            <p:nvPr/>
          </p:nvSpPr>
          <p:spPr>
            <a:xfrm>
              <a:off x="4195" y="3616"/>
              <a:ext cx="375" cy="0"/>
            </a:xfrm>
            <a:prstGeom prst="line">
              <a:avLst/>
            </a:prstGeom>
            <a:ln w="19050" cap="flat" cmpd="sng">
              <a:solidFill>
                <a:srgbClr val="000000"/>
              </a:solidFill>
              <a:prstDash val="solid"/>
              <a:headEnd type="none" w="med" len="med"/>
              <a:tailEnd type="none" w="med" len="med"/>
            </a:ln>
          </p:spPr>
        </p:sp>
        <p:sp>
          <p:nvSpPr>
            <p:cNvPr id="33843" name="Line 50"/>
            <p:cNvSpPr/>
            <p:nvPr/>
          </p:nvSpPr>
          <p:spPr>
            <a:xfrm rot="5400000">
              <a:off x="3898" y="3319"/>
              <a:ext cx="594" cy="0"/>
            </a:xfrm>
            <a:prstGeom prst="line">
              <a:avLst/>
            </a:prstGeom>
            <a:ln w="19050" cap="flat" cmpd="sng">
              <a:solidFill>
                <a:srgbClr val="000000"/>
              </a:solidFill>
              <a:prstDash val="solid"/>
              <a:headEnd type="none" w="med" len="med"/>
              <a:tailEnd type="none" w="med" len="med"/>
            </a:ln>
          </p:spPr>
        </p:sp>
        <p:sp>
          <p:nvSpPr>
            <p:cNvPr id="33844" name="Text Box 51"/>
            <p:cNvSpPr txBox="1"/>
            <p:nvPr/>
          </p:nvSpPr>
          <p:spPr>
            <a:xfrm>
              <a:off x="4416" y="3005"/>
              <a:ext cx="113"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45" name="Line 52"/>
            <p:cNvSpPr/>
            <p:nvPr/>
          </p:nvSpPr>
          <p:spPr>
            <a:xfrm>
              <a:off x="3878" y="3224"/>
              <a:ext cx="317" cy="0"/>
            </a:xfrm>
            <a:prstGeom prst="line">
              <a:avLst/>
            </a:prstGeom>
            <a:ln w="19050" cap="flat" cmpd="sng">
              <a:solidFill>
                <a:srgbClr val="000000"/>
              </a:solidFill>
              <a:prstDash val="solid"/>
              <a:headEnd type="none" w="med" len="med"/>
              <a:tailEnd type="none" w="med" len="med"/>
            </a:ln>
          </p:spPr>
        </p:sp>
        <p:sp>
          <p:nvSpPr>
            <p:cNvPr id="33846" name="Line 53"/>
            <p:cNvSpPr/>
            <p:nvPr/>
          </p:nvSpPr>
          <p:spPr>
            <a:xfrm>
              <a:off x="4031" y="3494"/>
              <a:ext cx="160" cy="0"/>
            </a:xfrm>
            <a:prstGeom prst="line">
              <a:avLst/>
            </a:prstGeom>
            <a:ln w="19050" cap="flat" cmpd="sng">
              <a:solidFill>
                <a:srgbClr val="000000"/>
              </a:solidFill>
              <a:prstDash val="solid"/>
              <a:headEnd type="none" w="med" len="med"/>
              <a:tailEnd type="none" w="med" len="med"/>
            </a:ln>
          </p:spPr>
        </p:sp>
        <p:sp>
          <p:nvSpPr>
            <p:cNvPr id="33847" name="Text Box 54"/>
            <p:cNvSpPr txBox="1"/>
            <p:nvPr/>
          </p:nvSpPr>
          <p:spPr>
            <a:xfrm>
              <a:off x="4215" y="3115"/>
              <a:ext cx="106"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48" name="Text Box 55"/>
            <p:cNvSpPr txBox="1"/>
            <p:nvPr/>
          </p:nvSpPr>
          <p:spPr>
            <a:xfrm>
              <a:off x="4221" y="3392"/>
              <a:ext cx="102" cy="169"/>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49" name="Text Box 56"/>
            <p:cNvSpPr txBox="1"/>
            <p:nvPr/>
          </p:nvSpPr>
          <p:spPr>
            <a:xfrm>
              <a:off x="4489" y="3248"/>
              <a:ext cx="96"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50" name="Text Box 57"/>
            <p:cNvSpPr txBox="1"/>
            <p:nvPr/>
          </p:nvSpPr>
          <p:spPr>
            <a:xfrm>
              <a:off x="4352" y="3321"/>
              <a:ext cx="265" cy="17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33851" name="Line 58"/>
            <p:cNvSpPr/>
            <p:nvPr/>
          </p:nvSpPr>
          <p:spPr>
            <a:xfrm flipH="1">
              <a:off x="3671" y="2159"/>
              <a:ext cx="376" cy="0"/>
            </a:xfrm>
            <a:prstGeom prst="line">
              <a:avLst/>
            </a:prstGeom>
            <a:ln w="19050" cap="flat" cmpd="sng">
              <a:solidFill>
                <a:srgbClr val="000000"/>
              </a:solidFill>
              <a:prstDash val="solid"/>
              <a:headEnd type="none" w="med" len="med"/>
              <a:tailEnd type="none" w="med" len="med"/>
            </a:ln>
          </p:spPr>
        </p:sp>
        <p:sp>
          <p:nvSpPr>
            <p:cNvPr id="33852" name="Line 59"/>
            <p:cNvSpPr/>
            <p:nvPr/>
          </p:nvSpPr>
          <p:spPr>
            <a:xfrm flipV="1">
              <a:off x="4374" y="2545"/>
              <a:ext cx="0" cy="158"/>
            </a:xfrm>
            <a:prstGeom prst="line">
              <a:avLst/>
            </a:prstGeom>
            <a:ln w="19050" cap="flat" cmpd="sng">
              <a:solidFill>
                <a:srgbClr val="000000"/>
              </a:solidFill>
              <a:prstDash val="solid"/>
              <a:headEnd type="none" w="med" len="med"/>
              <a:tailEnd type="none" w="med" len="med"/>
            </a:ln>
          </p:spPr>
        </p:sp>
        <p:sp>
          <p:nvSpPr>
            <p:cNvPr id="33853" name="Line 60"/>
            <p:cNvSpPr/>
            <p:nvPr/>
          </p:nvSpPr>
          <p:spPr>
            <a:xfrm flipH="1" flipV="1">
              <a:off x="4381" y="3622"/>
              <a:ext cx="0" cy="158"/>
            </a:xfrm>
            <a:prstGeom prst="line">
              <a:avLst/>
            </a:prstGeom>
            <a:ln w="19050" cap="flat" cmpd="sng">
              <a:solidFill>
                <a:srgbClr val="000000"/>
              </a:solidFill>
              <a:prstDash val="solid"/>
              <a:headEnd type="none" w="med" len="med"/>
              <a:tailEnd type="none" w="med" len="med"/>
            </a:ln>
          </p:spPr>
        </p:sp>
        <p:sp>
          <p:nvSpPr>
            <p:cNvPr id="33854" name="Text Box 61"/>
            <p:cNvSpPr txBox="1"/>
            <p:nvPr/>
          </p:nvSpPr>
          <p:spPr>
            <a:xfrm>
              <a:off x="4363" y="2388"/>
              <a:ext cx="94"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55" name="Text Box 62"/>
            <p:cNvSpPr txBox="1"/>
            <p:nvPr/>
          </p:nvSpPr>
          <p:spPr>
            <a:xfrm>
              <a:off x="4364" y="3464"/>
              <a:ext cx="103" cy="17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3856" name="Text Box 63"/>
            <p:cNvSpPr txBox="1"/>
            <p:nvPr/>
          </p:nvSpPr>
          <p:spPr>
            <a:xfrm>
              <a:off x="3897" y="2158"/>
              <a:ext cx="363" cy="27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os1</a:t>
              </a:r>
            </a:p>
          </p:txBody>
        </p:sp>
        <p:sp>
          <p:nvSpPr>
            <p:cNvPr id="33857" name="Text Box 64"/>
            <p:cNvSpPr txBox="1"/>
            <p:nvPr/>
          </p:nvSpPr>
          <p:spPr>
            <a:xfrm>
              <a:off x="3897" y="3249"/>
              <a:ext cx="363" cy="27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os2</a:t>
              </a:r>
            </a:p>
          </p:txBody>
        </p:sp>
        <p:sp>
          <p:nvSpPr>
            <p:cNvPr id="33858" name="Line 72"/>
            <p:cNvSpPr/>
            <p:nvPr/>
          </p:nvSpPr>
          <p:spPr>
            <a:xfrm flipV="1">
              <a:off x="3878" y="2160"/>
              <a:ext cx="0" cy="1059"/>
            </a:xfrm>
            <a:prstGeom prst="line">
              <a:avLst/>
            </a:prstGeom>
            <a:ln w="19050" cap="flat" cmpd="sng">
              <a:solidFill>
                <a:schemeClr val="tx1"/>
              </a:solidFill>
              <a:prstDash val="solid"/>
              <a:headEnd type="none" w="med" len="med"/>
              <a:tailEnd type="none" w="med" len="med"/>
            </a:ln>
          </p:spPr>
        </p:sp>
        <p:sp>
          <p:nvSpPr>
            <p:cNvPr id="33859" name="Text Box 73"/>
            <p:cNvSpPr txBox="1"/>
            <p:nvPr/>
          </p:nvSpPr>
          <p:spPr>
            <a:xfrm>
              <a:off x="4876" y="3444"/>
              <a:ext cx="272" cy="304"/>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c2</a:t>
              </a:r>
            </a:p>
          </p:txBody>
        </p:sp>
        <p:sp>
          <p:nvSpPr>
            <p:cNvPr id="33860" name="Line 80"/>
            <p:cNvSpPr/>
            <p:nvPr/>
          </p:nvSpPr>
          <p:spPr>
            <a:xfrm>
              <a:off x="5095" y="2956"/>
              <a:ext cx="144" cy="0"/>
            </a:xfrm>
            <a:prstGeom prst="line">
              <a:avLst/>
            </a:prstGeom>
            <a:ln w="25400" cap="flat" cmpd="sng">
              <a:solidFill>
                <a:srgbClr val="008000"/>
              </a:solidFill>
              <a:prstDash val="solid"/>
              <a:headEnd type="none" w="med" len="med"/>
              <a:tailEnd type="none" w="med" len="med"/>
            </a:ln>
          </p:spPr>
        </p:sp>
        <p:sp>
          <p:nvSpPr>
            <p:cNvPr id="33861" name="Line 81"/>
            <p:cNvSpPr/>
            <p:nvPr/>
          </p:nvSpPr>
          <p:spPr>
            <a:xfrm>
              <a:off x="5095" y="2998"/>
              <a:ext cx="144" cy="0"/>
            </a:xfrm>
            <a:prstGeom prst="line">
              <a:avLst/>
            </a:prstGeom>
            <a:ln w="25400" cap="flat" cmpd="sng">
              <a:solidFill>
                <a:srgbClr val="008000"/>
              </a:solidFill>
              <a:prstDash val="solid"/>
              <a:headEnd type="none" w="med" len="med"/>
              <a:tailEnd type="none" w="med" len="med"/>
            </a:ln>
          </p:spPr>
        </p:sp>
        <p:sp>
          <p:nvSpPr>
            <p:cNvPr id="33862" name="Line 82"/>
            <p:cNvSpPr/>
            <p:nvPr/>
          </p:nvSpPr>
          <p:spPr>
            <a:xfrm>
              <a:off x="5095" y="3447"/>
              <a:ext cx="144" cy="0"/>
            </a:xfrm>
            <a:prstGeom prst="line">
              <a:avLst/>
            </a:prstGeom>
            <a:ln w="25400" cap="flat" cmpd="sng">
              <a:solidFill>
                <a:srgbClr val="008000"/>
              </a:solidFill>
              <a:prstDash val="solid"/>
              <a:headEnd type="none" w="med" len="med"/>
              <a:tailEnd type="none" w="med" len="med"/>
            </a:ln>
          </p:spPr>
        </p:sp>
        <p:sp>
          <p:nvSpPr>
            <p:cNvPr id="33863" name="Line 83"/>
            <p:cNvSpPr/>
            <p:nvPr/>
          </p:nvSpPr>
          <p:spPr>
            <a:xfrm>
              <a:off x="5095" y="3489"/>
              <a:ext cx="144" cy="0"/>
            </a:xfrm>
            <a:prstGeom prst="line">
              <a:avLst/>
            </a:prstGeom>
            <a:ln w="2540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3972"/>
                                        </p:tgtEl>
                                        <p:attrNameLst>
                                          <p:attrName>style.visibility</p:attrName>
                                        </p:attrNameLst>
                                      </p:cBhvr>
                                      <p:to>
                                        <p:strVal val="visible"/>
                                      </p:to>
                                    </p:set>
                                    <p:animEffect transition="in" filter="slide(fromLeft)">
                                      <p:cBhvr>
                                        <p:cTn id="7" dur="500"/>
                                        <p:tgtEl>
                                          <p:spTgt spid="12397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23974"/>
                                        </p:tgtEl>
                                        <p:attrNameLst>
                                          <p:attrName>style.visibility</p:attrName>
                                        </p:attrNameLst>
                                      </p:cBhvr>
                                      <p:to>
                                        <p:strVal val="visible"/>
                                      </p:to>
                                    </p:set>
                                    <p:animEffect transition="in" filter="slide(fromLeft)">
                                      <p:cBhvr>
                                        <p:cTn id="12" dur="500"/>
                                        <p:tgtEl>
                                          <p:spTgt spid="12397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23975">
                                            <p:txEl>
                                              <p:pRg st="0" end="0"/>
                                            </p:txEl>
                                          </p:spTgt>
                                        </p:tgtEl>
                                        <p:attrNameLst>
                                          <p:attrName>style.visibility</p:attrName>
                                        </p:attrNameLst>
                                      </p:cBhvr>
                                      <p:to>
                                        <p:strVal val="visible"/>
                                      </p:to>
                                    </p:set>
                                    <p:animEffect transition="in" filter="slide(fromLeft)">
                                      <p:cBhvr>
                                        <p:cTn id="17" dur="500"/>
                                        <p:tgtEl>
                                          <p:spTgt spid="123975">
                                            <p:txEl>
                                              <p:pRg st="0" end="0"/>
                                            </p:txEl>
                                          </p:spTgt>
                                        </p:tgtEl>
                                      </p:cBhvr>
                                    </p:animEffect>
                                  </p:childTnLst>
                                </p:cTn>
                              </p:par>
                              <p:par>
                                <p:cTn id="18" presetID="12" presetClass="entr" presetSubtype="8" fill="hold" nodeType="withEffect">
                                  <p:stCondLst>
                                    <p:cond delay="0"/>
                                  </p:stCondLst>
                                  <p:childTnLst>
                                    <p:set>
                                      <p:cBhvr>
                                        <p:cTn id="19" dur="1" fill="hold">
                                          <p:stCondLst>
                                            <p:cond delay="0"/>
                                          </p:stCondLst>
                                        </p:cTn>
                                        <p:tgtEl>
                                          <p:spTgt spid="123975">
                                            <p:txEl>
                                              <p:pRg st="1" end="1"/>
                                            </p:txEl>
                                          </p:spTgt>
                                        </p:tgtEl>
                                        <p:attrNameLst>
                                          <p:attrName>style.visibility</p:attrName>
                                        </p:attrNameLst>
                                      </p:cBhvr>
                                      <p:to>
                                        <p:strVal val="visible"/>
                                      </p:to>
                                    </p:set>
                                    <p:animEffect transition="in" filter="slide(fromLeft)">
                                      <p:cBhvr>
                                        <p:cTn id="20" dur="500"/>
                                        <p:tgtEl>
                                          <p:spTgt spid="12397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23980"/>
                                        </p:tgtEl>
                                        <p:attrNameLst>
                                          <p:attrName>style.visibility</p:attrName>
                                        </p:attrNameLst>
                                      </p:cBhvr>
                                      <p:to>
                                        <p:strVal val="visible"/>
                                      </p:to>
                                    </p:set>
                                    <p:animEffect transition="in" filter="slide(fromLeft)">
                                      <p:cBhvr>
                                        <p:cTn id="25" dur="500"/>
                                        <p:tgtEl>
                                          <p:spTgt spid="123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4" name="Rectangle 6"/>
          <p:cNvSpPr>
            <a:spLocks noGrp="1"/>
          </p:cNvSpPr>
          <p:nvPr>
            <p:ph type="title"/>
          </p:nvPr>
        </p:nvSpPr>
        <p:spPr>
          <a:xfrm>
            <a:off x="431800" y="274638"/>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2.2.7.2  </a:t>
            </a:r>
            <a:r>
              <a:rPr lang="zh-CN" altLang="en-US" sz="3200" b="1" dirty="0">
                <a:solidFill>
                  <a:srgbClr val="008000"/>
                </a:solidFill>
                <a:latin typeface="Times New Roman" panose="02020603050405020304" pitchFamily="18" charset="0"/>
              </a:rPr>
              <a:t>低漂移集成运算放大器</a:t>
            </a:r>
          </a:p>
        </p:txBody>
      </p:sp>
      <p:sp>
        <p:nvSpPr>
          <p:cNvPr id="51203" name="Rectangle 3"/>
          <p:cNvSpPr>
            <a:spLocks noGrp="1"/>
          </p:cNvSpPr>
          <p:nvPr>
            <p:ph type="body" sz="half" idx="1"/>
          </p:nvPr>
        </p:nvSpPr>
        <p:spPr>
          <a:xfrm>
            <a:off x="684213" y="5300663"/>
            <a:ext cx="8686800" cy="1397000"/>
          </a:xfrm>
          <a:ln/>
        </p:spPr>
        <p:txBody>
          <a:bodyPr vert="horz" wrap="square" lIns="91440" tIns="45720" rIns="91440" bIns="45720" anchor="t" anchorCtr="0"/>
          <a:lstStyle/>
          <a:p>
            <a:pPr eaLnBrk="1" hangingPunct="1">
              <a:lnSpc>
                <a:spcPct val="120000"/>
              </a:lnSpc>
              <a:spcBef>
                <a:spcPct val="0"/>
              </a:spcBef>
              <a:buClrTx/>
              <a:buSzTx/>
              <a:buFont typeface="Wingdings" panose="05000000000000000000" pitchFamily="2" charset="2"/>
              <a:buNone/>
            </a:pPr>
            <a:r>
              <a:rPr lang="en-US" altLang="zh-CN" sz="2400" b="1" dirty="0">
                <a:solidFill>
                  <a:srgbClr val="000099"/>
                </a:solidFill>
                <a:latin typeface="Times New Roman" panose="02020603050405020304" pitchFamily="18" charset="0"/>
              </a:rPr>
              <a:t>        ICL7650</a:t>
            </a:r>
            <a:r>
              <a:rPr lang="zh-CN" altLang="en-US" sz="2400" b="1" dirty="0">
                <a:solidFill>
                  <a:srgbClr val="000099"/>
                </a:solidFill>
                <a:latin typeface="Times New Roman" panose="02020603050405020304" pitchFamily="18" charset="0"/>
              </a:rPr>
              <a:t>特点：具有失调电压影响小，共模抑制比高，</a:t>
            </a:r>
          </a:p>
          <a:p>
            <a:pPr eaLnBrk="1" hangingPunct="1">
              <a:lnSpc>
                <a:spcPct val="120000"/>
              </a:lnSpc>
              <a:spcBef>
                <a:spcPct val="0"/>
              </a:spcBef>
              <a:buClrTx/>
              <a:buSzTx/>
              <a:buFont typeface="Wingdings" panose="05000000000000000000" pitchFamily="2" charset="2"/>
              <a:buNone/>
            </a:pPr>
            <a:r>
              <a:rPr lang="zh-CN" altLang="en-US" sz="2400" b="1" dirty="0">
                <a:solidFill>
                  <a:srgbClr val="000099"/>
                </a:solidFill>
                <a:latin typeface="Times New Roman" panose="02020603050405020304" pitchFamily="18" charset="0"/>
              </a:rPr>
              <a:t>增益高、输入阻抗高等优点，但价格高。</a:t>
            </a:r>
            <a:endParaRPr lang="en-US" altLang="zh-CN" sz="2400" b="1" dirty="0">
              <a:solidFill>
                <a:srgbClr val="000099"/>
              </a:solidFill>
              <a:latin typeface="Times New Roman" panose="02020603050405020304" pitchFamily="18" charset="0"/>
            </a:endParaRPr>
          </a:p>
        </p:txBody>
      </p:sp>
      <p:graphicFrame>
        <p:nvGraphicFramePr>
          <p:cNvPr id="51210" name="Object 10"/>
          <p:cNvGraphicFramePr>
            <a:graphicFrameLocks/>
          </p:cNvGraphicFramePr>
          <p:nvPr>
            <p:ph sz="quarter" idx="2"/>
          </p:nvPr>
        </p:nvGraphicFramePr>
        <p:xfrm>
          <a:off x="946150" y="2752725"/>
          <a:ext cx="7416800" cy="460375"/>
        </p:xfrm>
        <a:graphic>
          <a:graphicData uri="http://schemas.openxmlformats.org/presentationml/2006/ole">
            <p:oleObj spid="_x0000_s189446" r:id="rId3" imgW="4098542" imgH="253780" progId="Equation.DSMT4">
              <p:embed/>
            </p:oleObj>
          </a:graphicData>
        </a:graphic>
      </p:graphicFrame>
      <p:grpSp>
        <p:nvGrpSpPr>
          <p:cNvPr id="2" name="Group 9"/>
          <p:cNvGrpSpPr/>
          <p:nvPr/>
        </p:nvGrpSpPr>
        <p:grpSpPr>
          <a:xfrm>
            <a:off x="1882775" y="2060575"/>
            <a:ext cx="4525963" cy="431800"/>
            <a:chOff x="793" y="927"/>
            <a:chExt cx="3212" cy="284"/>
          </a:xfrm>
        </p:grpSpPr>
        <p:graphicFrame>
          <p:nvGraphicFramePr>
            <p:cNvPr id="34822" name="Object 7"/>
            <p:cNvGraphicFramePr>
              <a:graphicFrameLocks/>
            </p:cNvGraphicFramePr>
            <p:nvPr/>
          </p:nvGraphicFramePr>
          <p:xfrm>
            <a:off x="793" y="935"/>
            <a:ext cx="1587" cy="276"/>
          </p:xfrm>
          <a:graphic>
            <a:graphicData uri="http://schemas.openxmlformats.org/presentationml/2006/ole">
              <p:oleObj spid="_x0000_s189445" r:id="rId4" imgW="1383699" imgH="241195" progId="Equation.DSMT4">
                <p:embed/>
              </p:oleObj>
            </a:graphicData>
          </a:graphic>
        </p:graphicFrame>
        <p:graphicFrame>
          <p:nvGraphicFramePr>
            <p:cNvPr id="34823" name="Object 8"/>
            <p:cNvGraphicFramePr>
              <a:graphicFrameLocks/>
            </p:cNvGraphicFramePr>
            <p:nvPr/>
          </p:nvGraphicFramePr>
          <p:xfrm>
            <a:off x="2432" y="927"/>
            <a:ext cx="1573" cy="269"/>
          </p:xfrm>
          <a:graphic>
            <a:graphicData uri="http://schemas.openxmlformats.org/presentationml/2006/ole">
              <p:oleObj spid="_x0000_s189444" r:id="rId5" imgW="1409088" imgH="241195" progId="Equation.DSMT4">
                <p:embed/>
              </p:oleObj>
            </a:graphicData>
          </a:graphic>
        </p:graphicFrame>
      </p:grpSp>
      <p:grpSp>
        <p:nvGrpSpPr>
          <p:cNvPr id="3" name="Group 24"/>
          <p:cNvGrpSpPr/>
          <p:nvPr/>
        </p:nvGrpSpPr>
        <p:grpSpPr>
          <a:xfrm>
            <a:off x="1019175" y="3384550"/>
            <a:ext cx="6985000" cy="900113"/>
            <a:chOff x="703" y="2132"/>
            <a:chExt cx="4400" cy="567"/>
          </a:xfrm>
        </p:grpSpPr>
        <p:graphicFrame>
          <p:nvGraphicFramePr>
            <p:cNvPr id="34821" name="Object 12"/>
            <p:cNvGraphicFramePr>
              <a:graphicFrameLocks/>
            </p:cNvGraphicFramePr>
            <p:nvPr/>
          </p:nvGraphicFramePr>
          <p:xfrm>
            <a:off x="703" y="2132"/>
            <a:ext cx="907" cy="567"/>
          </p:xfrm>
          <a:graphic>
            <a:graphicData uri="http://schemas.openxmlformats.org/presentationml/2006/ole">
              <p:oleObj spid="_x0000_s189443" r:id="rId6" imgW="812447" imgH="507780" progId="Equation.DSMT4">
                <p:embed/>
              </p:oleObj>
            </a:graphicData>
          </a:graphic>
        </p:graphicFrame>
        <p:sp>
          <p:nvSpPr>
            <p:cNvPr id="34830" name="Text Box 14"/>
            <p:cNvSpPr txBox="1"/>
            <p:nvPr/>
          </p:nvSpPr>
          <p:spPr>
            <a:xfrm>
              <a:off x="1565" y="2205"/>
              <a:ext cx="3538"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solidFill>
                    <a:srgbClr val="FF0000"/>
                  </a:solidFill>
                  <a:latin typeface="Arial" panose="020B0604020202020204" pitchFamily="34" charset="0"/>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输入失调电压减小了</a:t>
              </a:r>
              <a:r>
                <a:rPr lang="en-US" altLang="zh-CN" sz="2400" b="1" i="1" dirty="0">
                  <a:solidFill>
                    <a:srgbClr val="FF0000"/>
                  </a:solidFill>
                  <a:latin typeface="Arial" panose="020B0604020202020204" pitchFamily="34" charset="0"/>
                  <a:ea typeface="黑体" panose="02010609060101010101" pitchFamily="49" charset="-122"/>
                </a:rPr>
                <a:t>K</a:t>
              </a:r>
              <a:r>
                <a:rPr lang="en-US" altLang="zh-CN" sz="2400" b="1" baseline="-25000" dirty="0">
                  <a:solidFill>
                    <a:srgbClr val="FF0000"/>
                  </a:solidFill>
                  <a:latin typeface="Arial" panose="020B0604020202020204" pitchFamily="34" charset="0"/>
                  <a:ea typeface="黑体" panose="02010609060101010101" pitchFamily="49" charset="-122"/>
                </a:rPr>
                <a:t>2</a:t>
              </a:r>
              <a:r>
                <a:rPr lang="zh-CN" altLang="en-US" sz="2400" b="1" dirty="0">
                  <a:solidFill>
                    <a:srgbClr val="FF0000"/>
                  </a:solidFill>
                  <a:latin typeface="Arial" panose="020B0604020202020204" pitchFamily="34" charset="0"/>
                  <a:ea typeface="黑体" panose="02010609060101010101" pitchFamily="49" charset="-122"/>
                </a:rPr>
                <a:t>倍。</a:t>
              </a:r>
            </a:p>
          </p:txBody>
        </p:sp>
      </p:grpSp>
      <p:grpSp>
        <p:nvGrpSpPr>
          <p:cNvPr id="4" name="Group 25"/>
          <p:cNvGrpSpPr/>
          <p:nvPr/>
        </p:nvGrpSpPr>
        <p:grpSpPr>
          <a:xfrm>
            <a:off x="715963" y="4368800"/>
            <a:ext cx="8185150" cy="860425"/>
            <a:chOff x="512" y="2752"/>
            <a:chExt cx="5156" cy="542"/>
          </a:xfrm>
        </p:grpSpPr>
        <p:graphicFrame>
          <p:nvGraphicFramePr>
            <p:cNvPr id="34820" name="Object 13"/>
            <p:cNvGraphicFramePr>
              <a:graphicFrameLocks/>
            </p:cNvGraphicFramePr>
            <p:nvPr/>
          </p:nvGraphicFramePr>
          <p:xfrm>
            <a:off x="512" y="2752"/>
            <a:ext cx="2468" cy="542"/>
          </p:xfrm>
          <a:graphic>
            <a:graphicData uri="http://schemas.openxmlformats.org/presentationml/2006/ole">
              <p:oleObj spid="_x0000_s189442" r:id="rId7" imgW="2603500" imgH="508000" progId="Equation.DSMT4">
                <p:embed/>
              </p:oleObj>
            </a:graphicData>
          </a:graphic>
        </p:graphicFrame>
        <p:sp>
          <p:nvSpPr>
            <p:cNvPr id="34829" name="Text Box 15"/>
            <p:cNvSpPr txBox="1"/>
            <p:nvPr/>
          </p:nvSpPr>
          <p:spPr>
            <a:xfrm>
              <a:off x="2948" y="2811"/>
              <a:ext cx="2720"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solidFill>
                    <a:srgbClr val="FF0000"/>
                  </a:solidFill>
                  <a:latin typeface="Arial" panose="020B0604020202020204" pitchFamily="34" charset="0"/>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共模抑制比提高了</a:t>
              </a:r>
              <a:r>
                <a:rPr lang="en-US" altLang="zh-CN" sz="2400" b="1" i="1" dirty="0">
                  <a:solidFill>
                    <a:srgbClr val="FF0000"/>
                  </a:solidFill>
                  <a:latin typeface="Arial" panose="020B0604020202020204" pitchFamily="34" charset="0"/>
                  <a:ea typeface="黑体" panose="02010609060101010101" pitchFamily="49" charset="-122"/>
                </a:rPr>
                <a:t>K</a:t>
              </a:r>
              <a:r>
                <a:rPr lang="en-US" altLang="zh-CN" sz="2400" b="1" baseline="-25000" dirty="0">
                  <a:solidFill>
                    <a:srgbClr val="FF0000"/>
                  </a:solidFill>
                  <a:latin typeface="Arial" panose="020B0604020202020204" pitchFamily="34" charset="0"/>
                  <a:ea typeface="黑体" panose="02010609060101010101" pitchFamily="49" charset="-122"/>
                </a:rPr>
                <a:t>2</a:t>
              </a:r>
              <a:r>
                <a:rPr lang="zh-CN" altLang="en-US" sz="2400" b="1" dirty="0">
                  <a:solidFill>
                    <a:srgbClr val="FF0000"/>
                  </a:solidFill>
                  <a:latin typeface="Arial" panose="020B0604020202020204" pitchFamily="34" charset="0"/>
                  <a:ea typeface="黑体" panose="02010609060101010101" pitchFamily="49" charset="-122"/>
                </a:rPr>
                <a:t>倍。</a:t>
              </a:r>
            </a:p>
          </p:txBody>
        </p:sp>
      </p:grpSp>
      <p:graphicFrame>
        <p:nvGraphicFramePr>
          <p:cNvPr id="34819" name="Object 21"/>
          <p:cNvGraphicFramePr>
            <a:graphicFrameLocks/>
          </p:cNvGraphicFramePr>
          <p:nvPr>
            <p:ph sz="quarter" idx="3"/>
          </p:nvPr>
        </p:nvGraphicFramePr>
        <p:xfrm>
          <a:off x="1666875" y="1344613"/>
          <a:ext cx="4968875" cy="428625"/>
        </p:xfrm>
        <a:graphic>
          <a:graphicData uri="http://schemas.openxmlformats.org/presentationml/2006/ole">
            <p:oleObj spid="_x0000_s189441" r:id="rId8" imgW="2792788" imgH="241195"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51210"/>
                                        </p:tgtEl>
                                        <p:attrNameLst>
                                          <p:attrName>style.visibility</p:attrName>
                                        </p:attrNameLst>
                                      </p:cBhvr>
                                      <p:to>
                                        <p:strVal val="visible"/>
                                      </p:to>
                                    </p:set>
                                    <p:animEffect transition="in" filter="slide(fromLeft)">
                                      <p:cBhvr>
                                        <p:cTn id="12" dur="500"/>
                                        <p:tgtEl>
                                          <p:spTgt spid="51210"/>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lide(from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51203">
                                            <p:txEl>
                                              <p:pRg st="0" end="0"/>
                                            </p:txEl>
                                          </p:spTgt>
                                        </p:tgtEl>
                                        <p:attrNameLst>
                                          <p:attrName>style.visibility</p:attrName>
                                        </p:attrNameLst>
                                      </p:cBhvr>
                                      <p:to>
                                        <p:strVal val="visible"/>
                                      </p:to>
                                    </p:set>
                                    <p:animEffect transition="in" filter="slide(fromBottom)">
                                      <p:cBhvr>
                                        <p:cTn id="27" dur="500"/>
                                        <p:tgtEl>
                                          <p:spTgt spid="51203">
                                            <p:txEl>
                                              <p:pRg st="0" end="0"/>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51203">
                                            <p:txEl>
                                              <p:pRg st="1" end="1"/>
                                            </p:txEl>
                                          </p:spTgt>
                                        </p:tgtEl>
                                        <p:attrNameLst>
                                          <p:attrName>style.visibility</p:attrName>
                                        </p:attrNameLst>
                                      </p:cBhvr>
                                      <p:to>
                                        <p:strVal val="visible"/>
                                      </p:to>
                                    </p:set>
                                    <p:animEffect transition="in" filter="slide(fromBottom)">
                                      <p:cBhvr>
                                        <p:cTn id="30"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ln/>
        </p:spPr>
        <p:txBody>
          <a:bodyPr vert="horz" wrap="square" lIns="91440" tIns="45720" rIns="91440" bIns="45720" anchor="ctr" anchorCtr="0"/>
          <a:lstStyle/>
          <a:p>
            <a:pPr>
              <a:buNone/>
            </a:pPr>
            <a:r>
              <a:rPr lang="en-US" altLang="zh-CN" sz="3200" b="1" dirty="0"/>
              <a:t>ICL7650</a:t>
            </a:r>
            <a:r>
              <a:rPr lang="zh-CN" altLang="en-US" sz="3200" b="1" dirty="0"/>
              <a:t>使用时注意事项</a:t>
            </a:r>
          </a:p>
        </p:txBody>
      </p:sp>
      <p:sp>
        <p:nvSpPr>
          <p:cNvPr id="147459" name="文本占位符 2"/>
          <p:cNvSpPr>
            <a:spLocks noGrp="1"/>
          </p:cNvSpPr>
          <p:nvPr>
            <p:ph type="body" sz="half" idx="1"/>
          </p:nvPr>
        </p:nvSpPr>
        <p:spPr>
          <a:xfrm>
            <a:off x="457200" y="1600200"/>
            <a:ext cx="8472488" cy="4525963"/>
          </a:xfrm>
          <a:ln/>
        </p:spPr>
        <p:txBody>
          <a:bodyPr vert="horz" wrap="square" lIns="91440" tIns="45720" rIns="91440" bIns="45720" anchor="t" anchorCtr="0"/>
          <a:lstStyle/>
          <a:p>
            <a:pPr lvl="1">
              <a:lnSpc>
                <a:spcPct val="150000"/>
              </a:lnSpc>
              <a:buFont typeface="Arial" panose="020B0604020202020204" pitchFamily="34" charset="0"/>
            </a:pPr>
            <a:r>
              <a:rPr lang="zh-CN" altLang="en-US" sz="2400" dirty="0">
                <a:latin typeface="黑体" panose="02010609060101010101" pitchFamily="49" charset="-122"/>
              </a:rPr>
              <a:t>是一种低压</a:t>
            </a:r>
            <a:r>
              <a:rPr lang="en-US" altLang="zh-CN" sz="2400" dirty="0">
                <a:latin typeface="黑体" panose="02010609060101010101" pitchFamily="49" charset="-122"/>
              </a:rPr>
              <a:t>CMOS</a:t>
            </a:r>
            <a:r>
              <a:rPr lang="zh-CN" altLang="en-US" sz="2400" dirty="0">
                <a:latin typeface="黑体" panose="02010609060101010101" pitchFamily="49" charset="-122"/>
              </a:rPr>
              <a:t>器件，电源电压的典型值为</a:t>
            </a:r>
            <a:r>
              <a:rPr lang="en-US" altLang="en-US" sz="2400" dirty="0">
                <a:latin typeface="黑体" panose="02010609060101010101" pitchFamily="49" charset="-122"/>
              </a:rPr>
              <a:t>±</a:t>
            </a:r>
            <a:r>
              <a:rPr lang="en-US" altLang="zh-CN" sz="2400" dirty="0">
                <a:latin typeface="黑体" panose="02010609060101010101" pitchFamily="49" charset="-122"/>
              </a:rPr>
              <a:t>6V</a:t>
            </a:r>
            <a:r>
              <a:rPr lang="zh-CN" altLang="en-US" sz="2400" dirty="0">
                <a:latin typeface="黑体" panose="02010609060101010101" pitchFamily="49" charset="-122"/>
              </a:rPr>
              <a:t>，焊接时应防止击穿损坏，</a:t>
            </a:r>
          </a:p>
          <a:p>
            <a:pPr lvl="1">
              <a:lnSpc>
                <a:spcPct val="150000"/>
              </a:lnSpc>
              <a:buFont typeface="Arial" panose="020B0604020202020204" pitchFamily="34" charset="0"/>
            </a:pPr>
            <a:r>
              <a:rPr lang="zh-CN" altLang="en-US" sz="2400" dirty="0">
                <a:latin typeface="黑体" panose="02010609060101010101" pitchFamily="49" charset="-122"/>
              </a:rPr>
              <a:t>记忆电容</a:t>
            </a:r>
            <a:r>
              <a:rPr lang="en-US" altLang="zh-CN" sz="2400" dirty="0">
                <a:latin typeface="黑体" panose="02010609060101010101" pitchFamily="49" charset="-122"/>
              </a:rPr>
              <a:t>C</a:t>
            </a:r>
            <a:r>
              <a:rPr lang="en-US" altLang="zh-CN" sz="2400" baseline="-25000" dirty="0">
                <a:latin typeface="黑体" panose="02010609060101010101" pitchFamily="49" charset="-122"/>
              </a:rPr>
              <a:t>1</a:t>
            </a:r>
            <a:r>
              <a:rPr lang="en-US" altLang="zh-CN" sz="2400" dirty="0">
                <a:latin typeface="黑体" panose="02010609060101010101" pitchFamily="49" charset="-122"/>
              </a:rPr>
              <a:t>=C</a:t>
            </a:r>
            <a:r>
              <a:rPr lang="en-US" altLang="zh-CN" sz="2400" baseline="-25000" dirty="0">
                <a:latin typeface="黑体" panose="02010609060101010101" pitchFamily="49" charset="-122"/>
              </a:rPr>
              <a:t>2</a:t>
            </a:r>
            <a:r>
              <a:rPr lang="en-US" altLang="zh-CN" sz="2400" dirty="0">
                <a:latin typeface="黑体" panose="02010609060101010101" pitchFamily="49" charset="-122"/>
              </a:rPr>
              <a:t>=0.1uf</a:t>
            </a:r>
            <a:r>
              <a:rPr lang="zh-CN" altLang="en-US" sz="2400" dirty="0">
                <a:latin typeface="黑体" panose="02010609060101010101" pitchFamily="49" charset="-122"/>
              </a:rPr>
              <a:t>需外接，且采用漏电小的电容器</a:t>
            </a:r>
          </a:p>
          <a:p>
            <a:pPr lvl="1">
              <a:lnSpc>
                <a:spcPct val="150000"/>
              </a:lnSpc>
              <a:buFont typeface="Arial" panose="020B0604020202020204" pitchFamily="34" charset="0"/>
            </a:pPr>
            <a:r>
              <a:rPr lang="zh-CN" altLang="en-US" sz="2400" dirty="0">
                <a:latin typeface="黑体" panose="02010609060101010101" pitchFamily="49" charset="-122"/>
              </a:rPr>
              <a:t>交替工作产生的尖峰电压可用低通滤波器滤除。</a:t>
            </a:r>
          </a:p>
          <a:p>
            <a:pPr>
              <a:lnSpc>
                <a:spcPct val="150000"/>
              </a:lnSpc>
              <a:buClrTx/>
              <a:buSzTx/>
              <a:buFont typeface="Arial" panose="020B0604020202020204" pitchFamily="34" charset="0"/>
            </a:pPr>
            <a:endParaRPr lang="zh-CN" altLang="en-US" sz="2400" dirty="0">
              <a:latin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5"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pic>
        <p:nvPicPr>
          <p:cNvPr id="79875" name="Picture 11" descr="Black-blue frame.jpg"/>
          <p:cNvPicPr>
            <a:picLocks noChangeAspect="1"/>
          </p:cNvPicPr>
          <p:nvPr/>
        </p:nvPicPr>
        <p:blipFill>
          <a:blip r:embed="rId3" cstate="print"/>
          <a:stretch>
            <a:fillRect/>
          </a:stretch>
        </p:blipFill>
        <p:spPr>
          <a:xfrm>
            <a:off x="341313" y="1042988"/>
            <a:ext cx="3849687" cy="579437"/>
          </a:xfrm>
          <a:prstGeom prst="rect">
            <a:avLst/>
          </a:prstGeom>
          <a:noFill/>
          <a:ln w="9525">
            <a:noFill/>
          </a:ln>
        </p:spPr>
      </p:pic>
      <p:sp>
        <p:nvSpPr>
          <p:cNvPr id="37" name="Rektangel 36"/>
          <p:cNvSpPr/>
          <p:nvPr/>
        </p:nvSpPr>
        <p:spPr bwMode="auto">
          <a:xfrm>
            <a:off x="331788" y="1100138"/>
            <a:ext cx="5476875"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集成电路基础</a:t>
            </a: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C</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：符号</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9877" name="Picture 2"/>
          <p:cNvPicPr>
            <a:picLocks noChangeAspect="1"/>
          </p:cNvPicPr>
          <p:nvPr/>
        </p:nvPicPr>
        <p:blipFill>
          <a:blip r:embed="rId4" cstate="print"/>
          <a:stretch>
            <a:fillRect/>
          </a:stretch>
        </p:blipFill>
        <p:spPr>
          <a:xfrm>
            <a:off x="298450" y="1947863"/>
            <a:ext cx="8472488" cy="3670300"/>
          </a:xfrm>
          <a:prstGeom prst="rect">
            <a:avLst/>
          </a:prstGeom>
          <a:noFill/>
          <a:ln w="9525">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0277" name="Rectangle 5"/>
          <p:cNvSpPr>
            <a:spLocks noGrp="1" noChangeArrowheads="1"/>
          </p:cNvSpPr>
          <p:nvPr>
            <p:ph type="title"/>
          </p:nvPr>
        </p:nvSpPr>
        <p:spPr>
          <a:xfrm>
            <a:off x="571500" y="785813"/>
            <a:ext cx="7886700" cy="590550"/>
          </a:xfrm>
          <a:noFill/>
        </p:spPr>
        <p:txBody>
          <a:bodyPr vert="horz" wrap="square" lIns="91440" tIns="45720" rIns="91440" bIns="45720" numCol="1" anchor="ctr" anchorCtr="0" compatLnSpc="1">
            <a:norm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dirty="0" smtClean="0">
                <a:ln>
                  <a:noFill/>
                </a:ln>
                <a:solidFill>
                  <a:srgbClr val="008000"/>
                </a:solidFill>
                <a:effectLst/>
                <a:uLnTx/>
                <a:uFillTx/>
                <a:latin typeface="黑体" panose="02010609060101010101" pitchFamily="49" charset="-122"/>
                <a:ea typeface="黑体" panose="02010609060101010101" pitchFamily="49" charset="-122"/>
                <a:cs typeface="Times New Roman" panose="02020603050405020304" pitchFamily="18" charset="0"/>
              </a:rPr>
              <a:t>2.2</a:t>
            </a:r>
            <a:r>
              <a:rPr kumimoji="0" lang="zh-CN" altLang="en-US" sz="3200" b="1" i="0" u="none" strike="noStrike" kern="1200" cap="none" spc="0" normalizeH="0" baseline="0" noProof="0" dirty="0" smtClean="0">
                <a:ln>
                  <a:noFill/>
                </a:ln>
                <a:solidFill>
                  <a:srgbClr val="008000"/>
                </a:solidFill>
                <a:effectLst/>
                <a:uLnTx/>
                <a:uFillTx/>
                <a:latin typeface="黑体" panose="02010609060101010101" pitchFamily="49" charset="-122"/>
                <a:ea typeface="黑体" panose="02010609060101010101" pitchFamily="49" charset="-122"/>
                <a:cs typeface="Times New Roman" panose="02020603050405020304" pitchFamily="18" charset="0"/>
              </a:rPr>
              <a:t>典型测量放大电路</a:t>
            </a:r>
            <a:endParaRPr kumimoji="0" lang="zh-CN" altLang="en-US" sz="32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Times New Roman" panose="02020603050405020304" pitchFamily="18" charset="0"/>
            </a:endParaRPr>
          </a:p>
        </p:txBody>
      </p:sp>
      <p:sp>
        <p:nvSpPr>
          <p:cNvPr id="2230275" name="Rectangle 3"/>
          <p:cNvSpPr>
            <a:spLocks noGrp="1" noChangeArrowheads="1"/>
          </p:cNvSpPr>
          <p:nvPr>
            <p:ph idx="4294967295"/>
          </p:nvPr>
        </p:nvSpPr>
        <p:spPr>
          <a:xfrm>
            <a:off x="0" y="1846263"/>
            <a:ext cx="9144000" cy="5011738"/>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en-US" altLang="zh-CN" sz="2400" b="1" i="0" u="none" strike="noStrike" kern="1200" cap="none" spc="0" normalizeH="0" baseline="0" noProof="0" dirty="0" smtClean="0">
                <a:ln>
                  <a:noFill/>
                </a:ln>
                <a:solidFill>
                  <a:srgbClr val="000099"/>
                </a:solidFill>
                <a:effectLst/>
                <a:uLnTx/>
                <a:uFillTx/>
                <a:latin typeface="+mn-lt"/>
                <a:ea typeface="黑体" panose="02010609060101010101" pitchFamily="49" charset="-122"/>
                <a:cs typeface="+mn-cs"/>
              </a:rPr>
              <a:t>2.2.8</a:t>
            </a:r>
            <a:r>
              <a:rPr kumimoji="0" lang="zh-CN" altLang="en-US" sz="2400" b="1" i="0" u="none" strike="noStrike" kern="1200" cap="none" spc="0" normalizeH="0" baseline="0" noProof="0" dirty="0" smtClean="0">
                <a:ln>
                  <a:noFill/>
                </a:ln>
                <a:solidFill>
                  <a:srgbClr val="000099"/>
                </a:solidFill>
                <a:effectLst/>
                <a:uLnTx/>
                <a:uFillTx/>
                <a:latin typeface="+mn-lt"/>
                <a:ea typeface="黑体" panose="02010609060101010101" pitchFamily="49" charset="-122"/>
                <a:cs typeface="+mn-cs"/>
              </a:rPr>
              <a:t>高输入阻抗放大电路</a:t>
            </a:r>
            <a:endParaRPr kumimoji="0" lang="en-US" altLang="zh-CN" sz="2400" b="1" i="0" u="none" strike="noStrike" kern="1200" cap="none" spc="0" normalizeH="0" baseline="0" noProof="0" dirty="0" smtClean="0">
              <a:ln>
                <a:noFill/>
              </a:ln>
              <a:solidFill>
                <a:srgbClr val="000099"/>
              </a:solidFill>
              <a:effectLst/>
              <a:uLnTx/>
              <a:uFillTx/>
              <a:latin typeface="+mn-lt"/>
              <a:ea typeface="黑体" panose="02010609060101010101" pitchFamily="49" charset="-122"/>
              <a:cs typeface="+mn-cs"/>
            </a:endParaRPr>
          </a:p>
          <a:p>
            <a:pPr marL="342900" marR="0" lvl="0" indent="-342900" algn="l" defTabSz="914400" rtl="0" eaLnBrk="0" fontAlgn="base" latinLnBrk="0" hangingPunct="0">
              <a:lnSpc>
                <a:spcPct val="15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smtClean="0">
                <a:ln>
                  <a:noFill/>
                </a:ln>
                <a:solidFill>
                  <a:srgbClr val="FF0000"/>
                </a:solidFill>
                <a:effectLst/>
                <a:uLnTx/>
                <a:uFillTx/>
                <a:latin typeface="黑体" panose="02010609060101010101" pitchFamily="49" charset="-122"/>
                <a:ea typeface="黑体" panose="02010609060101010101" pitchFamily="49" charset="-122"/>
                <a:cs typeface="+mn-cs"/>
              </a:rPr>
              <a:t>问题</a:t>
            </a:r>
            <a:r>
              <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n-cs"/>
              </a:rPr>
              <a:t>提出：电路的接入不应该影响原系统工作状态</a:t>
            </a:r>
          </a:p>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    有些传感器（如电容式、压电式）的输出阻抗很高，可达</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10</a:t>
            </a:r>
            <a:r>
              <a:rPr kumimoji="0" lang="en-US" altLang="zh-CN" sz="2400" b="0" i="0" u="none" strike="noStrike" kern="1200" cap="none" spc="0" normalizeH="0" baseline="30000" noProof="0" dirty="0">
                <a:ln>
                  <a:noFill/>
                </a:ln>
                <a:solidFill>
                  <a:schemeClr val="tx1"/>
                </a:solidFill>
                <a:effectLst/>
                <a:uLnTx/>
                <a:uFillTx/>
                <a:latin typeface="黑体" panose="02010609060101010101" pitchFamily="49" charset="-122"/>
                <a:ea typeface="黑体" panose="02010609060101010101" pitchFamily="49" charset="-122"/>
                <a:cs typeface="+mn-cs"/>
              </a:rPr>
              <a:t>8</a:t>
            </a:r>
            <a:r>
              <a:rPr kumimoji="0" lang="en-US" altLang="zh-CN"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Ω</a:t>
            </a:r>
            <a:r>
              <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以上，这就要求其测量放大电路具有很高的输入阻抗，不至于因为放大电路的接入使传感器输出信号大幅度下降。开环集成运算放大器的输入阻抗通常都很高，但反相运算放大电路等，其输入阻抗远低于同相运算放大电路。 </a:t>
            </a:r>
          </a:p>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endParaRPr kumimoji="0" lang="zh-CN" altLang="en-US" sz="24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148484" name="Rectangle 4"/>
          <p:cNvSpPr/>
          <p:nvPr/>
        </p:nvSpPr>
        <p:spPr>
          <a:xfrm>
            <a:off x="0" y="4643438"/>
            <a:ext cx="9144000" cy="2016125"/>
          </a:xfrm>
          <a:prstGeom prst="rect">
            <a:avLst/>
          </a:prstGeom>
          <a:noFill/>
          <a:ln w="9525">
            <a:noFill/>
          </a:ln>
        </p:spPr>
        <p:txBody>
          <a:bodyPr/>
          <a:lstStyle/>
          <a:p>
            <a:pPr>
              <a:lnSpc>
                <a:spcPct val="120000"/>
              </a:lnSpc>
              <a:buFont typeface="Wingdings" panose="05000000000000000000" pitchFamily="2" charset="2"/>
              <a:buNone/>
            </a:pP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4"/>
          <p:cNvSpPr>
            <a:spLocks noGrp="1"/>
          </p:cNvSpPr>
          <p:nvPr>
            <p:ph type="title"/>
          </p:nvPr>
        </p:nvSpPr>
        <p:spPr>
          <a:xfrm>
            <a:off x="442913" y="260350"/>
            <a:ext cx="8162925" cy="701675"/>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
        <p:nvSpPr>
          <p:cNvPr id="128005" name="Rectangle 5"/>
          <p:cNvSpPr/>
          <p:nvPr/>
        </p:nvSpPr>
        <p:spPr>
          <a:xfrm>
            <a:off x="695325" y="1339850"/>
            <a:ext cx="8459788" cy="2160588"/>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2.2.8  </a:t>
            </a:r>
            <a:r>
              <a:rPr lang="zh-CN" altLang="en-US" sz="2400" b="1" dirty="0">
                <a:solidFill>
                  <a:srgbClr val="000099"/>
                </a:solidFill>
                <a:latin typeface="Arial" panose="020B0604020202020204" pitchFamily="34" charset="0"/>
                <a:ea typeface="黑体" panose="02010609060101010101" pitchFamily="49" charset="-122"/>
              </a:rPr>
              <a:t>高输入阻抗放大电路</a:t>
            </a:r>
            <a:endParaRPr lang="zh-CN" altLang="en-US" sz="2400" b="1" dirty="0">
              <a:solidFill>
                <a:srgbClr val="000099"/>
              </a:solidFill>
              <a:latin typeface="Verdana" panose="020B0604030504040204" pitchFamily="34" charset="0"/>
              <a:ea typeface="黑体" panose="02010609060101010101" pitchFamily="49" charset="-122"/>
            </a:endParaRPr>
          </a:p>
          <a:p>
            <a:pPr marL="342900" indent="-342900">
              <a:lnSpc>
                <a:spcPct val="120000"/>
              </a:lnSpc>
              <a:spcBef>
                <a:spcPct val="8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Verdana" panose="020B0604030504040204" pitchFamily="34" charset="0"/>
                <a:ea typeface="黑体" panose="02010609060101010101" pitchFamily="49" charset="-122"/>
              </a:rPr>
              <a:t>作用</a:t>
            </a:r>
            <a:r>
              <a:rPr lang="zh-CN" altLang="en-US" sz="2400" b="1" dirty="0">
                <a:solidFill>
                  <a:srgbClr val="FF0000"/>
                </a:solidFill>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提高反相</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或差动</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运算放大器的输入阻抗，与电</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容式、压电式传感器的高输出阻抗相匹配。</a:t>
            </a:r>
            <a:r>
              <a:rPr lang="en-US" altLang="zh-CN" sz="3600" b="1" dirty="0">
                <a:latin typeface="Arial" panose="020B0604020202020204" pitchFamily="34" charset="0"/>
                <a:ea typeface="黑体" panose="02010609060101010101" pitchFamily="49" charset="-122"/>
              </a:rPr>
              <a:t> </a:t>
            </a:r>
          </a:p>
        </p:txBody>
      </p:sp>
      <p:sp>
        <p:nvSpPr>
          <p:cNvPr id="128006" name="Rectangle 6"/>
          <p:cNvSpPr>
            <a:spLocks noGrp="1"/>
          </p:cNvSpPr>
          <p:nvPr>
            <p:ph idx="1"/>
          </p:nvPr>
        </p:nvSpPr>
        <p:spPr>
          <a:xfrm>
            <a:off x="708025" y="3671888"/>
            <a:ext cx="8459788" cy="2997200"/>
          </a:xfrm>
          <a:ln/>
        </p:spPr>
        <p:txBody>
          <a:bodyPr vert="horz" wrap="square" lIns="91440" tIns="45720" rIns="91440" bIns="45720" anchor="t" anchorCtr="0"/>
          <a:lstStyle/>
          <a:p>
            <a:pPr eaLnBrk="1" hangingPunct="1">
              <a:buFont typeface="Wingdings" panose="05000000000000000000" pitchFamily="2" charset="2"/>
              <a:buNone/>
            </a:pPr>
            <a:r>
              <a:rPr lang="zh-CN" altLang="en-US" sz="1600" b="1" dirty="0">
                <a:solidFill>
                  <a:srgbClr val="FF0000"/>
                </a:solidFill>
                <a:latin typeface="黑体" panose="02010609060101010101" pitchFamily="49" charset="-122"/>
              </a:rPr>
              <a:t>■ </a:t>
            </a:r>
            <a:r>
              <a:rPr lang="zh-CN" altLang="en-US" sz="2400" b="1" dirty="0">
                <a:solidFill>
                  <a:srgbClr val="FF0000"/>
                </a:solidFill>
              </a:rPr>
              <a:t>方法：</a:t>
            </a:r>
            <a:endParaRPr lang="en-US" altLang="zh-CN" sz="2400" b="1" dirty="0">
              <a:solidFill>
                <a:srgbClr val="FF0000"/>
              </a:solidFill>
            </a:endParaRPr>
          </a:p>
          <a:p>
            <a:pPr eaLnBrk="1" hangingPunct="1">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1</a:t>
            </a:r>
            <a:r>
              <a:rPr lang="zh-CN" altLang="en-US" sz="2400" b="1" dirty="0">
                <a:latin typeface="Times New Roman" panose="02020603050405020304" pitchFamily="18" charset="0"/>
              </a:rPr>
              <a:t>）在放大电路输入端加接电压跟随器，但会引入共模误差；</a:t>
            </a:r>
            <a:endParaRPr lang="en-US" altLang="zh-CN" sz="2400" b="1" dirty="0">
              <a:latin typeface="Times New Roman" panose="02020603050405020304" pitchFamily="18" charset="0"/>
            </a:endParaRPr>
          </a:p>
          <a:p>
            <a:pPr eaLnBrk="1" hangingPunct="1">
              <a:lnSpc>
                <a:spcPct val="120000"/>
              </a:lnSpc>
              <a:spcBef>
                <a:spcPct val="50000"/>
              </a:spcBef>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）采用高输入阻抗的集成运算放大器；</a:t>
            </a:r>
          </a:p>
          <a:p>
            <a:pPr eaLnBrk="1" hangingPunct="1">
              <a:lnSpc>
                <a:spcPct val="120000"/>
              </a:lnSpc>
              <a:spcBef>
                <a:spcPct val="50000"/>
              </a:spcBef>
              <a:buFont typeface="Wingdings" panose="05000000000000000000" pitchFamily="2" charset="2"/>
              <a:buNone/>
            </a:pPr>
            <a:r>
              <a:rPr lang="zh-CN" altLang="en-US" sz="2400" b="1" dirty="0">
                <a:latin typeface="Times New Roman" panose="02020603050405020304" pitchFamily="18" charset="0"/>
              </a:rPr>
              <a:t>（</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）采用通用集成运算放大器组成的自举电路。</a:t>
            </a:r>
            <a:endParaRPr lang="en-US" altLang="zh-CN" sz="24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8005">
                                            <p:txEl>
                                              <p:pRg st="1" end="1"/>
                                            </p:txEl>
                                          </p:spTgt>
                                        </p:tgtEl>
                                        <p:attrNameLst>
                                          <p:attrName>style.visibility</p:attrName>
                                        </p:attrNameLst>
                                      </p:cBhvr>
                                      <p:to>
                                        <p:strVal val="visible"/>
                                      </p:to>
                                    </p:set>
                                    <p:animEffect transition="in" filter="slide(fromBottom)">
                                      <p:cBhvr>
                                        <p:cTn id="7" dur="500"/>
                                        <p:tgtEl>
                                          <p:spTgt spid="128005">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28005">
                                            <p:txEl>
                                              <p:pRg st="2" end="2"/>
                                            </p:txEl>
                                          </p:spTgt>
                                        </p:tgtEl>
                                        <p:attrNameLst>
                                          <p:attrName>style.visibility</p:attrName>
                                        </p:attrNameLst>
                                      </p:cBhvr>
                                      <p:to>
                                        <p:strVal val="visible"/>
                                      </p:to>
                                    </p:set>
                                    <p:animEffect transition="in" filter="slide(fromBottom)">
                                      <p:cBhvr>
                                        <p:cTn id="10" dur="500"/>
                                        <p:tgtEl>
                                          <p:spTgt spid="12800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28006">
                                            <p:txEl>
                                              <p:pRg st="0" end="0"/>
                                            </p:txEl>
                                          </p:spTgt>
                                        </p:tgtEl>
                                        <p:attrNameLst>
                                          <p:attrName>style.visibility</p:attrName>
                                        </p:attrNameLst>
                                      </p:cBhvr>
                                      <p:to>
                                        <p:strVal val="visible"/>
                                      </p:to>
                                    </p:set>
                                    <p:animEffect transition="in" filter="slide(fromBottom)">
                                      <p:cBhvr>
                                        <p:cTn id="15" dur="500"/>
                                        <p:tgtEl>
                                          <p:spTgt spid="12800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128006">
                                            <p:txEl>
                                              <p:pRg st="1" end="1"/>
                                            </p:txEl>
                                          </p:spTgt>
                                        </p:tgtEl>
                                        <p:attrNameLst>
                                          <p:attrName>style.visibility</p:attrName>
                                        </p:attrNameLst>
                                      </p:cBhvr>
                                      <p:to>
                                        <p:strVal val="visible"/>
                                      </p:to>
                                    </p:set>
                                    <p:animEffect transition="in" filter="slide(fromBottom)">
                                      <p:cBhvr>
                                        <p:cTn id="20" dur="500"/>
                                        <p:tgtEl>
                                          <p:spTgt spid="128006">
                                            <p:txEl>
                                              <p:pRg st="1" end="1"/>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28006">
                                            <p:txEl>
                                              <p:pRg st="2" end="2"/>
                                            </p:txEl>
                                          </p:spTgt>
                                        </p:tgtEl>
                                        <p:attrNameLst>
                                          <p:attrName>style.visibility</p:attrName>
                                        </p:attrNameLst>
                                      </p:cBhvr>
                                      <p:to>
                                        <p:strVal val="visible"/>
                                      </p:to>
                                    </p:set>
                                    <p:animEffect transition="in" filter="slide(fromBottom)">
                                      <p:cBhvr>
                                        <p:cTn id="23" dur="500"/>
                                        <p:tgtEl>
                                          <p:spTgt spid="128006">
                                            <p:txEl>
                                              <p:pRg st="2" end="2"/>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128006">
                                            <p:txEl>
                                              <p:pRg st="3" end="3"/>
                                            </p:txEl>
                                          </p:spTgt>
                                        </p:tgtEl>
                                        <p:attrNameLst>
                                          <p:attrName>style.visibility</p:attrName>
                                        </p:attrNameLst>
                                      </p:cBhvr>
                                      <p:to>
                                        <p:strVal val="visible"/>
                                      </p:to>
                                    </p:set>
                                    <p:animEffect transition="in" filter="slide(fromBottom)">
                                      <p:cBhvr>
                                        <p:cTn id="26" dur="500"/>
                                        <p:tgtEl>
                                          <p:spTgt spid="1280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4"/>
          <p:cNvSpPr>
            <a:spLocks noGrp="1"/>
          </p:cNvSpPr>
          <p:nvPr>
            <p:ph type="title"/>
          </p:nvPr>
        </p:nvSpPr>
        <p:spPr>
          <a:xfrm>
            <a:off x="433388" y="274638"/>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2.2.8  </a:t>
            </a:r>
            <a:r>
              <a:rPr lang="zh-CN" altLang="en-US" sz="3200" b="1" dirty="0">
                <a:solidFill>
                  <a:srgbClr val="008000"/>
                </a:solidFill>
                <a:latin typeface="Times New Roman" panose="02020603050405020304" pitchFamily="18" charset="0"/>
              </a:rPr>
              <a:t>高输入阻抗放大电路</a:t>
            </a:r>
          </a:p>
        </p:txBody>
      </p:sp>
      <p:graphicFrame>
        <p:nvGraphicFramePr>
          <p:cNvPr id="131083" name="Object 11"/>
          <p:cNvGraphicFramePr>
            <a:graphicFrameLocks/>
          </p:cNvGraphicFramePr>
          <p:nvPr>
            <p:ph sz="half" idx="1"/>
          </p:nvPr>
        </p:nvGraphicFramePr>
        <p:xfrm>
          <a:off x="5651500" y="4149725"/>
          <a:ext cx="1008063" cy="400050"/>
        </p:xfrm>
        <a:graphic>
          <a:graphicData uri="http://schemas.openxmlformats.org/presentationml/2006/ole">
            <p:oleObj spid="_x0000_s190467" r:id="rId3" imgW="609336" imgH="241195" progId="Equation.DSMT4">
              <p:embed/>
            </p:oleObj>
          </a:graphicData>
        </a:graphic>
      </p:graphicFrame>
      <p:sp>
        <p:nvSpPr>
          <p:cNvPr id="35846" name="Rectangle 5"/>
          <p:cNvSpPr/>
          <p:nvPr/>
        </p:nvSpPr>
        <p:spPr>
          <a:xfrm>
            <a:off x="646113" y="1270000"/>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2.2.8.1  </a:t>
            </a:r>
            <a:r>
              <a:rPr lang="zh-CN" altLang="en-US" sz="2400" b="1" dirty="0">
                <a:solidFill>
                  <a:srgbClr val="000099"/>
                </a:solidFill>
                <a:latin typeface="Arial" panose="020B0604020202020204" pitchFamily="34" charset="0"/>
                <a:ea typeface="黑体" panose="02010609060101010101" pitchFamily="49" charset="-122"/>
              </a:rPr>
              <a:t>高输入阻抗集成运算放大器</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35847" name="Text Box 6"/>
          <p:cNvSpPr txBox="1"/>
          <p:nvPr/>
        </p:nvSpPr>
        <p:spPr>
          <a:xfrm>
            <a:off x="395288" y="2062163"/>
            <a:ext cx="8497887" cy="1163637"/>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）输入级采用</a:t>
            </a:r>
            <a:r>
              <a:rPr lang="en-US" altLang="zh-CN" sz="2400" b="1" dirty="0">
                <a:latin typeface="Arial" panose="020B0604020202020204" pitchFamily="34" charset="0"/>
                <a:ea typeface="黑体" panose="02010609060101010101" pitchFamily="49" charset="-122"/>
              </a:rPr>
              <a:t>N</a:t>
            </a:r>
            <a:r>
              <a:rPr lang="zh-CN" altLang="en-US" sz="2400" b="1" dirty="0">
                <a:latin typeface="Arial" panose="020B0604020202020204" pitchFamily="34" charset="0"/>
                <a:ea typeface="黑体" panose="02010609060101010101" pitchFamily="49" charset="-122"/>
              </a:rPr>
              <a:t>沟道增强型绝缘栅场效应管</a:t>
            </a:r>
            <a:r>
              <a:rPr lang="en-US" altLang="zh-CN" sz="2400" b="1" dirty="0">
                <a:latin typeface="Arial" panose="020B0604020202020204" pitchFamily="34" charset="0"/>
                <a:ea typeface="黑体" panose="02010609060101010101" pitchFamily="49" charset="-122"/>
              </a:rPr>
              <a:t>(MOS-FET)</a:t>
            </a:r>
            <a:r>
              <a:rPr lang="zh-CN" altLang="en-US" sz="2400" b="1" dirty="0">
                <a:latin typeface="Arial" panose="020B0604020202020204" pitchFamily="34" charset="0"/>
                <a:ea typeface="黑体" panose="02010609060101010101" pitchFamily="49" charset="-122"/>
              </a:rPr>
              <a:t>，</a:t>
            </a:r>
          </a:p>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如：</a:t>
            </a:r>
            <a:r>
              <a:rPr lang="en-US" altLang="zh-CN" sz="2400" b="1" dirty="0">
                <a:latin typeface="Arial" panose="020B0604020202020204" pitchFamily="34" charset="0"/>
                <a:ea typeface="黑体" panose="02010609060101010101" pitchFamily="49" charset="-122"/>
              </a:rPr>
              <a:t>CA3140</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CA3260</a:t>
            </a:r>
            <a:r>
              <a:rPr lang="zh-CN" altLang="en-US" sz="2400" b="1" dirty="0">
                <a:latin typeface="Arial" panose="020B0604020202020204" pitchFamily="34" charset="0"/>
                <a:ea typeface="黑体" panose="02010609060101010101" pitchFamily="49" charset="-122"/>
              </a:rPr>
              <a:t>等，输入阻抗高达                     ；</a:t>
            </a:r>
          </a:p>
        </p:txBody>
      </p:sp>
      <p:sp>
        <p:nvSpPr>
          <p:cNvPr id="131079" name="Text Box 7"/>
          <p:cNvSpPr txBox="1"/>
          <p:nvPr/>
        </p:nvSpPr>
        <p:spPr>
          <a:xfrm>
            <a:off x="468313" y="3500438"/>
            <a:ext cx="9001125" cy="116205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）输入级采用结型场效应管</a:t>
            </a:r>
            <a:r>
              <a:rPr lang="en-US" altLang="zh-CN" sz="2400" b="1" dirty="0">
                <a:latin typeface="Arial" panose="020B0604020202020204" pitchFamily="34" charset="0"/>
                <a:ea typeface="黑体" panose="02010609060101010101" pitchFamily="49" charset="-122"/>
              </a:rPr>
              <a:t>(JFET)</a:t>
            </a:r>
            <a:r>
              <a:rPr lang="zh-CN" altLang="en-US" sz="2400" b="1" dirty="0">
                <a:latin typeface="Arial" panose="020B0604020202020204" pitchFamily="34" charset="0"/>
                <a:ea typeface="黑体" panose="02010609060101010101" pitchFamily="49" charset="-122"/>
              </a:rPr>
              <a:t>，如：</a:t>
            </a:r>
            <a:r>
              <a:rPr lang="en-US" altLang="zh-CN" sz="2400" b="1" dirty="0">
                <a:latin typeface="Arial" panose="020B0604020202020204" pitchFamily="34" charset="0"/>
                <a:ea typeface="黑体" panose="02010609060101010101" pitchFamily="49" charset="-122"/>
              </a:rPr>
              <a:t>LF356/A</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LF412</a:t>
            </a:r>
            <a:r>
              <a:rPr lang="zh-CN" altLang="en-US" sz="2400" b="1" dirty="0">
                <a:latin typeface="Arial" panose="020B0604020202020204" pitchFamily="34" charset="0"/>
                <a:ea typeface="黑体" panose="02010609060101010101" pitchFamily="49" charset="-122"/>
              </a:rPr>
              <a:t>、</a:t>
            </a:r>
          </a:p>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LM310</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LF444</a:t>
            </a:r>
            <a:r>
              <a:rPr lang="zh-CN" altLang="en-US" sz="2400" b="1" dirty="0">
                <a:latin typeface="Arial" panose="020B0604020202020204" pitchFamily="34" charset="0"/>
                <a:ea typeface="黑体" panose="02010609060101010101" pitchFamily="49" charset="-122"/>
              </a:rPr>
              <a:t>等，输入阻抗为    </a:t>
            </a: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p>
        </p:txBody>
      </p:sp>
      <p:sp>
        <p:nvSpPr>
          <p:cNvPr id="131080" name="Text Box 8"/>
          <p:cNvSpPr txBox="1"/>
          <p:nvPr/>
        </p:nvSpPr>
        <p:spPr>
          <a:xfrm>
            <a:off x="468313" y="4941888"/>
            <a:ext cx="8748712" cy="1163637"/>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3</a:t>
            </a:r>
            <a:r>
              <a:rPr lang="zh-CN" altLang="en-US" sz="2400" b="1" dirty="0">
                <a:latin typeface="Arial" panose="020B0604020202020204" pitchFamily="34" charset="0"/>
                <a:ea typeface="黑体" panose="02010609060101010101" pitchFamily="49" charset="-122"/>
              </a:rPr>
              <a:t>）输入级采用</a:t>
            </a:r>
            <a:r>
              <a:rPr lang="en-US" altLang="zh-CN" sz="2400" b="1" dirty="0">
                <a:latin typeface="Arial" panose="020B0604020202020204" pitchFamily="34" charset="0"/>
                <a:ea typeface="黑体" panose="02010609060101010101" pitchFamily="49" charset="-122"/>
              </a:rPr>
              <a:t>N</a:t>
            </a:r>
            <a:r>
              <a:rPr lang="zh-CN" altLang="en-US" sz="2400" b="1" dirty="0">
                <a:latin typeface="Arial" panose="020B0604020202020204" pitchFamily="34" charset="0"/>
                <a:ea typeface="黑体" panose="02010609060101010101" pitchFamily="49" charset="-122"/>
              </a:rPr>
              <a:t>沟道和</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沟道两管互补型场效应管</a:t>
            </a:r>
            <a:r>
              <a:rPr lang="en-US" altLang="zh-CN" sz="2400" b="1" dirty="0">
                <a:latin typeface="Arial" panose="020B0604020202020204" pitchFamily="34" charset="0"/>
                <a:ea typeface="黑体" panose="02010609060101010101" pitchFamily="49" charset="-122"/>
              </a:rPr>
              <a:t>(CMOS-</a:t>
            </a:r>
          </a:p>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FET)</a:t>
            </a:r>
            <a:r>
              <a:rPr lang="zh-CN" altLang="en-US" sz="2400" b="1" dirty="0">
                <a:latin typeface="Arial" panose="020B0604020202020204" pitchFamily="34" charset="0"/>
                <a:ea typeface="黑体" panose="02010609060101010101" pitchFamily="49" charset="-122"/>
              </a:rPr>
              <a:t>，如：</a:t>
            </a:r>
            <a:r>
              <a:rPr lang="en-US" altLang="zh-CN" sz="2400" b="1" dirty="0">
                <a:latin typeface="Arial" panose="020B0604020202020204" pitchFamily="34" charset="0"/>
                <a:ea typeface="黑体" panose="02010609060101010101" pitchFamily="49" charset="-122"/>
              </a:rPr>
              <a:t>ICL7613</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ICL7641B/C</a:t>
            </a:r>
            <a:r>
              <a:rPr lang="zh-CN" altLang="en-US" sz="2400" b="1" dirty="0">
                <a:latin typeface="Arial" panose="020B0604020202020204" pitchFamily="34" charset="0"/>
                <a:ea typeface="黑体" panose="02010609060101010101" pitchFamily="49" charset="-122"/>
              </a:rPr>
              <a:t>，输入阻抗             。</a:t>
            </a:r>
          </a:p>
        </p:txBody>
      </p:sp>
      <p:graphicFrame>
        <p:nvGraphicFramePr>
          <p:cNvPr id="35843" name="Object 10"/>
          <p:cNvGraphicFramePr>
            <a:graphicFrameLocks/>
          </p:cNvGraphicFramePr>
          <p:nvPr/>
        </p:nvGraphicFramePr>
        <p:xfrm>
          <a:off x="7019925" y="2708275"/>
          <a:ext cx="1587500" cy="396875"/>
        </p:xfrm>
        <a:graphic>
          <a:graphicData uri="http://schemas.openxmlformats.org/presentationml/2006/ole">
            <p:oleObj spid="_x0000_s190466" r:id="rId4" imgW="964781" imgH="241195" progId="Equation.DSMT4">
              <p:embed/>
            </p:oleObj>
          </a:graphicData>
        </a:graphic>
      </p:graphicFrame>
      <p:graphicFrame>
        <p:nvGraphicFramePr>
          <p:cNvPr id="131085" name="Object 13"/>
          <p:cNvGraphicFramePr>
            <a:graphicFrameLocks/>
          </p:cNvGraphicFramePr>
          <p:nvPr>
            <p:ph sz="half" idx="2"/>
          </p:nvPr>
        </p:nvGraphicFramePr>
        <p:xfrm>
          <a:off x="7667625" y="5589588"/>
          <a:ext cx="1017588" cy="403225"/>
        </p:xfrm>
        <a:graphic>
          <a:graphicData uri="http://schemas.openxmlformats.org/presentationml/2006/ole">
            <p:oleObj spid="_x0000_s190465" r:id="rId5" imgW="609336" imgH="241195"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1083"/>
                                        </p:tgtEl>
                                        <p:attrNameLst>
                                          <p:attrName>style.visibility</p:attrName>
                                        </p:attrNameLst>
                                      </p:cBhvr>
                                      <p:to>
                                        <p:strVal val="visible"/>
                                      </p:to>
                                    </p:set>
                                    <p:animEffect transition="in" filter="slide(fromBottom)">
                                      <p:cBhvr>
                                        <p:cTn id="7" dur="500"/>
                                        <p:tgtEl>
                                          <p:spTgt spid="131083"/>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131079"/>
                                        </p:tgtEl>
                                        <p:attrNameLst>
                                          <p:attrName>style.visibility</p:attrName>
                                        </p:attrNameLst>
                                      </p:cBhvr>
                                      <p:to>
                                        <p:strVal val="visible"/>
                                      </p:to>
                                    </p:set>
                                    <p:animEffect transition="in" filter="slide(fromBottom)">
                                      <p:cBhvr>
                                        <p:cTn id="10" dur="500"/>
                                        <p:tgtEl>
                                          <p:spTgt spid="131079"/>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31080"/>
                                        </p:tgtEl>
                                        <p:attrNameLst>
                                          <p:attrName>style.visibility</p:attrName>
                                        </p:attrNameLst>
                                      </p:cBhvr>
                                      <p:to>
                                        <p:strVal val="visible"/>
                                      </p:to>
                                    </p:set>
                                    <p:animEffect transition="in" filter="slide(fromBottom)">
                                      <p:cBhvr>
                                        <p:cTn id="15" dur="500"/>
                                        <p:tgtEl>
                                          <p:spTgt spid="131080"/>
                                        </p:tgtEl>
                                      </p:cBhvr>
                                    </p:animEffect>
                                  </p:childTnLst>
                                </p:cTn>
                              </p:par>
                              <p:par>
                                <p:cTn id="16" presetID="12" presetClass="entr" presetSubtype="4" fill="hold" nodeType="withEffect">
                                  <p:stCondLst>
                                    <p:cond delay="0"/>
                                  </p:stCondLst>
                                  <p:childTnLst>
                                    <p:set>
                                      <p:cBhvr>
                                        <p:cTn id="17" dur="1" fill="hold">
                                          <p:stCondLst>
                                            <p:cond delay="0"/>
                                          </p:stCondLst>
                                        </p:cTn>
                                        <p:tgtEl>
                                          <p:spTgt spid="131085"/>
                                        </p:tgtEl>
                                        <p:attrNameLst>
                                          <p:attrName>style.visibility</p:attrName>
                                        </p:attrNameLst>
                                      </p:cBhvr>
                                      <p:to>
                                        <p:strVal val="visible"/>
                                      </p:to>
                                    </p:set>
                                    <p:animEffect transition="in" filter="slide(fromBottom)">
                                      <p:cBhvr>
                                        <p:cTn id="18" dur="500"/>
                                        <p:tgtEl>
                                          <p:spTgt spid="13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9" grpId="0"/>
      <p:bldP spid="13108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4"/>
          <p:cNvSpPr/>
          <p:nvPr/>
        </p:nvSpPr>
        <p:spPr>
          <a:xfrm>
            <a:off x="642938" y="214313"/>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Arial" panose="020B0604020202020204" pitchFamily="34" charset="0"/>
                <a:ea typeface="黑体" panose="02010609060101010101" pitchFamily="49" charset="-122"/>
              </a:rPr>
              <a:t>2.2.8.1  </a:t>
            </a:r>
            <a:r>
              <a:rPr lang="zh-CN" altLang="en-US" sz="3200" b="1" dirty="0">
                <a:solidFill>
                  <a:srgbClr val="008000"/>
                </a:solidFill>
                <a:latin typeface="Arial" panose="020B0604020202020204" pitchFamily="34" charset="0"/>
                <a:ea typeface="黑体" panose="02010609060101010101" pitchFamily="49" charset="-122"/>
              </a:rPr>
              <a:t>高输入阻抗集成运算放大器</a:t>
            </a:r>
            <a:endParaRPr lang="zh-CN" altLang="en-US" sz="3200" b="1" dirty="0">
              <a:solidFill>
                <a:srgbClr val="008000"/>
              </a:solidFill>
              <a:latin typeface="Verdana" panose="020B0604030504040204" pitchFamily="34" charset="0"/>
              <a:ea typeface="黑体" panose="02010609060101010101" pitchFamily="49" charset="-122"/>
            </a:endParaRPr>
          </a:p>
        </p:txBody>
      </p:sp>
      <p:sp>
        <p:nvSpPr>
          <p:cNvPr id="36870" name="Text Box 78"/>
          <p:cNvSpPr txBox="1"/>
          <p:nvPr/>
        </p:nvSpPr>
        <p:spPr>
          <a:xfrm>
            <a:off x="527050" y="1268413"/>
            <a:ext cx="8604250" cy="142240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使用时安装在印刷电路板上，会有漏电流流入形成干扰。</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故在运放的高阻抗输入端加屏蔽层，并接到低阻抗处。这样，</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屏蔽层与高阻抗之间几乎无电位差，可防止漏电流的流入。</a:t>
            </a:r>
          </a:p>
        </p:txBody>
      </p:sp>
      <p:graphicFrame>
        <p:nvGraphicFramePr>
          <p:cNvPr id="134310" name="Object 166"/>
          <p:cNvGraphicFramePr>
            <a:graphicFrameLocks/>
          </p:cNvGraphicFramePr>
          <p:nvPr>
            <p:ph sz="half" idx="1"/>
          </p:nvPr>
        </p:nvGraphicFramePr>
        <p:xfrm>
          <a:off x="3492500" y="5448300"/>
          <a:ext cx="1800225" cy="788988"/>
        </p:xfrm>
        <a:graphic>
          <a:graphicData uri="http://schemas.openxmlformats.org/presentationml/2006/ole">
            <p:oleObj spid="_x0000_s194563" r:id="rId3" imgW="1129810" imgH="495085" progId="Equation.DSMT4">
              <p:embed/>
            </p:oleObj>
          </a:graphicData>
        </a:graphic>
      </p:graphicFrame>
      <p:graphicFrame>
        <p:nvGraphicFramePr>
          <p:cNvPr id="134312" name="Object 168"/>
          <p:cNvGraphicFramePr>
            <a:graphicFrameLocks/>
          </p:cNvGraphicFramePr>
          <p:nvPr>
            <p:ph sz="half" idx="2"/>
          </p:nvPr>
        </p:nvGraphicFramePr>
        <p:xfrm>
          <a:off x="6732588" y="5661025"/>
          <a:ext cx="1439862" cy="790575"/>
        </p:xfrm>
        <a:graphic>
          <a:graphicData uri="http://schemas.openxmlformats.org/presentationml/2006/ole">
            <p:oleObj spid="_x0000_s194562" r:id="rId4" imgW="901309" imgH="495085" progId="Equation.DSMT4">
              <p:embed/>
            </p:oleObj>
          </a:graphicData>
        </a:graphic>
      </p:graphicFrame>
      <p:grpSp>
        <p:nvGrpSpPr>
          <p:cNvPr id="2" name="Group 176"/>
          <p:cNvGrpSpPr/>
          <p:nvPr/>
        </p:nvGrpSpPr>
        <p:grpSpPr>
          <a:xfrm>
            <a:off x="684213" y="3500438"/>
            <a:ext cx="2232025" cy="2449512"/>
            <a:chOff x="431" y="2205"/>
            <a:chExt cx="1406" cy="1543"/>
          </a:xfrm>
        </p:grpSpPr>
        <p:grpSp>
          <p:nvGrpSpPr>
            <p:cNvPr id="36942" name="Group 164"/>
            <p:cNvGrpSpPr/>
            <p:nvPr/>
          </p:nvGrpSpPr>
          <p:grpSpPr>
            <a:xfrm>
              <a:off x="431" y="2205"/>
              <a:ext cx="1406" cy="867"/>
              <a:chOff x="521" y="2064"/>
              <a:chExt cx="1406" cy="867"/>
            </a:xfrm>
          </p:grpSpPr>
          <p:sp>
            <p:nvSpPr>
              <p:cNvPr id="36944" name="Line 6"/>
              <p:cNvSpPr/>
              <p:nvPr/>
            </p:nvSpPr>
            <p:spPr>
              <a:xfrm flipH="1">
                <a:off x="555" y="2788"/>
                <a:ext cx="486" cy="0"/>
              </a:xfrm>
              <a:prstGeom prst="line">
                <a:avLst/>
              </a:prstGeom>
              <a:ln w="19050" cap="flat" cmpd="sng">
                <a:solidFill>
                  <a:srgbClr val="000000"/>
                </a:solidFill>
                <a:prstDash val="solid"/>
                <a:headEnd type="none" w="med" len="med"/>
                <a:tailEnd type="none" w="med" len="med"/>
              </a:ln>
            </p:spPr>
          </p:sp>
          <p:sp>
            <p:nvSpPr>
              <p:cNvPr id="36945" name="Oval 10"/>
              <p:cNvSpPr/>
              <p:nvPr/>
            </p:nvSpPr>
            <p:spPr>
              <a:xfrm>
                <a:off x="553" y="2768"/>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46" name="Text Box 22"/>
              <p:cNvSpPr txBox="1"/>
              <p:nvPr/>
            </p:nvSpPr>
            <p:spPr>
              <a:xfrm>
                <a:off x="521" y="255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947" name="Text Box 27"/>
              <p:cNvSpPr txBox="1"/>
              <p:nvPr/>
            </p:nvSpPr>
            <p:spPr>
              <a:xfrm>
                <a:off x="1703" y="2432"/>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948" name="Line 38"/>
              <p:cNvSpPr/>
              <p:nvPr/>
            </p:nvSpPr>
            <p:spPr>
              <a:xfrm>
                <a:off x="723" y="2490"/>
                <a:ext cx="308" cy="0"/>
              </a:xfrm>
              <a:prstGeom prst="line">
                <a:avLst/>
              </a:prstGeom>
              <a:ln w="19050" cap="flat" cmpd="sng">
                <a:solidFill>
                  <a:srgbClr val="000000"/>
                </a:solidFill>
                <a:prstDash val="solid"/>
                <a:headEnd type="none" w="med" len="med"/>
                <a:tailEnd type="none" w="med" len="med"/>
              </a:ln>
            </p:spPr>
          </p:sp>
          <p:sp>
            <p:nvSpPr>
              <p:cNvPr id="36949" name="AutoShape 32"/>
              <p:cNvSpPr/>
              <p:nvPr/>
            </p:nvSpPr>
            <p:spPr>
              <a:xfrm rot="5400000">
                <a:off x="1114" y="2352"/>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50" name="Line 33"/>
              <p:cNvSpPr/>
              <p:nvPr/>
            </p:nvSpPr>
            <p:spPr>
              <a:xfrm>
                <a:off x="1031" y="2291"/>
                <a:ext cx="376" cy="0"/>
              </a:xfrm>
              <a:prstGeom prst="line">
                <a:avLst/>
              </a:prstGeom>
              <a:ln w="19050" cap="flat" cmpd="sng">
                <a:solidFill>
                  <a:schemeClr val="tx1"/>
                </a:solidFill>
                <a:prstDash val="solid"/>
                <a:headEnd type="none" w="med" len="med"/>
                <a:tailEnd type="none" w="med" len="med"/>
              </a:ln>
            </p:spPr>
          </p:sp>
          <p:sp>
            <p:nvSpPr>
              <p:cNvPr id="36951" name="Line 34"/>
              <p:cNvSpPr/>
              <p:nvPr/>
            </p:nvSpPr>
            <p:spPr>
              <a:xfrm rot="5400000">
                <a:off x="1092" y="2605"/>
                <a:ext cx="627" cy="0"/>
              </a:xfrm>
              <a:prstGeom prst="line">
                <a:avLst/>
              </a:prstGeom>
              <a:ln w="19050" cap="flat" cmpd="sng">
                <a:solidFill>
                  <a:srgbClr val="000000"/>
                </a:solidFill>
                <a:prstDash val="solid"/>
                <a:headEnd type="none" w="med" len="med"/>
                <a:tailEnd type="none" w="med" len="med"/>
              </a:ln>
            </p:spPr>
          </p:sp>
          <p:sp>
            <p:nvSpPr>
              <p:cNvPr id="36952" name="Line 36"/>
              <p:cNvSpPr/>
              <p:nvPr/>
            </p:nvSpPr>
            <p:spPr>
              <a:xfrm rot="5400000">
                <a:off x="716" y="2605"/>
                <a:ext cx="627" cy="0"/>
              </a:xfrm>
              <a:prstGeom prst="line">
                <a:avLst/>
              </a:prstGeom>
              <a:ln w="19050" cap="flat" cmpd="sng">
                <a:solidFill>
                  <a:srgbClr val="000000"/>
                </a:solidFill>
                <a:prstDash val="solid"/>
                <a:headEnd type="none" w="med" len="med"/>
                <a:tailEnd type="none" w="med" len="med"/>
              </a:ln>
            </p:spPr>
          </p:sp>
          <p:sp>
            <p:nvSpPr>
              <p:cNvPr id="36953" name="Text Box 37"/>
              <p:cNvSpPr txBox="1"/>
              <p:nvPr/>
            </p:nvSpPr>
            <p:spPr>
              <a:xfrm>
                <a:off x="1238" y="2308"/>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54" name="Line 40"/>
              <p:cNvSpPr/>
              <p:nvPr/>
            </p:nvSpPr>
            <p:spPr>
              <a:xfrm>
                <a:off x="1407" y="2657"/>
                <a:ext cx="339" cy="0"/>
              </a:xfrm>
              <a:prstGeom prst="line">
                <a:avLst/>
              </a:prstGeom>
              <a:ln w="19050" cap="flat" cmpd="sng">
                <a:solidFill>
                  <a:srgbClr val="000000"/>
                </a:solidFill>
                <a:prstDash val="solid"/>
                <a:headEnd type="none" w="med" len="med"/>
                <a:tailEnd type="none" w="med" len="med"/>
              </a:ln>
            </p:spPr>
          </p:sp>
          <p:sp>
            <p:nvSpPr>
              <p:cNvPr id="36955" name="Text Box 41"/>
              <p:cNvSpPr txBox="1"/>
              <p:nvPr/>
            </p:nvSpPr>
            <p:spPr>
              <a:xfrm>
                <a:off x="1063" y="2693"/>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56" name="Text Box 42"/>
              <p:cNvSpPr txBox="1"/>
              <p:nvPr/>
            </p:nvSpPr>
            <p:spPr>
              <a:xfrm>
                <a:off x="1074" y="2413"/>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57" name="Text Box 43"/>
              <p:cNvSpPr txBox="1"/>
              <p:nvPr/>
            </p:nvSpPr>
            <p:spPr>
              <a:xfrm>
                <a:off x="1307" y="2552"/>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58" name="Text Box 44"/>
              <p:cNvSpPr txBox="1"/>
              <p:nvPr/>
            </p:nvSpPr>
            <p:spPr>
              <a:xfrm>
                <a:off x="1209" y="2723"/>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36959" name="Line 69"/>
              <p:cNvSpPr/>
              <p:nvPr/>
            </p:nvSpPr>
            <p:spPr>
              <a:xfrm>
                <a:off x="1035" y="2920"/>
                <a:ext cx="376" cy="0"/>
              </a:xfrm>
              <a:prstGeom prst="line">
                <a:avLst/>
              </a:prstGeom>
              <a:ln w="19050" cap="flat" cmpd="sng">
                <a:solidFill>
                  <a:srgbClr val="000000"/>
                </a:solidFill>
                <a:prstDash val="solid"/>
                <a:headEnd type="none" w="med" len="med"/>
                <a:tailEnd type="none" w="med" len="med"/>
              </a:ln>
            </p:spPr>
          </p:sp>
          <p:sp>
            <p:nvSpPr>
              <p:cNvPr id="36960" name="Oval 70"/>
              <p:cNvSpPr/>
              <p:nvPr/>
            </p:nvSpPr>
            <p:spPr>
              <a:xfrm>
                <a:off x="860" y="2368"/>
                <a:ext cx="90" cy="227"/>
              </a:xfrm>
              <a:prstGeom prst="ellipse">
                <a:avLst/>
              </a:prstGeom>
              <a:noFill/>
              <a:ln w="19050" cap="flat" cmpd="sng">
                <a:solidFill>
                  <a:srgbClr val="008000"/>
                </a:solidFill>
                <a:prstDash val="dash"/>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36961" name="Oval 71"/>
              <p:cNvSpPr/>
              <p:nvPr/>
            </p:nvSpPr>
            <p:spPr>
              <a:xfrm>
                <a:off x="859" y="2688"/>
                <a:ext cx="90" cy="227"/>
              </a:xfrm>
              <a:prstGeom prst="ellipse">
                <a:avLst/>
              </a:prstGeom>
              <a:noFill/>
              <a:ln w="19050" cap="flat" cmpd="sng">
                <a:solidFill>
                  <a:srgbClr val="008000"/>
                </a:solidFill>
                <a:prstDash val="dash"/>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36962" name="Line 72"/>
              <p:cNvSpPr/>
              <p:nvPr/>
            </p:nvSpPr>
            <p:spPr>
              <a:xfrm>
                <a:off x="905" y="2603"/>
                <a:ext cx="0" cy="90"/>
              </a:xfrm>
              <a:prstGeom prst="line">
                <a:avLst/>
              </a:prstGeom>
              <a:ln w="19050" cap="flat" cmpd="sng">
                <a:solidFill>
                  <a:srgbClr val="008000"/>
                </a:solidFill>
                <a:prstDash val="solid"/>
                <a:headEnd type="none" w="med" len="med"/>
                <a:tailEnd type="none" w="med" len="med"/>
              </a:ln>
            </p:spPr>
          </p:sp>
          <p:sp>
            <p:nvSpPr>
              <p:cNvPr id="36963" name="Line 73"/>
              <p:cNvSpPr/>
              <p:nvPr/>
            </p:nvSpPr>
            <p:spPr>
              <a:xfrm flipH="1">
                <a:off x="723" y="2648"/>
                <a:ext cx="182" cy="0"/>
              </a:xfrm>
              <a:prstGeom prst="line">
                <a:avLst/>
              </a:prstGeom>
              <a:ln w="19050" cap="flat" cmpd="sng">
                <a:solidFill>
                  <a:srgbClr val="008000"/>
                </a:solidFill>
                <a:prstDash val="solid"/>
                <a:headEnd type="none" w="med" len="med"/>
                <a:tailEnd type="none" w="med" len="med"/>
              </a:ln>
            </p:spPr>
          </p:sp>
          <p:sp>
            <p:nvSpPr>
              <p:cNvPr id="36964" name="Line 74"/>
              <p:cNvSpPr/>
              <p:nvPr/>
            </p:nvSpPr>
            <p:spPr>
              <a:xfrm flipV="1">
                <a:off x="723" y="2466"/>
                <a:ext cx="0" cy="182"/>
              </a:xfrm>
              <a:prstGeom prst="line">
                <a:avLst/>
              </a:prstGeom>
              <a:ln w="19050" cap="flat" cmpd="sng">
                <a:solidFill>
                  <a:srgbClr val="008000"/>
                </a:solidFill>
                <a:prstDash val="solid"/>
                <a:headEnd type="none" w="med" len="med"/>
                <a:tailEnd type="none" w="med" len="med"/>
              </a:ln>
            </p:spPr>
          </p:sp>
          <p:sp>
            <p:nvSpPr>
              <p:cNvPr id="36965" name="Line 75"/>
              <p:cNvSpPr/>
              <p:nvPr/>
            </p:nvSpPr>
            <p:spPr>
              <a:xfrm flipV="1">
                <a:off x="723" y="2064"/>
                <a:ext cx="0" cy="422"/>
              </a:xfrm>
              <a:prstGeom prst="line">
                <a:avLst/>
              </a:prstGeom>
              <a:ln w="19050" cap="flat" cmpd="sng">
                <a:solidFill>
                  <a:schemeClr val="tx1"/>
                </a:solidFill>
                <a:prstDash val="solid"/>
                <a:headEnd type="none" w="med" len="med"/>
                <a:tailEnd type="none" w="med" len="med"/>
              </a:ln>
            </p:spPr>
          </p:sp>
          <p:sp>
            <p:nvSpPr>
              <p:cNvPr id="36966" name="Line 76"/>
              <p:cNvSpPr/>
              <p:nvPr/>
            </p:nvSpPr>
            <p:spPr>
              <a:xfrm>
                <a:off x="723" y="2064"/>
                <a:ext cx="887" cy="0"/>
              </a:xfrm>
              <a:prstGeom prst="line">
                <a:avLst/>
              </a:prstGeom>
              <a:ln w="19050" cap="flat" cmpd="sng">
                <a:solidFill>
                  <a:schemeClr val="tx1"/>
                </a:solidFill>
                <a:prstDash val="solid"/>
                <a:headEnd type="none" w="med" len="med"/>
                <a:tailEnd type="none" w="med" len="med"/>
              </a:ln>
            </p:spPr>
          </p:sp>
          <p:sp>
            <p:nvSpPr>
              <p:cNvPr id="36967" name="Line 77"/>
              <p:cNvSpPr/>
              <p:nvPr/>
            </p:nvSpPr>
            <p:spPr>
              <a:xfrm>
                <a:off x="1610" y="2069"/>
                <a:ext cx="0" cy="579"/>
              </a:xfrm>
              <a:prstGeom prst="line">
                <a:avLst/>
              </a:prstGeom>
              <a:ln w="19050" cap="flat" cmpd="sng">
                <a:solidFill>
                  <a:schemeClr val="tx1"/>
                </a:solidFill>
                <a:prstDash val="solid"/>
                <a:headEnd type="none" w="med" len="med"/>
                <a:tailEnd type="none" w="med" len="med"/>
              </a:ln>
            </p:spPr>
          </p:sp>
          <p:sp>
            <p:nvSpPr>
              <p:cNvPr id="36968" name="Oval 21"/>
              <p:cNvSpPr/>
              <p:nvPr/>
            </p:nvSpPr>
            <p:spPr>
              <a:xfrm>
                <a:off x="1749" y="2638"/>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graphicFrame>
          <p:nvGraphicFramePr>
            <p:cNvPr id="36868" name="Object 165"/>
            <p:cNvGraphicFramePr>
              <a:graphicFrameLocks/>
            </p:cNvGraphicFramePr>
            <p:nvPr/>
          </p:nvGraphicFramePr>
          <p:xfrm>
            <a:off x="794" y="3481"/>
            <a:ext cx="590" cy="267"/>
          </p:xfrm>
          <a:graphic>
            <a:graphicData uri="http://schemas.openxmlformats.org/presentationml/2006/ole">
              <p:oleObj spid="_x0000_s194561" r:id="rId5" imgW="533169" imgH="241195" progId="Equation.DSMT4">
                <p:embed/>
              </p:oleObj>
            </a:graphicData>
          </a:graphic>
        </p:graphicFrame>
        <p:sp>
          <p:nvSpPr>
            <p:cNvPr id="36943" name="Text Box 173"/>
            <p:cNvSpPr txBox="1"/>
            <p:nvPr/>
          </p:nvSpPr>
          <p:spPr>
            <a:xfrm>
              <a:off x="521" y="3158"/>
              <a:ext cx="1134" cy="268"/>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b="1" dirty="0">
                  <a:latin typeface="Arial" panose="020B0604020202020204" pitchFamily="34" charset="0"/>
                  <a:ea typeface="黑体" panose="02010609060101010101" pitchFamily="49" charset="-122"/>
                </a:rPr>
                <a:t>a)</a:t>
              </a:r>
              <a:r>
                <a:rPr lang="zh-CN" altLang="en-US" sz="2000" b="1" dirty="0">
                  <a:latin typeface="Arial" panose="020B0604020202020204" pitchFamily="34" charset="0"/>
                  <a:ea typeface="黑体" panose="02010609060101010101" pitchFamily="49" charset="-122"/>
                </a:rPr>
                <a:t>电压跟随器</a:t>
              </a:r>
              <a:endParaRPr lang="en-US" altLang="zh-CN" sz="2000" b="1" dirty="0">
                <a:latin typeface="Arial" panose="020B0604020202020204" pitchFamily="34" charset="0"/>
                <a:ea typeface="黑体" panose="02010609060101010101" pitchFamily="49" charset="-122"/>
              </a:endParaRPr>
            </a:p>
          </p:txBody>
        </p:sp>
      </p:grpSp>
      <p:sp>
        <p:nvSpPr>
          <p:cNvPr id="134318" name="Text Box 174"/>
          <p:cNvSpPr txBox="1"/>
          <p:nvPr/>
        </p:nvSpPr>
        <p:spPr>
          <a:xfrm>
            <a:off x="3563938" y="4941888"/>
            <a:ext cx="1800225" cy="42545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b="1" dirty="0">
                <a:latin typeface="Arial" panose="020B0604020202020204" pitchFamily="34" charset="0"/>
                <a:ea typeface="黑体" panose="02010609060101010101" pitchFamily="49" charset="-122"/>
              </a:rPr>
              <a:t>b)</a:t>
            </a:r>
            <a:r>
              <a:rPr lang="zh-CN" altLang="en-US" sz="2000" b="1" dirty="0">
                <a:latin typeface="Arial" panose="020B0604020202020204" pitchFamily="34" charset="0"/>
                <a:ea typeface="黑体" panose="02010609060101010101" pitchFamily="49" charset="-122"/>
              </a:rPr>
              <a:t>同相放大器</a:t>
            </a:r>
            <a:endParaRPr lang="en-US" altLang="zh-CN" sz="2000" b="1" dirty="0">
              <a:latin typeface="Arial" panose="020B0604020202020204" pitchFamily="34" charset="0"/>
              <a:ea typeface="黑体" panose="02010609060101010101" pitchFamily="49" charset="-122"/>
            </a:endParaRPr>
          </a:p>
        </p:txBody>
      </p:sp>
      <p:sp>
        <p:nvSpPr>
          <p:cNvPr id="134319" name="Text Box 175"/>
          <p:cNvSpPr txBox="1"/>
          <p:nvPr/>
        </p:nvSpPr>
        <p:spPr>
          <a:xfrm>
            <a:off x="6588125" y="5229225"/>
            <a:ext cx="1800225" cy="42545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b="1" dirty="0">
                <a:latin typeface="Arial" panose="020B0604020202020204" pitchFamily="34" charset="0"/>
                <a:ea typeface="黑体" panose="02010609060101010101" pitchFamily="49" charset="-122"/>
              </a:rPr>
              <a:t>c)</a:t>
            </a:r>
            <a:r>
              <a:rPr lang="zh-CN" altLang="en-US" sz="2000" b="1" dirty="0">
                <a:latin typeface="Arial" panose="020B0604020202020204" pitchFamily="34" charset="0"/>
                <a:ea typeface="黑体" panose="02010609060101010101" pitchFamily="49" charset="-122"/>
              </a:rPr>
              <a:t>反相放大器</a:t>
            </a:r>
            <a:endParaRPr lang="en-US" altLang="zh-CN" sz="2000" b="1" dirty="0">
              <a:latin typeface="Arial" panose="020B0604020202020204" pitchFamily="34" charset="0"/>
              <a:ea typeface="黑体" panose="02010609060101010101" pitchFamily="49" charset="-122"/>
            </a:endParaRPr>
          </a:p>
        </p:txBody>
      </p:sp>
      <p:grpSp>
        <p:nvGrpSpPr>
          <p:cNvPr id="4" name="Group 186"/>
          <p:cNvGrpSpPr/>
          <p:nvPr/>
        </p:nvGrpSpPr>
        <p:grpSpPr>
          <a:xfrm>
            <a:off x="5940425" y="2733675"/>
            <a:ext cx="3016250" cy="2546350"/>
            <a:chOff x="3742" y="1722"/>
            <a:chExt cx="1900" cy="1604"/>
          </a:xfrm>
        </p:grpSpPr>
        <p:grpSp>
          <p:nvGrpSpPr>
            <p:cNvPr id="36907" name="Group 184"/>
            <p:cNvGrpSpPr/>
            <p:nvPr/>
          </p:nvGrpSpPr>
          <p:grpSpPr>
            <a:xfrm>
              <a:off x="3742" y="1722"/>
              <a:ext cx="1900" cy="1604"/>
              <a:chOff x="3742" y="1722"/>
              <a:chExt cx="1900" cy="1604"/>
            </a:xfrm>
          </p:grpSpPr>
          <p:sp>
            <p:nvSpPr>
              <p:cNvPr id="36911" name="AutoShape 127"/>
              <p:cNvSpPr/>
              <p:nvPr/>
            </p:nvSpPr>
            <p:spPr>
              <a:xfrm rot="5400000">
                <a:off x="4687" y="2266"/>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12" name="Line 128"/>
              <p:cNvSpPr/>
              <p:nvPr/>
            </p:nvSpPr>
            <p:spPr>
              <a:xfrm>
                <a:off x="4604" y="2205"/>
                <a:ext cx="376" cy="0"/>
              </a:xfrm>
              <a:prstGeom prst="line">
                <a:avLst/>
              </a:prstGeom>
              <a:ln w="19050" cap="flat" cmpd="sng">
                <a:solidFill>
                  <a:schemeClr val="tx1"/>
                </a:solidFill>
                <a:prstDash val="solid"/>
                <a:headEnd type="none" w="med" len="med"/>
                <a:tailEnd type="none" w="med" len="med"/>
              </a:ln>
            </p:spPr>
          </p:sp>
          <p:sp>
            <p:nvSpPr>
              <p:cNvPr id="36913" name="Line 129"/>
              <p:cNvSpPr/>
              <p:nvPr/>
            </p:nvSpPr>
            <p:spPr>
              <a:xfrm rot="5400000">
                <a:off x="4665" y="2519"/>
                <a:ext cx="627" cy="0"/>
              </a:xfrm>
              <a:prstGeom prst="line">
                <a:avLst/>
              </a:prstGeom>
              <a:ln w="19050" cap="flat" cmpd="sng">
                <a:solidFill>
                  <a:srgbClr val="000000"/>
                </a:solidFill>
                <a:prstDash val="solid"/>
                <a:headEnd type="none" w="med" len="med"/>
                <a:tailEnd type="none" w="med" len="med"/>
              </a:ln>
            </p:spPr>
          </p:sp>
          <p:sp>
            <p:nvSpPr>
              <p:cNvPr id="36914" name="Line 130"/>
              <p:cNvSpPr/>
              <p:nvPr/>
            </p:nvSpPr>
            <p:spPr>
              <a:xfrm rot="5400000">
                <a:off x="4289" y="2519"/>
                <a:ext cx="627" cy="0"/>
              </a:xfrm>
              <a:prstGeom prst="line">
                <a:avLst/>
              </a:prstGeom>
              <a:ln w="19050" cap="flat" cmpd="sng">
                <a:solidFill>
                  <a:srgbClr val="000000"/>
                </a:solidFill>
                <a:prstDash val="solid"/>
                <a:headEnd type="none" w="med" len="med"/>
                <a:tailEnd type="none" w="med" len="med"/>
              </a:ln>
            </p:spPr>
          </p:sp>
          <p:sp>
            <p:nvSpPr>
              <p:cNvPr id="36915" name="Text Box 131"/>
              <p:cNvSpPr txBox="1"/>
              <p:nvPr/>
            </p:nvSpPr>
            <p:spPr>
              <a:xfrm>
                <a:off x="4811" y="2222"/>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16" name="Line 132"/>
              <p:cNvSpPr/>
              <p:nvPr/>
            </p:nvSpPr>
            <p:spPr>
              <a:xfrm>
                <a:off x="4980" y="2571"/>
                <a:ext cx="392" cy="2"/>
              </a:xfrm>
              <a:prstGeom prst="line">
                <a:avLst/>
              </a:prstGeom>
              <a:ln w="19050" cap="flat" cmpd="sng">
                <a:solidFill>
                  <a:srgbClr val="000000"/>
                </a:solidFill>
                <a:prstDash val="solid"/>
                <a:headEnd type="none" w="med" len="med"/>
                <a:tailEnd type="none" w="med" len="med"/>
              </a:ln>
            </p:spPr>
          </p:sp>
          <p:sp>
            <p:nvSpPr>
              <p:cNvPr id="36917" name="Text Box 133"/>
              <p:cNvSpPr txBox="1"/>
              <p:nvPr/>
            </p:nvSpPr>
            <p:spPr>
              <a:xfrm>
                <a:off x="4636" y="2607"/>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18" name="Text Box 134"/>
              <p:cNvSpPr txBox="1"/>
              <p:nvPr/>
            </p:nvSpPr>
            <p:spPr>
              <a:xfrm>
                <a:off x="4647" y="2327"/>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19" name="Text Box 135"/>
              <p:cNvSpPr txBox="1"/>
              <p:nvPr/>
            </p:nvSpPr>
            <p:spPr>
              <a:xfrm>
                <a:off x="4880" y="2466"/>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920" name="Text Box 136"/>
              <p:cNvSpPr txBox="1"/>
              <p:nvPr/>
            </p:nvSpPr>
            <p:spPr>
              <a:xfrm>
                <a:off x="4782" y="2637"/>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36921" name="Line 137"/>
              <p:cNvSpPr/>
              <p:nvPr/>
            </p:nvSpPr>
            <p:spPr>
              <a:xfrm>
                <a:off x="4608" y="2834"/>
                <a:ext cx="376" cy="0"/>
              </a:xfrm>
              <a:prstGeom prst="line">
                <a:avLst/>
              </a:prstGeom>
              <a:ln w="19050" cap="flat" cmpd="sng">
                <a:solidFill>
                  <a:srgbClr val="000000"/>
                </a:solidFill>
                <a:prstDash val="solid"/>
                <a:headEnd type="none" w="med" len="med"/>
                <a:tailEnd type="none" w="med" len="med"/>
              </a:ln>
            </p:spPr>
          </p:sp>
          <p:sp>
            <p:nvSpPr>
              <p:cNvPr id="36922" name="Oval 138"/>
              <p:cNvSpPr/>
              <p:nvPr/>
            </p:nvSpPr>
            <p:spPr>
              <a:xfrm>
                <a:off x="5372" y="254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23" name="Text Box 139"/>
              <p:cNvSpPr txBox="1"/>
              <p:nvPr/>
            </p:nvSpPr>
            <p:spPr>
              <a:xfrm>
                <a:off x="5327" y="2338"/>
                <a:ext cx="315"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924" name="Line 140"/>
              <p:cNvSpPr/>
              <p:nvPr/>
            </p:nvSpPr>
            <p:spPr>
              <a:xfrm flipH="1">
                <a:off x="4289" y="2692"/>
                <a:ext cx="312" cy="0"/>
              </a:xfrm>
              <a:prstGeom prst="line">
                <a:avLst/>
              </a:prstGeom>
              <a:ln w="19050" cap="flat" cmpd="sng">
                <a:solidFill>
                  <a:srgbClr val="000000"/>
                </a:solidFill>
                <a:prstDash val="solid"/>
                <a:headEnd type="none" w="med" len="med"/>
                <a:tailEnd type="none" w="med" len="med"/>
              </a:ln>
            </p:spPr>
          </p:sp>
          <p:sp>
            <p:nvSpPr>
              <p:cNvPr id="36925" name="Oval 141"/>
              <p:cNvSpPr/>
              <p:nvPr/>
            </p:nvSpPr>
            <p:spPr>
              <a:xfrm>
                <a:off x="3792" y="237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26" name="Text Box 142"/>
              <p:cNvSpPr txBox="1"/>
              <p:nvPr/>
            </p:nvSpPr>
            <p:spPr>
              <a:xfrm>
                <a:off x="3742" y="2152"/>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927" name="Line 143"/>
              <p:cNvSpPr/>
              <p:nvPr/>
            </p:nvSpPr>
            <p:spPr>
              <a:xfrm>
                <a:off x="3835" y="2392"/>
                <a:ext cx="767" cy="2"/>
              </a:xfrm>
              <a:prstGeom prst="line">
                <a:avLst/>
              </a:prstGeom>
              <a:ln w="19050" cap="flat" cmpd="sng">
                <a:solidFill>
                  <a:srgbClr val="000000"/>
                </a:solidFill>
                <a:prstDash val="solid"/>
                <a:headEnd type="none" w="med" len="med"/>
                <a:tailEnd type="none" w="med" len="med"/>
              </a:ln>
            </p:spPr>
          </p:sp>
          <p:sp>
            <p:nvSpPr>
              <p:cNvPr id="36928" name="Oval 144"/>
              <p:cNvSpPr/>
              <p:nvPr/>
            </p:nvSpPr>
            <p:spPr>
              <a:xfrm>
                <a:off x="4431" y="2272"/>
                <a:ext cx="90" cy="227"/>
              </a:xfrm>
              <a:prstGeom prst="ellipse">
                <a:avLst/>
              </a:prstGeom>
              <a:noFill/>
              <a:ln w="19050" cap="flat" cmpd="sng">
                <a:solidFill>
                  <a:srgbClr val="008000"/>
                </a:solidFill>
                <a:prstDash val="dash"/>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36929" name="Oval 145"/>
              <p:cNvSpPr/>
              <p:nvPr/>
            </p:nvSpPr>
            <p:spPr>
              <a:xfrm>
                <a:off x="4430" y="2592"/>
                <a:ext cx="90" cy="227"/>
              </a:xfrm>
              <a:prstGeom prst="ellipse">
                <a:avLst/>
              </a:prstGeom>
              <a:noFill/>
              <a:ln w="19050" cap="flat" cmpd="sng">
                <a:solidFill>
                  <a:srgbClr val="008000"/>
                </a:solidFill>
                <a:prstDash val="dash"/>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36930" name="Line 146"/>
              <p:cNvSpPr/>
              <p:nvPr/>
            </p:nvSpPr>
            <p:spPr>
              <a:xfrm>
                <a:off x="4476" y="2507"/>
                <a:ext cx="0" cy="90"/>
              </a:xfrm>
              <a:prstGeom prst="line">
                <a:avLst/>
              </a:prstGeom>
              <a:ln w="19050" cap="flat" cmpd="sng">
                <a:solidFill>
                  <a:srgbClr val="008000"/>
                </a:solidFill>
                <a:prstDash val="solid"/>
                <a:headEnd type="none" w="med" len="med"/>
                <a:tailEnd type="none" w="med" len="med"/>
              </a:ln>
            </p:spPr>
          </p:sp>
          <p:sp>
            <p:nvSpPr>
              <p:cNvPr id="36931" name="Line 147"/>
              <p:cNvSpPr/>
              <p:nvPr/>
            </p:nvSpPr>
            <p:spPr>
              <a:xfrm flipH="1">
                <a:off x="4062" y="2552"/>
                <a:ext cx="414" cy="0"/>
              </a:xfrm>
              <a:prstGeom prst="line">
                <a:avLst/>
              </a:prstGeom>
              <a:ln w="19050" cap="flat" cmpd="sng">
                <a:solidFill>
                  <a:srgbClr val="008000"/>
                </a:solidFill>
                <a:prstDash val="solid"/>
                <a:headEnd type="none" w="med" len="med"/>
                <a:tailEnd type="none" w="med" len="med"/>
              </a:ln>
            </p:spPr>
          </p:sp>
          <p:sp>
            <p:nvSpPr>
              <p:cNvPr id="36932" name="Line 148"/>
              <p:cNvSpPr/>
              <p:nvPr/>
            </p:nvSpPr>
            <p:spPr>
              <a:xfrm flipV="1">
                <a:off x="4062" y="2557"/>
                <a:ext cx="0" cy="651"/>
              </a:xfrm>
              <a:prstGeom prst="line">
                <a:avLst/>
              </a:prstGeom>
              <a:ln w="19050" cap="flat" cmpd="sng">
                <a:solidFill>
                  <a:srgbClr val="008000"/>
                </a:solidFill>
                <a:prstDash val="solid"/>
                <a:headEnd type="none" w="med" len="med"/>
                <a:tailEnd type="none" w="med" len="med"/>
              </a:ln>
            </p:spPr>
          </p:sp>
          <p:sp>
            <p:nvSpPr>
              <p:cNvPr id="36933" name="Line 149"/>
              <p:cNvSpPr/>
              <p:nvPr/>
            </p:nvSpPr>
            <p:spPr>
              <a:xfrm>
                <a:off x="4289" y="2693"/>
                <a:ext cx="0" cy="606"/>
              </a:xfrm>
              <a:prstGeom prst="line">
                <a:avLst/>
              </a:prstGeom>
              <a:ln w="19050" cap="flat" cmpd="sng">
                <a:solidFill>
                  <a:schemeClr val="tx1"/>
                </a:solidFill>
                <a:prstDash val="solid"/>
                <a:headEnd type="none" w="med" len="med"/>
                <a:tailEnd type="none" w="med" len="med"/>
              </a:ln>
            </p:spPr>
          </p:sp>
          <p:sp>
            <p:nvSpPr>
              <p:cNvPr id="36934" name="Line 150"/>
              <p:cNvSpPr/>
              <p:nvPr/>
            </p:nvSpPr>
            <p:spPr>
              <a:xfrm>
                <a:off x="4222" y="3299"/>
                <a:ext cx="136" cy="0"/>
              </a:xfrm>
              <a:prstGeom prst="line">
                <a:avLst/>
              </a:prstGeom>
              <a:ln w="28575" cap="flat" cmpd="sng">
                <a:solidFill>
                  <a:schemeClr val="tx1"/>
                </a:solidFill>
                <a:prstDash val="solid"/>
                <a:headEnd type="none" w="med" len="med"/>
                <a:tailEnd type="none" w="med" len="med"/>
              </a:ln>
            </p:spPr>
          </p:sp>
          <p:sp>
            <p:nvSpPr>
              <p:cNvPr id="36935" name="Line 151"/>
              <p:cNvSpPr/>
              <p:nvPr/>
            </p:nvSpPr>
            <p:spPr>
              <a:xfrm flipV="1">
                <a:off x="4299" y="1983"/>
                <a:ext cx="0" cy="409"/>
              </a:xfrm>
              <a:prstGeom prst="line">
                <a:avLst/>
              </a:prstGeom>
              <a:ln w="19050" cap="flat" cmpd="sng">
                <a:solidFill>
                  <a:schemeClr val="tx1"/>
                </a:solidFill>
                <a:prstDash val="solid"/>
                <a:headEnd type="none" w="med" len="med"/>
                <a:tailEnd type="none" w="med" len="med"/>
              </a:ln>
            </p:spPr>
          </p:sp>
          <p:sp>
            <p:nvSpPr>
              <p:cNvPr id="36936" name="Line 152"/>
              <p:cNvSpPr/>
              <p:nvPr/>
            </p:nvSpPr>
            <p:spPr>
              <a:xfrm>
                <a:off x="4289" y="1983"/>
                <a:ext cx="894" cy="0"/>
              </a:xfrm>
              <a:prstGeom prst="line">
                <a:avLst/>
              </a:prstGeom>
              <a:ln w="19050" cap="flat" cmpd="sng">
                <a:solidFill>
                  <a:schemeClr val="tx1"/>
                </a:solidFill>
                <a:prstDash val="solid"/>
                <a:headEnd type="none" w="med" len="med"/>
                <a:tailEnd type="none" w="med" len="med"/>
              </a:ln>
            </p:spPr>
          </p:sp>
          <p:sp>
            <p:nvSpPr>
              <p:cNvPr id="36937" name="Line 154"/>
              <p:cNvSpPr/>
              <p:nvPr/>
            </p:nvSpPr>
            <p:spPr>
              <a:xfrm>
                <a:off x="5191" y="1983"/>
                <a:ext cx="0" cy="590"/>
              </a:xfrm>
              <a:prstGeom prst="line">
                <a:avLst/>
              </a:prstGeom>
              <a:ln w="19050" cap="flat" cmpd="sng">
                <a:solidFill>
                  <a:schemeClr val="tx1"/>
                </a:solidFill>
                <a:prstDash val="solid"/>
                <a:headEnd type="none" w="med" len="med"/>
                <a:tailEnd type="none" w="med" len="med"/>
              </a:ln>
            </p:spPr>
          </p:sp>
          <p:sp>
            <p:nvSpPr>
              <p:cNvPr id="36938" name="Text Box 156"/>
              <p:cNvSpPr txBox="1"/>
              <p:nvPr/>
            </p:nvSpPr>
            <p:spPr>
              <a:xfrm>
                <a:off x="4003" y="2133"/>
                <a:ext cx="326" cy="19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6939" name="Text Box 157"/>
              <p:cNvSpPr txBox="1"/>
              <p:nvPr/>
            </p:nvSpPr>
            <p:spPr>
              <a:xfrm>
                <a:off x="4696" y="1722"/>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940" name="Line 159"/>
              <p:cNvSpPr/>
              <p:nvPr/>
            </p:nvSpPr>
            <p:spPr>
              <a:xfrm flipH="1">
                <a:off x="4062" y="3208"/>
                <a:ext cx="227" cy="0"/>
              </a:xfrm>
              <a:prstGeom prst="line">
                <a:avLst/>
              </a:prstGeom>
              <a:ln w="19050" cap="flat" cmpd="sng">
                <a:solidFill>
                  <a:srgbClr val="008000"/>
                </a:solidFill>
                <a:prstDash val="solid"/>
                <a:headEnd type="none" w="med" len="med"/>
                <a:tailEnd type="none" w="med" len="med"/>
              </a:ln>
            </p:spPr>
          </p:sp>
          <p:sp>
            <p:nvSpPr>
              <p:cNvPr id="36941" name="Text Box 160"/>
              <p:cNvSpPr txBox="1"/>
              <p:nvPr/>
            </p:nvSpPr>
            <p:spPr>
              <a:xfrm>
                <a:off x="4348" y="2936"/>
                <a:ext cx="997"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r>
                  <a:rPr lang="en-US" altLang="zh-CN" sz="2000" dirty="0">
                    <a:solidFill>
                      <a:srgbClr val="000099"/>
                    </a:solidFill>
                    <a:latin typeface="Arial" panose="020B0604020202020204" pitchFamily="34" charset="0"/>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r>
                  <a:rPr lang="en-US" altLang="zh-CN" sz="2000" dirty="0">
                    <a:solidFill>
                      <a:srgbClr val="000099"/>
                    </a:solidFill>
                    <a:latin typeface="Arial" panose="020B0604020202020204" pitchFamily="34" charset="0"/>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grpSp>
        <p:sp>
          <p:nvSpPr>
            <p:cNvPr id="36908" name="Rectangle 178"/>
            <p:cNvSpPr/>
            <p:nvPr/>
          </p:nvSpPr>
          <p:spPr>
            <a:xfrm>
              <a:off x="4662" y="194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09" name="Rectangle 179"/>
            <p:cNvSpPr/>
            <p:nvPr/>
          </p:nvSpPr>
          <p:spPr>
            <a:xfrm>
              <a:off x="3977" y="2357"/>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10" name="Rectangle 180"/>
            <p:cNvSpPr/>
            <p:nvPr/>
          </p:nvSpPr>
          <p:spPr>
            <a:xfrm rot="-5400000">
              <a:off x="4192" y="298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grpSp>
        <p:nvGrpSpPr>
          <p:cNvPr id="6" name="Group 188"/>
          <p:cNvGrpSpPr/>
          <p:nvPr/>
        </p:nvGrpSpPr>
        <p:grpSpPr>
          <a:xfrm>
            <a:off x="3065463" y="2997200"/>
            <a:ext cx="2935287" cy="1820863"/>
            <a:chOff x="1931" y="1888"/>
            <a:chExt cx="1849" cy="1147"/>
          </a:xfrm>
        </p:grpSpPr>
        <p:sp>
          <p:nvSpPr>
            <p:cNvPr id="36876" name="Text Box 93"/>
            <p:cNvSpPr txBox="1"/>
            <p:nvPr/>
          </p:nvSpPr>
          <p:spPr>
            <a:xfrm>
              <a:off x="3465" y="2523"/>
              <a:ext cx="315"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877" name="AutoShape 81"/>
            <p:cNvSpPr/>
            <p:nvPr/>
          </p:nvSpPr>
          <p:spPr>
            <a:xfrm rot="5400000">
              <a:off x="2825" y="2456"/>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878" name="Line 82"/>
            <p:cNvSpPr/>
            <p:nvPr/>
          </p:nvSpPr>
          <p:spPr>
            <a:xfrm>
              <a:off x="2742" y="2395"/>
              <a:ext cx="376" cy="0"/>
            </a:xfrm>
            <a:prstGeom prst="line">
              <a:avLst/>
            </a:prstGeom>
            <a:ln w="19050" cap="flat" cmpd="sng">
              <a:solidFill>
                <a:schemeClr val="tx1"/>
              </a:solidFill>
              <a:prstDash val="solid"/>
              <a:headEnd type="none" w="med" len="med"/>
              <a:tailEnd type="none" w="med" len="med"/>
            </a:ln>
          </p:spPr>
        </p:sp>
        <p:sp>
          <p:nvSpPr>
            <p:cNvPr id="36879" name="Line 83"/>
            <p:cNvSpPr/>
            <p:nvPr/>
          </p:nvSpPr>
          <p:spPr>
            <a:xfrm rot="5400000">
              <a:off x="2803" y="2709"/>
              <a:ext cx="627" cy="0"/>
            </a:xfrm>
            <a:prstGeom prst="line">
              <a:avLst/>
            </a:prstGeom>
            <a:ln w="19050" cap="flat" cmpd="sng">
              <a:solidFill>
                <a:srgbClr val="000000"/>
              </a:solidFill>
              <a:prstDash val="solid"/>
              <a:headEnd type="none" w="med" len="med"/>
              <a:tailEnd type="none" w="med" len="med"/>
            </a:ln>
          </p:spPr>
        </p:sp>
        <p:sp>
          <p:nvSpPr>
            <p:cNvPr id="36880" name="Line 84"/>
            <p:cNvSpPr/>
            <p:nvPr/>
          </p:nvSpPr>
          <p:spPr>
            <a:xfrm rot="5400000">
              <a:off x="2427" y="2709"/>
              <a:ext cx="627" cy="0"/>
            </a:xfrm>
            <a:prstGeom prst="line">
              <a:avLst/>
            </a:prstGeom>
            <a:ln w="19050" cap="flat" cmpd="sng">
              <a:solidFill>
                <a:srgbClr val="000000"/>
              </a:solidFill>
              <a:prstDash val="solid"/>
              <a:headEnd type="none" w="med" len="med"/>
              <a:tailEnd type="none" w="med" len="med"/>
            </a:ln>
          </p:spPr>
        </p:sp>
        <p:sp>
          <p:nvSpPr>
            <p:cNvPr id="36881" name="Text Box 85"/>
            <p:cNvSpPr txBox="1"/>
            <p:nvPr/>
          </p:nvSpPr>
          <p:spPr>
            <a:xfrm>
              <a:off x="2949" y="2412"/>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882" name="Line 86"/>
            <p:cNvSpPr/>
            <p:nvPr/>
          </p:nvSpPr>
          <p:spPr>
            <a:xfrm>
              <a:off x="3118" y="2761"/>
              <a:ext cx="392" cy="2"/>
            </a:xfrm>
            <a:prstGeom prst="line">
              <a:avLst/>
            </a:prstGeom>
            <a:ln w="19050" cap="flat" cmpd="sng">
              <a:solidFill>
                <a:srgbClr val="000000"/>
              </a:solidFill>
              <a:prstDash val="solid"/>
              <a:headEnd type="none" w="med" len="med"/>
              <a:tailEnd type="none" w="med" len="med"/>
            </a:ln>
          </p:spPr>
        </p:sp>
        <p:sp>
          <p:nvSpPr>
            <p:cNvPr id="36883" name="Text Box 87"/>
            <p:cNvSpPr txBox="1"/>
            <p:nvPr/>
          </p:nvSpPr>
          <p:spPr>
            <a:xfrm>
              <a:off x="2774" y="2797"/>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884" name="Text Box 88"/>
            <p:cNvSpPr txBox="1"/>
            <p:nvPr/>
          </p:nvSpPr>
          <p:spPr>
            <a:xfrm>
              <a:off x="2785" y="2517"/>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885" name="Text Box 89"/>
            <p:cNvSpPr txBox="1"/>
            <p:nvPr/>
          </p:nvSpPr>
          <p:spPr>
            <a:xfrm>
              <a:off x="3018" y="2656"/>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6886" name="Text Box 90"/>
            <p:cNvSpPr txBox="1"/>
            <p:nvPr/>
          </p:nvSpPr>
          <p:spPr>
            <a:xfrm>
              <a:off x="2920" y="2827"/>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36887" name="Line 91"/>
            <p:cNvSpPr/>
            <p:nvPr/>
          </p:nvSpPr>
          <p:spPr>
            <a:xfrm>
              <a:off x="2746" y="3024"/>
              <a:ext cx="376" cy="0"/>
            </a:xfrm>
            <a:prstGeom prst="line">
              <a:avLst/>
            </a:prstGeom>
            <a:ln w="19050" cap="flat" cmpd="sng">
              <a:solidFill>
                <a:srgbClr val="000000"/>
              </a:solidFill>
              <a:prstDash val="solid"/>
              <a:headEnd type="none" w="med" len="med"/>
              <a:tailEnd type="none" w="med" len="med"/>
            </a:ln>
          </p:spPr>
        </p:sp>
        <p:sp>
          <p:nvSpPr>
            <p:cNvPr id="36888" name="Oval 92"/>
            <p:cNvSpPr/>
            <p:nvPr/>
          </p:nvSpPr>
          <p:spPr>
            <a:xfrm>
              <a:off x="3510" y="273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889" name="Line 94"/>
            <p:cNvSpPr/>
            <p:nvPr/>
          </p:nvSpPr>
          <p:spPr>
            <a:xfrm flipH="1">
              <a:off x="2253" y="2882"/>
              <a:ext cx="486" cy="0"/>
            </a:xfrm>
            <a:prstGeom prst="line">
              <a:avLst/>
            </a:prstGeom>
            <a:ln w="19050" cap="flat" cmpd="sng">
              <a:solidFill>
                <a:srgbClr val="000000"/>
              </a:solidFill>
              <a:prstDash val="solid"/>
              <a:headEnd type="none" w="med" len="med"/>
              <a:tailEnd type="none" w="med" len="med"/>
            </a:ln>
          </p:spPr>
        </p:sp>
        <p:sp>
          <p:nvSpPr>
            <p:cNvPr id="36890" name="Oval 95"/>
            <p:cNvSpPr/>
            <p:nvPr/>
          </p:nvSpPr>
          <p:spPr>
            <a:xfrm>
              <a:off x="2251" y="286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891" name="Text Box 96"/>
            <p:cNvSpPr txBox="1"/>
            <p:nvPr/>
          </p:nvSpPr>
          <p:spPr>
            <a:xfrm>
              <a:off x="2105" y="276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892" name="Line 97"/>
            <p:cNvSpPr/>
            <p:nvPr/>
          </p:nvSpPr>
          <p:spPr>
            <a:xfrm>
              <a:off x="2421" y="2583"/>
              <a:ext cx="319" cy="1"/>
            </a:xfrm>
            <a:prstGeom prst="line">
              <a:avLst/>
            </a:prstGeom>
            <a:ln w="19050" cap="flat" cmpd="sng">
              <a:solidFill>
                <a:srgbClr val="000000"/>
              </a:solidFill>
              <a:prstDash val="solid"/>
              <a:headEnd type="none" w="med" len="med"/>
              <a:tailEnd type="none" w="med" len="med"/>
            </a:ln>
          </p:spPr>
        </p:sp>
        <p:sp>
          <p:nvSpPr>
            <p:cNvPr id="36893" name="Oval 99"/>
            <p:cNvSpPr/>
            <p:nvPr/>
          </p:nvSpPr>
          <p:spPr>
            <a:xfrm>
              <a:off x="2569" y="2462"/>
              <a:ext cx="90" cy="227"/>
            </a:xfrm>
            <a:prstGeom prst="ellipse">
              <a:avLst/>
            </a:prstGeom>
            <a:noFill/>
            <a:ln w="19050" cap="flat" cmpd="sng">
              <a:solidFill>
                <a:srgbClr val="008000"/>
              </a:solidFill>
              <a:prstDash val="dash"/>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36894" name="Oval 100"/>
            <p:cNvSpPr/>
            <p:nvPr/>
          </p:nvSpPr>
          <p:spPr>
            <a:xfrm>
              <a:off x="2568" y="2782"/>
              <a:ext cx="90" cy="227"/>
            </a:xfrm>
            <a:prstGeom prst="ellipse">
              <a:avLst/>
            </a:prstGeom>
            <a:noFill/>
            <a:ln w="19050" cap="flat" cmpd="sng">
              <a:solidFill>
                <a:srgbClr val="008000"/>
              </a:solidFill>
              <a:prstDash val="dash"/>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36895" name="Line 101"/>
            <p:cNvSpPr/>
            <p:nvPr/>
          </p:nvSpPr>
          <p:spPr>
            <a:xfrm>
              <a:off x="2614" y="2697"/>
              <a:ext cx="0" cy="90"/>
            </a:xfrm>
            <a:prstGeom prst="line">
              <a:avLst/>
            </a:prstGeom>
            <a:ln w="19050" cap="flat" cmpd="sng">
              <a:solidFill>
                <a:srgbClr val="008000"/>
              </a:solidFill>
              <a:prstDash val="solid"/>
              <a:headEnd type="none" w="med" len="med"/>
              <a:tailEnd type="none" w="med" len="med"/>
            </a:ln>
          </p:spPr>
        </p:sp>
        <p:sp>
          <p:nvSpPr>
            <p:cNvPr id="36896" name="Line 102"/>
            <p:cNvSpPr/>
            <p:nvPr/>
          </p:nvSpPr>
          <p:spPr>
            <a:xfrm flipH="1">
              <a:off x="2432" y="2742"/>
              <a:ext cx="182" cy="0"/>
            </a:xfrm>
            <a:prstGeom prst="line">
              <a:avLst/>
            </a:prstGeom>
            <a:ln w="19050" cap="flat" cmpd="sng">
              <a:solidFill>
                <a:srgbClr val="008000"/>
              </a:solidFill>
              <a:prstDash val="solid"/>
              <a:headEnd type="none" w="med" len="med"/>
              <a:tailEnd type="none" w="med" len="med"/>
            </a:ln>
          </p:spPr>
        </p:sp>
        <p:sp>
          <p:nvSpPr>
            <p:cNvPr id="36897" name="Line 103"/>
            <p:cNvSpPr/>
            <p:nvPr/>
          </p:nvSpPr>
          <p:spPr>
            <a:xfrm flipV="1">
              <a:off x="2424" y="2560"/>
              <a:ext cx="0" cy="182"/>
            </a:xfrm>
            <a:prstGeom prst="line">
              <a:avLst/>
            </a:prstGeom>
            <a:ln w="19050" cap="flat" cmpd="sng">
              <a:solidFill>
                <a:srgbClr val="008000"/>
              </a:solidFill>
              <a:prstDash val="solid"/>
              <a:headEnd type="none" w="med" len="med"/>
              <a:tailEnd type="none" w="med" len="med"/>
            </a:ln>
          </p:spPr>
        </p:sp>
        <p:sp>
          <p:nvSpPr>
            <p:cNvPr id="36898" name="Line 118"/>
            <p:cNvSpPr/>
            <p:nvPr/>
          </p:nvSpPr>
          <p:spPr>
            <a:xfrm>
              <a:off x="1997" y="2173"/>
              <a:ext cx="0" cy="136"/>
            </a:xfrm>
            <a:prstGeom prst="line">
              <a:avLst/>
            </a:prstGeom>
            <a:ln w="19050" cap="flat" cmpd="sng">
              <a:solidFill>
                <a:schemeClr val="tx1"/>
              </a:solidFill>
              <a:prstDash val="solid"/>
              <a:headEnd type="none" w="med" len="med"/>
              <a:tailEnd type="none" w="med" len="med"/>
            </a:ln>
          </p:spPr>
        </p:sp>
        <p:sp>
          <p:nvSpPr>
            <p:cNvPr id="36899" name="Line 119"/>
            <p:cNvSpPr/>
            <p:nvPr/>
          </p:nvSpPr>
          <p:spPr>
            <a:xfrm>
              <a:off x="1931" y="2309"/>
              <a:ext cx="136" cy="0"/>
            </a:xfrm>
            <a:prstGeom prst="line">
              <a:avLst/>
            </a:prstGeom>
            <a:ln w="28575" cap="flat" cmpd="sng">
              <a:solidFill>
                <a:schemeClr val="tx1"/>
              </a:solidFill>
              <a:prstDash val="solid"/>
              <a:headEnd type="none" w="med" len="med"/>
              <a:tailEnd type="none" w="med" len="med"/>
            </a:ln>
          </p:spPr>
        </p:sp>
        <p:sp>
          <p:nvSpPr>
            <p:cNvPr id="36900" name="Line 120"/>
            <p:cNvSpPr/>
            <p:nvPr/>
          </p:nvSpPr>
          <p:spPr>
            <a:xfrm flipV="1">
              <a:off x="2429" y="2173"/>
              <a:ext cx="0" cy="409"/>
            </a:xfrm>
            <a:prstGeom prst="line">
              <a:avLst/>
            </a:prstGeom>
            <a:ln w="19050" cap="flat" cmpd="sng">
              <a:solidFill>
                <a:schemeClr val="tx1"/>
              </a:solidFill>
              <a:prstDash val="solid"/>
              <a:headEnd type="none" w="med" len="med"/>
              <a:tailEnd type="none" w="med" len="med"/>
            </a:ln>
          </p:spPr>
        </p:sp>
        <p:sp>
          <p:nvSpPr>
            <p:cNvPr id="36901" name="Line 121"/>
            <p:cNvSpPr/>
            <p:nvPr/>
          </p:nvSpPr>
          <p:spPr>
            <a:xfrm>
              <a:off x="1997" y="2173"/>
              <a:ext cx="1324" cy="0"/>
            </a:xfrm>
            <a:prstGeom prst="line">
              <a:avLst/>
            </a:prstGeom>
            <a:ln w="19050" cap="flat" cmpd="sng">
              <a:solidFill>
                <a:schemeClr val="tx1"/>
              </a:solidFill>
              <a:prstDash val="solid"/>
              <a:headEnd type="none" w="med" len="med"/>
              <a:tailEnd type="none" w="med" len="med"/>
            </a:ln>
          </p:spPr>
        </p:sp>
        <p:sp>
          <p:nvSpPr>
            <p:cNvPr id="36902" name="Line 123"/>
            <p:cNvSpPr/>
            <p:nvPr/>
          </p:nvSpPr>
          <p:spPr>
            <a:xfrm>
              <a:off x="3329" y="2173"/>
              <a:ext cx="0" cy="590"/>
            </a:xfrm>
            <a:prstGeom prst="line">
              <a:avLst/>
            </a:prstGeom>
            <a:ln w="19050" cap="flat" cmpd="sng">
              <a:solidFill>
                <a:schemeClr val="tx1"/>
              </a:solidFill>
              <a:prstDash val="solid"/>
              <a:headEnd type="none" w="med" len="med"/>
              <a:tailEnd type="none" w="med" len="med"/>
            </a:ln>
          </p:spPr>
        </p:sp>
        <p:sp>
          <p:nvSpPr>
            <p:cNvPr id="36903" name="Text Box 124"/>
            <p:cNvSpPr txBox="1"/>
            <p:nvPr/>
          </p:nvSpPr>
          <p:spPr>
            <a:xfrm>
              <a:off x="2141" y="1888"/>
              <a:ext cx="326" cy="19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6904" name="Text Box 125"/>
            <p:cNvSpPr txBox="1"/>
            <p:nvPr/>
          </p:nvSpPr>
          <p:spPr>
            <a:xfrm>
              <a:off x="2834" y="1896"/>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6905" name="Rectangle 181"/>
            <p:cNvSpPr/>
            <p:nvPr/>
          </p:nvSpPr>
          <p:spPr>
            <a:xfrm>
              <a:off x="2803" y="2138"/>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6906" name="Rectangle 182"/>
            <p:cNvSpPr/>
            <p:nvPr/>
          </p:nvSpPr>
          <p:spPr>
            <a:xfrm>
              <a:off x="2107" y="213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134310"/>
                                        </p:tgtEl>
                                        <p:attrNameLst>
                                          <p:attrName>style.visibility</p:attrName>
                                        </p:attrNameLst>
                                      </p:cBhvr>
                                      <p:to>
                                        <p:strVal val="visible"/>
                                      </p:to>
                                    </p:set>
                                    <p:animEffect transition="in" filter="slide(fromRight)">
                                      <p:cBhvr>
                                        <p:cTn id="12" dur="500"/>
                                        <p:tgtEl>
                                          <p:spTgt spid="1343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134318"/>
                                        </p:tgtEl>
                                        <p:attrNameLst>
                                          <p:attrName>style.visibility</p:attrName>
                                        </p:attrNameLst>
                                      </p:cBhvr>
                                      <p:to>
                                        <p:strVal val="visible"/>
                                      </p:to>
                                    </p:set>
                                    <p:animEffect transition="in" filter="slide(fromRight)">
                                      <p:cBhvr>
                                        <p:cTn id="15" dur="500"/>
                                        <p:tgtEl>
                                          <p:spTgt spid="134318"/>
                                        </p:tgtEl>
                                      </p:cBhvr>
                                    </p:animEffect>
                                  </p:childTnLst>
                                </p:cTn>
                              </p:par>
                              <p:par>
                                <p:cTn id="16" presetID="12" presetClass="entr" presetSubtype="2"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slide(fromRigh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2" fill="hold" nodeType="clickEffect">
                                  <p:stCondLst>
                                    <p:cond delay="0"/>
                                  </p:stCondLst>
                                  <p:childTnLst>
                                    <p:set>
                                      <p:cBhvr>
                                        <p:cTn id="22" dur="1" fill="hold">
                                          <p:stCondLst>
                                            <p:cond delay="0"/>
                                          </p:stCondLst>
                                        </p:cTn>
                                        <p:tgtEl>
                                          <p:spTgt spid="134312"/>
                                        </p:tgtEl>
                                        <p:attrNameLst>
                                          <p:attrName>style.visibility</p:attrName>
                                        </p:attrNameLst>
                                      </p:cBhvr>
                                      <p:to>
                                        <p:strVal val="visible"/>
                                      </p:to>
                                    </p:set>
                                    <p:animEffect transition="in" filter="slide(fromRight)">
                                      <p:cBhvr>
                                        <p:cTn id="23" dur="500"/>
                                        <p:tgtEl>
                                          <p:spTgt spid="134312"/>
                                        </p:tgtEl>
                                      </p:cBhvr>
                                    </p:animEffect>
                                  </p:childTnLst>
                                </p:cTn>
                              </p:par>
                              <p:par>
                                <p:cTn id="24" presetID="12" presetClass="entr" presetSubtype="2" fill="hold" grpId="0" nodeType="withEffect">
                                  <p:stCondLst>
                                    <p:cond delay="0"/>
                                  </p:stCondLst>
                                  <p:childTnLst>
                                    <p:set>
                                      <p:cBhvr>
                                        <p:cTn id="25" dur="1" fill="hold">
                                          <p:stCondLst>
                                            <p:cond delay="0"/>
                                          </p:stCondLst>
                                        </p:cTn>
                                        <p:tgtEl>
                                          <p:spTgt spid="134319"/>
                                        </p:tgtEl>
                                        <p:attrNameLst>
                                          <p:attrName>style.visibility</p:attrName>
                                        </p:attrNameLst>
                                      </p:cBhvr>
                                      <p:to>
                                        <p:strVal val="visible"/>
                                      </p:to>
                                    </p:set>
                                    <p:animEffect transition="in" filter="slide(fromRight)">
                                      <p:cBhvr>
                                        <p:cTn id="26" dur="500"/>
                                        <p:tgtEl>
                                          <p:spTgt spid="134319"/>
                                        </p:tgtEl>
                                      </p:cBhvr>
                                    </p:animEffect>
                                  </p:childTnLst>
                                </p:cTn>
                              </p:par>
                              <p:par>
                                <p:cTn id="27" presetID="12" presetClass="entr" presetSubtype="2"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slide(fromRight)">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318" grpId="0"/>
      <p:bldP spid="134319"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5"/>
          <p:cNvSpPr/>
          <p:nvPr/>
        </p:nvSpPr>
        <p:spPr>
          <a:xfrm>
            <a:off x="660400" y="1341438"/>
            <a:ext cx="8110538"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2.2.8.2  </a:t>
            </a:r>
            <a:r>
              <a:rPr lang="zh-CN" altLang="en-US" sz="2400" b="1" dirty="0">
                <a:solidFill>
                  <a:srgbClr val="000099"/>
                </a:solidFill>
                <a:latin typeface="Arial" panose="020B0604020202020204" pitchFamily="34" charset="0"/>
                <a:ea typeface="黑体" panose="02010609060101010101" pitchFamily="49" charset="-122"/>
              </a:rPr>
              <a:t>自举式高输入阻抗放大电路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150531" name="Rectangle 6"/>
          <p:cNvSpPr>
            <a:spLocks noGrp="1"/>
          </p:cNvSpPr>
          <p:nvPr>
            <p:ph type="title"/>
          </p:nvPr>
        </p:nvSpPr>
        <p:spPr>
          <a:xfrm>
            <a:off x="250825" y="115888"/>
            <a:ext cx="8229600" cy="1143000"/>
          </a:xfrm>
          <a:ln/>
        </p:spPr>
        <p:txBody>
          <a:bodyPr vert="horz" wrap="square" lIns="91440" tIns="45720" rIns="91440" bIns="45720" anchor="t" anchorCtr="0"/>
          <a:lstStyle/>
          <a:p>
            <a:pPr eaLnBrk="1" hangingPunct="1"/>
            <a:r>
              <a:rPr lang="en-US" altLang="zh-CN" dirty="0"/>
              <a:t>  </a:t>
            </a:r>
            <a:r>
              <a:rPr lang="en-US" altLang="zh-CN" sz="3200" b="1" dirty="0">
                <a:solidFill>
                  <a:srgbClr val="008000"/>
                </a:solidFill>
                <a:latin typeface="Times New Roman" panose="02020603050405020304" pitchFamily="18" charset="0"/>
              </a:rPr>
              <a:t>2.2.8  </a:t>
            </a:r>
            <a:r>
              <a:rPr lang="zh-CN" altLang="en-US" sz="3200" b="1" dirty="0">
                <a:solidFill>
                  <a:srgbClr val="008000"/>
                </a:solidFill>
                <a:latin typeface="Times New Roman" panose="02020603050405020304" pitchFamily="18" charset="0"/>
              </a:rPr>
              <a:t>高输入阻抗放大电路</a:t>
            </a:r>
          </a:p>
        </p:txBody>
      </p:sp>
      <p:sp>
        <p:nvSpPr>
          <p:cNvPr id="140295" name="Rectangle 7"/>
          <p:cNvSpPr/>
          <p:nvPr/>
        </p:nvSpPr>
        <p:spPr>
          <a:xfrm>
            <a:off x="-1905" y="2176780"/>
            <a:ext cx="9072880" cy="4411980"/>
          </a:xfrm>
          <a:prstGeom prst="rect">
            <a:avLst/>
          </a:prstGeom>
          <a:noFill/>
          <a:ln w="9525">
            <a:noFill/>
          </a:ln>
        </p:spPr>
        <p:txBody>
          <a:bodyPr wrap="square">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何谓自举电路?</a:t>
            </a:r>
          </a:p>
          <a:p>
            <a:pPr marL="342900" indent="-342900">
              <a:lnSpc>
                <a:spcPct val="120000"/>
              </a:lnSpc>
              <a:buClr>
                <a:schemeClr val="folHlink"/>
              </a:buClr>
              <a:buSzPct val="75000"/>
              <a:buFont typeface="Wingdings" panose="05000000000000000000" pitchFamily="2" charset="2"/>
            </a:pPr>
            <a:r>
              <a:rPr lang="zh-CN" altLang="en-US" sz="2400" b="1" dirty="0">
                <a:solidFill>
                  <a:schemeClr val="tx2"/>
                </a:solidFill>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自举电路是利用反馈使输入电阻的两端近似为等电位，</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减小向输入回路索取电流，从而提高输入阻抗的电路。</a:t>
            </a:r>
          </a:p>
          <a:p>
            <a:pPr marL="342900" indent="-342900">
              <a:lnSpc>
                <a:spcPct val="120000"/>
              </a:lnSpc>
              <a:spcBef>
                <a:spcPct val="9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是不是所有情况下都要求放大电路具有高的输入阻抗？</a:t>
            </a:r>
            <a:r>
              <a:rPr lang="en-US" altLang="zh-CN" sz="2400" b="1" dirty="0">
                <a:solidFill>
                  <a:srgbClr val="FF0000"/>
                </a:solidFill>
                <a:latin typeface="Arial" panose="020B0604020202020204" pitchFamily="34" charset="0"/>
                <a:ea typeface="黑体" panose="02010609060101010101" pitchFamily="49" charset="-122"/>
              </a:rPr>
              <a:t> </a:t>
            </a:r>
          </a:p>
          <a:p>
            <a:pPr lvl="1"/>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    </a:t>
            </a:r>
            <a:r>
              <a:rPr lang="zh-CN" altLang="en-US" sz="2400" b="1" dirty="0">
                <a:latin typeface="黑体" panose="02010609060101010101" pitchFamily="49" charset="-122"/>
                <a:ea typeface="黑体" panose="02010609060101010101" pitchFamily="49" charset="-122"/>
                <a:sym typeface="+mn-ea"/>
              </a:rPr>
              <a:t>事实上，测量放大电路的输入阻抗越高，输入端的噪声</a:t>
            </a:r>
          </a:p>
          <a:p>
            <a:pPr lvl="1"/>
            <a:r>
              <a:rPr lang="zh-CN" altLang="en-US" sz="2400" b="1" dirty="0">
                <a:latin typeface="黑体" panose="02010609060101010101" pitchFamily="49" charset="-122"/>
                <a:ea typeface="黑体" panose="02010609060101010101" pitchFamily="49" charset="-122"/>
                <a:sym typeface="+mn-ea"/>
              </a:rPr>
              <a:t>也越大，因此并不是所有的情况都要求放大电路具有高的输入阻抗，而应该与传感器输出阻抗相匹配，使放大电路的输出信噪比达到最大。</a:t>
            </a:r>
            <a:endParaRPr lang="zh-CN" altLang="en-US" sz="2400" b="1" dirty="0">
              <a:latin typeface="黑体" panose="02010609060101010101" pitchFamily="49" charset="-122"/>
              <a:ea typeface="黑体" panose="02010609060101010101" pitchFamily="49" charset="-122"/>
            </a:endParaRPr>
          </a:p>
          <a:p>
            <a:pPr lvl="1"/>
            <a:r>
              <a:rPr lang="en-US" altLang="zh-CN" sz="2400" b="1" dirty="0">
                <a:latin typeface="黑体" panose="02010609060101010101" pitchFamily="49" charset="-122"/>
                <a:ea typeface="黑体" panose="02010609060101010101" pitchFamily="49" charset="-122"/>
                <a:sym typeface="+mn-ea"/>
              </a:rPr>
              <a:t>    </a:t>
            </a:r>
            <a:r>
              <a:rPr lang="zh-CN" altLang="en-US" sz="2400" b="1" dirty="0">
                <a:latin typeface="黑体" panose="02010609060101010101" pitchFamily="49" charset="-122"/>
                <a:ea typeface="黑体" panose="02010609060101010101" pitchFamily="49" charset="-122"/>
                <a:sym typeface="+mn-ea"/>
              </a:rPr>
              <a:t>高输入阻抗电路常应用于传感器的输出阻抗很高的测量放大电路中。如电容式、压电式传感器的测量放大电路。</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0295">
                                            <p:txEl>
                                              <p:pRg st="3" end="3"/>
                                            </p:txEl>
                                          </p:spTgt>
                                        </p:tgtEl>
                                        <p:attrNameLst>
                                          <p:attrName>style.visibility</p:attrName>
                                        </p:attrNameLst>
                                      </p:cBhvr>
                                      <p:to>
                                        <p:strVal val="visible"/>
                                      </p:to>
                                    </p:set>
                                    <p:animEffect transition="in" filter="slide(fromBottom)">
                                      <p:cBhvr>
                                        <p:cTn id="7" dur="500"/>
                                        <p:tgtEl>
                                          <p:spTgt spid="140295">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0295">
                                            <p:txEl>
                                              <p:charRg st="96" end="128"/>
                                            </p:txEl>
                                          </p:spTgt>
                                        </p:tgtEl>
                                        <p:attrNameLst>
                                          <p:attrName>style.visibility</p:attrName>
                                        </p:attrNameLst>
                                      </p:cBhvr>
                                      <p:to>
                                        <p:strVal val="visible"/>
                                      </p:to>
                                    </p:set>
                                    <p:animEffect transition="in" filter="slide(fromBottom)">
                                      <p:cBhvr>
                                        <p:cTn id="10" dur="500"/>
                                        <p:tgtEl>
                                          <p:spTgt spid="140295">
                                            <p:txEl>
                                              <p:charRg st="96" end="12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40295">
                                            <p:txEl>
                                              <p:charRg st="5" end="5"/>
                                            </p:txEl>
                                          </p:spTgt>
                                        </p:tgtEl>
                                        <p:attrNameLst>
                                          <p:attrName>style.visibility</p:attrName>
                                        </p:attrNameLst>
                                      </p:cBhvr>
                                      <p:to>
                                        <p:strVal val="visible"/>
                                      </p:to>
                                    </p:set>
                                    <p:animEffect transition="in" filter="slide(fromBottom)">
                                      <p:cBhvr>
                                        <p:cTn id="13" dur="500"/>
                                        <p:tgtEl>
                                          <p:spTgt spid="140295">
                                            <p:txEl>
                                              <p:char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40295">
                                            <p:txEl>
                                              <p:charRg st="5" end="5"/>
                                            </p:txEl>
                                          </p:spTgt>
                                        </p:tgtEl>
                                        <p:attrNameLst>
                                          <p:attrName>style.visibility</p:attrName>
                                        </p:attrNameLst>
                                      </p:cBhvr>
                                      <p:to>
                                        <p:strVal val="visible"/>
                                      </p:to>
                                    </p:set>
                                    <p:animEffect transition="in" filter="slide(fromBottom)">
                                      <p:cBhvr>
                                        <p:cTn id="16" dur="500"/>
                                        <p:tgtEl>
                                          <p:spTgt spid="140295">
                                            <p:txEl>
                                              <p:char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17"/>
          <p:cNvSpPr/>
          <p:nvPr/>
        </p:nvSpPr>
        <p:spPr>
          <a:xfrm>
            <a:off x="636588" y="188913"/>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2.2.8.2  </a:t>
            </a:r>
            <a:r>
              <a:rPr lang="zh-CN" altLang="en-US" sz="3200" b="1" dirty="0">
                <a:solidFill>
                  <a:srgbClr val="008000"/>
                </a:solidFill>
                <a:latin typeface="黑体" panose="02010609060101010101" pitchFamily="49" charset="-122"/>
                <a:ea typeface="黑体" panose="02010609060101010101" pitchFamily="49" charset="-122"/>
              </a:rPr>
              <a:t>自举式高输入阻抗放大电路</a:t>
            </a:r>
          </a:p>
        </p:txBody>
      </p:sp>
      <p:sp>
        <p:nvSpPr>
          <p:cNvPr id="37894" name="Text Box 103"/>
          <p:cNvSpPr txBox="1"/>
          <p:nvPr/>
        </p:nvSpPr>
        <p:spPr>
          <a:xfrm>
            <a:off x="323850" y="981075"/>
            <a:ext cx="3168650" cy="53403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b="1" dirty="0">
                <a:latin typeface="Arial" panose="020B0604020202020204" pitchFamily="34" charset="0"/>
                <a:ea typeface="黑体" panose="02010609060101010101" pitchFamily="49" charset="-122"/>
              </a:rPr>
              <a:t>a</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同相交流放大电路</a:t>
            </a:r>
          </a:p>
        </p:txBody>
      </p:sp>
      <p:grpSp>
        <p:nvGrpSpPr>
          <p:cNvPr id="37895" name="Group 143"/>
          <p:cNvGrpSpPr/>
          <p:nvPr/>
        </p:nvGrpSpPr>
        <p:grpSpPr>
          <a:xfrm>
            <a:off x="5931853" y="1416685"/>
            <a:ext cx="3311525" cy="2940050"/>
            <a:chOff x="657" y="754"/>
            <a:chExt cx="2086" cy="1852"/>
          </a:xfrm>
        </p:grpSpPr>
        <p:sp>
          <p:nvSpPr>
            <p:cNvPr id="37899" name="Line 9"/>
            <p:cNvSpPr/>
            <p:nvPr/>
          </p:nvSpPr>
          <p:spPr>
            <a:xfrm flipH="1">
              <a:off x="1111" y="1743"/>
              <a:ext cx="618" cy="0"/>
            </a:xfrm>
            <a:prstGeom prst="line">
              <a:avLst/>
            </a:prstGeom>
            <a:ln w="19050" cap="flat" cmpd="sng">
              <a:solidFill>
                <a:srgbClr val="000000"/>
              </a:solidFill>
              <a:prstDash val="solid"/>
              <a:headEnd type="none" w="med" len="med"/>
              <a:tailEnd type="none" w="med" len="med"/>
            </a:ln>
          </p:spPr>
        </p:sp>
        <p:sp>
          <p:nvSpPr>
            <p:cNvPr id="37900" name="Oval 10"/>
            <p:cNvSpPr/>
            <p:nvPr/>
          </p:nvSpPr>
          <p:spPr>
            <a:xfrm>
              <a:off x="815" y="172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01" name="Text Box 11"/>
            <p:cNvSpPr txBox="1"/>
            <p:nvPr/>
          </p:nvSpPr>
          <p:spPr>
            <a:xfrm>
              <a:off x="657" y="1603"/>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02" name="Text Box 12"/>
            <p:cNvSpPr txBox="1"/>
            <p:nvPr/>
          </p:nvSpPr>
          <p:spPr>
            <a:xfrm>
              <a:off x="2519" y="1493"/>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03" name="Line 13"/>
            <p:cNvSpPr/>
            <p:nvPr/>
          </p:nvSpPr>
          <p:spPr>
            <a:xfrm>
              <a:off x="1527" y="1445"/>
              <a:ext cx="192" cy="0"/>
            </a:xfrm>
            <a:prstGeom prst="line">
              <a:avLst/>
            </a:prstGeom>
            <a:ln w="19050" cap="flat" cmpd="sng">
              <a:solidFill>
                <a:srgbClr val="000000"/>
              </a:solidFill>
              <a:prstDash val="solid"/>
              <a:headEnd type="none" w="med" len="med"/>
              <a:tailEnd type="none" w="med" len="med"/>
            </a:ln>
          </p:spPr>
        </p:sp>
        <p:sp>
          <p:nvSpPr>
            <p:cNvPr id="37904" name="AutoShape 14"/>
            <p:cNvSpPr/>
            <p:nvPr/>
          </p:nvSpPr>
          <p:spPr>
            <a:xfrm rot="5400000">
              <a:off x="1802" y="1307"/>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05" name="Line 15"/>
            <p:cNvSpPr/>
            <p:nvPr/>
          </p:nvSpPr>
          <p:spPr>
            <a:xfrm>
              <a:off x="1719" y="1246"/>
              <a:ext cx="376" cy="0"/>
            </a:xfrm>
            <a:prstGeom prst="line">
              <a:avLst/>
            </a:prstGeom>
            <a:ln w="19050" cap="flat" cmpd="sng">
              <a:solidFill>
                <a:schemeClr val="tx1"/>
              </a:solidFill>
              <a:prstDash val="solid"/>
              <a:headEnd type="none" w="med" len="med"/>
              <a:tailEnd type="none" w="med" len="med"/>
            </a:ln>
          </p:spPr>
        </p:sp>
        <p:sp>
          <p:nvSpPr>
            <p:cNvPr id="37906" name="Line 16"/>
            <p:cNvSpPr/>
            <p:nvPr/>
          </p:nvSpPr>
          <p:spPr>
            <a:xfrm rot="5400000">
              <a:off x="1780" y="1560"/>
              <a:ext cx="627" cy="0"/>
            </a:xfrm>
            <a:prstGeom prst="line">
              <a:avLst/>
            </a:prstGeom>
            <a:ln w="19050" cap="flat" cmpd="sng">
              <a:solidFill>
                <a:srgbClr val="000000"/>
              </a:solidFill>
              <a:prstDash val="solid"/>
              <a:headEnd type="none" w="med" len="med"/>
              <a:tailEnd type="none" w="med" len="med"/>
            </a:ln>
          </p:spPr>
        </p:sp>
        <p:sp>
          <p:nvSpPr>
            <p:cNvPr id="37907" name="Line 17"/>
            <p:cNvSpPr/>
            <p:nvPr/>
          </p:nvSpPr>
          <p:spPr>
            <a:xfrm rot="5400000">
              <a:off x="1404" y="1560"/>
              <a:ext cx="627" cy="0"/>
            </a:xfrm>
            <a:prstGeom prst="line">
              <a:avLst/>
            </a:prstGeom>
            <a:ln w="19050" cap="flat" cmpd="sng">
              <a:solidFill>
                <a:srgbClr val="000000"/>
              </a:solidFill>
              <a:prstDash val="solid"/>
              <a:headEnd type="none" w="med" len="med"/>
              <a:tailEnd type="none" w="med" len="med"/>
            </a:ln>
          </p:spPr>
        </p:sp>
        <p:sp>
          <p:nvSpPr>
            <p:cNvPr id="37908" name="Text Box 18"/>
            <p:cNvSpPr txBox="1"/>
            <p:nvPr/>
          </p:nvSpPr>
          <p:spPr>
            <a:xfrm>
              <a:off x="1926" y="1263"/>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09" name="Line 19"/>
            <p:cNvSpPr/>
            <p:nvPr/>
          </p:nvSpPr>
          <p:spPr>
            <a:xfrm>
              <a:off x="2095" y="1612"/>
              <a:ext cx="339" cy="0"/>
            </a:xfrm>
            <a:prstGeom prst="line">
              <a:avLst/>
            </a:prstGeom>
            <a:ln w="19050" cap="flat" cmpd="sng">
              <a:solidFill>
                <a:srgbClr val="000000"/>
              </a:solidFill>
              <a:prstDash val="solid"/>
              <a:headEnd type="none" w="med" len="med"/>
              <a:tailEnd type="none" w="med" len="med"/>
            </a:ln>
          </p:spPr>
        </p:sp>
        <p:sp>
          <p:nvSpPr>
            <p:cNvPr id="37910" name="Text Box 20"/>
            <p:cNvSpPr txBox="1"/>
            <p:nvPr/>
          </p:nvSpPr>
          <p:spPr>
            <a:xfrm>
              <a:off x="1751" y="1648"/>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11" name="Text Box 21"/>
            <p:cNvSpPr txBox="1"/>
            <p:nvPr/>
          </p:nvSpPr>
          <p:spPr>
            <a:xfrm>
              <a:off x="1762" y="1368"/>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12" name="Text Box 22"/>
            <p:cNvSpPr txBox="1"/>
            <p:nvPr/>
          </p:nvSpPr>
          <p:spPr>
            <a:xfrm>
              <a:off x="1995" y="1507"/>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13" name="Text Box 23"/>
            <p:cNvSpPr txBox="1"/>
            <p:nvPr/>
          </p:nvSpPr>
          <p:spPr>
            <a:xfrm>
              <a:off x="1897" y="1678"/>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37914" name="Line 24"/>
            <p:cNvSpPr/>
            <p:nvPr/>
          </p:nvSpPr>
          <p:spPr>
            <a:xfrm>
              <a:off x="1723" y="1875"/>
              <a:ext cx="376" cy="0"/>
            </a:xfrm>
            <a:prstGeom prst="line">
              <a:avLst/>
            </a:prstGeom>
            <a:ln w="19050" cap="flat" cmpd="sng">
              <a:solidFill>
                <a:srgbClr val="000000"/>
              </a:solidFill>
              <a:prstDash val="solid"/>
              <a:headEnd type="none" w="med" len="med"/>
              <a:tailEnd type="none" w="med" len="med"/>
            </a:ln>
          </p:spPr>
        </p:sp>
        <p:sp>
          <p:nvSpPr>
            <p:cNvPr id="37915" name="Line 30"/>
            <p:cNvSpPr/>
            <p:nvPr/>
          </p:nvSpPr>
          <p:spPr>
            <a:xfrm flipV="1">
              <a:off x="1527" y="1019"/>
              <a:ext cx="0" cy="523"/>
            </a:xfrm>
            <a:prstGeom prst="line">
              <a:avLst/>
            </a:prstGeom>
            <a:ln w="19050" cap="flat" cmpd="sng">
              <a:solidFill>
                <a:schemeClr val="tx1"/>
              </a:solidFill>
              <a:prstDash val="solid"/>
              <a:headEnd type="none" w="med" len="med"/>
              <a:tailEnd type="none" w="med" len="med"/>
            </a:ln>
          </p:spPr>
        </p:sp>
        <p:sp>
          <p:nvSpPr>
            <p:cNvPr id="37916" name="Line 31"/>
            <p:cNvSpPr/>
            <p:nvPr/>
          </p:nvSpPr>
          <p:spPr>
            <a:xfrm>
              <a:off x="1527" y="1019"/>
              <a:ext cx="771" cy="0"/>
            </a:xfrm>
            <a:prstGeom prst="line">
              <a:avLst/>
            </a:prstGeom>
            <a:ln w="19050" cap="flat" cmpd="sng">
              <a:solidFill>
                <a:schemeClr val="tx1"/>
              </a:solidFill>
              <a:prstDash val="solid"/>
              <a:headEnd type="none" w="med" len="med"/>
              <a:tailEnd type="none" w="med" len="med"/>
            </a:ln>
          </p:spPr>
        </p:sp>
        <p:sp>
          <p:nvSpPr>
            <p:cNvPr id="37917" name="Line 32"/>
            <p:cNvSpPr/>
            <p:nvPr/>
          </p:nvSpPr>
          <p:spPr>
            <a:xfrm>
              <a:off x="2298" y="1024"/>
              <a:ext cx="0" cy="579"/>
            </a:xfrm>
            <a:prstGeom prst="line">
              <a:avLst/>
            </a:prstGeom>
            <a:ln w="19050" cap="flat" cmpd="sng">
              <a:solidFill>
                <a:schemeClr val="tx1"/>
              </a:solidFill>
              <a:prstDash val="solid"/>
              <a:headEnd type="none" w="med" len="med"/>
              <a:tailEnd type="none" w="med" len="med"/>
            </a:ln>
          </p:spPr>
        </p:sp>
        <p:sp>
          <p:nvSpPr>
            <p:cNvPr id="37918" name="Oval 33"/>
            <p:cNvSpPr/>
            <p:nvPr/>
          </p:nvSpPr>
          <p:spPr>
            <a:xfrm>
              <a:off x="2437" y="159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19" name="Text Box 64"/>
            <p:cNvSpPr txBox="1"/>
            <p:nvPr/>
          </p:nvSpPr>
          <p:spPr>
            <a:xfrm>
              <a:off x="1065" y="1840"/>
              <a:ext cx="326" cy="19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7920" name="Text Box 65"/>
            <p:cNvSpPr txBox="1"/>
            <p:nvPr/>
          </p:nvSpPr>
          <p:spPr>
            <a:xfrm>
              <a:off x="1070" y="2216"/>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21" name="Line 69"/>
            <p:cNvSpPr/>
            <p:nvPr/>
          </p:nvSpPr>
          <p:spPr>
            <a:xfrm flipV="1">
              <a:off x="1293" y="1741"/>
              <a:ext cx="0" cy="817"/>
            </a:xfrm>
            <a:prstGeom prst="line">
              <a:avLst/>
            </a:prstGeom>
            <a:ln w="19050" cap="flat" cmpd="sng">
              <a:solidFill>
                <a:schemeClr val="tx1"/>
              </a:solidFill>
              <a:prstDash val="solid"/>
              <a:headEnd type="none" w="med" len="med"/>
              <a:tailEnd type="none" w="med" len="med"/>
            </a:ln>
          </p:spPr>
        </p:sp>
        <p:sp>
          <p:nvSpPr>
            <p:cNvPr id="37922" name="Line 72"/>
            <p:cNvSpPr/>
            <p:nvPr/>
          </p:nvSpPr>
          <p:spPr>
            <a:xfrm>
              <a:off x="1527" y="1613"/>
              <a:ext cx="0" cy="545"/>
            </a:xfrm>
            <a:prstGeom prst="line">
              <a:avLst/>
            </a:prstGeom>
            <a:ln w="19050" cap="flat" cmpd="sng">
              <a:solidFill>
                <a:schemeClr val="tx1"/>
              </a:solidFill>
              <a:prstDash val="solid"/>
              <a:headEnd type="none" w="med" len="med"/>
              <a:tailEnd type="none" w="med" len="med"/>
            </a:ln>
          </p:spPr>
        </p:sp>
        <p:sp>
          <p:nvSpPr>
            <p:cNvPr id="37923" name="Line 73"/>
            <p:cNvSpPr/>
            <p:nvPr/>
          </p:nvSpPr>
          <p:spPr>
            <a:xfrm>
              <a:off x="1300" y="2158"/>
              <a:ext cx="227" cy="0"/>
            </a:xfrm>
            <a:prstGeom prst="line">
              <a:avLst/>
            </a:prstGeom>
            <a:ln w="19050" cap="flat" cmpd="sng">
              <a:solidFill>
                <a:schemeClr val="tx1"/>
              </a:solidFill>
              <a:prstDash val="solid"/>
              <a:headEnd type="none" w="med" len="med"/>
              <a:tailEnd type="none" w="med" len="med"/>
            </a:ln>
          </p:spPr>
        </p:sp>
        <p:sp>
          <p:nvSpPr>
            <p:cNvPr id="37924" name="Line 74"/>
            <p:cNvSpPr/>
            <p:nvPr/>
          </p:nvSpPr>
          <p:spPr>
            <a:xfrm>
              <a:off x="1204" y="2566"/>
              <a:ext cx="187" cy="0"/>
            </a:xfrm>
            <a:prstGeom prst="line">
              <a:avLst/>
            </a:prstGeom>
            <a:ln w="28575" cap="flat" cmpd="sng">
              <a:solidFill>
                <a:schemeClr val="tx1"/>
              </a:solidFill>
              <a:prstDash val="solid"/>
              <a:headEnd type="none" w="med" len="med"/>
              <a:tailEnd type="none" w="med" len="med"/>
            </a:ln>
          </p:spPr>
        </p:sp>
        <p:sp>
          <p:nvSpPr>
            <p:cNvPr id="37925" name="Line 77"/>
            <p:cNvSpPr/>
            <p:nvPr/>
          </p:nvSpPr>
          <p:spPr>
            <a:xfrm flipH="1">
              <a:off x="846" y="1741"/>
              <a:ext cx="182" cy="0"/>
            </a:xfrm>
            <a:prstGeom prst="line">
              <a:avLst/>
            </a:prstGeom>
            <a:ln w="19050" cap="flat" cmpd="sng">
              <a:solidFill>
                <a:schemeClr val="tx1"/>
              </a:solidFill>
              <a:prstDash val="solid"/>
              <a:headEnd type="none" w="med" len="med"/>
              <a:tailEnd type="none" w="med" len="med"/>
            </a:ln>
          </p:spPr>
        </p:sp>
        <p:sp>
          <p:nvSpPr>
            <p:cNvPr id="37926" name="Text Box 78"/>
            <p:cNvSpPr txBox="1"/>
            <p:nvPr/>
          </p:nvSpPr>
          <p:spPr>
            <a:xfrm>
              <a:off x="1831" y="754"/>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27" name="Text Box 79"/>
            <p:cNvSpPr txBox="1"/>
            <p:nvPr/>
          </p:nvSpPr>
          <p:spPr>
            <a:xfrm>
              <a:off x="987" y="1424"/>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28" name="Text Box 80"/>
            <p:cNvSpPr txBox="1"/>
            <p:nvPr/>
          </p:nvSpPr>
          <p:spPr>
            <a:xfrm>
              <a:off x="1252" y="1469"/>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29" name="Rectangle 124"/>
            <p:cNvSpPr/>
            <p:nvPr/>
          </p:nvSpPr>
          <p:spPr>
            <a:xfrm>
              <a:off x="1807" y="98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30" name="Rectangle 125"/>
            <p:cNvSpPr/>
            <p:nvPr/>
          </p:nvSpPr>
          <p:spPr>
            <a:xfrm rot="-5400000">
              <a:off x="1190" y="1935"/>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31" name="Rectangle 126"/>
            <p:cNvSpPr/>
            <p:nvPr/>
          </p:nvSpPr>
          <p:spPr>
            <a:xfrm rot="-5400000">
              <a:off x="1190" y="233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32" name="Line 129"/>
            <p:cNvSpPr/>
            <p:nvPr/>
          </p:nvSpPr>
          <p:spPr>
            <a:xfrm>
              <a:off x="1445" y="1564"/>
              <a:ext cx="144" cy="0"/>
            </a:xfrm>
            <a:prstGeom prst="line">
              <a:avLst/>
            </a:prstGeom>
            <a:ln w="25400" cap="flat" cmpd="sng">
              <a:solidFill>
                <a:srgbClr val="008000"/>
              </a:solidFill>
              <a:prstDash val="solid"/>
              <a:headEnd type="none" w="med" len="med"/>
              <a:tailEnd type="none" w="med" len="med"/>
            </a:ln>
          </p:spPr>
        </p:sp>
        <p:sp>
          <p:nvSpPr>
            <p:cNvPr id="37933" name="Line 130"/>
            <p:cNvSpPr/>
            <p:nvPr/>
          </p:nvSpPr>
          <p:spPr>
            <a:xfrm>
              <a:off x="1445" y="1606"/>
              <a:ext cx="144" cy="0"/>
            </a:xfrm>
            <a:prstGeom prst="line">
              <a:avLst/>
            </a:prstGeom>
            <a:ln w="25400" cap="flat" cmpd="sng">
              <a:solidFill>
                <a:srgbClr val="008000"/>
              </a:solidFill>
              <a:prstDash val="solid"/>
              <a:headEnd type="none" w="med" len="med"/>
              <a:tailEnd type="none" w="med" len="med"/>
            </a:ln>
          </p:spPr>
        </p:sp>
        <p:sp>
          <p:nvSpPr>
            <p:cNvPr id="37934" name="Line 135"/>
            <p:cNvSpPr/>
            <p:nvPr/>
          </p:nvSpPr>
          <p:spPr>
            <a:xfrm flipV="1">
              <a:off x="1095" y="1653"/>
              <a:ext cx="0" cy="149"/>
            </a:xfrm>
            <a:prstGeom prst="line">
              <a:avLst/>
            </a:prstGeom>
            <a:ln w="25400" cap="flat" cmpd="sng">
              <a:solidFill>
                <a:srgbClr val="008000"/>
              </a:solidFill>
              <a:prstDash val="solid"/>
              <a:headEnd type="none" w="med" len="med"/>
              <a:tailEnd type="none" w="med" len="med"/>
            </a:ln>
          </p:spPr>
        </p:sp>
        <p:sp>
          <p:nvSpPr>
            <p:cNvPr id="37935" name="Line 136"/>
            <p:cNvSpPr/>
            <p:nvPr/>
          </p:nvSpPr>
          <p:spPr>
            <a:xfrm flipV="1">
              <a:off x="1044" y="1656"/>
              <a:ext cx="0" cy="149"/>
            </a:xfrm>
            <a:prstGeom prst="line">
              <a:avLst/>
            </a:prstGeom>
            <a:ln w="25400" cap="flat" cmpd="sng">
              <a:solidFill>
                <a:srgbClr val="008000"/>
              </a:solidFill>
              <a:prstDash val="solid"/>
              <a:headEnd type="none" w="med" len="med"/>
              <a:tailEnd type="none" w="med" len="med"/>
            </a:ln>
          </p:spPr>
        </p:sp>
      </p:grpSp>
      <p:sp>
        <p:nvSpPr>
          <p:cNvPr id="137362" name="Text Box 146"/>
          <p:cNvSpPr txBox="1"/>
          <p:nvPr/>
        </p:nvSpPr>
        <p:spPr>
          <a:xfrm>
            <a:off x="538798" y="5589270"/>
            <a:ext cx="8351837" cy="53403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solidFill>
                  <a:srgbClr val="FF0000"/>
                </a:solidFill>
                <a:latin typeface="Arial" panose="020B0604020202020204" pitchFamily="34" charset="0"/>
                <a:ea typeface="黑体" panose="02010609060101010101" pitchFamily="49" charset="-122"/>
              </a:rPr>
              <a:t>要求：</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3</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1</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2</a:t>
            </a:r>
            <a:r>
              <a:rPr lang="en-US" altLang="zh-CN" sz="2400" b="1" dirty="0">
                <a:solidFill>
                  <a:srgbClr val="000099"/>
                </a:solidFill>
                <a:latin typeface="Arial" panose="020B0604020202020204" pitchFamily="34" charset="0"/>
                <a:ea typeface="黑体" panose="02010609060101010101" pitchFamily="49" charset="-122"/>
              </a:rPr>
              <a:t> —— </a:t>
            </a:r>
            <a:r>
              <a:rPr lang="zh-CN" altLang="en-US" sz="2400" b="1" dirty="0">
                <a:solidFill>
                  <a:srgbClr val="000099"/>
                </a:solidFill>
                <a:latin typeface="Arial" panose="020B0604020202020204" pitchFamily="34" charset="0"/>
                <a:ea typeface="黑体" panose="02010609060101010101" pitchFamily="49" charset="-122"/>
              </a:rPr>
              <a:t>减小输入失调电压。</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2" name="文本框 1"/>
          <p:cNvSpPr txBox="1"/>
          <p:nvPr/>
        </p:nvSpPr>
        <p:spPr>
          <a:xfrm>
            <a:off x="198755" y="1521460"/>
            <a:ext cx="5733415" cy="3415030"/>
          </a:xfrm>
          <a:prstGeom prst="rect">
            <a:avLst/>
          </a:prstGeom>
          <a:noFill/>
        </p:spPr>
        <p:txBody>
          <a:bodyPr wrap="square" rtlCol="0" anchor="t">
            <a:spAutoFit/>
          </a:bodyPr>
          <a:lstStyle/>
          <a:p>
            <a:pPr lvl="1"/>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同相端接隔直电容</a:t>
            </a:r>
            <a:r>
              <a:rPr lang="en-US" altLang="zh-CN" sz="2400" i="1" dirty="0">
                <a:latin typeface="黑体" panose="02010609060101010101" pitchFamily="49" charset="-122"/>
                <a:ea typeface="黑体" panose="02010609060101010101" pitchFamily="49" charset="-122"/>
                <a:cs typeface="黑体" panose="02010609060101010101" pitchFamily="49" charset="-122"/>
                <a:sym typeface="+mn-ea"/>
              </a:rPr>
              <a:t>C</a:t>
            </a:r>
            <a:r>
              <a:rPr lang="en-US" altLang="zh-CN" sz="2400"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和放电电阻</a:t>
            </a:r>
            <a:r>
              <a:rPr lang="en-US" altLang="zh-CN" sz="2400" i="1" dirty="0">
                <a:latin typeface="黑体" panose="02010609060101010101" pitchFamily="49" charset="-122"/>
                <a:ea typeface="黑体" panose="02010609060101010101" pitchFamily="49" charset="-122"/>
                <a:cs typeface="黑体" panose="02010609060101010101" pitchFamily="49" charset="-122"/>
                <a:sym typeface="+mn-ea"/>
              </a:rPr>
              <a:t>R</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，通过加入</a:t>
            </a:r>
            <a:r>
              <a:rPr lang="en-US" altLang="zh-CN" sz="2400" i="1" dirty="0">
                <a:latin typeface="黑体" panose="02010609060101010101" pitchFamily="49" charset="-122"/>
                <a:ea typeface="黑体" panose="02010609060101010101" pitchFamily="49" charset="-122"/>
                <a:cs typeface="黑体" panose="02010609060101010101" pitchFamily="49" charset="-122"/>
                <a:sym typeface="+mn-ea"/>
              </a:rPr>
              <a:t>C</a:t>
            </a:r>
            <a:r>
              <a:rPr lang="en-US" altLang="zh-CN" sz="2400" baseline="-25000" dirty="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，提高了同相交流放大器的输入阻抗</a:t>
            </a:r>
            <a:endParaRPr lang="en-US" altLang="zh-CN" sz="2400" dirty="0">
              <a:latin typeface="黑体" panose="02010609060101010101" pitchFamily="49" charset="-122"/>
              <a:ea typeface="黑体" panose="02010609060101010101" pitchFamily="49" charset="-122"/>
              <a:cs typeface="黑体" panose="02010609060101010101" pitchFamily="49" charset="-122"/>
            </a:endParaRPr>
          </a:p>
          <a:p>
            <a:pPr lvl="2"/>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如果不加</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C</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，则</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C</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的放电电阻是</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en-US" altLang="zh-CN" sz="2400" b="1" dirty="0">
                <a:latin typeface="黑体" panose="02010609060101010101" pitchFamily="49" charset="-122"/>
                <a:ea typeface="黑体" panose="02010609060101010101" pitchFamily="49" charset="-122"/>
                <a:cs typeface="黑体" panose="02010609060101010101" pitchFamily="49" charset="-122"/>
                <a:sym typeface="+mn-ea"/>
              </a:rPr>
              <a:t>+</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a:t>
            </a:r>
            <a:endParaRPr lang="en-US" altLang="zh-CN" sz="2400" b="1" dirty="0">
              <a:latin typeface="黑体" panose="02010609060101010101" pitchFamily="49" charset="-122"/>
              <a:ea typeface="黑体" panose="02010609060101010101" pitchFamily="49" charset="-122"/>
              <a:cs typeface="黑体" panose="02010609060101010101" pitchFamily="49" charset="-122"/>
            </a:endParaRPr>
          </a:p>
          <a:p>
            <a:pPr lvl="2"/>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当加上</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C</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后，运放的两个输入端的交流电压作用于</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的两端 ，使</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两端等电位，无信号电流流过</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，故对交流来说</a:t>
            </a:r>
            <a:r>
              <a:rPr lang="en-US" altLang="zh-CN" sz="2400" b="1" i="1"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1"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b="1" dirty="0">
                <a:latin typeface="黑体" panose="02010609060101010101" pitchFamily="49" charset="-122"/>
                <a:ea typeface="黑体" panose="02010609060101010101" pitchFamily="49" charset="-122"/>
                <a:cs typeface="黑体" panose="02010609060101010101" pitchFamily="49" charset="-122"/>
                <a:sym typeface="+mn-ea"/>
              </a:rPr>
              <a:t>就可看作无穷大。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362"/>
                                        </p:tgtEl>
                                        <p:attrNameLst>
                                          <p:attrName>style.visibility</p:attrName>
                                        </p:attrNameLst>
                                      </p:cBhvr>
                                      <p:to>
                                        <p:strVal val="visible"/>
                                      </p:to>
                                    </p:set>
                                    <p:animEffect transition="in" filter="slide(fromBottom)">
                                      <p:cBhvr>
                                        <p:cTn id="7" dur="500"/>
                                        <p:tgtEl>
                                          <p:spTgt spid="137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62"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117"/>
          <p:cNvSpPr/>
          <p:nvPr/>
        </p:nvSpPr>
        <p:spPr>
          <a:xfrm>
            <a:off x="636588" y="188913"/>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2.2.8.2  </a:t>
            </a:r>
            <a:r>
              <a:rPr lang="zh-CN" altLang="en-US" sz="3200" b="1" dirty="0">
                <a:solidFill>
                  <a:srgbClr val="008000"/>
                </a:solidFill>
                <a:latin typeface="黑体" panose="02010609060101010101" pitchFamily="49" charset="-122"/>
                <a:ea typeface="黑体" panose="02010609060101010101" pitchFamily="49" charset="-122"/>
              </a:rPr>
              <a:t>自举式高输入阻抗放大电路</a:t>
            </a:r>
          </a:p>
        </p:txBody>
      </p:sp>
      <p:sp>
        <p:nvSpPr>
          <p:cNvPr id="37892" name="Text Box 104"/>
          <p:cNvSpPr txBox="1"/>
          <p:nvPr/>
        </p:nvSpPr>
        <p:spPr>
          <a:xfrm>
            <a:off x="467360" y="981075"/>
            <a:ext cx="3168650" cy="53403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交流电压跟随电路</a:t>
            </a:r>
          </a:p>
        </p:txBody>
      </p:sp>
      <p:grpSp>
        <p:nvGrpSpPr>
          <p:cNvPr id="37893" name="Group 144"/>
          <p:cNvGrpSpPr/>
          <p:nvPr/>
        </p:nvGrpSpPr>
        <p:grpSpPr>
          <a:xfrm>
            <a:off x="5068888" y="1196975"/>
            <a:ext cx="3175000" cy="2935288"/>
            <a:chOff x="3193" y="754"/>
            <a:chExt cx="2000" cy="1849"/>
          </a:xfrm>
        </p:grpSpPr>
        <p:sp>
          <p:nvSpPr>
            <p:cNvPr id="37936" name="AutoShape 36"/>
            <p:cNvSpPr/>
            <p:nvPr/>
          </p:nvSpPr>
          <p:spPr>
            <a:xfrm rot="5400000">
              <a:off x="4215" y="1303"/>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37" name="Line 37"/>
            <p:cNvSpPr/>
            <p:nvPr/>
          </p:nvSpPr>
          <p:spPr>
            <a:xfrm>
              <a:off x="4132" y="1242"/>
              <a:ext cx="376" cy="0"/>
            </a:xfrm>
            <a:prstGeom prst="line">
              <a:avLst/>
            </a:prstGeom>
            <a:ln w="19050" cap="flat" cmpd="sng">
              <a:solidFill>
                <a:schemeClr val="tx1"/>
              </a:solidFill>
              <a:prstDash val="solid"/>
              <a:headEnd type="none" w="med" len="med"/>
              <a:tailEnd type="none" w="med" len="med"/>
            </a:ln>
          </p:spPr>
        </p:sp>
        <p:sp>
          <p:nvSpPr>
            <p:cNvPr id="37938" name="Line 38"/>
            <p:cNvSpPr/>
            <p:nvPr/>
          </p:nvSpPr>
          <p:spPr>
            <a:xfrm rot="5400000">
              <a:off x="4193" y="1556"/>
              <a:ext cx="627" cy="0"/>
            </a:xfrm>
            <a:prstGeom prst="line">
              <a:avLst/>
            </a:prstGeom>
            <a:ln w="19050" cap="flat" cmpd="sng">
              <a:solidFill>
                <a:srgbClr val="000000"/>
              </a:solidFill>
              <a:prstDash val="solid"/>
              <a:headEnd type="none" w="med" len="med"/>
              <a:tailEnd type="none" w="med" len="med"/>
            </a:ln>
          </p:spPr>
        </p:sp>
        <p:sp>
          <p:nvSpPr>
            <p:cNvPr id="37939" name="Line 39"/>
            <p:cNvSpPr/>
            <p:nvPr/>
          </p:nvSpPr>
          <p:spPr>
            <a:xfrm rot="5400000">
              <a:off x="3817" y="1556"/>
              <a:ext cx="627" cy="0"/>
            </a:xfrm>
            <a:prstGeom prst="line">
              <a:avLst/>
            </a:prstGeom>
            <a:ln w="19050" cap="flat" cmpd="sng">
              <a:solidFill>
                <a:srgbClr val="000000"/>
              </a:solidFill>
              <a:prstDash val="solid"/>
              <a:headEnd type="none" w="med" len="med"/>
              <a:tailEnd type="none" w="med" len="med"/>
            </a:ln>
          </p:spPr>
        </p:sp>
        <p:sp>
          <p:nvSpPr>
            <p:cNvPr id="37940" name="Text Box 40"/>
            <p:cNvSpPr txBox="1"/>
            <p:nvPr/>
          </p:nvSpPr>
          <p:spPr>
            <a:xfrm>
              <a:off x="4339" y="1259"/>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41" name="Line 41"/>
            <p:cNvSpPr/>
            <p:nvPr/>
          </p:nvSpPr>
          <p:spPr>
            <a:xfrm>
              <a:off x="4508" y="1608"/>
              <a:ext cx="392" cy="2"/>
            </a:xfrm>
            <a:prstGeom prst="line">
              <a:avLst/>
            </a:prstGeom>
            <a:ln w="19050" cap="flat" cmpd="sng">
              <a:solidFill>
                <a:srgbClr val="000000"/>
              </a:solidFill>
              <a:prstDash val="solid"/>
              <a:headEnd type="none" w="med" len="med"/>
              <a:tailEnd type="none" w="med" len="med"/>
            </a:ln>
          </p:spPr>
        </p:sp>
        <p:sp>
          <p:nvSpPr>
            <p:cNvPr id="37942" name="Text Box 42"/>
            <p:cNvSpPr txBox="1"/>
            <p:nvPr/>
          </p:nvSpPr>
          <p:spPr>
            <a:xfrm>
              <a:off x="4164" y="1644"/>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43" name="Text Box 43"/>
            <p:cNvSpPr txBox="1"/>
            <p:nvPr/>
          </p:nvSpPr>
          <p:spPr>
            <a:xfrm>
              <a:off x="4175" y="1364"/>
              <a:ext cx="103" cy="16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44" name="Text Box 44"/>
            <p:cNvSpPr txBox="1"/>
            <p:nvPr/>
          </p:nvSpPr>
          <p:spPr>
            <a:xfrm>
              <a:off x="4408" y="1503"/>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7945" name="Text Box 45"/>
            <p:cNvSpPr txBox="1"/>
            <p:nvPr/>
          </p:nvSpPr>
          <p:spPr>
            <a:xfrm>
              <a:off x="4310" y="1674"/>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37946" name="Line 46"/>
            <p:cNvSpPr/>
            <p:nvPr/>
          </p:nvSpPr>
          <p:spPr>
            <a:xfrm>
              <a:off x="4136" y="1871"/>
              <a:ext cx="376" cy="0"/>
            </a:xfrm>
            <a:prstGeom prst="line">
              <a:avLst/>
            </a:prstGeom>
            <a:ln w="19050" cap="flat" cmpd="sng">
              <a:solidFill>
                <a:srgbClr val="000000"/>
              </a:solidFill>
              <a:prstDash val="solid"/>
              <a:headEnd type="none" w="med" len="med"/>
              <a:tailEnd type="none" w="med" len="med"/>
            </a:ln>
          </p:spPr>
        </p:sp>
        <p:sp>
          <p:nvSpPr>
            <p:cNvPr id="37947" name="Oval 47"/>
            <p:cNvSpPr/>
            <p:nvPr/>
          </p:nvSpPr>
          <p:spPr>
            <a:xfrm>
              <a:off x="4900" y="158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48" name="Line 48"/>
            <p:cNvSpPr/>
            <p:nvPr/>
          </p:nvSpPr>
          <p:spPr>
            <a:xfrm flipH="1">
              <a:off x="3606" y="1721"/>
              <a:ext cx="523" cy="0"/>
            </a:xfrm>
            <a:prstGeom prst="line">
              <a:avLst/>
            </a:prstGeom>
            <a:ln w="19050" cap="flat" cmpd="sng">
              <a:solidFill>
                <a:srgbClr val="000000"/>
              </a:solidFill>
              <a:prstDash val="solid"/>
              <a:headEnd type="none" w="med" len="med"/>
              <a:tailEnd type="none" w="med" len="med"/>
            </a:ln>
          </p:spPr>
        </p:sp>
        <p:sp>
          <p:nvSpPr>
            <p:cNvPr id="37949" name="Text Box 50"/>
            <p:cNvSpPr txBox="1"/>
            <p:nvPr/>
          </p:nvSpPr>
          <p:spPr>
            <a:xfrm>
              <a:off x="3193" y="160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50" name="Line 51"/>
            <p:cNvSpPr/>
            <p:nvPr/>
          </p:nvSpPr>
          <p:spPr>
            <a:xfrm>
              <a:off x="3819" y="1430"/>
              <a:ext cx="311" cy="1"/>
            </a:xfrm>
            <a:prstGeom prst="line">
              <a:avLst/>
            </a:prstGeom>
            <a:ln w="19050" cap="flat" cmpd="sng">
              <a:solidFill>
                <a:srgbClr val="000000"/>
              </a:solidFill>
              <a:prstDash val="solid"/>
              <a:headEnd type="none" w="med" len="med"/>
              <a:tailEnd type="none" w="med" len="med"/>
            </a:ln>
          </p:spPr>
        </p:sp>
        <p:sp>
          <p:nvSpPr>
            <p:cNvPr id="37951" name="Line 59"/>
            <p:cNvSpPr/>
            <p:nvPr/>
          </p:nvSpPr>
          <p:spPr>
            <a:xfrm flipV="1">
              <a:off x="3819" y="1020"/>
              <a:ext cx="0" cy="409"/>
            </a:xfrm>
            <a:prstGeom prst="line">
              <a:avLst/>
            </a:prstGeom>
            <a:ln w="19050" cap="flat" cmpd="sng">
              <a:solidFill>
                <a:schemeClr val="tx1"/>
              </a:solidFill>
              <a:prstDash val="solid"/>
              <a:headEnd type="none" w="med" len="med"/>
              <a:tailEnd type="none" w="med" len="med"/>
            </a:ln>
          </p:spPr>
        </p:sp>
        <p:sp>
          <p:nvSpPr>
            <p:cNvPr id="37952" name="Line 60"/>
            <p:cNvSpPr/>
            <p:nvPr/>
          </p:nvSpPr>
          <p:spPr>
            <a:xfrm>
              <a:off x="3819" y="1015"/>
              <a:ext cx="892" cy="0"/>
            </a:xfrm>
            <a:prstGeom prst="line">
              <a:avLst/>
            </a:prstGeom>
            <a:ln w="19050" cap="flat" cmpd="sng">
              <a:solidFill>
                <a:schemeClr val="tx1"/>
              </a:solidFill>
              <a:prstDash val="solid"/>
              <a:headEnd type="none" w="med" len="med"/>
              <a:tailEnd type="none" w="med" len="med"/>
            </a:ln>
          </p:spPr>
        </p:sp>
        <p:sp>
          <p:nvSpPr>
            <p:cNvPr id="37953" name="Line 62"/>
            <p:cNvSpPr/>
            <p:nvPr/>
          </p:nvSpPr>
          <p:spPr>
            <a:xfrm>
              <a:off x="4719" y="1015"/>
              <a:ext cx="0" cy="1116"/>
            </a:xfrm>
            <a:prstGeom prst="line">
              <a:avLst/>
            </a:prstGeom>
            <a:ln w="19050" cap="flat" cmpd="sng">
              <a:solidFill>
                <a:schemeClr val="tx1"/>
              </a:solidFill>
              <a:prstDash val="solid"/>
              <a:headEnd type="none" w="med" len="med"/>
              <a:tailEnd type="none" w="med" len="med"/>
            </a:ln>
          </p:spPr>
        </p:sp>
        <p:sp>
          <p:nvSpPr>
            <p:cNvPr id="37954" name="Oval 82"/>
            <p:cNvSpPr/>
            <p:nvPr/>
          </p:nvSpPr>
          <p:spPr>
            <a:xfrm>
              <a:off x="3334" y="170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55" name="Text Box 84"/>
            <p:cNvSpPr txBox="1"/>
            <p:nvPr/>
          </p:nvSpPr>
          <p:spPr>
            <a:xfrm>
              <a:off x="3584" y="1822"/>
              <a:ext cx="326" cy="19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7956" name="Text Box 85"/>
            <p:cNvSpPr txBox="1"/>
            <p:nvPr/>
          </p:nvSpPr>
          <p:spPr>
            <a:xfrm>
              <a:off x="3589" y="2206"/>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57" name="Line 86"/>
            <p:cNvSpPr/>
            <p:nvPr/>
          </p:nvSpPr>
          <p:spPr>
            <a:xfrm flipV="1">
              <a:off x="3812" y="1723"/>
              <a:ext cx="0" cy="817"/>
            </a:xfrm>
            <a:prstGeom prst="line">
              <a:avLst/>
            </a:prstGeom>
            <a:ln w="19050" cap="flat" cmpd="sng">
              <a:solidFill>
                <a:schemeClr val="tx1"/>
              </a:solidFill>
              <a:prstDash val="solid"/>
              <a:headEnd type="none" w="med" len="med"/>
              <a:tailEnd type="none" w="med" len="med"/>
            </a:ln>
          </p:spPr>
        </p:sp>
        <p:sp>
          <p:nvSpPr>
            <p:cNvPr id="37958" name="Line 89"/>
            <p:cNvSpPr/>
            <p:nvPr/>
          </p:nvSpPr>
          <p:spPr>
            <a:xfrm>
              <a:off x="3723" y="2548"/>
              <a:ext cx="187" cy="0"/>
            </a:xfrm>
            <a:prstGeom prst="line">
              <a:avLst/>
            </a:prstGeom>
            <a:ln w="28575" cap="flat" cmpd="sng">
              <a:solidFill>
                <a:schemeClr val="tx1"/>
              </a:solidFill>
              <a:prstDash val="solid"/>
              <a:headEnd type="none" w="med" len="med"/>
              <a:tailEnd type="none" w="med" len="med"/>
            </a:ln>
          </p:spPr>
        </p:sp>
        <p:sp>
          <p:nvSpPr>
            <p:cNvPr id="37959" name="Line 92"/>
            <p:cNvSpPr/>
            <p:nvPr/>
          </p:nvSpPr>
          <p:spPr>
            <a:xfrm flipH="1">
              <a:off x="3365" y="1723"/>
              <a:ext cx="182" cy="0"/>
            </a:xfrm>
            <a:prstGeom prst="line">
              <a:avLst/>
            </a:prstGeom>
            <a:ln w="19050" cap="flat" cmpd="sng">
              <a:solidFill>
                <a:schemeClr val="tx1"/>
              </a:solidFill>
              <a:prstDash val="solid"/>
              <a:headEnd type="none" w="med" len="med"/>
              <a:tailEnd type="none" w="med" len="med"/>
            </a:ln>
          </p:spPr>
        </p:sp>
        <p:sp>
          <p:nvSpPr>
            <p:cNvPr id="37960" name="Text Box 93"/>
            <p:cNvSpPr txBox="1"/>
            <p:nvPr/>
          </p:nvSpPr>
          <p:spPr>
            <a:xfrm>
              <a:off x="3506" y="1416"/>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61" name="Text Box 94"/>
            <p:cNvSpPr txBox="1"/>
            <p:nvPr/>
          </p:nvSpPr>
          <p:spPr>
            <a:xfrm>
              <a:off x="4228" y="754"/>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62" name="Line 95"/>
            <p:cNvSpPr/>
            <p:nvPr/>
          </p:nvSpPr>
          <p:spPr>
            <a:xfrm>
              <a:off x="3819" y="2128"/>
              <a:ext cx="467" cy="0"/>
            </a:xfrm>
            <a:prstGeom prst="line">
              <a:avLst/>
            </a:prstGeom>
            <a:ln w="19050" cap="flat" cmpd="sng">
              <a:solidFill>
                <a:schemeClr val="tx1"/>
              </a:solidFill>
              <a:prstDash val="solid"/>
              <a:headEnd type="none" w="med" len="med"/>
              <a:tailEnd type="none" w="med" len="med"/>
            </a:ln>
          </p:spPr>
        </p:sp>
        <p:sp>
          <p:nvSpPr>
            <p:cNvPr id="37963" name="Line 98"/>
            <p:cNvSpPr/>
            <p:nvPr/>
          </p:nvSpPr>
          <p:spPr>
            <a:xfrm>
              <a:off x="4356" y="2133"/>
              <a:ext cx="355" cy="0"/>
            </a:xfrm>
            <a:prstGeom prst="line">
              <a:avLst/>
            </a:prstGeom>
            <a:ln w="19050" cap="flat" cmpd="sng">
              <a:solidFill>
                <a:schemeClr val="tx1"/>
              </a:solidFill>
              <a:prstDash val="solid"/>
              <a:headEnd type="none" w="med" len="med"/>
              <a:tailEnd type="none" w="med" len="med"/>
            </a:ln>
          </p:spPr>
        </p:sp>
        <p:sp>
          <p:nvSpPr>
            <p:cNvPr id="37964" name="Text Box 99"/>
            <p:cNvSpPr txBox="1"/>
            <p:nvPr/>
          </p:nvSpPr>
          <p:spPr>
            <a:xfrm>
              <a:off x="4244" y="2213"/>
              <a:ext cx="313" cy="390"/>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7965" name="Text Box 100"/>
            <p:cNvSpPr txBox="1"/>
            <p:nvPr/>
          </p:nvSpPr>
          <p:spPr>
            <a:xfrm>
              <a:off x="4969" y="1485"/>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grpSp>
          <p:nvGrpSpPr>
            <p:cNvPr id="37966" name="Group 105"/>
            <p:cNvGrpSpPr/>
            <p:nvPr/>
          </p:nvGrpSpPr>
          <p:grpSpPr>
            <a:xfrm>
              <a:off x="4698" y="1591"/>
              <a:ext cx="42" cy="41"/>
              <a:chOff x="3962" y="12982"/>
              <a:chExt cx="102" cy="106"/>
            </a:xfrm>
          </p:grpSpPr>
          <p:sp>
            <p:nvSpPr>
              <p:cNvPr id="37974" name="Oval 106"/>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75" name="Oval 107"/>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76" name="Oval 108"/>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37967" name="Rectangle 123"/>
            <p:cNvSpPr/>
            <p:nvPr/>
          </p:nvSpPr>
          <p:spPr>
            <a:xfrm>
              <a:off x="4225" y="98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68" name="Rectangle 127"/>
            <p:cNvSpPr/>
            <p:nvPr/>
          </p:nvSpPr>
          <p:spPr>
            <a:xfrm rot="-5400000">
              <a:off x="3709" y="188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69" name="Rectangle 128"/>
            <p:cNvSpPr/>
            <p:nvPr/>
          </p:nvSpPr>
          <p:spPr>
            <a:xfrm rot="-5400000">
              <a:off x="3714" y="229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7970" name="Line 131"/>
            <p:cNvSpPr/>
            <p:nvPr/>
          </p:nvSpPr>
          <p:spPr>
            <a:xfrm flipV="1">
              <a:off x="3611" y="1637"/>
              <a:ext cx="0" cy="149"/>
            </a:xfrm>
            <a:prstGeom prst="line">
              <a:avLst/>
            </a:prstGeom>
            <a:ln w="25400" cap="flat" cmpd="sng">
              <a:solidFill>
                <a:srgbClr val="008000"/>
              </a:solidFill>
              <a:prstDash val="solid"/>
              <a:headEnd type="none" w="med" len="med"/>
              <a:tailEnd type="none" w="med" len="med"/>
            </a:ln>
          </p:spPr>
        </p:sp>
        <p:sp>
          <p:nvSpPr>
            <p:cNvPr id="37971" name="Line 132"/>
            <p:cNvSpPr/>
            <p:nvPr/>
          </p:nvSpPr>
          <p:spPr>
            <a:xfrm flipV="1">
              <a:off x="3560" y="1640"/>
              <a:ext cx="0" cy="149"/>
            </a:xfrm>
            <a:prstGeom prst="line">
              <a:avLst/>
            </a:prstGeom>
            <a:ln w="25400" cap="flat" cmpd="sng">
              <a:solidFill>
                <a:srgbClr val="008000"/>
              </a:solidFill>
              <a:prstDash val="solid"/>
              <a:headEnd type="none" w="med" len="med"/>
              <a:tailEnd type="none" w="med" len="med"/>
            </a:ln>
          </p:spPr>
        </p:sp>
        <p:sp>
          <p:nvSpPr>
            <p:cNvPr id="37972" name="Line 133"/>
            <p:cNvSpPr/>
            <p:nvPr/>
          </p:nvSpPr>
          <p:spPr>
            <a:xfrm flipV="1">
              <a:off x="4348" y="2049"/>
              <a:ext cx="0" cy="149"/>
            </a:xfrm>
            <a:prstGeom prst="line">
              <a:avLst/>
            </a:prstGeom>
            <a:ln w="25400" cap="flat" cmpd="sng">
              <a:solidFill>
                <a:srgbClr val="008000"/>
              </a:solidFill>
              <a:prstDash val="solid"/>
              <a:headEnd type="none" w="med" len="med"/>
              <a:tailEnd type="none" w="med" len="med"/>
            </a:ln>
          </p:spPr>
        </p:sp>
        <p:sp>
          <p:nvSpPr>
            <p:cNvPr id="37973" name="Line 134"/>
            <p:cNvSpPr/>
            <p:nvPr/>
          </p:nvSpPr>
          <p:spPr>
            <a:xfrm flipV="1">
              <a:off x="4297" y="2052"/>
              <a:ext cx="0" cy="149"/>
            </a:xfrm>
            <a:prstGeom prst="line">
              <a:avLst/>
            </a:prstGeom>
            <a:ln w="25400" cap="flat" cmpd="sng">
              <a:solidFill>
                <a:srgbClr val="008000"/>
              </a:solidFill>
              <a:prstDash val="solid"/>
              <a:headEnd type="none" w="med" len="med"/>
              <a:tailEnd type="none" w="med" len="med"/>
            </a:ln>
          </p:spPr>
        </p:sp>
      </p:grpSp>
      <p:sp>
        <p:nvSpPr>
          <p:cNvPr id="137362" name="Text Box 146"/>
          <p:cNvSpPr txBox="1"/>
          <p:nvPr/>
        </p:nvSpPr>
        <p:spPr>
          <a:xfrm>
            <a:off x="467043" y="5589270"/>
            <a:ext cx="8351837" cy="53403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solidFill>
                  <a:srgbClr val="FF0000"/>
                </a:solidFill>
                <a:latin typeface="Arial" panose="020B0604020202020204" pitchFamily="34" charset="0"/>
                <a:ea typeface="黑体" panose="02010609060101010101" pitchFamily="49" charset="-122"/>
              </a:rPr>
              <a:t>要求：</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3</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1</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2</a:t>
            </a:r>
            <a:r>
              <a:rPr lang="en-US" altLang="zh-CN" sz="2400" b="1" dirty="0">
                <a:solidFill>
                  <a:srgbClr val="000099"/>
                </a:solidFill>
                <a:latin typeface="Arial" panose="020B0604020202020204" pitchFamily="34" charset="0"/>
                <a:ea typeface="黑体" panose="02010609060101010101" pitchFamily="49" charset="-122"/>
              </a:rPr>
              <a:t> —— </a:t>
            </a:r>
            <a:r>
              <a:rPr lang="zh-CN" altLang="en-US" sz="2400" b="1" dirty="0">
                <a:solidFill>
                  <a:srgbClr val="000099"/>
                </a:solidFill>
                <a:latin typeface="Arial" panose="020B0604020202020204" pitchFamily="34" charset="0"/>
                <a:ea typeface="黑体" panose="02010609060101010101" pitchFamily="49" charset="-122"/>
              </a:rPr>
              <a:t>减小输入失调电压。</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2" name="文本框 1"/>
          <p:cNvSpPr txBox="1"/>
          <p:nvPr/>
        </p:nvSpPr>
        <p:spPr>
          <a:xfrm>
            <a:off x="539750" y="1816100"/>
            <a:ext cx="4572000" cy="1753235"/>
          </a:xfrm>
          <a:prstGeom prst="rect">
            <a:avLst/>
          </a:prstGeom>
          <a:noFill/>
        </p:spPr>
        <p:txBody>
          <a:bodyPr wrap="square" rtlCol="0" anchor="t">
            <a:spAutoFit/>
          </a:bodyPr>
          <a:lstStyle/>
          <a:p>
            <a:pPr marL="0" lvl="1">
              <a:lnSpc>
                <a:spcPct val="150000"/>
              </a:lnSpc>
            </a:pP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加入</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C</a:t>
            </a:r>
            <a:r>
              <a:rPr lang="en-US" altLang="zh-CN" sz="2400" baseline="-25000" dirty="0">
                <a:latin typeface="黑体" panose="02010609060101010101" pitchFamily="49" charset="-122"/>
                <a:ea typeface="黑体" panose="02010609060101010101" pitchFamily="49" charset="-122"/>
                <a:cs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后，</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两端的电位相同，故可将</a:t>
            </a:r>
            <a:r>
              <a:rPr lang="en-US" altLang="zh-CN" sz="2400" dirty="0">
                <a:latin typeface="黑体" panose="02010609060101010101" pitchFamily="49" charset="-122"/>
                <a:ea typeface="黑体" panose="02010609060101010101" pitchFamily="49" charset="-122"/>
                <a:cs typeface="黑体" panose="02010609060101010101" pitchFamily="49" charset="-122"/>
                <a:sym typeface="+mn-ea"/>
              </a:rPr>
              <a:t>R</a:t>
            </a:r>
            <a:r>
              <a:rPr lang="en-US" altLang="zh-CN" sz="2400" baseline="-25000" dirty="0">
                <a:latin typeface="黑体" panose="02010609060101010101" pitchFamily="49" charset="-122"/>
                <a:ea typeface="黑体" panose="02010609060101010101" pitchFamily="49" charset="-122"/>
                <a:cs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cs typeface="黑体" panose="02010609060101010101" pitchFamily="49" charset="-122"/>
                <a:sym typeface="+mn-ea"/>
              </a:rPr>
              <a:t>作为无穷大 ，同样提高了放大器的输入阻抗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7362"/>
                                        </p:tgtEl>
                                        <p:attrNameLst>
                                          <p:attrName>style.visibility</p:attrName>
                                        </p:attrNameLst>
                                      </p:cBhvr>
                                      <p:to>
                                        <p:strVal val="visible"/>
                                      </p:to>
                                    </p:set>
                                    <p:animEffect transition="in" filter="slide(fromBottom)">
                                      <p:cBhvr>
                                        <p:cTn id="7" dur="500"/>
                                        <p:tgtEl>
                                          <p:spTgt spid="137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36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110"/>
          <p:cNvSpPr/>
          <p:nvPr/>
        </p:nvSpPr>
        <p:spPr>
          <a:xfrm>
            <a:off x="636588" y="188913"/>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2.2.8.2  </a:t>
            </a:r>
            <a:r>
              <a:rPr lang="zh-CN" altLang="en-US" sz="3200" b="1" dirty="0">
                <a:solidFill>
                  <a:srgbClr val="008000"/>
                </a:solidFill>
                <a:latin typeface="黑体" panose="02010609060101010101" pitchFamily="49" charset="-122"/>
                <a:ea typeface="黑体" panose="02010609060101010101" pitchFamily="49" charset="-122"/>
              </a:rPr>
              <a:t>自举式高输入阻抗放大电路</a:t>
            </a:r>
          </a:p>
        </p:txBody>
      </p:sp>
      <p:graphicFrame>
        <p:nvGraphicFramePr>
          <p:cNvPr id="38914" name="Object 111"/>
          <p:cNvGraphicFramePr>
            <a:graphicFrameLocks/>
          </p:cNvGraphicFramePr>
          <p:nvPr/>
        </p:nvGraphicFramePr>
        <p:xfrm>
          <a:off x="1619250" y="1268413"/>
          <a:ext cx="1584325" cy="844550"/>
        </p:xfrm>
        <a:graphic>
          <a:graphicData uri="http://schemas.openxmlformats.org/presentationml/2006/ole">
            <p:oleObj spid="_x0000_s195588" r:id="rId3" imgW="952087" imgH="507780" progId="Equation.DSMT4">
              <p:embed/>
            </p:oleObj>
          </a:graphicData>
        </a:graphic>
      </p:graphicFrame>
      <p:graphicFrame>
        <p:nvGraphicFramePr>
          <p:cNvPr id="139376" name="Object 112"/>
          <p:cNvGraphicFramePr>
            <a:graphicFrameLocks/>
          </p:cNvGraphicFramePr>
          <p:nvPr>
            <p:ph sz="half" idx="1"/>
          </p:nvPr>
        </p:nvGraphicFramePr>
        <p:xfrm>
          <a:off x="1258888" y="2205038"/>
          <a:ext cx="2520950" cy="806450"/>
        </p:xfrm>
        <a:graphic>
          <a:graphicData uri="http://schemas.openxmlformats.org/presentationml/2006/ole">
            <p:oleObj spid="_x0000_s195587" r:id="rId4" imgW="1548728" imgH="495085" progId="Equation.DSMT4">
              <p:embed/>
            </p:oleObj>
          </a:graphicData>
        </a:graphic>
      </p:graphicFrame>
      <p:graphicFrame>
        <p:nvGraphicFramePr>
          <p:cNvPr id="139378" name="Object 114"/>
          <p:cNvGraphicFramePr>
            <a:graphicFrameLocks/>
          </p:cNvGraphicFramePr>
          <p:nvPr>
            <p:ph sz="half" idx="2"/>
          </p:nvPr>
        </p:nvGraphicFramePr>
        <p:xfrm>
          <a:off x="827088" y="3151188"/>
          <a:ext cx="3384550" cy="782637"/>
        </p:xfrm>
        <a:graphic>
          <a:graphicData uri="http://schemas.openxmlformats.org/presentationml/2006/ole">
            <p:oleObj spid="_x0000_s195586" r:id="rId5" imgW="2197100" imgH="508000" progId="Equation.DSMT4">
              <p:embed/>
            </p:oleObj>
          </a:graphicData>
        </a:graphic>
      </p:graphicFrame>
      <p:grpSp>
        <p:nvGrpSpPr>
          <p:cNvPr id="2" name="Group 120"/>
          <p:cNvGrpSpPr/>
          <p:nvPr/>
        </p:nvGrpSpPr>
        <p:grpSpPr>
          <a:xfrm>
            <a:off x="649288" y="4067175"/>
            <a:ext cx="3995737" cy="801688"/>
            <a:chOff x="409" y="2199"/>
            <a:chExt cx="2517" cy="505"/>
          </a:xfrm>
        </p:grpSpPr>
        <p:sp>
          <p:nvSpPr>
            <p:cNvPr id="38998" name="Rectangle 117"/>
            <p:cNvSpPr/>
            <p:nvPr/>
          </p:nvSpPr>
          <p:spPr>
            <a:xfrm>
              <a:off x="409" y="2213"/>
              <a:ext cx="1286" cy="310"/>
            </a:xfrm>
            <a:prstGeom prst="rect">
              <a:avLst/>
            </a:prstGeom>
            <a:noFill/>
            <a:ln w="9525">
              <a:noFill/>
            </a:ln>
          </p:spPr>
          <p:txBody>
            <a:bodyPr wrap="none">
              <a:spAutoFit/>
            </a:bodyPr>
            <a:lstStyle/>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输入电阻为：</a:t>
              </a:r>
            </a:p>
          </p:txBody>
        </p:sp>
        <p:graphicFrame>
          <p:nvGraphicFramePr>
            <p:cNvPr id="38917" name="Object 118"/>
            <p:cNvGraphicFramePr>
              <a:graphicFrameLocks/>
            </p:cNvGraphicFramePr>
            <p:nvPr/>
          </p:nvGraphicFramePr>
          <p:xfrm>
            <a:off x="1565" y="2199"/>
            <a:ext cx="1361" cy="505"/>
          </p:xfrm>
          <a:graphic>
            <a:graphicData uri="http://schemas.openxmlformats.org/presentationml/2006/ole">
              <p:oleObj spid="_x0000_s195585" r:id="rId6" imgW="1332921" imgH="495085" progId="Equation.DSMT4">
                <p:embed/>
              </p:oleObj>
            </a:graphicData>
          </a:graphic>
        </p:graphicFrame>
      </p:grpSp>
      <p:sp>
        <p:nvSpPr>
          <p:cNvPr id="139383" name="Text Box 119"/>
          <p:cNvSpPr txBox="1"/>
          <p:nvPr/>
        </p:nvSpPr>
        <p:spPr>
          <a:xfrm>
            <a:off x="612775" y="4902200"/>
            <a:ext cx="4464050" cy="1422400"/>
          </a:xfrm>
          <a:prstGeom prst="rect">
            <a:avLst/>
          </a:prstGeom>
          <a:noFill/>
          <a:ln w="9525">
            <a:noFill/>
          </a:ln>
        </p:spPr>
        <p:txBody>
          <a:bodyPr>
            <a:spAutoFit/>
          </a:bodyPr>
          <a:lstStyle/>
          <a:p>
            <a:pPr marL="342900" indent="-342900">
              <a:lnSpc>
                <a:spcPct val="120000"/>
              </a:lnSpc>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当</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2</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1</a:t>
            </a:r>
            <a:r>
              <a:rPr lang="zh-CN" altLang="en-US" sz="2400" b="1" dirty="0">
                <a:solidFill>
                  <a:srgbClr val="000099"/>
                </a:solidFill>
                <a:latin typeface="Arial" panose="020B0604020202020204" pitchFamily="34" charset="0"/>
                <a:ea typeface="黑体" panose="02010609060101010101" pitchFamily="49" charset="-122"/>
              </a:rPr>
              <a:t>时，</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i</a:t>
            </a:r>
            <a:r>
              <a:rPr lang="zh-CN" altLang="en-US"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i</a:t>
            </a:r>
            <a:r>
              <a:rPr lang="en-US" altLang="zh-CN" sz="2400" b="1" baseline="-25000" dirty="0">
                <a:solidFill>
                  <a:srgbClr val="000099"/>
                </a:solidFill>
                <a:latin typeface="Arial" panose="020B0604020202020204" pitchFamily="34" charset="0"/>
                <a:ea typeface="黑体" panose="02010609060101010101" pitchFamily="49" charset="-122"/>
              </a:rPr>
              <a:t>1</a:t>
            </a:r>
            <a:r>
              <a:rPr lang="en-US" altLang="zh-CN" sz="2400" b="1" dirty="0">
                <a:solidFill>
                  <a:srgbClr val="000099"/>
                </a:solidFill>
                <a:latin typeface="Arial" panose="020B0604020202020204" pitchFamily="34" charset="0"/>
                <a:ea typeface="黑体" panose="02010609060101010101" pitchFamily="49" charset="-122"/>
              </a:rPr>
              <a:t> = </a:t>
            </a:r>
            <a:r>
              <a:rPr lang="en-US" altLang="zh-CN" sz="2400" b="1" i="1" dirty="0">
                <a:solidFill>
                  <a:srgbClr val="000099"/>
                </a:solidFill>
                <a:latin typeface="Arial" panose="020B0604020202020204" pitchFamily="34" charset="0"/>
                <a:ea typeface="黑体" panose="02010609060101010101" pitchFamily="49" charset="-122"/>
              </a:rPr>
              <a:t>i</a:t>
            </a:r>
            <a:r>
              <a:rPr lang="en-US" altLang="zh-CN" sz="2400" b="1" baseline="-25000" dirty="0">
                <a:solidFill>
                  <a:srgbClr val="000099"/>
                </a:solidFill>
                <a:latin typeface="Arial" panose="020B0604020202020204" pitchFamily="34" charset="0"/>
                <a:ea typeface="黑体" panose="02010609060101010101" pitchFamily="49" charset="-122"/>
              </a:rPr>
              <a:t>2</a:t>
            </a:r>
            <a:r>
              <a:rPr lang="en-US" altLang="zh-CN" sz="2400" b="1" dirty="0">
                <a:solidFill>
                  <a:srgbClr val="000099"/>
                </a:solidFill>
                <a:latin typeface="Arial" panose="020B0604020202020204" pitchFamily="34" charset="0"/>
                <a:ea typeface="黑体" panose="02010609060101010101" pitchFamily="49" charset="-122"/>
              </a:rPr>
              <a:t> </a:t>
            </a:r>
            <a:r>
              <a:rPr lang="zh-CN" altLang="en-US" sz="2400" b="1" dirty="0">
                <a:solidFill>
                  <a:srgbClr val="000099"/>
                </a:solidFill>
                <a:latin typeface="Arial" panose="020B0604020202020204" pitchFamily="34" charset="0"/>
                <a:ea typeface="黑体" panose="02010609060101010101" pitchFamily="49" charset="-122"/>
              </a:rPr>
              <a:t>，</a:t>
            </a:r>
          </a:p>
          <a:p>
            <a:pPr marL="342900" indent="-342900">
              <a:lnSpc>
                <a:spcPct val="120000"/>
              </a:lnSpc>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即</a:t>
            </a:r>
            <a:r>
              <a:rPr lang="en-US" altLang="zh-CN" sz="2400" b="1" dirty="0">
                <a:solidFill>
                  <a:srgbClr val="000099"/>
                </a:solidFill>
                <a:latin typeface="Arial" panose="020B0604020202020204" pitchFamily="34" charset="0"/>
                <a:ea typeface="黑体" panose="02010609060101010101" pitchFamily="49" charset="-122"/>
              </a:rPr>
              <a:t>N</a:t>
            </a:r>
            <a:r>
              <a:rPr lang="en-US" altLang="zh-CN" sz="2400" b="1" baseline="-25000" dirty="0">
                <a:solidFill>
                  <a:srgbClr val="000099"/>
                </a:solidFill>
                <a:latin typeface="Arial" panose="020B0604020202020204" pitchFamily="34" charset="0"/>
                <a:ea typeface="黑体" panose="02010609060101010101" pitchFamily="49" charset="-122"/>
              </a:rPr>
              <a:t>1</a:t>
            </a:r>
            <a:r>
              <a:rPr lang="zh-CN" altLang="en-US" sz="2400" b="1" dirty="0">
                <a:solidFill>
                  <a:srgbClr val="000099"/>
                </a:solidFill>
                <a:latin typeface="Arial" panose="020B0604020202020204" pitchFamily="34" charset="0"/>
                <a:ea typeface="黑体" panose="02010609060101010101" pitchFamily="49" charset="-122"/>
              </a:rPr>
              <a:t>的输入电流全部由</a:t>
            </a:r>
            <a:r>
              <a:rPr lang="en-US" altLang="zh-CN" sz="2400" b="1" dirty="0">
                <a:solidFill>
                  <a:srgbClr val="000099"/>
                </a:solidFill>
                <a:latin typeface="Arial" panose="020B0604020202020204" pitchFamily="34" charset="0"/>
                <a:ea typeface="黑体" panose="02010609060101010101" pitchFamily="49" charset="-122"/>
              </a:rPr>
              <a:t>N</a:t>
            </a:r>
            <a:r>
              <a:rPr lang="en-US" altLang="zh-CN" sz="2400" b="1" baseline="-25000"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提</a:t>
            </a:r>
          </a:p>
          <a:p>
            <a:pPr marL="342900" indent="-342900">
              <a:lnSpc>
                <a:spcPct val="120000"/>
              </a:lnSpc>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供，输入回路无电流。</a:t>
            </a:r>
          </a:p>
        </p:txBody>
      </p:sp>
      <p:grpSp>
        <p:nvGrpSpPr>
          <p:cNvPr id="38921" name="Group 139"/>
          <p:cNvGrpSpPr/>
          <p:nvPr/>
        </p:nvGrpSpPr>
        <p:grpSpPr>
          <a:xfrm>
            <a:off x="252094" y="836931"/>
            <a:ext cx="8332789" cy="4492624"/>
            <a:chOff x="216" y="572"/>
            <a:chExt cx="5249" cy="2830"/>
          </a:xfrm>
        </p:grpSpPr>
        <p:sp>
          <p:nvSpPr>
            <p:cNvPr id="38922" name="Text Box 5"/>
            <p:cNvSpPr txBox="1"/>
            <p:nvPr/>
          </p:nvSpPr>
          <p:spPr>
            <a:xfrm>
              <a:off x="5202" y="1803"/>
              <a:ext cx="263" cy="25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8923" name="Line 6"/>
            <p:cNvSpPr/>
            <p:nvPr/>
          </p:nvSpPr>
          <p:spPr>
            <a:xfrm flipH="1">
              <a:off x="4069" y="2067"/>
              <a:ext cx="137" cy="0"/>
            </a:xfrm>
            <a:prstGeom prst="line">
              <a:avLst/>
            </a:prstGeom>
            <a:ln w="19050" cap="flat" cmpd="sng">
              <a:solidFill>
                <a:srgbClr val="000000"/>
              </a:solidFill>
              <a:prstDash val="solid"/>
              <a:headEnd type="none" w="med" len="med"/>
              <a:tailEnd type="none" w="med" len="med"/>
            </a:ln>
          </p:spPr>
        </p:sp>
        <p:sp>
          <p:nvSpPr>
            <p:cNvPr id="38924" name="Line 7"/>
            <p:cNvSpPr/>
            <p:nvPr/>
          </p:nvSpPr>
          <p:spPr>
            <a:xfrm>
              <a:off x="4772" y="1921"/>
              <a:ext cx="350" cy="0"/>
            </a:xfrm>
            <a:prstGeom prst="line">
              <a:avLst/>
            </a:prstGeom>
            <a:ln w="19050" cap="flat" cmpd="sng">
              <a:solidFill>
                <a:srgbClr val="000000"/>
              </a:solidFill>
              <a:prstDash val="solid"/>
              <a:headEnd type="none" w="med" len="med"/>
              <a:tailEnd type="none" w="med" len="med"/>
            </a:ln>
          </p:spPr>
        </p:sp>
        <p:sp>
          <p:nvSpPr>
            <p:cNvPr id="38925" name="Line 8"/>
            <p:cNvSpPr/>
            <p:nvPr/>
          </p:nvSpPr>
          <p:spPr>
            <a:xfrm>
              <a:off x="4936" y="1320"/>
              <a:ext cx="0" cy="1111"/>
            </a:xfrm>
            <a:prstGeom prst="line">
              <a:avLst/>
            </a:prstGeom>
            <a:ln w="19050" cap="flat" cmpd="sng">
              <a:solidFill>
                <a:schemeClr val="tx1"/>
              </a:solidFill>
              <a:prstDash val="solid"/>
              <a:headEnd type="none" w="med" len="med"/>
              <a:tailEnd type="none" w="med" len="med"/>
            </a:ln>
          </p:spPr>
        </p:sp>
        <p:sp>
          <p:nvSpPr>
            <p:cNvPr id="38926" name="Line 9"/>
            <p:cNvSpPr/>
            <p:nvPr/>
          </p:nvSpPr>
          <p:spPr>
            <a:xfrm rot="5400000">
              <a:off x="4804" y="3077"/>
              <a:ext cx="0" cy="236"/>
            </a:xfrm>
            <a:prstGeom prst="line">
              <a:avLst/>
            </a:prstGeom>
            <a:ln w="19050" cap="flat" cmpd="sng">
              <a:solidFill>
                <a:schemeClr val="tx1"/>
              </a:solidFill>
              <a:prstDash val="solid"/>
              <a:headEnd type="none" w="med" len="med"/>
              <a:tailEnd type="none" w="med" len="med"/>
            </a:ln>
          </p:spPr>
        </p:sp>
        <p:sp>
          <p:nvSpPr>
            <p:cNvPr id="38927" name="Line 12"/>
            <p:cNvSpPr/>
            <p:nvPr/>
          </p:nvSpPr>
          <p:spPr>
            <a:xfrm flipH="1">
              <a:off x="3768" y="2064"/>
              <a:ext cx="125" cy="0"/>
            </a:xfrm>
            <a:prstGeom prst="line">
              <a:avLst/>
            </a:prstGeom>
            <a:ln w="19050" cap="flat" cmpd="sng">
              <a:solidFill>
                <a:srgbClr val="000000"/>
              </a:solidFill>
              <a:prstDash val="solid"/>
              <a:headEnd type="none" w="med" len="med"/>
              <a:tailEnd type="none" w="med" len="med"/>
            </a:ln>
          </p:spPr>
        </p:sp>
        <p:sp>
          <p:nvSpPr>
            <p:cNvPr id="38928" name="Line 13"/>
            <p:cNvSpPr/>
            <p:nvPr/>
          </p:nvSpPr>
          <p:spPr>
            <a:xfrm>
              <a:off x="3768" y="2064"/>
              <a:ext cx="0" cy="187"/>
            </a:xfrm>
            <a:prstGeom prst="line">
              <a:avLst/>
            </a:prstGeom>
            <a:ln w="19050" cap="flat" cmpd="sng">
              <a:solidFill>
                <a:schemeClr val="tx1"/>
              </a:solidFill>
              <a:prstDash val="solid"/>
              <a:headEnd type="none" w="med" len="med"/>
              <a:tailEnd type="none" w="med" len="med"/>
            </a:ln>
          </p:spPr>
        </p:sp>
        <p:sp>
          <p:nvSpPr>
            <p:cNvPr id="38929" name="Line 14"/>
            <p:cNvSpPr/>
            <p:nvPr/>
          </p:nvSpPr>
          <p:spPr>
            <a:xfrm>
              <a:off x="3699" y="2244"/>
              <a:ext cx="144" cy="0"/>
            </a:xfrm>
            <a:prstGeom prst="line">
              <a:avLst/>
            </a:prstGeom>
            <a:ln w="28575" cap="flat" cmpd="sng">
              <a:solidFill>
                <a:srgbClr val="000000"/>
              </a:solidFill>
              <a:prstDash val="solid"/>
              <a:headEnd type="none" w="med" len="med"/>
              <a:tailEnd type="none" w="med" len="med"/>
            </a:ln>
          </p:spPr>
        </p:sp>
        <p:sp>
          <p:nvSpPr>
            <p:cNvPr id="38930" name="Oval 15"/>
            <p:cNvSpPr/>
            <p:nvPr/>
          </p:nvSpPr>
          <p:spPr>
            <a:xfrm>
              <a:off x="5124" y="1899"/>
              <a:ext cx="38" cy="47"/>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31" name="Line 18"/>
            <p:cNvSpPr/>
            <p:nvPr/>
          </p:nvSpPr>
          <p:spPr>
            <a:xfrm>
              <a:off x="4846" y="3402"/>
              <a:ext cx="144" cy="0"/>
            </a:xfrm>
            <a:prstGeom prst="line">
              <a:avLst/>
            </a:prstGeom>
            <a:ln w="28575" cap="flat" cmpd="sng">
              <a:solidFill>
                <a:srgbClr val="000000"/>
              </a:solidFill>
              <a:prstDash val="solid"/>
              <a:headEnd type="none" w="med" len="med"/>
              <a:tailEnd type="none" w="med" len="med"/>
            </a:ln>
          </p:spPr>
        </p:sp>
        <p:sp>
          <p:nvSpPr>
            <p:cNvPr id="38932" name="Line 19"/>
            <p:cNvSpPr/>
            <p:nvPr/>
          </p:nvSpPr>
          <p:spPr>
            <a:xfrm flipH="1">
              <a:off x="3389" y="2442"/>
              <a:ext cx="580" cy="0"/>
            </a:xfrm>
            <a:prstGeom prst="line">
              <a:avLst/>
            </a:prstGeom>
            <a:ln w="19050" cap="flat" cmpd="sng">
              <a:solidFill>
                <a:schemeClr val="tx1"/>
              </a:solidFill>
              <a:prstDash val="solid"/>
              <a:headEnd type="none" w="med" len="med"/>
              <a:tailEnd type="none" w="med" len="med"/>
            </a:ln>
          </p:spPr>
        </p:sp>
        <p:sp>
          <p:nvSpPr>
            <p:cNvPr id="38933" name="Line 20"/>
            <p:cNvSpPr/>
            <p:nvPr/>
          </p:nvSpPr>
          <p:spPr>
            <a:xfrm flipH="1" flipV="1">
              <a:off x="3381" y="2205"/>
              <a:ext cx="0" cy="843"/>
            </a:xfrm>
            <a:prstGeom prst="line">
              <a:avLst/>
            </a:prstGeom>
            <a:ln w="19050" cap="flat" cmpd="sng">
              <a:solidFill>
                <a:schemeClr val="tx1"/>
              </a:solidFill>
              <a:prstDash val="solid"/>
              <a:headEnd type="none" w="med" len="med"/>
              <a:tailEnd type="none" w="med" len="med"/>
            </a:ln>
          </p:spPr>
        </p:sp>
        <p:sp>
          <p:nvSpPr>
            <p:cNvPr id="38934" name="Line 21"/>
            <p:cNvSpPr/>
            <p:nvPr/>
          </p:nvSpPr>
          <p:spPr>
            <a:xfrm>
              <a:off x="3482" y="1860"/>
              <a:ext cx="0" cy="209"/>
            </a:xfrm>
            <a:prstGeom prst="line">
              <a:avLst/>
            </a:prstGeom>
            <a:ln w="19050" cap="flat" cmpd="sng">
              <a:solidFill>
                <a:srgbClr val="CC0066"/>
              </a:solidFill>
              <a:prstDash val="solid"/>
              <a:headEnd type="stealth" w="sm" len="lg"/>
              <a:tailEnd type="none" w="med" len="med"/>
            </a:ln>
          </p:spPr>
        </p:sp>
        <p:sp>
          <p:nvSpPr>
            <p:cNvPr id="38935" name="Text Box 22"/>
            <p:cNvSpPr txBox="1"/>
            <p:nvPr/>
          </p:nvSpPr>
          <p:spPr>
            <a:xfrm>
              <a:off x="2868" y="1642"/>
              <a:ext cx="306" cy="26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8936" name="Text Box 23"/>
            <p:cNvSpPr txBox="1"/>
            <p:nvPr/>
          </p:nvSpPr>
          <p:spPr>
            <a:xfrm>
              <a:off x="3984" y="1772"/>
              <a:ext cx="143" cy="26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1</a:t>
              </a:r>
            </a:p>
          </p:txBody>
        </p:sp>
        <p:sp>
          <p:nvSpPr>
            <p:cNvPr id="38937" name="Text Box 24"/>
            <p:cNvSpPr txBox="1"/>
            <p:nvPr/>
          </p:nvSpPr>
          <p:spPr>
            <a:xfrm>
              <a:off x="3455" y="2092"/>
              <a:ext cx="213" cy="296"/>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2</a:t>
              </a:r>
            </a:p>
          </p:txBody>
        </p:sp>
        <p:sp>
          <p:nvSpPr>
            <p:cNvPr id="38938" name="Line 26"/>
            <p:cNvSpPr/>
            <p:nvPr/>
          </p:nvSpPr>
          <p:spPr>
            <a:xfrm flipH="1">
              <a:off x="3907" y="1795"/>
              <a:ext cx="275" cy="0"/>
            </a:xfrm>
            <a:prstGeom prst="line">
              <a:avLst/>
            </a:prstGeom>
            <a:ln w="19050" cap="flat" cmpd="sng">
              <a:solidFill>
                <a:srgbClr val="000000"/>
              </a:solidFill>
              <a:prstDash val="solid"/>
              <a:headEnd type="none" w="med" len="med"/>
              <a:tailEnd type="none" w="med" len="med"/>
            </a:ln>
          </p:spPr>
        </p:sp>
        <p:sp>
          <p:nvSpPr>
            <p:cNvPr id="38939" name="Line 28"/>
            <p:cNvSpPr/>
            <p:nvPr/>
          </p:nvSpPr>
          <p:spPr>
            <a:xfrm>
              <a:off x="4068" y="1320"/>
              <a:ext cx="0" cy="475"/>
            </a:xfrm>
            <a:prstGeom prst="line">
              <a:avLst/>
            </a:prstGeom>
            <a:ln w="19050" cap="flat" cmpd="sng">
              <a:solidFill>
                <a:srgbClr val="006600"/>
              </a:solidFill>
              <a:prstDash val="solid"/>
              <a:headEnd type="none" w="med" len="med"/>
              <a:tailEnd type="none" w="med" len="med"/>
            </a:ln>
          </p:spPr>
        </p:sp>
        <p:sp>
          <p:nvSpPr>
            <p:cNvPr id="38940" name="Line 29"/>
            <p:cNvSpPr/>
            <p:nvPr/>
          </p:nvSpPr>
          <p:spPr>
            <a:xfrm>
              <a:off x="3379" y="1792"/>
              <a:ext cx="0" cy="232"/>
            </a:xfrm>
            <a:prstGeom prst="line">
              <a:avLst/>
            </a:prstGeom>
            <a:ln w="19050" cap="flat" cmpd="sng">
              <a:solidFill>
                <a:schemeClr val="tx1"/>
              </a:solidFill>
              <a:prstDash val="solid"/>
              <a:headEnd type="none" w="med" len="med"/>
              <a:tailEnd type="none" w="med" len="med"/>
            </a:ln>
          </p:spPr>
        </p:sp>
        <p:sp>
          <p:nvSpPr>
            <p:cNvPr id="38941" name="Oval 31"/>
            <p:cNvSpPr/>
            <p:nvPr/>
          </p:nvSpPr>
          <p:spPr>
            <a:xfrm>
              <a:off x="3016" y="1773"/>
              <a:ext cx="38" cy="4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42" name="Line 33"/>
            <p:cNvSpPr/>
            <p:nvPr/>
          </p:nvSpPr>
          <p:spPr>
            <a:xfrm>
              <a:off x="3699" y="1918"/>
              <a:ext cx="246" cy="0"/>
            </a:xfrm>
            <a:prstGeom prst="line">
              <a:avLst/>
            </a:prstGeom>
            <a:ln w="19050" cap="flat" cmpd="sng">
              <a:solidFill>
                <a:srgbClr val="CC0066"/>
              </a:solidFill>
              <a:prstDash val="solid"/>
              <a:headEnd type="none" w="med" len="med"/>
              <a:tailEnd type="stealth" w="sm" len="lg"/>
            </a:ln>
          </p:spPr>
        </p:sp>
        <p:sp>
          <p:nvSpPr>
            <p:cNvPr id="38943" name="Line 34"/>
            <p:cNvSpPr/>
            <p:nvPr/>
          </p:nvSpPr>
          <p:spPr>
            <a:xfrm>
              <a:off x="3158" y="1755"/>
              <a:ext cx="231" cy="0"/>
            </a:xfrm>
            <a:prstGeom prst="line">
              <a:avLst/>
            </a:prstGeom>
            <a:ln w="19050" cap="flat" cmpd="sng">
              <a:solidFill>
                <a:srgbClr val="CC0066"/>
              </a:solidFill>
              <a:prstDash val="solid"/>
              <a:headEnd type="none" w="med" len="med"/>
              <a:tailEnd type="stealth" w="sm" len="lg"/>
            </a:ln>
          </p:spPr>
        </p:sp>
        <p:sp>
          <p:nvSpPr>
            <p:cNvPr id="38944" name="Text Box 35"/>
            <p:cNvSpPr txBox="1"/>
            <p:nvPr/>
          </p:nvSpPr>
          <p:spPr>
            <a:xfrm>
              <a:off x="3745" y="1527"/>
              <a:ext cx="312" cy="22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8945" name="Text Box 36"/>
            <p:cNvSpPr txBox="1"/>
            <p:nvPr/>
          </p:nvSpPr>
          <p:spPr>
            <a:xfrm>
              <a:off x="3209" y="1535"/>
              <a:ext cx="237" cy="190"/>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p>
          </p:txBody>
        </p:sp>
        <p:sp>
          <p:nvSpPr>
            <p:cNvPr id="38946" name="Text Box 37"/>
            <p:cNvSpPr txBox="1"/>
            <p:nvPr/>
          </p:nvSpPr>
          <p:spPr>
            <a:xfrm>
              <a:off x="3537" y="3036"/>
              <a:ext cx="288" cy="25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o2</a:t>
              </a:r>
            </a:p>
          </p:txBody>
        </p:sp>
        <p:sp>
          <p:nvSpPr>
            <p:cNvPr id="38947" name="Text Box 38"/>
            <p:cNvSpPr txBox="1"/>
            <p:nvPr/>
          </p:nvSpPr>
          <p:spPr>
            <a:xfrm>
              <a:off x="3893" y="2251"/>
              <a:ext cx="316" cy="297"/>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2</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8948" name="Line 41"/>
            <p:cNvSpPr/>
            <p:nvPr/>
          </p:nvSpPr>
          <p:spPr>
            <a:xfrm flipH="1">
              <a:off x="4513" y="1319"/>
              <a:ext cx="423" cy="0"/>
            </a:xfrm>
            <a:prstGeom prst="line">
              <a:avLst/>
            </a:prstGeom>
            <a:ln w="19050" cap="flat" cmpd="sng">
              <a:solidFill>
                <a:schemeClr val="tx1"/>
              </a:solidFill>
              <a:prstDash val="solid"/>
              <a:headEnd type="none" w="med" len="med"/>
              <a:tailEnd type="none" w="med" len="med"/>
            </a:ln>
          </p:spPr>
        </p:sp>
        <p:sp>
          <p:nvSpPr>
            <p:cNvPr id="38949" name="Line 42"/>
            <p:cNvSpPr/>
            <p:nvPr/>
          </p:nvSpPr>
          <p:spPr>
            <a:xfrm flipH="1">
              <a:off x="4069" y="1319"/>
              <a:ext cx="288" cy="0"/>
            </a:xfrm>
            <a:prstGeom prst="line">
              <a:avLst/>
            </a:prstGeom>
            <a:ln w="19050" cap="flat" cmpd="sng">
              <a:solidFill>
                <a:schemeClr val="tx1"/>
              </a:solidFill>
              <a:prstDash val="solid"/>
              <a:headEnd type="none" w="med" len="med"/>
              <a:tailEnd type="none" w="med" len="med"/>
            </a:ln>
          </p:spPr>
        </p:sp>
        <p:sp>
          <p:nvSpPr>
            <p:cNvPr id="38950" name="Line 43"/>
            <p:cNvSpPr/>
            <p:nvPr/>
          </p:nvSpPr>
          <p:spPr>
            <a:xfrm>
              <a:off x="4069" y="1319"/>
              <a:ext cx="0" cy="62"/>
            </a:xfrm>
            <a:prstGeom prst="line">
              <a:avLst/>
            </a:prstGeom>
            <a:ln w="19050" cap="flat" cmpd="sng">
              <a:solidFill>
                <a:srgbClr val="006600"/>
              </a:solidFill>
              <a:prstDash val="solid"/>
              <a:headEnd type="none" w="med" len="med"/>
              <a:tailEnd type="none" w="med" len="med"/>
            </a:ln>
          </p:spPr>
        </p:sp>
        <p:sp>
          <p:nvSpPr>
            <p:cNvPr id="38951" name="Line 44"/>
            <p:cNvSpPr/>
            <p:nvPr/>
          </p:nvSpPr>
          <p:spPr>
            <a:xfrm>
              <a:off x="4294" y="1319"/>
              <a:ext cx="78" cy="0"/>
            </a:xfrm>
            <a:prstGeom prst="line">
              <a:avLst/>
            </a:prstGeom>
            <a:ln w="19050" cap="flat" cmpd="sng">
              <a:solidFill>
                <a:srgbClr val="006600"/>
              </a:solidFill>
              <a:prstDash val="solid"/>
              <a:headEnd type="none" w="med" len="med"/>
              <a:tailEnd type="none" w="med" len="med"/>
            </a:ln>
          </p:spPr>
        </p:sp>
        <p:sp>
          <p:nvSpPr>
            <p:cNvPr id="38952" name="Line 45"/>
            <p:cNvSpPr/>
            <p:nvPr/>
          </p:nvSpPr>
          <p:spPr>
            <a:xfrm>
              <a:off x="4250" y="1319"/>
              <a:ext cx="132" cy="0"/>
            </a:xfrm>
            <a:prstGeom prst="line">
              <a:avLst/>
            </a:prstGeom>
            <a:ln w="19050" cap="flat" cmpd="sng">
              <a:solidFill>
                <a:srgbClr val="006600"/>
              </a:solidFill>
              <a:prstDash val="solid"/>
              <a:headEnd type="none" w="med" len="med"/>
              <a:tailEnd type="none" w="med" len="med"/>
            </a:ln>
          </p:spPr>
        </p:sp>
        <p:sp>
          <p:nvSpPr>
            <p:cNvPr id="38953" name="Text Box 47"/>
            <p:cNvSpPr txBox="1"/>
            <p:nvPr/>
          </p:nvSpPr>
          <p:spPr>
            <a:xfrm>
              <a:off x="4435" y="1051"/>
              <a:ext cx="233" cy="23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8954" name="Text Box 48"/>
            <p:cNvSpPr txBox="1"/>
            <p:nvPr/>
          </p:nvSpPr>
          <p:spPr>
            <a:xfrm>
              <a:off x="3155" y="2010"/>
              <a:ext cx="264" cy="24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38955" name="AutoShape 49"/>
            <p:cNvSpPr/>
            <p:nvPr/>
          </p:nvSpPr>
          <p:spPr>
            <a:xfrm rot="5400000">
              <a:off x="4381" y="1580"/>
              <a:ext cx="141" cy="117"/>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56" name="Line 50"/>
            <p:cNvSpPr/>
            <p:nvPr/>
          </p:nvSpPr>
          <p:spPr>
            <a:xfrm>
              <a:off x="4290" y="1512"/>
              <a:ext cx="418" cy="0"/>
            </a:xfrm>
            <a:prstGeom prst="line">
              <a:avLst/>
            </a:prstGeom>
            <a:ln w="19050" cap="flat" cmpd="sng">
              <a:solidFill>
                <a:srgbClr val="000000"/>
              </a:solidFill>
              <a:prstDash val="solid"/>
              <a:headEnd type="none" w="med" len="med"/>
              <a:tailEnd type="none" w="med" len="med"/>
            </a:ln>
          </p:spPr>
        </p:sp>
        <p:sp>
          <p:nvSpPr>
            <p:cNvPr id="38957" name="Line 51"/>
            <p:cNvSpPr/>
            <p:nvPr/>
          </p:nvSpPr>
          <p:spPr>
            <a:xfrm rot="5400000">
              <a:off x="4357" y="1864"/>
              <a:ext cx="702" cy="0"/>
            </a:xfrm>
            <a:prstGeom prst="line">
              <a:avLst/>
            </a:prstGeom>
            <a:ln w="19050" cap="flat" cmpd="sng">
              <a:solidFill>
                <a:srgbClr val="000000"/>
              </a:solidFill>
              <a:prstDash val="solid"/>
              <a:headEnd type="none" w="med" len="med"/>
              <a:tailEnd type="none" w="med" len="med"/>
            </a:ln>
          </p:spPr>
        </p:sp>
        <p:sp>
          <p:nvSpPr>
            <p:cNvPr id="38958" name="Line 52"/>
            <p:cNvSpPr/>
            <p:nvPr/>
          </p:nvSpPr>
          <p:spPr>
            <a:xfrm>
              <a:off x="4290" y="2215"/>
              <a:ext cx="418" cy="0"/>
            </a:xfrm>
            <a:prstGeom prst="line">
              <a:avLst/>
            </a:prstGeom>
            <a:ln w="19050" cap="flat" cmpd="sng">
              <a:solidFill>
                <a:srgbClr val="000000"/>
              </a:solidFill>
              <a:prstDash val="solid"/>
              <a:headEnd type="none" w="med" len="med"/>
              <a:tailEnd type="none" w="med" len="med"/>
            </a:ln>
          </p:spPr>
        </p:sp>
        <p:sp>
          <p:nvSpPr>
            <p:cNvPr id="38959" name="Line 53"/>
            <p:cNvSpPr/>
            <p:nvPr/>
          </p:nvSpPr>
          <p:spPr>
            <a:xfrm rot="5400000">
              <a:off x="3939" y="1864"/>
              <a:ext cx="702" cy="0"/>
            </a:xfrm>
            <a:prstGeom prst="line">
              <a:avLst/>
            </a:prstGeom>
            <a:ln w="19050" cap="flat" cmpd="sng">
              <a:solidFill>
                <a:srgbClr val="000000"/>
              </a:solidFill>
              <a:prstDash val="solid"/>
              <a:headEnd type="none" w="med" len="med"/>
              <a:tailEnd type="none" w="med" len="med"/>
            </a:ln>
          </p:spPr>
        </p:sp>
        <p:sp>
          <p:nvSpPr>
            <p:cNvPr id="38960" name="Text Box 54"/>
            <p:cNvSpPr txBox="1"/>
            <p:nvPr/>
          </p:nvSpPr>
          <p:spPr>
            <a:xfrm>
              <a:off x="4526" y="1519"/>
              <a:ext cx="124" cy="174"/>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61" name="Line 55"/>
            <p:cNvSpPr/>
            <p:nvPr/>
          </p:nvSpPr>
          <p:spPr>
            <a:xfrm>
              <a:off x="4112" y="1794"/>
              <a:ext cx="178" cy="0"/>
            </a:xfrm>
            <a:prstGeom prst="line">
              <a:avLst/>
            </a:prstGeom>
            <a:ln w="19050" cap="flat" cmpd="sng">
              <a:solidFill>
                <a:srgbClr val="006600"/>
              </a:solidFill>
              <a:prstDash val="solid"/>
              <a:headEnd type="none" w="med" len="med"/>
              <a:tailEnd type="none" w="med" len="med"/>
            </a:ln>
          </p:spPr>
        </p:sp>
        <p:sp>
          <p:nvSpPr>
            <p:cNvPr id="38962" name="Line 56"/>
            <p:cNvSpPr/>
            <p:nvPr/>
          </p:nvSpPr>
          <p:spPr>
            <a:xfrm>
              <a:off x="4112" y="2068"/>
              <a:ext cx="178" cy="0"/>
            </a:xfrm>
            <a:prstGeom prst="line">
              <a:avLst/>
            </a:prstGeom>
            <a:ln w="19050" cap="flat" cmpd="sng">
              <a:solidFill>
                <a:srgbClr val="006600"/>
              </a:solidFill>
              <a:prstDash val="solid"/>
              <a:headEnd type="none" w="med" len="med"/>
              <a:tailEnd type="none" w="med" len="med"/>
            </a:ln>
          </p:spPr>
        </p:sp>
        <p:sp>
          <p:nvSpPr>
            <p:cNvPr id="38963" name="Line 57"/>
            <p:cNvSpPr/>
            <p:nvPr/>
          </p:nvSpPr>
          <p:spPr>
            <a:xfrm>
              <a:off x="4709" y="1921"/>
              <a:ext cx="179" cy="0"/>
            </a:xfrm>
            <a:prstGeom prst="line">
              <a:avLst/>
            </a:prstGeom>
            <a:ln w="19050" cap="flat" cmpd="sng">
              <a:solidFill>
                <a:srgbClr val="000000"/>
              </a:solidFill>
              <a:prstDash val="solid"/>
              <a:headEnd type="none" w="med" len="med"/>
              <a:tailEnd type="none" w="med" len="med"/>
            </a:ln>
          </p:spPr>
        </p:sp>
        <p:sp>
          <p:nvSpPr>
            <p:cNvPr id="38964" name="Text Box 58"/>
            <p:cNvSpPr txBox="1"/>
            <p:nvPr/>
          </p:nvSpPr>
          <p:spPr>
            <a:xfrm>
              <a:off x="4316" y="1672"/>
              <a:ext cx="117" cy="174"/>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65" name="Text Box 59"/>
            <p:cNvSpPr txBox="1"/>
            <p:nvPr/>
          </p:nvSpPr>
          <p:spPr>
            <a:xfrm>
              <a:off x="4316" y="1948"/>
              <a:ext cx="115" cy="18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66" name="Text Box 60"/>
            <p:cNvSpPr txBox="1"/>
            <p:nvPr/>
          </p:nvSpPr>
          <p:spPr>
            <a:xfrm>
              <a:off x="4613" y="1803"/>
              <a:ext cx="105" cy="174"/>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67" name="Text Box 61"/>
            <p:cNvSpPr txBox="1"/>
            <p:nvPr/>
          </p:nvSpPr>
          <p:spPr>
            <a:xfrm>
              <a:off x="4467" y="1969"/>
              <a:ext cx="236" cy="25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grpSp>
          <p:nvGrpSpPr>
            <p:cNvPr id="38968" name="Group 66"/>
            <p:cNvGrpSpPr/>
            <p:nvPr/>
          </p:nvGrpSpPr>
          <p:grpSpPr>
            <a:xfrm>
              <a:off x="4923" y="1898"/>
              <a:ext cx="39" cy="48"/>
              <a:chOff x="3962" y="12982"/>
              <a:chExt cx="102" cy="106"/>
            </a:xfrm>
          </p:grpSpPr>
          <p:sp>
            <p:nvSpPr>
              <p:cNvPr id="38995" name="Oval 67"/>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96" name="Oval 68"/>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97" name="Oval 69"/>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38969" name="Text Box 78"/>
            <p:cNvSpPr txBox="1"/>
            <p:nvPr/>
          </p:nvSpPr>
          <p:spPr>
            <a:xfrm>
              <a:off x="3819" y="2641"/>
              <a:ext cx="180" cy="174"/>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70" name="AutoShape 79"/>
            <p:cNvSpPr/>
            <p:nvPr/>
          </p:nvSpPr>
          <p:spPr>
            <a:xfrm rot="-5400000" flipH="1">
              <a:off x="4010" y="2708"/>
              <a:ext cx="141" cy="117"/>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71" name="Line 80"/>
            <p:cNvSpPr/>
            <p:nvPr/>
          </p:nvSpPr>
          <p:spPr>
            <a:xfrm flipH="1">
              <a:off x="3807" y="2640"/>
              <a:ext cx="417" cy="0"/>
            </a:xfrm>
            <a:prstGeom prst="line">
              <a:avLst/>
            </a:prstGeom>
            <a:ln w="19050" cap="flat" cmpd="sng">
              <a:solidFill>
                <a:srgbClr val="000000"/>
              </a:solidFill>
              <a:prstDash val="solid"/>
              <a:headEnd type="none" w="med" len="med"/>
              <a:tailEnd type="none" w="med" len="med"/>
            </a:ln>
          </p:spPr>
        </p:sp>
        <p:sp>
          <p:nvSpPr>
            <p:cNvPr id="38972" name="Line 81"/>
            <p:cNvSpPr/>
            <p:nvPr/>
          </p:nvSpPr>
          <p:spPr>
            <a:xfrm rot="-5400000" flipH="1">
              <a:off x="3455" y="2990"/>
              <a:ext cx="701" cy="0"/>
            </a:xfrm>
            <a:prstGeom prst="line">
              <a:avLst/>
            </a:prstGeom>
            <a:ln w="19050" cap="flat" cmpd="sng">
              <a:solidFill>
                <a:srgbClr val="000000"/>
              </a:solidFill>
              <a:prstDash val="solid"/>
              <a:headEnd type="none" w="med" len="med"/>
              <a:tailEnd type="none" w="med" len="med"/>
            </a:ln>
          </p:spPr>
        </p:sp>
        <p:sp>
          <p:nvSpPr>
            <p:cNvPr id="38973" name="Line 82"/>
            <p:cNvSpPr/>
            <p:nvPr/>
          </p:nvSpPr>
          <p:spPr>
            <a:xfrm flipH="1">
              <a:off x="3807" y="3342"/>
              <a:ext cx="417" cy="0"/>
            </a:xfrm>
            <a:prstGeom prst="line">
              <a:avLst/>
            </a:prstGeom>
            <a:ln w="19050" cap="flat" cmpd="sng">
              <a:solidFill>
                <a:srgbClr val="000000"/>
              </a:solidFill>
              <a:prstDash val="solid"/>
              <a:headEnd type="none" w="med" len="med"/>
              <a:tailEnd type="none" w="med" len="med"/>
            </a:ln>
          </p:spPr>
        </p:sp>
        <p:sp>
          <p:nvSpPr>
            <p:cNvPr id="38974" name="Line 83"/>
            <p:cNvSpPr/>
            <p:nvPr/>
          </p:nvSpPr>
          <p:spPr>
            <a:xfrm rot="-5400000" flipH="1">
              <a:off x="3872" y="2990"/>
              <a:ext cx="701" cy="0"/>
            </a:xfrm>
            <a:prstGeom prst="line">
              <a:avLst/>
            </a:prstGeom>
            <a:ln w="19050" cap="flat" cmpd="sng">
              <a:solidFill>
                <a:srgbClr val="000000"/>
              </a:solidFill>
              <a:prstDash val="solid"/>
              <a:headEnd type="none" w="med" len="med"/>
              <a:tailEnd type="none" w="med" len="med"/>
            </a:ln>
          </p:spPr>
        </p:sp>
        <p:sp>
          <p:nvSpPr>
            <p:cNvPr id="38975" name="Line 84"/>
            <p:cNvSpPr/>
            <p:nvPr/>
          </p:nvSpPr>
          <p:spPr>
            <a:xfrm flipH="1">
              <a:off x="4224" y="2911"/>
              <a:ext cx="158" cy="0"/>
            </a:xfrm>
            <a:prstGeom prst="line">
              <a:avLst/>
            </a:prstGeom>
            <a:ln w="19050" cap="flat" cmpd="sng">
              <a:solidFill>
                <a:srgbClr val="000000"/>
              </a:solidFill>
              <a:prstDash val="solid"/>
              <a:headEnd type="none" w="med" len="med"/>
              <a:tailEnd type="none" w="med" len="med"/>
            </a:ln>
          </p:spPr>
        </p:sp>
        <p:sp>
          <p:nvSpPr>
            <p:cNvPr id="38976" name="Line 85"/>
            <p:cNvSpPr/>
            <p:nvPr/>
          </p:nvSpPr>
          <p:spPr>
            <a:xfrm flipH="1">
              <a:off x="4224" y="3195"/>
              <a:ext cx="334" cy="0"/>
            </a:xfrm>
            <a:prstGeom prst="line">
              <a:avLst/>
            </a:prstGeom>
            <a:ln w="19050" cap="flat" cmpd="sng">
              <a:solidFill>
                <a:schemeClr val="tx1"/>
              </a:solidFill>
              <a:prstDash val="solid"/>
              <a:headEnd type="none" w="med" len="med"/>
              <a:tailEnd type="none" w="med" len="med"/>
            </a:ln>
          </p:spPr>
        </p:sp>
        <p:sp>
          <p:nvSpPr>
            <p:cNvPr id="38977" name="Line 86"/>
            <p:cNvSpPr/>
            <p:nvPr/>
          </p:nvSpPr>
          <p:spPr>
            <a:xfrm flipH="1" flipV="1">
              <a:off x="3377" y="3046"/>
              <a:ext cx="431" cy="2"/>
            </a:xfrm>
            <a:prstGeom prst="line">
              <a:avLst/>
            </a:prstGeom>
            <a:ln w="19050" cap="flat" cmpd="sng">
              <a:solidFill>
                <a:srgbClr val="000000"/>
              </a:solidFill>
              <a:prstDash val="solid"/>
              <a:headEnd type="none" w="med" len="med"/>
              <a:tailEnd type="none" w="med" len="med"/>
            </a:ln>
          </p:spPr>
        </p:sp>
        <p:sp>
          <p:nvSpPr>
            <p:cNvPr id="38978" name="Text Box 87"/>
            <p:cNvSpPr txBox="1"/>
            <p:nvPr/>
          </p:nvSpPr>
          <p:spPr>
            <a:xfrm>
              <a:off x="4107" y="2793"/>
              <a:ext cx="117" cy="174"/>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79" name="Text Box 88"/>
            <p:cNvSpPr txBox="1"/>
            <p:nvPr/>
          </p:nvSpPr>
          <p:spPr>
            <a:xfrm>
              <a:off x="4107" y="3073"/>
              <a:ext cx="114" cy="18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80" name="Text Box 89"/>
            <p:cNvSpPr txBox="1"/>
            <p:nvPr/>
          </p:nvSpPr>
          <p:spPr>
            <a:xfrm>
              <a:off x="3840" y="2935"/>
              <a:ext cx="105" cy="174"/>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8981" name="Line 90"/>
            <p:cNvSpPr/>
            <p:nvPr/>
          </p:nvSpPr>
          <p:spPr>
            <a:xfrm>
              <a:off x="4382" y="2436"/>
              <a:ext cx="0" cy="474"/>
            </a:xfrm>
            <a:prstGeom prst="line">
              <a:avLst/>
            </a:prstGeom>
            <a:ln w="19050" cap="flat" cmpd="sng">
              <a:solidFill>
                <a:schemeClr val="tx1"/>
              </a:solidFill>
              <a:prstDash val="solid"/>
              <a:headEnd type="none" w="med" len="med"/>
              <a:tailEnd type="none" w="med" len="med"/>
            </a:ln>
          </p:spPr>
        </p:sp>
        <p:sp>
          <p:nvSpPr>
            <p:cNvPr id="38982" name="Text Box 93"/>
            <p:cNvSpPr txBox="1"/>
            <p:nvPr/>
          </p:nvSpPr>
          <p:spPr>
            <a:xfrm>
              <a:off x="4573" y="2467"/>
              <a:ext cx="251" cy="28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8983" name="Line 99"/>
            <p:cNvSpPr/>
            <p:nvPr/>
          </p:nvSpPr>
          <p:spPr>
            <a:xfrm flipH="1">
              <a:off x="4059" y="2439"/>
              <a:ext cx="877" cy="0"/>
            </a:xfrm>
            <a:prstGeom prst="line">
              <a:avLst/>
            </a:prstGeom>
            <a:ln w="19050" cap="flat" cmpd="sng">
              <a:solidFill>
                <a:schemeClr val="tx1"/>
              </a:solidFill>
              <a:prstDash val="solid"/>
              <a:headEnd type="none" w="med" len="med"/>
              <a:tailEnd type="none" w="med" len="med"/>
            </a:ln>
          </p:spPr>
        </p:sp>
        <p:sp>
          <p:nvSpPr>
            <p:cNvPr id="38984" name="Line 100"/>
            <p:cNvSpPr/>
            <p:nvPr/>
          </p:nvSpPr>
          <p:spPr>
            <a:xfrm>
              <a:off x="4922" y="3195"/>
              <a:ext cx="0" cy="207"/>
            </a:xfrm>
            <a:prstGeom prst="line">
              <a:avLst/>
            </a:prstGeom>
            <a:ln w="19050" cap="flat" cmpd="sng">
              <a:solidFill>
                <a:schemeClr val="tx1"/>
              </a:solidFill>
              <a:prstDash val="solid"/>
              <a:headEnd type="none" w="med" len="med"/>
              <a:tailEnd type="none" w="med" len="med"/>
            </a:ln>
          </p:spPr>
        </p:sp>
        <p:sp>
          <p:nvSpPr>
            <p:cNvPr id="38985" name="Text Box 101"/>
            <p:cNvSpPr txBox="1"/>
            <p:nvPr/>
          </p:nvSpPr>
          <p:spPr>
            <a:xfrm>
              <a:off x="3921" y="3094"/>
              <a:ext cx="243" cy="24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38986" name="Line 102"/>
            <p:cNvSpPr/>
            <p:nvPr/>
          </p:nvSpPr>
          <p:spPr>
            <a:xfrm flipH="1">
              <a:off x="3050" y="1797"/>
              <a:ext cx="656" cy="1"/>
            </a:xfrm>
            <a:prstGeom prst="line">
              <a:avLst/>
            </a:prstGeom>
            <a:ln w="19050" cap="flat" cmpd="sng">
              <a:solidFill>
                <a:schemeClr val="tx1"/>
              </a:solidFill>
              <a:prstDash val="solid"/>
              <a:headEnd type="none" w="med" len="med"/>
              <a:tailEnd type="none" w="med" len="med"/>
            </a:ln>
          </p:spPr>
        </p:sp>
        <p:sp>
          <p:nvSpPr>
            <p:cNvPr id="38987" name="Text Box 103"/>
            <p:cNvSpPr txBox="1"/>
            <p:nvPr/>
          </p:nvSpPr>
          <p:spPr>
            <a:xfrm>
              <a:off x="216" y="572"/>
              <a:ext cx="1672" cy="290"/>
            </a:xfrm>
            <a:prstGeom prst="rect">
              <a:avLst/>
            </a:prstGeom>
            <a:noFill/>
            <a:ln w="19050">
              <a:noFill/>
            </a:ln>
          </p:spPr>
          <p:txBody>
            <a:bodyPr>
              <a:spAutoFit/>
            </a:bodyPr>
            <a:lstStyle/>
            <a:p>
              <a:pPr algn="ctr">
                <a:spcBef>
                  <a:spcPct val="50000"/>
                </a:spcBef>
              </a:pPr>
              <a:r>
                <a:rPr lang="en-US" altLang="zh-CN" sz="2400" b="1"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自举组合电路</a:t>
              </a:r>
              <a:endParaRPr lang="en-US" altLang="zh-CN" sz="2400" b="1" dirty="0">
                <a:latin typeface="Arial" panose="020B0604020202020204" pitchFamily="34" charset="0"/>
                <a:ea typeface="黑体" panose="02010609060101010101" pitchFamily="49" charset="-122"/>
              </a:endParaRPr>
            </a:p>
          </p:txBody>
        </p:sp>
        <p:sp>
          <p:nvSpPr>
            <p:cNvPr id="38988" name="Rectangle 132"/>
            <p:cNvSpPr/>
            <p:nvPr/>
          </p:nvSpPr>
          <p:spPr>
            <a:xfrm>
              <a:off x="4377" y="1282"/>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89" name="Rectangle 133"/>
            <p:cNvSpPr/>
            <p:nvPr/>
          </p:nvSpPr>
          <p:spPr>
            <a:xfrm>
              <a:off x="4513" y="316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90" name="Rectangle 134"/>
            <p:cNvSpPr/>
            <p:nvPr/>
          </p:nvSpPr>
          <p:spPr>
            <a:xfrm>
              <a:off x="3710" y="175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91" name="Rectangle 135"/>
            <p:cNvSpPr/>
            <p:nvPr/>
          </p:nvSpPr>
          <p:spPr>
            <a:xfrm>
              <a:off x="3902" y="2032"/>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92" name="Rectangle 136"/>
            <p:cNvSpPr/>
            <p:nvPr/>
          </p:nvSpPr>
          <p:spPr>
            <a:xfrm>
              <a:off x="3902" y="240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93" name="Rectangle 137"/>
            <p:cNvSpPr/>
            <p:nvPr/>
          </p:nvSpPr>
          <p:spPr>
            <a:xfrm>
              <a:off x="4553" y="240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8994" name="Rectangle 138"/>
            <p:cNvSpPr/>
            <p:nvPr/>
          </p:nvSpPr>
          <p:spPr>
            <a:xfrm rot="-5400000">
              <a:off x="3277" y="207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39376"/>
                                        </p:tgtEl>
                                        <p:attrNameLst>
                                          <p:attrName>style.visibility</p:attrName>
                                        </p:attrNameLst>
                                      </p:cBhvr>
                                      <p:to>
                                        <p:strVal val="visible"/>
                                      </p:to>
                                    </p:set>
                                    <p:animEffect transition="in" filter="slide(fromLeft)">
                                      <p:cBhvr>
                                        <p:cTn id="7" dur="500"/>
                                        <p:tgtEl>
                                          <p:spTgt spid="1393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39378"/>
                                        </p:tgtEl>
                                        <p:attrNameLst>
                                          <p:attrName>style.visibility</p:attrName>
                                        </p:attrNameLst>
                                      </p:cBhvr>
                                      <p:to>
                                        <p:strVal val="visible"/>
                                      </p:to>
                                    </p:set>
                                    <p:animEffect transition="in" filter="slide(fromLeft)">
                                      <p:cBhvr>
                                        <p:cTn id="12" dur="500"/>
                                        <p:tgtEl>
                                          <p:spTgt spid="13937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39383"/>
                                        </p:tgtEl>
                                        <p:attrNameLst>
                                          <p:attrName>style.visibility</p:attrName>
                                        </p:attrNameLst>
                                      </p:cBhvr>
                                      <p:to>
                                        <p:strVal val="visible"/>
                                      </p:to>
                                    </p:set>
                                    <p:animEffect transition="in" filter="slide(fromBottom)">
                                      <p:cBhvr>
                                        <p:cTn id="22" dur="500"/>
                                        <p:tgtEl>
                                          <p:spTgt spid="139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8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p:cNvSpPr>
          <p:nvPr>
            <p:ph type="title"/>
          </p:nvPr>
        </p:nvSpPr>
        <p:spPr>
          <a:xfrm>
            <a:off x="250825" y="107950"/>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
        <p:nvSpPr>
          <p:cNvPr id="39940" name="Rectangle 3"/>
          <p:cNvSpPr/>
          <p:nvPr/>
        </p:nvSpPr>
        <p:spPr>
          <a:xfrm>
            <a:off x="611188" y="1196975"/>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2.2.9  </a:t>
            </a:r>
            <a:r>
              <a:rPr lang="zh-CN" altLang="en-US" sz="2400" b="1" dirty="0">
                <a:solidFill>
                  <a:srgbClr val="000099"/>
                </a:solidFill>
                <a:latin typeface="Arial" panose="020B0604020202020204" pitchFamily="34" charset="0"/>
                <a:ea typeface="黑体" panose="02010609060101010101" pitchFamily="49" charset="-122"/>
              </a:rPr>
              <a:t>电荷放大电路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39941" name="Text Box 4"/>
          <p:cNvSpPr txBox="1"/>
          <p:nvPr/>
        </p:nvSpPr>
        <p:spPr>
          <a:xfrm>
            <a:off x="611188" y="1811338"/>
            <a:ext cx="8391525" cy="1052512"/>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作用：</a:t>
            </a:r>
            <a:r>
              <a:rPr lang="zh-CN" altLang="en-US" sz="2400" b="1" dirty="0">
                <a:latin typeface="Arial" panose="020B0604020202020204" pitchFamily="34" charset="0"/>
                <a:ea typeface="黑体" panose="02010609060101010101" pitchFamily="49" charset="-122"/>
              </a:rPr>
              <a:t>将压电或电容传感器输出的电荷信号放大为电压</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信号，并进行阻抗变换。</a:t>
            </a:r>
          </a:p>
        </p:txBody>
      </p:sp>
      <p:sp>
        <p:nvSpPr>
          <p:cNvPr id="144428" name="Text Box 44"/>
          <p:cNvSpPr txBox="1"/>
          <p:nvPr/>
        </p:nvSpPr>
        <p:spPr>
          <a:xfrm>
            <a:off x="684213" y="5373688"/>
            <a:ext cx="8242300" cy="979487"/>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电荷放大器的输出电压与输入电荷成正比，与反馈电</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容成反比，而与电路其他参数无关。</a:t>
            </a:r>
            <a:endParaRPr lang="en-US" altLang="zh-CN" sz="2400" b="1" dirty="0">
              <a:latin typeface="Arial" panose="020B0604020202020204" pitchFamily="34" charset="0"/>
              <a:ea typeface="黑体" panose="02010609060101010101" pitchFamily="49" charset="-122"/>
            </a:endParaRPr>
          </a:p>
        </p:txBody>
      </p:sp>
      <p:sp>
        <p:nvSpPr>
          <p:cNvPr id="39943" name="Text Box 5"/>
          <p:cNvSpPr txBox="1"/>
          <p:nvPr/>
        </p:nvSpPr>
        <p:spPr>
          <a:xfrm>
            <a:off x="676275" y="2865438"/>
            <a:ext cx="4832350"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2.2.9.1  </a:t>
            </a:r>
            <a:r>
              <a:rPr lang="zh-CN" altLang="en-US" sz="2400" b="1" dirty="0">
                <a:latin typeface="Arial" panose="020B0604020202020204" pitchFamily="34" charset="0"/>
                <a:ea typeface="黑体" panose="02010609060101010101" pitchFamily="49" charset="-122"/>
              </a:rPr>
              <a:t>基本原理</a:t>
            </a:r>
          </a:p>
        </p:txBody>
      </p:sp>
      <p:sp>
        <p:nvSpPr>
          <p:cNvPr id="39944" name="Text Box 6"/>
          <p:cNvSpPr txBox="1"/>
          <p:nvPr/>
        </p:nvSpPr>
        <p:spPr>
          <a:xfrm>
            <a:off x="660400" y="3451225"/>
            <a:ext cx="6191250"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1.  </a:t>
            </a:r>
            <a:r>
              <a:rPr lang="zh-CN" altLang="en-US" sz="2400" b="1" dirty="0">
                <a:latin typeface="Arial" panose="020B0604020202020204" pitchFamily="34" charset="0"/>
                <a:ea typeface="黑体" panose="02010609060101010101" pitchFamily="49" charset="-122"/>
              </a:rPr>
              <a:t>理想情况</a:t>
            </a:r>
            <a:endParaRPr lang="en-US" altLang="zh-CN" sz="2400" b="1" dirty="0">
              <a:latin typeface="Arial" panose="020B0604020202020204" pitchFamily="34" charset="0"/>
              <a:ea typeface="黑体" panose="02010609060101010101" pitchFamily="49" charset="-122"/>
            </a:endParaRPr>
          </a:p>
        </p:txBody>
      </p:sp>
      <p:graphicFrame>
        <p:nvGraphicFramePr>
          <p:cNvPr id="39938" name="Object 45"/>
          <p:cNvGraphicFramePr>
            <a:graphicFrameLocks/>
          </p:cNvGraphicFramePr>
          <p:nvPr/>
        </p:nvGraphicFramePr>
        <p:xfrm>
          <a:off x="2555875" y="4581525"/>
          <a:ext cx="1871663" cy="735013"/>
        </p:xfrm>
        <a:graphic>
          <a:graphicData uri="http://schemas.openxmlformats.org/presentationml/2006/ole">
            <p:oleObj spid="_x0000_s199681" r:id="rId3" imgW="1129810" imgH="444307" progId="Equation.DSMT4">
              <p:embed/>
            </p:oleObj>
          </a:graphicData>
        </a:graphic>
      </p:graphicFrame>
      <p:sp>
        <p:nvSpPr>
          <p:cNvPr id="39945" name="Text Box 46"/>
          <p:cNvSpPr txBox="1"/>
          <p:nvPr/>
        </p:nvSpPr>
        <p:spPr>
          <a:xfrm>
            <a:off x="611188" y="4005263"/>
            <a:ext cx="6191250"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传感器输出电荷对反馈电容充电，即</a:t>
            </a:r>
          </a:p>
        </p:txBody>
      </p:sp>
      <p:grpSp>
        <p:nvGrpSpPr>
          <p:cNvPr id="39946" name="Group 54"/>
          <p:cNvGrpSpPr/>
          <p:nvPr/>
        </p:nvGrpSpPr>
        <p:grpSpPr>
          <a:xfrm>
            <a:off x="5867400" y="2852738"/>
            <a:ext cx="2635250" cy="1944687"/>
            <a:chOff x="3696" y="1797"/>
            <a:chExt cx="1660" cy="1225"/>
          </a:xfrm>
        </p:grpSpPr>
        <p:sp>
          <p:nvSpPr>
            <p:cNvPr id="39947" name="Line 9"/>
            <p:cNvSpPr/>
            <p:nvPr/>
          </p:nvSpPr>
          <p:spPr>
            <a:xfrm flipH="1">
              <a:off x="4110" y="2794"/>
              <a:ext cx="247" cy="0"/>
            </a:xfrm>
            <a:prstGeom prst="line">
              <a:avLst/>
            </a:prstGeom>
            <a:ln w="19050" cap="flat" cmpd="sng">
              <a:solidFill>
                <a:srgbClr val="000000"/>
              </a:solidFill>
              <a:prstDash val="solid"/>
              <a:headEnd type="none" w="med" len="med"/>
              <a:tailEnd type="none" w="med" len="med"/>
            </a:ln>
          </p:spPr>
        </p:sp>
        <p:sp>
          <p:nvSpPr>
            <p:cNvPr id="39948" name="Oval 10"/>
            <p:cNvSpPr/>
            <p:nvPr/>
          </p:nvSpPr>
          <p:spPr>
            <a:xfrm>
              <a:off x="3853" y="2474"/>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9949" name="Text Box 11"/>
            <p:cNvSpPr txBox="1"/>
            <p:nvPr/>
          </p:nvSpPr>
          <p:spPr>
            <a:xfrm>
              <a:off x="3696" y="235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Q</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9950" name="Text Box 12"/>
            <p:cNvSpPr txBox="1"/>
            <p:nvPr/>
          </p:nvSpPr>
          <p:spPr>
            <a:xfrm>
              <a:off x="5132" y="2542"/>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9951" name="Line 13"/>
            <p:cNvSpPr/>
            <p:nvPr/>
          </p:nvSpPr>
          <p:spPr>
            <a:xfrm>
              <a:off x="3883" y="2496"/>
              <a:ext cx="464" cy="0"/>
            </a:xfrm>
            <a:prstGeom prst="line">
              <a:avLst/>
            </a:prstGeom>
            <a:ln w="19050" cap="flat" cmpd="sng">
              <a:solidFill>
                <a:srgbClr val="000000"/>
              </a:solidFill>
              <a:prstDash val="solid"/>
              <a:headEnd type="none" w="med" len="med"/>
              <a:tailEnd type="none" w="med" len="med"/>
            </a:ln>
          </p:spPr>
        </p:sp>
        <p:sp>
          <p:nvSpPr>
            <p:cNvPr id="39952" name="AutoShape 14"/>
            <p:cNvSpPr/>
            <p:nvPr/>
          </p:nvSpPr>
          <p:spPr>
            <a:xfrm rot="5400000">
              <a:off x="4430" y="2358"/>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9953" name="Line 15"/>
            <p:cNvSpPr/>
            <p:nvPr/>
          </p:nvSpPr>
          <p:spPr>
            <a:xfrm>
              <a:off x="4347" y="2297"/>
              <a:ext cx="376" cy="0"/>
            </a:xfrm>
            <a:prstGeom prst="line">
              <a:avLst/>
            </a:prstGeom>
            <a:ln w="19050" cap="flat" cmpd="sng">
              <a:solidFill>
                <a:schemeClr val="tx1"/>
              </a:solidFill>
              <a:prstDash val="solid"/>
              <a:headEnd type="none" w="med" len="med"/>
              <a:tailEnd type="none" w="med" len="med"/>
            </a:ln>
          </p:spPr>
        </p:sp>
        <p:sp>
          <p:nvSpPr>
            <p:cNvPr id="39954" name="Line 16"/>
            <p:cNvSpPr/>
            <p:nvPr/>
          </p:nvSpPr>
          <p:spPr>
            <a:xfrm rot="5400000">
              <a:off x="4408" y="2611"/>
              <a:ext cx="627" cy="0"/>
            </a:xfrm>
            <a:prstGeom prst="line">
              <a:avLst/>
            </a:prstGeom>
            <a:ln w="19050" cap="flat" cmpd="sng">
              <a:solidFill>
                <a:srgbClr val="000000"/>
              </a:solidFill>
              <a:prstDash val="solid"/>
              <a:headEnd type="none" w="med" len="med"/>
              <a:tailEnd type="none" w="med" len="med"/>
            </a:ln>
          </p:spPr>
        </p:sp>
        <p:sp>
          <p:nvSpPr>
            <p:cNvPr id="39955" name="Line 17"/>
            <p:cNvSpPr/>
            <p:nvPr/>
          </p:nvSpPr>
          <p:spPr>
            <a:xfrm rot="5400000">
              <a:off x="4032" y="2611"/>
              <a:ext cx="627" cy="0"/>
            </a:xfrm>
            <a:prstGeom prst="line">
              <a:avLst/>
            </a:prstGeom>
            <a:ln w="19050" cap="flat" cmpd="sng">
              <a:solidFill>
                <a:srgbClr val="000000"/>
              </a:solidFill>
              <a:prstDash val="solid"/>
              <a:headEnd type="none" w="med" len="med"/>
              <a:tailEnd type="none" w="med" len="med"/>
            </a:ln>
          </p:spPr>
        </p:sp>
        <p:sp>
          <p:nvSpPr>
            <p:cNvPr id="39956" name="Text Box 18"/>
            <p:cNvSpPr txBox="1"/>
            <p:nvPr/>
          </p:nvSpPr>
          <p:spPr>
            <a:xfrm>
              <a:off x="4554" y="2314"/>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9957" name="Line 19"/>
            <p:cNvSpPr/>
            <p:nvPr/>
          </p:nvSpPr>
          <p:spPr>
            <a:xfrm>
              <a:off x="4723" y="2663"/>
              <a:ext cx="339" cy="0"/>
            </a:xfrm>
            <a:prstGeom prst="line">
              <a:avLst/>
            </a:prstGeom>
            <a:ln w="19050" cap="flat" cmpd="sng">
              <a:solidFill>
                <a:srgbClr val="000000"/>
              </a:solidFill>
              <a:prstDash val="solid"/>
              <a:headEnd type="none" w="med" len="med"/>
              <a:tailEnd type="none" w="med" len="med"/>
            </a:ln>
          </p:spPr>
        </p:sp>
        <p:sp>
          <p:nvSpPr>
            <p:cNvPr id="39958" name="Text Box 20"/>
            <p:cNvSpPr txBox="1"/>
            <p:nvPr/>
          </p:nvSpPr>
          <p:spPr>
            <a:xfrm>
              <a:off x="4379" y="2699"/>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9959" name="Text Box 21"/>
            <p:cNvSpPr txBox="1"/>
            <p:nvPr/>
          </p:nvSpPr>
          <p:spPr>
            <a:xfrm>
              <a:off x="4390" y="2419"/>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39960" name="Text Box 22"/>
            <p:cNvSpPr txBox="1"/>
            <p:nvPr/>
          </p:nvSpPr>
          <p:spPr>
            <a:xfrm>
              <a:off x="4623" y="2558"/>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39961" name="Text Box 23"/>
            <p:cNvSpPr txBox="1"/>
            <p:nvPr/>
          </p:nvSpPr>
          <p:spPr>
            <a:xfrm>
              <a:off x="4525" y="2729"/>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39962" name="Line 24"/>
            <p:cNvSpPr/>
            <p:nvPr/>
          </p:nvSpPr>
          <p:spPr>
            <a:xfrm>
              <a:off x="4351" y="2926"/>
              <a:ext cx="376" cy="0"/>
            </a:xfrm>
            <a:prstGeom prst="line">
              <a:avLst/>
            </a:prstGeom>
            <a:ln w="19050" cap="flat" cmpd="sng">
              <a:solidFill>
                <a:srgbClr val="000000"/>
              </a:solidFill>
              <a:prstDash val="solid"/>
              <a:headEnd type="none" w="med" len="med"/>
              <a:tailEnd type="none" w="med" len="med"/>
            </a:ln>
          </p:spPr>
        </p:sp>
        <p:sp>
          <p:nvSpPr>
            <p:cNvPr id="39963" name="Line 30"/>
            <p:cNvSpPr/>
            <p:nvPr/>
          </p:nvSpPr>
          <p:spPr>
            <a:xfrm flipV="1">
              <a:off x="4126" y="2070"/>
              <a:ext cx="0" cy="422"/>
            </a:xfrm>
            <a:prstGeom prst="line">
              <a:avLst/>
            </a:prstGeom>
            <a:ln w="19050" cap="flat" cmpd="sng">
              <a:solidFill>
                <a:schemeClr val="tx1"/>
              </a:solidFill>
              <a:prstDash val="solid"/>
              <a:headEnd type="none" w="med" len="med"/>
              <a:tailEnd type="none" w="med" len="med"/>
            </a:ln>
          </p:spPr>
        </p:sp>
        <p:sp>
          <p:nvSpPr>
            <p:cNvPr id="39964" name="Line 31"/>
            <p:cNvSpPr/>
            <p:nvPr/>
          </p:nvSpPr>
          <p:spPr>
            <a:xfrm>
              <a:off x="4563" y="2070"/>
              <a:ext cx="363" cy="0"/>
            </a:xfrm>
            <a:prstGeom prst="line">
              <a:avLst/>
            </a:prstGeom>
            <a:ln w="19050" cap="flat" cmpd="sng">
              <a:solidFill>
                <a:schemeClr val="tx1"/>
              </a:solidFill>
              <a:prstDash val="solid"/>
              <a:headEnd type="none" w="med" len="med"/>
              <a:tailEnd type="none" w="med" len="med"/>
            </a:ln>
          </p:spPr>
        </p:sp>
        <p:sp>
          <p:nvSpPr>
            <p:cNvPr id="39965" name="Line 32"/>
            <p:cNvSpPr/>
            <p:nvPr/>
          </p:nvSpPr>
          <p:spPr>
            <a:xfrm>
              <a:off x="4926" y="2075"/>
              <a:ext cx="0" cy="579"/>
            </a:xfrm>
            <a:prstGeom prst="line">
              <a:avLst/>
            </a:prstGeom>
            <a:ln w="19050" cap="flat" cmpd="sng">
              <a:solidFill>
                <a:schemeClr val="tx1"/>
              </a:solidFill>
              <a:prstDash val="solid"/>
              <a:headEnd type="none" w="med" len="med"/>
              <a:tailEnd type="none" w="med" len="med"/>
            </a:ln>
          </p:spPr>
        </p:sp>
        <p:sp>
          <p:nvSpPr>
            <p:cNvPr id="39966" name="Oval 33"/>
            <p:cNvSpPr/>
            <p:nvPr/>
          </p:nvSpPr>
          <p:spPr>
            <a:xfrm>
              <a:off x="5065" y="2644"/>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9967" name="Line 39"/>
            <p:cNvSpPr/>
            <p:nvPr/>
          </p:nvSpPr>
          <p:spPr>
            <a:xfrm>
              <a:off x="4134" y="2069"/>
              <a:ext cx="363" cy="0"/>
            </a:xfrm>
            <a:prstGeom prst="line">
              <a:avLst/>
            </a:prstGeom>
            <a:ln w="19050" cap="flat" cmpd="sng">
              <a:solidFill>
                <a:schemeClr val="tx1"/>
              </a:solidFill>
              <a:prstDash val="solid"/>
              <a:headEnd type="none" w="med" len="med"/>
              <a:tailEnd type="none" w="med" len="med"/>
            </a:ln>
          </p:spPr>
        </p:sp>
        <p:sp>
          <p:nvSpPr>
            <p:cNvPr id="39968" name="Line 40"/>
            <p:cNvSpPr/>
            <p:nvPr/>
          </p:nvSpPr>
          <p:spPr>
            <a:xfrm>
              <a:off x="4110" y="2795"/>
              <a:ext cx="0" cy="227"/>
            </a:xfrm>
            <a:prstGeom prst="line">
              <a:avLst/>
            </a:prstGeom>
            <a:ln w="19050" cap="flat" cmpd="sng">
              <a:solidFill>
                <a:schemeClr val="tx1"/>
              </a:solidFill>
              <a:prstDash val="solid"/>
              <a:headEnd type="none" w="med" len="med"/>
              <a:tailEnd type="none" w="med" len="med"/>
            </a:ln>
          </p:spPr>
        </p:sp>
        <p:sp>
          <p:nvSpPr>
            <p:cNvPr id="39969" name="Line 41"/>
            <p:cNvSpPr/>
            <p:nvPr/>
          </p:nvSpPr>
          <p:spPr>
            <a:xfrm>
              <a:off x="4019" y="3022"/>
              <a:ext cx="181" cy="0"/>
            </a:xfrm>
            <a:prstGeom prst="line">
              <a:avLst/>
            </a:prstGeom>
            <a:ln w="28575" cap="flat" cmpd="sng">
              <a:solidFill>
                <a:schemeClr val="tx1"/>
              </a:solidFill>
              <a:prstDash val="solid"/>
              <a:headEnd type="none" w="med" len="med"/>
              <a:tailEnd type="none" w="med" len="med"/>
            </a:ln>
          </p:spPr>
        </p:sp>
        <p:sp>
          <p:nvSpPr>
            <p:cNvPr id="39970" name="Text Box 42"/>
            <p:cNvSpPr txBox="1"/>
            <p:nvPr/>
          </p:nvSpPr>
          <p:spPr>
            <a:xfrm>
              <a:off x="4468" y="1797"/>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9971" name="Line 52"/>
            <p:cNvSpPr/>
            <p:nvPr/>
          </p:nvSpPr>
          <p:spPr>
            <a:xfrm flipV="1">
              <a:off x="4564" y="1984"/>
              <a:ext cx="0" cy="149"/>
            </a:xfrm>
            <a:prstGeom prst="line">
              <a:avLst/>
            </a:prstGeom>
            <a:ln w="25400" cap="flat" cmpd="sng">
              <a:solidFill>
                <a:srgbClr val="008000"/>
              </a:solidFill>
              <a:prstDash val="solid"/>
              <a:headEnd type="none" w="med" len="med"/>
              <a:tailEnd type="none" w="med" len="med"/>
            </a:ln>
          </p:spPr>
        </p:sp>
        <p:sp>
          <p:nvSpPr>
            <p:cNvPr id="39972" name="Line 53"/>
            <p:cNvSpPr/>
            <p:nvPr/>
          </p:nvSpPr>
          <p:spPr>
            <a:xfrm flipV="1">
              <a:off x="4513" y="1987"/>
              <a:ext cx="0" cy="149"/>
            </a:xfrm>
            <a:prstGeom prst="line">
              <a:avLst/>
            </a:prstGeom>
            <a:ln w="2540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4428"/>
                                        </p:tgtEl>
                                        <p:attrNameLst>
                                          <p:attrName>style.visibility</p:attrName>
                                        </p:attrNameLst>
                                      </p:cBhvr>
                                      <p:to>
                                        <p:strVal val="visible"/>
                                      </p:to>
                                    </p:set>
                                    <p:animEffect transition="in" filter="slide(fromBottom)">
                                      <p:cBhvr>
                                        <p:cTn id="7" dur="500"/>
                                        <p:tgtEl>
                                          <p:spTgt spid="144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2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Text Box 6"/>
          <p:cNvSpPr txBox="1"/>
          <p:nvPr/>
        </p:nvSpPr>
        <p:spPr>
          <a:xfrm>
            <a:off x="393700" y="1052513"/>
            <a:ext cx="6191250"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  </a:t>
            </a:r>
            <a:r>
              <a:rPr lang="zh-CN" altLang="en-US" sz="2400" b="1" dirty="0">
                <a:solidFill>
                  <a:srgbClr val="000099"/>
                </a:solidFill>
                <a:latin typeface="Arial" panose="020B0604020202020204" pitchFamily="34" charset="0"/>
                <a:ea typeface="黑体" panose="02010609060101010101" pitchFamily="49" charset="-122"/>
              </a:rPr>
              <a:t>实际等效电路</a:t>
            </a:r>
          </a:p>
        </p:txBody>
      </p:sp>
      <p:sp>
        <p:nvSpPr>
          <p:cNvPr id="40967" name="Rectangle 9"/>
          <p:cNvSpPr>
            <a:spLocks noGrp="1"/>
          </p:cNvSpPr>
          <p:nvPr>
            <p:ph type="title"/>
          </p:nvPr>
        </p:nvSpPr>
        <p:spPr>
          <a:xfrm>
            <a:off x="250825" y="142875"/>
            <a:ext cx="8229600" cy="765175"/>
          </a:xfrm>
          <a:ln/>
        </p:spPr>
        <p:txBody>
          <a:bodyPr vert="horz" wrap="square" lIns="91440" tIns="45720" rIns="91440" bIns="45720" anchor="t" anchorCtr="0"/>
          <a:lstStyle/>
          <a:p>
            <a:pPr eaLnBrk="1" hangingPunct="1"/>
            <a:r>
              <a:rPr lang="en-US" altLang="zh-CN" dirty="0"/>
              <a:t>  </a:t>
            </a:r>
            <a:r>
              <a:rPr lang="en-US" altLang="zh-CN" sz="3200" b="1" dirty="0">
                <a:solidFill>
                  <a:srgbClr val="008000"/>
                </a:solidFill>
                <a:latin typeface="Times New Roman" panose="02020603050405020304" pitchFamily="18" charset="0"/>
              </a:rPr>
              <a:t>2.2.9  </a:t>
            </a:r>
            <a:r>
              <a:rPr lang="zh-CN" altLang="en-US" sz="3200" b="1" dirty="0">
                <a:solidFill>
                  <a:srgbClr val="008000"/>
                </a:solidFill>
                <a:latin typeface="Times New Roman" panose="02020603050405020304" pitchFamily="18" charset="0"/>
              </a:rPr>
              <a:t>电荷放大电路</a:t>
            </a:r>
          </a:p>
        </p:txBody>
      </p:sp>
      <p:graphicFrame>
        <p:nvGraphicFramePr>
          <p:cNvPr id="143436" name="Object 76"/>
          <p:cNvGraphicFramePr>
            <a:graphicFrameLocks/>
          </p:cNvGraphicFramePr>
          <p:nvPr>
            <p:ph sz="half" idx="1"/>
          </p:nvPr>
        </p:nvGraphicFramePr>
        <p:xfrm>
          <a:off x="6048375" y="4725988"/>
          <a:ext cx="1800225" cy="419100"/>
        </p:xfrm>
        <a:graphic>
          <a:graphicData uri="http://schemas.openxmlformats.org/presentationml/2006/ole">
            <p:oleObj spid="_x0000_s200707" r:id="rId3" imgW="1040948" imgH="241195" progId="Equation.DSMT4">
              <p:embed/>
            </p:oleObj>
          </a:graphicData>
        </a:graphic>
      </p:graphicFrame>
      <p:sp>
        <p:nvSpPr>
          <p:cNvPr id="143434" name="Text Box 74"/>
          <p:cNvSpPr txBox="1"/>
          <p:nvPr/>
        </p:nvSpPr>
        <p:spPr>
          <a:xfrm>
            <a:off x="611188" y="4652963"/>
            <a:ext cx="7704137" cy="53403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把</a:t>
            </a:r>
            <a:r>
              <a:rPr lang="en-US" altLang="zh-CN" sz="2400" b="1" i="1" dirty="0">
                <a:latin typeface="Arial" panose="020B0604020202020204" pitchFamily="34" charset="0"/>
                <a:ea typeface="黑体" panose="02010609060101010101" pitchFamily="49" charset="-122"/>
              </a:rPr>
              <a:t>R</a:t>
            </a:r>
            <a:r>
              <a:rPr lang="zh-CN" altLang="en-US" sz="2400" b="1" dirty="0">
                <a:latin typeface="Arial" panose="020B0604020202020204" pitchFamily="34" charset="0"/>
                <a:ea typeface="黑体" panose="02010609060101010101" pitchFamily="49" charset="-122"/>
              </a:rPr>
              <a:t>和</a:t>
            </a:r>
            <a:r>
              <a:rPr lang="en-US" altLang="zh-CN" sz="2400" b="1" i="1"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等效到</a:t>
            </a:r>
            <a:r>
              <a:rPr lang="en-US" altLang="zh-CN" sz="2400" b="1" dirty="0">
                <a:latin typeface="Arial" panose="020B0604020202020204" pitchFamily="34" charset="0"/>
                <a:ea typeface="黑体" panose="02010609060101010101" pitchFamily="49" charset="-122"/>
              </a:rPr>
              <a:t>N</a:t>
            </a:r>
            <a:r>
              <a:rPr lang="zh-CN" altLang="en-US" sz="2400" b="1" dirty="0">
                <a:latin typeface="Arial" panose="020B0604020202020204" pitchFamily="34" charset="0"/>
                <a:ea typeface="黑体" panose="02010609060101010101" pitchFamily="49" charset="-122"/>
              </a:rPr>
              <a:t>的输入端</a:t>
            </a:r>
            <a:r>
              <a:rPr lang="zh-CN" altLang="en-US" sz="2400" dirty="0">
                <a:latin typeface="Arial" panose="020B0604020202020204" pitchFamily="34" charset="0"/>
                <a:ea typeface="黑体" panose="02010609060101010101" pitchFamily="49" charset="-122"/>
              </a:rPr>
              <a:t>：                ，</a:t>
            </a:r>
            <a:endParaRPr lang="en-US" altLang="zh-CN" sz="2400" dirty="0">
              <a:latin typeface="Arial" panose="020B0604020202020204" pitchFamily="34" charset="0"/>
              <a:ea typeface="黑体" panose="02010609060101010101" pitchFamily="49" charset="-122"/>
            </a:endParaRPr>
          </a:p>
        </p:txBody>
      </p:sp>
      <p:graphicFrame>
        <p:nvGraphicFramePr>
          <p:cNvPr id="143435" name="Object 75"/>
          <p:cNvGraphicFramePr>
            <a:graphicFrameLocks/>
          </p:cNvGraphicFramePr>
          <p:nvPr/>
        </p:nvGraphicFramePr>
        <p:xfrm>
          <a:off x="4464050" y="4581525"/>
          <a:ext cx="1295400" cy="708025"/>
        </p:xfrm>
        <a:graphic>
          <a:graphicData uri="http://schemas.openxmlformats.org/presentationml/2006/ole">
            <p:oleObj spid="_x0000_s200706" r:id="rId4" imgW="812447" imgH="444307" progId="Equation.DSMT4">
              <p:embed/>
            </p:oleObj>
          </a:graphicData>
        </a:graphic>
      </p:graphicFrame>
      <p:graphicFrame>
        <p:nvGraphicFramePr>
          <p:cNvPr id="143442" name="Object 82"/>
          <p:cNvGraphicFramePr>
            <a:graphicFrameLocks/>
          </p:cNvGraphicFramePr>
          <p:nvPr>
            <p:ph sz="half" idx="2"/>
          </p:nvPr>
        </p:nvGraphicFramePr>
        <p:xfrm>
          <a:off x="755650" y="5386388"/>
          <a:ext cx="7632700" cy="1087437"/>
        </p:xfrm>
        <a:graphic>
          <a:graphicData uri="http://schemas.openxmlformats.org/presentationml/2006/ole">
            <p:oleObj spid="_x0000_s200705" r:id="rId5" imgW="4988935" imgH="710891" progId="Equation.DSMT4">
              <p:embed/>
            </p:oleObj>
          </a:graphicData>
        </a:graphic>
      </p:graphicFrame>
      <p:grpSp>
        <p:nvGrpSpPr>
          <p:cNvPr id="40969" name="Group 111"/>
          <p:cNvGrpSpPr/>
          <p:nvPr/>
        </p:nvGrpSpPr>
        <p:grpSpPr>
          <a:xfrm>
            <a:off x="3491548" y="1641475"/>
            <a:ext cx="5311775" cy="2643188"/>
            <a:chOff x="1103" y="842"/>
            <a:chExt cx="3346" cy="1665"/>
          </a:xfrm>
        </p:grpSpPr>
        <p:sp>
          <p:nvSpPr>
            <p:cNvPr id="40970" name="Line 11"/>
            <p:cNvSpPr/>
            <p:nvPr/>
          </p:nvSpPr>
          <p:spPr>
            <a:xfrm flipH="1">
              <a:off x="3203" y="2007"/>
              <a:ext cx="247" cy="0"/>
            </a:xfrm>
            <a:prstGeom prst="line">
              <a:avLst/>
            </a:prstGeom>
            <a:ln w="19050" cap="flat" cmpd="sng">
              <a:solidFill>
                <a:srgbClr val="000000"/>
              </a:solidFill>
              <a:prstDash val="solid"/>
              <a:headEnd type="none" w="med" len="med"/>
              <a:tailEnd type="none" w="med" len="med"/>
            </a:ln>
          </p:spPr>
        </p:sp>
        <p:sp>
          <p:nvSpPr>
            <p:cNvPr id="40971" name="Text Box 14"/>
            <p:cNvSpPr txBox="1"/>
            <p:nvPr/>
          </p:nvSpPr>
          <p:spPr>
            <a:xfrm>
              <a:off x="4225" y="1755"/>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0972" name="Line 15"/>
            <p:cNvSpPr/>
            <p:nvPr/>
          </p:nvSpPr>
          <p:spPr>
            <a:xfrm>
              <a:off x="1338" y="1691"/>
              <a:ext cx="2102" cy="0"/>
            </a:xfrm>
            <a:prstGeom prst="line">
              <a:avLst/>
            </a:prstGeom>
            <a:ln w="19050" cap="flat" cmpd="sng">
              <a:solidFill>
                <a:srgbClr val="000000"/>
              </a:solidFill>
              <a:prstDash val="solid"/>
              <a:headEnd type="none" w="med" len="med"/>
              <a:tailEnd type="none" w="med" len="med"/>
            </a:ln>
          </p:spPr>
        </p:sp>
        <p:sp>
          <p:nvSpPr>
            <p:cNvPr id="40973" name="AutoShape 16"/>
            <p:cNvSpPr/>
            <p:nvPr/>
          </p:nvSpPr>
          <p:spPr>
            <a:xfrm rot="5400000">
              <a:off x="3523" y="1571"/>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0974" name="Line 17"/>
            <p:cNvSpPr/>
            <p:nvPr/>
          </p:nvSpPr>
          <p:spPr>
            <a:xfrm>
              <a:off x="3440" y="1510"/>
              <a:ext cx="376" cy="0"/>
            </a:xfrm>
            <a:prstGeom prst="line">
              <a:avLst/>
            </a:prstGeom>
            <a:ln w="19050" cap="flat" cmpd="sng">
              <a:solidFill>
                <a:schemeClr val="tx1"/>
              </a:solidFill>
              <a:prstDash val="solid"/>
              <a:headEnd type="none" w="med" len="med"/>
              <a:tailEnd type="none" w="med" len="med"/>
            </a:ln>
          </p:spPr>
        </p:sp>
        <p:sp>
          <p:nvSpPr>
            <p:cNvPr id="40975" name="Line 18"/>
            <p:cNvSpPr/>
            <p:nvPr/>
          </p:nvSpPr>
          <p:spPr>
            <a:xfrm rot="5400000">
              <a:off x="3501" y="1824"/>
              <a:ext cx="627" cy="0"/>
            </a:xfrm>
            <a:prstGeom prst="line">
              <a:avLst/>
            </a:prstGeom>
            <a:ln w="19050" cap="flat" cmpd="sng">
              <a:solidFill>
                <a:srgbClr val="000000"/>
              </a:solidFill>
              <a:prstDash val="solid"/>
              <a:headEnd type="none" w="med" len="med"/>
              <a:tailEnd type="none" w="med" len="med"/>
            </a:ln>
          </p:spPr>
        </p:sp>
        <p:sp>
          <p:nvSpPr>
            <p:cNvPr id="40976" name="Line 19"/>
            <p:cNvSpPr/>
            <p:nvPr/>
          </p:nvSpPr>
          <p:spPr>
            <a:xfrm rot="5400000">
              <a:off x="3125" y="1824"/>
              <a:ext cx="627" cy="0"/>
            </a:xfrm>
            <a:prstGeom prst="line">
              <a:avLst/>
            </a:prstGeom>
            <a:ln w="19050" cap="flat" cmpd="sng">
              <a:solidFill>
                <a:srgbClr val="000000"/>
              </a:solidFill>
              <a:prstDash val="solid"/>
              <a:headEnd type="none" w="med" len="med"/>
              <a:tailEnd type="none" w="med" len="med"/>
            </a:ln>
          </p:spPr>
        </p:sp>
        <p:sp>
          <p:nvSpPr>
            <p:cNvPr id="40977" name="Text Box 20"/>
            <p:cNvSpPr txBox="1"/>
            <p:nvPr/>
          </p:nvSpPr>
          <p:spPr>
            <a:xfrm>
              <a:off x="3647" y="1527"/>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0978" name="Line 21"/>
            <p:cNvSpPr/>
            <p:nvPr/>
          </p:nvSpPr>
          <p:spPr>
            <a:xfrm>
              <a:off x="3816" y="1876"/>
              <a:ext cx="339" cy="0"/>
            </a:xfrm>
            <a:prstGeom prst="line">
              <a:avLst/>
            </a:prstGeom>
            <a:ln w="19050" cap="flat" cmpd="sng">
              <a:solidFill>
                <a:srgbClr val="000000"/>
              </a:solidFill>
              <a:prstDash val="solid"/>
              <a:headEnd type="none" w="med" len="med"/>
              <a:tailEnd type="none" w="med" len="med"/>
            </a:ln>
          </p:spPr>
        </p:sp>
        <p:sp>
          <p:nvSpPr>
            <p:cNvPr id="40979" name="Text Box 22"/>
            <p:cNvSpPr txBox="1"/>
            <p:nvPr/>
          </p:nvSpPr>
          <p:spPr>
            <a:xfrm>
              <a:off x="3472" y="1912"/>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0980" name="Text Box 23"/>
            <p:cNvSpPr txBox="1"/>
            <p:nvPr/>
          </p:nvSpPr>
          <p:spPr>
            <a:xfrm>
              <a:off x="3483" y="1632"/>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0981" name="Text Box 24"/>
            <p:cNvSpPr txBox="1"/>
            <p:nvPr/>
          </p:nvSpPr>
          <p:spPr>
            <a:xfrm>
              <a:off x="3716" y="1771"/>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0982" name="Text Box 25"/>
            <p:cNvSpPr txBox="1"/>
            <p:nvPr/>
          </p:nvSpPr>
          <p:spPr>
            <a:xfrm>
              <a:off x="3618" y="1942"/>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40983" name="Line 26"/>
            <p:cNvSpPr/>
            <p:nvPr/>
          </p:nvSpPr>
          <p:spPr>
            <a:xfrm>
              <a:off x="3444" y="2139"/>
              <a:ext cx="376" cy="0"/>
            </a:xfrm>
            <a:prstGeom prst="line">
              <a:avLst/>
            </a:prstGeom>
            <a:ln w="19050" cap="flat" cmpd="sng">
              <a:solidFill>
                <a:srgbClr val="000000"/>
              </a:solidFill>
              <a:prstDash val="solid"/>
              <a:headEnd type="none" w="med" len="med"/>
              <a:tailEnd type="none" w="med" len="med"/>
            </a:ln>
          </p:spPr>
        </p:sp>
        <p:sp>
          <p:nvSpPr>
            <p:cNvPr id="40984" name="Line 28"/>
            <p:cNvSpPr/>
            <p:nvPr/>
          </p:nvSpPr>
          <p:spPr>
            <a:xfrm>
              <a:off x="3651" y="1283"/>
              <a:ext cx="368" cy="0"/>
            </a:xfrm>
            <a:prstGeom prst="line">
              <a:avLst/>
            </a:prstGeom>
            <a:ln w="19050" cap="flat" cmpd="sng">
              <a:solidFill>
                <a:schemeClr val="tx1"/>
              </a:solidFill>
              <a:prstDash val="solid"/>
              <a:headEnd type="none" w="med" len="med"/>
              <a:tailEnd type="none" w="med" len="med"/>
            </a:ln>
          </p:spPr>
        </p:sp>
        <p:sp>
          <p:nvSpPr>
            <p:cNvPr id="40985" name="Line 29"/>
            <p:cNvSpPr/>
            <p:nvPr/>
          </p:nvSpPr>
          <p:spPr>
            <a:xfrm>
              <a:off x="4019" y="1071"/>
              <a:ext cx="0" cy="796"/>
            </a:xfrm>
            <a:prstGeom prst="line">
              <a:avLst/>
            </a:prstGeom>
            <a:ln w="19050" cap="flat" cmpd="sng">
              <a:solidFill>
                <a:schemeClr val="tx1"/>
              </a:solidFill>
              <a:prstDash val="solid"/>
              <a:headEnd type="none" w="med" len="med"/>
              <a:tailEnd type="none" w="med" len="med"/>
            </a:ln>
          </p:spPr>
        </p:sp>
        <p:sp>
          <p:nvSpPr>
            <p:cNvPr id="40986" name="Oval 30"/>
            <p:cNvSpPr/>
            <p:nvPr/>
          </p:nvSpPr>
          <p:spPr>
            <a:xfrm>
              <a:off x="4158" y="1857"/>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0987" name="Line 33"/>
            <p:cNvSpPr/>
            <p:nvPr/>
          </p:nvSpPr>
          <p:spPr>
            <a:xfrm>
              <a:off x="3211" y="1285"/>
              <a:ext cx="363" cy="0"/>
            </a:xfrm>
            <a:prstGeom prst="line">
              <a:avLst/>
            </a:prstGeom>
            <a:ln w="19050" cap="flat" cmpd="sng">
              <a:solidFill>
                <a:schemeClr val="tx1"/>
              </a:solidFill>
              <a:prstDash val="solid"/>
              <a:headEnd type="none" w="med" len="med"/>
              <a:tailEnd type="none" w="med" len="med"/>
            </a:ln>
          </p:spPr>
        </p:sp>
        <p:sp>
          <p:nvSpPr>
            <p:cNvPr id="40988" name="Line 34"/>
            <p:cNvSpPr/>
            <p:nvPr/>
          </p:nvSpPr>
          <p:spPr>
            <a:xfrm>
              <a:off x="3203" y="2008"/>
              <a:ext cx="0" cy="409"/>
            </a:xfrm>
            <a:prstGeom prst="line">
              <a:avLst/>
            </a:prstGeom>
            <a:ln w="19050" cap="flat" cmpd="sng">
              <a:solidFill>
                <a:schemeClr val="tx1"/>
              </a:solidFill>
              <a:prstDash val="solid"/>
              <a:headEnd type="none" w="med" len="med"/>
              <a:tailEnd type="none" w="med" len="med"/>
            </a:ln>
          </p:spPr>
        </p:sp>
        <p:sp>
          <p:nvSpPr>
            <p:cNvPr id="40989" name="Line 35"/>
            <p:cNvSpPr/>
            <p:nvPr/>
          </p:nvSpPr>
          <p:spPr>
            <a:xfrm>
              <a:off x="3112" y="2417"/>
              <a:ext cx="181" cy="0"/>
            </a:xfrm>
            <a:prstGeom prst="line">
              <a:avLst/>
            </a:prstGeom>
            <a:ln w="28575" cap="flat" cmpd="sng">
              <a:solidFill>
                <a:schemeClr val="tx1"/>
              </a:solidFill>
              <a:prstDash val="solid"/>
              <a:headEnd type="none" w="med" len="med"/>
              <a:tailEnd type="none" w="med" len="med"/>
            </a:ln>
          </p:spPr>
        </p:sp>
        <p:sp>
          <p:nvSpPr>
            <p:cNvPr id="40990" name="Text Box 36"/>
            <p:cNvSpPr txBox="1"/>
            <p:nvPr/>
          </p:nvSpPr>
          <p:spPr>
            <a:xfrm>
              <a:off x="3425" y="1283"/>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0991" name="Line 39"/>
            <p:cNvSpPr/>
            <p:nvPr/>
          </p:nvSpPr>
          <p:spPr>
            <a:xfrm>
              <a:off x="3198" y="1071"/>
              <a:ext cx="816" cy="0"/>
            </a:xfrm>
            <a:prstGeom prst="line">
              <a:avLst/>
            </a:prstGeom>
            <a:ln w="19050" cap="flat" cmpd="sng">
              <a:solidFill>
                <a:schemeClr val="tx1"/>
              </a:solidFill>
              <a:prstDash val="solid"/>
              <a:headEnd type="none" w="med" len="med"/>
              <a:tailEnd type="none" w="med" len="med"/>
            </a:ln>
          </p:spPr>
        </p:sp>
        <p:sp>
          <p:nvSpPr>
            <p:cNvPr id="40992" name="Text Box 40"/>
            <p:cNvSpPr txBox="1"/>
            <p:nvPr/>
          </p:nvSpPr>
          <p:spPr>
            <a:xfrm>
              <a:off x="3561" y="842"/>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0993" name="Line 41"/>
            <p:cNvSpPr/>
            <p:nvPr/>
          </p:nvSpPr>
          <p:spPr>
            <a:xfrm>
              <a:off x="1338" y="2281"/>
              <a:ext cx="1860" cy="0"/>
            </a:xfrm>
            <a:prstGeom prst="line">
              <a:avLst/>
            </a:prstGeom>
            <a:ln w="19050" cap="flat" cmpd="sng">
              <a:solidFill>
                <a:srgbClr val="000000"/>
              </a:solidFill>
              <a:prstDash val="solid"/>
              <a:headEnd type="none" w="med" len="med"/>
              <a:tailEnd type="none" w="med" len="med"/>
            </a:ln>
          </p:spPr>
        </p:sp>
        <p:sp>
          <p:nvSpPr>
            <p:cNvPr id="40994" name="Line 43"/>
            <p:cNvSpPr/>
            <p:nvPr/>
          </p:nvSpPr>
          <p:spPr>
            <a:xfrm>
              <a:off x="1338" y="1691"/>
              <a:ext cx="0" cy="590"/>
            </a:xfrm>
            <a:prstGeom prst="line">
              <a:avLst/>
            </a:prstGeom>
            <a:ln w="19050" cap="flat" cmpd="sng">
              <a:solidFill>
                <a:schemeClr val="tx1"/>
              </a:solidFill>
              <a:prstDash val="solid"/>
              <a:headEnd type="none" w="med" len="med"/>
              <a:tailEnd type="none" w="med" len="med"/>
            </a:ln>
          </p:spPr>
        </p:sp>
        <p:sp>
          <p:nvSpPr>
            <p:cNvPr id="40995" name="Oval 44"/>
            <p:cNvSpPr/>
            <p:nvPr/>
          </p:nvSpPr>
          <p:spPr>
            <a:xfrm>
              <a:off x="1247" y="1872"/>
              <a:ext cx="182" cy="227"/>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40996" name="Line 46"/>
            <p:cNvSpPr/>
            <p:nvPr/>
          </p:nvSpPr>
          <p:spPr>
            <a:xfrm>
              <a:off x="1338" y="1872"/>
              <a:ext cx="0" cy="209"/>
            </a:xfrm>
            <a:prstGeom prst="line">
              <a:avLst/>
            </a:prstGeom>
            <a:ln w="19050" cap="flat" cmpd="sng">
              <a:solidFill>
                <a:schemeClr val="tx1"/>
              </a:solidFill>
              <a:prstDash val="solid"/>
              <a:headEnd type="stealth" w="sm" len="lg"/>
              <a:tailEnd type="none" w="med" len="med"/>
            </a:ln>
          </p:spPr>
        </p:sp>
        <p:sp>
          <p:nvSpPr>
            <p:cNvPr id="40997" name="Line 55"/>
            <p:cNvSpPr/>
            <p:nvPr/>
          </p:nvSpPr>
          <p:spPr>
            <a:xfrm>
              <a:off x="1948" y="1691"/>
              <a:ext cx="0" cy="590"/>
            </a:xfrm>
            <a:prstGeom prst="line">
              <a:avLst/>
            </a:prstGeom>
            <a:ln w="19050" cap="flat" cmpd="sng">
              <a:solidFill>
                <a:schemeClr val="tx1"/>
              </a:solidFill>
              <a:prstDash val="solid"/>
              <a:headEnd type="none" w="med" len="med"/>
              <a:tailEnd type="none" w="med" len="med"/>
            </a:ln>
          </p:spPr>
        </p:sp>
        <p:sp>
          <p:nvSpPr>
            <p:cNvPr id="40998" name="Line 56"/>
            <p:cNvSpPr/>
            <p:nvPr/>
          </p:nvSpPr>
          <p:spPr>
            <a:xfrm>
              <a:off x="3016" y="1691"/>
              <a:ext cx="0" cy="590"/>
            </a:xfrm>
            <a:prstGeom prst="line">
              <a:avLst/>
            </a:prstGeom>
            <a:ln w="19050" cap="flat" cmpd="sng">
              <a:solidFill>
                <a:schemeClr val="tx1"/>
              </a:solidFill>
              <a:prstDash val="solid"/>
              <a:headEnd type="none" w="med" len="med"/>
              <a:tailEnd type="none" w="med" len="med"/>
            </a:ln>
          </p:spPr>
        </p:sp>
        <p:sp>
          <p:nvSpPr>
            <p:cNvPr id="40999" name="Line 57"/>
            <p:cNvSpPr/>
            <p:nvPr/>
          </p:nvSpPr>
          <p:spPr>
            <a:xfrm>
              <a:off x="1631" y="1693"/>
              <a:ext cx="0" cy="286"/>
            </a:xfrm>
            <a:prstGeom prst="line">
              <a:avLst/>
            </a:prstGeom>
            <a:ln w="19050" cap="flat" cmpd="sng">
              <a:solidFill>
                <a:schemeClr val="tx1"/>
              </a:solidFill>
              <a:prstDash val="solid"/>
              <a:headEnd type="none" w="med" len="med"/>
              <a:tailEnd type="none" w="med" len="med"/>
            </a:ln>
          </p:spPr>
        </p:sp>
        <p:sp>
          <p:nvSpPr>
            <p:cNvPr id="41000" name="Line 58"/>
            <p:cNvSpPr/>
            <p:nvPr/>
          </p:nvSpPr>
          <p:spPr>
            <a:xfrm>
              <a:off x="2712" y="1691"/>
              <a:ext cx="0" cy="288"/>
            </a:xfrm>
            <a:prstGeom prst="line">
              <a:avLst/>
            </a:prstGeom>
            <a:ln w="19050" cap="flat" cmpd="sng">
              <a:solidFill>
                <a:schemeClr val="tx1"/>
              </a:solidFill>
              <a:prstDash val="solid"/>
              <a:headEnd type="none" w="med" len="med"/>
              <a:tailEnd type="none" w="med" len="med"/>
            </a:ln>
          </p:spPr>
        </p:sp>
        <p:sp>
          <p:nvSpPr>
            <p:cNvPr id="41001" name="Line 59"/>
            <p:cNvSpPr/>
            <p:nvPr/>
          </p:nvSpPr>
          <p:spPr>
            <a:xfrm>
              <a:off x="2312" y="1691"/>
              <a:ext cx="0" cy="288"/>
            </a:xfrm>
            <a:prstGeom prst="line">
              <a:avLst/>
            </a:prstGeom>
            <a:ln w="19050" cap="flat" cmpd="sng">
              <a:solidFill>
                <a:schemeClr val="tx1"/>
              </a:solidFill>
              <a:prstDash val="solid"/>
              <a:headEnd type="none" w="med" len="med"/>
              <a:tailEnd type="none" w="med" len="med"/>
            </a:ln>
          </p:spPr>
        </p:sp>
        <p:sp>
          <p:nvSpPr>
            <p:cNvPr id="41002" name="Line 60"/>
            <p:cNvSpPr/>
            <p:nvPr/>
          </p:nvSpPr>
          <p:spPr>
            <a:xfrm>
              <a:off x="1631" y="2008"/>
              <a:ext cx="0" cy="273"/>
            </a:xfrm>
            <a:prstGeom prst="line">
              <a:avLst/>
            </a:prstGeom>
            <a:ln w="19050" cap="flat" cmpd="sng">
              <a:solidFill>
                <a:schemeClr val="tx1"/>
              </a:solidFill>
              <a:prstDash val="solid"/>
              <a:headEnd type="none" w="med" len="med"/>
              <a:tailEnd type="none" w="med" len="med"/>
            </a:ln>
          </p:spPr>
        </p:sp>
        <p:sp>
          <p:nvSpPr>
            <p:cNvPr id="41003" name="Line 61"/>
            <p:cNvSpPr/>
            <p:nvPr/>
          </p:nvSpPr>
          <p:spPr>
            <a:xfrm>
              <a:off x="2312" y="2008"/>
              <a:ext cx="0" cy="273"/>
            </a:xfrm>
            <a:prstGeom prst="line">
              <a:avLst/>
            </a:prstGeom>
            <a:ln w="19050" cap="flat" cmpd="sng">
              <a:solidFill>
                <a:schemeClr val="tx1"/>
              </a:solidFill>
              <a:prstDash val="solid"/>
              <a:headEnd type="none" w="med" len="med"/>
              <a:tailEnd type="none" w="med" len="med"/>
            </a:ln>
          </p:spPr>
        </p:sp>
        <p:sp>
          <p:nvSpPr>
            <p:cNvPr id="41004" name="Line 62"/>
            <p:cNvSpPr/>
            <p:nvPr/>
          </p:nvSpPr>
          <p:spPr>
            <a:xfrm>
              <a:off x="2712" y="2008"/>
              <a:ext cx="0" cy="273"/>
            </a:xfrm>
            <a:prstGeom prst="line">
              <a:avLst/>
            </a:prstGeom>
            <a:ln w="19050" cap="flat" cmpd="sng">
              <a:solidFill>
                <a:schemeClr val="tx1"/>
              </a:solidFill>
              <a:prstDash val="solid"/>
              <a:headEnd type="none" w="med" len="med"/>
              <a:tailEnd type="none" w="med" len="med"/>
            </a:ln>
          </p:spPr>
        </p:sp>
        <p:sp>
          <p:nvSpPr>
            <p:cNvPr id="41005" name="Line 63"/>
            <p:cNvSpPr/>
            <p:nvPr/>
          </p:nvSpPr>
          <p:spPr>
            <a:xfrm>
              <a:off x="2472" y="1464"/>
              <a:ext cx="0" cy="1043"/>
            </a:xfrm>
            <a:prstGeom prst="line">
              <a:avLst/>
            </a:prstGeom>
            <a:ln w="19050" cap="flat" cmpd="sng">
              <a:solidFill>
                <a:srgbClr val="0000CC"/>
              </a:solidFill>
              <a:prstDash val="dash"/>
              <a:headEnd type="none" w="med" len="med"/>
              <a:tailEnd type="none" w="med" len="med"/>
            </a:ln>
          </p:spPr>
        </p:sp>
        <p:sp>
          <p:nvSpPr>
            <p:cNvPr id="41006" name="Line 64"/>
            <p:cNvSpPr/>
            <p:nvPr/>
          </p:nvSpPr>
          <p:spPr>
            <a:xfrm>
              <a:off x="2109" y="1464"/>
              <a:ext cx="0" cy="1043"/>
            </a:xfrm>
            <a:prstGeom prst="line">
              <a:avLst/>
            </a:prstGeom>
            <a:ln w="19050" cap="flat" cmpd="sng">
              <a:solidFill>
                <a:srgbClr val="0000CC"/>
              </a:solidFill>
              <a:prstDash val="dash"/>
              <a:headEnd type="none" w="med" len="med"/>
              <a:tailEnd type="none" w="med" len="med"/>
            </a:ln>
          </p:spPr>
        </p:sp>
        <p:sp>
          <p:nvSpPr>
            <p:cNvPr id="41007" name="Line 65"/>
            <p:cNvSpPr/>
            <p:nvPr/>
          </p:nvSpPr>
          <p:spPr>
            <a:xfrm>
              <a:off x="1383" y="1632"/>
              <a:ext cx="231" cy="0"/>
            </a:xfrm>
            <a:prstGeom prst="line">
              <a:avLst/>
            </a:prstGeom>
            <a:ln w="19050" cap="flat" cmpd="sng">
              <a:solidFill>
                <a:srgbClr val="CC0066"/>
              </a:solidFill>
              <a:prstDash val="solid"/>
              <a:headEnd type="none" w="med" len="med"/>
              <a:tailEnd type="stealth" w="sm" len="lg"/>
            </a:ln>
          </p:spPr>
        </p:sp>
        <p:sp>
          <p:nvSpPr>
            <p:cNvPr id="41008" name="Text Box 67"/>
            <p:cNvSpPr txBox="1"/>
            <p:nvPr/>
          </p:nvSpPr>
          <p:spPr>
            <a:xfrm>
              <a:off x="1103" y="1870"/>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Q</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1009" name="Text Box 68"/>
            <p:cNvSpPr txBox="1"/>
            <p:nvPr/>
          </p:nvSpPr>
          <p:spPr>
            <a:xfrm>
              <a:off x="1458" y="200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s</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1010" name="Text Box 69"/>
            <p:cNvSpPr txBox="1"/>
            <p:nvPr/>
          </p:nvSpPr>
          <p:spPr>
            <a:xfrm>
              <a:off x="1746" y="2016"/>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s</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1011" name="Text Box 70"/>
            <p:cNvSpPr txBox="1"/>
            <p:nvPr/>
          </p:nvSpPr>
          <p:spPr>
            <a:xfrm>
              <a:off x="2134" y="2003"/>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c</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1012" name="Text Box 71"/>
            <p:cNvSpPr txBox="1"/>
            <p:nvPr/>
          </p:nvSpPr>
          <p:spPr>
            <a:xfrm>
              <a:off x="2534" y="200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i</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1013" name="Text Box 72"/>
            <p:cNvSpPr txBox="1"/>
            <p:nvPr/>
          </p:nvSpPr>
          <p:spPr>
            <a:xfrm>
              <a:off x="2814" y="200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i</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1014" name="Text Box 73"/>
            <p:cNvSpPr txBox="1"/>
            <p:nvPr/>
          </p:nvSpPr>
          <p:spPr>
            <a:xfrm>
              <a:off x="1293" y="1509"/>
              <a:ext cx="338" cy="22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41015" name="Text Box 79"/>
            <p:cNvSpPr txBox="1"/>
            <p:nvPr/>
          </p:nvSpPr>
          <p:spPr>
            <a:xfrm>
              <a:off x="3160" y="1722"/>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1016" name="Line 93"/>
            <p:cNvSpPr/>
            <p:nvPr/>
          </p:nvSpPr>
          <p:spPr>
            <a:xfrm>
              <a:off x="1549" y="1973"/>
              <a:ext cx="144" cy="0"/>
            </a:xfrm>
            <a:prstGeom prst="line">
              <a:avLst/>
            </a:prstGeom>
            <a:ln w="25400" cap="flat" cmpd="sng">
              <a:solidFill>
                <a:srgbClr val="008000"/>
              </a:solidFill>
              <a:prstDash val="solid"/>
              <a:headEnd type="none" w="med" len="med"/>
              <a:tailEnd type="none" w="med" len="med"/>
            </a:ln>
          </p:spPr>
        </p:sp>
        <p:sp>
          <p:nvSpPr>
            <p:cNvPr id="41017" name="Line 94"/>
            <p:cNvSpPr/>
            <p:nvPr/>
          </p:nvSpPr>
          <p:spPr>
            <a:xfrm>
              <a:off x="1549" y="2015"/>
              <a:ext cx="144" cy="0"/>
            </a:xfrm>
            <a:prstGeom prst="line">
              <a:avLst/>
            </a:prstGeom>
            <a:ln w="25400" cap="flat" cmpd="sng">
              <a:solidFill>
                <a:srgbClr val="008000"/>
              </a:solidFill>
              <a:prstDash val="solid"/>
              <a:headEnd type="none" w="med" len="med"/>
              <a:tailEnd type="none" w="med" len="med"/>
            </a:ln>
          </p:spPr>
        </p:sp>
        <p:sp>
          <p:nvSpPr>
            <p:cNvPr id="41018" name="Line 95"/>
            <p:cNvSpPr/>
            <p:nvPr/>
          </p:nvSpPr>
          <p:spPr>
            <a:xfrm>
              <a:off x="2637" y="1971"/>
              <a:ext cx="144" cy="0"/>
            </a:xfrm>
            <a:prstGeom prst="line">
              <a:avLst/>
            </a:prstGeom>
            <a:ln w="25400" cap="flat" cmpd="sng">
              <a:solidFill>
                <a:srgbClr val="008000"/>
              </a:solidFill>
              <a:prstDash val="solid"/>
              <a:headEnd type="none" w="med" len="med"/>
              <a:tailEnd type="none" w="med" len="med"/>
            </a:ln>
          </p:spPr>
        </p:sp>
        <p:sp>
          <p:nvSpPr>
            <p:cNvPr id="41019" name="Line 96"/>
            <p:cNvSpPr/>
            <p:nvPr/>
          </p:nvSpPr>
          <p:spPr>
            <a:xfrm>
              <a:off x="2637" y="2013"/>
              <a:ext cx="144" cy="0"/>
            </a:xfrm>
            <a:prstGeom prst="line">
              <a:avLst/>
            </a:prstGeom>
            <a:ln w="25400" cap="flat" cmpd="sng">
              <a:solidFill>
                <a:srgbClr val="008000"/>
              </a:solidFill>
              <a:prstDash val="solid"/>
              <a:headEnd type="none" w="med" len="med"/>
              <a:tailEnd type="none" w="med" len="med"/>
            </a:ln>
          </p:spPr>
        </p:sp>
        <p:sp>
          <p:nvSpPr>
            <p:cNvPr id="41020" name="Line 97"/>
            <p:cNvSpPr/>
            <p:nvPr/>
          </p:nvSpPr>
          <p:spPr>
            <a:xfrm>
              <a:off x="2245" y="1971"/>
              <a:ext cx="144" cy="0"/>
            </a:xfrm>
            <a:prstGeom prst="line">
              <a:avLst/>
            </a:prstGeom>
            <a:ln w="25400" cap="flat" cmpd="sng">
              <a:solidFill>
                <a:srgbClr val="008000"/>
              </a:solidFill>
              <a:prstDash val="solid"/>
              <a:headEnd type="none" w="med" len="med"/>
              <a:tailEnd type="none" w="med" len="med"/>
            </a:ln>
          </p:spPr>
        </p:sp>
        <p:sp>
          <p:nvSpPr>
            <p:cNvPr id="41021" name="Line 98"/>
            <p:cNvSpPr/>
            <p:nvPr/>
          </p:nvSpPr>
          <p:spPr>
            <a:xfrm>
              <a:off x="2245" y="2013"/>
              <a:ext cx="144" cy="0"/>
            </a:xfrm>
            <a:prstGeom prst="line">
              <a:avLst/>
            </a:prstGeom>
            <a:ln w="25400" cap="flat" cmpd="sng">
              <a:solidFill>
                <a:srgbClr val="008000"/>
              </a:solidFill>
              <a:prstDash val="solid"/>
              <a:headEnd type="none" w="med" len="med"/>
              <a:tailEnd type="none" w="med" len="med"/>
            </a:ln>
          </p:spPr>
        </p:sp>
        <p:sp>
          <p:nvSpPr>
            <p:cNvPr id="41022" name="Line 99"/>
            <p:cNvSpPr/>
            <p:nvPr/>
          </p:nvSpPr>
          <p:spPr>
            <a:xfrm flipV="1">
              <a:off x="3638" y="1207"/>
              <a:ext cx="0" cy="149"/>
            </a:xfrm>
            <a:prstGeom prst="line">
              <a:avLst/>
            </a:prstGeom>
            <a:ln w="25400" cap="flat" cmpd="sng">
              <a:solidFill>
                <a:srgbClr val="008000"/>
              </a:solidFill>
              <a:prstDash val="solid"/>
              <a:headEnd type="none" w="med" len="med"/>
              <a:tailEnd type="none" w="med" len="med"/>
            </a:ln>
          </p:spPr>
        </p:sp>
        <p:sp>
          <p:nvSpPr>
            <p:cNvPr id="41023" name="Line 100"/>
            <p:cNvSpPr/>
            <p:nvPr/>
          </p:nvSpPr>
          <p:spPr>
            <a:xfrm flipV="1">
              <a:off x="3587" y="1210"/>
              <a:ext cx="0" cy="149"/>
            </a:xfrm>
            <a:prstGeom prst="line">
              <a:avLst/>
            </a:prstGeom>
            <a:ln w="25400" cap="flat" cmpd="sng">
              <a:solidFill>
                <a:srgbClr val="008000"/>
              </a:solidFill>
              <a:prstDash val="solid"/>
              <a:headEnd type="none" w="med" len="med"/>
              <a:tailEnd type="none" w="med" len="med"/>
            </a:ln>
          </p:spPr>
        </p:sp>
        <p:sp>
          <p:nvSpPr>
            <p:cNvPr id="41024" name="Rectangle 102"/>
            <p:cNvSpPr/>
            <p:nvPr/>
          </p:nvSpPr>
          <p:spPr>
            <a:xfrm>
              <a:off x="3515" y="1034"/>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1025" name="Line 103"/>
            <p:cNvSpPr/>
            <p:nvPr/>
          </p:nvSpPr>
          <p:spPr>
            <a:xfrm>
              <a:off x="3198" y="1063"/>
              <a:ext cx="0" cy="635"/>
            </a:xfrm>
            <a:prstGeom prst="line">
              <a:avLst/>
            </a:prstGeom>
            <a:ln w="19050" cap="flat" cmpd="sng">
              <a:solidFill>
                <a:schemeClr val="tx1"/>
              </a:solidFill>
              <a:prstDash val="solid"/>
              <a:headEnd type="none" w="med" len="med"/>
              <a:tailEnd type="none" w="med" len="med"/>
            </a:ln>
          </p:spPr>
        </p:sp>
        <p:sp>
          <p:nvSpPr>
            <p:cNvPr id="41026" name="Rectangle 108"/>
            <p:cNvSpPr/>
            <p:nvPr/>
          </p:nvSpPr>
          <p:spPr>
            <a:xfrm rot="5400000">
              <a:off x="1849" y="195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1027" name="Rectangle 110"/>
            <p:cNvSpPr/>
            <p:nvPr/>
          </p:nvSpPr>
          <p:spPr>
            <a:xfrm rot="5400000">
              <a:off x="2921" y="193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2249798" name="Text Box 106"/>
          <p:cNvSpPr txBox="1">
            <a:spLocks noChangeArrowheads="1"/>
          </p:cNvSpPr>
          <p:nvPr/>
        </p:nvSpPr>
        <p:spPr bwMode="auto">
          <a:xfrm>
            <a:off x="466364" y="1772607"/>
            <a:ext cx="4661954" cy="24161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90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C</a:t>
            </a:r>
            <a:r>
              <a:rPr lang="en-US" altLang="zh-CN" sz="1800" i="1" baseline="-25000" dirty="0">
                <a:solidFill>
                  <a:schemeClr val="tx1"/>
                </a:solidFill>
                <a:latin typeface="Times New Roman" panose="02020603050405020304" pitchFamily="18" charset="0"/>
                <a:ea typeface="宋体" panose="02010600030101010101" pitchFamily="2" charset="-122"/>
              </a:rPr>
              <a:t>s</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传感器等效电容</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zh-CN" altLang="en-US" sz="1800" dirty="0">
                <a:solidFill>
                  <a:schemeClr val="tx1"/>
                </a:solidFill>
                <a:latin typeface="Times New Roman" panose="02020603050405020304" pitchFamily="18" charset="0"/>
                <a:ea typeface="宋体" panose="02010600030101010101" pitchFamily="2" charset="-122"/>
              </a:rPr>
              <a:t> </a:t>
            </a:r>
            <a:r>
              <a:rPr lang="en-US" altLang="zh-CN" sz="1800" i="1" dirty="0" err="1">
                <a:solidFill>
                  <a:schemeClr val="tx1"/>
                </a:solidFill>
                <a:latin typeface="Times New Roman" panose="02020603050405020304" pitchFamily="18" charset="0"/>
                <a:ea typeface="宋体" panose="02010600030101010101" pitchFamily="2" charset="-122"/>
              </a:rPr>
              <a:t>R</a:t>
            </a:r>
            <a:r>
              <a:rPr lang="en-US" altLang="zh-CN" sz="1800" i="1" baseline="-25000" dirty="0" err="1">
                <a:solidFill>
                  <a:schemeClr val="tx1"/>
                </a:solidFill>
                <a:latin typeface="Times New Roman" panose="02020603050405020304" pitchFamily="18" charset="0"/>
                <a:ea typeface="宋体" panose="02010600030101010101" pitchFamily="2" charset="-122"/>
              </a:rPr>
              <a:t>s</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传感器泄漏电阻</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C</a:t>
            </a:r>
            <a:r>
              <a:rPr lang="en-US" altLang="zh-CN" sz="1800" i="1" baseline="-25000" dirty="0">
                <a:solidFill>
                  <a:schemeClr val="tx1"/>
                </a:solidFill>
                <a:latin typeface="Times New Roman" panose="02020603050405020304" pitchFamily="18" charset="0"/>
                <a:ea typeface="宋体" panose="02010600030101010101" pitchFamily="2" charset="-122"/>
              </a:rPr>
              <a:t>c</a:t>
            </a:r>
            <a:r>
              <a:rPr lang="en-US" altLang="zh-CN" sz="1800" dirty="0">
                <a:solidFill>
                  <a:schemeClr val="tx1"/>
                </a:solidFill>
                <a:latin typeface="Times New Roman" panose="02020603050405020304" pitchFamily="18" charset="0"/>
                <a:ea typeface="宋体" panose="02010600030101010101" pitchFamily="2" charset="-122"/>
              </a:rPr>
              <a:t> —</a:t>
            </a:r>
            <a:r>
              <a:rPr lang="zh-CN" altLang="en-US" sz="1800" dirty="0">
                <a:solidFill>
                  <a:schemeClr val="tx1"/>
                </a:solidFill>
                <a:latin typeface="Times New Roman" panose="02020603050405020304" pitchFamily="18" charset="0"/>
                <a:ea typeface="宋体" panose="02010600030101010101" pitchFamily="2" charset="-122"/>
              </a:rPr>
              <a:t>电缆电容</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R</a:t>
            </a:r>
            <a:r>
              <a:rPr lang="en-US" altLang="zh-CN" sz="1800" i="1" baseline="-25000" dirty="0">
                <a:solidFill>
                  <a:schemeClr val="tx1"/>
                </a:solidFill>
                <a:latin typeface="Times New Roman" panose="02020603050405020304" pitchFamily="18" charset="0"/>
                <a:ea typeface="宋体" panose="02010600030101010101" pitchFamily="2" charset="-122"/>
              </a:rPr>
              <a:t>i</a:t>
            </a:r>
            <a:r>
              <a:rPr lang="en-US" altLang="zh-CN" sz="1800" dirty="0">
                <a:solidFill>
                  <a:schemeClr val="tx1"/>
                </a:solidFill>
                <a:latin typeface="Times New Roman" panose="02020603050405020304" pitchFamily="18" charset="0"/>
                <a:ea typeface="宋体" panose="02010600030101010101" pitchFamily="2" charset="-122"/>
              </a:rPr>
              <a:t> —</a:t>
            </a:r>
            <a:r>
              <a:rPr lang="zh-CN" altLang="en-US" sz="1800" dirty="0">
                <a:solidFill>
                  <a:schemeClr val="tx1"/>
                </a:solidFill>
                <a:latin typeface="Times New Roman" panose="02020603050405020304" pitchFamily="18" charset="0"/>
                <a:ea typeface="宋体" panose="02010600030101010101" pitchFamily="2" charset="-122"/>
              </a:rPr>
              <a:t>运算放大器的输入电阻</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C</a:t>
            </a:r>
            <a:r>
              <a:rPr lang="en-US" altLang="zh-CN" sz="1800" i="1" baseline="-25000" dirty="0">
                <a:solidFill>
                  <a:schemeClr val="tx1"/>
                </a:solidFill>
                <a:latin typeface="Times New Roman" panose="02020603050405020304" pitchFamily="18" charset="0"/>
                <a:ea typeface="宋体" panose="02010600030101010101" pitchFamily="2" charset="-122"/>
              </a:rPr>
              <a:t>i</a:t>
            </a:r>
            <a:r>
              <a:rPr lang="en-US" altLang="zh-CN" sz="1800" dirty="0">
                <a:solidFill>
                  <a:schemeClr val="tx1"/>
                </a:solidFill>
                <a:latin typeface="Times New Roman" panose="02020603050405020304" pitchFamily="18" charset="0"/>
                <a:ea typeface="宋体" panose="02010600030101010101" pitchFamily="2" charset="-122"/>
              </a:rPr>
              <a:t> —</a:t>
            </a:r>
            <a:r>
              <a:rPr lang="zh-CN" altLang="en-US" sz="1800" dirty="0">
                <a:solidFill>
                  <a:schemeClr val="tx1"/>
                </a:solidFill>
                <a:latin typeface="Times New Roman" panose="02020603050405020304" pitchFamily="18" charset="0"/>
                <a:ea typeface="宋体" panose="02010600030101010101" pitchFamily="2" charset="-122"/>
              </a:rPr>
              <a:t>运算放大器的输入电容</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err="1">
                <a:solidFill>
                  <a:schemeClr val="tx1"/>
                </a:solidFill>
                <a:latin typeface="Times New Roman" panose="02020603050405020304" pitchFamily="18" charset="0"/>
                <a:ea typeface="宋体" panose="02010600030101010101" pitchFamily="2" charset="-122"/>
              </a:rPr>
              <a:t>R</a:t>
            </a:r>
            <a:r>
              <a:rPr lang="en-US" altLang="zh-CN" sz="1800" i="1" baseline="-25000" dirty="0">
                <a:solidFill>
                  <a:schemeClr val="tx1"/>
                </a:solidFill>
                <a:latin typeface="Times New Roman" panose="02020603050405020304" pitchFamily="18" charset="0"/>
                <a:ea typeface="宋体" panose="02010600030101010101" pitchFamily="2" charset="-122"/>
              </a:rPr>
              <a:t> </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电荷泄放电阻</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err="1">
                <a:solidFill>
                  <a:schemeClr val="tx1"/>
                </a:solidFill>
                <a:latin typeface="Times New Roman" panose="02020603050405020304" pitchFamily="18" charset="0"/>
                <a:ea typeface="宋体" panose="02010600030101010101" pitchFamily="2" charset="-122"/>
              </a:rPr>
              <a:t>C</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反馈电容</a:t>
            </a:r>
          </a:p>
        </p:txBody>
      </p:sp>
      <p:sp>
        <p:nvSpPr>
          <p:cNvPr id="18" name="文本框 17"/>
          <p:cNvSpPr txBox="1"/>
          <p:nvPr/>
        </p:nvSpPr>
        <p:spPr>
          <a:xfrm>
            <a:off x="6310471" y="5187368"/>
            <a:ext cx="1397794" cy="400110"/>
          </a:xfrm>
          <a:prstGeom prst="rect">
            <a:avLst/>
          </a:prstGeom>
          <a:noFill/>
        </p:spPr>
        <p:txBody>
          <a:bodyPr wrap="square">
            <a:spAutoFit/>
          </a:bodyPr>
          <a:lstStyle/>
          <a:p>
            <a:r>
              <a:rPr lang="en-US" altLang="zh-CN" sz="2000" b="1" i="1" kern="100" dirty="0">
                <a:effectLst/>
                <a:latin typeface="Times New Roman" panose="02020603050405020304" pitchFamily="18" charset="0"/>
                <a:ea typeface="宋体" panose="02010600030101010101" pitchFamily="2" charset="-122"/>
              </a:rPr>
              <a:t>K</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足够大</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43436"/>
                                        </p:tgtEl>
                                        <p:attrNameLst>
                                          <p:attrName>style.visibility</p:attrName>
                                        </p:attrNameLst>
                                      </p:cBhvr>
                                      <p:to>
                                        <p:strVal val="visible"/>
                                      </p:to>
                                    </p:set>
                                    <p:animEffect transition="in" filter="slide(fromLeft)">
                                      <p:cBhvr>
                                        <p:cTn id="7" dur="500"/>
                                        <p:tgtEl>
                                          <p:spTgt spid="143436"/>
                                        </p:tgtEl>
                                      </p:cBhvr>
                                    </p:animEffect>
                                  </p:childTnLst>
                                </p:cTn>
                              </p:par>
                              <p:par>
                                <p:cTn id="8" presetID="12" presetClass="entr" presetSubtype="8" fill="hold" grpId="0" nodeType="withEffect">
                                  <p:stCondLst>
                                    <p:cond delay="0"/>
                                  </p:stCondLst>
                                  <p:childTnLst>
                                    <p:set>
                                      <p:cBhvr>
                                        <p:cTn id="9" dur="1" fill="hold">
                                          <p:stCondLst>
                                            <p:cond delay="0"/>
                                          </p:stCondLst>
                                        </p:cTn>
                                        <p:tgtEl>
                                          <p:spTgt spid="143434"/>
                                        </p:tgtEl>
                                        <p:attrNameLst>
                                          <p:attrName>style.visibility</p:attrName>
                                        </p:attrNameLst>
                                      </p:cBhvr>
                                      <p:to>
                                        <p:strVal val="visible"/>
                                      </p:to>
                                    </p:set>
                                    <p:animEffect transition="in" filter="slide(fromLeft)">
                                      <p:cBhvr>
                                        <p:cTn id="10" dur="500"/>
                                        <p:tgtEl>
                                          <p:spTgt spid="143434"/>
                                        </p:tgtEl>
                                      </p:cBhvr>
                                    </p:animEffect>
                                  </p:childTnLst>
                                </p:cTn>
                              </p:par>
                              <p:par>
                                <p:cTn id="11" presetID="12" presetClass="entr" presetSubtype="8" fill="hold" nodeType="withEffect">
                                  <p:stCondLst>
                                    <p:cond delay="0"/>
                                  </p:stCondLst>
                                  <p:childTnLst>
                                    <p:set>
                                      <p:cBhvr>
                                        <p:cTn id="12" dur="1" fill="hold">
                                          <p:stCondLst>
                                            <p:cond delay="0"/>
                                          </p:stCondLst>
                                        </p:cTn>
                                        <p:tgtEl>
                                          <p:spTgt spid="143435"/>
                                        </p:tgtEl>
                                        <p:attrNameLst>
                                          <p:attrName>style.visibility</p:attrName>
                                        </p:attrNameLst>
                                      </p:cBhvr>
                                      <p:to>
                                        <p:strVal val="visible"/>
                                      </p:to>
                                    </p:set>
                                    <p:animEffect transition="in" filter="slide(fromLeft)">
                                      <p:cBhvr>
                                        <p:cTn id="13" dur="500"/>
                                        <p:tgtEl>
                                          <p:spTgt spid="14343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43442"/>
                                        </p:tgtEl>
                                        <p:attrNameLst>
                                          <p:attrName>style.visibility</p:attrName>
                                        </p:attrNameLst>
                                      </p:cBhvr>
                                      <p:to>
                                        <p:strVal val="visible"/>
                                      </p:to>
                                    </p:set>
                                    <p:animEffect transition="in" filter="slide(fromBottom)">
                                      <p:cBhvr>
                                        <p:cTn id="18" dur="500"/>
                                        <p:tgtEl>
                                          <p:spTgt spid="143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ktangel 31"/>
          <p:cNvSpPr/>
          <p:nvPr/>
        </p:nvSpPr>
        <p:spPr bwMode="auto">
          <a:xfrm>
            <a:off x="336550" y="1049338"/>
            <a:ext cx="8383588" cy="584200"/>
          </a:xfrm>
          <a:prstGeom prst="rect">
            <a:avLst/>
          </a:prstGeom>
          <a:solidFill>
            <a:schemeClr val="bg2">
              <a:lumMod val="10000"/>
            </a:schemeClr>
          </a:solidFill>
          <a:ln w="25400" cap="flat" cmpd="sng" algn="ctr">
            <a:noFill/>
            <a:prstDash val="solid"/>
          </a:ln>
          <a:effectLst/>
        </p:spPr>
        <p:txBody>
          <a:bodyPr anchor="ctr"/>
          <a:lstStyle/>
          <a:p>
            <a:pPr marL="0" marR="0" lvl="0" indent="-342900" algn="ctr" defTabSz="914400" rtl="0" eaLnBrk="1" fontAlgn="auto" latinLnBrk="0" hangingPunct="1">
              <a:lnSpc>
                <a:spcPct val="100000"/>
              </a:lnSpc>
              <a:spcBef>
                <a:spcPts val="0"/>
              </a:spcBef>
              <a:spcAft>
                <a:spcPts val="0"/>
              </a:spcAft>
              <a:buClrTx/>
              <a:buSzTx/>
              <a:buFont typeface="+mj-lt"/>
              <a:buAutoNum type="arabicPeriod"/>
              <a:defRPr/>
            </a:pPr>
            <a:endParaRPr kumimoji="0" lang="da-DK" sz="1800" b="0" i="0" u="none" strike="noStrike" kern="0" cap="none" spc="0" normalizeH="0" baseline="0" noProof="1">
              <a:ln>
                <a:noFill/>
              </a:ln>
              <a:solidFill>
                <a:sysClr val="window" lastClr="FFFFFF"/>
              </a:solidFill>
              <a:effectLst/>
              <a:uLnTx/>
              <a:uFillTx/>
              <a:latin typeface="Calibri" panose="020F0502020204030204"/>
              <a:ea typeface="MS PGothic" panose="020B0600070205080204" pitchFamily="34" charset="-128"/>
              <a:cs typeface="+mn-cs"/>
            </a:endParaRPr>
          </a:p>
        </p:txBody>
      </p:sp>
      <p:sp>
        <p:nvSpPr>
          <p:cNvPr id="80899" name="Rektangel 38"/>
          <p:cNvSpPr/>
          <p:nvPr/>
        </p:nvSpPr>
        <p:spPr>
          <a:xfrm>
            <a:off x="361950" y="1062038"/>
            <a:ext cx="8542338" cy="954087"/>
          </a:xfrm>
          <a:prstGeom prst="rect">
            <a:avLst/>
          </a:prstGeom>
          <a:noFill/>
          <a:ln w="9525">
            <a:noFill/>
          </a:ln>
        </p:spPr>
        <p:txBody>
          <a:bodyPr>
            <a:spAutoFit/>
          </a:bodyPr>
          <a:lstStyle/>
          <a:p>
            <a:r>
              <a:rPr lang="zh-CN" altLang="en-US" sz="2800" b="1" dirty="0">
                <a:solidFill>
                  <a:schemeClr val="bg1"/>
                </a:solidFill>
                <a:latin typeface="Arial" panose="020B0604020202020204" pitchFamily="34" charset="0"/>
                <a:ea typeface="黑体" panose="02010609060101010101" pitchFamily="49" charset="-122"/>
              </a:rPr>
              <a:t>元器件</a:t>
            </a:r>
            <a:r>
              <a:rPr lang="en-US" altLang="zh-CN" sz="2800" b="1" dirty="0">
                <a:solidFill>
                  <a:schemeClr val="bg1"/>
                </a:solidFill>
                <a:latin typeface="Arial" panose="020B0604020202020204" pitchFamily="34" charset="0"/>
                <a:ea typeface="黑体" panose="02010609060101010101" pitchFamily="49" charset="-122"/>
              </a:rPr>
              <a:t>——</a:t>
            </a:r>
            <a:r>
              <a:rPr lang="zh-CN" altLang="en-US" sz="2800" b="1" dirty="0">
                <a:solidFill>
                  <a:schemeClr val="bg1"/>
                </a:solidFill>
                <a:latin typeface="Arial" panose="020B0604020202020204" pitchFamily="34" charset="0"/>
                <a:ea typeface="黑体" panose="02010609060101010101" pitchFamily="49" charset="-122"/>
              </a:rPr>
              <a:t>运算放大器</a:t>
            </a:r>
            <a:r>
              <a:rPr lang="en-US" altLang="zh-CN" sz="2800" b="1" dirty="0">
                <a:solidFill>
                  <a:schemeClr val="bg1"/>
                </a:solidFill>
                <a:latin typeface="Arial" panose="020B0604020202020204" pitchFamily="34" charset="0"/>
                <a:ea typeface="黑体" panose="02010609060101010101" pitchFamily="49" charset="-122"/>
              </a:rPr>
              <a:t>LM741</a:t>
            </a:r>
            <a:endParaRPr lang="zh-CN" altLang="en-US" sz="2800" b="1" dirty="0">
              <a:solidFill>
                <a:schemeClr val="bg1"/>
              </a:solidFill>
              <a:latin typeface="Arial" panose="020B0604020202020204" pitchFamily="34" charset="0"/>
              <a:ea typeface="黑体" panose="02010609060101010101" pitchFamily="49" charset="-122"/>
            </a:endParaRPr>
          </a:p>
          <a:p>
            <a:pPr algn="ctr"/>
            <a:endParaRPr lang="da-DK" altLang="en-US" sz="2800" b="1" dirty="0">
              <a:solidFill>
                <a:schemeClr val="bg1"/>
              </a:solidFill>
              <a:latin typeface="Arial" panose="020B0604020202020204" pitchFamily="34" charset="0"/>
              <a:ea typeface="黑体" panose="02010609060101010101" pitchFamily="49" charset="-122"/>
            </a:endParaRPr>
          </a:p>
        </p:txBody>
      </p:sp>
      <p:sp>
        <p:nvSpPr>
          <p:cNvPr id="15" name="Rektangel 36"/>
          <p:cNvSpPr/>
          <p:nvPr/>
        </p:nvSpPr>
        <p:spPr bwMode="auto">
          <a:xfrm>
            <a:off x="331788" y="1785938"/>
            <a:ext cx="5603875"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11.2.1	</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数字投音器</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80901" name="Rectangle 18"/>
          <p:cNvSpPr/>
          <p:nvPr/>
        </p:nvSpPr>
        <p:spPr>
          <a:xfrm>
            <a:off x="0" y="0"/>
            <a:ext cx="184150" cy="369888"/>
          </a:xfrm>
          <a:prstGeom prst="rect">
            <a:avLst/>
          </a:prstGeom>
          <a:noFill/>
          <a:ln w="9525">
            <a:noFill/>
          </a:ln>
        </p:spPr>
        <p:txBody>
          <a:bodyPr wrap="none" anchor="ctr" anchorCtr="0">
            <a:spAutoFit/>
          </a:bodyPr>
          <a:lstStyle/>
          <a:p>
            <a:endParaRPr lang="en-US" altLang="zh-CN" dirty="0">
              <a:latin typeface="Arial" panose="020B0604020202020204" pitchFamily="34" charset="0"/>
              <a:ea typeface="黑体" panose="02010609060101010101" pitchFamily="49" charset="-122"/>
            </a:endParaRPr>
          </a:p>
        </p:txBody>
      </p:sp>
      <p:sp>
        <p:nvSpPr>
          <p:cNvPr id="80902" name="Rectangle 19"/>
          <p:cNvSpPr/>
          <p:nvPr/>
        </p:nvSpPr>
        <p:spPr>
          <a:xfrm>
            <a:off x="0" y="285750"/>
            <a:ext cx="312738" cy="246063"/>
          </a:xfrm>
          <a:prstGeom prst="rect">
            <a:avLst/>
          </a:prstGeom>
          <a:noFill/>
          <a:ln w="9525">
            <a:noFill/>
          </a:ln>
        </p:spPr>
        <p:txBody>
          <a:bodyPr wrap="none" anchor="ctr" anchorCtr="0">
            <a:spAutoFit/>
          </a:bodyPr>
          <a:lstStyle/>
          <a:p>
            <a:pPr eaLnBrk="0" hangingPunct="0"/>
            <a:r>
              <a:rPr lang="zh-CN" altLang="en-US" sz="1000" dirty="0">
                <a:latin typeface="Times New Roman" panose="02020603050405020304" pitchFamily="18" charset="0"/>
                <a:ea typeface="黑体" panose="02010609060101010101" pitchFamily="49" charset="-122"/>
              </a:rPr>
              <a:t>、</a:t>
            </a:r>
            <a:endParaRPr lang="zh-CN" altLang="en-US" dirty="0">
              <a:latin typeface="Arial" panose="020B0604020202020204" pitchFamily="34" charset="0"/>
              <a:ea typeface="黑体" panose="02010609060101010101" pitchFamily="49" charset="-122"/>
            </a:endParaRPr>
          </a:p>
        </p:txBody>
      </p:sp>
      <p:sp>
        <p:nvSpPr>
          <p:cNvPr id="80903" name="Rectangle 20"/>
          <p:cNvSpPr/>
          <p:nvPr/>
        </p:nvSpPr>
        <p:spPr>
          <a:xfrm>
            <a:off x="0" y="571500"/>
            <a:ext cx="209550" cy="200025"/>
          </a:xfrm>
          <a:prstGeom prst="rect">
            <a:avLst/>
          </a:prstGeom>
          <a:noFill/>
          <a:ln w="9525">
            <a:noFill/>
          </a:ln>
        </p:spPr>
        <p:txBody>
          <a:bodyPr wrap="none" anchor="ctr" anchorCtr="0">
            <a:spAutoFit/>
          </a:bodyPr>
          <a:lstStyle/>
          <a:p>
            <a:pPr eaLnBrk="0" hangingPunct="0"/>
            <a:r>
              <a:rPr lang="en-US" altLang="zh-CN" sz="700" dirty="0">
                <a:latin typeface="Arial" panose="020B0604020202020204" pitchFamily="34" charset="0"/>
                <a:ea typeface="黑体" panose="02010609060101010101" pitchFamily="49" charset="-122"/>
              </a:rPr>
              <a:t> </a:t>
            </a:r>
            <a:endParaRPr lang="en-US" altLang="zh-CN" dirty="0">
              <a:latin typeface="Arial" panose="020B0604020202020204" pitchFamily="34" charset="0"/>
              <a:ea typeface="黑体" panose="02010609060101010101" pitchFamily="49" charset="-122"/>
            </a:endParaRPr>
          </a:p>
        </p:txBody>
      </p:sp>
      <p:sp>
        <p:nvSpPr>
          <p:cNvPr id="80904" name="TextBox 40"/>
          <p:cNvSpPr txBox="1"/>
          <p:nvPr/>
        </p:nvSpPr>
        <p:spPr>
          <a:xfrm>
            <a:off x="293688" y="2138363"/>
            <a:ext cx="8415337" cy="830262"/>
          </a:xfrm>
          <a:prstGeom prst="rect">
            <a:avLst/>
          </a:prstGeom>
          <a:noFill/>
          <a:ln w="9525">
            <a:noFill/>
          </a:ln>
        </p:spPr>
        <p:txBody>
          <a:bodyPr>
            <a:spAutoFit/>
          </a:bodyPr>
          <a:lstStyle/>
          <a:p>
            <a:r>
              <a:rPr lang="zh-CN" altLang="en-US" sz="2400" b="1" dirty="0">
                <a:latin typeface="Times New Roman" panose="02020603050405020304" pitchFamily="18" charset="0"/>
                <a:ea typeface="黑体" panose="02010609060101010101" pitchFamily="49" charset="-122"/>
              </a:rPr>
              <a:t>运算放大器（</a:t>
            </a:r>
            <a:r>
              <a:rPr lang="en-US" altLang="zh-CN" sz="2400" b="1" dirty="0">
                <a:latin typeface="Times New Roman" panose="02020603050405020304" pitchFamily="18" charset="0"/>
                <a:ea typeface="黑体" panose="02010609060101010101" pitchFamily="49" charset="-122"/>
              </a:rPr>
              <a:t>operational amplifier</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op-amp</a:t>
            </a:r>
            <a:r>
              <a:rPr lang="zh-CN" altLang="en-US" sz="2400" b="1" dirty="0">
                <a:latin typeface="Times New Roman" panose="02020603050405020304" pitchFamily="18" charset="0"/>
                <a:ea typeface="黑体" panose="02010609060101010101" pitchFamily="49" charset="-122"/>
              </a:rPr>
              <a:t>）是应用得最为广泛的一类集成电路。</a:t>
            </a:r>
          </a:p>
        </p:txBody>
      </p:sp>
      <p:pic>
        <p:nvPicPr>
          <p:cNvPr id="80905" name="Picture 18"/>
          <p:cNvPicPr>
            <a:picLocks noChangeAspect="1"/>
          </p:cNvPicPr>
          <p:nvPr/>
        </p:nvPicPr>
        <p:blipFill>
          <a:blip r:embed="rId3" cstate="print"/>
          <a:srcRect l="9244" t="11765" r="11765" b="12605"/>
          <a:stretch>
            <a:fillRect/>
          </a:stretch>
        </p:blipFill>
        <p:spPr>
          <a:xfrm>
            <a:off x="3797300" y="3538538"/>
            <a:ext cx="1766888" cy="1685925"/>
          </a:xfrm>
          <a:prstGeom prst="rect">
            <a:avLst/>
          </a:prstGeom>
          <a:noFill/>
          <a:ln w="9525">
            <a:noFill/>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4"/>
          <p:cNvSpPr>
            <a:spLocks noGrp="1"/>
          </p:cNvSpPr>
          <p:nvPr>
            <p:ph type="title"/>
          </p:nvPr>
        </p:nvSpPr>
        <p:spPr>
          <a:xfrm>
            <a:off x="433388" y="269875"/>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2.2.9  </a:t>
            </a:r>
            <a:r>
              <a:rPr lang="zh-CN" altLang="en-US" sz="3200" b="1" dirty="0">
                <a:solidFill>
                  <a:srgbClr val="008000"/>
                </a:solidFill>
                <a:latin typeface="Times New Roman" panose="02020603050405020304" pitchFamily="18" charset="0"/>
              </a:rPr>
              <a:t>电荷放大电路</a:t>
            </a:r>
          </a:p>
        </p:txBody>
      </p:sp>
      <p:sp>
        <p:nvSpPr>
          <p:cNvPr id="41992" name="Text Box 5"/>
          <p:cNvSpPr txBox="1"/>
          <p:nvPr/>
        </p:nvSpPr>
        <p:spPr>
          <a:xfrm>
            <a:off x="900113" y="2466975"/>
            <a:ext cx="7956550"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当</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i</a:t>
            </a:r>
            <a:r>
              <a:rPr lang="zh-CN" altLang="en-US" sz="2400" b="1" dirty="0">
                <a:latin typeface="Arial" panose="020B0604020202020204" pitchFamily="34" charset="0"/>
                <a:ea typeface="黑体" panose="02010609060101010101" pitchFamily="49" charset="-122"/>
              </a:rPr>
              <a:t>可忽略，且频率较高</a:t>
            </a: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i="1" dirty="0">
                <a:latin typeface="Arial" panose="020B0604020202020204" pitchFamily="34" charset="0"/>
                <a:ea typeface="黑体" panose="02010609060101010101" pitchFamily="49" charset="-122"/>
              </a:rPr>
              <a:t>K</a:t>
            </a:r>
            <a:r>
              <a:rPr lang="zh-CN" altLang="en-US" sz="2400" b="1" dirty="0">
                <a:latin typeface="Arial" panose="020B0604020202020204" pitchFamily="34" charset="0"/>
                <a:ea typeface="黑体" panose="02010609060101010101" pitchFamily="49" charset="-122"/>
              </a:rPr>
              <a:t>为有限值时：</a:t>
            </a:r>
          </a:p>
        </p:txBody>
      </p:sp>
      <p:graphicFrame>
        <p:nvGraphicFramePr>
          <p:cNvPr id="41986" name="Object 6"/>
          <p:cNvGraphicFramePr>
            <a:graphicFrameLocks/>
          </p:cNvGraphicFramePr>
          <p:nvPr/>
        </p:nvGraphicFramePr>
        <p:xfrm>
          <a:off x="4310063" y="2576513"/>
          <a:ext cx="1885950" cy="385762"/>
        </p:xfrm>
        <a:graphic>
          <a:graphicData uri="http://schemas.openxmlformats.org/presentationml/2006/ole">
            <p:oleObj spid="_x0000_s201733" r:id="rId3" imgW="1117600" imgH="228600" progId="Equation.DSMT4">
              <p:embed/>
            </p:oleObj>
          </a:graphicData>
        </a:graphic>
      </p:graphicFrame>
      <p:graphicFrame>
        <p:nvGraphicFramePr>
          <p:cNvPr id="41987" name="Object 9"/>
          <p:cNvGraphicFramePr>
            <a:graphicFrameLocks/>
          </p:cNvGraphicFramePr>
          <p:nvPr/>
        </p:nvGraphicFramePr>
        <p:xfrm>
          <a:off x="1908175" y="3167063"/>
          <a:ext cx="3244850" cy="838200"/>
        </p:xfrm>
        <a:graphic>
          <a:graphicData uri="http://schemas.openxmlformats.org/presentationml/2006/ole">
            <p:oleObj spid="_x0000_s201732" r:id="rId4" imgW="1916868" imgH="495085" progId="Equation.DSMT4">
              <p:embed/>
            </p:oleObj>
          </a:graphicData>
        </a:graphic>
      </p:graphicFrame>
      <p:sp>
        <p:nvSpPr>
          <p:cNvPr id="41993" name="Rectangle 10"/>
          <p:cNvSpPr/>
          <p:nvPr/>
        </p:nvSpPr>
        <p:spPr>
          <a:xfrm>
            <a:off x="636588" y="1196975"/>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2.2.9.2  </a:t>
            </a:r>
            <a:r>
              <a:rPr lang="zh-CN" altLang="en-US" sz="2400" b="1" dirty="0">
                <a:solidFill>
                  <a:srgbClr val="000099"/>
                </a:solidFill>
                <a:latin typeface="Arial" panose="020B0604020202020204" pitchFamily="34" charset="0"/>
                <a:ea typeface="黑体" panose="02010609060101010101" pitchFamily="49" charset="-122"/>
              </a:rPr>
              <a:t>电荷放大电路的特性</a:t>
            </a:r>
            <a:endParaRPr lang="en-US" altLang="zh-CN" sz="2400" b="1" dirty="0">
              <a:solidFill>
                <a:srgbClr val="000099"/>
              </a:solidFill>
              <a:latin typeface="Verdana" panose="020B0604030504040204" pitchFamily="34" charset="0"/>
              <a:ea typeface="黑体" panose="02010609060101010101" pitchFamily="49" charset="-122"/>
            </a:endParaRPr>
          </a:p>
        </p:txBody>
      </p:sp>
      <p:sp>
        <p:nvSpPr>
          <p:cNvPr id="41994" name="Text Box 11"/>
          <p:cNvSpPr txBox="1"/>
          <p:nvPr/>
        </p:nvSpPr>
        <p:spPr>
          <a:xfrm>
            <a:off x="638175" y="1814513"/>
            <a:ext cx="6191250"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1.  </a:t>
            </a:r>
            <a:r>
              <a:rPr lang="zh-CN" altLang="en-US" sz="2400" b="1" dirty="0">
                <a:latin typeface="Arial" panose="020B0604020202020204" pitchFamily="34" charset="0"/>
                <a:ea typeface="黑体" panose="02010609060101010101" pitchFamily="49" charset="-122"/>
              </a:rPr>
              <a:t>开环电压增益</a:t>
            </a:r>
            <a:r>
              <a:rPr lang="en-US" altLang="zh-CN" sz="2400" b="1" i="1" dirty="0">
                <a:latin typeface="Arial" panose="020B0604020202020204" pitchFamily="34" charset="0"/>
                <a:ea typeface="黑体" panose="02010609060101010101" pitchFamily="49" charset="-122"/>
              </a:rPr>
              <a:t>K</a:t>
            </a:r>
            <a:r>
              <a:rPr lang="zh-CN" altLang="en-US" sz="2400" b="1" dirty="0">
                <a:latin typeface="Arial" panose="020B0604020202020204" pitchFamily="34" charset="0"/>
                <a:ea typeface="黑体" panose="02010609060101010101" pitchFamily="49" charset="-122"/>
              </a:rPr>
              <a:t>的影响</a:t>
            </a:r>
            <a:endParaRPr lang="en-US" altLang="zh-CN" sz="2400" b="1" dirty="0">
              <a:latin typeface="Arial" panose="020B0604020202020204" pitchFamily="34" charset="0"/>
              <a:ea typeface="黑体" panose="02010609060101010101" pitchFamily="49" charset="-122"/>
            </a:endParaRPr>
          </a:p>
        </p:txBody>
      </p:sp>
      <p:graphicFrame>
        <p:nvGraphicFramePr>
          <p:cNvPr id="41988" name="Object 16"/>
          <p:cNvGraphicFramePr>
            <a:graphicFrameLocks/>
          </p:cNvGraphicFramePr>
          <p:nvPr/>
        </p:nvGraphicFramePr>
        <p:xfrm>
          <a:off x="6156325" y="3198813"/>
          <a:ext cx="1325563" cy="735012"/>
        </p:xfrm>
        <a:graphic>
          <a:graphicData uri="http://schemas.openxmlformats.org/presentationml/2006/ole">
            <p:oleObj spid="_x0000_s201731" r:id="rId5" imgW="799753" imgH="444307" progId="Equation.DSMT4">
              <p:embed/>
            </p:oleObj>
          </a:graphicData>
        </a:graphic>
      </p:graphicFrame>
      <p:grpSp>
        <p:nvGrpSpPr>
          <p:cNvPr id="2" name="Group 22"/>
          <p:cNvGrpSpPr/>
          <p:nvPr/>
        </p:nvGrpSpPr>
        <p:grpSpPr>
          <a:xfrm>
            <a:off x="827088" y="3978275"/>
            <a:ext cx="7705725" cy="2220913"/>
            <a:chOff x="521" y="2506"/>
            <a:chExt cx="4854" cy="1399"/>
          </a:xfrm>
        </p:grpSpPr>
        <p:grpSp>
          <p:nvGrpSpPr>
            <p:cNvPr id="41996" name="Group 19"/>
            <p:cNvGrpSpPr/>
            <p:nvPr/>
          </p:nvGrpSpPr>
          <p:grpSpPr>
            <a:xfrm>
              <a:off x="521" y="2506"/>
              <a:ext cx="4854" cy="1399"/>
              <a:chOff x="521" y="2506"/>
              <a:chExt cx="4854" cy="1399"/>
            </a:xfrm>
          </p:grpSpPr>
          <p:graphicFrame>
            <p:nvGraphicFramePr>
              <p:cNvPr id="41990" name="Object 7"/>
              <p:cNvGraphicFramePr>
                <a:graphicFrameLocks/>
              </p:cNvGraphicFramePr>
              <p:nvPr/>
            </p:nvGraphicFramePr>
            <p:xfrm>
              <a:off x="875" y="2975"/>
              <a:ext cx="3910" cy="546"/>
            </p:xfrm>
            <a:graphic>
              <a:graphicData uri="http://schemas.openxmlformats.org/presentationml/2006/ole">
                <p:oleObj spid="_x0000_s201730" r:id="rId6" imgW="3632200" imgH="508000" progId="Equation.DSMT4">
                  <p:embed/>
                </p:oleObj>
              </a:graphicData>
            </a:graphic>
          </p:graphicFrame>
          <p:sp>
            <p:nvSpPr>
              <p:cNvPr id="41997" name="Text Box 12"/>
              <p:cNvSpPr txBox="1"/>
              <p:nvPr/>
            </p:nvSpPr>
            <p:spPr>
              <a:xfrm>
                <a:off x="521" y="2506"/>
                <a:ext cx="2041"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相对误差：</a:t>
                </a:r>
              </a:p>
            </p:txBody>
          </p:sp>
          <p:sp>
            <p:nvSpPr>
              <p:cNvPr id="41998" name="Text Box 18"/>
              <p:cNvSpPr txBox="1"/>
              <p:nvPr/>
            </p:nvSpPr>
            <p:spPr>
              <a:xfrm>
                <a:off x="1338" y="3595"/>
                <a:ext cx="4037"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相对误差    与开环电压增益</a:t>
                </a:r>
                <a:r>
                  <a:rPr lang="en-US" altLang="zh-CN" sz="2400" b="1" i="1" dirty="0">
                    <a:latin typeface="Arial" panose="020B0604020202020204" pitchFamily="34" charset="0"/>
                    <a:ea typeface="黑体" panose="02010609060101010101" pitchFamily="49" charset="-122"/>
                  </a:rPr>
                  <a:t>K</a:t>
                </a:r>
                <a:r>
                  <a:rPr lang="zh-CN" altLang="en-US" sz="2400" b="1" dirty="0">
                    <a:latin typeface="Arial" panose="020B0604020202020204" pitchFamily="34" charset="0"/>
                    <a:ea typeface="黑体" panose="02010609060101010101" pitchFamily="49" charset="-122"/>
                  </a:rPr>
                  <a:t>成反比。</a:t>
                </a:r>
              </a:p>
            </p:txBody>
          </p:sp>
        </p:grpSp>
        <p:graphicFrame>
          <p:nvGraphicFramePr>
            <p:cNvPr id="41989" name="Object 20"/>
            <p:cNvGraphicFramePr>
              <a:graphicFrameLocks/>
            </p:cNvGraphicFramePr>
            <p:nvPr/>
          </p:nvGraphicFramePr>
          <p:xfrm>
            <a:off x="2608" y="3670"/>
            <a:ext cx="172" cy="215"/>
          </p:xfrm>
          <a:graphic>
            <a:graphicData uri="http://schemas.openxmlformats.org/presentationml/2006/ole">
              <p:oleObj spid="_x0000_s201729" r:id="rId7" imgW="152268" imgH="190335"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Text Box 4"/>
          <p:cNvSpPr txBox="1"/>
          <p:nvPr/>
        </p:nvSpPr>
        <p:spPr>
          <a:xfrm>
            <a:off x="638175" y="1196975"/>
            <a:ext cx="6191250"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  </a:t>
            </a:r>
            <a:r>
              <a:rPr lang="zh-CN" altLang="en-US" sz="2400" b="1" dirty="0">
                <a:solidFill>
                  <a:srgbClr val="000099"/>
                </a:solidFill>
                <a:latin typeface="Arial" panose="020B0604020202020204" pitchFamily="34" charset="0"/>
                <a:ea typeface="黑体" panose="02010609060101010101" pitchFamily="49" charset="-122"/>
              </a:rPr>
              <a:t>频率特性</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43016" name="Rectangle 6"/>
          <p:cNvSpPr/>
          <p:nvPr/>
        </p:nvSpPr>
        <p:spPr>
          <a:xfrm>
            <a:off x="636588" y="1762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2.2.9.2  </a:t>
            </a:r>
            <a:r>
              <a:rPr lang="zh-CN" altLang="en-US" sz="3200" b="1" dirty="0">
                <a:solidFill>
                  <a:srgbClr val="008000"/>
                </a:solidFill>
                <a:latin typeface="黑体" panose="02010609060101010101" pitchFamily="49" charset="-122"/>
                <a:ea typeface="黑体" panose="02010609060101010101" pitchFamily="49" charset="-122"/>
              </a:rPr>
              <a:t>电荷放大电路的特性</a:t>
            </a:r>
            <a:endParaRPr lang="en-US" altLang="zh-CN" sz="3200" b="1" dirty="0">
              <a:solidFill>
                <a:srgbClr val="008000"/>
              </a:solidFill>
              <a:latin typeface="黑体" panose="02010609060101010101" pitchFamily="49" charset="-122"/>
              <a:ea typeface="黑体" panose="02010609060101010101" pitchFamily="49" charset="-122"/>
            </a:endParaRPr>
          </a:p>
        </p:txBody>
      </p:sp>
      <p:sp>
        <p:nvSpPr>
          <p:cNvPr id="43017" name="Text Box 7"/>
          <p:cNvSpPr txBox="1"/>
          <p:nvPr/>
        </p:nvSpPr>
        <p:spPr>
          <a:xfrm>
            <a:off x="755650" y="1739900"/>
            <a:ext cx="8064500" cy="979488"/>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当            时，                  。因此电荷放大器增益下降</a:t>
            </a:r>
            <a:endParaRPr lang="en-US" altLang="zh-CN" sz="2400" b="1" dirty="0">
              <a:latin typeface="Arial" panose="020B0604020202020204" pitchFamily="34" charset="0"/>
              <a:ea typeface="黑体" panose="02010609060101010101" pitchFamily="49" charset="-122"/>
            </a:endParaRPr>
          </a:p>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3dB</a:t>
            </a:r>
            <a:r>
              <a:rPr lang="zh-CN" altLang="en-US" sz="2400" b="1" dirty="0">
                <a:latin typeface="Arial" panose="020B0604020202020204" pitchFamily="34" charset="0"/>
                <a:ea typeface="黑体" panose="02010609060101010101" pitchFamily="49" charset="-122"/>
              </a:rPr>
              <a:t>时，对应的下限截止频率为：</a:t>
            </a:r>
            <a:endParaRPr lang="en-US" altLang="zh-CN" sz="2400" b="1" dirty="0">
              <a:latin typeface="Arial" panose="020B0604020202020204" pitchFamily="34" charset="0"/>
              <a:ea typeface="黑体" panose="02010609060101010101" pitchFamily="49" charset="-122"/>
            </a:endParaRPr>
          </a:p>
        </p:txBody>
      </p:sp>
      <p:graphicFrame>
        <p:nvGraphicFramePr>
          <p:cNvPr id="43010" name="Object 8"/>
          <p:cNvGraphicFramePr>
            <a:graphicFrameLocks/>
          </p:cNvGraphicFramePr>
          <p:nvPr/>
        </p:nvGraphicFramePr>
        <p:xfrm>
          <a:off x="1907223" y="1893888"/>
          <a:ext cx="944562" cy="279400"/>
        </p:xfrm>
        <a:graphic>
          <a:graphicData uri="http://schemas.openxmlformats.org/presentationml/2006/ole">
            <p:oleObj spid="_x0000_s202757" r:id="rId3" imgW="558073" imgH="164885" progId="Equation.DSMT4">
              <p:embed/>
            </p:oleObj>
          </a:graphicData>
        </a:graphic>
      </p:graphicFrame>
      <p:graphicFrame>
        <p:nvGraphicFramePr>
          <p:cNvPr id="43011" name="Object 9"/>
          <p:cNvGraphicFramePr>
            <a:graphicFrameLocks/>
          </p:cNvGraphicFramePr>
          <p:nvPr>
            <p:ph sz="half" idx="1"/>
          </p:nvPr>
        </p:nvGraphicFramePr>
        <p:xfrm>
          <a:off x="3355975" y="2673350"/>
          <a:ext cx="1576388" cy="755650"/>
        </p:xfrm>
        <a:graphic>
          <a:graphicData uri="http://schemas.openxmlformats.org/presentationml/2006/ole">
            <p:oleObj spid="_x0000_s202756" r:id="rId4" imgW="926698" imgH="444307" progId="Equation.DSMT4">
              <p:embed/>
            </p:oleObj>
          </a:graphicData>
        </a:graphic>
      </p:graphicFrame>
      <p:graphicFrame>
        <p:nvGraphicFramePr>
          <p:cNvPr id="43012" name="Object 11"/>
          <p:cNvGraphicFramePr>
            <a:graphicFrameLocks/>
          </p:cNvGraphicFramePr>
          <p:nvPr>
            <p:ph sz="quarter" idx="2"/>
          </p:nvPr>
        </p:nvGraphicFramePr>
        <p:xfrm>
          <a:off x="3357563" y="1785938"/>
          <a:ext cx="1511300" cy="411162"/>
        </p:xfrm>
        <a:graphic>
          <a:graphicData uri="http://schemas.openxmlformats.org/presentationml/2006/ole">
            <p:oleObj spid="_x0000_s202755" r:id="rId5" imgW="888614" imgH="241195" progId="Equation.DSMT4">
              <p:embed/>
            </p:oleObj>
          </a:graphicData>
        </a:graphic>
      </p:graphicFrame>
      <p:sp>
        <p:nvSpPr>
          <p:cNvPr id="43018" name="Rectangle 15"/>
          <p:cNvSpPr/>
          <p:nvPr/>
        </p:nvSpPr>
        <p:spPr>
          <a:xfrm>
            <a:off x="684213" y="3397250"/>
            <a:ext cx="8280400" cy="979488"/>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高频响应很好，低频响应差。且当电缆较长时，电缆</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分布电容对相对误差和上限频率有关，故选低电容电缆。</a:t>
            </a:r>
            <a:endParaRPr lang="en-US" altLang="zh-CN" sz="2400" b="1" dirty="0">
              <a:latin typeface="Arial" panose="020B0604020202020204" pitchFamily="34" charset="0"/>
              <a:ea typeface="黑体" panose="02010609060101010101" pitchFamily="49" charset="-122"/>
            </a:endParaRPr>
          </a:p>
        </p:txBody>
      </p:sp>
      <p:grpSp>
        <p:nvGrpSpPr>
          <p:cNvPr id="2" name="Group 26"/>
          <p:cNvGrpSpPr/>
          <p:nvPr/>
        </p:nvGrpSpPr>
        <p:grpSpPr>
          <a:xfrm>
            <a:off x="649288" y="4365625"/>
            <a:ext cx="8170862" cy="2051050"/>
            <a:chOff x="409" y="2886"/>
            <a:chExt cx="5147" cy="1292"/>
          </a:xfrm>
        </p:grpSpPr>
        <p:sp>
          <p:nvSpPr>
            <p:cNvPr id="43020" name="Text Box 14"/>
            <p:cNvSpPr txBox="1"/>
            <p:nvPr/>
          </p:nvSpPr>
          <p:spPr>
            <a:xfrm>
              <a:off x="409" y="2886"/>
              <a:ext cx="3900" cy="310"/>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3.  </a:t>
              </a:r>
              <a:r>
                <a:rPr lang="zh-CN" altLang="en-US" sz="2400" b="1" dirty="0">
                  <a:solidFill>
                    <a:srgbClr val="000099"/>
                  </a:solidFill>
                  <a:latin typeface="Arial" panose="020B0604020202020204" pitchFamily="34" charset="0"/>
                  <a:ea typeface="黑体" panose="02010609060101010101" pitchFamily="49" charset="-122"/>
                </a:rPr>
                <a:t>噪声与漂移</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43021" name="Text Box 16"/>
            <p:cNvSpPr txBox="1"/>
            <p:nvPr/>
          </p:nvSpPr>
          <p:spPr>
            <a:xfrm>
              <a:off x="521" y="3249"/>
              <a:ext cx="5035" cy="617"/>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噪声：增大</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、减小</a:t>
              </a:r>
              <a:r>
                <a:rPr lang="en-US" altLang="zh-CN" sz="2400" b="1" i="1"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时，</a:t>
              </a:r>
              <a:r>
                <a:rPr lang="zh-CN" altLang="en-US" sz="2400" b="1" dirty="0">
                  <a:latin typeface="黑体" panose="02010609060101010101" pitchFamily="49" charset="-122"/>
                  <a:ea typeface="黑体" panose="02010609060101010101" pitchFamily="49" charset="-122"/>
                </a:rPr>
                <a:t>输出电压噪声增大</a:t>
              </a:r>
              <a:r>
                <a:rPr lang="zh-CN" altLang="en-US" sz="2400" b="1" dirty="0">
                  <a:latin typeface="Arial" panose="020B0604020202020204" pitchFamily="34" charset="0"/>
                  <a:ea typeface="黑体" panose="02010609060101010101" pitchFamily="49" charset="-122"/>
                </a:rPr>
                <a:t>。</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零漂：增大</a:t>
              </a:r>
              <a:r>
                <a:rPr lang="en-US" altLang="zh-CN" sz="2400" b="1" i="1" dirty="0">
                  <a:latin typeface="Arial" panose="020B0604020202020204" pitchFamily="34" charset="0"/>
                  <a:ea typeface="黑体" panose="02010609060101010101" pitchFamily="49" charset="-122"/>
                </a:rPr>
                <a:t>R</a:t>
              </a:r>
              <a:r>
                <a:rPr lang="zh-CN" altLang="en-US" sz="2400" b="1" dirty="0">
                  <a:latin typeface="Arial" panose="020B0604020202020204" pitchFamily="34" charset="0"/>
                  <a:ea typeface="黑体" panose="02010609060101010101" pitchFamily="49" charset="-122"/>
                </a:rPr>
                <a:t>、减小电缆绝缘电阻</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和</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i</a:t>
              </a:r>
              <a:r>
                <a:rPr lang="zh-CN" altLang="en-US" sz="2400" b="1" dirty="0">
                  <a:latin typeface="Arial" panose="020B0604020202020204" pitchFamily="34" charset="0"/>
                  <a:ea typeface="黑体" panose="02010609060101010101" pitchFamily="49" charset="-122"/>
                </a:rPr>
                <a:t>时，漂移增大。</a:t>
              </a:r>
            </a:p>
          </p:txBody>
        </p:sp>
        <p:sp>
          <p:nvSpPr>
            <p:cNvPr id="43022" name="Text Box 22"/>
            <p:cNvSpPr txBox="1"/>
            <p:nvPr/>
          </p:nvSpPr>
          <p:spPr>
            <a:xfrm>
              <a:off x="521" y="3838"/>
              <a:ext cx="2223"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solidFill>
                    <a:srgbClr val="CC0066"/>
                  </a:solidFill>
                  <a:latin typeface="Arial" panose="020B0604020202020204" pitchFamily="34" charset="0"/>
                  <a:ea typeface="黑体" panose="02010609060101010101" pitchFamily="49" charset="-122"/>
                </a:rPr>
                <a:t>综合考虑：                  </a:t>
              </a:r>
              <a:r>
                <a:rPr lang="zh-CN" altLang="en-US" sz="2400" dirty="0">
                  <a:solidFill>
                    <a:srgbClr val="CC0066"/>
                  </a:solidFill>
                  <a:latin typeface="Arial" panose="020B0604020202020204" pitchFamily="34" charset="0"/>
                  <a:ea typeface="黑体" panose="02010609060101010101" pitchFamily="49" charset="-122"/>
                </a:rPr>
                <a:t>，</a:t>
              </a:r>
              <a:endParaRPr lang="en-US" altLang="zh-CN" sz="2400" dirty="0">
                <a:solidFill>
                  <a:srgbClr val="CC0066"/>
                </a:solidFill>
                <a:latin typeface="Arial" panose="020B0604020202020204" pitchFamily="34" charset="0"/>
                <a:ea typeface="黑体" panose="02010609060101010101" pitchFamily="49" charset="-122"/>
              </a:endParaRPr>
            </a:p>
          </p:txBody>
        </p:sp>
        <p:graphicFrame>
          <p:nvGraphicFramePr>
            <p:cNvPr id="43013" name="Object 23"/>
            <p:cNvGraphicFramePr>
              <a:graphicFrameLocks/>
            </p:cNvGraphicFramePr>
            <p:nvPr/>
          </p:nvGraphicFramePr>
          <p:xfrm>
            <a:off x="1474" y="3929"/>
            <a:ext cx="910" cy="207"/>
          </p:xfrm>
          <a:graphic>
            <a:graphicData uri="http://schemas.openxmlformats.org/presentationml/2006/ole">
              <p:oleObj spid="_x0000_s202754" r:id="rId6" imgW="837836" imgH="190417" progId="Equation.DSMT4">
                <p:embed/>
              </p:oleObj>
            </a:graphicData>
          </a:graphic>
        </p:graphicFrame>
        <p:graphicFrame>
          <p:nvGraphicFramePr>
            <p:cNvPr id="43014" name="Object 24"/>
            <p:cNvGraphicFramePr>
              <a:graphicFrameLocks/>
            </p:cNvGraphicFramePr>
            <p:nvPr/>
          </p:nvGraphicFramePr>
          <p:xfrm>
            <a:off x="2562" y="3884"/>
            <a:ext cx="1310" cy="294"/>
          </p:xfrm>
          <a:graphic>
            <a:graphicData uri="http://schemas.openxmlformats.org/presentationml/2006/ole">
              <p:oleObj spid="_x0000_s202753" r:id="rId7" imgW="1244600" imgH="27940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9" name="Rectangle 4"/>
          <p:cNvSpPr>
            <a:spLocks noGrp="1"/>
          </p:cNvSpPr>
          <p:nvPr>
            <p:ph type="title"/>
          </p:nvPr>
        </p:nvSpPr>
        <p:spPr>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2.2.9  </a:t>
            </a:r>
            <a:r>
              <a:rPr lang="zh-CN" altLang="en-US" sz="3200" b="1" dirty="0">
                <a:solidFill>
                  <a:srgbClr val="008000"/>
                </a:solidFill>
                <a:latin typeface="Times New Roman" panose="02020603050405020304" pitchFamily="18" charset="0"/>
              </a:rPr>
              <a:t>电荷放大电路</a:t>
            </a:r>
          </a:p>
        </p:txBody>
      </p:sp>
      <p:graphicFrame>
        <p:nvGraphicFramePr>
          <p:cNvPr id="44034" name="Object 187"/>
          <p:cNvGraphicFramePr>
            <a:graphicFrameLocks/>
          </p:cNvGraphicFramePr>
          <p:nvPr>
            <p:ph sz="half" idx="1"/>
          </p:nvPr>
        </p:nvGraphicFramePr>
        <p:xfrm>
          <a:off x="5173663" y="4241800"/>
          <a:ext cx="668337" cy="277813"/>
        </p:xfrm>
        <a:graphic>
          <a:graphicData uri="http://schemas.openxmlformats.org/presentationml/2006/ole">
            <p:oleObj spid="_x0000_s203781" r:id="rId3" imgW="457002" imgH="190417" progId="Equation.DSMT4">
              <p:embed/>
            </p:oleObj>
          </a:graphicData>
        </a:graphic>
      </p:graphicFrame>
      <p:graphicFrame>
        <p:nvGraphicFramePr>
          <p:cNvPr id="44035" name="Object 190"/>
          <p:cNvGraphicFramePr>
            <a:graphicFrameLocks/>
          </p:cNvGraphicFramePr>
          <p:nvPr>
            <p:ph sz="quarter" idx="2"/>
          </p:nvPr>
        </p:nvGraphicFramePr>
        <p:xfrm>
          <a:off x="6381750" y="2609850"/>
          <a:ext cx="76200" cy="190500"/>
        </p:xfrm>
        <a:graphic>
          <a:graphicData uri="http://schemas.openxmlformats.org/presentationml/2006/ole">
            <p:oleObj spid="_x0000_s203780" r:id="rId4" imgW="75969" imgH="189923" progId="Equation.DSMT4">
              <p:embed/>
            </p:oleObj>
          </a:graphicData>
        </a:graphic>
      </p:graphicFrame>
      <p:sp>
        <p:nvSpPr>
          <p:cNvPr id="44040" name="Rectangle 5"/>
          <p:cNvSpPr/>
          <p:nvPr/>
        </p:nvSpPr>
        <p:spPr>
          <a:xfrm>
            <a:off x="636588" y="1125538"/>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2.2.9.3  </a:t>
            </a:r>
            <a:r>
              <a:rPr lang="zh-CN" altLang="en-US" sz="2400" b="1" dirty="0">
                <a:solidFill>
                  <a:srgbClr val="000099"/>
                </a:solidFill>
                <a:latin typeface="Arial" panose="020B0604020202020204" pitchFamily="34" charset="0"/>
                <a:ea typeface="黑体" panose="02010609060101010101" pitchFamily="49" charset="-122"/>
              </a:rPr>
              <a:t>电荷放大电路实例</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44041" name="AutoShape 65"/>
          <p:cNvSpPr/>
          <p:nvPr/>
        </p:nvSpPr>
        <p:spPr>
          <a:xfrm rot="5400000">
            <a:off x="6437313" y="4968875"/>
            <a:ext cx="200025" cy="166688"/>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42" name="Line 66"/>
          <p:cNvSpPr/>
          <p:nvPr/>
        </p:nvSpPr>
        <p:spPr>
          <a:xfrm>
            <a:off x="6305550" y="4872038"/>
            <a:ext cx="596900" cy="0"/>
          </a:xfrm>
          <a:prstGeom prst="line">
            <a:avLst/>
          </a:prstGeom>
          <a:ln w="19050" cap="flat" cmpd="sng">
            <a:solidFill>
              <a:schemeClr val="tx1"/>
            </a:solidFill>
            <a:prstDash val="solid"/>
            <a:headEnd type="none" w="med" len="med"/>
            <a:tailEnd type="none" w="med" len="med"/>
          </a:ln>
        </p:spPr>
      </p:sp>
      <p:sp>
        <p:nvSpPr>
          <p:cNvPr id="44043" name="Line 67"/>
          <p:cNvSpPr/>
          <p:nvPr/>
        </p:nvSpPr>
        <p:spPr>
          <a:xfrm rot="5400000">
            <a:off x="6402388" y="5370513"/>
            <a:ext cx="995362" cy="0"/>
          </a:xfrm>
          <a:prstGeom prst="line">
            <a:avLst/>
          </a:prstGeom>
          <a:ln w="19050" cap="flat" cmpd="sng">
            <a:solidFill>
              <a:srgbClr val="000000"/>
            </a:solidFill>
            <a:prstDash val="solid"/>
            <a:headEnd type="none" w="med" len="med"/>
            <a:tailEnd type="none" w="med" len="med"/>
          </a:ln>
        </p:spPr>
      </p:sp>
      <p:sp>
        <p:nvSpPr>
          <p:cNvPr id="44044" name="Line 68"/>
          <p:cNvSpPr/>
          <p:nvPr/>
        </p:nvSpPr>
        <p:spPr>
          <a:xfrm rot="5400000">
            <a:off x="5805488" y="5370513"/>
            <a:ext cx="995362" cy="0"/>
          </a:xfrm>
          <a:prstGeom prst="line">
            <a:avLst/>
          </a:prstGeom>
          <a:ln w="19050" cap="flat" cmpd="sng">
            <a:solidFill>
              <a:srgbClr val="000000"/>
            </a:solidFill>
            <a:prstDash val="solid"/>
            <a:headEnd type="none" w="med" len="med"/>
            <a:tailEnd type="none" w="med" len="med"/>
          </a:ln>
        </p:spPr>
      </p:sp>
      <p:sp>
        <p:nvSpPr>
          <p:cNvPr id="44045" name="Text Box 69"/>
          <p:cNvSpPr txBox="1"/>
          <p:nvPr/>
        </p:nvSpPr>
        <p:spPr>
          <a:xfrm>
            <a:off x="6634163" y="4899025"/>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4046" name="Text Box 71"/>
          <p:cNvSpPr txBox="1"/>
          <p:nvPr/>
        </p:nvSpPr>
        <p:spPr>
          <a:xfrm>
            <a:off x="6356350" y="5510213"/>
            <a:ext cx="168275" cy="24606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4047" name="Text Box 72"/>
          <p:cNvSpPr txBox="1"/>
          <p:nvPr/>
        </p:nvSpPr>
        <p:spPr>
          <a:xfrm>
            <a:off x="6373813" y="5065713"/>
            <a:ext cx="163512"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4048" name="Text Box 73"/>
          <p:cNvSpPr txBox="1"/>
          <p:nvPr/>
        </p:nvSpPr>
        <p:spPr>
          <a:xfrm>
            <a:off x="6743700" y="5286375"/>
            <a:ext cx="14922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4049" name="Text Box 74"/>
          <p:cNvSpPr txBox="1"/>
          <p:nvPr/>
        </p:nvSpPr>
        <p:spPr>
          <a:xfrm>
            <a:off x="6575425" y="5519738"/>
            <a:ext cx="436563"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44050" name="Line 75"/>
          <p:cNvSpPr/>
          <p:nvPr/>
        </p:nvSpPr>
        <p:spPr>
          <a:xfrm>
            <a:off x="6311900" y="5870575"/>
            <a:ext cx="596900" cy="0"/>
          </a:xfrm>
          <a:prstGeom prst="line">
            <a:avLst/>
          </a:prstGeom>
          <a:ln w="19050" cap="flat" cmpd="sng">
            <a:solidFill>
              <a:srgbClr val="000000"/>
            </a:solidFill>
            <a:prstDash val="solid"/>
            <a:headEnd type="none" w="med" len="med"/>
            <a:tailEnd type="none" w="med" len="med"/>
          </a:ln>
        </p:spPr>
      </p:sp>
      <p:sp>
        <p:nvSpPr>
          <p:cNvPr id="44051" name="Line 78"/>
          <p:cNvSpPr/>
          <p:nvPr/>
        </p:nvSpPr>
        <p:spPr>
          <a:xfrm>
            <a:off x="4416425" y="4530725"/>
            <a:ext cx="0" cy="217488"/>
          </a:xfrm>
          <a:prstGeom prst="line">
            <a:avLst/>
          </a:prstGeom>
          <a:ln w="19050" cap="flat" cmpd="sng">
            <a:solidFill>
              <a:schemeClr val="tx1"/>
            </a:solidFill>
            <a:prstDash val="solid"/>
            <a:headEnd type="none" w="med" len="med"/>
            <a:tailEnd type="none" w="med" len="med"/>
          </a:ln>
        </p:spPr>
      </p:sp>
      <p:sp>
        <p:nvSpPr>
          <p:cNvPr id="44052" name="Line 79"/>
          <p:cNvSpPr/>
          <p:nvPr/>
        </p:nvSpPr>
        <p:spPr>
          <a:xfrm>
            <a:off x="4297363" y="4451350"/>
            <a:ext cx="228600" cy="0"/>
          </a:xfrm>
          <a:prstGeom prst="line">
            <a:avLst/>
          </a:prstGeom>
          <a:ln w="25400" cap="flat" cmpd="sng">
            <a:solidFill>
              <a:srgbClr val="008000"/>
            </a:solidFill>
            <a:prstDash val="solid"/>
            <a:headEnd type="none" w="med" len="med"/>
            <a:tailEnd type="none" w="med" len="med"/>
          </a:ln>
        </p:spPr>
      </p:sp>
      <p:sp>
        <p:nvSpPr>
          <p:cNvPr id="44053" name="Line 80"/>
          <p:cNvSpPr/>
          <p:nvPr/>
        </p:nvSpPr>
        <p:spPr>
          <a:xfrm>
            <a:off x="4297363" y="4518025"/>
            <a:ext cx="228600" cy="0"/>
          </a:xfrm>
          <a:prstGeom prst="line">
            <a:avLst/>
          </a:prstGeom>
          <a:ln w="25400" cap="flat" cmpd="sng">
            <a:solidFill>
              <a:srgbClr val="008000"/>
            </a:solidFill>
            <a:prstDash val="solid"/>
            <a:headEnd type="none" w="med" len="med"/>
            <a:tailEnd type="none" w="med" len="med"/>
          </a:ln>
        </p:spPr>
      </p:sp>
      <p:sp>
        <p:nvSpPr>
          <p:cNvPr id="44054" name="Line 81"/>
          <p:cNvSpPr/>
          <p:nvPr/>
        </p:nvSpPr>
        <p:spPr>
          <a:xfrm>
            <a:off x="4056063" y="3716338"/>
            <a:ext cx="12700" cy="938212"/>
          </a:xfrm>
          <a:prstGeom prst="line">
            <a:avLst/>
          </a:prstGeom>
          <a:ln w="19050" cap="flat" cmpd="sng">
            <a:solidFill>
              <a:schemeClr val="tx1"/>
            </a:solidFill>
            <a:prstDash val="solid"/>
            <a:headEnd type="none" w="med" len="med"/>
            <a:tailEnd type="none" w="med" len="med"/>
          </a:ln>
        </p:spPr>
      </p:sp>
      <p:sp>
        <p:nvSpPr>
          <p:cNvPr id="44055" name="Line 82"/>
          <p:cNvSpPr/>
          <p:nvPr/>
        </p:nvSpPr>
        <p:spPr>
          <a:xfrm>
            <a:off x="2506663" y="4254500"/>
            <a:ext cx="325437" cy="0"/>
          </a:xfrm>
          <a:prstGeom prst="line">
            <a:avLst/>
          </a:prstGeom>
          <a:ln w="19050" cap="flat" cmpd="sng">
            <a:solidFill>
              <a:srgbClr val="FF00FF"/>
            </a:solidFill>
            <a:prstDash val="solid"/>
            <a:headEnd type="none" w="med" len="med"/>
            <a:tailEnd type="none" w="med" len="med"/>
          </a:ln>
        </p:spPr>
      </p:sp>
      <p:sp>
        <p:nvSpPr>
          <p:cNvPr id="44056" name="Line 85"/>
          <p:cNvSpPr/>
          <p:nvPr/>
        </p:nvSpPr>
        <p:spPr>
          <a:xfrm flipH="1">
            <a:off x="2519363" y="4254500"/>
            <a:ext cx="144462" cy="215900"/>
          </a:xfrm>
          <a:prstGeom prst="line">
            <a:avLst/>
          </a:prstGeom>
          <a:ln w="19050" cap="flat" cmpd="sng">
            <a:solidFill>
              <a:srgbClr val="FF00FF"/>
            </a:solidFill>
            <a:prstDash val="solid"/>
            <a:headEnd type="none" w="med" len="med"/>
            <a:tailEnd type="none" w="med" len="med"/>
          </a:ln>
        </p:spPr>
      </p:sp>
      <p:sp>
        <p:nvSpPr>
          <p:cNvPr id="44057" name="Line 86"/>
          <p:cNvSpPr/>
          <p:nvPr/>
        </p:nvSpPr>
        <p:spPr>
          <a:xfrm>
            <a:off x="2519363" y="4470400"/>
            <a:ext cx="288925" cy="0"/>
          </a:xfrm>
          <a:prstGeom prst="line">
            <a:avLst/>
          </a:prstGeom>
          <a:ln w="19050" cap="flat" cmpd="sng">
            <a:solidFill>
              <a:srgbClr val="FF00FF"/>
            </a:solidFill>
            <a:prstDash val="solid"/>
            <a:headEnd type="none" w="med" len="med"/>
            <a:tailEnd type="none" w="med" len="med"/>
          </a:ln>
        </p:spPr>
      </p:sp>
      <p:sp>
        <p:nvSpPr>
          <p:cNvPr id="44058" name="Line 87"/>
          <p:cNvSpPr/>
          <p:nvPr/>
        </p:nvSpPr>
        <p:spPr>
          <a:xfrm>
            <a:off x="2663825" y="4254500"/>
            <a:ext cx="144463" cy="215900"/>
          </a:xfrm>
          <a:prstGeom prst="line">
            <a:avLst/>
          </a:prstGeom>
          <a:ln w="19050" cap="flat" cmpd="sng">
            <a:solidFill>
              <a:srgbClr val="FF00FF"/>
            </a:solidFill>
            <a:prstDash val="solid"/>
            <a:headEnd type="none" w="med" len="med"/>
            <a:tailEnd type="none" w="med" len="med"/>
          </a:ln>
        </p:spPr>
      </p:sp>
      <p:sp>
        <p:nvSpPr>
          <p:cNvPr id="44059" name="Line 88"/>
          <p:cNvSpPr/>
          <p:nvPr/>
        </p:nvSpPr>
        <p:spPr>
          <a:xfrm>
            <a:off x="2506663" y="5445125"/>
            <a:ext cx="325437" cy="0"/>
          </a:xfrm>
          <a:prstGeom prst="line">
            <a:avLst/>
          </a:prstGeom>
          <a:ln w="19050" cap="flat" cmpd="sng">
            <a:solidFill>
              <a:srgbClr val="FF00FF"/>
            </a:solidFill>
            <a:prstDash val="solid"/>
            <a:headEnd type="none" w="med" len="med"/>
            <a:tailEnd type="none" w="med" len="med"/>
          </a:ln>
        </p:spPr>
      </p:sp>
      <p:sp>
        <p:nvSpPr>
          <p:cNvPr id="44060" name="Line 89"/>
          <p:cNvSpPr/>
          <p:nvPr/>
        </p:nvSpPr>
        <p:spPr>
          <a:xfrm flipH="1">
            <a:off x="2519363" y="5445125"/>
            <a:ext cx="144462" cy="215900"/>
          </a:xfrm>
          <a:prstGeom prst="line">
            <a:avLst/>
          </a:prstGeom>
          <a:ln w="19050" cap="flat" cmpd="sng">
            <a:solidFill>
              <a:srgbClr val="FF00FF"/>
            </a:solidFill>
            <a:prstDash val="solid"/>
            <a:headEnd type="none" w="med" len="med"/>
            <a:tailEnd type="none" w="med" len="med"/>
          </a:ln>
        </p:spPr>
      </p:sp>
      <p:sp>
        <p:nvSpPr>
          <p:cNvPr id="44061" name="Line 90"/>
          <p:cNvSpPr/>
          <p:nvPr/>
        </p:nvSpPr>
        <p:spPr>
          <a:xfrm>
            <a:off x="2519363" y="5661025"/>
            <a:ext cx="288925" cy="0"/>
          </a:xfrm>
          <a:prstGeom prst="line">
            <a:avLst/>
          </a:prstGeom>
          <a:ln w="19050" cap="flat" cmpd="sng">
            <a:solidFill>
              <a:srgbClr val="FF00FF"/>
            </a:solidFill>
            <a:prstDash val="solid"/>
            <a:headEnd type="none" w="med" len="med"/>
            <a:tailEnd type="none" w="med" len="med"/>
          </a:ln>
        </p:spPr>
      </p:sp>
      <p:sp>
        <p:nvSpPr>
          <p:cNvPr id="44062" name="Line 91"/>
          <p:cNvSpPr/>
          <p:nvPr/>
        </p:nvSpPr>
        <p:spPr>
          <a:xfrm>
            <a:off x="2663825" y="5445125"/>
            <a:ext cx="144463" cy="215900"/>
          </a:xfrm>
          <a:prstGeom prst="line">
            <a:avLst/>
          </a:prstGeom>
          <a:ln w="19050" cap="flat" cmpd="sng">
            <a:solidFill>
              <a:srgbClr val="FF00FF"/>
            </a:solidFill>
            <a:prstDash val="solid"/>
            <a:headEnd type="none" w="med" len="med"/>
            <a:tailEnd type="none" w="med" len="med"/>
          </a:ln>
        </p:spPr>
      </p:sp>
      <p:sp>
        <p:nvSpPr>
          <p:cNvPr id="44063" name="Line 95"/>
          <p:cNvSpPr/>
          <p:nvPr/>
        </p:nvSpPr>
        <p:spPr>
          <a:xfrm flipH="1">
            <a:off x="3860800" y="4214813"/>
            <a:ext cx="555625" cy="0"/>
          </a:xfrm>
          <a:prstGeom prst="line">
            <a:avLst/>
          </a:prstGeom>
          <a:ln w="19050" cap="flat" cmpd="sng">
            <a:solidFill>
              <a:schemeClr val="tx1"/>
            </a:solidFill>
            <a:prstDash val="solid"/>
            <a:headEnd type="none" w="med" len="med"/>
            <a:tailEnd type="triangle" w="sm" len="lg"/>
          </a:ln>
        </p:spPr>
      </p:sp>
      <p:sp>
        <p:nvSpPr>
          <p:cNvPr id="44064" name="Line 96"/>
          <p:cNvSpPr/>
          <p:nvPr/>
        </p:nvSpPr>
        <p:spPr>
          <a:xfrm>
            <a:off x="4271963" y="4748213"/>
            <a:ext cx="287337" cy="0"/>
          </a:xfrm>
          <a:prstGeom prst="line">
            <a:avLst/>
          </a:prstGeom>
          <a:ln w="28575" cap="flat" cmpd="sng">
            <a:solidFill>
              <a:schemeClr val="tx1"/>
            </a:solidFill>
            <a:prstDash val="solid"/>
            <a:headEnd type="none" w="med" len="med"/>
            <a:tailEnd type="none" w="med" len="med"/>
          </a:ln>
        </p:spPr>
      </p:sp>
      <p:sp>
        <p:nvSpPr>
          <p:cNvPr id="44065" name="Line 97"/>
          <p:cNvSpPr/>
          <p:nvPr/>
        </p:nvSpPr>
        <p:spPr>
          <a:xfrm flipH="1" flipV="1">
            <a:off x="7583488" y="2924175"/>
            <a:ext cx="7937" cy="2517775"/>
          </a:xfrm>
          <a:prstGeom prst="line">
            <a:avLst/>
          </a:prstGeom>
          <a:ln w="19050" cap="flat" cmpd="sng">
            <a:solidFill>
              <a:schemeClr val="tx1"/>
            </a:solidFill>
            <a:prstDash val="solid"/>
            <a:headEnd type="none" w="med" len="med"/>
            <a:tailEnd type="none" w="med" len="med"/>
          </a:ln>
        </p:spPr>
      </p:sp>
      <p:sp>
        <p:nvSpPr>
          <p:cNvPr id="44066" name="Line 98"/>
          <p:cNvSpPr/>
          <p:nvPr/>
        </p:nvSpPr>
        <p:spPr>
          <a:xfrm flipH="1" flipV="1">
            <a:off x="5927725" y="2492375"/>
            <a:ext cx="7938" cy="2738438"/>
          </a:xfrm>
          <a:prstGeom prst="line">
            <a:avLst/>
          </a:prstGeom>
          <a:ln w="19050" cap="flat" cmpd="sng">
            <a:solidFill>
              <a:schemeClr val="tx1"/>
            </a:solidFill>
            <a:prstDash val="solid"/>
            <a:headEnd type="none" w="med" len="med"/>
            <a:tailEnd type="none" w="med" len="med"/>
          </a:ln>
        </p:spPr>
      </p:sp>
      <p:sp>
        <p:nvSpPr>
          <p:cNvPr id="44067" name="Oval 100"/>
          <p:cNvSpPr/>
          <p:nvPr/>
        </p:nvSpPr>
        <p:spPr>
          <a:xfrm>
            <a:off x="2643188" y="4916488"/>
            <a:ext cx="61912" cy="76200"/>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68" name="Oval 101"/>
          <p:cNvSpPr/>
          <p:nvPr/>
        </p:nvSpPr>
        <p:spPr>
          <a:xfrm>
            <a:off x="2659063" y="4930775"/>
            <a:ext cx="30162" cy="44450"/>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69" name="Oval 102"/>
          <p:cNvSpPr/>
          <p:nvPr/>
        </p:nvSpPr>
        <p:spPr>
          <a:xfrm>
            <a:off x="2667000" y="4948238"/>
            <a:ext cx="12700" cy="9525"/>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70" name="Line 104"/>
          <p:cNvSpPr/>
          <p:nvPr/>
        </p:nvSpPr>
        <p:spPr>
          <a:xfrm>
            <a:off x="7169150" y="4149725"/>
            <a:ext cx="1588" cy="217488"/>
          </a:xfrm>
          <a:prstGeom prst="line">
            <a:avLst/>
          </a:prstGeom>
          <a:ln w="19050" cap="flat" cmpd="sng">
            <a:solidFill>
              <a:schemeClr val="tx1"/>
            </a:solidFill>
            <a:prstDash val="solid"/>
            <a:headEnd type="none" w="med" len="med"/>
            <a:tailEnd type="none" w="med" len="med"/>
          </a:ln>
        </p:spPr>
      </p:sp>
      <p:sp>
        <p:nvSpPr>
          <p:cNvPr id="44071" name="Line 105"/>
          <p:cNvSpPr/>
          <p:nvPr/>
        </p:nvSpPr>
        <p:spPr>
          <a:xfrm>
            <a:off x="7170738" y="4446588"/>
            <a:ext cx="0" cy="217487"/>
          </a:xfrm>
          <a:prstGeom prst="line">
            <a:avLst/>
          </a:prstGeom>
          <a:ln w="19050" cap="flat" cmpd="sng">
            <a:solidFill>
              <a:schemeClr val="tx1"/>
            </a:solidFill>
            <a:prstDash val="solid"/>
            <a:headEnd type="none" w="med" len="med"/>
            <a:tailEnd type="none" w="med" len="med"/>
          </a:ln>
        </p:spPr>
      </p:sp>
      <p:sp>
        <p:nvSpPr>
          <p:cNvPr id="44072" name="Line 108"/>
          <p:cNvSpPr/>
          <p:nvPr/>
        </p:nvSpPr>
        <p:spPr>
          <a:xfrm>
            <a:off x="7026275" y="4664075"/>
            <a:ext cx="287338" cy="0"/>
          </a:xfrm>
          <a:prstGeom prst="line">
            <a:avLst/>
          </a:prstGeom>
          <a:ln w="28575" cap="flat" cmpd="sng">
            <a:solidFill>
              <a:schemeClr val="tx1"/>
            </a:solidFill>
            <a:prstDash val="solid"/>
            <a:headEnd type="none" w="med" len="med"/>
            <a:tailEnd type="none" w="med" len="med"/>
          </a:ln>
        </p:spPr>
      </p:sp>
      <p:sp>
        <p:nvSpPr>
          <p:cNvPr id="44073" name="Oval 110"/>
          <p:cNvSpPr/>
          <p:nvPr/>
        </p:nvSpPr>
        <p:spPr>
          <a:xfrm>
            <a:off x="1416050" y="490855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74" name="Oval 111"/>
          <p:cNvSpPr/>
          <p:nvPr/>
        </p:nvSpPr>
        <p:spPr>
          <a:xfrm>
            <a:off x="1438275" y="367982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75" name="Oval 112"/>
          <p:cNvSpPr/>
          <p:nvPr/>
        </p:nvSpPr>
        <p:spPr>
          <a:xfrm>
            <a:off x="1476375" y="619760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76" name="Line 113"/>
          <p:cNvSpPr/>
          <p:nvPr/>
        </p:nvSpPr>
        <p:spPr>
          <a:xfrm flipV="1">
            <a:off x="3741738" y="3289300"/>
            <a:ext cx="0" cy="236538"/>
          </a:xfrm>
          <a:prstGeom prst="line">
            <a:avLst/>
          </a:prstGeom>
          <a:ln w="25400" cap="flat" cmpd="sng">
            <a:solidFill>
              <a:srgbClr val="008000"/>
            </a:solidFill>
            <a:prstDash val="solid"/>
            <a:headEnd type="none" w="med" len="med"/>
            <a:tailEnd type="none" w="med" len="med"/>
          </a:ln>
        </p:spPr>
      </p:sp>
      <p:sp>
        <p:nvSpPr>
          <p:cNvPr id="44077" name="Line 119"/>
          <p:cNvSpPr/>
          <p:nvPr/>
        </p:nvSpPr>
        <p:spPr>
          <a:xfrm>
            <a:off x="3119438" y="2924175"/>
            <a:ext cx="515937" cy="0"/>
          </a:xfrm>
          <a:prstGeom prst="line">
            <a:avLst/>
          </a:prstGeom>
          <a:ln w="19050" cap="flat" cmpd="sng">
            <a:solidFill>
              <a:schemeClr val="tx1"/>
            </a:solidFill>
            <a:prstDash val="solid"/>
            <a:headEnd type="none" w="med" len="med"/>
            <a:tailEnd type="none" w="med" len="med"/>
          </a:ln>
        </p:spPr>
      </p:sp>
      <p:sp>
        <p:nvSpPr>
          <p:cNvPr id="44078" name="Line 120"/>
          <p:cNvSpPr/>
          <p:nvPr/>
        </p:nvSpPr>
        <p:spPr>
          <a:xfrm>
            <a:off x="3119438" y="3416300"/>
            <a:ext cx="515937" cy="0"/>
          </a:xfrm>
          <a:prstGeom prst="line">
            <a:avLst/>
          </a:prstGeom>
          <a:ln w="19050" cap="flat" cmpd="sng">
            <a:solidFill>
              <a:schemeClr val="tx1"/>
            </a:solidFill>
            <a:prstDash val="solid"/>
            <a:headEnd type="none" w="med" len="med"/>
            <a:tailEnd type="none" w="med" len="med"/>
          </a:ln>
        </p:spPr>
      </p:sp>
      <p:sp>
        <p:nvSpPr>
          <p:cNvPr id="44079" name="Line 121"/>
          <p:cNvSpPr/>
          <p:nvPr/>
        </p:nvSpPr>
        <p:spPr>
          <a:xfrm>
            <a:off x="3767138" y="2924175"/>
            <a:ext cx="504825" cy="0"/>
          </a:xfrm>
          <a:prstGeom prst="line">
            <a:avLst/>
          </a:prstGeom>
          <a:ln w="19050" cap="flat" cmpd="sng">
            <a:solidFill>
              <a:schemeClr val="tx1"/>
            </a:solidFill>
            <a:prstDash val="solid"/>
            <a:headEnd type="none" w="med" len="med"/>
            <a:tailEnd type="none" w="med" len="med"/>
          </a:ln>
        </p:spPr>
      </p:sp>
      <p:sp>
        <p:nvSpPr>
          <p:cNvPr id="44080" name="Line 122"/>
          <p:cNvSpPr/>
          <p:nvPr/>
        </p:nvSpPr>
        <p:spPr>
          <a:xfrm>
            <a:off x="3767138" y="3416300"/>
            <a:ext cx="504825" cy="0"/>
          </a:xfrm>
          <a:prstGeom prst="line">
            <a:avLst/>
          </a:prstGeom>
          <a:ln w="19050" cap="flat" cmpd="sng">
            <a:solidFill>
              <a:schemeClr val="tx1"/>
            </a:solidFill>
            <a:prstDash val="solid"/>
            <a:headEnd type="none" w="med" len="med"/>
            <a:tailEnd type="none" w="med" len="med"/>
          </a:ln>
        </p:spPr>
      </p:sp>
      <p:sp>
        <p:nvSpPr>
          <p:cNvPr id="44081" name="Line 123"/>
          <p:cNvSpPr/>
          <p:nvPr/>
        </p:nvSpPr>
        <p:spPr>
          <a:xfrm flipH="1" flipV="1">
            <a:off x="6797675" y="3716338"/>
            <a:ext cx="0" cy="1154112"/>
          </a:xfrm>
          <a:prstGeom prst="line">
            <a:avLst/>
          </a:prstGeom>
          <a:ln w="19050" cap="flat" cmpd="sng">
            <a:solidFill>
              <a:schemeClr val="tx1"/>
            </a:solidFill>
            <a:prstDash val="solid"/>
            <a:headEnd type="none" w="med" len="med"/>
            <a:tailEnd type="none" w="med" len="med"/>
          </a:ln>
        </p:spPr>
      </p:sp>
      <p:sp>
        <p:nvSpPr>
          <p:cNvPr id="44082" name="Line 124"/>
          <p:cNvSpPr/>
          <p:nvPr/>
        </p:nvSpPr>
        <p:spPr>
          <a:xfrm>
            <a:off x="6810375" y="4149725"/>
            <a:ext cx="358775" cy="0"/>
          </a:xfrm>
          <a:prstGeom prst="line">
            <a:avLst/>
          </a:prstGeom>
          <a:ln w="19050" cap="flat" cmpd="sng">
            <a:solidFill>
              <a:schemeClr val="tx1"/>
            </a:solidFill>
            <a:prstDash val="solid"/>
            <a:headEnd type="none" w="med" len="med"/>
            <a:tailEnd type="none" w="med" len="med"/>
          </a:ln>
        </p:spPr>
      </p:sp>
      <p:sp>
        <p:nvSpPr>
          <p:cNvPr id="44083" name="Line 126"/>
          <p:cNvSpPr/>
          <p:nvPr/>
        </p:nvSpPr>
        <p:spPr>
          <a:xfrm>
            <a:off x="4284663" y="2098675"/>
            <a:ext cx="287337" cy="288925"/>
          </a:xfrm>
          <a:prstGeom prst="line">
            <a:avLst/>
          </a:prstGeom>
          <a:ln w="19050" cap="flat" cmpd="sng">
            <a:solidFill>
              <a:schemeClr val="tx1"/>
            </a:solidFill>
            <a:prstDash val="solid"/>
            <a:headEnd type="none" w="med" len="med"/>
            <a:tailEnd type="none" w="med" len="med"/>
          </a:ln>
        </p:spPr>
      </p:sp>
      <p:sp>
        <p:nvSpPr>
          <p:cNvPr id="44084" name="Line 127"/>
          <p:cNvSpPr/>
          <p:nvPr/>
        </p:nvSpPr>
        <p:spPr>
          <a:xfrm>
            <a:off x="4284663" y="2890838"/>
            <a:ext cx="287337" cy="288925"/>
          </a:xfrm>
          <a:prstGeom prst="line">
            <a:avLst/>
          </a:prstGeom>
          <a:ln w="19050" cap="flat" cmpd="sng">
            <a:solidFill>
              <a:schemeClr val="tx1"/>
            </a:solidFill>
            <a:prstDash val="solid"/>
            <a:headEnd type="none" w="med" len="med"/>
            <a:tailEnd type="none" w="med" len="med"/>
          </a:ln>
        </p:spPr>
      </p:sp>
      <p:sp>
        <p:nvSpPr>
          <p:cNvPr id="44085" name="Line 128"/>
          <p:cNvSpPr/>
          <p:nvPr/>
        </p:nvSpPr>
        <p:spPr>
          <a:xfrm>
            <a:off x="4572000" y="2387600"/>
            <a:ext cx="358775" cy="0"/>
          </a:xfrm>
          <a:prstGeom prst="line">
            <a:avLst/>
          </a:prstGeom>
          <a:ln w="19050" cap="flat" cmpd="sng">
            <a:solidFill>
              <a:schemeClr val="tx1"/>
            </a:solidFill>
            <a:prstDash val="solid"/>
            <a:headEnd type="none" w="med" len="med"/>
            <a:tailEnd type="none" w="med" len="med"/>
          </a:ln>
        </p:spPr>
      </p:sp>
      <p:sp>
        <p:nvSpPr>
          <p:cNvPr id="44086" name="Line 129"/>
          <p:cNvSpPr/>
          <p:nvPr/>
        </p:nvSpPr>
        <p:spPr>
          <a:xfrm>
            <a:off x="4572000" y="3179763"/>
            <a:ext cx="358775" cy="0"/>
          </a:xfrm>
          <a:prstGeom prst="line">
            <a:avLst/>
          </a:prstGeom>
          <a:ln w="19050" cap="flat" cmpd="sng">
            <a:solidFill>
              <a:schemeClr val="tx1"/>
            </a:solidFill>
            <a:prstDash val="solid"/>
            <a:headEnd type="none" w="med" len="med"/>
            <a:tailEnd type="none" w="med" len="med"/>
          </a:ln>
        </p:spPr>
      </p:sp>
      <p:sp>
        <p:nvSpPr>
          <p:cNvPr id="44087" name="Line 130"/>
          <p:cNvSpPr/>
          <p:nvPr/>
        </p:nvSpPr>
        <p:spPr>
          <a:xfrm flipH="1" flipV="1">
            <a:off x="4919663" y="2395538"/>
            <a:ext cx="0" cy="2833687"/>
          </a:xfrm>
          <a:prstGeom prst="line">
            <a:avLst/>
          </a:prstGeom>
          <a:ln w="19050" cap="flat" cmpd="sng">
            <a:solidFill>
              <a:schemeClr val="tx1"/>
            </a:solidFill>
            <a:prstDash val="solid"/>
            <a:headEnd type="none" w="med" len="med"/>
            <a:tailEnd type="none" w="med" len="med"/>
          </a:ln>
        </p:spPr>
      </p:sp>
      <p:sp>
        <p:nvSpPr>
          <p:cNvPr id="44088" name="Line 131"/>
          <p:cNvSpPr/>
          <p:nvPr/>
        </p:nvSpPr>
        <p:spPr>
          <a:xfrm flipV="1">
            <a:off x="4127500" y="5229225"/>
            <a:ext cx="2160588" cy="1588"/>
          </a:xfrm>
          <a:prstGeom prst="line">
            <a:avLst/>
          </a:prstGeom>
          <a:ln w="19050" cap="flat" cmpd="sng">
            <a:solidFill>
              <a:schemeClr val="tx1"/>
            </a:solidFill>
            <a:prstDash val="solid"/>
            <a:headEnd type="none" w="med" len="med"/>
            <a:tailEnd type="none" w="med" len="med"/>
          </a:ln>
        </p:spPr>
      </p:sp>
      <p:sp>
        <p:nvSpPr>
          <p:cNvPr id="44089" name="Line 7"/>
          <p:cNvSpPr/>
          <p:nvPr/>
        </p:nvSpPr>
        <p:spPr>
          <a:xfrm flipH="1">
            <a:off x="3086100" y="5445125"/>
            <a:ext cx="431800" cy="0"/>
          </a:xfrm>
          <a:prstGeom prst="line">
            <a:avLst/>
          </a:prstGeom>
          <a:ln w="19050" cap="flat" cmpd="sng">
            <a:solidFill>
              <a:srgbClr val="000000"/>
            </a:solidFill>
            <a:prstDash val="solid"/>
            <a:headEnd type="none" w="med" len="med"/>
            <a:tailEnd type="none" w="med" len="med"/>
          </a:ln>
        </p:spPr>
      </p:sp>
      <p:sp>
        <p:nvSpPr>
          <p:cNvPr id="44090" name="Text Box 8"/>
          <p:cNvSpPr txBox="1"/>
          <p:nvPr/>
        </p:nvSpPr>
        <p:spPr>
          <a:xfrm>
            <a:off x="8185150" y="5233988"/>
            <a:ext cx="355600" cy="4270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4091" name="Line 9"/>
          <p:cNvSpPr/>
          <p:nvPr/>
        </p:nvSpPr>
        <p:spPr>
          <a:xfrm>
            <a:off x="1476375" y="4941888"/>
            <a:ext cx="2054225" cy="1587"/>
          </a:xfrm>
          <a:prstGeom prst="line">
            <a:avLst/>
          </a:prstGeom>
          <a:ln w="19050" cap="flat" cmpd="sng">
            <a:solidFill>
              <a:srgbClr val="000000"/>
            </a:solidFill>
            <a:prstDash val="solid"/>
            <a:headEnd type="none" w="med" len="med"/>
            <a:tailEnd type="none" w="med" len="med"/>
          </a:ln>
        </p:spPr>
      </p:sp>
      <p:sp>
        <p:nvSpPr>
          <p:cNvPr id="44092" name="AutoShape 10"/>
          <p:cNvSpPr/>
          <p:nvPr/>
        </p:nvSpPr>
        <p:spPr>
          <a:xfrm rot="5400000">
            <a:off x="3662363" y="4752975"/>
            <a:ext cx="200025" cy="166688"/>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093" name="Line 11"/>
          <p:cNvSpPr/>
          <p:nvPr/>
        </p:nvSpPr>
        <p:spPr>
          <a:xfrm>
            <a:off x="3530600" y="4656138"/>
            <a:ext cx="596900" cy="0"/>
          </a:xfrm>
          <a:prstGeom prst="line">
            <a:avLst/>
          </a:prstGeom>
          <a:ln w="19050" cap="flat" cmpd="sng">
            <a:solidFill>
              <a:schemeClr val="tx1"/>
            </a:solidFill>
            <a:prstDash val="solid"/>
            <a:headEnd type="none" w="med" len="med"/>
            <a:tailEnd type="none" w="med" len="med"/>
          </a:ln>
        </p:spPr>
      </p:sp>
      <p:sp>
        <p:nvSpPr>
          <p:cNvPr id="44094" name="Line 12"/>
          <p:cNvSpPr/>
          <p:nvPr/>
        </p:nvSpPr>
        <p:spPr>
          <a:xfrm rot="5400000">
            <a:off x="3627438" y="5154613"/>
            <a:ext cx="995362" cy="0"/>
          </a:xfrm>
          <a:prstGeom prst="line">
            <a:avLst/>
          </a:prstGeom>
          <a:ln w="19050" cap="flat" cmpd="sng">
            <a:solidFill>
              <a:srgbClr val="000000"/>
            </a:solidFill>
            <a:prstDash val="solid"/>
            <a:headEnd type="none" w="med" len="med"/>
            <a:tailEnd type="none" w="med" len="med"/>
          </a:ln>
        </p:spPr>
      </p:sp>
      <p:sp>
        <p:nvSpPr>
          <p:cNvPr id="44095" name="Line 13"/>
          <p:cNvSpPr/>
          <p:nvPr/>
        </p:nvSpPr>
        <p:spPr>
          <a:xfrm rot="5400000">
            <a:off x="3030538" y="5154613"/>
            <a:ext cx="995362" cy="0"/>
          </a:xfrm>
          <a:prstGeom prst="line">
            <a:avLst/>
          </a:prstGeom>
          <a:ln w="19050" cap="flat" cmpd="sng">
            <a:solidFill>
              <a:srgbClr val="000000"/>
            </a:solidFill>
            <a:prstDash val="solid"/>
            <a:headEnd type="none" w="med" len="med"/>
            <a:tailEnd type="none" w="med" len="med"/>
          </a:ln>
        </p:spPr>
      </p:sp>
      <p:sp>
        <p:nvSpPr>
          <p:cNvPr id="44096" name="Text Box 14"/>
          <p:cNvSpPr txBox="1"/>
          <p:nvPr/>
        </p:nvSpPr>
        <p:spPr>
          <a:xfrm>
            <a:off x="3859213" y="4683125"/>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4097" name="Text Box 16"/>
          <p:cNvSpPr txBox="1"/>
          <p:nvPr/>
        </p:nvSpPr>
        <p:spPr>
          <a:xfrm>
            <a:off x="3581400" y="5294313"/>
            <a:ext cx="168275" cy="24606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4098" name="Text Box 17"/>
          <p:cNvSpPr txBox="1"/>
          <p:nvPr/>
        </p:nvSpPr>
        <p:spPr>
          <a:xfrm>
            <a:off x="3598863" y="4849813"/>
            <a:ext cx="163512"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4099" name="Text Box 18"/>
          <p:cNvSpPr txBox="1"/>
          <p:nvPr/>
        </p:nvSpPr>
        <p:spPr>
          <a:xfrm>
            <a:off x="3968750" y="5070475"/>
            <a:ext cx="14922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4100" name="Text Box 19"/>
          <p:cNvSpPr txBox="1"/>
          <p:nvPr/>
        </p:nvSpPr>
        <p:spPr>
          <a:xfrm>
            <a:off x="3813175" y="5303838"/>
            <a:ext cx="436563"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44101" name="Line 20"/>
          <p:cNvSpPr/>
          <p:nvPr/>
        </p:nvSpPr>
        <p:spPr>
          <a:xfrm>
            <a:off x="3536950" y="5654675"/>
            <a:ext cx="596900" cy="0"/>
          </a:xfrm>
          <a:prstGeom prst="line">
            <a:avLst/>
          </a:prstGeom>
          <a:ln w="19050" cap="flat" cmpd="sng">
            <a:solidFill>
              <a:srgbClr val="000000"/>
            </a:solidFill>
            <a:prstDash val="solid"/>
            <a:headEnd type="none" w="med" len="med"/>
            <a:tailEnd type="none" w="med" len="med"/>
          </a:ln>
        </p:spPr>
      </p:sp>
      <p:sp>
        <p:nvSpPr>
          <p:cNvPr id="44102" name="Line 21"/>
          <p:cNvSpPr/>
          <p:nvPr/>
        </p:nvSpPr>
        <p:spPr>
          <a:xfrm flipH="1" flipV="1">
            <a:off x="3106738" y="2133600"/>
            <a:ext cx="22225" cy="2809875"/>
          </a:xfrm>
          <a:prstGeom prst="line">
            <a:avLst/>
          </a:prstGeom>
          <a:ln w="19050" cap="flat" cmpd="sng">
            <a:solidFill>
              <a:schemeClr val="tx1"/>
            </a:solidFill>
            <a:prstDash val="solid"/>
            <a:headEnd type="none" w="med" len="med"/>
            <a:tailEnd type="none" w="med" len="med"/>
          </a:ln>
        </p:spPr>
      </p:sp>
      <p:sp>
        <p:nvSpPr>
          <p:cNvPr id="44103" name="Line 22"/>
          <p:cNvSpPr/>
          <p:nvPr/>
        </p:nvSpPr>
        <p:spPr>
          <a:xfrm>
            <a:off x="3119438" y="2492375"/>
            <a:ext cx="1152525" cy="0"/>
          </a:xfrm>
          <a:prstGeom prst="line">
            <a:avLst/>
          </a:prstGeom>
          <a:ln w="19050" cap="flat" cmpd="sng">
            <a:solidFill>
              <a:schemeClr val="tx1"/>
            </a:solidFill>
            <a:prstDash val="solid"/>
            <a:headEnd type="none" w="med" len="med"/>
            <a:tailEnd type="none" w="med" len="med"/>
          </a:ln>
        </p:spPr>
      </p:sp>
      <p:sp>
        <p:nvSpPr>
          <p:cNvPr id="44104" name="Line 23"/>
          <p:cNvSpPr/>
          <p:nvPr/>
        </p:nvSpPr>
        <p:spPr>
          <a:xfrm>
            <a:off x="4416425" y="4221163"/>
            <a:ext cx="0" cy="215900"/>
          </a:xfrm>
          <a:prstGeom prst="line">
            <a:avLst/>
          </a:prstGeom>
          <a:ln w="19050" cap="flat" cmpd="sng">
            <a:solidFill>
              <a:schemeClr val="tx1"/>
            </a:solidFill>
            <a:prstDash val="solid"/>
            <a:headEnd type="none" w="med" len="med"/>
            <a:tailEnd type="none" w="med" len="med"/>
          </a:ln>
        </p:spPr>
      </p:sp>
      <p:sp>
        <p:nvSpPr>
          <p:cNvPr id="44105" name="Oval 24"/>
          <p:cNvSpPr/>
          <p:nvPr/>
        </p:nvSpPr>
        <p:spPr>
          <a:xfrm>
            <a:off x="8051800" y="540702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06" name="Line 27"/>
          <p:cNvSpPr/>
          <p:nvPr/>
        </p:nvSpPr>
        <p:spPr>
          <a:xfrm>
            <a:off x="3578225" y="3860800"/>
            <a:ext cx="222250" cy="0"/>
          </a:xfrm>
          <a:prstGeom prst="line">
            <a:avLst/>
          </a:prstGeom>
          <a:ln w="19050" cap="flat" cmpd="sng">
            <a:solidFill>
              <a:schemeClr val="tx1"/>
            </a:solidFill>
            <a:prstDash val="solid"/>
            <a:headEnd type="none" w="med" len="med"/>
            <a:tailEnd type="none" w="med" len="med"/>
          </a:ln>
        </p:spPr>
      </p:sp>
      <p:sp>
        <p:nvSpPr>
          <p:cNvPr id="44107" name="Line 29"/>
          <p:cNvSpPr/>
          <p:nvPr/>
        </p:nvSpPr>
        <p:spPr>
          <a:xfrm>
            <a:off x="2954338" y="5734050"/>
            <a:ext cx="287337" cy="0"/>
          </a:xfrm>
          <a:prstGeom prst="line">
            <a:avLst/>
          </a:prstGeom>
          <a:ln w="28575" cap="flat" cmpd="sng">
            <a:solidFill>
              <a:schemeClr val="tx1"/>
            </a:solidFill>
            <a:prstDash val="solid"/>
            <a:headEnd type="none" w="med" len="med"/>
            <a:tailEnd type="none" w="med" len="med"/>
          </a:ln>
        </p:spPr>
      </p:sp>
      <p:sp>
        <p:nvSpPr>
          <p:cNvPr id="44108" name="Text Box 30"/>
          <p:cNvSpPr txBox="1"/>
          <p:nvPr/>
        </p:nvSpPr>
        <p:spPr>
          <a:xfrm>
            <a:off x="3411538" y="263366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4109" name="Line 31"/>
          <p:cNvSpPr/>
          <p:nvPr/>
        </p:nvSpPr>
        <p:spPr>
          <a:xfrm flipV="1">
            <a:off x="1509713" y="3716338"/>
            <a:ext cx="5294312" cy="1587"/>
          </a:xfrm>
          <a:prstGeom prst="line">
            <a:avLst/>
          </a:prstGeom>
          <a:ln w="19050" cap="flat" cmpd="sng">
            <a:solidFill>
              <a:schemeClr val="tx1"/>
            </a:solidFill>
            <a:prstDash val="solid"/>
            <a:headEnd type="none" w="med" len="med"/>
            <a:tailEnd type="none" w="med" len="med"/>
          </a:ln>
        </p:spPr>
      </p:sp>
      <p:sp>
        <p:nvSpPr>
          <p:cNvPr id="44110" name="Text Box 33"/>
          <p:cNvSpPr txBox="1"/>
          <p:nvPr/>
        </p:nvSpPr>
        <p:spPr>
          <a:xfrm>
            <a:off x="3616325" y="178911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4111" name="Line 34"/>
          <p:cNvSpPr/>
          <p:nvPr/>
        </p:nvSpPr>
        <p:spPr>
          <a:xfrm>
            <a:off x="3106738" y="2133600"/>
            <a:ext cx="1152525" cy="0"/>
          </a:xfrm>
          <a:prstGeom prst="line">
            <a:avLst/>
          </a:prstGeom>
          <a:ln w="19050" cap="flat" cmpd="sng">
            <a:solidFill>
              <a:srgbClr val="000000"/>
            </a:solidFill>
            <a:prstDash val="solid"/>
            <a:headEnd type="none" w="med" len="med"/>
            <a:tailEnd type="none" w="med" len="med"/>
          </a:ln>
        </p:spPr>
      </p:sp>
      <p:sp>
        <p:nvSpPr>
          <p:cNvPr id="44112" name="Line 35"/>
          <p:cNvSpPr/>
          <p:nvPr/>
        </p:nvSpPr>
        <p:spPr>
          <a:xfrm>
            <a:off x="3563938" y="3862388"/>
            <a:ext cx="0" cy="792162"/>
          </a:xfrm>
          <a:prstGeom prst="line">
            <a:avLst/>
          </a:prstGeom>
          <a:ln w="19050" cap="flat" cmpd="sng">
            <a:solidFill>
              <a:schemeClr val="tx1"/>
            </a:solidFill>
            <a:prstDash val="solid"/>
            <a:headEnd type="none" w="med" len="med"/>
            <a:tailEnd type="none" w="med" len="med"/>
          </a:ln>
        </p:spPr>
      </p:sp>
      <p:sp>
        <p:nvSpPr>
          <p:cNvPr id="44113" name="Line 44"/>
          <p:cNvSpPr/>
          <p:nvPr/>
        </p:nvSpPr>
        <p:spPr>
          <a:xfrm>
            <a:off x="3814763" y="3862388"/>
            <a:ext cx="0" cy="792162"/>
          </a:xfrm>
          <a:prstGeom prst="line">
            <a:avLst/>
          </a:prstGeom>
          <a:ln w="19050" cap="flat" cmpd="sng">
            <a:solidFill>
              <a:schemeClr val="tx1"/>
            </a:solidFill>
            <a:prstDash val="solid"/>
            <a:headEnd type="none" w="med" len="med"/>
            <a:tailEnd type="none" w="med" len="med"/>
          </a:ln>
        </p:spPr>
      </p:sp>
      <p:sp>
        <p:nvSpPr>
          <p:cNvPr id="44114" name="Line 45"/>
          <p:cNvSpPr/>
          <p:nvPr/>
        </p:nvSpPr>
        <p:spPr>
          <a:xfrm>
            <a:off x="2676525" y="3717925"/>
            <a:ext cx="0" cy="2519363"/>
          </a:xfrm>
          <a:prstGeom prst="line">
            <a:avLst/>
          </a:prstGeom>
          <a:ln w="19050" cap="flat" cmpd="sng">
            <a:solidFill>
              <a:schemeClr val="tx1"/>
            </a:solidFill>
            <a:prstDash val="solid"/>
            <a:headEnd type="none" w="med" len="med"/>
            <a:tailEnd type="none" w="med" len="med"/>
          </a:ln>
        </p:spPr>
      </p:sp>
      <p:sp>
        <p:nvSpPr>
          <p:cNvPr id="44115" name="Line 48"/>
          <p:cNvSpPr/>
          <p:nvPr/>
        </p:nvSpPr>
        <p:spPr>
          <a:xfrm>
            <a:off x="7461250" y="6008688"/>
            <a:ext cx="0" cy="215900"/>
          </a:xfrm>
          <a:prstGeom prst="line">
            <a:avLst/>
          </a:prstGeom>
          <a:ln w="19050" cap="flat" cmpd="sng">
            <a:solidFill>
              <a:schemeClr val="tx1"/>
            </a:solidFill>
            <a:prstDash val="solid"/>
            <a:headEnd type="none" w="med" len="med"/>
            <a:tailEnd type="none" w="med" len="med"/>
          </a:ln>
        </p:spPr>
      </p:sp>
      <p:sp>
        <p:nvSpPr>
          <p:cNvPr id="44116" name="Text Box 57"/>
          <p:cNvSpPr txBox="1"/>
          <p:nvPr/>
        </p:nvSpPr>
        <p:spPr>
          <a:xfrm>
            <a:off x="1116013" y="4738688"/>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Q</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4117" name="Text Box 58"/>
          <p:cNvSpPr txBox="1"/>
          <p:nvPr/>
        </p:nvSpPr>
        <p:spPr>
          <a:xfrm>
            <a:off x="827088" y="3570288"/>
            <a:ext cx="93662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t>
            </a:r>
            <a:r>
              <a:rPr lang="en-US" altLang="zh-CN" sz="2000" dirty="0">
                <a:solidFill>
                  <a:srgbClr val="000099"/>
                </a:solidFill>
                <a:latin typeface="Arial" panose="020B0604020202020204" pitchFamily="34" charset="0"/>
                <a:ea typeface="黑体" panose="02010609060101010101" pitchFamily="49" charset="-122"/>
              </a:rPr>
              <a:t>15V</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18" name="Text Box 59"/>
          <p:cNvSpPr txBox="1"/>
          <p:nvPr/>
        </p:nvSpPr>
        <p:spPr>
          <a:xfrm>
            <a:off x="1981200" y="4533900"/>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19" name="Text Box 60"/>
          <p:cNvSpPr txBox="1"/>
          <p:nvPr/>
        </p:nvSpPr>
        <p:spPr>
          <a:xfrm>
            <a:off x="3362325" y="46624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20" name="Text Box 61"/>
          <p:cNvSpPr txBox="1"/>
          <p:nvPr/>
        </p:nvSpPr>
        <p:spPr>
          <a:xfrm>
            <a:off x="2162175" y="3860800"/>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VD</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21" name="Text Box 64"/>
          <p:cNvSpPr txBox="1"/>
          <p:nvPr/>
        </p:nvSpPr>
        <p:spPr>
          <a:xfrm>
            <a:off x="6229350" y="5881688"/>
            <a:ext cx="863600" cy="427037"/>
          </a:xfrm>
          <a:prstGeom prst="rect">
            <a:avLst/>
          </a:prstGeom>
          <a:noFill/>
          <a:ln w="19050">
            <a:noFill/>
          </a:ln>
        </p:spPr>
        <p:txBody>
          <a:bodyPr lIns="0" tIns="0" rIns="0" bIns="0"/>
          <a:lstStyle/>
          <a:p>
            <a:pPr algn="just" eaLnBrk="0" hangingPunct="0"/>
            <a:r>
              <a:rPr lang="en-US" altLang="zh-CN" sz="2000" dirty="0">
                <a:solidFill>
                  <a:srgbClr val="CC0066"/>
                </a:solidFill>
                <a:latin typeface="Arial" panose="020B0604020202020204" pitchFamily="34" charset="0"/>
                <a:ea typeface="黑体" panose="02010609060101010101" pitchFamily="49" charset="-122"/>
              </a:rPr>
              <a:t>4558</a:t>
            </a:r>
            <a:endParaRPr lang="en-US" altLang="zh-CN" sz="2000" baseline="-25000" dirty="0">
              <a:solidFill>
                <a:srgbClr val="CC0066"/>
              </a:solidFill>
              <a:latin typeface="Arial" panose="020B0604020202020204" pitchFamily="34" charset="0"/>
              <a:ea typeface="黑体" panose="02010609060101010101" pitchFamily="49" charset="-122"/>
            </a:endParaRPr>
          </a:p>
        </p:txBody>
      </p:sp>
      <p:sp>
        <p:nvSpPr>
          <p:cNvPr id="44122" name="Line 134"/>
          <p:cNvSpPr/>
          <p:nvPr/>
        </p:nvSpPr>
        <p:spPr>
          <a:xfrm>
            <a:off x="5927725" y="2492375"/>
            <a:ext cx="1008063" cy="0"/>
          </a:xfrm>
          <a:prstGeom prst="line">
            <a:avLst/>
          </a:prstGeom>
          <a:ln w="19050" cap="flat" cmpd="sng">
            <a:solidFill>
              <a:srgbClr val="000000"/>
            </a:solidFill>
            <a:prstDash val="solid"/>
            <a:headEnd type="none" w="med" len="med"/>
            <a:tailEnd type="none" w="med" len="med"/>
          </a:ln>
        </p:spPr>
      </p:sp>
      <p:sp>
        <p:nvSpPr>
          <p:cNvPr id="44123" name="Line 135"/>
          <p:cNvSpPr/>
          <p:nvPr/>
        </p:nvSpPr>
        <p:spPr>
          <a:xfrm>
            <a:off x="6961188" y="2454275"/>
            <a:ext cx="287337" cy="469900"/>
          </a:xfrm>
          <a:prstGeom prst="line">
            <a:avLst/>
          </a:prstGeom>
          <a:ln w="19050" cap="flat" cmpd="sng">
            <a:solidFill>
              <a:schemeClr val="tx1"/>
            </a:solidFill>
            <a:prstDash val="solid"/>
            <a:headEnd type="none" w="med" len="med"/>
            <a:tailEnd type="none" w="med" len="med"/>
          </a:ln>
        </p:spPr>
      </p:sp>
      <p:sp>
        <p:nvSpPr>
          <p:cNvPr id="44124" name="Line 136"/>
          <p:cNvSpPr/>
          <p:nvPr/>
        </p:nvSpPr>
        <p:spPr>
          <a:xfrm>
            <a:off x="7250113" y="2924175"/>
            <a:ext cx="333375" cy="0"/>
          </a:xfrm>
          <a:prstGeom prst="line">
            <a:avLst/>
          </a:prstGeom>
          <a:ln w="19050" cap="flat" cmpd="sng">
            <a:solidFill>
              <a:srgbClr val="000000"/>
            </a:solidFill>
            <a:prstDash val="solid"/>
            <a:headEnd type="none" w="med" len="med"/>
            <a:tailEnd type="none" w="med" len="med"/>
          </a:ln>
        </p:spPr>
      </p:sp>
      <p:sp>
        <p:nvSpPr>
          <p:cNvPr id="44125" name="Line 137"/>
          <p:cNvSpPr/>
          <p:nvPr/>
        </p:nvSpPr>
        <p:spPr>
          <a:xfrm>
            <a:off x="5927725" y="3284538"/>
            <a:ext cx="1008063" cy="0"/>
          </a:xfrm>
          <a:prstGeom prst="line">
            <a:avLst/>
          </a:prstGeom>
          <a:ln w="19050" cap="flat" cmpd="sng">
            <a:solidFill>
              <a:srgbClr val="000000"/>
            </a:solidFill>
            <a:prstDash val="solid"/>
            <a:headEnd type="none" w="med" len="med"/>
            <a:tailEnd type="none" w="med" len="med"/>
          </a:ln>
        </p:spPr>
      </p:sp>
      <p:sp>
        <p:nvSpPr>
          <p:cNvPr id="44126" name="Line 138"/>
          <p:cNvSpPr/>
          <p:nvPr/>
        </p:nvSpPr>
        <p:spPr>
          <a:xfrm>
            <a:off x="6432550" y="2133600"/>
            <a:ext cx="0" cy="287338"/>
          </a:xfrm>
          <a:prstGeom prst="line">
            <a:avLst/>
          </a:prstGeom>
          <a:ln w="19050" cap="flat" cmpd="sng">
            <a:solidFill>
              <a:schemeClr val="tx1"/>
            </a:solidFill>
            <a:prstDash val="solid"/>
            <a:headEnd type="none" w="med" len="med"/>
            <a:tailEnd type="triangle" w="sm" len="lg"/>
          </a:ln>
        </p:spPr>
      </p:sp>
      <p:sp>
        <p:nvSpPr>
          <p:cNvPr id="44127" name="Line 139"/>
          <p:cNvSpPr/>
          <p:nvPr/>
        </p:nvSpPr>
        <p:spPr>
          <a:xfrm>
            <a:off x="6432550" y="2936875"/>
            <a:ext cx="0" cy="287338"/>
          </a:xfrm>
          <a:prstGeom prst="line">
            <a:avLst/>
          </a:prstGeom>
          <a:ln w="19050" cap="flat" cmpd="sng">
            <a:solidFill>
              <a:schemeClr val="tx1"/>
            </a:solidFill>
            <a:prstDash val="solid"/>
            <a:headEnd type="none" w="med" len="med"/>
            <a:tailEnd type="triangle" w="sm" len="lg"/>
          </a:ln>
        </p:spPr>
      </p:sp>
      <p:sp>
        <p:nvSpPr>
          <p:cNvPr id="44128" name="Line 140"/>
          <p:cNvSpPr/>
          <p:nvPr/>
        </p:nvSpPr>
        <p:spPr>
          <a:xfrm>
            <a:off x="6432550" y="2924175"/>
            <a:ext cx="358775" cy="0"/>
          </a:xfrm>
          <a:prstGeom prst="line">
            <a:avLst/>
          </a:prstGeom>
          <a:ln w="19050" cap="flat" cmpd="sng">
            <a:solidFill>
              <a:srgbClr val="000000"/>
            </a:solidFill>
            <a:prstDash val="solid"/>
            <a:headEnd type="none" w="med" len="med"/>
            <a:tailEnd type="none" w="med" len="med"/>
          </a:ln>
        </p:spPr>
      </p:sp>
      <p:sp>
        <p:nvSpPr>
          <p:cNvPr id="44129" name="Line 141"/>
          <p:cNvSpPr/>
          <p:nvPr/>
        </p:nvSpPr>
        <p:spPr>
          <a:xfrm>
            <a:off x="6432550" y="2133600"/>
            <a:ext cx="358775" cy="0"/>
          </a:xfrm>
          <a:prstGeom prst="line">
            <a:avLst/>
          </a:prstGeom>
          <a:ln w="19050" cap="flat" cmpd="sng">
            <a:solidFill>
              <a:srgbClr val="000000"/>
            </a:solidFill>
            <a:prstDash val="solid"/>
            <a:headEnd type="none" w="med" len="med"/>
            <a:tailEnd type="none" w="med" len="med"/>
          </a:ln>
        </p:spPr>
      </p:sp>
      <p:sp>
        <p:nvSpPr>
          <p:cNvPr id="44130" name="Line 142"/>
          <p:cNvSpPr/>
          <p:nvPr/>
        </p:nvSpPr>
        <p:spPr>
          <a:xfrm>
            <a:off x="6791325" y="2133600"/>
            <a:ext cx="0" cy="358775"/>
          </a:xfrm>
          <a:prstGeom prst="line">
            <a:avLst/>
          </a:prstGeom>
          <a:ln w="19050" cap="flat" cmpd="sng">
            <a:solidFill>
              <a:schemeClr val="tx1"/>
            </a:solidFill>
            <a:prstDash val="solid"/>
            <a:headEnd type="none" w="med" len="med"/>
            <a:tailEnd type="none" w="med" len="med"/>
          </a:ln>
        </p:spPr>
      </p:sp>
      <p:sp>
        <p:nvSpPr>
          <p:cNvPr id="44131" name="Line 143"/>
          <p:cNvSpPr/>
          <p:nvPr/>
        </p:nvSpPr>
        <p:spPr>
          <a:xfrm>
            <a:off x="6791325" y="2924175"/>
            <a:ext cx="0" cy="358775"/>
          </a:xfrm>
          <a:prstGeom prst="line">
            <a:avLst/>
          </a:prstGeom>
          <a:ln w="19050" cap="flat" cmpd="sng">
            <a:solidFill>
              <a:schemeClr val="tx1"/>
            </a:solidFill>
            <a:prstDash val="solid"/>
            <a:headEnd type="none" w="med" len="med"/>
            <a:tailEnd type="none" w="med" len="med"/>
          </a:ln>
        </p:spPr>
      </p:sp>
      <p:sp>
        <p:nvSpPr>
          <p:cNvPr id="44132" name="Line 144"/>
          <p:cNvSpPr/>
          <p:nvPr/>
        </p:nvSpPr>
        <p:spPr>
          <a:xfrm>
            <a:off x="6897688" y="5445125"/>
            <a:ext cx="1152525" cy="0"/>
          </a:xfrm>
          <a:prstGeom prst="line">
            <a:avLst/>
          </a:prstGeom>
          <a:ln w="19050" cap="flat" cmpd="sng">
            <a:solidFill>
              <a:schemeClr val="tx1"/>
            </a:solidFill>
            <a:prstDash val="solid"/>
            <a:headEnd type="none" w="med" len="med"/>
            <a:tailEnd type="none" w="med" len="med"/>
          </a:ln>
        </p:spPr>
      </p:sp>
      <p:sp>
        <p:nvSpPr>
          <p:cNvPr id="44133" name="Line 145"/>
          <p:cNvSpPr/>
          <p:nvPr/>
        </p:nvSpPr>
        <p:spPr>
          <a:xfrm>
            <a:off x="1535113" y="6237288"/>
            <a:ext cx="5256212" cy="6350"/>
          </a:xfrm>
          <a:prstGeom prst="line">
            <a:avLst/>
          </a:prstGeom>
          <a:ln w="19050" cap="flat" cmpd="sng">
            <a:solidFill>
              <a:schemeClr val="tx1"/>
            </a:solidFill>
            <a:prstDash val="solid"/>
            <a:headEnd type="none" w="med" len="med"/>
            <a:tailEnd type="none" w="med" len="med"/>
          </a:ln>
        </p:spPr>
      </p:sp>
      <p:sp>
        <p:nvSpPr>
          <p:cNvPr id="44134" name="Line 146"/>
          <p:cNvSpPr/>
          <p:nvPr/>
        </p:nvSpPr>
        <p:spPr>
          <a:xfrm>
            <a:off x="6791325" y="5876925"/>
            <a:ext cx="0" cy="360363"/>
          </a:xfrm>
          <a:prstGeom prst="line">
            <a:avLst/>
          </a:prstGeom>
          <a:ln w="19050" cap="flat" cmpd="sng">
            <a:solidFill>
              <a:schemeClr val="tx1"/>
            </a:solidFill>
            <a:prstDash val="solid"/>
            <a:headEnd type="none" w="med" len="med"/>
            <a:tailEnd type="none" w="med" len="med"/>
          </a:ln>
        </p:spPr>
      </p:sp>
      <p:sp>
        <p:nvSpPr>
          <p:cNvPr id="44135" name="Line 147"/>
          <p:cNvSpPr/>
          <p:nvPr/>
        </p:nvSpPr>
        <p:spPr>
          <a:xfrm flipH="1">
            <a:off x="6791325" y="6021388"/>
            <a:ext cx="288925" cy="0"/>
          </a:xfrm>
          <a:prstGeom prst="line">
            <a:avLst/>
          </a:prstGeom>
          <a:ln w="19050" cap="flat" cmpd="sng">
            <a:solidFill>
              <a:srgbClr val="000000"/>
            </a:solidFill>
            <a:prstDash val="solid"/>
            <a:headEnd type="none" w="med" len="med"/>
            <a:tailEnd type="none" w="med" len="med"/>
          </a:ln>
        </p:spPr>
      </p:sp>
      <p:sp>
        <p:nvSpPr>
          <p:cNvPr id="44136" name="Line 150"/>
          <p:cNvSpPr/>
          <p:nvPr/>
        </p:nvSpPr>
        <p:spPr>
          <a:xfrm flipH="1">
            <a:off x="7177088" y="6008688"/>
            <a:ext cx="288925" cy="0"/>
          </a:xfrm>
          <a:prstGeom prst="line">
            <a:avLst/>
          </a:prstGeom>
          <a:ln w="19050" cap="flat" cmpd="sng">
            <a:solidFill>
              <a:srgbClr val="000000"/>
            </a:solidFill>
            <a:prstDash val="solid"/>
            <a:headEnd type="none" w="med" len="med"/>
            <a:tailEnd type="none" w="med" len="med"/>
          </a:ln>
        </p:spPr>
      </p:sp>
      <p:sp>
        <p:nvSpPr>
          <p:cNvPr id="44137" name="Line 151"/>
          <p:cNvSpPr/>
          <p:nvPr/>
        </p:nvSpPr>
        <p:spPr>
          <a:xfrm>
            <a:off x="7316788" y="6224588"/>
            <a:ext cx="287337" cy="0"/>
          </a:xfrm>
          <a:prstGeom prst="line">
            <a:avLst/>
          </a:prstGeom>
          <a:ln w="28575" cap="flat" cmpd="sng">
            <a:solidFill>
              <a:schemeClr val="tx1"/>
            </a:solidFill>
            <a:prstDash val="solid"/>
            <a:headEnd type="none" w="med" len="med"/>
            <a:tailEnd type="none" w="med" len="med"/>
          </a:ln>
        </p:spPr>
      </p:sp>
      <p:sp>
        <p:nvSpPr>
          <p:cNvPr id="44138" name="Line 152"/>
          <p:cNvSpPr/>
          <p:nvPr/>
        </p:nvSpPr>
        <p:spPr>
          <a:xfrm>
            <a:off x="5783263" y="6021388"/>
            <a:ext cx="287337" cy="0"/>
          </a:xfrm>
          <a:prstGeom prst="line">
            <a:avLst/>
          </a:prstGeom>
          <a:ln w="28575" cap="flat" cmpd="sng">
            <a:solidFill>
              <a:schemeClr val="tx1"/>
            </a:solidFill>
            <a:prstDash val="solid"/>
            <a:headEnd type="none" w="med" len="med"/>
            <a:tailEnd type="none" w="med" len="med"/>
          </a:ln>
        </p:spPr>
      </p:sp>
      <p:sp>
        <p:nvSpPr>
          <p:cNvPr id="44139" name="Line 153"/>
          <p:cNvSpPr/>
          <p:nvPr/>
        </p:nvSpPr>
        <p:spPr>
          <a:xfrm>
            <a:off x="5927725" y="5661025"/>
            <a:ext cx="360363" cy="0"/>
          </a:xfrm>
          <a:prstGeom prst="line">
            <a:avLst/>
          </a:prstGeom>
          <a:ln w="19050" cap="flat" cmpd="sng">
            <a:solidFill>
              <a:srgbClr val="000000"/>
            </a:solidFill>
            <a:prstDash val="solid"/>
            <a:headEnd type="none" w="med" len="med"/>
            <a:tailEnd type="none" w="med" len="med"/>
          </a:ln>
        </p:spPr>
      </p:sp>
      <p:sp>
        <p:nvSpPr>
          <p:cNvPr id="44140" name="Line 154"/>
          <p:cNvSpPr/>
          <p:nvPr/>
        </p:nvSpPr>
        <p:spPr>
          <a:xfrm>
            <a:off x="5927725" y="5661025"/>
            <a:ext cx="0" cy="360363"/>
          </a:xfrm>
          <a:prstGeom prst="line">
            <a:avLst/>
          </a:prstGeom>
          <a:ln w="19050" cap="flat" cmpd="sng">
            <a:solidFill>
              <a:schemeClr val="tx1"/>
            </a:solidFill>
            <a:prstDash val="solid"/>
            <a:headEnd type="none" w="med" len="med"/>
            <a:tailEnd type="none" w="med" len="med"/>
          </a:ln>
        </p:spPr>
      </p:sp>
      <p:sp>
        <p:nvSpPr>
          <p:cNvPr id="44141" name="Text Box 155"/>
          <p:cNvSpPr txBox="1"/>
          <p:nvPr/>
        </p:nvSpPr>
        <p:spPr>
          <a:xfrm>
            <a:off x="2151063" y="5657850"/>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VD</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42" name="Text Box 156"/>
          <p:cNvSpPr txBox="1"/>
          <p:nvPr/>
        </p:nvSpPr>
        <p:spPr>
          <a:xfrm>
            <a:off x="887413" y="6064250"/>
            <a:ext cx="93662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-15V</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43" name="Text Box 157"/>
          <p:cNvSpPr txBox="1"/>
          <p:nvPr/>
        </p:nvSpPr>
        <p:spPr>
          <a:xfrm>
            <a:off x="3379788" y="51450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44" name="Text Box 158"/>
          <p:cNvSpPr txBox="1"/>
          <p:nvPr/>
        </p:nvSpPr>
        <p:spPr>
          <a:xfrm>
            <a:off x="3263900" y="5661025"/>
            <a:ext cx="863600" cy="427038"/>
          </a:xfrm>
          <a:prstGeom prst="rect">
            <a:avLst/>
          </a:prstGeom>
          <a:noFill/>
          <a:ln w="19050">
            <a:noFill/>
          </a:ln>
        </p:spPr>
        <p:txBody>
          <a:bodyPr lIns="0" tIns="0" rIns="0" bIns="0"/>
          <a:lstStyle/>
          <a:p>
            <a:pPr algn="just" eaLnBrk="0" hangingPunct="0"/>
            <a:r>
              <a:rPr lang="en-US" altLang="zh-CN" sz="2000" dirty="0">
                <a:solidFill>
                  <a:srgbClr val="CC0066"/>
                </a:solidFill>
                <a:latin typeface="Arial" panose="020B0604020202020204" pitchFamily="34" charset="0"/>
                <a:ea typeface="黑体" panose="02010609060101010101" pitchFamily="49" charset="-122"/>
              </a:rPr>
              <a:t>µA741</a:t>
            </a:r>
            <a:endParaRPr lang="en-US" altLang="zh-CN" sz="2000" baseline="-25000" dirty="0">
              <a:solidFill>
                <a:srgbClr val="CC0066"/>
              </a:solidFill>
              <a:latin typeface="Arial" panose="020B0604020202020204" pitchFamily="34" charset="0"/>
              <a:ea typeface="黑体" panose="02010609060101010101" pitchFamily="49" charset="-122"/>
            </a:endParaRPr>
          </a:p>
        </p:txBody>
      </p:sp>
      <p:sp>
        <p:nvSpPr>
          <p:cNvPr id="44145" name="Text Box 159"/>
          <p:cNvSpPr txBox="1"/>
          <p:nvPr/>
        </p:nvSpPr>
        <p:spPr>
          <a:xfrm>
            <a:off x="4165600" y="49418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6</a:t>
            </a:r>
            <a:endParaRPr lang="en-US" altLang="zh-CN" sz="2000" baseline="-25000" dirty="0">
              <a:solidFill>
                <a:srgbClr val="000099"/>
              </a:solidFill>
              <a:latin typeface="Arial" panose="020B0604020202020204" pitchFamily="34" charset="0"/>
              <a:ea typeface="黑体" panose="02010609060101010101" pitchFamily="49" charset="-122"/>
            </a:endParaRPr>
          </a:p>
        </p:txBody>
      </p:sp>
      <p:grpSp>
        <p:nvGrpSpPr>
          <p:cNvPr id="44146" name="Group 235"/>
          <p:cNvGrpSpPr/>
          <p:nvPr/>
        </p:nvGrpSpPr>
        <p:grpSpPr>
          <a:xfrm>
            <a:off x="4032250" y="4175125"/>
            <a:ext cx="61913" cy="76200"/>
            <a:chOff x="2540" y="2630"/>
            <a:chExt cx="39" cy="48"/>
          </a:xfrm>
        </p:grpSpPr>
        <p:sp>
          <p:nvSpPr>
            <p:cNvPr id="44189" name="Oval 161"/>
            <p:cNvSpPr/>
            <p:nvPr/>
          </p:nvSpPr>
          <p:spPr>
            <a:xfrm>
              <a:off x="2540" y="2630"/>
              <a:ext cx="39" cy="48"/>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90" name="Oval 162"/>
            <p:cNvSpPr/>
            <p:nvPr/>
          </p:nvSpPr>
          <p:spPr>
            <a:xfrm>
              <a:off x="2550" y="2639"/>
              <a:ext cx="19" cy="28"/>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91" name="Oval 163"/>
            <p:cNvSpPr/>
            <p:nvPr/>
          </p:nvSpPr>
          <p:spPr>
            <a:xfrm>
              <a:off x="2555" y="2650"/>
              <a:ext cx="8" cy="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44147" name="Text Box 164"/>
          <p:cNvSpPr txBox="1"/>
          <p:nvPr/>
        </p:nvSpPr>
        <p:spPr>
          <a:xfrm>
            <a:off x="3394075" y="43656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48" name="Text Box 165"/>
          <p:cNvSpPr txBox="1"/>
          <p:nvPr/>
        </p:nvSpPr>
        <p:spPr>
          <a:xfrm>
            <a:off x="3646488" y="43656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8</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49" name="Text Box 166"/>
          <p:cNvSpPr txBox="1"/>
          <p:nvPr/>
        </p:nvSpPr>
        <p:spPr>
          <a:xfrm>
            <a:off x="3916363" y="43656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7</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50" name="Text Box 167"/>
          <p:cNvSpPr txBox="1"/>
          <p:nvPr/>
        </p:nvSpPr>
        <p:spPr>
          <a:xfrm>
            <a:off x="4073525" y="56229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51" name="Line 168"/>
          <p:cNvSpPr/>
          <p:nvPr/>
        </p:nvSpPr>
        <p:spPr>
          <a:xfrm>
            <a:off x="4665663" y="5937250"/>
            <a:ext cx="0" cy="215900"/>
          </a:xfrm>
          <a:prstGeom prst="line">
            <a:avLst/>
          </a:prstGeom>
          <a:ln w="19050" cap="flat" cmpd="sng">
            <a:solidFill>
              <a:schemeClr val="tx1"/>
            </a:solidFill>
            <a:prstDash val="solid"/>
            <a:headEnd type="none" w="med" len="med"/>
            <a:tailEnd type="none" w="med" len="med"/>
          </a:ln>
        </p:spPr>
      </p:sp>
      <p:sp>
        <p:nvSpPr>
          <p:cNvPr id="44152" name="Line 169"/>
          <p:cNvSpPr/>
          <p:nvPr/>
        </p:nvSpPr>
        <p:spPr>
          <a:xfrm>
            <a:off x="4008438" y="5661025"/>
            <a:ext cx="0" cy="576263"/>
          </a:xfrm>
          <a:prstGeom prst="line">
            <a:avLst/>
          </a:prstGeom>
          <a:ln w="19050" cap="flat" cmpd="sng">
            <a:solidFill>
              <a:schemeClr val="tx1"/>
            </a:solidFill>
            <a:prstDash val="solid"/>
            <a:headEnd type="none" w="med" len="med"/>
            <a:tailEnd type="none" w="med" len="med"/>
          </a:ln>
        </p:spPr>
      </p:sp>
      <p:sp>
        <p:nvSpPr>
          <p:cNvPr id="44153" name="Line 170"/>
          <p:cNvSpPr/>
          <p:nvPr/>
        </p:nvSpPr>
        <p:spPr>
          <a:xfrm flipH="1">
            <a:off x="4008438" y="5937250"/>
            <a:ext cx="288925" cy="0"/>
          </a:xfrm>
          <a:prstGeom prst="line">
            <a:avLst/>
          </a:prstGeom>
          <a:ln w="19050" cap="flat" cmpd="sng">
            <a:solidFill>
              <a:srgbClr val="000000"/>
            </a:solidFill>
            <a:prstDash val="solid"/>
            <a:headEnd type="none" w="med" len="med"/>
            <a:tailEnd type="none" w="med" len="med"/>
          </a:ln>
        </p:spPr>
      </p:sp>
      <p:sp>
        <p:nvSpPr>
          <p:cNvPr id="44154" name="Line 173"/>
          <p:cNvSpPr/>
          <p:nvPr/>
        </p:nvSpPr>
        <p:spPr>
          <a:xfrm flipH="1">
            <a:off x="4381500" y="5937250"/>
            <a:ext cx="288925" cy="0"/>
          </a:xfrm>
          <a:prstGeom prst="line">
            <a:avLst/>
          </a:prstGeom>
          <a:ln w="19050" cap="flat" cmpd="sng">
            <a:solidFill>
              <a:srgbClr val="000000"/>
            </a:solidFill>
            <a:prstDash val="solid"/>
            <a:headEnd type="none" w="med" len="med"/>
            <a:tailEnd type="none" w="med" len="med"/>
          </a:ln>
        </p:spPr>
      </p:sp>
      <p:sp>
        <p:nvSpPr>
          <p:cNvPr id="44155" name="Line 174"/>
          <p:cNvSpPr/>
          <p:nvPr/>
        </p:nvSpPr>
        <p:spPr>
          <a:xfrm>
            <a:off x="4533900" y="6153150"/>
            <a:ext cx="287338" cy="0"/>
          </a:xfrm>
          <a:prstGeom prst="line">
            <a:avLst/>
          </a:prstGeom>
          <a:ln w="28575" cap="flat" cmpd="sng">
            <a:solidFill>
              <a:schemeClr val="tx1"/>
            </a:solidFill>
            <a:prstDash val="solid"/>
            <a:headEnd type="none" w="med" len="med"/>
            <a:tailEnd type="none" w="med" len="med"/>
          </a:ln>
        </p:spPr>
      </p:sp>
      <p:sp>
        <p:nvSpPr>
          <p:cNvPr id="44156" name="Text Box 175"/>
          <p:cNvSpPr txBox="1"/>
          <p:nvPr/>
        </p:nvSpPr>
        <p:spPr>
          <a:xfrm>
            <a:off x="4127500" y="383222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P</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57" name="Line 176"/>
          <p:cNvSpPr/>
          <p:nvPr/>
        </p:nvSpPr>
        <p:spPr>
          <a:xfrm>
            <a:off x="3086100" y="5445125"/>
            <a:ext cx="0" cy="288925"/>
          </a:xfrm>
          <a:prstGeom prst="line">
            <a:avLst/>
          </a:prstGeom>
          <a:ln w="19050" cap="flat" cmpd="sng">
            <a:solidFill>
              <a:schemeClr val="tx1"/>
            </a:solidFill>
            <a:prstDash val="solid"/>
            <a:headEnd type="none" w="med" len="med"/>
            <a:tailEnd type="none" w="med" len="med"/>
          </a:ln>
        </p:spPr>
      </p:sp>
      <p:sp>
        <p:nvSpPr>
          <p:cNvPr id="44158" name="Text Box 177"/>
          <p:cNvSpPr txBox="1"/>
          <p:nvPr/>
        </p:nvSpPr>
        <p:spPr>
          <a:xfrm>
            <a:off x="4838700" y="5191125"/>
            <a:ext cx="355600" cy="4270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4159" name="Text Box 178"/>
          <p:cNvSpPr txBox="1"/>
          <p:nvPr/>
        </p:nvSpPr>
        <p:spPr>
          <a:xfrm>
            <a:off x="5319713" y="481012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60" name="Text Box 179"/>
          <p:cNvSpPr txBox="1"/>
          <p:nvPr/>
        </p:nvSpPr>
        <p:spPr>
          <a:xfrm>
            <a:off x="4416425" y="191611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61" name="Text Box 180"/>
          <p:cNvSpPr txBox="1"/>
          <p:nvPr/>
        </p:nvSpPr>
        <p:spPr>
          <a:xfrm>
            <a:off x="4416425" y="270827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1a</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62" name="Text Box 181"/>
          <p:cNvSpPr txBox="1"/>
          <p:nvPr/>
        </p:nvSpPr>
        <p:spPr>
          <a:xfrm>
            <a:off x="7080250" y="2344738"/>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1b</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63" name="Line 183"/>
          <p:cNvSpPr/>
          <p:nvPr/>
        </p:nvSpPr>
        <p:spPr>
          <a:xfrm flipV="1">
            <a:off x="4703763" y="1819275"/>
            <a:ext cx="792162" cy="1368425"/>
          </a:xfrm>
          <a:prstGeom prst="line">
            <a:avLst/>
          </a:prstGeom>
          <a:ln w="19050" cap="flat" cmpd="sng">
            <a:solidFill>
              <a:schemeClr val="tx1"/>
            </a:solidFill>
            <a:prstDash val="dash"/>
            <a:headEnd type="none" w="med" len="med"/>
            <a:tailEnd type="none" w="med" len="med"/>
          </a:ln>
        </p:spPr>
      </p:sp>
      <p:sp>
        <p:nvSpPr>
          <p:cNvPr id="44164" name="Line 184"/>
          <p:cNvSpPr/>
          <p:nvPr/>
        </p:nvSpPr>
        <p:spPr>
          <a:xfrm>
            <a:off x="5495925" y="1844675"/>
            <a:ext cx="2389188" cy="0"/>
          </a:xfrm>
          <a:prstGeom prst="line">
            <a:avLst/>
          </a:prstGeom>
          <a:ln w="19050" cap="flat" cmpd="sng">
            <a:solidFill>
              <a:schemeClr val="tx1"/>
            </a:solidFill>
            <a:prstDash val="dash"/>
            <a:headEnd type="none" w="med" len="med"/>
            <a:tailEnd type="none" w="med" len="med"/>
          </a:ln>
        </p:spPr>
      </p:sp>
      <p:sp>
        <p:nvSpPr>
          <p:cNvPr id="44165" name="Line 185"/>
          <p:cNvSpPr/>
          <p:nvPr/>
        </p:nvSpPr>
        <p:spPr>
          <a:xfrm flipH="1">
            <a:off x="7359650" y="1857375"/>
            <a:ext cx="490538" cy="1079500"/>
          </a:xfrm>
          <a:prstGeom prst="line">
            <a:avLst/>
          </a:prstGeom>
          <a:ln w="19050" cap="flat" cmpd="sng">
            <a:solidFill>
              <a:schemeClr val="tx1"/>
            </a:solidFill>
            <a:prstDash val="dash"/>
            <a:headEnd type="none" w="med" len="med"/>
            <a:tailEnd type="none" w="med" len="med"/>
          </a:ln>
        </p:spPr>
      </p:sp>
      <p:graphicFrame>
        <p:nvGraphicFramePr>
          <p:cNvPr id="44036" name="Object 186"/>
          <p:cNvGraphicFramePr>
            <a:graphicFrameLocks/>
          </p:cNvGraphicFramePr>
          <p:nvPr/>
        </p:nvGraphicFramePr>
        <p:xfrm>
          <a:off x="5711825" y="2136775"/>
          <a:ext cx="647700" cy="271463"/>
        </p:xfrm>
        <a:graphic>
          <a:graphicData uri="http://schemas.openxmlformats.org/presentationml/2006/ole">
            <p:oleObj spid="_x0000_s203779" r:id="rId5" imgW="457002" imgH="190417" progId="Equation.DSMT4">
              <p:embed/>
            </p:oleObj>
          </a:graphicData>
        </a:graphic>
      </p:graphicFrame>
      <p:graphicFrame>
        <p:nvGraphicFramePr>
          <p:cNvPr id="44037" name="Object 189"/>
          <p:cNvGraphicFramePr>
            <a:graphicFrameLocks/>
          </p:cNvGraphicFramePr>
          <p:nvPr/>
        </p:nvGraphicFramePr>
        <p:xfrm>
          <a:off x="3644900" y="2222500"/>
          <a:ext cx="76200" cy="190500"/>
        </p:xfrm>
        <a:graphic>
          <a:graphicData uri="http://schemas.openxmlformats.org/presentationml/2006/ole">
            <p:oleObj spid="_x0000_s203778" r:id="rId6" imgW="75969" imgH="189923" progId="Equation.DSMT4">
              <p:embed/>
            </p:oleObj>
          </a:graphicData>
        </a:graphic>
      </p:graphicFrame>
      <p:graphicFrame>
        <p:nvGraphicFramePr>
          <p:cNvPr id="44038" name="Object 192"/>
          <p:cNvGraphicFramePr>
            <a:graphicFrameLocks/>
          </p:cNvGraphicFramePr>
          <p:nvPr>
            <p:ph sz="quarter" idx="3"/>
          </p:nvPr>
        </p:nvGraphicFramePr>
        <p:xfrm>
          <a:off x="3649663" y="3068638"/>
          <a:ext cx="76200" cy="190500"/>
        </p:xfrm>
        <a:graphic>
          <a:graphicData uri="http://schemas.openxmlformats.org/presentationml/2006/ole">
            <p:oleObj spid="_x0000_s203777" r:id="rId7" imgW="75969" imgH="189923" progId="Equation.DSMT4">
              <p:embed/>
            </p:oleObj>
          </a:graphicData>
        </a:graphic>
      </p:graphicFrame>
      <p:sp>
        <p:nvSpPr>
          <p:cNvPr id="44166" name="Text Box 196"/>
          <p:cNvSpPr txBox="1"/>
          <p:nvPr/>
        </p:nvSpPr>
        <p:spPr>
          <a:xfrm>
            <a:off x="1547813" y="2251075"/>
            <a:ext cx="1439862"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实例</a:t>
            </a:r>
            <a:r>
              <a:rPr lang="en-US" altLang="zh-CN" sz="2400" dirty="0">
                <a:latin typeface="Arial" panose="020B0604020202020204" pitchFamily="34" charset="0"/>
                <a:ea typeface="黑体" panose="02010609060101010101" pitchFamily="49" charset="-122"/>
              </a:rPr>
              <a:t>1</a:t>
            </a:r>
          </a:p>
        </p:txBody>
      </p:sp>
      <p:sp>
        <p:nvSpPr>
          <p:cNvPr id="44167" name="Rectangle 209"/>
          <p:cNvSpPr/>
          <p:nvPr/>
        </p:nvSpPr>
        <p:spPr>
          <a:xfrm rot="-5400000">
            <a:off x="3652838" y="4151313"/>
            <a:ext cx="307975" cy="10477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68" name="Rectangle 210"/>
          <p:cNvSpPr/>
          <p:nvPr/>
        </p:nvSpPr>
        <p:spPr>
          <a:xfrm>
            <a:off x="1928813" y="4881563"/>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69" name="Rectangle 212"/>
          <p:cNvSpPr/>
          <p:nvPr/>
        </p:nvSpPr>
        <p:spPr>
          <a:xfrm>
            <a:off x="3563938" y="208597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70" name="Rectangle 213"/>
          <p:cNvSpPr/>
          <p:nvPr/>
        </p:nvSpPr>
        <p:spPr>
          <a:xfrm>
            <a:off x="3563938" y="244633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71" name="Rectangle 214"/>
          <p:cNvSpPr/>
          <p:nvPr/>
        </p:nvSpPr>
        <p:spPr>
          <a:xfrm>
            <a:off x="6280150" y="243363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72" name="Rectangle 215"/>
          <p:cNvSpPr/>
          <p:nvPr/>
        </p:nvSpPr>
        <p:spPr>
          <a:xfrm>
            <a:off x="6275388" y="321310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73" name="Rectangle 216"/>
          <p:cNvSpPr/>
          <p:nvPr/>
        </p:nvSpPr>
        <p:spPr>
          <a:xfrm>
            <a:off x="5292725" y="517842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74" name="Rectangle 217"/>
          <p:cNvSpPr/>
          <p:nvPr/>
        </p:nvSpPr>
        <p:spPr>
          <a:xfrm rot="-5400000">
            <a:off x="5768975" y="431958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4175" name="Line 220"/>
          <p:cNvSpPr/>
          <p:nvPr/>
        </p:nvSpPr>
        <p:spPr>
          <a:xfrm flipV="1">
            <a:off x="3660775" y="3294063"/>
            <a:ext cx="0" cy="236537"/>
          </a:xfrm>
          <a:prstGeom prst="line">
            <a:avLst/>
          </a:prstGeom>
          <a:ln w="25400" cap="flat" cmpd="sng">
            <a:solidFill>
              <a:srgbClr val="008000"/>
            </a:solidFill>
            <a:prstDash val="solid"/>
            <a:headEnd type="none" w="med" len="med"/>
            <a:tailEnd type="none" w="med" len="med"/>
          </a:ln>
        </p:spPr>
      </p:sp>
      <p:sp>
        <p:nvSpPr>
          <p:cNvPr id="44176" name="Line 221"/>
          <p:cNvSpPr/>
          <p:nvPr/>
        </p:nvSpPr>
        <p:spPr>
          <a:xfrm flipV="1">
            <a:off x="3738563" y="2794000"/>
            <a:ext cx="0" cy="236538"/>
          </a:xfrm>
          <a:prstGeom prst="line">
            <a:avLst/>
          </a:prstGeom>
          <a:ln w="25400" cap="flat" cmpd="sng">
            <a:solidFill>
              <a:srgbClr val="008000"/>
            </a:solidFill>
            <a:prstDash val="solid"/>
            <a:headEnd type="none" w="med" len="med"/>
            <a:tailEnd type="none" w="med" len="med"/>
          </a:ln>
        </p:spPr>
      </p:sp>
      <p:sp>
        <p:nvSpPr>
          <p:cNvPr id="44177" name="Line 222"/>
          <p:cNvSpPr/>
          <p:nvPr/>
        </p:nvSpPr>
        <p:spPr>
          <a:xfrm flipV="1">
            <a:off x="3657600" y="2798763"/>
            <a:ext cx="0" cy="236537"/>
          </a:xfrm>
          <a:prstGeom prst="line">
            <a:avLst/>
          </a:prstGeom>
          <a:ln w="25400" cap="flat" cmpd="sng">
            <a:solidFill>
              <a:srgbClr val="008000"/>
            </a:solidFill>
            <a:prstDash val="solid"/>
            <a:headEnd type="none" w="med" len="med"/>
            <a:tailEnd type="none" w="med" len="med"/>
          </a:ln>
        </p:spPr>
      </p:sp>
      <p:sp>
        <p:nvSpPr>
          <p:cNvPr id="44178" name="Line 223"/>
          <p:cNvSpPr/>
          <p:nvPr/>
        </p:nvSpPr>
        <p:spPr>
          <a:xfrm>
            <a:off x="7045325" y="4365625"/>
            <a:ext cx="228600" cy="0"/>
          </a:xfrm>
          <a:prstGeom prst="line">
            <a:avLst/>
          </a:prstGeom>
          <a:ln w="25400" cap="flat" cmpd="sng">
            <a:solidFill>
              <a:srgbClr val="008000"/>
            </a:solidFill>
            <a:prstDash val="solid"/>
            <a:headEnd type="none" w="med" len="med"/>
            <a:tailEnd type="none" w="med" len="med"/>
          </a:ln>
        </p:spPr>
      </p:sp>
      <p:sp>
        <p:nvSpPr>
          <p:cNvPr id="44179" name="Line 224"/>
          <p:cNvSpPr/>
          <p:nvPr/>
        </p:nvSpPr>
        <p:spPr>
          <a:xfrm>
            <a:off x="7045325" y="4432300"/>
            <a:ext cx="228600" cy="0"/>
          </a:xfrm>
          <a:prstGeom prst="line">
            <a:avLst/>
          </a:prstGeom>
          <a:ln w="25400" cap="flat" cmpd="sng">
            <a:solidFill>
              <a:srgbClr val="008000"/>
            </a:solidFill>
            <a:prstDash val="solid"/>
            <a:headEnd type="none" w="med" len="med"/>
            <a:tailEnd type="none" w="med" len="med"/>
          </a:ln>
        </p:spPr>
      </p:sp>
      <p:sp>
        <p:nvSpPr>
          <p:cNvPr id="44180" name="Line 225"/>
          <p:cNvSpPr/>
          <p:nvPr/>
        </p:nvSpPr>
        <p:spPr>
          <a:xfrm flipV="1">
            <a:off x="4368800" y="5805488"/>
            <a:ext cx="0" cy="236537"/>
          </a:xfrm>
          <a:prstGeom prst="line">
            <a:avLst/>
          </a:prstGeom>
          <a:ln w="25400" cap="flat" cmpd="sng">
            <a:solidFill>
              <a:srgbClr val="008000"/>
            </a:solidFill>
            <a:prstDash val="solid"/>
            <a:headEnd type="none" w="med" len="med"/>
            <a:tailEnd type="none" w="med" len="med"/>
          </a:ln>
        </p:spPr>
      </p:sp>
      <p:sp>
        <p:nvSpPr>
          <p:cNvPr id="44181" name="Line 226"/>
          <p:cNvSpPr/>
          <p:nvPr/>
        </p:nvSpPr>
        <p:spPr>
          <a:xfrm flipV="1">
            <a:off x="4287838" y="5810250"/>
            <a:ext cx="0" cy="236538"/>
          </a:xfrm>
          <a:prstGeom prst="line">
            <a:avLst/>
          </a:prstGeom>
          <a:ln w="25400" cap="flat" cmpd="sng">
            <a:solidFill>
              <a:srgbClr val="008000"/>
            </a:solidFill>
            <a:prstDash val="solid"/>
            <a:headEnd type="none" w="med" len="med"/>
            <a:tailEnd type="none" w="med" len="med"/>
          </a:ln>
        </p:spPr>
      </p:sp>
      <p:sp>
        <p:nvSpPr>
          <p:cNvPr id="44182" name="Line 227"/>
          <p:cNvSpPr/>
          <p:nvPr/>
        </p:nvSpPr>
        <p:spPr>
          <a:xfrm flipV="1">
            <a:off x="7164388" y="5902325"/>
            <a:ext cx="0" cy="236538"/>
          </a:xfrm>
          <a:prstGeom prst="line">
            <a:avLst/>
          </a:prstGeom>
          <a:ln w="25400" cap="flat" cmpd="sng">
            <a:solidFill>
              <a:srgbClr val="008000"/>
            </a:solidFill>
            <a:prstDash val="solid"/>
            <a:headEnd type="none" w="med" len="med"/>
            <a:tailEnd type="none" w="med" len="med"/>
          </a:ln>
        </p:spPr>
      </p:sp>
      <p:sp>
        <p:nvSpPr>
          <p:cNvPr id="44183" name="Line 228"/>
          <p:cNvSpPr/>
          <p:nvPr/>
        </p:nvSpPr>
        <p:spPr>
          <a:xfrm flipV="1">
            <a:off x="7083425" y="5907088"/>
            <a:ext cx="0" cy="236537"/>
          </a:xfrm>
          <a:prstGeom prst="line">
            <a:avLst/>
          </a:prstGeom>
          <a:ln w="25400" cap="flat" cmpd="sng">
            <a:solidFill>
              <a:srgbClr val="008000"/>
            </a:solidFill>
            <a:prstDash val="solid"/>
            <a:headEnd type="none" w="med" len="med"/>
            <a:tailEnd type="none" w="med" len="med"/>
          </a:ln>
        </p:spPr>
      </p:sp>
      <p:sp>
        <p:nvSpPr>
          <p:cNvPr id="44184" name="Text Box 236"/>
          <p:cNvSpPr txBox="1"/>
          <p:nvPr/>
        </p:nvSpPr>
        <p:spPr>
          <a:xfrm>
            <a:off x="6122988" y="49371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85" name="Text Box 237"/>
          <p:cNvSpPr txBox="1"/>
          <p:nvPr/>
        </p:nvSpPr>
        <p:spPr>
          <a:xfrm>
            <a:off x="6122988" y="53609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86" name="Text Box 238"/>
          <p:cNvSpPr txBox="1"/>
          <p:nvPr/>
        </p:nvSpPr>
        <p:spPr>
          <a:xfrm>
            <a:off x="6927850" y="51577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6</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44187" name="Text Box 239"/>
          <p:cNvSpPr txBox="1"/>
          <p:nvPr/>
        </p:nvSpPr>
        <p:spPr>
          <a:xfrm>
            <a:off x="6627813" y="45815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7</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4188" name="Text Box 240"/>
          <p:cNvSpPr txBox="1"/>
          <p:nvPr/>
        </p:nvSpPr>
        <p:spPr>
          <a:xfrm>
            <a:off x="6823075" y="5992813"/>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4" name="Rectangle 2"/>
          <p:cNvSpPr>
            <a:spLocks noGrp="1"/>
          </p:cNvSpPr>
          <p:nvPr>
            <p:ph type="title" sz="quarter"/>
          </p:nvPr>
        </p:nvSpPr>
        <p:spPr>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2.2.9  </a:t>
            </a:r>
            <a:r>
              <a:rPr lang="zh-CN" altLang="en-US" sz="3200" b="1" dirty="0">
                <a:solidFill>
                  <a:srgbClr val="008000"/>
                </a:solidFill>
                <a:latin typeface="Times New Roman" panose="02020603050405020304" pitchFamily="18" charset="0"/>
              </a:rPr>
              <a:t>电荷放大电路</a:t>
            </a:r>
          </a:p>
        </p:txBody>
      </p:sp>
      <p:graphicFrame>
        <p:nvGraphicFramePr>
          <p:cNvPr id="45058" name="Object 214"/>
          <p:cNvGraphicFramePr>
            <a:graphicFrameLocks/>
          </p:cNvGraphicFramePr>
          <p:nvPr>
            <p:ph sz="quarter" idx="1"/>
          </p:nvPr>
        </p:nvGraphicFramePr>
        <p:xfrm>
          <a:off x="7004050" y="3086100"/>
          <a:ext cx="681038" cy="284163"/>
        </p:xfrm>
        <a:graphic>
          <a:graphicData uri="http://schemas.openxmlformats.org/presentationml/2006/ole">
            <p:oleObj spid="_x0000_s204806" r:id="rId3" imgW="457002" imgH="190417" progId="Equation.DSMT4">
              <p:embed/>
            </p:oleObj>
          </a:graphicData>
        </a:graphic>
      </p:graphicFrame>
      <p:graphicFrame>
        <p:nvGraphicFramePr>
          <p:cNvPr id="45059" name="Object 218"/>
          <p:cNvGraphicFramePr>
            <a:graphicFrameLocks/>
          </p:cNvGraphicFramePr>
          <p:nvPr>
            <p:ph sz="quarter" idx="2"/>
          </p:nvPr>
        </p:nvGraphicFramePr>
        <p:xfrm>
          <a:off x="5178425" y="4284663"/>
          <a:ext cx="720725" cy="257175"/>
        </p:xfrm>
        <a:graphic>
          <a:graphicData uri="http://schemas.openxmlformats.org/presentationml/2006/ole">
            <p:oleObj spid="_x0000_s204805" r:id="rId4" imgW="533169" imgH="190417" progId="Equation.DSMT4">
              <p:embed/>
            </p:oleObj>
          </a:graphicData>
        </a:graphic>
      </p:graphicFrame>
      <p:graphicFrame>
        <p:nvGraphicFramePr>
          <p:cNvPr id="45060" name="Object 221"/>
          <p:cNvGraphicFramePr>
            <a:graphicFrameLocks/>
          </p:cNvGraphicFramePr>
          <p:nvPr>
            <p:ph sz="quarter" idx="3"/>
          </p:nvPr>
        </p:nvGraphicFramePr>
        <p:xfrm>
          <a:off x="5630863" y="4945063"/>
          <a:ext cx="758825" cy="265112"/>
        </p:xfrm>
        <a:graphic>
          <a:graphicData uri="http://schemas.openxmlformats.org/presentationml/2006/ole">
            <p:oleObj spid="_x0000_s204804" r:id="rId5" imgW="545863" imgH="190417" progId="Equation.DSMT4">
              <p:embed/>
            </p:oleObj>
          </a:graphicData>
        </a:graphic>
      </p:graphicFrame>
      <p:sp>
        <p:nvSpPr>
          <p:cNvPr id="45065" name="Rectangle 5"/>
          <p:cNvSpPr/>
          <p:nvPr/>
        </p:nvSpPr>
        <p:spPr>
          <a:xfrm>
            <a:off x="636588" y="1169988"/>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2.2.9.3  </a:t>
            </a:r>
            <a:r>
              <a:rPr lang="zh-CN" altLang="en-US" sz="2400" b="1" dirty="0">
                <a:solidFill>
                  <a:srgbClr val="000099"/>
                </a:solidFill>
                <a:latin typeface="Arial" panose="020B0604020202020204" pitchFamily="34" charset="0"/>
                <a:ea typeface="黑体" panose="02010609060101010101" pitchFamily="49" charset="-122"/>
              </a:rPr>
              <a:t>电荷放大电路实例</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45066" name="AutoShape 6"/>
          <p:cNvSpPr/>
          <p:nvPr/>
        </p:nvSpPr>
        <p:spPr>
          <a:xfrm rot="5400000">
            <a:off x="6526213" y="3376613"/>
            <a:ext cx="200025" cy="166687"/>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067" name="Line 7"/>
          <p:cNvSpPr/>
          <p:nvPr/>
        </p:nvSpPr>
        <p:spPr>
          <a:xfrm>
            <a:off x="6394450" y="3279775"/>
            <a:ext cx="596900" cy="0"/>
          </a:xfrm>
          <a:prstGeom prst="line">
            <a:avLst/>
          </a:prstGeom>
          <a:ln w="19050" cap="flat" cmpd="sng">
            <a:solidFill>
              <a:schemeClr val="tx1"/>
            </a:solidFill>
            <a:prstDash val="solid"/>
            <a:headEnd type="none" w="med" len="med"/>
            <a:tailEnd type="none" w="med" len="med"/>
          </a:ln>
        </p:spPr>
      </p:sp>
      <p:sp>
        <p:nvSpPr>
          <p:cNvPr id="45068" name="Line 8"/>
          <p:cNvSpPr/>
          <p:nvPr/>
        </p:nvSpPr>
        <p:spPr>
          <a:xfrm rot="5400000">
            <a:off x="6491288" y="3779838"/>
            <a:ext cx="996950" cy="0"/>
          </a:xfrm>
          <a:prstGeom prst="line">
            <a:avLst/>
          </a:prstGeom>
          <a:ln w="19050" cap="flat" cmpd="sng">
            <a:solidFill>
              <a:srgbClr val="000000"/>
            </a:solidFill>
            <a:prstDash val="solid"/>
            <a:headEnd type="none" w="med" len="med"/>
            <a:tailEnd type="none" w="med" len="med"/>
          </a:ln>
        </p:spPr>
      </p:sp>
      <p:sp>
        <p:nvSpPr>
          <p:cNvPr id="45069" name="Line 9"/>
          <p:cNvSpPr/>
          <p:nvPr/>
        </p:nvSpPr>
        <p:spPr>
          <a:xfrm rot="5400000">
            <a:off x="5894388" y="3779838"/>
            <a:ext cx="996950" cy="0"/>
          </a:xfrm>
          <a:prstGeom prst="line">
            <a:avLst/>
          </a:prstGeom>
          <a:ln w="19050" cap="flat" cmpd="sng">
            <a:solidFill>
              <a:srgbClr val="000000"/>
            </a:solidFill>
            <a:prstDash val="solid"/>
            <a:headEnd type="none" w="med" len="med"/>
            <a:tailEnd type="none" w="med" len="med"/>
          </a:ln>
        </p:spPr>
      </p:sp>
      <p:sp>
        <p:nvSpPr>
          <p:cNvPr id="45070" name="Text Box 10"/>
          <p:cNvSpPr txBox="1"/>
          <p:nvPr/>
        </p:nvSpPr>
        <p:spPr>
          <a:xfrm>
            <a:off x="6723063" y="3306763"/>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5071" name="Text Box 11"/>
          <p:cNvSpPr txBox="1"/>
          <p:nvPr/>
        </p:nvSpPr>
        <p:spPr>
          <a:xfrm>
            <a:off x="6445250" y="3917950"/>
            <a:ext cx="16827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5072" name="Text Box 12"/>
          <p:cNvSpPr txBox="1"/>
          <p:nvPr/>
        </p:nvSpPr>
        <p:spPr>
          <a:xfrm>
            <a:off x="6462713" y="3473450"/>
            <a:ext cx="163512"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5073" name="Text Box 13"/>
          <p:cNvSpPr txBox="1"/>
          <p:nvPr/>
        </p:nvSpPr>
        <p:spPr>
          <a:xfrm>
            <a:off x="6832600" y="3694113"/>
            <a:ext cx="149225" cy="24606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5074" name="Text Box 14"/>
          <p:cNvSpPr txBox="1"/>
          <p:nvPr/>
        </p:nvSpPr>
        <p:spPr>
          <a:xfrm>
            <a:off x="6664325" y="3927475"/>
            <a:ext cx="436563"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45075" name="Line 15"/>
          <p:cNvSpPr/>
          <p:nvPr/>
        </p:nvSpPr>
        <p:spPr>
          <a:xfrm>
            <a:off x="6400800" y="4278313"/>
            <a:ext cx="596900" cy="0"/>
          </a:xfrm>
          <a:prstGeom prst="line">
            <a:avLst/>
          </a:prstGeom>
          <a:ln w="19050" cap="flat" cmpd="sng">
            <a:solidFill>
              <a:srgbClr val="000000"/>
            </a:solidFill>
            <a:prstDash val="solid"/>
            <a:headEnd type="none" w="med" len="med"/>
            <a:tailEnd type="none" w="med" len="med"/>
          </a:ln>
        </p:spPr>
      </p:sp>
      <p:sp>
        <p:nvSpPr>
          <p:cNvPr id="45076" name="Line 30"/>
          <p:cNvSpPr/>
          <p:nvPr/>
        </p:nvSpPr>
        <p:spPr>
          <a:xfrm flipH="1" flipV="1">
            <a:off x="3221038" y="3852863"/>
            <a:ext cx="7937" cy="788987"/>
          </a:xfrm>
          <a:prstGeom prst="line">
            <a:avLst/>
          </a:prstGeom>
          <a:ln w="19050" cap="flat" cmpd="sng">
            <a:solidFill>
              <a:schemeClr val="tx1"/>
            </a:solidFill>
            <a:prstDash val="solid"/>
            <a:headEnd type="none" w="med" len="med"/>
            <a:tailEnd type="none" w="med" len="med"/>
          </a:ln>
        </p:spPr>
      </p:sp>
      <p:sp>
        <p:nvSpPr>
          <p:cNvPr id="45077" name="Line 31"/>
          <p:cNvSpPr/>
          <p:nvPr/>
        </p:nvSpPr>
        <p:spPr>
          <a:xfrm flipH="1" flipV="1">
            <a:off x="6021388" y="2341563"/>
            <a:ext cx="3175" cy="1296987"/>
          </a:xfrm>
          <a:prstGeom prst="line">
            <a:avLst/>
          </a:prstGeom>
          <a:ln w="19050" cap="flat" cmpd="sng">
            <a:solidFill>
              <a:schemeClr val="tx1"/>
            </a:solidFill>
            <a:prstDash val="solid"/>
            <a:headEnd type="none" w="med" len="med"/>
            <a:tailEnd type="none" w="med" len="med"/>
          </a:ln>
        </p:spPr>
      </p:sp>
      <p:sp>
        <p:nvSpPr>
          <p:cNvPr id="45078" name="Line 53"/>
          <p:cNvSpPr/>
          <p:nvPr/>
        </p:nvSpPr>
        <p:spPr>
          <a:xfrm flipH="1" flipV="1">
            <a:off x="4660900" y="2268538"/>
            <a:ext cx="0" cy="1368425"/>
          </a:xfrm>
          <a:prstGeom prst="line">
            <a:avLst/>
          </a:prstGeom>
          <a:ln w="19050" cap="flat" cmpd="sng">
            <a:solidFill>
              <a:schemeClr val="tx1"/>
            </a:solidFill>
            <a:prstDash val="solid"/>
            <a:headEnd type="none" w="med" len="med"/>
            <a:tailEnd type="none" w="med" len="med"/>
          </a:ln>
        </p:spPr>
      </p:sp>
      <p:sp>
        <p:nvSpPr>
          <p:cNvPr id="45079" name="Line 60"/>
          <p:cNvSpPr/>
          <p:nvPr/>
        </p:nvSpPr>
        <p:spPr>
          <a:xfrm flipV="1">
            <a:off x="5076825" y="3636963"/>
            <a:ext cx="1295400" cy="0"/>
          </a:xfrm>
          <a:prstGeom prst="line">
            <a:avLst/>
          </a:prstGeom>
          <a:ln w="19050" cap="flat" cmpd="sng">
            <a:solidFill>
              <a:schemeClr val="tx1"/>
            </a:solidFill>
            <a:prstDash val="solid"/>
            <a:headEnd type="none" w="med" len="med"/>
            <a:tailEnd type="none" w="med" len="med"/>
          </a:ln>
        </p:spPr>
      </p:sp>
      <p:grpSp>
        <p:nvGrpSpPr>
          <p:cNvPr id="45080" name="Group 278"/>
          <p:cNvGrpSpPr/>
          <p:nvPr/>
        </p:nvGrpSpPr>
        <p:grpSpPr>
          <a:xfrm>
            <a:off x="1347788" y="1914525"/>
            <a:ext cx="7256462" cy="2730500"/>
            <a:chOff x="849" y="1206"/>
            <a:chExt cx="4571" cy="1720"/>
          </a:xfrm>
        </p:grpSpPr>
        <p:sp>
          <p:nvSpPr>
            <p:cNvPr id="45158" name="Line 62"/>
            <p:cNvSpPr/>
            <p:nvPr/>
          </p:nvSpPr>
          <p:spPr>
            <a:xfrm flipH="1">
              <a:off x="2029" y="2427"/>
              <a:ext cx="243" cy="0"/>
            </a:xfrm>
            <a:prstGeom prst="line">
              <a:avLst/>
            </a:prstGeom>
            <a:ln w="19050" cap="flat" cmpd="sng">
              <a:solidFill>
                <a:srgbClr val="000000"/>
              </a:solidFill>
              <a:prstDash val="solid"/>
              <a:headEnd type="none" w="med" len="med"/>
              <a:tailEnd type="none" w="med" len="med"/>
            </a:ln>
          </p:spPr>
        </p:sp>
        <p:sp>
          <p:nvSpPr>
            <p:cNvPr id="45159" name="Text Box 63"/>
            <p:cNvSpPr txBox="1"/>
            <p:nvPr/>
          </p:nvSpPr>
          <p:spPr>
            <a:xfrm>
              <a:off x="5196" y="2310"/>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5160" name="Line 64"/>
            <p:cNvSpPr/>
            <p:nvPr/>
          </p:nvSpPr>
          <p:spPr>
            <a:xfrm>
              <a:off x="849" y="2110"/>
              <a:ext cx="1431" cy="1"/>
            </a:xfrm>
            <a:prstGeom prst="line">
              <a:avLst/>
            </a:prstGeom>
            <a:ln w="19050" cap="flat" cmpd="sng">
              <a:solidFill>
                <a:srgbClr val="000000"/>
              </a:solidFill>
              <a:prstDash val="solid"/>
              <a:headEnd type="none" w="med" len="med"/>
              <a:tailEnd type="none" w="med" len="med"/>
            </a:ln>
          </p:spPr>
        </p:sp>
        <p:sp>
          <p:nvSpPr>
            <p:cNvPr id="45161" name="AutoShape 65"/>
            <p:cNvSpPr/>
            <p:nvPr/>
          </p:nvSpPr>
          <p:spPr>
            <a:xfrm rot="5400000">
              <a:off x="2363" y="1991"/>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62" name="Line 67"/>
            <p:cNvSpPr/>
            <p:nvPr/>
          </p:nvSpPr>
          <p:spPr>
            <a:xfrm rot="5400000">
              <a:off x="2341" y="2244"/>
              <a:ext cx="627" cy="0"/>
            </a:xfrm>
            <a:prstGeom prst="line">
              <a:avLst/>
            </a:prstGeom>
            <a:ln w="19050" cap="flat" cmpd="sng">
              <a:solidFill>
                <a:srgbClr val="000000"/>
              </a:solidFill>
              <a:prstDash val="solid"/>
              <a:headEnd type="none" w="med" len="med"/>
              <a:tailEnd type="none" w="med" len="med"/>
            </a:ln>
          </p:spPr>
        </p:sp>
        <p:sp>
          <p:nvSpPr>
            <p:cNvPr id="45163" name="Line 68"/>
            <p:cNvSpPr/>
            <p:nvPr/>
          </p:nvSpPr>
          <p:spPr>
            <a:xfrm rot="5400000">
              <a:off x="1965" y="2244"/>
              <a:ext cx="627" cy="0"/>
            </a:xfrm>
            <a:prstGeom prst="line">
              <a:avLst/>
            </a:prstGeom>
            <a:ln w="19050" cap="flat" cmpd="sng">
              <a:solidFill>
                <a:srgbClr val="000000"/>
              </a:solidFill>
              <a:prstDash val="solid"/>
              <a:headEnd type="none" w="med" len="med"/>
              <a:tailEnd type="none" w="med" len="med"/>
            </a:ln>
          </p:spPr>
        </p:sp>
        <p:sp>
          <p:nvSpPr>
            <p:cNvPr id="45164" name="Text Box 69"/>
            <p:cNvSpPr txBox="1"/>
            <p:nvPr/>
          </p:nvSpPr>
          <p:spPr>
            <a:xfrm>
              <a:off x="2487" y="1947"/>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5165" name="Text Box 70"/>
            <p:cNvSpPr txBox="1"/>
            <p:nvPr/>
          </p:nvSpPr>
          <p:spPr>
            <a:xfrm>
              <a:off x="2312" y="2332"/>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5166" name="Text Box 71"/>
            <p:cNvSpPr txBox="1"/>
            <p:nvPr/>
          </p:nvSpPr>
          <p:spPr>
            <a:xfrm>
              <a:off x="2323" y="2052"/>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5167" name="Text Box 72"/>
            <p:cNvSpPr txBox="1"/>
            <p:nvPr/>
          </p:nvSpPr>
          <p:spPr>
            <a:xfrm>
              <a:off x="2556" y="2191"/>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5168" name="Text Box 73"/>
            <p:cNvSpPr txBox="1"/>
            <p:nvPr/>
          </p:nvSpPr>
          <p:spPr>
            <a:xfrm>
              <a:off x="2458" y="2338"/>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45169" name="Line 74"/>
            <p:cNvSpPr/>
            <p:nvPr/>
          </p:nvSpPr>
          <p:spPr>
            <a:xfrm>
              <a:off x="2284" y="2559"/>
              <a:ext cx="376" cy="0"/>
            </a:xfrm>
            <a:prstGeom prst="line">
              <a:avLst/>
            </a:prstGeom>
            <a:ln w="19050" cap="flat" cmpd="sng">
              <a:solidFill>
                <a:srgbClr val="000000"/>
              </a:solidFill>
              <a:prstDash val="solid"/>
              <a:headEnd type="none" w="med" len="med"/>
              <a:tailEnd type="none" w="med" len="med"/>
            </a:ln>
          </p:spPr>
        </p:sp>
        <p:sp>
          <p:nvSpPr>
            <p:cNvPr id="45170" name="Line 75"/>
            <p:cNvSpPr/>
            <p:nvPr/>
          </p:nvSpPr>
          <p:spPr>
            <a:xfrm flipH="1" flipV="1">
              <a:off x="2022" y="1429"/>
              <a:ext cx="5" cy="682"/>
            </a:xfrm>
            <a:prstGeom prst="line">
              <a:avLst/>
            </a:prstGeom>
            <a:ln w="19050" cap="flat" cmpd="sng">
              <a:solidFill>
                <a:schemeClr val="tx1"/>
              </a:solidFill>
              <a:prstDash val="solid"/>
              <a:headEnd type="none" w="med" len="med"/>
              <a:tailEnd type="none" w="med" len="med"/>
            </a:ln>
          </p:spPr>
        </p:sp>
        <p:sp>
          <p:nvSpPr>
            <p:cNvPr id="45171" name="Oval 78"/>
            <p:cNvSpPr/>
            <p:nvPr/>
          </p:nvSpPr>
          <p:spPr>
            <a:xfrm>
              <a:off x="5120" y="2411"/>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72" name="Line 80"/>
            <p:cNvSpPr/>
            <p:nvPr/>
          </p:nvSpPr>
          <p:spPr>
            <a:xfrm>
              <a:off x="1946" y="2926"/>
              <a:ext cx="181" cy="0"/>
            </a:xfrm>
            <a:prstGeom prst="line">
              <a:avLst/>
            </a:prstGeom>
            <a:ln w="28575" cap="flat" cmpd="sng">
              <a:solidFill>
                <a:schemeClr val="tx1"/>
              </a:solidFill>
              <a:prstDash val="solid"/>
              <a:headEnd type="none" w="med" len="med"/>
              <a:tailEnd type="none" w="med" len="med"/>
            </a:ln>
          </p:spPr>
        </p:sp>
        <p:sp>
          <p:nvSpPr>
            <p:cNvPr id="45173" name="Line 82"/>
            <p:cNvSpPr/>
            <p:nvPr/>
          </p:nvSpPr>
          <p:spPr>
            <a:xfrm flipV="1">
              <a:off x="849" y="2700"/>
              <a:ext cx="1180" cy="0"/>
            </a:xfrm>
            <a:prstGeom prst="line">
              <a:avLst/>
            </a:prstGeom>
            <a:ln w="19050" cap="flat" cmpd="sng">
              <a:solidFill>
                <a:schemeClr val="tx1"/>
              </a:solidFill>
              <a:prstDash val="solid"/>
              <a:headEnd type="none" w="med" len="med"/>
              <a:tailEnd type="none" w="med" len="med"/>
            </a:ln>
          </p:spPr>
        </p:sp>
        <p:sp>
          <p:nvSpPr>
            <p:cNvPr id="45174" name="Text Box 95"/>
            <p:cNvSpPr txBox="1"/>
            <p:nvPr/>
          </p:nvSpPr>
          <p:spPr>
            <a:xfrm>
              <a:off x="4070" y="1206"/>
              <a:ext cx="544" cy="26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2000pF</a:t>
              </a:r>
              <a:endParaRPr lang="en-US" altLang="zh-CN" sz="2000" baseline="-25000" dirty="0">
                <a:solidFill>
                  <a:srgbClr val="000099"/>
                </a:solidFill>
                <a:latin typeface="Arial" panose="020B0604020202020204" pitchFamily="34" charset="0"/>
                <a:ea typeface="黑体" panose="02010609060101010101" pitchFamily="49" charset="-122"/>
              </a:endParaRPr>
            </a:p>
          </p:txBody>
        </p:sp>
      </p:grpSp>
      <p:sp>
        <p:nvSpPr>
          <p:cNvPr id="45081" name="Line 110"/>
          <p:cNvSpPr/>
          <p:nvPr/>
        </p:nvSpPr>
        <p:spPr>
          <a:xfrm>
            <a:off x="6986588" y="3852863"/>
            <a:ext cx="1152525" cy="0"/>
          </a:xfrm>
          <a:prstGeom prst="line">
            <a:avLst/>
          </a:prstGeom>
          <a:ln w="19050" cap="flat" cmpd="sng">
            <a:solidFill>
              <a:schemeClr val="tx1"/>
            </a:solidFill>
            <a:prstDash val="solid"/>
            <a:headEnd type="none" w="med" len="med"/>
            <a:tailEnd type="none" w="med" len="med"/>
          </a:ln>
        </p:spPr>
      </p:sp>
      <p:sp>
        <p:nvSpPr>
          <p:cNvPr id="45082" name="Line 118"/>
          <p:cNvSpPr/>
          <p:nvPr/>
        </p:nvSpPr>
        <p:spPr>
          <a:xfrm>
            <a:off x="5886450" y="4789488"/>
            <a:ext cx="287338" cy="0"/>
          </a:xfrm>
          <a:prstGeom prst="line">
            <a:avLst/>
          </a:prstGeom>
          <a:ln w="28575" cap="flat" cmpd="sng">
            <a:solidFill>
              <a:schemeClr val="tx1"/>
            </a:solidFill>
            <a:prstDash val="solid"/>
            <a:headEnd type="none" w="med" len="med"/>
            <a:tailEnd type="none" w="med" len="med"/>
          </a:ln>
        </p:spPr>
      </p:sp>
      <p:sp>
        <p:nvSpPr>
          <p:cNvPr id="45083" name="Line 119"/>
          <p:cNvSpPr/>
          <p:nvPr/>
        </p:nvSpPr>
        <p:spPr>
          <a:xfrm>
            <a:off x="6016625" y="4068763"/>
            <a:ext cx="368300" cy="0"/>
          </a:xfrm>
          <a:prstGeom prst="line">
            <a:avLst/>
          </a:prstGeom>
          <a:ln w="19050" cap="flat" cmpd="sng">
            <a:solidFill>
              <a:srgbClr val="000000"/>
            </a:solidFill>
            <a:prstDash val="solid"/>
            <a:headEnd type="none" w="med" len="med"/>
            <a:tailEnd type="none" w="med" len="med"/>
          </a:ln>
        </p:spPr>
      </p:sp>
      <p:sp>
        <p:nvSpPr>
          <p:cNvPr id="45084" name="Line 120"/>
          <p:cNvSpPr/>
          <p:nvPr/>
        </p:nvSpPr>
        <p:spPr>
          <a:xfrm>
            <a:off x="6016625" y="4068763"/>
            <a:ext cx="0" cy="720725"/>
          </a:xfrm>
          <a:prstGeom prst="line">
            <a:avLst/>
          </a:prstGeom>
          <a:ln w="19050" cap="flat" cmpd="sng">
            <a:solidFill>
              <a:schemeClr val="tx1"/>
            </a:solidFill>
            <a:prstDash val="solid"/>
            <a:headEnd type="none" w="med" len="med"/>
            <a:tailEnd type="none" w="med" len="med"/>
          </a:ln>
        </p:spPr>
      </p:sp>
      <p:sp>
        <p:nvSpPr>
          <p:cNvPr id="45085" name="Text Box 124"/>
          <p:cNvSpPr txBox="1"/>
          <p:nvPr/>
        </p:nvSpPr>
        <p:spPr>
          <a:xfrm>
            <a:off x="3508375" y="4081463"/>
            <a:ext cx="1163638" cy="427037"/>
          </a:xfrm>
          <a:prstGeom prst="rect">
            <a:avLst/>
          </a:prstGeom>
          <a:noFill/>
          <a:ln w="19050">
            <a:noFill/>
          </a:ln>
        </p:spPr>
        <p:txBody>
          <a:bodyPr lIns="0" tIns="0" rIns="0" bIns="0"/>
          <a:lstStyle/>
          <a:p>
            <a:pPr algn="just" eaLnBrk="0" hangingPunct="0"/>
            <a:r>
              <a:rPr lang="en-US" altLang="zh-CN" sz="2000" dirty="0">
                <a:solidFill>
                  <a:srgbClr val="CC0066"/>
                </a:solidFill>
                <a:latin typeface="Arial" panose="020B0604020202020204" pitchFamily="34" charset="0"/>
                <a:ea typeface="黑体" panose="02010609060101010101" pitchFamily="49" charset="-122"/>
              </a:rPr>
              <a:t>AD544L</a:t>
            </a:r>
            <a:endParaRPr lang="en-US" altLang="zh-CN" sz="2000" baseline="-25000" dirty="0">
              <a:solidFill>
                <a:srgbClr val="CC0066"/>
              </a:solidFill>
              <a:latin typeface="Arial" panose="020B0604020202020204" pitchFamily="34" charset="0"/>
              <a:ea typeface="黑体" panose="02010609060101010101" pitchFamily="49" charset="-122"/>
            </a:endParaRPr>
          </a:p>
        </p:txBody>
      </p:sp>
      <p:sp>
        <p:nvSpPr>
          <p:cNvPr id="45086" name="Text Box 156"/>
          <p:cNvSpPr txBox="1"/>
          <p:nvPr/>
        </p:nvSpPr>
        <p:spPr>
          <a:xfrm>
            <a:off x="1619250" y="1962150"/>
            <a:ext cx="1439863"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实例</a:t>
            </a:r>
            <a:r>
              <a:rPr lang="en-US" altLang="zh-CN" sz="2400" dirty="0">
                <a:latin typeface="Arial" panose="020B0604020202020204" pitchFamily="34" charset="0"/>
                <a:ea typeface="黑体" panose="02010609060101010101" pitchFamily="49" charset="-122"/>
              </a:rPr>
              <a:t>2</a:t>
            </a:r>
          </a:p>
        </p:txBody>
      </p:sp>
      <p:sp>
        <p:nvSpPr>
          <p:cNvPr id="45087" name="Line 159"/>
          <p:cNvSpPr/>
          <p:nvPr/>
        </p:nvSpPr>
        <p:spPr>
          <a:xfrm>
            <a:off x="3619500" y="3060700"/>
            <a:ext cx="596900" cy="0"/>
          </a:xfrm>
          <a:prstGeom prst="line">
            <a:avLst/>
          </a:prstGeom>
          <a:ln w="19050" cap="flat" cmpd="sng">
            <a:solidFill>
              <a:schemeClr val="tx1"/>
            </a:solidFill>
            <a:prstDash val="solid"/>
            <a:headEnd type="none" w="med" len="med"/>
            <a:tailEnd type="none" w="med" len="med"/>
          </a:ln>
        </p:spPr>
      </p:sp>
      <p:sp>
        <p:nvSpPr>
          <p:cNvPr id="45088" name="Line 160"/>
          <p:cNvSpPr/>
          <p:nvPr/>
        </p:nvSpPr>
        <p:spPr>
          <a:xfrm>
            <a:off x="1339850" y="3348038"/>
            <a:ext cx="0" cy="936625"/>
          </a:xfrm>
          <a:prstGeom prst="line">
            <a:avLst/>
          </a:prstGeom>
          <a:ln w="19050" cap="flat" cmpd="sng">
            <a:solidFill>
              <a:schemeClr val="tx1"/>
            </a:solidFill>
            <a:prstDash val="solid"/>
            <a:headEnd type="none" w="med" len="med"/>
            <a:tailEnd type="none" w="med" len="med"/>
          </a:ln>
        </p:spPr>
      </p:sp>
      <p:sp>
        <p:nvSpPr>
          <p:cNvPr id="45089" name="Oval 161"/>
          <p:cNvSpPr/>
          <p:nvPr/>
        </p:nvSpPr>
        <p:spPr>
          <a:xfrm>
            <a:off x="1195388" y="3635375"/>
            <a:ext cx="288925" cy="360363"/>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45090" name="Line 162"/>
          <p:cNvSpPr/>
          <p:nvPr/>
        </p:nvSpPr>
        <p:spPr>
          <a:xfrm>
            <a:off x="1339850" y="3635375"/>
            <a:ext cx="0" cy="331788"/>
          </a:xfrm>
          <a:prstGeom prst="line">
            <a:avLst/>
          </a:prstGeom>
          <a:ln w="19050" cap="flat" cmpd="sng">
            <a:solidFill>
              <a:schemeClr val="tx1"/>
            </a:solidFill>
            <a:prstDash val="solid"/>
            <a:headEnd type="stealth" w="sm" len="lg"/>
            <a:tailEnd type="none" w="med" len="med"/>
          </a:ln>
        </p:spPr>
      </p:sp>
      <p:sp>
        <p:nvSpPr>
          <p:cNvPr id="45091" name="Line 165"/>
          <p:cNvSpPr/>
          <p:nvPr/>
        </p:nvSpPr>
        <p:spPr>
          <a:xfrm>
            <a:off x="1827213" y="3360738"/>
            <a:ext cx="0" cy="428625"/>
          </a:xfrm>
          <a:prstGeom prst="line">
            <a:avLst/>
          </a:prstGeom>
          <a:ln w="19050" cap="flat" cmpd="sng">
            <a:solidFill>
              <a:schemeClr val="tx1"/>
            </a:solidFill>
            <a:prstDash val="solid"/>
            <a:headEnd type="none" w="med" len="med"/>
            <a:tailEnd type="none" w="med" len="med"/>
          </a:ln>
        </p:spPr>
      </p:sp>
      <p:sp>
        <p:nvSpPr>
          <p:cNvPr id="45092" name="Line 166"/>
          <p:cNvSpPr/>
          <p:nvPr/>
        </p:nvSpPr>
        <p:spPr>
          <a:xfrm>
            <a:off x="1827213" y="3851275"/>
            <a:ext cx="0" cy="433388"/>
          </a:xfrm>
          <a:prstGeom prst="line">
            <a:avLst/>
          </a:prstGeom>
          <a:ln w="19050" cap="flat" cmpd="sng">
            <a:solidFill>
              <a:schemeClr val="tx1"/>
            </a:solidFill>
            <a:prstDash val="solid"/>
            <a:headEnd type="none" w="med" len="med"/>
            <a:tailEnd type="none" w="med" len="med"/>
          </a:ln>
        </p:spPr>
      </p:sp>
      <p:sp>
        <p:nvSpPr>
          <p:cNvPr id="45093" name="Text Box 168"/>
          <p:cNvSpPr txBox="1"/>
          <p:nvPr/>
        </p:nvSpPr>
        <p:spPr>
          <a:xfrm>
            <a:off x="966788" y="3632200"/>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Q</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5094" name="Text Box 169"/>
          <p:cNvSpPr txBox="1"/>
          <p:nvPr/>
        </p:nvSpPr>
        <p:spPr>
          <a:xfrm>
            <a:off x="1552575" y="382746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s</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095" name="Line 174"/>
          <p:cNvSpPr/>
          <p:nvPr/>
        </p:nvSpPr>
        <p:spPr>
          <a:xfrm>
            <a:off x="2382838" y="3360738"/>
            <a:ext cx="0" cy="428625"/>
          </a:xfrm>
          <a:prstGeom prst="line">
            <a:avLst/>
          </a:prstGeom>
          <a:ln w="19050" cap="flat" cmpd="sng">
            <a:solidFill>
              <a:schemeClr val="tx1"/>
            </a:solidFill>
            <a:prstDash val="solid"/>
            <a:headEnd type="none" w="med" len="med"/>
            <a:tailEnd type="none" w="med" len="med"/>
          </a:ln>
        </p:spPr>
      </p:sp>
      <p:sp>
        <p:nvSpPr>
          <p:cNvPr id="45096" name="Line 175"/>
          <p:cNvSpPr/>
          <p:nvPr/>
        </p:nvSpPr>
        <p:spPr>
          <a:xfrm>
            <a:off x="2382838" y="3851275"/>
            <a:ext cx="0" cy="433388"/>
          </a:xfrm>
          <a:prstGeom prst="line">
            <a:avLst/>
          </a:prstGeom>
          <a:ln w="19050" cap="flat" cmpd="sng">
            <a:solidFill>
              <a:schemeClr val="tx1"/>
            </a:solidFill>
            <a:prstDash val="solid"/>
            <a:headEnd type="none" w="med" len="med"/>
            <a:tailEnd type="none" w="med" len="med"/>
          </a:ln>
        </p:spPr>
      </p:sp>
      <p:sp>
        <p:nvSpPr>
          <p:cNvPr id="45097" name="Text Box 176"/>
          <p:cNvSpPr txBox="1"/>
          <p:nvPr/>
        </p:nvSpPr>
        <p:spPr>
          <a:xfrm>
            <a:off x="2108200" y="3822700"/>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c</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098" name="Line 180"/>
          <p:cNvSpPr/>
          <p:nvPr/>
        </p:nvSpPr>
        <p:spPr>
          <a:xfrm flipV="1">
            <a:off x="3221038" y="2268538"/>
            <a:ext cx="647700" cy="0"/>
          </a:xfrm>
          <a:prstGeom prst="line">
            <a:avLst/>
          </a:prstGeom>
          <a:ln w="19050" cap="flat" cmpd="sng">
            <a:solidFill>
              <a:schemeClr val="tx1"/>
            </a:solidFill>
            <a:prstDash val="solid"/>
            <a:headEnd type="none" w="med" len="med"/>
            <a:tailEnd type="none" w="med" len="med"/>
          </a:ln>
        </p:spPr>
      </p:sp>
      <p:sp>
        <p:nvSpPr>
          <p:cNvPr id="45099" name="Line 181"/>
          <p:cNvSpPr/>
          <p:nvPr/>
        </p:nvSpPr>
        <p:spPr>
          <a:xfrm flipV="1">
            <a:off x="3924300" y="2268538"/>
            <a:ext cx="736600" cy="0"/>
          </a:xfrm>
          <a:prstGeom prst="line">
            <a:avLst/>
          </a:prstGeom>
          <a:ln w="19050" cap="flat" cmpd="sng">
            <a:solidFill>
              <a:schemeClr val="tx1"/>
            </a:solidFill>
            <a:prstDash val="solid"/>
            <a:headEnd type="none" w="med" len="med"/>
            <a:tailEnd type="none" w="med" len="med"/>
          </a:ln>
        </p:spPr>
      </p:sp>
      <p:sp>
        <p:nvSpPr>
          <p:cNvPr id="45100" name="Line 186"/>
          <p:cNvSpPr/>
          <p:nvPr/>
        </p:nvSpPr>
        <p:spPr>
          <a:xfrm flipV="1">
            <a:off x="3221038" y="2700338"/>
            <a:ext cx="1439862" cy="0"/>
          </a:xfrm>
          <a:prstGeom prst="line">
            <a:avLst/>
          </a:prstGeom>
          <a:ln w="19050" cap="flat" cmpd="sng">
            <a:solidFill>
              <a:schemeClr val="tx1"/>
            </a:solidFill>
            <a:prstDash val="solid"/>
            <a:headEnd type="none" w="med" len="med"/>
            <a:tailEnd type="none" w="med" len="med"/>
          </a:ln>
        </p:spPr>
      </p:sp>
      <p:sp>
        <p:nvSpPr>
          <p:cNvPr id="45101" name="Line 191"/>
          <p:cNvSpPr/>
          <p:nvPr/>
        </p:nvSpPr>
        <p:spPr>
          <a:xfrm flipH="1">
            <a:off x="4229100" y="3636963"/>
            <a:ext cx="719138" cy="0"/>
          </a:xfrm>
          <a:prstGeom prst="line">
            <a:avLst/>
          </a:prstGeom>
          <a:ln w="19050" cap="flat" cmpd="sng">
            <a:solidFill>
              <a:srgbClr val="000000"/>
            </a:solidFill>
            <a:prstDash val="solid"/>
            <a:headEnd type="none" w="med" len="med"/>
            <a:tailEnd type="none" w="med" len="med"/>
          </a:ln>
        </p:spPr>
      </p:sp>
      <p:sp>
        <p:nvSpPr>
          <p:cNvPr id="45102" name="Text Box 192"/>
          <p:cNvSpPr txBox="1"/>
          <p:nvPr/>
        </p:nvSpPr>
        <p:spPr>
          <a:xfrm>
            <a:off x="3581400" y="234156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45103" name="Text Box 193"/>
          <p:cNvSpPr txBox="1"/>
          <p:nvPr/>
        </p:nvSpPr>
        <p:spPr>
          <a:xfrm>
            <a:off x="3641725" y="1963738"/>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45104" name="Line 198"/>
          <p:cNvSpPr/>
          <p:nvPr/>
        </p:nvSpPr>
        <p:spPr>
          <a:xfrm>
            <a:off x="6029325" y="2341563"/>
            <a:ext cx="774700" cy="0"/>
          </a:xfrm>
          <a:prstGeom prst="line">
            <a:avLst/>
          </a:prstGeom>
          <a:ln w="19050" cap="flat" cmpd="sng">
            <a:solidFill>
              <a:schemeClr val="tx1"/>
            </a:solidFill>
            <a:prstDash val="solid"/>
            <a:headEnd type="none" w="med" len="med"/>
            <a:tailEnd type="none" w="med" len="med"/>
          </a:ln>
        </p:spPr>
      </p:sp>
      <p:sp>
        <p:nvSpPr>
          <p:cNvPr id="45105" name="Line 199"/>
          <p:cNvSpPr/>
          <p:nvPr/>
        </p:nvSpPr>
        <p:spPr>
          <a:xfrm>
            <a:off x="6029325" y="2989263"/>
            <a:ext cx="1727200" cy="0"/>
          </a:xfrm>
          <a:prstGeom prst="line">
            <a:avLst/>
          </a:prstGeom>
          <a:ln w="19050" cap="flat" cmpd="sng">
            <a:solidFill>
              <a:schemeClr val="tx1"/>
            </a:solidFill>
            <a:prstDash val="solid"/>
            <a:headEnd type="none" w="med" len="med"/>
            <a:tailEnd type="none" w="med" len="med"/>
          </a:ln>
        </p:spPr>
      </p:sp>
      <p:sp>
        <p:nvSpPr>
          <p:cNvPr id="45106" name="Line 200"/>
          <p:cNvSpPr/>
          <p:nvPr/>
        </p:nvSpPr>
        <p:spPr>
          <a:xfrm>
            <a:off x="6905625" y="2341563"/>
            <a:ext cx="850900" cy="0"/>
          </a:xfrm>
          <a:prstGeom prst="line">
            <a:avLst/>
          </a:prstGeom>
          <a:ln w="19050" cap="flat" cmpd="sng">
            <a:solidFill>
              <a:schemeClr val="tx1"/>
            </a:solidFill>
            <a:prstDash val="solid"/>
            <a:headEnd type="none" w="med" len="med"/>
            <a:tailEnd type="none" w="med" len="med"/>
          </a:ln>
        </p:spPr>
      </p:sp>
      <p:sp>
        <p:nvSpPr>
          <p:cNvPr id="45107" name="Line 201"/>
          <p:cNvSpPr/>
          <p:nvPr/>
        </p:nvSpPr>
        <p:spPr>
          <a:xfrm flipH="1" flipV="1">
            <a:off x="7756525" y="2352675"/>
            <a:ext cx="0" cy="1512888"/>
          </a:xfrm>
          <a:prstGeom prst="line">
            <a:avLst/>
          </a:prstGeom>
          <a:ln w="19050" cap="flat" cmpd="sng">
            <a:solidFill>
              <a:schemeClr val="tx1"/>
            </a:solidFill>
            <a:prstDash val="solid"/>
            <a:headEnd type="none" w="med" len="med"/>
            <a:tailEnd type="none" w="med" len="med"/>
          </a:ln>
        </p:spPr>
      </p:sp>
      <p:sp>
        <p:nvSpPr>
          <p:cNvPr id="45108" name="Line 205"/>
          <p:cNvSpPr/>
          <p:nvPr/>
        </p:nvSpPr>
        <p:spPr>
          <a:xfrm>
            <a:off x="6461125" y="4284663"/>
            <a:ext cx="0" cy="936625"/>
          </a:xfrm>
          <a:prstGeom prst="line">
            <a:avLst/>
          </a:prstGeom>
          <a:ln w="19050" cap="flat" cmpd="sng">
            <a:solidFill>
              <a:schemeClr val="tx1"/>
            </a:solidFill>
            <a:prstDash val="solid"/>
            <a:headEnd type="none" w="med" len="med"/>
            <a:tailEnd type="none" w="med" len="med"/>
          </a:ln>
        </p:spPr>
      </p:sp>
      <p:sp>
        <p:nvSpPr>
          <p:cNvPr id="45109" name="Line 206"/>
          <p:cNvSpPr/>
          <p:nvPr/>
        </p:nvSpPr>
        <p:spPr>
          <a:xfrm>
            <a:off x="6892925" y="4284663"/>
            <a:ext cx="0" cy="792162"/>
          </a:xfrm>
          <a:prstGeom prst="line">
            <a:avLst/>
          </a:prstGeom>
          <a:ln w="19050" cap="flat" cmpd="sng">
            <a:solidFill>
              <a:schemeClr val="tx1"/>
            </a:solidFill>
            <a:prstDash val="solid"/>
            <a:headEnd type="none" w="med" len="med"/>
            <a:tailEnd type="none" w="med" len="med"/>
          </a:ln>
        </p:spPr>
      </p:sp>
      <p:sp>
        <p:nvSpPr>
          <p:cNvPr id="45110" name="Line 208"/>
          <p:cNvSpPr/>
          <p:nvPr/>
        </p:nvSpPr>
        <p:spPr>
          <a:xfrm flipH="1">
            <a:off x="6953250" y="4713288"/>
            <a:ext cx="863600" cy="0"/>
          </a:xfrm>
          <a:prstGeom prst="line">
            <a:avLst/>
          </a:prstGeom>
          <a:ln w="19050" cap="flat" cmpd="sng">
            <a:solidFill>
              <a:schemeClr val="tx1"/>
            </a:solidFill>
            <a:prstDash val="solid"/>
            <a:headEnd type="none" w="med" len="med"/>
            <a:tailEnd type="triangle" w="sm" len="lg"/>
          </a:ln>
        </p:spPr>
      </p:sp>
      <p:sp>
        <p:nvSpPr>
          <p:cNvPr id="45111" name="Line 209"/>
          <p:cNvSpPr/>
          <p:nvPr/>
        </p:nvSpPr>
        <p:spPr>
          <a:xfrm flipH="1" flipV="1">
            <a:off x="6677025" y="4284663"/>
            <a:ext cx="0" cy="792162"/>
          </a:xfrm>
          <a:prstGeom prst="line">
            <a:avLst/>
          </a:prstGeom>
          <a:ln w="19050" cap="flat" cmpd="sng">
            <a:solidFill>
              <a:schemeClr val="tx1"/>
            </a:solidFill>
            <a:prstDash val="solid"/>
            <a:headEnd type="none" w="med" len="med"/>
            <a:tailEnd type="none" w="med" len="med"/>
          </a:ln>
        </p:spPr>
      </p:sp>
      <p:sp>
        <p:nvSpPr>
          <p:cNvPr id="45112" name="Line 210"/>
          <p:cNvSpPr/>
          <p:nvPr/>
        </p:nvSpPr>
        <p:spPr>
          <a:xfrm>
            <a:off x="6677025" y="5076825"/>
            <a:ext cx="215900" cy="0"/>
          </a:xfrm>
          <a:prstGeom prst="line">
            <a:avLst/>
          </a:prstGeom>
          <a:ln w="19050" cap="flat" cmpd="sng">
            <a:solidFill>
              <a:srgbClr val="000000"/>
            </a:solidFill>
            <a:prstDash val="solid"/>
            <a:headEnd type="none" w="med" len="med"/>
            <a:tailEnd type="none" w="med" len="med"/>
          </a:ln>
        </p:spPr>
      </p:sp>
      <p:sp>
        <p:nvSpPr>
          <p:cNvPr id="45113" name="Line 211"/>
          <p:cNvSpPr/>
          <p:nvPr/>
        </p:nvSpPr>
        <p:spPr>
          <a:xfrm flipH="1" flipV="1">
            <a:off x="7418388" y="4718050"/>
            <a:ext cx="0" cy="504825"/>
          </a:xfrm>
          <a:prstGeom prst="line">
            <a:avLst/>
          </a:prstGeom>
          <a:ln w="19050" cap="flat" cmpd="sng">
            <a:solidFill>
              <a:schemeClr val="tx1"/>
            </a:solidFill>
            <a:prstDash val="solid"/>
            <a:headEnd type="none" w="med" len="med"/>
            <a:tailEnd type="none" w="med" len="med"/>
          </a:ln>
        </p:spPr>
      </p:sp>
      <p:sp>
        <p:nvSpPr>
          <p:cNvPr id="45114" name="Oval 213"/>
          <p:cNvSpPr/>
          <p:nvPr/>
        </p:nvSpPr>
        <p:spPr>
          <a:xfrm>
            <a:off x="7816850" y="469265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15" name="Line 215"/>
          <p:cNvSpPr/>
          <p:nvPr/>
        </p:nvSpPr>
        <p:spPr>
          <a:xfrm>
            <a:off x="6821488" y="2714625"/>
            <a:ext cx="0" cy="287338"/>
          </a:xfrm>
          <a:prstGeom prst="line">
            <a:avLst/>
          </a:prstGeom>
          <a:ln w="19050" cap="flat" cmpd="sng">
            <a:solidFill>
              <a:schemeClr val="tx1"/>
            </a:solidFill>
            <a:prstDash val="solid"/>
            <a:headEnd type="none" w="med" len="med"/>
            <a:tailEnd type="none" w="med" len="med"/>
          </a:ln>
        </p:spPr>
      </p:sp>
      <p:sp>
        <p:nvSpPr>
          <p:cNvPr id="45116" name="Line 216"/>
          <p:cNvSpPr/>
          <p:nvPr/>
        </p:nvSpPr>
        <p:spPr>
          <a:xfrm flipV="1">
            <a:off x="6821488" y="2714625"/>
            <a:ext cx="431800" cy="0"/>
          </a:xfrm>
          <a:prstGeom prst="line">
            <a:avLst/>
          </a:prstGeom>
          <a:ln w="19050" cap="flat" cmpd="sng">
            <a:solidFill>
              <a:schemeClr val="tx1"/>
            </a:solidFill>
            <a:prstDash val="solid"/>
            <a:headEnd type="none" w="med" len="med"/>
            <a:tailEnd type="none" w="med" len="med"/>
          </a:ln>
        </p:spPr>
      </p:sp>
      <p:sp>
        <p:nvSpPr>
          <p:cNvPr id="45117" name="Line 217"/>
          <p:cNvSpPr/>
          <p:nvPr/>
        </p:nvSpPr>
        <p:spPr>
          <a:xfrm>
            <a:off x="7253288" y="2714625"/>
            <a:ext cx="0" cy="215900"/>
          </a:xfrm>
          <a:prstGeom prst="line">
            <a:avLst/>
          </a:prstGeom>
          <a:ln w="19050" cap="flat" cmpd="sng">
            <a:solidFill>
              <a:schemeClr val="tx1"/>
            </a:solidFill>
            <a:prstDash val="solid"/>
            <a:headEnd type="none" w="med" len="med"/>
            <a:tailEnd type="triangle" w="sm" len="lg"/>
          </a:ln>
        </p:spPr>
      </p:sp>
      <p:sp>
        <p:nvSpPr>
          <p:cNvPr id="45118" name="Text Box 223"/>
          <p:cNvSpPr txBox="1"/>
          <p:nvPr/>
        </p:nvSpPr>
        <p:spPr>
          <a:xfrm>
            <a:off x="7331075" y="255746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P1</a:t>
            </a:r>
          </a:p>
        </p:txBody>
      </p:sp>
      <p:sp>
        <p:nvSpPr>
          <p:cNvPr id="45119" name="Text Box 224"/>
          <p:cNvSpPr txBox="1"/>
          <p:nvPr/>
        </p:nvSpPr>
        <p:spPr>
          <a:xfrm>
            <a:off x="7004050" y="4737100"/>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P2</a:t>
            </a:r>
          </a:p>
        </p:txBody>
      </p:sp>
      <p:graphicFrame>
        <p:nvGraphicFramePr>
          <p:cNvPr id="45061" name="Object 226"/>
          <p:cNvGraphicFramePr>
            <a:graphicFrameLocks/>
          </p:cNvGraphicFramePr>
          <p:nvPr>
            <p:ph sz="quarter" idx="4"/>
          </p:nvPr>
        </p:nvGraphicFramePr>
        <p:xfrm>
          <a:off x="7469188" y="4860925"/>
          <a:ext cx="719137" cy="258763"/>
        </p:xfrm>
        <a:graphic>
          <a:graphicData uri="http://schemas.openxmlformats.org/presentationml/2006/ole">
            <p:oleObj spid="_x0000_s204803" r:id="rId6" imgW="533169" imgH="190417" progId="Equation.DSMT4">
              <p:embed/>
            </p:oleObj>
          </a:graphicData>
        </a:graphic>
      </p:graphicFrame>
      <p:graphicFrame>
        <p:nvGraphicFramePr>
          <p:cNvPr id="45062" name="Object 228"/>
          <p:cNvGraphicFramePr>
            <a:graphicFrameLocks/>
          </p:cNvGraphicFramePr>
          <p:nvPr/>
        </p:nvGraphicFramePr>
        <p:xfrm>
          <a:off x="6029325" y="2667000"/>
          <a:ext cx="719138" cy="257175"/>
        </p:xfrm>
        <a:graphic>
          <a:graphicData uri="http://schemas.openxmlformats.org/presentationml/2006/ole">
            <p:oleObj spid="_x0000_s204802" r:id="rId7" imgW="533169" imgH="190417" progId="Equation.DSMT4">
              <p:embed/>
            </p:oleObj>
          </a:graphicData>
        </a:graphic>
      </p:graphicFrame>
      <p:sp>
        <p:nvSpPr>
          <p:cNvPr id="45120" name="Text Box 229"/>
          <p:cNvSpPr txBox="1"/>
          <p:nvPr/>
        </p:nvSpPr>
        <p:spPr>
          <a:xfrm>
            <a:off x="2695575" y="291306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121" name="Rectangle 230"/>
          <p:cNvSpPr/>
          <p:nvPr/>
        </p:nvSpPr>
        <p:spPr>
          <a:xfrm>
            <a:off x="844550" y="3133725"/>
            <a:ext cx="1223963" cy="1368425"/>
          </a:xfrm>
          <a:prstGeom prst="rect">
            <a:avLst/>
          </a:prstGeom>
          <a:noFill/>
          <a:ln w="19050" cap="flat" cmpd="sng">
            <a:solidFill>
              <a:schemeClr val="tx1"/>
            </a:solidFill>
            <a:prstDash val="lgDashDot"/>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45122" name="Text Box 231"/>
          <p:cNvSpPr txBox="1"/>
          <p:nvPr/>
        </p:nvSpPr>
        <p:spPr>
          <a:xfrm>
            <a:off x="1184275" y="2773363"/>
            <a:ext cx="1173163"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PV-96</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123" name="Text Box 232"/>
          <p:cNvSpPr txBox="1"/>
          <p:nvPr/>
        </p:nvSpPr>
        <p:spPr>
          <a:xfrm>
            <a:off x="4660900" y="3781425"/>
            <a:ext cx="863600" cy="4270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47µF</a:t>
            </a:r>
            <a:endParaRPr lang="en-US" altLang="zh-CN" sz="2000" baseline="-25000" dirty="0">
              <a:solidFill>
                <a:srgbClr val="000099"/>
              </a:solidFill>
              <a:latin typeface="Arial" panose="020B0604020202020204" pitchFamily="34" charset="0"/>
              <a:ea typeface="黑体" panose="02010609060101010101" pitchFamily="49" charset="-122"/>
            </a:endParaRPr>
          </a:p>
        </p:txBody>
      </p:sp>
      <p:graphicFrame>
        <p:nvGraphicFramePr>
          <p:cNvPr id="45063" name="Object 233"/>
          <p:cNvGraphicFramePr>
            <a:graphicFrameLocks/>
          </p:cNvGraphicFramePr>
          <p:nvPr/>
        </p:nvGraphicFramePr>
        <p:xfrm>
          <a:off x="5237163" y="3281363"/>
          <a:ext cx="719137" cy="258762"/>
        </p:xfrm>
        <a:graphic>
          <a:graphicData uri="http://schemas.openxmlformats.org/presentationml/2006/ole">
            <p:oleObj spid="_x0000_s204801" r:id="rId8" imgW="533169" imgH="190417" progId="Equation.DSMT4">
              <p:embed/>
            </p:oleObj>
          </a:graphicData>
        </a:graphic>
      </p:graphicFrame>
      <p:sp>
        <p:nvSpPr>
          <p:cNvPr id="45124" name="Text Box 234"/>
          <p:cNvSpPr txBox="1"/>
          <p:nvPr/>
        </p:nvSpPr>
        <p:spPr>
          <a:xfrm>
            <a:off x="7070725" y="3887788"/>
            <a:ext cx="863600" cy="427037"/>
          </a:xfrm>
          <a:prstGeom prst="rect">
            <a:avLst/>
          </a:prstGeom>
          <a:noFill/>
          <a:ln w="19050">
            <a:noFill/>
          </a:ln>
        </p:spPr>
        <p:txBody>
          <a:bodyPr lIns="0" tIns="0" rIns="0" bIns="0"/>
          <a:lstStyle/>
          <a:p>
            <a:pPr algn="just" eaLnBrk="0" hangingPunct="0"/>
            <a:r>
              <a:rPr lang="en-US" altLang="zh-CN" sz="2000" dirty="0">
                <a:solidFill>
                  <a:srgbClr val="CC0066"/>
                </a:solidFill>
                <a:latin typeface="Arial" panose="020B0604020202020204" pitchFamily="34" charset="0"/>
                <a:ea typeface="黑体" panose="02010609060101010101" pitchFamily="49" charset="-122"/>
              </a:rPr>
              <a:t>µA766</a:t>
            </a:r>
            <a:endParaRPr lang="en-US" altLang="zh-CN" sz="2000" baseline="-25000" dirty="0">
              <a:solidFill>
                <a:srgbClr val="CC0066"/>
              </a:solidFill>
              <a:latin typeface="Arial" panose="020B0604020202020204" pitchFamily="34" charset="0"/>
              <a:ea typeface="黑体" panose="02010609060101010101" pitchFamily="49" charset="-122"/>
            </a:endParaRPr>
          </a:p>
        </p:txBody>
      </p:sp>
      <p:sp>
        <p:nvSpPr>
          <p:cNvPr id="45125" name="Text Box 235"/>
          <p:cNvSpPr txBox="1"/>
          <p:nvPr/>
        </p:nvSpPr>
        <p:spPr>
          <a:xfrm>
            <a:off x="7731125" y="4391025"/>
            <a:ext cx="355600" cy="4270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-E</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5126" name="Text Box 236"/>
          <p:cNvSpPr txBox="1"/>
          <p:nvPr/>
        </p:nvSpPr>
        <p:spPr>
          <a:xfrm>
            <a:off x="6284913" y="42386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8</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127" name="Text Box 237"/>
          <p:cNvSpPr txBox="1"/>
          <p:nvPr/>
        </p:nvSpPr>
        <p:spPr>
          <a:xfrm>
            <a:off x="6691313" y="42513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128" name="Text Box 238"/>
          <p:cNvSpPr txBox="1"/>
          <p:nvPr/>
        </p:nvSpPr>
        <p:spPr>
          <a:xfrm>
            <a:off x="6965950" y="42640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5</a:t>
            </a:r>
            <a:endParaRPr lang="zh-CN" altLang="en-US" sz="2000" baseline="-25000" dirty="0">
              <a:solidFill>
                <a:srgbClr val="000099"/>
              </a:solidFill>
              <a:latin typeface="Arial" panose="020B0604020202020204" pitchFamily="34" charset="0"/>
              <a:ea typeface="黑体" panose="02010609060101010101" pitchFamily="49" charset="-122"/>
            </a:endParaRPr>
          </a:p>
        </p:txBody>
      </p:sp>
      <p:grpSp>
        <p:nvGrpSpPr>
          <p:cNvPr id="3" name="Group 245"/>
          <p:cNvGrpSpPr/>
          <p:nvPr/>
        </p:nvGrpSpPr>
        <p:grpSpPr>
          <a:xfrm>
            <a:off x="1379538" y="4913313"/>
            <a:ext cx="3479800" cy="1357312"/>
            <a:chOff x="869" y="3095"/>
            <a:chExt cx="2192" cy="855"/>
          </a:xfrm>
        </p:grpSpPr>
        <p:sp>
          <p:nvSpPr>
            <p:cNvPr id="45155" name="Text Box 240"/>
            <p:cNvSpPr txBox="1"/>
            <p:nvPr/>
          </p:nvSpPr>
          <p:spPr>
            <a:xfrm>
              <a:off x="885" y="3095"/>
              <a:ext cx="2131"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R</a:t>
              </a:r>
              <a:r>
                <a:rPr lang="en-US" altLang="zh-CN" sz="2400" baseline="-25000" dirty="0">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 —— </a:t>
              </a:r>
              <a:r>
                <a:rPr lang="zh-CN" altLang="en-US" sz="2400" dirty="0">
                  <a:latin typeface="Arial" panose="020B0604020202020204" pitchFamily="34" charset="0"/>
                  <a:ea typeface="黑体" panose="02010609060101010101" pitchFamily="49" charset="-122"/>
                </a:rPr>
                <a:t>限流电阻；</a:t>
              </a:r>
              <a:endParaRPr lang="en-US" altLang="zh-CN" sz="2400" dirty="0">
                <a:latin typeface="Arial" panose="020B0604020202020204" pitchFamily="34" charset="0"/>
                <a:ea typeface="黑体" panose="02010609060101010101" pitchFamily="49" charset="-122"/>
              </a:endParaRPr>
            </a:p>
          </p:txBody>
        </p:sp>
        <p:sp>
          <p:nvSpPr>
            <p:cNvPr id="45156" name="Text Box 241"/>
            <p:cNvSpPr txBox="1"/>
            <p:nvPr/>
          </p:nvSpPr>
          <p:spPr>
            <a:xfrm>
              <a:off x="869" y="3367"/>
              <a:ext cx="2192"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R</a:t>
              </a:r>
              <a:r>
                <a:rPr lang="en-US" altLang="zh-CN" sz="2400" baseline="-25000" dirty="0">
                  <a:latin typeface="Arial" panose="020B0604020202020204" pitchFamily="34" charset="0"/>
                  <a:ea typeface="黑体" panose="02010609060101010101" pitchFamily="49" charset="-122"/>
                </a:rPr>
                <a:t>P1</a:t>
              </a:r>
              <a:r>
                <a:rPr lang="en-US" altLang="zh-CN" sz="2400"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黑体" panose="02010609060101010101" pitchFamily="49" charset="-122"/>
                </a:rPr>
                <a:t>调整增益；</a:t>
              </a:r>
              <a:endParaRPr lang="en-US" altLang="zh-CN" sz="2400" dirty="0">
                <a:latin typeface="Arial" panose="020B0604020202020204" pitchFamily="34" charset="0"/>
                <a:ea typeface="黑体" panose="02010609060101010101" pitchFamily="49" charset="-122"/>
              </a:endParaRPr>
            </a:p>
          </p:txBody>
        </p:sp>
        <p:sp>
          <p:nvSpPr>
            <p:cNvPr id="45157" name="Text Box 242"/>
            <p:cNvSpPr txBox="1"/>
            <p:nvPr/>
          </p:nvSpPr>
          <p:spPr>
            <a:xfrm>
              <a:off x="869" y="3640"/>
              <a:ext cx="2192"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R</a:t>
              </a:r>
              <a:r>
                <a:rPr lang="en-US" altLang="zh-CN" sz="2400" baseline="-25000" dirty="0">
                  <a:latin typeface="Arial" panose="020B0604020202020204" pitchFamily="34" charset="0"/>
                  <a:ea typeface="黑体" panose="02010609060101010101" pitchFamily="49" charset="-122"/>
                </a:rPr>
                <a:t>P2</a:t>
              </a:r>
              <a:r>
                <a:rPr lang="en-US" altLang="zh-CN" sz="2400"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黑体" panose="02010609060101010101" pitchFamily="49" charset="-122"/>
                </a:rPr>
                <a:t>调节失调；</a:t>
              </a:r>
              <a:endParaRPr lang="en-US" altLang="zh-CN" sz="2400" dirty="0">
                <a:latin typeface="Arial" panose="020B0604020202020204" pitchFamily="34" charset="0"/>
                <a:ea typeface="黑体" panose="02010609060101010101" pitchFamily="49" charset="-122"/>
              </a:endParaRPr>
            </a:p>
          </p:txBody>
        </p:sp>
      </p:grpSp>
      <p:sp>
        <p:nvSpPr>
          <p:cNvPr id="45130" name="Line 207"/>
          <p:cNvSpPr/>
          <p:nvPr/>
        </p:nvSpPr>
        <p:spPr>
          <a:xfrm flipV="1">
            <a:off x="6472238" y="5229225"/>
            <a:ext cx="938212" cy="0"/>
          </a:xfrm>
          <a:prstGeom prst="line">
            <a:avLst/>
          </a:prstGeom>
          <a:ln w="19050" cap="flat" cmpd="sng">
            <a:solidFill>
              <a:schemeClr val="tx1"/>
            </a:solidFill>
            <a:prstDash val="solid"/>
            <a:headEnd type="none" w="med" len="med"/>
            <a:tailEnd type="none" w="med" len="med"/>
          </a:ln>
        </p:spPr>
      </p:sp>
      <p:grpSp>
        <p:nvGrpSpPr>
          <p:cNvPr id="4" name="Group 279"/>
          <p:cNvGrpSpPr/>
          <p:nvPr/>
        </p:nvGrpSpPr>
        <p:grpSpPr>
          <a:xfrm>
            <a:off x="4356100" y="5353050"/>
            <a:ext cx="4249738" cy="925513"/>
            <a:chOff x="2744" y="3372"/>
            <a:chExt cx="2677" cy="583"/>
          </a:xfrm>
        </p:grpSpPr>
        <p:sp>
          <p:nvSpPr>
            <p:cNvPr id="45153" name="Text Box 243"/>
            <p:cNvSpPr txBox="1"/>
            <p:nvPr/>
          </p:nvSpPr>
          <p:spPr>
            <a:xfrm>
              <a:off x="2744" y="3645"/>
              <a:ext cx="2677"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	N</a:t>
              </a:r>
              <a:r>
                <a:rPr lang="en-US" altLang="zh-CN" sz="2400" baseline="-25000" dirty="0">
                  <a:latin typeface="Arial" panose="020B0604020202020204" pitchFamily="34" charset="0"/>
                  <a:ea typeface="黑体" panose="02010609060101010101" pitchFamily="49" charset="-122"/>
                </a:rPr>
                <a:t>2</a:t>
              </a:r>
              <a:r>
                <a:rPr lang="en-US" altLang="zh-CN" sz="2400"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黑体" panose="02010609060101010101" pitchFamily="49" charset="-122"/>
                </a:rPr>
                <a:t>电压放大。</a:t>
              </a:r>
              <a:endParaRPr lang="en-US" altLang="zh-CN" sz="2400" dirty="0">
                <a:latin typeface="Arial" panose="020B0604020202020204" pitchFamily="34" charset="0"/>
                <a:ea typeface="黑体" panose="02010609060101010101" pitchFamily="49" charset="-122"/>
              </a:endParaRPr>
            </a:p>
          </p:txBody>
        </p:sp>
        <p:sp>
          <p:nvSpPr>
            <p:cNvPr id="45154" name="Text Box 244"/>
            <p:cNvSpPr txBox="1"/>
            <p:nvPr/>
          </p:nvSpPr>
          <p:spPr>
            <a:xfrm>
              <a:off x="2745" y="3372"/>
              <a:ext cx="2676"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	N</a:t>
              </a:r>
              <a:r>
                <a:rPr lang="en-US" altLang="zh-CN" sz="2400" baseline="-25000" dirty="0">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 ——</a:t>
              </a:r>
              <a:r>
                <a:rPr lang="zh-CN" altLang="en-US" sz="2400" dirty="0">
                  <a:latin typeface="Arial" panose="020B0604020202020204" pitchFamily="34" charset="0"/>
                  <a:ea typeface="黑体" panose="02010609060101010101" pitchFamily="49" charset="-122"/>
                </a:rPr>
                <a:t>电荷</a:t>
              </a:r>
              <a:r>
                <a:rPr lang="en-US" altLang="zh-CN" sz="2400" dirty="0">
                  <a:latin typeface="Arial" panose="020B0604020202020204" pitchFamily="34" charset="0"/>
                  <a:ea typeface="黑体" panose="02010609060101010101" pitchFamily="49" charset="-122"/>
                </a:rPr>
                <a:t>/</a:t>
              </a:r>
              <a:r>
                <a:rPr lang="zh-CN" altLang="en-US" sz="2400" dirty="0">
                  <a:latin typeface="Arial" panose="020B0604020202020204" pitchFamily="34" charset="0"/>
                  <a:ea typeface="黑体" panose="02010609060101010101" pitchFamily="49" charset="-122"/>
                </a:rPr>
                <a:t>电压转换；</a:t>
              </a:r>
              <a:endParaRPr lang="en-US" altLang="zh-CN" sz="2400" dirty="0">
                <a:latin typeface="Arial" panose="020B0604020202020204" pitchFamily="34" charset="0"/>
                <a:ea typeface="黑体" panose="02010609060101010101" pitchFamily="49" charset="-122"/>
              </a:endParaRPr>
            </a:p>
          </p:txBody>
        </p:sp>
      </p:grpSp>
      <p:sp>
        <p:nvSpPr>
          <p:cNvPr id="45132" name="Rectangle 258"/>
          <p:cNvSpPr/>
          <p:nvPr/>
        </p:nvSpPr>
        <p:spPr>
          <a:xfrm>
            <a:off x="7096125" y="292417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33" name="Rectangle 259"/>
          <p:cNvSpPr/>
          <p:nvPr/>
        </p:nvSpPr>
        <p:spPr>
          <a:xfrm>
            <a:off x="6267450" y="293687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34" name="Rectangle 260"/>
          <p:cNvSpPr/>
          <p:nvPr/>
        </p:nvSpPr>
        <p:spPr>
          <a:xfrm>
            <a:off x="5435600" y="3573463"/>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35" name="Rectangle 261"/>
          <p:cNvSpPr/>
          <p:nvPr/>
        </p:nvSpPr>
        <p:spPr>
          <a:xfrm>
            <a:off x="2627313" y="328453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36" name="Rectangle 262"/>
          <p:cNvSpPr/>
          <p:nvPr/>
        </p:nvSpPr>
        <p:spPr>
          <a:xfrm>
            <a:off x="3749675" y="263683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37" name="Rectangle 263"/>
          <p:cNvSpPr/>
          <p:nvPr/>
        </p:nvSpPr>
        <p:spPr>
          <a:xfrm rot="-5400000">
            <a:off x="7264400" y="491648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38" name="Rectangle 264"/>
          <p:cNvSpPr/>
          <p:nvPr/>
        </p:nvSpPr>
        <p:spPr>
          <a:xfrm rot="-5400000">
            <a:off x="6735763" y="467995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39" name="Rectangle 265"/>
          <p:cNvSpPr/>
          <p:nvPr/>
        </p:nvSpPr>
        <p:spPr>
          <a:xfrm rot="-5400000">
            <a:off x="5849938" y="439102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5140" name="Line 266"/>
          <p:cNvSpPr/>
          <p:nvPr/>
        </p:nvSpPr>
        <p:spPr>
          <a:xfrm flipV="1">
            <a:off x="6884988" y="2225675"/>
            <a:ext cx="0" cy="236538"/>
          </a:xfrm>
          <a:prstGeom prst="line">
            <a:avLst/>
          </a:prstGeom>
          <a:ln w="25400" cap="flat" cmpd="sng">
            <a:solidFill>
              <a:srgbClr val="008000"/>
            </a:solidFill>
            <a:prstDash val="solid"/>
            <a:headEnd type="none" w="med" len="med"/>
            <a:tailEnd type="none" w="med" len="med"/>
          </a:ln>
        </p:spPr>
      </p:sp>
      <p:sp>
        <p:nvSpPr>
          <p:cNvPr id="45141" name="Line 267"/>
          <p:cNvSpPr/>
          <p:nvPr/>
        </p:nvSpPr>
        <p:spPr>
          <a:xfrm flipV="1">
            <a:off x="6804025" y="2230438"/>
            <a:ext cx="0" cy="236537"/>
          </a:xfrm>
          <a:prstGeom prst="line">
            <a:avLst/>
          </a:prstGeom>
          <a:ln w="25400" cap="flat" cmpd="sng">
            <a:solidFill>
              <a:srgbClr val="008000"/>
            </a:solidFill>
            <a:prstDash val="solid"/>
            <a:headEnd type="none" w="med" len="med"/>
            <a:tailEnd type="none" w="med" len="med"/>
          </a:ln>
        </p:spPr>
      </p:sp>
      <p:sp>
        <p:nvSpPr>
          <p:cNvPr id="45142" name="Line 270"/>
          <p:cNvSpPr/>
          <p:nvPr/>
        </p:nvSpPr>
        <p:spPr>
          <a:xfrm flipV="1">
            <a:off x="3937000" y="2133600"/>
            <a:ext cx="0" cy="236538"/>
          </a:xfrm>
          <a:prstGeom prst="line">
            <a:avLst/>
          </a:prstGeom>
          <a:ln w="25400" cap="flat" cmpd="sng">
            <a:solidFill>
              <a:srgbClr val="008000"/>
            </a:solidFill>
            <a:prstDash val="solid"/>
            <a:headEnd type="none" w="med" len="med"/>
            <a:tailEnd type="none" w="med" len="med"/>
          </a:ln>
        </p:spPr>
      </p:sp>
      <p:sp>
        <p:nvSpPr>
          <p:cNvPr id="45143" name="Line 271"/>
          <p:cNvSpPr/>
          <p:nvPr/>
        </p:nvSpPr>
        <p:spPr>
          <a:xfrm flipV="1">
            <a:off x="3856038" y="2138363"/>
            <a:ext cx="0" cy="236537"/>
          </a:xfrm>
          <a:prstGeom prst="line">
            <a:avLst/>
          </a:prstGeom>
          <a:ln w="25400" cap="flat" cmpd="sng">
            <a:solidFill>
              <a:srgbClr val="008000"/>
            </a:solidFill>
            <a:prstDash val="solid"/>
            <a:headEnd type="none" w="med" len="med"/>
            <a:tailEnd type="none" w="med" len="med"/>
          </a:ln>
        </p:spPr>
      </p:sp>
      <p:sp>
        <p:nvSpPr>
          <p:cNvPr id="45144" name="Line 272"/>
          <p:cNvSpPr/>
          <p:nvPr/>
        </p:nvSpPr>
        <p:spPr>
          <a:xfrm flipV="1">
            <a:off x="5051425" y="3513138"/>
            <a:ext cx="0" cy="236537"/>
          </a:xfrm>
          <a:prstGeom prst="line">
            <a:avLst/>
          </a:prstGeom>
          <a:ln w="25400" cap="flat" cmpd="sng">
            <a:solidFill>
              <a:srgbClr val="008000"/>
            </a:solidFill>
            <a:prstDash val="solid"/>
            <a:headEnd type="none" w="med" len="med"/>
            <a:tailEnd type="none" w="med" len="med"/>
          </a:ln>
        </p:spPr>
      </p:sp>
      <p:sp>
        <p:nvSpPr>
          <p:cNvPr id="45145" name="Line 273"/>
          <p:cNvSpPr/>
          <p:nvPr/>
        </p:nvSpPr>
        <p:spPr>
          <a:xfrm flipV="1">
            <a:off x="4970463" y="3517900"/>
            <a:ext cx="0" cy="236538"/>
          </a:xfrm>
          <a:prstGeom prst="line">
            <a:avLst/>
          </a:prstGeom>
          <a:ln w="25400" cap="flat" cmpd="sng">
            <a:solidFill>
              <a:srgbClr val="008000"/>
            </a:solidFill>
            <a:prstDash val="solid"/>
            <a:headEnd type="none" w="med" len="med"/>
            <a:tailEnd type="none" w="med" len="med"/>
          </a:ln>
        </p:spPr>
      </p:sp>
      <p:sp>
        <p:nvSpPr>
          <p:cNvPr id="45146" name="Line 274"/>
          <p:cNvSpPr/>
          <p:nvPr/>
        </p:nvSpPr>
        <p:spPr>
          <a:xfrm>
            <a:off x="2268538" y="3789363"/>
            <a:ext cx="228600" cy="0"/>
          </a:xfrm>
          <a:prstGeom prst="line">
            <a:avLst/>
          </a:prstGeom>
          <a:ln w="25400" cap="flat" cmpd="sng">
            <a:solidFill>
              <a:srgbClr val="008000"/>
            </a:solidFill>
            <a:prstDash val="solid"/>
            <a:headEnd type="none" w="med" len="med"/>
            <a:tailEnd type="none" w="med" len="med"/>
          </a:ln>
        </p:spPr>
      </p:sp>
      <p:sp>
        <p:nvSpPr>
          <p:cNvPr id="45147" name="Line 275"/>
          <p:cNvSpPr/>
          <p:nvPr/>
        </p:nvSpPr>
        <p:spPr>
          <a:xfrm>
            <a:off x="2268538" y="3856038"/>
            <a:ext cx="228600" cy="0"/>
          </a:xfrm>
          <a:prstGeom prst="line">
            <a:avLst/>
          </a:prstGeom>
          <a:ln w="25400" cap="flat" cmpd="sng">
            <a:solidFill>
              <a:srgbClr val="008000"/>
            </a:solidFill>
            <a:prstDash val="solid"/>
            <a:headEnd type="none" w="med" len="med"/>
            <a:tailEnd type="none" w="med" len="med"/>
          </a:ln>
        </p:spPr>
      </p:sp>
      <p:sp>
        <p:nvSpPr>
          <p:cNvPr id="45148" name="Line 276"/>
          <p:cNvSpPr/>
          <p:nvPr/>
        </p:nvSpPr>
        <p:spPr>
          <a:xfrm>
            <a:off x="1704975" y="3789363"/>
            <a:ext cx="228600" cy="0"/>
          </a:xfrm>
          <a:prstGeom prst="line">
            <a:avLst/>
          </a:prstGeom>
          <a:ln w="25400" cap="flat" cmpd="sng">
            <a:solidFill>
              <a:srgbClr val="008000"/>
            </a:solidFill>
            <a:prstDash val="solid"/>
            <a:headEnd type="none" w="med" len="med"/>
            <a:tailEnd type="none" w="med" len="med"/>
          </a:ln>
        </p:spPr>
      </p:sp>
      <p:sp>
        <p:nvSpPr>
          <p:cNvPr id="45149" name="Line 277"/>
          <p:cNvSpPr/>
          <p:nvPr/>
        </p:nvSpPr>
        <p:spPr>
          <a:xfrm>
            <a:off x="1704975" y="3856038"/>
            <a:ext cx="228600" cy="0"/>
          </a:xfrm>
          <a:prstGeom prst="line">
            <a:avLst/>
          </a:prstGeom>
          <a:ln w="25400" cap="flat" cmpd="sng">
            <a:solidFill>
              <a:srgbClr val="008000"/>
            </a:solidFill>
            <a:prstDash val="solid"/>
            <a:headEnd type="none" w="med" len="med"/>
            <a:tailEnd type="none" w="med" len="med"/>
          </a:ln>
        </p:spPr>
      </p:sp>
      <p:sp>
        <p:nvSpPr>
          <p:cNvPr id="45150" name="Text Box 280"/>
          <p:cNvSpPr txBox="1"/>
          <p:nvPr/>
        </p:nvSpPr>
        <p:spPr>
          <a:xfrm>
            <a:off x="6227763" y="3357563"/>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151" name="Text Box 281"/>
          <p:cNvSpPr txBox="1"/>
          <p:nvPr/>
        </p:nvSpPr>
        <p:spPr>
          <a:xfrm>
            <a:off x="6227763" y="3784600"/>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5152" name="Text Box 282"/>
          <p:cNvSpPr txBox="1"/>
          <p:nvPr/>
        </p:nvSpPr>
        <p:spPr>
          <a:xfrm>
            <a:off x="7019925" y="35702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6</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Bottom)">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62" name="Rectangle 2"/>
          <p:cNvSpPr>
            <a:spLocks noGrp="1" noChangeArrowheads="1"/>
          </p:cNvSpPr>
          <p:nvPr>
            <p:ph type="title"/>
          </p:nvPr>
        </p:nvSpPr>
        <p:spPr>
          <a:xfrm>
            <a:off x="628650" y="1219111"/>
            <a:ext cx="7886700" cy="442822"/>
          </a:xfrm>
        </p:spPr>
        <p:txBody>
          <a:bodyPr>
            <a:normAutofit fontScale="90000"/>
          </a:bodyPr>
          <a:lstStyle/>
          <a:p>
            <a:r>
              <a:rPr lang="en-US" altLang="zh-CN" sz="3110" dirty="0">
                <a:latin typeface="黑体" panose="02010609060101010101" pitchFamily="49" charset="-122"/>
                <a:ea typeface="黑体" panose="02010609060101010101" pitchFamily="49" charset="-122"/>
                <a:cs typeface="黑体" panose="02010609060101010101" pitchFamily="49" charset="-122"/>
              </a:rPr>
              <a:t>2.2.10  </a:t>
            </a:r>
            <a:r>
              <a:rPr lang="zh-CN" altLang="en-US" sz="3110" dirty="0">
                <a:latin typeface="黑体" panose="02010609060101010101" pitchFamily="49" charset="-122"/>
                <a:ea typeface="黑体" panose="02010609060101010101" pitchFamily="49" charset="-122"/>
                <a:cs typeface="黑体" panose="02010609060101010101" pitchFamily="49" charset="-122"/>
              </a:rPr>
              <a:t>增益调整放大电路</a:t>
            </a:r>
            <a:endParaRPr lang="en-US" altLang="zh-CN" sz="3110" dirty="0">
              <a:latin typeface="黑体" panose="02010609060101010101" pitchFamily="49" charset="-122"/>
              <a:ea typeface="黑体" panose="02010609060101010101" pitchFamily="49" charset="-122"/>
              <a:cs typeface="黑体" panose="02010609060101010101" pitchFamily="49" charset="-122"/>
            </a:endParaRPr>
          </a:p>
        </p:txBody>
      </p:sp>
      <p:sp>
        <p:nvSpPr>
          <p:cNvPr id="212995" name="Rectangle 3"/>
          <p:cNvSpPr>
            <a:spLocks noGrp="1" noChangeArrowheads="1"/>
          </p:cNvSpPr>
          <p:nvPr>
            <p:ph idx="4294967295"/>
          </p:nvPr>
        </p:nvSpPr>
        <p:spPr>
          <a:xfrm>
            <a:off x="628650" y="1731169"/>
            <a:ext cx="7886700" cy="3758804"/>
          </a:xfrm>
        </p:spPr>
        <p:txBody>
          <a:bodyPr/>
          <a:lstStyle/>
          <a:p>
            <a:pPr latinLnBrk="0">
              <a:lnSpc>
                <a:spcPct val="150000"/>
              </a:lnSpc>
              <a:spcBef>
                <a:spcPts val="0"/>
              </a:spcBef>
            </a:pPr>
            <a:r>
              <a:rPr lang="zh-CN" altLang="en-US" sz="2400">
                <a:latin typeface="黑体" panose="02010609060101010101" pitchFamily="49" charset="-122"/>
                <a:cs typeface="黑体" panose="02010609060101010101" pitchFamily="49" charset="-122"/>
              </a:rPr>
              <a:t>增益调整放大电路：</a:t>
            </a:r>
          </a:p>
          <a:p>
            <a:pPr lvl="1" latinLnBrk="0">
              <a:lnSpc>
                <a:spcPct val="150000"/>
              </a:lnSpc>
              <a:spcBef>
                <a:spcPts val="0"/>
              </a:spcBef>
            </a:pPr>
            <a:r>
              <a:rPr lang="zh-CN" altLang="en-US" sz="2400">
                <a:latin typeface="黑体" panose="02010609060101010101" pitchFamily="49" charset="-122"/>
                <a:cs typeface="黑体" panose="02010609060101010101" pitchFamily="49" charset="-122"/>
              </a:rPr>
              <a:t>既能方便地调整增益和切换量程，同时不降低放大电路共模抑制比的专门电路。</a:t>
            </a:r>
          </a:p>
          <a:p>
            <a:pPr lvl="1" latinLnBrk="0">
              <a:lnSpc>
                <a:spcPct val="150000"/>
              </a:lnSpc>
              <a:spcBef>
                <a:spcPts val="0"/>
              </a:spcBef>
            </a:pPr>
            <a:r>
              <a:rPr lang="zh-CN" altLang="en-US" sz="2400">
                <a:latin typeface="黑体" panose="02010609060101010101" pitchFamily="49" charset="-122"/>
                <a:cs typeface="黑体" panose="02010609060101010101" pitchFamily="49" charset="-122"/>
              </a:rPr>
              <a:t>调整增益方法</a:t>
            </a:r>
            <a:r>
              <a:rPr lang="en-US" altLang="zh-CN" sz="2400">
                <a:latin typeface="黑体" panose="02010609060101010101" pitchFamily="49" charset="-122"/>
                <a:cs typeface="黑体" panose="02010609060101010101" pitchFamily="49" charset="-122"/>
              </a:rPr>
              <a:t>:</a:t>
            </a:r>
          </a:p>
          <a:p>
            <a:pPr lvl="2" latinLnBrk="0">
              <a:lnSpc>
                <a:spcPct val="150000"/>
              </a:lnSpc>
              <a:spcBef>
                <a:spcPts val="0"/>
              </a:spcBef>
            </a:pPr>
            <a:r>
              <a:rPr lang="zh-CN" altLang="en-US">
                <a:latin typeface="黑体" panose="02010609060101010101" pitchFamily="49" charset="-122"/>
              </a:rPr>
              <a:t>手动</a:t>
            </a:r>
          </a:p>
          <a:p>
            <a:pPr lvl="2" latinLnBrk="0">
              <a:lnSpc>
                <a:spcPct val="150000"/>
              </a:lnSpc>
              <a:spcBef>
                <a:spcPts val="0"/>
              </a:spcBef>
            </a:pPr>
            <a:r>
              <a:rPr lang="zh-CN" altLang="en-US">
                <a:latin typeface="黑体" panose="02010609060101010101" pitchFamily="49" charset="-122"/>
              </a:rPr>
              <a:t>自动</a:t>
            </a:r>
          </a:p>
          <a:p>
            <a:pPr lvl="2" latinLnBrk="0">
              <a:lnSpc>
                <a:spcPct val="150000"/>
              </a:lnSpc>
              <a:spcBef>
                <a:spcPts val="0"/>
              </a:spcBef>
            </a:pPr>
            <a:r>
              <a:rPr lang="zh-CN" altLang="en-US">
                <a:latin typeface="黑体" panose="02010609060101010101" pitchFamily="49" charset="-122"/>
              </a:rPr>
              <a:t>程控</a:t>
            </a:r>
          </a:p>
        </p:txBody>
      </p:sp>
      <p:sp>
        <p:nvSpPr>
          <p:cNvPr id="46084" name="Rectangle 4"/>
          <p:cNvSpPr/>
          <p:nvPr/>
        </p:nvSpPr>
        <p:spPr>
          <a:xfrm>
            <a:off x="457200" y="274638"/>
            <a:ext cx="8229600" cy="1143000"/>
          </a:xfrm>
          <a:prstGeom prst="rect">
            <a:avLst/>
          </a:prstGeom>
          <a:noFill/>
          <a:ln w="9525">
            <a:noFill/>
          </a:ln>
        </p:spPr>
        <p:txBody>
          <a:bodyPr vert="horz" wrap="square" lIns="91440" tIns="45720" rIns="91440" bIns="45720" anchor="t" anchorCtr="0"/>
          <a:lstStyle>
            <a:lvl1pPr algn="ctr" rtl="0" eaLnBrk="0" fontAlgn="base" hangingPunct="0">
              <a:spcBef>
                <a:spcPct val="0"/>
              </a:spcBef>
              <a:spcAft>
                <a:spcPct val="0"/>
              </a:spcAft>
              <a:defRPr sz="4400" kern="1200">
                <a:solidFill>
                  <a:schemeClr val="tx1"/>
                </a:solidFill>
                <a:latin typeface="+mj-lt"/>
                <a:ea typeface="黑体" panose="02010609060101010101" pitchFamily="49"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4"/>
          <p:cNvSpPr>
            <a:spLocks noGrp="1"/>
          </p:cNvSpPr>
          <p:nvPr>
            <p:ph type="title"/>
          </p:nvPr>
        </p:nvSpPr>
        <p:spPr>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graphicFrame>
        <p:nvGraphicFramePr>
          <p:cNvPr id="163937" name="Object 97"/>
          <p:cNvGraphicFramePr>
            <a:graphicFrameLocks/>
          </p:cNvGraphicFramePr>
          <p:nvPr>
            <p:ph sz="half" idx="1"/>
          </p:nvPr>
        </p:nvGraphicFramePr>
        <p:xfrm>
          <a:off x="1547813" y="4076700"/>
          <a:ext cx="998537" cy="444500"/>
        </p:xfrm>
        <a:graphic>
          <a:graphicData uri="http://schemas.openxmlformats.org/presentationml/2006/ole">
            <p:oleObj spid="_x0000_s205826" r:id="rId3" imgW="685205" imgH="304536" progId="Equation.DSMT4">
              <p:embed/>
            </p:oleObj>
          </a:graphicData>
        </a:graphic>
      </p:graphicFrame>
      <p:sp>
        <p:nvSpPr>
          <p:cNvPr id="46085" name="Rectangle 5"/>
          <p:cNvSpPr/>
          <p:nvPr/>
        </p:nvSpPr>
        <p:spPr>
          <a:xfrm>
            <a:off x="611188" y="12684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2.2.10  </a:t>
            </a:r>
            <a:r>
              <a:rPr lang="zh-CN" altLang="en-US" sz="2400" b="1" dirty="0">
                <a:solidFill>
                  <a:srgbClr val="000099"/>
                </a:solidFill>
                <a:latin typeface="Arial" panose="020B0604020202020204" pitchFamily="34" charset="0"/>
                <a:ea typeface="黑体" panose="02010609060101010101" pitchFamily="49" charset="-122"/>
              </a:rPr>
              <a:t>增益调整放大电路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graphicFrame>
        <p:nvGraphicFramePr>
          <p:cNvPr id="163939" name="Object 99"/>
          <p:cNvGraphicFramePr>
            <a:graphicFrameLocks/>
          </p:cNvGraphicFramePr>
          <p:nvPr>
            <p:ph sz="half" idx="2"/>
          </p:nvPr>
        </p:nvGraphicFramePr>
        <p:xfrm>
          <a:off x="971550" y="5013325"/>
          <a:ext cx="2160588" cy="504825"/>
        </p:xfrm>
        <a:graphic>
          <a:graphicData uri="http://schemas.openxmlformats.org/presentationml/2006/ole">
            <p:oleObj spid="_x0000_s205825" r:id="rId4" imgW="1357721" imgH="317225" progId="Equation.DSMT4">
              <p:embed/>
            </p:oleObj>
          </a:graphicData>
        </a:graphic>
      </p:graphicFrame>
      <p:sp>
        <p:nvSpPr>
          <p:cNvPr id="46087" name="Rectangle 7"/>
          <p:cNvSpPr/>
          <p:nvPr/>
        </p:nvSpPr>
        <p:spPr>
          <a:xfrm>
            <a:off x="539433" y="2061210"/>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2.2.10.1  </a:t>
            </a:r>
            <a:r>
              <a:rPr lang="zh-CN" altLang="en-US" sz="2400" b="1" dirty="0">
                <a:latin typeface="Arial" panose="020B0604020202020204" pitchFamily="34" charset="0"/>
                <a:ea typeface="黑体" panose="02010609060101010101" pitchFamily="49" charset="-122"/>
              </a:rPr>
              <a:t>手动增益调整放大电路</a:t>
            </a:r>
            <a:endParaRPr lang="zh-CN" altLang="en-US" sz="2400" b="1" dirty="0">
              <a:latin typeface="Verdana" panose="020B0604030504040204" pitchFamily="34" charset="0"/>
              <a:ea typeface="黑体" panose="02010609060101010101" pitchFamily="49" charset="-122"/>
            </a:endParaRPr>
          </a:p>
        </p:txBody>
      </p:sp>
      <p:grpSp>
        <p:nvGrpSpPr>
          <p:cNvPr id="46088" name="Group 285"/>
          <p:cNvGrpSpPr/>
          <p:nvPr/>
        </p:nvGrpSpPr>
        <p:grpSpPr>
          <a:xfrm>
            <a:off x="3995738" y="3540125"/>
            <a:ext cx="4519612" cy="2625725"/>
            <a:chOff x="2517" y="2230"/>
            <a:chExt cx="2847" cy="1654"/>
          </a:xfrm>
        </p:grpSpPr>
        <p:sp>
          <p:nvSpPr>
            <p:cNvPr id="46089" name="Line 231"/>
            <p:cNvSpPr/>
            <p:nvPr/>
          </p:nvSpPr>
          <p:spPr>
            <a:xfrm flipH="1">
              <a:off x="2773" y="3218"/>
              <a:ext cx="933" cy="0"/>
            </a:xfrm>
            <a:prstGeom prst="line">
              <a:avLst/>
            </a:prstGeom>
            <a:ln w="19050" cap="flat" cmpd="sng">
              <a:solidFill>
                <a:srgbClr val="000000"/>
              </a:solidFill>
              <a:prstDash val="solid"/>
              <a:headEnd type="none" w="med" len="med"/>
              <a:tailEnd type="none" w="med" len="med"/>
            </a:ln>
          </p:spPr>
        </p:sp>
        <p:sp>
          <p:nvSpPr>
            <p:cNvPr id="46090" name="Text Box 232"/>
            <p:cNvSpPr txBox="1"/>
            <p:nvPr/>
          </p:nvSpPr>
          <p:spPr>
            <a:xfrm>
              <a:off x="5140" y="2971"/>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6091" name="Line 233"/>
            <p:cNvSpPr/>
            <p:nvPr/>
          </p:nvSpPr>
          <p:spPr>
            <a:xfrm>
              <a:off x="2773" y="2902"/>
              <a:ext cx="923" cy="0"/>
            </a:xfrm>
            <a:prstGeom prst="line">
              <a:avLst/>
            </a:prstGeom>
            <a:ln w="19050" cap="flat" cmpd="sng">
              <a:solidFill>
                <a:srgbClr val="000000"/>
              </a:solidFill>
              <a:prstDash val="solid"/>
              <a:headEnd type="none" w="med" len="med"/>
              <a:tailEnd type="none" w="med" len="med"/>
            </a:ln>
          </p:spPr>
        </p:sp>
        <p:sp>
          <p:nvSpPr>
            <p:cNvPr id="46092" name="AutoShape 234"/>
            <p:cNvSpPr/>
            <p:nvPr/>
          </p:nvSpPr>
          <p:spPr>
            <a:xfrm rot="5400000">
              <a:off x="3779" y="2782"/>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093" name="Line 235"/>
            <p:cNvSpPr/>
            <p:nvPr/>
          </p:nvSpPr>
          <p:spPr>
            <a:xfrm>
              <a:off x="3696" y="2721"/>
              <a:ext cx="376" cy="0"/>
            </a:xfrm>
            <a:prstGeom prst="line">
              <a:avLst/>
            </a:prstGeom>
            <a:ln w="19050" cap="flat" cmpd="sng">
              <a:solidFill>
                <a:schemeClr val="tx1"/>
              </a:solidFill>
              <a:prstDash val="solid"/>
              <a:headEnd type="none" w="med" len="med"/>
              <a:tailEnd type="none" w="med" len="med"/>
            </a:ln>
          </p:spPr>
        </p:sp>
        <p:sp>
          <p:nvSpPr>
            <p:cNvPr id="46094" name="Line 236"/>
            <p:cNvSpPr/>
            <p:nvPr/>
          </p:nvSpPr>
          <p:spPr>
            <a:xfrm rot="5400000">
              <a:off x="3757" y="3035"/>
              <a:ext cx="627" cy="0"/>
            </a:xfrm>
            <a:prstGeom prst="line">
              <a:avLst/>
            </a:prstGeom>
            <a:ln w="19050" cap="flat" cmpd="sng">
              <a:solidFill>
                <a:srgbClr val="000000"/>
              </a:solidFill>
              <a:prstDash val="solid"/>
              <a:headEnd type="none" w="med" len="med"/>
              <a:tailEnd type="none" w="med" len="med"/>
            </a:ln>
          </p:spPr>
        </p:sp>
        <p:sp>
          <p:nvSpPr>
            <p:cNvPr id="46095" name="Line 237"/>
            <p:cNvSpPr/>
            <p:nvPr/>
          </p:nvSpPr>
          <p:spPr>
            <a:xfrm rot="5400000">
              <a:off x="3381" y="3035"/>
              <a:ext cx="627" cy="0"/>
            </a:xfrm>
            <a:prstGeom prst="line">
              <a:avLst/>
            </a:prstGeom>
            <a:ln w="19050" cap="flat" cmpd="sng">
              <a:solidFill>
                <a:srgbClr val="000000"/>
              </a:solidFill>
              <a:prstDash val="solid"/>
              <a:headEnd type="none" w="med" len="med"/>
              <a:tailEnd type="none" w="med" len="med"/>
            </a:ln>
          </p:spPr>
        </p:sp>
        <p:sp>
          <p:nvSpPr>
            <p:cNvPr id="46096" name="Text Box 238"/>
            <p:cNvSpPr txBox="1"/>
            <p:nvPr/>
          </p:nvSpPr>
          <p:spPr>
            <a:xfrm>
              <a:off x="3903" y="2738"/>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6097" name="Line 239"/>
            <p:cNvSpPr/>
            <p:nvPr/>
          </p:nvSpPr>
          <p:spPr>
            <a:xfrm>
              <a:off x="4081" y="3087"/>
              <a:ext cx="976" cy="0"/>
            </a:xfrm>
            <a:prstGeom prst="line">
              <a:avLst/>
            </a:prstGeom>
            <a:ln w="19050" cap="flat" cmpd="sng">
              <a:solidFill>
                <a:srgbClr val="000000"/>
              </a:solidFill>
              <a:prstDash val="solid"/>
              <a:headEnd type="none" w="med" len="med"/>
              <a:tailEnd type="none" w="med" len="med"/>
            </a:ln>
          </p:spPr>
        </p:sp>
        <p:sp>
          <p:nvSpPr>
            <p:cNvPr id="46098" name="Text Box 240"/>
            <p:cNvSpPr txBox="1"/>
            <p:nvPr/>
          </p:nvSpPr>
          <p:spPr>
            <a:xfrm>
              <a:off x="3728" y="3123"/>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6099" name="Text Box 241"/>
            <p:cNvSpPr txBox="1"/>
            <p:nvPr/>
          </p:nvSpPr>
          <p:spPr>
            <a:xfrm>
              <a:off x="3739" y="2843"/>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6100" name="Text Box 242"/>
            <p:cNvSpPr txBox="1"/>
            <p:nvPr/>
          </p:nvSpPr>
          <p:spPr>
            <a:xfrm>
              <a:off x="3972" y="2982"/>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6101" name="Text Box 243"/>
            <p:cNvSpPr txBox="1"/>
            <p:nvPr/>
          </p:nvSpPr>
          <p:spPr>
            <a:xfrm>
              <a:off x="3874" y="3153"/>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46102" name="Line 244"/>
            <p:cNvSpPr/>
            <p:nvPr/>
          </p:nvSpPr>
          <p:spPr>
            <a:xfrm>
              <a:off x="3700" y="3350"/>
              <a:ext cx="376" cy="0"/>
            </a:xfrm>
            <a:prstGeom prst="line">
              <a:avLst/>
            </a:prstGeom>
            <a:ln w="19050" cap="flat" cmpd="sng">
              <a:solidFill>
                <a:srgbClr val="000000"/>
              </a:solidFill>
              <a:prstDash val="solid"/>
              <a:headEnd type="none" w="med" len="med"/>
              <a:tailEnd type="none" w="med" len="med"/>
            </a:ln>
          </p:spPr>
        </p:sp>
        <p:sp>
          <p:nvSpPr>
            <p:cNvPr id="46103" name="Line 245"/>
            <p:cNvSpPr/>
            <p:nvPr/>
          </p:nvSpPr>
          <p:spPr>
            <a:xfrm flipH="1" flipV="1">
              <a:off x="3456" y="2494"/>
              <a:ext cx="3" cy="408"/>
            </a:xfrm>
            <a:prstGeom prst="line">
              <a:avLst/>
            </a:prstGeom>
            <a:ln w="19050" cap="flat" cmpd="sng">
              <a:solidFill>
                <a:schemeClr val="tx1"/>
              </a:solidFill>
              <a:prstDash val="solid"/>
              <a:headEnd type="none" w="med" len="med"/>
              <a:tailEnd type="none" w="med" len="med"/>
            </a:ln>
          </p:spPr>
        </p:sp>
        <p:sp>
          <p:nvSpPr>
            <p:cNvPr id="46104" name="Line 246"/>
            <p:cNvSpPr/>
            <p:nvPr/>
          </p:nvSpPr>
          <p:spPr>
            <a:xfrm>
              <a:off x="4275" y="2491"/>
              <a:ext cx="0" cy="1137"/>
            </a:xfrm>
            <a:prstGeom prst="line">
              <a:avLst/>
            </a:prstGeom>
            <a:ln w="19050" cap="flat" cmpd="sng">
              <a:solidFill>
                <a:schemeClr val="tx1"/>
              </a:solidFill>
              <a:prstDash val="solid"/>
              <a:headEnd type="none" w="med" len="med"/>
              <a:tailEnd type="none" w="med" len="med"/>
            </a:ln>
          </p:spPr>
        </p:sp>
        <p:sp>
          <p:nvSpPr>
            <p:cNvPr id="46105" name="Oval 247"/>
            <p:cNvSpPr/>
            <p:nvPr/>
          </p:nvSpPr>
          <p:spPr>
            <a:xfrm>
              <a:off x="5068" y="306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06" name="Line 248"/>
            <p:cNvSpPr/>
            <p:nvPr/>
          </p:nvSpPr>
          <p:spPr>
            <a:xfrm>
              <a:off x="4905" y="3812"/>
              <a:ext cx="181" cy="0"/>
            </a:xfrm>
            <a:prstGeom prst="line">
              <a:avLst/>
            </a:prstGeom>
            <a:ln w="28575" cap="flat" cmpd="sng">
              <a:solidFill>
                <a:schemeClr val="tx1"/>
              </a:solidFill>
              <a:prstDash val="solid"/>
              <a:headEnd type="none" w="med" len="med"/>
              <a:tailEnd type="none" w="med" len="med"/>
            </a:ln>
          </p:spPr>
        </p:sp>
        <p:sp>
          <p:nvSpPr>
            <p:cNvPr id="46107" name="Line 249"/>
            <p:cNvSpPr/>
            <p:nvPr/>
          </p:nvSpPr>
          <p:spPr>
            <a:xfrm>
              <a:off x="3454" y="2494"/>
              <a:ext cx="1451" cy="0"/>
            </a:xfrm>
            <a:prstGeom prst="line">
              <a:avLst/>
            </a:prstGeom>
            <a:ln w="19050" cap="flat" cmpd="sng">
              <a:solidFill>
                <a:schemeClr val="tx1"/>
              </a:solidFill>
              <a:prstDash val="solid"/>
              <a:headEnd type="none" w="med" len="med"/>
              <a:tailEnd type="none" w="med" len="med"/>
            </a:ln>
          </p:spPr>
        </p:sp>
        <p:sp>
          <p:nvSpPr>
            <p:cNvPr id="46108" name="Line 250"/>
            <p:cNvSpPr/>
            <p:nvPr/>
          </p:nvSpPr>
          <p:spPr>
            <a:xfrm>
              <a:off x="3453" y="3628"/>
              <a:ext cx="1543" cy="0"/>
            </a:xfrm>
            <a:prstGeom prst="line">
              <a:avLst/>
            </a:prstGeom>
            <a:ln w="19050" cap="flat" cmpd="sng">
              <a:solidFill>
                <a:srgbClr val="000000"/>
              </a:solidFill>
              <a:prstDash val="solid"/>
              <a:headEnd type="none" w="med" len="med"/>
              <a:tailEnd type="none" w="med" len="med"/>
            </a:ln>
          </p:spPr>
        </p:sp>
        <p:sp>
          <p:nvSpPr>
            <p:cNvPr id="46109" name="Line 251"/>
            <p:cNvSpPr/>
            <p:nvPr/>
          </p:nvSpPr>
          <p:spPr>
            <a:xfrm>
              <a:off x="3454" y="3219"/>
              <a:ext cx="0" cy="409"/>
            </a:xfrm>
            <a:prstGeom prst="line">
              <a:avLst/>
            </a:prstGeom>
            <a:ln w="19050" cap="flat" cmpd="sng">
              <a:solidFill>
                <a:schemeClr val="tx1"/>
              </a:solidFill>
              <a:prstDash val="solid"/>
              <a:headEnd type="none" w="med" len="med"/>
              <a:tailEnd type="none" w="med" len="med"/>
            </a:ln>
          </p:spPr>
        </p:sp>
        <p:sp>
          <p:nvSpPr>
            <p:cNvPr id="46110" name="Text Box 252"/>
            <p:cNvSpPr txBox="1"/>
            <p:nvPr/>
          </p:nvSpPr>
          <p:spPr>
            <a:xfrm>
              <a:off x="3070" y="2644"/>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6111" name="Text Box 253"/>
            <p:cNvSpPr txBox="1"/>
            <p:nvPr/>
          </p:nvSpPr>
          <p:spPr>
            <a:xfrm>
              <a:off x="3502" y="2675"/>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6112" name="Text Box 254"/>
            <p:cNvSpPr txBox="1"/>
            <p:nvPr/>
          </p:nvSpPr>
          <p:spPr>
            <a:xfrm>
              <a:off x="3523" y="3174"/>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6113" name="Oval 255"/>
            <p:cNvSpPr/>
            <p:nvPr/>
          </p:nvSpPr>
          <p:spPr>
            <a:xfrm>
              <a:off x="2736" y="2881"/>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14" name="Oval 256"/>
            <p:cNvSpPr/>
            <p:nvPr/>
          </p:nvSpPr>
          <p:spPr>
            <a:xfrm>
              <a:off x="2728" y="319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15" name="Text Box 257"/>
            <p:cNvSpPr txBox="1"/>
            <p:nvPr/>
          </p:nvSpPr>
          <p:spPr>
            <a:xfrm>
              <a:off x="2538" y="2776"/>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6116" name="Text Box 258"/>
            <p:cNvSpPr txBox="1"/>
            <p:nvPr/>
          </p:nvSpPr>
          <p:spPr>
            <a:xfrm>
              <a:off x="2517" y="3071"/>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6117" name="Text Box 259"/>
            <p:cNvSpPr txBox="1"/>
            <p:nvPr/>
          </p:nvSpPr>
          <p:spPr>
            <a:xfrm>
              <a:off x="3822" y="3647"/>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6118" name="Line 260"/>
            <p:cNvSpPr/>
            <p:nvPr/>
          </p:nvSpPr>
          <p:spPr>
            <a:xfrm>
              <a:off x="4996" y="3628"/>
              <a:ext cx="0" cy="181"/>
            </a:xfrm>
            <a:prstGeom prst="line">
              <a:avLst/>
            </a:prstGeom>
            <a:ln w="19050" cap="flat" cmpd="sng">
              <a:solidFill>
                <a:schemeClr val="tx1"/>
              </a:solidFill>
              <a:prstDash val="solid"/>
              <a:headEnd type="none" w="med" len="med"/>
              <a:tailEnd type="none" w="med" len="med"/>
            </a:ln>
          </p:spPr>
        </p:sp>
        <p:sp>
          <p:nvSpPr>
            <p:cNvPr id="46119" name="Line 261"/>
            <p:cNvSpPr/>
            <p:nvPr/>
          </p:nvSpPr>
          <p:spPr>
            <a:xfrm>
              <a:off x="4905" y="2494"/>
              <a:ext cx="0" cy="590"/>
            </a:xfrm>
            <a:prstGeom prst="line">
              <a:avLst/>
            </a:prstGeom>
            <a:ln w="19050" cap="flat" cmpd="sng">
              <a:solidFill>
                <a:schemeClr val="tx1"/>
              </a:solidFill>
              <a:prstDash val="solid"/>
              <a:headEnd type="none" w="med" len="med"/>
              <a:tailEnd type="none" w="med" len="med"/>
            </a:ln>
          </p:spPr>
        </p:sp>
        <p:sp>
          <p:nvSpPr>
            <p:cNvPr id="46120" name="Text Box 262"/>
            <p:cNvSpPr txBox="1"/>
            <p:nvPr/>
          </p:nvSpPr>
          <p:spPr>
            <a:xfrm>
              <a:off x="4567" y="365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6121" name="Text Box 263"/>
            <p:cNvSpPr txBox="1"/>
            <p:nvPr/>
          </p:nvSpPr>
          <p:spPr>
            <a:xfrm>
              <a:off x="4531" y="223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6122" name="Text Box 264"/>
            <p:cNvSpPr txBox="1"/>
            <p:nvPr/>
          </p:nvSpPr>
          <p:spPr>
            <a:xfrm>
              <a:off x="3780" y="2230"/>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6123" name="Text Box 265"/>
            <p:cNvSpPr txBox="1"/>
            <p:nvPr/>
          </p:nvSpPr>
          <p:spPr>
            <a:xfrm>
              <a:off x="3083" y="3239"/>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6124" name="Line 266"/>
            <p:cNvSpPr/>
            <p:nvPr/>
          </p:nvSpPr>
          <p:spPr>
            <a:xfrm>
              <a:off x="3000" y="2993"/>
              <a:ext cx="272" cy="0"/>
            </a:xfrm>
            <a:prstGeom prst="line">
              <a:avLst/>
            </a:prstGeom>
            <a:ln w="19050" cap="flat" cmpd="sng">
              <a:solidFill>
                <a:srgbClr val="CC0066"/>
              </a:solidFill>
              <a:prstDash val="solid"/>
              <a:headEnd type="none" w="med" len="med"/>
              <a:tailEnd type="triangle" w="sm" len="lg"/>
            </a:ln>
          </p:spPr>
        </p:sp>
        <p:sp>
          <p:nvSpPr>
            <p:cNvPr id="46125" name="Line 267"/>
            <p:cNvSpPr/>
            <p:nvPr/>
          </p:nvSpPr>
          <p:spPr>
            <a:xfrm>
              <a:off x="3726" y="2584"/>
              <a:ext cx="272" cy="0"/>
            </a:xfrm>
            <a:prstGeom prst="line">
              <a:avLst/>
            </a:prstGeom>
            <a:ln w="19050" cap="flat" cmpd="sng">
              <a:solidFill>
                <a:srgbClr val="CC0066"/>
              </a:solidFill>
              <a:prstDash val="solid"/>
              <a:headEnd type="none" w="med" len="med"/>
              <a:tailEnd type="triangle" w="sm" len="lg"/>
            </a:ln>
          </p:spPr>
        </p:sp>
        <p:sp>
          <p:nvSpPr>
            <p:cNvPr id="46126" name="Line 268"/>
            <p:cNvSpPr/>
            <p:nvPr/>
          </p:nvSpPr>
          <p:spPr>
            <a:xfrm>
              <a:off x="4451" y="2584"/>
              <a:ext cx="272" cy="0"/>
            </a:xfrm>
            <a:prstGeom prst="line">
              <a:avLst/>
            </a:prstGeom>
            <a:ln w="19050" cap="flat" cmpd="sng">
              <a:solidFill>
                <a:srgbClr val="CC0066"/>
              </a:solidFill>
              <a:prstDash val="solid"/>
              <a:headEnd type="none" w="med" len="med"/>
              <a:tailEnd type="triangle" w="sm" len="lg"/>
            </a:ln>
          </p:spPr>
        </p:sp>
        <p:sp>
          <p:nvSpPr>
            <p:cNvPr id="46127" name="Line 269"/>
            <p:cNvSpPr/>
            <p:nvPr/>
          </p:nvSpPr>
          <p:spPr>
            <a:xfrm>
              <a:off x="4406" y="2627"/>
              <a:ext cx="0" cy="272"/>
            </a:xfrm>
            <a:prstGeom prst="line">
              <a:avLst/>
            </a:prstGeom>
            <a:ln w="19050" cap="flat" cmpd="sng">
              <a:solidFill>
                <a:srgbClr val="CC0066"/>
              </a:solidFill>
              <a:prstDash val="solid"/>
              <a:headEnd type="none" w="med" len="med"/>
              <a:tailEnd type="triangle" w="sm" len="lg"/>
            </a:ln>
          </p:spPr>
        </p:sp>
        <p:sp>
          <p:nvSpPr>
            <p:cNvPr id="46128" name="Text Box 270"/>
            <p:cNvSpPr txBox="1"/>
            <p:nvPr/>
          </p:nvSpPr>
          <p:spPr>
            <a:xfrm>
              <a:off x="2864" y="2868"/>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1</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6129" name="Text Box 271"/>
            <p:cNvSpPr txBox="1"/>
            <p:nvPr/>
          </p:nvSpPr>
          <p:spPr>
            <a:xfrm>
              <a:off x="3595" y="2491"/>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2</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6130" name="Text Box 272"/>
            <p:cNvSpPr txBox="1"/>
            <p:nvPr/>
          </p:nvSpPr>
          <p:spPr>
            <a:xfrm>
              <a:off x="4366" y="2870"/>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3</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6131" name="Text Box 273"/>
            <p:cNvSpPr txBox="1"/>
            <p:nvPr/>
          </p:nvSpPr>
          <p:spPr>
            <a:xfrm>
              <a:off x="4729" y="2491"/>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4</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6132" name="Text Box 274"/>
            <p:cNvSpPr txBox="1"/>
            <p:nvPr/>
          </p:nvSpPr>
          <p:spPr>
            <a:xfrm>
              <a:off x="4184" y="2264"/>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6133" name="Text Box 275"/>
            <p:cNvSpPr txBox="1"/>
            <p:nvPr/>
          </p:nvSpPr>
          <p:spPr>
            <a:xfrm>
              <a:off x="4230" y="3596"/>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4</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6134" name="Text Box 276"/>
            <p:cNvSpPr txBox="1"/>
            <p:nvPr/>
          </p:nvSpPr>
          <p:spPr>
            <a:xfrm>
              <a:off x="4094" y="272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6135" name="Rectangle 277"/>
            <p:cNvSpPr/>
            <p:nvPr/>
          </p:nvSpPr>
          <p:spPr>
            <a:xfrm>
              <a:off x="4508" y="245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36" name="Rectangle 278"/>
            <p:cNvSpPr/>
            <p:nvPr/>
          </p:nvSpPr>
          <p:spPr>
            <a:xfrm>
              <a:off x="3753" y="245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37" name="Rectangle 279"/>
            <p:cNvSpPr/>
            <p:nvPr/>
          </p:nvSpPr>
          <p:spPr>
            <a:xfrm>
              <a:off x="4548" y="359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38" name="Rectangle 280"/>
            <p:cNvSpPr/>
            <p:nvPr/>
          </p:nvSpPr>
          <p:spPr>
            <a:xfrm>
              <a:off x="3806" y="359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39" name="Rectangle 281"/>
            <p:cNvSpPr/>
            <p:nvPr/>
          </p:nvSpPr>
          <p:spPr>
            <a:xfrm>
              <a:off x="3056" y="2865"/>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40" name="Rectangle 282"/>
            <p:cNvSpPr/>
            <p:nvPr/>
          </p:nvSpPr>
          <p:spPr>
            <a:xfrm>
              <a:off x="3051" y="3182"/>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41" name="Rectangle 283"/>
            <p:cNvSpPr/>
            <p:nvPr/>
          </p:nvSpPr>
          <p:spPr>
            <a:xfrm rot="-5400000">
              <a:off x="4173" y="273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6142" name="Line 284"/>
            <p:cNvSpPr/>
            <p:nvPr/>
          </p:nvSpPr>
          <p:spPr>
            <a:xfrm flipH="1" flipV="1">
              <a:off x="4110" y="2675"/>
              <a:ext cx="272" cy="182"/>
            </a:xfrm>
            <a:prstGeom prst="line">
              <a:avLst/>
            </a:prstGeom>
            <a:ln w="19050" cap="flat" cmpd="sng">
              <a:solidFill>
                <a:schemeClr val="tx1"/>
              </a:solidFill>
              <a:prstDash val="solid"/>
              <a:headEnd type="none" w="med" len="med"/>
              <a:tailEnd type="triangle" w="sm"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63937"/>
                                        </p:tgtEl>
                                        <p:attrNameLst>
                                          <p:attrName>style.visibility</p:attrName>
                                        </p:attrNameLst>
                                      </p:cBhvr>
                                      <p:to>
                                        <p:strVal val="visible"/>
                                      </p:to>
                                    </p:set>
                                    <p:animEffect transition="in" filter="slide(fromLeft)">
                                      <p:cBhvr>
                                        <p:cTn id="7" dur="500"/>
                                        <p:tgtEl>
                                          <p:spTgt spid="1639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63939"/>
                                        </p:tgtEl>
                                        <p:attrNameLst>
                                          <p:attrName>style.visibility</p:attrName>
                                        </p:attrNameLst>
                                      </p:cBhvr>
                                      <p:to>
                                        <p:strVal val="visible"/>
                                      </p:to>
                                    </p:set>
                                    <p:animEffect transition="in" filter="slide(fromLeft)">
                                      <p:cBhvr>
                                        <p:cTn id="12" dur="500"/>
                                        <p:tgtEl>
                                          <p:spTgt spid="163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1" name="Rectangle 5"/>
          <p:cNvSpPr/>
          <p:nvPr/>
        </p:nvSpPr>
        <p:spPr>
          <a:xfrm>
            <a:off x="636588" y="1889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2.2.10.1  </a:t>
            </a:r>
            <a:r>
              <a:rPr lang="zh-CN" altLang="en-US" sz="3200" b="1" dirty="0">
                <a:solidFill>
                  <a:srgbClr val="008000"/>
                </a:solidFill>
                <a:latin typeface="黑体" panose="02010609060101010101" pitchFamily="49" charset="-122"/>
                <a:ea typeface="黑体" panose="02010609060101010101" pitchFamily="49" charset="-122"/>
              </a:rPr>
              <a:t>手动增益调整放大电路</a:t>
            </a:r>
          </a:p>
        </p:txBody>
      </p:sp>
      <p:graphicFrame>
        <p:nvGraphicFramePr>
          <p:cNvPr id="165949" name="Object 61"/>
          <p:cNvGraphicFramePr>
            <a:graphicFrameLocks/>
          </p:cNvGraphicFramePr>
          <p:nvPr>
            <p:ph sz="half" idx="1"/>
          </p:nvPr>
        </p:nvGraphicFramePr>
        <p:xfrm>
          <a:off x="682308" y="3606800"/>
          <a:ext cx="4064000" cy="720725"/>
        </p:xfrm>
        <a:graphic>
          <a:graphicData uri="http://schemas.openxmlformats.org/presentationml/2006/ole">
            <p:oleObj spid="_x0000_s207877" r:id="rId3" imgW="3503679" imgH="622030" progId="Equation.DSMT4">
              <p:embed/>
            </p:oleObj>
          </a:graphicData>
        </a:graphic>
      </p:graphicFrame>
      <p:graphicFrame>
        <p:nvGraphicFramePr>
          <p:cNvPr id="165951" name="Object 63"/>
          <p:cNvGraphicFramePr>
            <a:graphicFrameLocks/>
          </p:cNvGraphicFramePr>
          <p:nvPr>
            <p:ph sz="quarter" idx="2"/>
          </p:nvPr>
        </p:nvGraphicFramePr>
        <p:xfrm>
          <a:off x="753745" y="4543425"/>
          <a:ext cx="3744913" cy="739775"/>
        </p:xfrm>
        <a:graphic>
          <a:graphicData uri="http://schemas.openxmlformats.org/presentationml/2006/ole">
            <p:oleObj spid="_x0000_s207876" r:id="rId4" imgW="3148234" imgH="622030" progId="Equation.DSMT4">
              <p:embed/>
            </p:oleObj>
          </a:graphicData>
        </a:graphic>
      </p:graphicFrame>
      <p:graphicFrame>
        <p:nvGraphicFramePr>
          <p:cNvPr id="166010" name="Object 122"/>
          <p:cNvGraphicFramePr>
            <a:graphicFrameLocks/>
          </p:cNvGraphicFramePr>
          <p:nvPr>
            <p:ph sz="quarter" idx="3"/>
          </p:nvPr>
        </p:nvGraphicFramePr>
        <p:xfrm>
          <a:off x="1547495" y="2986088"/>
          <a:ext cx="911225" cy="404812"/>
        </p:xfrm>
        <a:graphic>
          <a:graphicData uri="http://schemas.openxmlformats.org/presentationml/2006/ole">
            <p:oleObj spid="_x0000_s207875" r:id="rId5" imgW="685205" imgH="304536" progId="Equation.DSMT4">
              <p:embed/>
            </p:oleObj>
          </a:graphicData>
        </a:graphic>
      </p:graphicFrame>
      <p:graphicFrame>
        <p:nvGraphicFramePr>
          <p:cNvPr id="166068" name="Object 180"/>
          <p:cNvGraphicFramePr>
            <a:graphicFrameLocks/>
          </p:cNvGraphicFramePr>
          <p:nvPr/>
        </p:nvGraphicFramePr>
        <p:xfrm>
          <a:off x="5147945" y="3471863"/>
          <a:ext cx="3311525" cy="784225"/>
        </p:xfrm>
        <a:graphic>
          <a:graphicData uri="http://schemas.openxmlformats.org/presentationml/2006/ole">
            <p:oleObj spid="_x0000_s207874" r:id="rId6" imgW="2627759" imgH="622030" progId="Equation.DSMT4">
              <p:embed/>
            </p:oleObj>
          </a:graphicData>
        </a:graphic>
      </p:graphicFrame>
      <p:graphicFrame>
        <p:nvGraphicFramePr>
          <p:cNvPr id="166069" name="Object 181"/>
          <p:cNvGraphicFramePr>
            <a:graphicFrameLocks/>
          </p:cNvGraphicFramePr>
          <p:nvPr/>
        </p:nvGraphicFramePr>
        <p:xfrm>
          <a:off x="5508308" y="4471988"/>
          <a:ext cx="2087562" cy="720725"/>
        </p:xfrm>
        <a:graphic>
          <a:graphicData uri="http://schemas.openxmlformats.org/presentationml/2006/ole">
            <p:oleObj spid="_x0000_s207873" r:id="rId7" imgW="1802618" imgH="622030" progId="Equation.DSMT4">
              <p:embed/>
            </p:oleObj>
          </a:graphicData>
        </a:graphic>
      </p:graphicFrame>
      <p:grpSp>
        <p:nvGrpSpPr>
          <p:cNvPr id="47112" name="Group 202"/>
          <p:cNvGrpSpPr/>
          <p:nvPr/>
        </p:nvGrpSpPr>
        <p:grpSpPr>
          <a:xfrm>
            <a:off x="2028825" y="827405"/>
            <a:ext cx="4519613" cy="2625725"/>
            <a:chOff x="2517" y="2230"/>
            <a:chExt cx="2847" cy="1654"/>
          </a:xfrm>
        </p:grpSpPr>
        <p:sp>
          <p:nvSpPr>
            <p:cNvPr id="47113" name="Line 203"/>
            <p:cNvSpPr/>
            <p:nvPr/>
          </p:nvSpPr>
          <p:spPr>
            <a:xfrm flipH="1">
              <a:off x="2773" y="3218"/>
              <a:ext cx="933" cy="0"/>
            </a:xfrm>
            <a:prstGeom prst="line">
              <a:avLst/>
            </a:prstGeom>
            <a:ln w="19050" cap="flat" cmpd="sng">
              <a:solidFill>
                <a:srgbClr val="000000"/>
              </a:solidFill>
              <a:prstDash val="solid"/>
              <a:headEnd type="none" w="med" len="med"/>
              <a:tailEnd type="none" w="med" len="med"/>
            </a:ln>
          </p:spPr>
        </p:sp>
        <p:sp>
          <p:nvSpPr>
            <p:cNvPr id="47114" name="Text Box 204"/>
            <p:cNvSpPr txBox="1"/>
            <p:nvPr/>
          </p:nvSpPr>
          <p:spPr>
            <a:xfrm>
              <a:off x="5140" y="2971"/>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7115" name="Line 205"/>
            <p:cNvSpPr/>
            <p:nvPr/>
          </p:nvSpPr>
          <p:spPr>
            <a:xfrm>
              <a:off x="2773" y="2902"/>
              <a:ext cx="923" cy="0"/>
            </a:xfrm>
            <a:prstGeom prst="line">
              <a:avLst/>
            </a:prstGeom>
            <a:ln w="19050" cap="flat" cmpd="sng">
              <a:solidFill>
                <a:srgbClr val="000000"/>
              </a:solidFill>
              <a:prstDash val="solid"/>
              <a:headEnd type="none" w="med" len="med"/>
              <a:tailEnd type="none" w="med" len="med"/>
            </a:ln>
          </p:spPr>
        </p:sp>
        <p:sp>
          <p:nvSpPr>
            <p:cNvPr id="47116" name="AutoShape 206"/>
            <p:cNvSpPr/>
            <p:nvPr/>
          </p:nvSpPr>
          <p:spPr>
            <a:xfrm rot="5400000">
              <a:off x="3779" y="2782"/>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17" name="Line 207"/>
            <p:cNvSpPr/>
            <p:nvPr/>
          </p:nvSpPr>
          <p:spPr>
            <a:xfrm>
              <a:off x="3696" y="2721"/>
              <a:ext cx="376" cy="0"/>
            </a:xfrm>
            <a:prstGeom prst="line">
              <a:avLst/>
            </a:prstGeom>
            <a:ln w="19050" cap="flat" cmpd="sng">
              <a:solidFill>
                <a:schemeClr val="tx1"/>
              </a:solidFill>
              <a:prstDash val="solid"/>
              <a:headEnd type="none" w="med" len="med"/>
              <a:tailEnd type="none" w="med" len="med"/>
            </a:ln>
          </p:spPr>
        </p:sp>
        <p:sp>
          <p:nvSpPr>
            <p:cNvPr id="47118" name="Line 208"/>
            <p:cNvSpPr/>
            <p:nvPr/>
          </p:nvSpPr>
          <p:spPr>
            <a:xfrm rot="5400000">
              <a:off x="3757" y="3035"/>
              <a:ext cx="627" cy="0"/>
            </a:xfrm>
            <a:prstGeom prst="line">
              <a:avLst/>
            </a:prstGeom>
            <a:ln w="19050" cap="flat" cmpd="sng">
              <a:solidFill>
                <a:srgbClr val="000000"/>
              </a:solidFill>
              <a:prstDash val="solid"/>
              <a:headEnd type="none" w="med" len="med"/>
              <a:tailEnd type="none" w="med" len="med"/>
            </a:ln>
          </p:spPr>
        </p:sp>
        <p:sp>
          <p:nvSpPr>
            <p:cNvPr id="47119" name="Line 209"/>
            <p:cNvSpPr/>
            <p:nvPr/>
          </p:nvSpPr>
          <p:spPr>
            <a:xfrm rot="5400000">
              <a:off x="3381" y="3035"/>
              <a:ext cx="627" cy="0"/>
            </a:xfrm>
            <a:prstGeom prst="line">
              <a:avLst/>
            </a:prstGeom>
            <a:ln w="19050" cap="flat" cmpd="sng">
              <a:solidFill>
                <a:srgbClr val="000000"/>
              </a:solidFill>
              <a:prstDash val="solid"/>
              <a:headEnd type="none" w="med" len="med"/>
              <a:tailEnd type="none" w="med" len="med"/>
            </a:ln>
          </p:spPr>
        </p:sp>
        <p:sp>
          <p:nvSpPr>
            <p:cNvPr id="47120" name="Text Box 210"/>
            <p:cNvSpPr txBox="1"/>
            <p:nvPr/>
          </p:nvSpPr>
          <p:spPr>
            <a:xfrm>
              <a:off x="3903" y="2738"/>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7121" name="Line 211"/>
            <p:cNvSpPr/>
            <p:nvPr/>
          </p:nvSpPr>
          <p:spPr>
            <a:xfrm>
              <a:off x="4081" y="3087"/>
              <a:ext cx="976" cy="0"/>
            </a:xfrm>
            <a:prstGeom prst="line">
              <a:avLst/>
            </a:prstGeom>
            <a:ln w="19050" cap="flat" cmpd="sng">
              <a:solidFill>
                <a:srgbClr val="000000"/>
              </a:solidFill>
              <a:prstDash val="solid"/>
              <a:headEnd type="none" w="med" len="med"/>
              <a:tailEnd type="none" w="med" len="med"/>
            </a:ln>
          </p:spPr>
        </p:sp>
        <p:sp>
          <p:nvSpPr>
            <p:cNvPr id="47122" name="Text Box 212"/>
            <p:cNvSpPr txBox="1"/>
            <p:nvPr/>
          </p:nvSpPr>
          <p:spPr>
            <a:xfrm>
              <a:off x="3728" y="3123"/>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7123" name="Text Box 213"/>
            <p:cNvSpPr txBox="1"/>
            <p:nvPr/>
          </p:nvSpPr>
          <p:spPr>
            <a:xfrm>
              <a:off x="3739" y="2843"/>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7124" name="Text Box 214"/>
            <p:cNvSpPr txBox="1"/>
            <p:nvPr/>
          </p:nvSpPr>
          <p:spPr>
            <a:xfrm>
              <a:off x="3972" y="2982"/>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7125" name="Text Box 215"/>
            <p:cNvSpPr txBox="1"/>
            <p:nvPr/>
          </p:nvSpPr>
          <p:spPr>
            <a:xfrm>
              <a:off x="3874" y="3153"/>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47126" name="Line 216"/>
            <p:cNvSpPr/>
            <p:nvPr/>
          </p:nvSpPr>
          <p:spPr>
            <a:xfrm>
              <a:off x="3700" y="3350"/>
              <a:ext cx="376" cy="0"/>
            </a:xfrm>
            <a:prstGeom prst="line">
              <a:avLst/>
            </a:prstGeom>
            <a:ln w="19050" cap="flat" cmpd="sng">
              <a:solidFill>
                <a:srgbClr val="000000"/>
              </a:solidFill>
              <a:prstDash val="solid"/>
              <a:headEnd type="none" w="med" len="med"/>
              <a:tailEnd type="none" w="med" len="med"/>
            </a:ln>
          </p:spPr>
        </p:sp>
        <p:sp>
          <p:nvSpPr>
            <p:cNvPr id="47127" name="Line 217"/>
            <p:cNvSpPr/>
            <p:nvPr/>
          </p:nvSpPr>
          <p:spPr>
            <a:xfrm flipH="1" flipV="1">
              <a:off x="3456" y="2494"/>
              <a:ext cx="3" cy="408"/>
            </a:xfrm>
            <a:prstGeom prst="line">
              <a:avLst/>
            </a:prstGeom>
            <a:ln w="19050" cap="flat" cmpd="sng">
              <a:solidFill>
                <a:schemeClr val="tx1"/>
              </a:solidFill>
              <a:prstDash val="solid"/>
              <a:headEnd type="none" w="med" len="med"/>
              <a:tailEnd type="none" w="med" len="med"/>
            </a:ln>
          </p:spPr>
        </p:sp>
        <p:sp>
          <p:nvSpPr>
            <p:cNvPr id="47128" name="Line 218"/>
            <p:cNvSpPr/>
            <p:nvPr/>
          </p:nvSpPr>
          <p:spPr>
            <a:xfrm>
              <a:off x="4275" y="2491"/>
              <a:ext cx="0" cy="1137"/>
            </a:xfrm>
            <a:prstGeom prst="line">
              <a:avLst/>
            </a:prstGeom>
            <a:ln w="19050" cap="flat" cmpd="sng">
              <a:solidFill>
                <a:schemeClr val="tx1"/>
              </a:solidFill>
              <a:prstDash val="solid"/>
              <a:headEnd type="none" w="med" len="med"/>
              <a:tailEnd type="none" w="med" len="med"/>
            </a:ln>
          </p:spPr>
        </p:sp>
        <p:sp>
          <p:nvSpPr>
            <p:cNvPr id="47129" name="Oval 219"/>
            <p:cNvSpPr/>
            <p:nvPr/>
          </p:nvSpPr>
          <p:spPr>
            <a:xfrm>
              <a:off x="5068" y="306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30" name="Line 220"/>
            <p:cNvSpPr/>
            <p:nvPr/>
          </p:nvSpPr>
          <p:spPr>
            <a:xfrm>
              <a:off x="4905" y="3812"/>
              <a:ext cx="181" cy="0"/>
            </a:xfrm>
            <a:prstGeom prst="line">
              <a:avLst/>
            </a:prstGeom>
            <a:ln w="28575" cap="flat" cmpd="sng">
              <a:solidFill>
                <a:schemeClr val="tx1"/>
              </a:solidFill>
              <a:prstDash val="solid"/>
              <a:headEnd type="none" w="med" len="med"/>
              <a:tailEnd type="none" w="med" len="med"/>
            </a:ln>
          </p:spPr>
        </p:sp>
        <p:sp>
          <p:nvSpPr>
            <p:cNvPr id="47131" name="Line 221"/>
            <p:cNvSpPr/>
            <p:nvPr/>
          </p:nvSpPr>
          <p:spPr>
            <a:xfrm>
              <a:off x="3454" y="2494"/>
              <a:ext cx="1451" cy="0"/>
            </a:xfrm>
            <a:prstGeom prst="line">
              <a:avLst/>
            </a:prstGeom>
            <a:ln w="19050" cap="flat" cmpd="sng">
              <a:solidFill>
                <a:schemeClr val="tx1"/>
              </a:solidFill>
              <a:prstDash val="solid"/>
              <a:headEnd type="none" w="med" len="med"/>
              <a:tailEnd type="none" w="med" len="med"/>
            </a:ln>
          </p:spPr>
        </p:sp>
        <p:sp>
          <p:nvSpPr>
            <p:cNvPr id="47132" name="Line 222"/>
            <p:cNvSpPr/>
            <p:nvPr/>
          </p:nvSpPr>
          <p:spPr>
            <a:xfrm>
              <a:off x="3453" y="3628"/>
              <a:ext cx="1543" cy="0"/>
            </a:xfrm>
            <a:prstGeom prst="line">
              <a:avLst/>
            </a:prstGeom>
            <a:ln w="19050" cap="flat" cmpd="sng">
              <a:solidFill>
                <a:srgbClr val="000000"/>
              </a:solidFill>
              <a:prstDash val="solid"/>
              <a:headEnd type="none" w="med" len="med"/>
              <a:tailEnd type="none" w="med" len="med"/>
            </a:ln>
          </p:spPr>
        </p:sp>
        <p:sp>
          <p:nvSpPr>
            <p:cNvPr id="47133" name="Line 223"/>
            <p:cNvSpPr/>
            <p:nvPr/>
          </p:nvSpPr>
          <p:spPr>
            <a:xfrm>
              <a:off x="3454" y="3219"/>
              <a:ext cx="0" cy="409"/>
            </a:xfrm>
            <a:prstGeom prst="line">
              <a:avLst/>
            </a:prstGeom>
            <a:ln w="19050" cap="flat" cmpd="sng">
              <a:solidFill>
                <a:schemeClr val="tx1"/>
              </a:solidFill>
              <a:prstDash val="solid"/>
              <a:headEnd type="none" w="med" len="med"/>
              <a:tailEnd type="none" w="med" len="med"/>
            </a:ln>
          </p:spPr>
        </p:sp>
        <p:sp>
          <p:nvSpPr>
            <p:cNvPr id="47134" name="Text Box 224"/>
            <p:cNvSpPr txBox="1"/>
            <p:nvPr/>
          </p:nvSpPr>
          <p:spPr>
            <a:xfrm>
              <a:off x="3070" y="2644"/>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7135" name="Text Box 225"/>
            <p:cNvSpPr txBox="1"/>
            <p:nvPr/>
          </p:nvSpPr>
          <p:spPr>
            <a:xfrm>
              <a:off x="3502" y="2675"/>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7136" name="Text Box 226"/>
            <p:cNvSpPr txBox="1"/>
            <p:nvPr/>
          </p:nvSpPr>
          <p:spPr>
            <a:xfrm>
              <a:off x="3523" y="3174"/>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7137" name="Oval 227"/>
            <p:cNvSpPr/>
            <p:nvPr/>
          </p:nvSpPr>
          <p:spPr>
            <a:xfrm>
              <a:off x="2736" y="2881"/>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38" name="Oval 228"/>
            <p:cNvSpPr/>
            <p:nvPr/>
          </p:nvSpPr>
          <p:spPr>
            <a:xfrm>
              <a:off x="2728" y="319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39" name="Text Box 229"/>
            <p:cNvSpPr txBox="1"/>
            <p:nvPr/>
          </p:nvSpPr>
          <p:spPr>
            <a:xfrm>
              <a:off x="2538" y="2776"/>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7140" name="Text Box 230"/>
            <p:cNvSpPr txBox="1"/>
            <p:nvPr/>
          </p:nvSpPr>
          <p:spPr>
            <a:xfrm>
              <a:off x="2517" y="3071"/>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7141" name="Text Box 231"/>
            <p:cNvSpPr txBox="1"/>
            <p:nvPr/>
          </p:nvSpPr>
          <p:spPr>
            <a:xfrm>
              <a:off x="3822" y="3647"/>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7142" name="Line 232"/>
            <p:cNvSpPr/>
            <p:nvPr/>
          </p:nvSpPr>
          <p:spPr>
            <a:xfrm>
              <a:off x="4996" y="3628"/>
              <a:ext cx="0" cy="181"/>
            </a:xfrm>
            <a:prstGeom prst="line">
              <a:avLst/>
            </a:prstGeom>
            <a:ln w="19050" cap="flat" cmpd="sng">
              <a:solidFill>
                <a:schemeClr val="tx1"/>
              </a:solidFill>
              <a:prstDash val="solid"/>
              <a:headEnd type="none" w="med" len="med"/>
              <a:tailEnd type="none" w="med" len="med"/>
            </a:ln>
          </p:spPr>
        </p:sp>
        <p:sp>
          <p:nvSpPr>
            <p:cNvPr id="47143" name="Line 233"/>
            <p:cNvSpPr/>
            <p:nvPr/>
          </p:nvSpPr>
          <p:spPr>
            <a:xfrm>
              <a:off x="4905" y="2494"/>
              <a:ext cx="0" cy="590"/>
            </a:xfrm>
            <a:prstGeom prst="line">
              <a:avLst/>
            </a:prstGeom>
            <a:ln w="19050" cap="flat" cmpd="sng">
              <a:solidFill>
                <a:schemeClr val="tx1"/>
              </a:solidFill>
              <a:prstDash val="solid"/>
              <a:headEnd type="none" w="med" len="med"/>
              <a:tailEnd type="none" w="med" len="med"/>
            </a:ln>
          </p:spPr>
        </p:sp>
        <p:sp>
          <p:nvSpPr>
            <p:cNvPr id="47144" name="Text Box 234"/>
            <p:cNvSpPr txBox="1"/>
            <p:nvPr/>
          </p:nvSpPr>
          <p:spPr>
            <a:xfrm>
              <a:off x="4567" y="365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7145" name="Text Box 235"/>
            <p:cNvSpPr txBox="1"/>
            <p:nvPr/>
          </p:nvSpPr>
          <p:spPr>
            <a:xfrm>
              <a:off x="4531" y="223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7146" name="Text Box 236"/>
            <p:cNvSpPr txBox="1"/>
            <p:nvPr/>
          </p:nvSpPr>
          <p:spPr>
            <a:xfrm>
              <a:off x="3780" y="2230"/>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7147" name="Text Box 237"/>
            <p:cNvSpPr txBox="1"/>
            <p:nvPr/>
          </p:nvSpPr>
          <p:spPr>
            <a:xfrm>
              <a:off x="3083" y="3239"/>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7148" name="Line 238"/>
            <p:cNvSpPr/>
            <p:nvPr/>
          </p:nvSpPr>
          <p:spPr>
            <a:xfrm>
              <a:off x="3000" y="2993"/>
              <a:ext cx="272" cy="0"/>
            </a:xfrm>
            <a:prstGeom prst="line">
              <a:avLst/>
            </a:prstGeom>
            <a:ln w="19050" cap="flat" cmpd="sng">
              <a:solidFill>
                <a:srgbClr val="CC0066"/>
              </a:solidFill>
              <a:prstDash val="solid"/>
              <a:headEnd type="none" w="med" len="med"/>
              <a:tailEnd type="triangle" w="sm" len="lg"/>
            </a:ln>
          </p:spPr>
        </p:sp>
        <p:sp>
          <p:nvSpPr>
            <p:cNvPr id="47149" name="Line 239"/>
            <p:cNvSpPr/>
            <p:nvPr/>
          </p:nvSpPr>
          <p:spPr>
            <a:xfrm>
              <a:off x="3726" y="2584"/>
              <a:ext cx="272" cy="0"/>
            </a:xfrm>
            <a:prstGeom prst="line">
              <a:avLst/>
            </a:prstGeom>
            <a:ln w="19050" cap="flat" cmpd="sng">
              <a:solidFill>
                <a:srgbClr val="CC0066"/>
              </a:solidFill>
              <a:prstDash val="solid"/>
              <a:headEnd type="none" w="med" len="med"/>
              <a:tailEnd type="triangle" w="sm" len="lg"/>
            </a:ln>
          </p:spPr>
        </p:sp>
        <p:sp>
          <p:nvSpPr>
            <p:cNvPr id="47150" name="Line 240"/>
            <p:cNvSpPr/>
            <p:nvPr/>
          </p:nvSpPr>
          <p:spPr>
            <a:xfrm>
              <a:off x="4451" y="2584"/>
              <a:ext cx="272" cy="0"/>
            </a:xfrm>
            <a:prstGeom prst="line">
              <a:avLst/>
            </a:prstGeom>
            <a:ln w="19050" cap="flat" cmpd="sng">
              <a:solidFill>
                <a:srgbClr val="CC0066"/>
              </a:solidFill>
              <a:prstDash val="solid"/>
              <a:headEnd type="none" w="med" len="med"/>
              <a:tailEnd type="triangle" w="sm" len="lg"/>
            </a:ln>
          </p:spPr>
        </p:sp>
        <p:sp>
          <p:nvSpPr>
            <p:cNvPr id="47151" name="Line 241"/>
            <p:cNvSpPr/>
            <p:nvPr/>
          </p:nvSpPr>
          <p:spPr>
            <a:xfrm>
              <a:off x="4406" y="2627"/>
              <a:ext cx="0" cy="272"/>
            </a:xfrm>
            <a:prstGeom prst="line">
              <a:avLst/>
            </a:prstGeom>
            <a:ln w="19050" cap="flat" cmpd="sng">
              <a:solidFill>
                <a:srgbClr val="CC0066"/>
              </a:solidFill>
              <a:prstDash val="solid"/>
              <a:headEnd type="none" w="med" len="med"/>
              <a:tailEnd type="triangle" w="sm" len="lg"/>
            </a:ln>
          </p:spPr>
        </p:sp>
        <p:sp>
          <p:nvSpPr>
            <p:cNvPr id="47152" name="Text Box 242"/>
            <p:cNvSpPr txBox="1"/>
            <p:nvPr/>
          </p:nvSpPr>
          <p:spPr>
            <a:xfrm>
              <a:off x="2864" y="2868"/>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1</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7153" name="Text Box 243"/>
            <p:cNvSpPr txBox="1"/>
            <p:nvPr/>
          </p:nvSpPr>
          <p:spPr>
            <a:xfrm>
              <a:off x="3595" y="2491"/>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2</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7154" name="Text Box 244"/>
            <p:cNvSpPr txBox="1"/>
            <p:nvPr/>
          </p:nvSpPr>
          <p:spPr>
            <a:xfrm>
              <a:off x="4366" y="2870"/>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3</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7155" name="Text Box 245"/>
            <p:cNvSpPr txBox="1"/>
            <p:nvPr/>
          </p:nvSpPr>
          <p:spPr>
            <a:xfrm>
              <a:off x="4729" y="2491"/>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4</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7156" name="Text Box 246"/>
            <p:cNvSpPr txBox="1"/>
            <p:nvPr/>
          </p:nvSpPr>
          <p:spPr>
            <a:xfrm>
              <a:off x="4184" y="2264"/>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7157" name="Text Box 247"/>
            <p:cNvSpPr txBox="1"/>
            <p:nvPr/>
          </p:nvSpPr>
          <p:spPr>
            <a:xfrm>
              <a:off x="4230" y="3596"/>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4</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7158" name="Text Box 248"/>
            <p:cNvSpPr txBox="1"/>
            <p:nvPr/>
          </p:nvSpPr>
          <p:spPr>
            <a:xfrm>
              <a:off x="4094" y="272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7159" name="Rectangle 249"/>
            <p:cNvSpPr/>
            <p:nvPr/>
          </p:nvSpPr>
          <p:spPr>
            <a:xfrm>
              <a:off x="4508" y="245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60" name="Rectangle 250"/>
            <p:cNvSpPr/>
            <p:nvPr/>
          </p:nvSpPr>
          <p:spPr>
            <a:xfrm>
              <a:off x="3753" y="245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61" name="Rectangle 251"/>
            <p:cNvSpPr/>
            <p:nvPr/>
          </p:nvSpPr>
          <p:spPr>
            <a:xfrm>
              <a:off x="4548" y="359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62" name="Rectangle 252"/>
            <p:cNvSpPr/>
            <p:nvPr/>
          </p:nvSpPr>
          <p:spPr>
            <a:xfrm>
              <a:off x="3806" y="359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63" name="Rectangle 253"/>
            <p:cNvSpPr/>
            <p:nvPr/>
          </p:nvSpPr>
          <p:spPr>
            <a:xfrm>
              <a:off x="3056" y="2865"/>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64" name="Rectangle 254"/>
            <p:cNvSpPr/>
            <p:nvPr/>
          </p:nvSpPr>
          <p:spPr>
            <a:xfrm>
              <a:off x="3051" y="3182"/>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65" name="Rectangle 255"/>
            <p:cNvSpPr/>
            <p:nvPr/>
          </p:nvSpPr>
          <p:spPr>
            <a:xfrm rot="-5400000">
              <a:off x="4173" y="273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7166" name="Line 256"/>
            <p:cNvSpPr/>
            <p:nvPr/>
          </p:nvSpPr>
          <p:spPr>
            <a:xfrm flipH="1" flipV="1">
              <a:off x="4110" y="2675"/>
              <a:ext cx="272" cy="182"/>
            </a:xfrm>
            <a:prstGeom prst="line">
              <a:avLst/>
            </a:prstGeom>
            <a:ln w="19050" cap="flat" cmpd="sng">
              <a:solidFill>
                <a:schemeClr val="tx1"/>
              </a:solidFill>
              <a:prstDash val="solid"/>
              <a:headEnd type="none" w="med" len="med"/>
              <a:tailEnd type="triangle" w="sm" len="lg"/>
            </a:ln>
          </p:spPr>
        </p:sp>
      </p:grpSp>
      <p:sp>
        <p:nvSpPr>
          <p:cNvPr id="237571" name="Rectangle 3"/>
          <p:cNvSpPr>
            <a:spLocks noChangeArrowheads="1"/>
          </p:cNvSpPr>
          <p:nvPr/>
        </p:nvSpPr>
        <p:spPr bwMode="auto">
          <a:xfrm>
            <a:off x="67310" y="5373370"/>
            <a:ext cx="9010015" cy="151257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
                <a:srgbClr val="800000"/>
              </a:buClr>
              <a:buFontTx/>
              <a:buChar char="•"/>
            </a:pPr>
            <a:r>
              <a:rPr lang="zh-CN" altLang="en-US" sz="2400" dirty="0">
                <a:solidFill>
                  <a:srgbClr val="FF0000"/>
                </a:solidFill>
                <a:latin typeface="Times New Roman" panose="02020603050405020304" pitchFamily="18" charset="0"/>
                <a:ea typeface="黑体" panose="02010609060101010101" pitchFamily="49" charset="-122"/>
              </a:rPr>
              <a:t>改变</a:t>
            </a:r>
            <a:r>
              <a:rPr lang="en-US" altLang="zh-CN" sz="2400" dirty="0">
                <a:solidFill>
                  <a:srgbClr val="FF0000"/>
                </a:solidFill>
                <a:latin typeface="Times New Roman" panose="02020603050405020304" pitchFamily="18" charset="0"/>
                <a:ea typeface="黑体" panose="02010609060101010101" pitchFamily="49" charset="-122"/>
              </a:rPr>
              <a:t>R</a:t>
            </a:r>
            <a:r>
              <a:rPr lang="zh-CN" altLang="en-US" sz="2400" dirty="0">
                <a:solidFill>
                  <a:srgbClr val="FF0000"/>
                </a:solidFill>
                <a:latin typeface="Times New Roman" panose="02020603050405020304" pitchFamily="18" charset="0"/>
                <a:ea typeface="黑体" panose="02010609060101010101" pitchFamily="49" charset="-122"/>
              </a:rPr>
              <a:t>即改变电路增益，且不破坏原有的共模抑制比。 </a:t>
            </a:r>
          </a:p>
          <a:p>
            <a:pPr>
              <a:lnSpc>
                <a:spcPct val="110000"/>
              </a:lnSpc>
              <a:buClr>
                <a:srgbClr val="800000"/>
              </a:buClr>
              <a:buFontTx/>
              <a:buChar char="•"/>
            </a:pPr>
            <a:r>
              <a:rPr lang="en-US" altLang="zh-CN" sz="2400" dirty="0">
                <a:solidFill>
                  <a:srgbClr val="FF0000"/>
                </a:solidFill>
                <a:latin typeface="Times New Roman" panose="02020603050405020304" pitchFamily="18" charset="0"/>
                <a:ea typeface="黑体" panose="02010609060101010101" pitchFamily="49" charset="-122"/>
              </a:rPr>
              <a:t>R</a:t>
            </a:r>
            <a:r>
              <a:rPr lang="zh-CN" altLang="en-US" sz="2400" dirty="0">
                <a:solidFill>
                  <a:srgbClr val="FF0000"/>
                </a:solidFill>
                <a:latin typeface="Times New Roman" panose="02020603050405020304" pitchFamily="18" charset="0"/>
                <a:ea typeface="黑体" panose="02010609060101010101" pitchFamily="49" charset="-122"/>
              </a:rPr>
              <a:t>与增益之间是非线性函数关系，因此仅用于调整范围小于</a:t>
            </a:r>
            <a:r>
              <a:rPr lang="en-US" altLang="zh-CN" sz="2400" dirty="0">
                <a:solidFill>
                  <a:srgbClr val="FF0000"/>
                </a:solidFill>
                <a:latin typeface="Times New Roman" panose="02020603050405020304" pitchFamily="18" charset="0"/>
                <a:ea typeface="黑体" panose="02010609060101010101" pitchFamily="49" charset="-122"/>
              </a:rPr>
              <a:t>10%</a:t>
            </a:r>
            <a:r>
              <a:rPr lang="zh-CN" altLang="en-US" sz="2400" dirty="0">
                <a:solidFill>
                  <a:srgbClr val="FF0000"/>
                </a:solidFill>
                <a:latin typeface="Times New Roman" panose="02020603050405020304" pitchFamily="18" charset="0"/>
                <a:ea typeface="黑体" panose="02010609060101010101" pitchFamily="49" charset="-122"/>
              </a:rPr>
              <a:t>的场合。</a:t>
            </a:r>
            <a:r>
              <a:rPr lang="zh-CN" altLang="en-US" b="0" dirty="0">
                <a:solidFill>
                  <a:srgbClr val="FF0000"/>
                </a:solidFill>
                <a:latin typeface="华文中宋" panose="02010600040101010101" pitchFamily="2" charset="-122"/>
                <a:ea typeface="华文中宋" panose="0201060004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66010"/>
                                        </p:tgtEl>
                                        <p:attrNameLst>
                                          <p:attrName>style.visibility</p:attrName>
                                        </p:attrNameLst>
                                      </p:cBhvr>
                                      <p:to>
                                        <p:strVal val="visible"/>
                                      </p:to>
                                    </p:set>
                                    <p:animEffect transition="in" filter="slide(fromLeft)">
                                      <p:cBhvr>
                                        <p:cTn id="7" dur="500"/>
                                        <p:tgtEl>
                                          <p:spTgt spid="16601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65949"/>
                                        </p:tgtEl>
                                        <p:attrNameLst>
                                          <p:attrName>style.visibility</p:attrName>
                                        </p:attrNameLst>
                                      </p:cBhvr>
                                      <p:to>
                                        <p:strVal val="visible"/>
                                      </p:to>
                                    </p:set>
                                    <p:animEffect transition="in" filter="slide(fromLeft)">
                                      <p:cBhvr>
                                        <p:cTn id="12" dur="500"/>
                                        <p:tgtEl>
                                          <p:spTgt spid="16594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65951"/>
                                        </p:tgtEl>
                                        <p:attrNameLst>
                                          <p:attrName>style.visibility</p:attrName>
                                        </p:attrNameLst>
                                      </p:cBhvr>
                                      <p:to>
                                        <p:strVal val="visible"/>
                                      </p:to>
                                    </p:set>
                                    <p:animEffect transition="in" filter="slide(fromLeft)">
                                      <p:cBhvr>
                                        <p:cTn id="17" dur="500"/>
                                        <p:tgtEl>
                                          <p:spTgt spid="16595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166068"/>
                                        </p:tgtEl>
                                        <p:attrNameLst>
                                          <p:attrName>style.visibility</p:attrName>
                                        </p:attrNameLst>
                                      </p:cBhvr>
                                      <p:to>
                                        <p:strVal val="visible"/>
                                      </p:to>
                                    </p:set>
                                    <p:animEffect transition="in" filter="slide(fromRight)">
                                      <p:cBhvr>
                                        <p:cTn id="22" dur="500"/>
                                        <p:tgtEl>
                                          <p:spTgt spid="16606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166069"/>
                                        </p:tgtEl>
                                        <p:attrNameLst>
                                          <p:attrName>style.visibility</p:attrName>
                                        </p:attrNameLst>
                                      </p:cBhvr>
                                      <p:to>
                                        <p:strVal val="visible"/>
                                      </p:to>
                                    </p:set>
                                    <p:animEffect transition="in" filter="slide(fromRight)">
                                      <p:cBhvr>
                                        <p:cTn id="27" dur="500"/>
                                        <p:tgtEl>
                                          <p:spTgt spid="166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4"/>
          <p:cNvSpPr/>
          <p:nvPr/>
        </p:nvSpPr>
        <p:spPr>
          <a:xfrm>
            <a:off x="636588" y="1889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  </a:t>
            </a:r>
            <a:r>
              <a:rPr lang="zh-CN" altLang="en-US" sz="3200" b="1" dirty="0">
                <a:solidFill>
                  <a:srgbClr val="008000"/>
                </a:solidFill>
                <a:latin typeface="黑体" panose="02010609060101010101" pitchFamily="49" charset="-122"/>
                <a:ea typeface="黑体" panose="02010609060101010101" pitchFamily="49" charset="-122"/>
              </a:rPr>
              <a:t>增益调整放大电路</a:t>
            </a:r>
          </a:p>
        </p:txBody>
      </p:sp>
      <p:sp>
        <p:nvSpPr>
          <p:cNvPr id="48135" name="Rectangle 5"/>
          <p:cNvSpPr/>
          <p:nvPr/>
        </p:nvSpPr>
        <p:spPr>
          <a:xfrm>
            <a:off x="611188" y="12684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2.2.10.2  </a:t>
            </a:r>
            <a:r>
              <a:rPr lang="zh-CN" altLang="en-US" sz="2400" b="1" dirty="0">
                <a:solidFill>
                  <a:srgbClr val="000099"/>
                </a:solidFill>
                <a:latin typeface="Arial" panose="020B0604020202020204" pitchFamily="34" charset="0"/>
                <a:ea typeface="黑体" panose="02010609060101010101" pitchFamily="49" charset="-122"/>
              </a:rPr>
              <a:t>自动增益调整放大电路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48136" name="Text Box 61"/>
          <p:cNvSpPr txBox="1"/>
          <p:nvPr/>
        </p:nvSpPr>
        <p:spPr>
          <a:xfrm>
            <a:off x="615950" y="1960563"/>
            <a:ext cx="3668713"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1.  </a:t>
            </a:r>
            <a:r>
              <a:rPr lang="zh-CN" altLang="en-US" sz="2400" b="1" dirty="0">
                <a:latin typeface="Arial" panose="020B0604020202020204" pitchFamily="34" charset="0"/>
                <a:ea typeface="黑体" panose="02010609060101010101" pitchFamily="49" charset="-122"/>
              </a:rPr>
              <a:t>改变反馈电阻</a:t>
            </a:r>
            <a:endParaRPr lang="en-US" altLang="zh-CN" sz="2400" b="1" dirty="0">
              <a:latin typeface="Arial" panose="020B0604020202020204" pitchFamily="34" charset="0"/>
              <a:ea typeface="黑体" panose="02010609060101010101" pitchFamily="49" charset="-122"/>
            </a:endParaRPr>
          </a:p>
        </p:txBody>
      </p:sp>
      <p:graphicFrame>
        <p:nvGraphicFramePr>
          <p:cNvPr id="172125" name="Object 93"/>
          <p:cNvGraphicFramePr>
            <a:graphicFrameLocks/>
          </p:cNvGraphicFramePr>
          <p:nvPr/>
        </p:nvGraphicFramePr>
        <p:xfrm>
          <a:off x="1260475" y="3500438"/>
          <a:ext cx="1295400" cy="765175"/>
        </p:xfrm>
        <a:graphic>
          <a:graphicData uri="http://schemas.openxmlformats.org/presentationml/2006/ole">
            <p:oleObj spid="_x0000_s208900" r:id="rId3" imgW="1053643" imgH="622030" progId="Equation.DSMT4">
              <p:embed/>
            </p:oleObj>
          </a:graphicData>
        </a:graphic>
      </p:graphicFrame>
      <p:graphicFrame>
        <p:nvGraphicFramePr>
          <p:cNvPr id="172126" name="Object 94"/>
          <p:cNvGraphicFramePr>
            <a:graphicFrameLocks/>
          </p:cNvGraphicFramePr>
          <p:nvPr/>
        </p:nvGraphicFramePr>
        <p:xfrm>
          <a:off x="1116013" y="4538663"/>
          <a:ext cx="2879725" cy="762000"/>
        </p:xfrm>
        <a:graphic>
          <a:graphicData uri="http://schemas.openxmlformats.org/presentationml/2006/ole">
            <p:oleObj spid="_x0000_s208899" r:id="rId4" imgW="2348481" imgH="622030" progId="Equation.DSMT4">
              <p:embed/>
            </p:oleObj>
          </a:graphicData>
        </a:graphic>
      </p:graphicFrame>
      <p:graphicFrame>
        <p:nvGraphicFramePr>
          <p:cNvPr id="172129" name="Object 97"/>
          <p:cNvGraphicFramePr>
            <a:graphicFrameLocks/>
          </p:cNvGraphicFramePr>
          <p:nvPr>
            <p:ph sz="half" idx="2"/>
          </p:nvPr>
        </p:nvGraphicFramePr>
        <p:xfrm>
          <a:off x="1116013" y="2792413"/>
          <a:ext cx="1800225" cy="420687"/>
        </p:xfrm>
        <a:graphic>
          <a:graphicData uri="http://schemas.openxmlformats.org/presentationml/2006/ole">
            <p:oleObj spid="_x0000_s208898" r:id="rId5" imgW="1357721" imgH="317225" progId="Equation.DSMT4">
              <p:embed/>
            </p:oleObj>
          </a:graphicData>
        </a:graphic>
      </p:graphicFrame>
      <p:sp>
        <p:nvSpPr>
          <p:cNvPr id="48137" name="Text Box 105"/>
          <p:cNvSpPr txBox="1"/>
          <p:nvPr/>
        </p:nvSpPr>
        <p:spPr>
          <a:xfrm>
            <a:off x="4572000" y="5589588"/>
            <a:ext cx="4572000"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(V——N</a:t>
            </a:r>
            <a:r>
              <a:rPr lang="zh-CN" altLang="en-US" sz="2400" b="1" dirty="0">
                <a:latin typeface="Arial" panose="020B0604020202020204" pitchFamily="34" charset="0"/>
                <a:ea typeface="黑体" panose="02010609060101010101" pitchFamily="49" charset="-122"/>
              </a:rPr>
              <a:t>沟道结型场效应管</a:t>
            </a:r>
            <a:r>
              <a:rPr lang="en-US" altLang="zh-CN" sz="2400" b="1" dirty="0">
                <a:latin typeface="Arial" panose="020B0604020202020204" pitchFamily="34" charset="0"/>
                <a:ea typeface="黑体" panose="02010609060101010101" pitchFamily="49" charset="-122"/>
              </a:rPr>
              <a:t>)</a:t>
            </a:r>
          </a:p>
        </p:txBody>
      </p:sp>
      <p:graphicFrame>
        <p:nvGraphicFramePr>
          <p:cNvPr id="172138" name="Object 106"/>
          <p:cNvGraphicFramePr>
            <a:graphicFrameLocks/>
          </p:cNvGraphicFramePr>
          <p:nvPr/>
        </p:nvGraphicFramePr>
        <p:xfrm>
          <a:off x="1258888" y="5589588"/>
          <a:ext cx="1470025" cy="427037"/>
        </p:xfrm>
        <a:graphic>
          <a:graphicData uri="http://schemas.openxmlformats.org/presentationml/2006/ole">
            <p:oleObj spid="_x0000_s208897" r:id="rId6" imgW="1091253" imgH="317225" progId="Equation.DSMT4">
              <p:embed/>
            </p:oleObj>
          </a:graphicData>
        </a:graphic>
      </p:graphicFrame>
      <p:grpSp>
        <p:nvGrpSpPr>
          <p:cNvPr id="48138" name="Group 381"/>
          <p:cNvGrpSpPr/>
          <p:nvPr/>
        </p:nvGrpSpPr>
        <p:grpSpPr>
          <a:xfrm>
            <a:off x="4067175" y="1844675"/>
            <a:ext cx="4425950" cy="3355975"/>
            <a:chOff x="2562" y="1162"/>
            <a:chExt cx="2788" cy="2114"/>
          </a:xfrm>
        </p:grpSpPr>
        <p:sp>
          <p:nvSpPr>
            <p:cNvPr id="48139" name="Line 314"/>
            <p:cNvSpPr/>
            <p:nvPr/>
          </p:nvSpPr>
          <p:spPr>
            <a:xfrm flipH="1">
              <a:off x="3445" y="2691"/>
              <a:ext cx="247" cy="0"/>
            </a:xfrm>
            <a:prstGeom prst="line">
              <a:avLst/>
            </a:prstGeom>
            <a:ln w="19050" cap="flat" cmpd="sng">
              <a:solidFill>
                <a:srgbClr val="000000"/>
              </a:solidFill>
              <a:prstDash val="solid"/>
              <a:headEnd type="none" w="med" len="med"/>
              <a:tailEnd type="none" w="med" len="med"/>
            </a:ln>
          </p:spPr>
        </p:sp>
        <p:sp>
          <p:nvSpPr>
            <p:cNvPr id="48140" name="Text Box 315"/>
            <p:cNvSpPr txBox="1"/>
            <p:nvPr/>
          </p:nvSpPr>
          <p:spPr>
            <a:xfrm>
              <a:off x="5126" y="2444"/>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8141" name="Line 316"/>
            <p:cNvSpPr/>
            <p:nvPr/>
          </p:nvSpPr>
          <p:spPr>
            <a:xfrm>
              <a:off x="2759" y="2375"/>
              <a:ext cx="923" cy="0"/>
            </a:xfrm>
            <a:prstGeom prst="line">
              <a:avLst/>
            </a:prstGeom>
            <a:ln w="19050" cap="flat" cmpd="sng">
              <a:solidFill>
                <a:srgbClr val="000000"/>
              </a:solidFill>
              <a:prstDash val="solid"/>
              <a:headEnd type="none" w="med" len="med"/>
              <a:tailEnd type="none" w="med" len="med"/>
            </a:ln>
          </p:spPr>
        </p:sp>
        <p:sp>
          <p:nvSpPr>
            <p:cNvPr id="48142" name="AutoShape 317"/>
            <p:cNvSpPr/>
            <p:nvPr/>
          </p:nvSpPr>
          <p:spPr>
            <a:xfrm rot="5400000">
              <a:off x="3765" y="2255"/>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143" name="Line 318"/>
            <p:cNvSpPr/>
            <p:nvPr/>
          </p:nvSpPr>
          <p:spPr>
            <a:xfrm>
              <a:off x="3682" y="2194"/>
              <a:ext cx="376" cy="0"/>
            </a:xfrm>
            <a:prstGeom prst="line">
              <a:avLst/>
            </a:prstGeom>
            <a:ln w="19050" cap="flat" cmpd="sng">
              <a:solidFill>
                <a:schemeClr val="tx1"/>
              </a:solidFill>
              <a:prstDash val="solid"/>
              <a:headEnd type="none" w="med" len="med"/>
              <a:tailEnd type="none" w="med" len="med"/>
            </a:ln>
          </p:spPr>
        </p:sp>
        <p:sp>
          <p:nvSpPr>
            <p:cNvPr id="48144" name="Line 319"/>
            <p:cNvSpPr/>
            <p:nvPr/>
          </p:nvSpPr>
          <p:spPr>
            <a:xfrm rot="5400000">
              <a:off x="3743" y="2508"/>
              <a:ext cx="627" cy="0"/>
            </a:xfrm>
            <a:prstGeom prst="line">
              <a:avLst/>
            </a:prstGeom>
            <a:ln w="19050" cap="flat" cmpd="sng">
              <a:solidFill>
                <a:srgbClr val="000000"/>
              </a:solidFill>
              <a:prstDash val="solid"/>
              <a:headEnd type="none" w="med" len="med"/>
              <a:tailEnd type="none" w="med" len="med"/>
            </a:ln>
          </p:spPr>
        </p:sp>
        <p:sp>
          <p:nvSpPr>
            <p:cNvPr id="48145" name="Line 320"/>
            <p:cNvSpPr/>
            <p:nvPr/>
          </p:nvSpPr>
          <p:spPr>
            <a:xfrm rot="5400000">
              <a:off x="3367" y="2508"/>
              <a:ext cx="627" cy="0"/>
            </a:xfrm>
            <a:prstGeom prst="line">
              <a:avLst/>
            </a:prstGeom>
            <a:ln w="19050" cap="flat" cmpd="sng">
              <a:solidFill>
                <a:srgbClr val="000000"/>
              </a:solidFill>
              <a:prstDash val="solid"/>
              <a:headEnd type="none" w="med" len="med"/>
              <a:tailEnd type="none" w="med" len="med"/>
            </a:ln>
          </p:spPr>
        </p:sp>
        <p:sp>
          <p:nvSpPr>
            <p:cNvPr id="48146" name="Text Box 321"/>
            <p:cNvSpPr txBox="1"/>
            <p:nvPr/>
          </p:nvSpPr>
          <p:spPr>
            <a:xfrm>
              <a:off x="3889" y="2211"/>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8147" name="Line 322"/>
            <p:cNvSpPr/>
            <p:nvPr/>
          </p:nvSpPr>
          <p:spPr>
            <a:xfrm>
              <a:off x="4067" y="2560"/>
              <a:ext cx="976" cy="0"/>
            </a:xfrm>
            <a:prstGeom prst="line">
              <a:avLst/>
            </a:prstGeom>
            <a:ln w="19050" cap="flat" cmpd="sng">
              <a:solidFill>
                <a:srgbClr val="000000"/>
              </a:solidFill>
              <a:prstDash val="solid"/>
              <a:headEnd type="none" w="med" len="med"/>
              <a:tailEnd type="none" w="med" len="med"/>
            </a:ln>
          </p:spPr>
        </p:sp>
        <p:sp>
          <p:nvSpPr>
            <p:cNvPr id="48148" name="Text Box 323"/>
            <p:cNvSpPr txBox="1"/>
            <p:nvPr/>
          </p:nvSpPr>
          <p:spPr>
            <a:xfrm>
              <a:off x="3714" y="2596"/>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8149" name="Text Box 324"/>
            <p:cNvSpPr txBox="1"/>
            <p:nvPr/>
          </p:nvSpPr>
          <p:spPr>
            <a:xfrm>
              <a:off x="3725" y="2316"/>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8150" name="Text Box 325"/>
            <p:cNvSpPr txBox="1"/>
            <p:nvPr/>
          </p:nvSpPr>
          <p:spPr>
            <a:xfrm>
              <a:off x="3950" y="2455"/>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8151" name="Text Box 326"/>
            <p:cNvSpPr txBox="1"/>
            <p:nvPr/>
          </p:nvSpPr>
          <p:spPr>
            <a:xfrm>
              <a:off x="3860" y="2626"/>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48152" name="Line 327"/>
            <p:cNvSpPr/>
            <p:nvPr/>
          </p:nvSpPr>
          <p:spPr>
            <a:xfrm>
              <a:off x="3686" y="2823"/>
              <a:ext cx="376" cy="0"/>
            </a:xfrm>
            <a:prstGeom prst="line">
              <a:avLst/>
            </a:prstGeom>
            <a:ln w="19050" cap="flat" cmpd="sng">
              <a:solidFill>
                <a:srgbClr val="000000"/>
              </a:solidFill>
              <a:prstDash val="solid"/>
              <a:headEnd type="none" w="med" len="med"/>
              <a:tailEnd type="none" w="med" len="med"/>
            </a:ln>
          </p:spPr>
        </p:sp>
        <p:sp>
          <p:nvSpPr>
            <p:cNvPr id="48153" name="Line 328"/>
            <p:cNvSpPr/>
            <p:nvPr/>
          </p:nvSpPr>
          <p:spPr>
            <a:xfrm flipH="1" flipV="1">
              <a:off x="3442" y="1967"/>
              <a:ext cx="3" cy="408"/>
            </a:xfrm>
            <a:prstGeom prst="line">
              <a:avLst/>
            </a:prstGeom>
            <a:ln w="19050" cap="flat" cmpd="sng">
              <a:solidFill>
                <a:schemeClr val="tx1"/>
              </a:solidFill>
              <a:prstDash val="solid"/>
              <a:headEnd type="none" w="med" len="med"/>
              <a:tailEnd type="none" w="med" len="med"/>
            </a:ln>
          </p:spPr>
        </p:sp>
        <p:sp>
          <p:nvSpPr>
            <p:cNvPr id="48154" name="Line 329"/>
            <p:cNvSpPr/>
            <p:nvPr/>
          </p:nvSpPr>
          <p:spPr>
            <a:xfrm>
              <a:off x="4125" y="1375"/>
              <a:ext cx="0" cy="592"/>
            </a:xfrm>
            <a:prstGeom prst="line">
              <a:avLst/>
            </a:prstGeom>
            <a:ln w="19050" cap="flat" cmpd="sng">
              <a:solidFill>
                <a:schemeClr val="tx1"/>
              </a:solidFill>
              <a:prstDash val="solid"/>
              <a:headEnd type="none" w="med" len="med"/>
              <a:tailEnd type="none" w="med" len="med"/>
            </a:ln>
          </p:spPr>
        </p:sp>
        <p:sp>
          <p:nvSpPr>
            <p:cNvPr id="48155" name="Oval 330"/>
            <p:cNvSpPr/>
            <p:nvPr/>
          </p:nvSpPr>
          <p:spPr>
            <a:xfrm>
              <a:off x="5054" y="253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156" name="Line 331"/>
            <p:cNvSpPr/>
            <p:nvPr/>
          </p:nvSpPr>
          <p:spPr>
            <a:xfrm>
              <a:off x="3354" y="3189"/>
              <a:ext cx="181" cy="0"/>
            </a:xfrm>
            <a:prstGeom prst="line">
              <a:avLst/>
            </a:prstGeom>
            <a:ln w="28575" cap="flat" cmpd="sng">
              <a:solidFill>
                <a:schemeClr val="tx1"/>
              </a:solidFill>
              <a:prstDash val="solid"/>
              <a:headEnd type="none" w="med" len="med"/>
              <a:tailEnd type="none" w="med" len="med"/>
            </a:ln>
          </p:spPr>
        </p:sp>
        <p:sp>
          <p:nvSpPr>
            <p:cNvPr id="48157" name="Line 332"/>
            <p:cNvSpPr/>
            <p:nvPr/>
          </p:nvSpPr>
          <p:spPr>
            <a:xfrm>
              <a:off x="3441" y="1967"/>
              <a:ext cx="1480" cy="1"/>
            </a:xfrm>
            <a:prstGeom prst="line">
              <a:avLst/>
            </a:prstGeom>
            <a:ln w="19050" cap="flat" cmpd="sng">
              <a:solidFill>
                <a:schemeClr val="tx1"/>
              </a:solidFill>
              <a:prstDash val="solid"/>
              <a:headEnd type="none" w="med" len="med"/>
              <a:tailEnd type="none" w="med" len="med"/>
            </a:ln>
          </p:spPr>
        </p:sp>
        <p:sp>
          <p:nvSpPr>
            <p:cNvPr id="48158" name="Line 333"/>
            <p:cNvSpPr/>
            <p:nvPr/>
          </p:nvSpPr>
          <p:spPr>
            <a:xfrm>
              <a:off x="3440" y="2692"/>
              <a:ext cx="0" cy="497"/>
            </a:xfrm>
            <a:prstGeom prst="line">
              <a:avLst/>
            </a:prstGeom>
            <a:ln w="19050" cap="flat" cmpd="sng">
              <a:solidFill>
                <a:schemeClr val="tx1"/>
              </a:solidFill>
              <a:prstDash val="solid"/>
              <a:headEnd type="none" w="med" len="med"/>
              <a:tailEnd type="none" w="med" len="med"/>
            </a:ln>
          </p:spPr>
        </p:sp>
        <p:sp>
          <p:nvSpPr>
            <p:cNvPr id="48159" name="Text Box 334"/>
            <p:cNvSpPr txBox="1"/>
            <p:nvPr/>
          </p:nvSpPr>
          <p:spPr>
            <a:xfrm>
              <a:off x="3040" y="2109"/>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8160" name="Oval 335"/>
            <p:cNvSpPr/>
            <p:nvPr/>
          </p:nvSpPr>
          <p:spPr>
            <a:xfrm>
              <a:off x="2722" y="2354"/>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161" name="Text Box 336"/>
            <p:cNvSpPr txBox="1"/>
            <p:nvPr/>
          </p:nvSpPr>
          <p:spPr>
            <a:xfrm>
              <a:off x="2562" y="2249"/>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8162" name="Line 337"/>
            <p:cNvSpPr/>
            <p:nvPr/>
          </p:nvSpPr>
          <p:spPr>
            <a:xfrm>
              <a:off x="4059" y="3098"/>
              <a:ext cx="0" cy="136"/>
            </a:xfrm>
            <a:prstGeom prst="line">
              <a:avLst/>
            </a:prstGeom>
            <a:ln w="19050" cap="flat" cmpd="sng">
              <a:solidFill>
                <a:srgbClr val="FF0000"/>
              </a:solidFill>
              <a:prstDash val="solid"/>
              <a:headEnd type="none" w="med" len="med"/>
              <a:tailEnd type="none" w="med" len="med"/>
            </a:ln>
          </p:spPr>
        </p:sp>
        <p:sp>
          <p:nvSpPr>
            <p:cNvPr id="48163" name="Line 338"/>
            <p:cNvSpPr/>
            <p:nvPr/>
          </p:nvSpPr>
          <p:spPr>
            <a:xfrm>
              <a:off x="4921" y="1967"/>
              <a:ext cx="0" cy="590"/>
            </a:xfrm>
            <a:prstGeom prst="line">
              <a:avLst/>
            </a:prstGeom>
            <a:ln w="19050" cap="flat" cmpd="sng">
              <a:solidFill>
                <a:schemeClr val="tx1"/>
              </a:solidFill>
              <a:prstDash val="solid"/>
              <a:headEnd type="none" w="med" len="med"/>
              <a:tailEnd type="none" w="med" len="med"/>
            </a:ln>
          </p:spPr>
        </p:sp>
        <p:sp>
          <p:nvSpPr>
            <p:cNvPr id="48164" name="Text Box 339"/>
            <p:cNvSpPr txBox="1"/>
            <p:nvPr/>
          </p:nvSpPr>
          <p:spPr>
            <a:xfrm>
              <a:off x="3766" y="1703"/>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8165" name="Text Box 340"/>
            <p:cNvSpPr txBox="1"/>
            <p:nvPr/>
          </p:nvSpPr>
          <p:spPr>
            <a:xfrm>
              <a:off x="4876" y="1402"/>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8166" name="Line 341"/>
            <p:cNvSpPr/>
            <p:nvPr/>
          </p:nvSpPr>
          <p:spPr>
            <a:xfrm>
              <a:off x="2986" y="2466"/>
              <a:ext cx="272" cy="0"/>
            </a:xfrm>
            <a:prstGeom prst="line">
              <a:avLst/>
            </a:prstGeom>
            <a:ln w="19050" cap="flat" cmpd="sng">
              <a:solidFill>
                <a:srgbClr val="CC0066"/>
              </a:solidFill>
              <a:prstDash val="solid"/>
              <a:headEnd type="none" w="med" len="med"/>
              <a:tailEnd type="triangle" w="sm" len="lg"/>
            </a:ln>
          </p:spPr>
        </p:sp>
        <p:sp>
          <p:nvSpPr>
            <p:cNvPr id="48167" name="Line 342"/>
            <p:cNvSpPr/>
            <p:nvPr/>
          </p:nvSpPr>
          <p:spPr>
            <a:xfrm>
              <a:off x="3712" y="2065"/>
              <a:ext cx="272" cy="0"/>
            </a:xfrm>
            <a:prstGeom prst="line">
              <a:avLst/>
            </a:prstGeom>
            <a:ln w="19050" cap="flat" cmpd="sng">
              <a:solidFill>
                <a:srgbClr val="CC0066"/>
              </a:solidFill>
              <a:prstDash val="solid"/>
              <a:headEnd type="none" w="med" len="med"/>
              <a:tailEnd type="triangle" w="sm" len="lg"/>
            </a:ln>
          </p:spPr>
        </p:sp>
        <p:sp>
          <p:nvSpPr>
            <p:cNvPr id="48168" name="Line 343"/>
            <p:cNvSpPr/>
            <p:nvPr/>
          </p:nvSpPr>
          <p:spPr>
            <a:xfrm>
              <a:off x="4558" y="2063"/>
              <a:ext cx="272" cy="0"/>
            </a:xfrm>
            <a:prstGeom prst="line">
              <a:avLst/>
            </a:prstGeom>
            <a:ln w="19050" cap="flat" cmpd="sng">
              <a:solidFill>
                <a:srgbClr val="CC0066"/>
              </a:solidFill>
              <a:prstDash val="solid"/>
              <a:headEnd type="none" w="med" len="med"/>
              <a:tailEnd type="triangle" w="sm" len="lg"/>
            </a:ln>
          </p:spPr>
        </p:sp>
        <p:sp>
          <p:nvSpPr>
            <p:cNvPr id="48169" name="Line 344"/>
            <p:cNvSpPr/>
            <p:nvPr/>
          </p:nvSpPr>
          <p:spPr>
            <a:xfrm flipV="1">
              <a:off x="4171" y="1465"/>
              <a:ext cx="0" cy="227"/>
            </a:xfrm>
            <a:prstGeom prst="line">
              <a:avLst/>
            </a:prstGeom>
            <a:ln w="19050" cap="flat" cmpd="sng">
              <a:solidFill>
                <a:srgbClr val="CC0066"/>
              </a:solidFill>
              <a:prstDash val="solid"/>
              <a:headEnd type="none" w="med" len="med"/>
              <a:tailEnd type="triangle" w="sm" len="lg"/>
            </a:ln>
          </p:spPr>
        </p:sp>
        <p:sp>
          <p:nvSpPr>
            <p:cNvPr id="48170" name="Text Box 345"/>
            <p:cNvSpPr txBox="1"/>
            <p:nvPr/>
          </p:nvSpPr>
          <p:spPr>
            <a:xfrm>
              <a:off x="2858" y="2368"/>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1</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8171" name="Text Box 346"/>
            <p:cNvSpPr txBox="1"/>
            <p:nvPr/>
          </p:nvSpPr>
          <p:spPr>
            <a:xfrm>
              <a:off x="3581" y="1964"/>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2</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8172" name="Text Box 347"/>
            <p:cNvSpPr txBox="1"/>
            <p:nvPr/>
          </p:nvSpPr>
          <p:spPr>
            <a:xfrm>
              <a:off x="4144" y="1682"/>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3</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8173" name="Text Box 348"/>
            <p:cNvSpPr txBox="1"/>
            <p:nvPr/>
          </p:nvSpPr>
          <p:spPr>
            <a:xfrm>
              <a:off x="4438" y="1964"/>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4</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8174" name="Line 349"/>
            <p:cNvSpPr/>
            <p:nvPr/>
          </p:nvSpPr>
          <p:spPr>
            <a:xfrm>
              <a:off x="4307" y="1383"/>
              <a:ext cx="0" cy="136"/>
            </a:xfrm>
            <a:prstGeom prst="line">
              <a:avLst/>
            </a:prstGeom>
            <a:ln w="19050" cap="flat" cmpd="sng">
              <a:solidFill>
                <a:schemeClr val="tx1"/>
              </a:solidFill>
              <a:prstDash val="solid"/>
              <a:headEnd type="none" w="med" len="med"/>
              <a:tailEnd type="none" w="med" len="med"/>
            </a:ln>
          </p:spPr>
        </p:sp>
        <p:sp>
          <p:nvSpPr>
            <p:cNvPr id="48175" name="Line 350"/>
            <p:cNvSpPr/>
            <p:nvPr/>
          </p:nvSpPr>
          <p:spPr>
            <a:xfrm>
              <a:off x="4398" y="1375"/>
              <a:ext cx="0" cy="136"/>
            </a:xfrm>
            <a:prstGeom prst="line">
              <a:avLst/>
            </a:prstGeom>
            <a:ln w="19050" cap="flat" cmpd="sng">
              <a:solidFill>
                <a:schemeClr val="tx1"/>
              </a:solidFill>
              <a:prstDash val="solid"/>
              <a:headEnd type="none" w="med" len="med"/>
              <a:tailEnd type="none" w="med" len="med"/>
            </a:ln>
          </p:spPr>
        </p:sp>
        <p:sp>
          <p:nvSpPr>
            <p:cNvPr id="48176" name="Line 351"/>
            <p:cNvSpPr/>
            <p:nvPr/>
          </p:nvSpPr>
          <p:spPr>
            <a:xfrm flipH="1">
              <a:off x="4125" y="1375"/>
              <a:ext cx="181" cy="0"/>
            </a:xfrm>
            <a:prstGeom prst="line">
              <a:avLst/>
            </a:prstGeom>
            <a:ln w="19050" cap="flat" cmpd="sng">
              <a:solidFill>
                <a:srgbClr val="000000"/>
              </a:solidFill>
              <a:prstDash val="solid"/>
              <a:headEnd type="none" w="med" len="med"/>
              <a:tailEnd type="none" w="med" len="med"/>
            </a:ln>
          </p:spPr>
        </p:sp>
        <p:sp>
          <p:nvSpPr>
            <p:cNvPr id="48177" name="Line 352"/>
            <p:cNvSpPr/>
            <p:nvPr/>
          </p:nvSpPr>
          <p:spPr>
            <a:xfrm>
              <a:off x="4262" y="1519"/>
              <a:ext cx="181" cy="0"/>
            </a:xfrm>
            <a:prstGeom prst="line">
              <a:avLst/>
            </a:prstGeom>
            <a:ln w="19050" cap="flat" cmpd="sng">
              <a:solidFill>
                <a:schemeClr val="tx1"/>
              </a:solidFill>
              <a:prstDash val="solid"/>
              <a:headEnd type="none" w="med" len="med"/>
              <a:tailEnd type="none" w="med" len="med"/>
            </a:ln>
          </p:spPr>
        </p:sp>
        <p:sp>
          <p:nvSpPr>
            <p:cNvPr id="48178" name="Line 353"/>
            <p:cNvSpPr/>
            <p:nvPr/>
          </p:nvSpPr>
          <p:spPr>
            <a:xfrm flipH="1">
              <a:off x="4398" y="1375"/>
              <a:ext cx="816" cy="0"/>
            </a:xfrm>
            <a:prstGeom prst="line">
              <a:avLst/>
            </a:prstGeom>
            <a:ln w="19050" cap="flat" cmpd="sng">
              <a:solidFill>
                <a:srgbClr val="000000"/>
              </a:solidFill>
              <a:prstDash val="solid"/>
              <a:headEnd type="none" w="med" len="med"/>
              <a:tailEnd type="none" w="med" len="med"/>
            </a:ln>
          </p:spPr>
        </p:sp>
        <p:sp>
          <p:nvSpPr>
            <p:cNvPr id="48179" name="Line 354"/>
            <p:cNvSpPr/>
            <p:nvPr/>
          </p:nvSpPr>
          <p:spPr>
            <a:xfrm>
              <a:off x="4566" y="1375"/>
              <a:ext cx="0" cy="453"/>
            </a:xfrm>
            <a:prstGeom prst="line">
              <a:avLst/>
            </a:prstGeom>
            <a:ln w="19050" cap="flat" cmpd="sng">
              <a:solidFill>
                <a:schemeClr val="tx1"/>
              </a:solidFill>
              <a:prstDash val="solid"/>
              <a:headEnd type="none" w="med" len="med"/>
              <a:tailEnd type="none" w="med" len="med"/>
            </a:ln>
          </p:spPr>
        </p:sp>
        <p:sp>
          <p:nvSpPr>
            <p:cNvPr id="48180" name="Line 355"/>
            <p:cNvSpPr/>
            <p:nvPr/>
          </p:nvSpPr>
          <p:spPr>
            <a:xfrm flipH="1" flipV="1">
              <a:off x="4398" y="1828"/>
              <a:ext cx="160" cy="1"/>
            </a:xfrm>
            <a:prstGeom prst="line">
              <a:avLst/>
            </a:prstGeom>
            <a:ln w="19050" cap="flat" cmpd="sng">
              <a:solidFill>
                <a:srgbClr val="000000"/>
              </a:solidFill>
              <a:prstDash val="solid"/>
              <a:headEnd type="none" w="med" len="med"/>
              <a:tailEnd type="none" w="med" len="med"/>
            </a:ln>
          </p:spPr>
        </p:sp>
        <p:sp>
          <p:nvSpPr>
            <p:cNvPr id="48181" name="Line 356"/>
            <p:cNvSpPr/>
            <p:nvPr/>
          </p:nvSpPr>
          <p:spPr>
            <a:xfrm flipV="1">
              <a:off x="5214" y="1375"/>
              <a:ext cx="0" cy="228"/>
            </a:xfrm>
            <a:prstGeom prst="line">
              <a:avLst/>
            </a:prstGeom>
            <a:ln w="19050" cap="flat" cmpd="sng">
              <a:solidFill>
                <a:schemeClr val="tx1"/>
              </a:solidFill>
              <a:prstDash val="solid"/>
              <a:headEnd type="none" w="med" len="med"/>
              <a:tailEnd type="none" w="med" len="med"/>
            </a:ln>
          </p:spPr>
        </p:sp>
        <p:sp>
          <p:nvSpPr>
            <p:cNvPr id="48182" name="Line 357"/>
            <p:cNvSpPr/>
            <p:nvPr/>
          </p:nvSpPr>
          <p:spPr>
            <a:xfrm flipV="1">
              <a:off x="4398" y="1511"/>
              <a:ext cx="0" cy="1678"/>
            </a:xfrm>
            <a:prstGeom prst="line">
              <a:avLst/>
            </a:prstGeom>
            <a:ln w="19050" cap="flat" cmpd="sng">
              <a:solidFill>
                <a:schemeClr val="tx1"/>
              </a:solidFill>
              <a:prstDash val="solid"/>
              <a:headEnd type="none" w="med" len="med"/>
              <a:tailEnd type="triangle" w="sm" len="lg"/>
            </a:ln>
          </p:spPr>
        </p:sp>
        <p:sp>
          <p:nvSpPr>
            <p:cNvPr id="48183" name="Oval 358"/>
            <p:cNvSpPr/>
            <p:nvPr/>
          </p:nvSpPr>
          <p:spPr>
            <a:xfrm>
              <a:off x="4377" y="3176"/>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184" name="Line 359"/>
            <p:cNvSpPr/>
            <p:nvPr/>
          </p:nvSpPr>
          <p:spPr>
            <a:xfrm>
              <a:off x="4307" y="2735"/>
              <a:ext cx="181" cy="0"/>
            </a:xfrm>
            <a:prstGeom prst="line">
              <a:avLst/>
            </a:prstGeom>
            <a:ln w="19050" cap="flat" cmpd="sng">
              <a:solidFill>
                <a:srgbClr val="FF00FF"/>
              </a:solidFill>
              <a:prstDash val="solid"/>
              <a:headEnd type="none" w="med" len="med"/>
              <a:tailEnd type="none" w="med" len="med"/>
            </a:ln>
          </p:spPr>
        </p:sp>
        <p:sp>
          <p:nvSpPr>
            <p:cNvPr id="48185" name="Line 360"/>
            <p:cNvSpPr/>
            <p:nvPr/>
          </p:nvSpPr>
          <p:spPr>
            <a:xfrm>
              <a:off x="4307" y="2872"/>
              <a:ext cx="181" cy="0"/>
            </a:xfrm>
            <a:prstGeom prst="line">
              <a:avLst/>
            </a:prstGeom>
            <a:ln w="19050" cap="flat" cmpd="sng">
              <a:solidFill>
                <a:srgbClr val="FF00FF"/>
              </a:solidFill>
              <a:prstDash val="solid"/>
              <a:headEnd type="none" w="med" len="med"/>
              <a:tailEnd type="none" w="med" len="med"/>
            </a:ln>
          </p:spPr>
        </p:sp>
        <p:sp>
          <p:nvSpPr>
            <p:cNvPr id="48186" name="Line 361"/>
            <p:cNvSpPr/>
            <p:nvPr/>
          </p:nvSpPr>
          <p:spPr>
            <a:xfrm flipH="1">
              <a:off x="4398" y="2735"/>
              <a:ext cx="90" cy="137"/>
            </a:xfrm>
            <a:prstGeom prst="line">
              <a:avLst/>
            </a:prstGeom>
            <a:ln w="19050" cap="flat" cmpd="sng">
              <a:solidFill>
                <a:srgbClr val="FF00FF"/>
              </a:solidFill>
              <a:prstDash val="solid"/>
              <a:headEnd type="none" w="med" len="med"/>
              <a:tailEnd type="none" w="med" len="med"/>
            </a:ln>
          </p:spPr>
        </p:sp>
        <p:sp>
          <p:nvSpPr>
            <p:cNvPr id="48187" name="Line 362"/>
            <p:cNvSpPr/>
            <p:nvPr/>
          </p:nvSpPr>
          <p:spPr>
            <a:xfrm>
              <a:off x="4307" y="2735"/>
              <a:ext cx="91" cy="137"/>
            </a:xfrm>
            <a:prstGeom prst="line">
              <a:avLst/>
            </a:prstGeom>
            <a:ln w="19050" cap="flat" cmpd="sng">
              <a:solidFill>
                <a:srgbClr val="FF00FF"/>
              </a:solidFill>
              <a:prstDash val="solid"/>
              <a:headEnd type="none" w="med" len="med"/>
              <a:tailEnd type="none" w="med" len="med"/>
            </a:ln>
          </p:spPr>
        </p:sp>
        <p:sp>
          <p:nvSpPr>
            <p:cNvPr id="48188" name="Line 363"/>
            <p:cNvSpPr/>
            <p:nvPr/>
          </p:nvSpPr>
          <p:spPr>
            <a:xfrm>
              <a:off x="4059" y="3234"/>
              <a:ext cx="136" cy="0"/>
            </a:xfrm>
            <a:prstGeom prst="line">
              <a:avLst/>
            </a:prstGeom>
            <a:ln w="19050" cap="flat" cmpd="sng">
              <a:solidFill>
                <a:srgbClr val="FF0000"/>
              </a:solidFill>
              <a:prstDash val="solid"/>
              <a:headEnd type="none" w="med" len="med"/>
              <a:tailEnd type="none" w="med" len="med"/>
            </a:ln>
          </p:spPr>
        </p:sp>
        <p:sp>
          <p:nvSpPr>
            <p:cNvPr id="48189" name="Line 364"/>
            <p:cNvSpPr/>
            <p:nvPr/>
          </p:nvSpPr>
          <p:spPr>
            <a:xfrm>
              <a:off x="4195" y="3098"/>
              <a:ext cx="136" cy="0"/>
            </a:xfrm>
            <a:prstGeom prst="line">
              <a:avLst/>
            </a:prstGeom>
            <a:ln w="19050" cap="flat" cmpd="sng">
              <a:solidFill>
                <a:srgbClr val="FF0000"/>
              </a:solidFill>
              <a:prstDash val="solid"/>
              <a:headEnd type="none" w="med" len="med"/>
              <a:tailEnd type="none" w="med" len="med"/>
            </a:ln>
          </p:spPr>
        </p:sp>
        <p:sp>
          <p:nvSpPr>
            <p:cNvPr id="48190" name="Line 365"/>
            <p:cNvSpPr/>
            <p:nvPr/>
          </p:nvSpPr>
          <p:spPr>
            <a:xfrm>
              <a:off x="3923" y="3098"/>
              <a:ext cx="136" cy="0"/>
            </a:xfrm>
            <a:prstGeom prst="line">
              <a:avLst/>
            </a:prstGeom>
            <a:ln w="19050" cap="flat" cmpd="sng">
              <a:solidFill>
                <a:srgbClr val="FF0000"/>
              </a:solidFill>
              <a:prstDash val="solid"/>
              <a:headEnd type="none" w="med" len="med"/>
              <a:tailEnd type="none" w="med" len="med"/>
            </a:ln>
          </p:spPr>
        </p:sp>
        <p:sp>
          <p:nvSpPr>
            <p:cNvPr id="48191" name="Line 366"/>
            <p:cNvSpPr/>
            <p:nvPr/>
          </p:nvSpPr>
          <p:spPr>
            <a:xfrm>
              <a:off x="4195" y="3098"/>
              <a:ext cx="0" cy="136"/>
            </a:xfrm>
            <a:prstGeom prst="line">
              <a:avLst/>
            </a:prstGeom>
            <a:ln w="19050" cap="flat" cmpd="sng">
              <a:solidFill>
                <a:srgbClr val="FF0000"/>
              </a:solidFill>
              <a:prstDash val="solid"/>
              <a:headEnd type="none" w="med" len="med"/>
              <a:tailEnd type="none" w="med" len="med"/>
            </a:ln>
          </p:spPr>
        </p:sp>
        <p:sp>
          <p:nvSpPr>
            <p:cNvPr id="48192" name="Line 367"/>
            <p:cNvSpPr/>
            <p:nvPr/>
          </p:nvSpPr>
          <p:spPr>
            <a:xfrm>
              <a:off x="5123" y="1601"/>
              <a:ext cx="181" cy="0"/>
            </a:xfrm>
            <a:prstGeom prst="line">
              <a:avLst/>
            </a:prstGeom>
            <a:ln w="28575" cap="flat" cmpd="sng">
              <a:solidFill>
                <a:schemeClr val="tx1"/>
              </a:solidFill>
              <a:prstDash val="solid"/>
              <a:headEnd type="none" w="med" len="med"/>
              <a:tailEnd type="none" w="med" len="med"/>
            </a:ln>
          </p:spPr>
        </p:sp>
        <p:sp>
          <p:nvSpPr>
            <p:cNvPr id="48193" name="Text Box 368"/>
            <p:cNvSpPr txBox="1"/>
            <p:nvPr/>
          </p:nvSpPr>
          <p:spPr>
            <a:xfrm>
              <a:off x="4075" y="1935"/>
              <a:ext cx="224" cy="269"/>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endParaRPr lang="en-US" altLang="zh-CN" sz="2000" i="1" baseline="-25000" dirty="0">
                <a:solidFill>
                  <a:srgbClr val="FF0000"/>
                </a:solidFill>
                <a:latin typeface="Arial" panose="020B0604020202020204" pitchFamily="34" charset="0"/>
                <a:ea typeface="黑体" panose="02010609060101010101" pitchFamily="49" charset="-122"/>
              </a:endParaRPr>
            </a:p>
          </p:txBody>
        </p:sp>
        <p:sp>
          <p:nvSpPr>
            <p:cNvPr id="48194" name="Text Box 369"/>
            <p:cNvSpPr txBox="1"/>
            <p:nvPr/>
          </p:nvSpPr>
          <p:spPr>
            <a:xfrm>
              <a:off x="4326" y="1162"/>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r</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8195" name="Text Box 370"/>
            <p:cNvSpPr txBox="1"/>
            <p:nvPr/>
          </p:nvSpPr>
          <p:spPr>
            <a:xfrm>
              <a:off x="4443" y="3008"/>
              <a:ext cx="862" cy="268"/>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控制信号</a:t>
              </a:r>
              <a:endParaRPr lang="en-US" altLang="zh-CN" sz="2000" dirty="0">
                <a:latin typeface="Arial" panose="020B0604020202020204" pitchFamily="34" charset="0"/>
                <a:ea typeface="黑体" panose="02010609060101010101" pitchFamily="49" charset="-122"/>
              </a:endParaRPr>
            </a:p>
          </p:txBody>
        </p:sp>
        <p:sp>
          <p:nvSpPr>
            <p:cNvPr id="48196" name="Text Box 371"/>
            <p:cNvSpPr txBox="1"/>
            <p:nvPr/>
          </p:nvSpPr>
          <p:spPr>
            <a:xfrm>
              <a:off x="4622" y="1716"/>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8197" name="Text Box 372"/>
            <p:cNvSpPr txBox="1"/>
            <p:nvPr/>
          </p:nvSpPr>
          <p:spPr>
            <a:xfrm>
              <a:off x="4243" y="1527"/>
              <a:ext cx="224" cy="26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V</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48198" name="Rectangle 375"/>
            <p:cNvSpPr/>
            <p:nvPr/>
          </p:nvSpPr>
          <p:spPr>
            <a:xfrm>
              <a:off x="3015" y="233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199" name="Rectangle 376"/>
            <p:cNvSpPr/>
            <p:nvPr/>
          </p:nvSpPr>
          <p:spPr>
            <a:xfrm>
              <a:off x="4859" y="1335"/>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200" name="Rectangle 377"/>
            <p:cNvSpPr/>
            <p:nvPr/>
          </p:nvSpPr>
          <p:spPr>
            <a:xfrm>
              <a:off x="3747" y="193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201" name="Rectangle 378"/>
            <p:cNvSpPr/>
            <p:nvPr/>
          </p:nvSpPr>
          <p:spPr>
            <a:xfrm>
              <a:off x="4600" y="193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202" name="Rectangle 379"/>
            <p:cNvSpPr/>
            <p:nvPr/>
          </p:nvSpPr>
          <p:spPr>
            <a:xfrm rot="-5400000">
              <a:off x="4469" y="157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8203" name="Rectangle 380"/>
            <p:cNvSpPr/>
            <p:nvPr/>
          </p:nvSpPr>
          <p:spPr>
            <a:xfrm rot="-5400000">
              <a:off x="3346" y="2908"/>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76" name="Text Box 105"/>
          <p:cNvSpPr txBox="1"/>
          <p:nvPr/>
        </p:nvSpPr>
        <p:spPr>
          <a:xfrm>
            <a:off x="827584" y="6165304"/>
            <a:ext cx="4572000" cy="535531"/>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smtClean="0">
                <a:latin typeface="Arial" panose="020B0604020202020204" pitchFamily="34" charset="0"/>
                <a:ea typeface="黑体" panose="02010609060101010101" pitchFamily="49" charset="-122"/>
              </a:rPr>
              <a:t>(r——</a:t>
            </a:r>
            <a:r>
              <a:rPr lang="zh-CN" altLang="en-US" sz="2400" b="1" dirty="0" smtClean="0">
                <a:latin typeface="Arial" panose="020B0604020202020204" pitchFamily="34" charset="0"/>
                <a:ea typeface="黑体" panose="02010609060101010101" pitchFamily="49" charset="-122"/>
              </a:rPr>
              <a:t>场效应管的漏源电阻</a:t>
            </a:r>
            <a:r>
              <a:rPr lang="en-US" altLang="zh-CN" sz="2400" b="1" dirty="0" smtClean="0">
                <a:latin typeface="Arial" panose="020B0604020202020204" pitchFamily="34" charset="0"/>
                <a:ea typeface="黑体" panose="02010609060101010101" pitchFamily="49" charset="-122"/>
              </a:rPr>
              <a:t>)</a:t>
            </a:r>
            <a:endParaRPr lang="en-US" altLang="zh-CN" sz="2400" b="1"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72129"/>
                                        </p:tgtEl>
                                        <p:attrNameLst>
                                          <p:attrName>style.visibility</p:attrName>
                                        </p:attrNameLst>
                                      </p:cBhvr>
                                      <p:to>
                                        <p:strVal val="visible"/>
                                      </p:to>
                                    </p:set>
                                    <p:animEffect transition="in" filter="slide(fromLeft)">
                                      <p:cBhvr>
                                        <p:cTn id="7" dur="500"/>
                                        <p:tgtEl>
                                          <p:spTgt spid="17212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72125"/>
                                        </p:tgtEl>
                                        <p:attrNameLst>
                                          <p:attrName>style.visibility</p:attrName>
                                        </p:attrNameLst>
                                      </p:cBhvr>
                                      <p:to>
                                        <p:strVal val="visible"/>
                                      </p:to>
                                    </p:set>
                                    <p:animEffect transition="in" filter="slide(fromLeft)">
                                      <p:cBhvr>
                                        <p:cTn id="12" dur="500"/>
                                        <p:tgtEl>
                                          <p:spTgt spid="17212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72126"/>
                                        </p:tgtEl>
                                        <p:attrNameLst>
                                          <p:attrName>style.visibility</p:attrName>
                                        </p:attrNameLst>
                                      </p:cBhvr>
                                      <p:to>
                                        <p:strVal val="visible"/>
                                      </p:to>
                                    </p:set>
                                    <p:animEffect transition="in" filter="slide(fromLeft)">
                                      <p:cBhvr>
                                        <p:cTn id="17" dur="500"/>
                                        <p:tgtEl>
                                          <p:spTgt spid="17212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72138"/>
                                        </p:tgtEl>
                                        <p:attrNameLst>
                                          <p:attrName>style.visibility</p:attrName>
                                        </p:attrNameLst>
                                      </p:cBhvr>
                                      <p:to>
                                        <p:strVal val="visible"/>
                                      </p:to>
                                    </p:set>
                                    <p:animEffect transition="in" filter="slide(fromLeft)">
                                      <p:cBhvr>
                                        <p:cTn id="22" dur="500"/>
                                        <p:tgtEl>
                                          <p:spTgt spid="172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69"/>
          <p:cNvGraphicFramePr>
            <a:graphicFrameLocks/>
          </p:cNvGraphicFramePr>
          <p:nvPr>
            <p:ph/>
          </p:nvPr>
        </p:nvGraphicFramePr>
        <p:xfrm>
          <a:off x="827088" y="1365250"/>
          <a:ext cx="7489825" cy="758825"/>
        </p:xfrm>
        <a:graphic>
          <a:graphicData uri="http://schemas.openxmlformats.org/presentationml/2006/ole">
            <p:oleObj spid="_x0000_s209921" r:id="rId3" imgW="6144133" imgH="622030" progId="Equation.DSMT4">
              <p:embed/>
            </p:oleObj>
          </a:graphicData>
        </a:graphic>
      </p:graphicFrame>
      <p:sp>
        <p:nvSpPr>
          <p:cNvPr id="176199" name="Text Box 71"/>
          <p:cNvSpPr txBox="1"/>
          <p:nvPr/>
        </p:nvSpPr>
        <p:spPr>
          <a:xfrm>
            <a:off x="755650" y="2527300"/>
            <a:ext cx="4535488" cy="1422400"/>
          </a:xfrm>
          <a:prstGeom prst="rect">
            <a:avLst/>
          </a:prstGeom>
          <a:noFill/>
          <a:ln w="9525">
            <a:noFill/>
          </a:ln>
        </p:spPr>
        <p:txBody>
          <a:bodyPr>
            <a:spAutoFit/>
          </a:bodyPr>
          <a:lstStyle/>
          <a:p>
            <a:pPr marL="342900" indent="-342900">
              <a:lnSpc>
                <a:spcPct val="120000"/>
              </a:lnSpc>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当</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a:t>
            </a:r>
            <a:r>
              <a:rPr lang="zh-CN" altLang="en-US" sz="2400" b="1" dirty="0">
                <a:latin typeface="Arial" panose="020B0604020202020204" pitchFamily="34" charset="0"/>
                <a:ea typeface="黑体" panose="02010609060101010101" pitchFamily="49" charset="-122"/>
              </a:rPr>
              <a:t>较小时，控制</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信号为高电平</a:t>
            </a:r>
            <a:r>
              <a:rPr lang="en-US" altLang="zh-CN" sz="2400" b="1" dirty="0">
                <a:latin typeface="Arial" panose="020B0604020202020204" pitchFamily="34" charset="0"/>
                <a:ea typeface="黑体" panose="02010609060101010101" pitchFamily="49" charset="-122"/>
              </a:rPr>
              <a:t>(0)</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V</a:t>
            </a:r>
            <a:r>
              <a:rPr lang="zh-CN" altLang="en-US" sz="2400" b="1" dirty="0">
                <a:latin typeface="Arial" panose="020B0604020202020204" pitchFamily="34" charset="0"/>
                <a:ea typeface="黑体" panose="02010609060101010101" pitchFamily="49" charset="-122"/>
              </a:rPr>
              <a:t>导</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通，</a:t>
            </a:r>
            <a:r>
              <a:rPr lang="en-US" altLang="zh-CN" sz="2400" b="1" i="1" dirty="0">
                <a:latin typeface="Arial" panose="020B0604020202020204" pitchFamily="34" charset="0"/>
                <a:ea typeface="黑体" panose="02010609060101010101" pitchFamily="49" charset="-122"/>
              </a:rPr>
              <a:t>r </a:t>
            </a:r>
            <a:r>
              <a:rPr lang="zh-CN" altLang="en-US" sz="2400" b="1" dirty="0">
                <a:latin typeface="Arial" panose="020B0604020202020204" pitchFamily="34" charset="0"/>
                <a:ea typeface="黑体" panose="02010609060101010101" pitchFamily="49" charset="-122"/>
              </a:rPr>
              <a:t>很小，</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f</a:t>
            </a:r>
            <a:r>
              <a:rPr lang="en-US" altLang="zh-CN" sz="2400" b="1" dirty="0">
                <a:latin typeface="Arial" panose="020B0604020202020204" pitchFamily="34" charset="0"/>
                <a:ea typeface="黑体" panose="02010609060101010101" pitchFamily="49" charset="-122"/>
              </a:rPr>
              <a:t>=max</a:t>
            </a:r>
            <a:r>
              <a:rPr lang="zh-CN" altLang="en-US" sz="2400" dirty="0">
                <a:latin typeface="Arial" panose="020B0604020202020204" pitchFamily="34" charset="0"/>
                <a:ea typeface="黑体" panose="02010609060101010101" pitchFamily="49" charset="-122"/>
              </a:rPr>
              <a:t>；</a:t>
            </a:r>
          </a:p>
        </p:txBody>
      </p:sp>
      <p:sp>
        <p:nvSpPr>
          <p:cNvPr id="176201" name="Text Box 73"/>
          <p:cNvSpPr txBox="1"/>
          <p:nvPr/>
        </p:nvSpPr>
        <p:spPr>
          <a:xfrm>
            <a:off x="755650" y="4830763"/>
            <a:ext cx="4535488" cy="1422400"/>
          </a:xfrm>
          <a:prstGeom prst="rect">
            <a:avLst/>
          </a:prstGeom>
          <a:noFill/>
          <a:ln w="9525">
            <a:noFill/>
          </a:ln>
        </p:spPr>
        <p:txBody>
          <a:bodyPr>
            <a:spAutoFit/>
          </a:bodyPr>
          <a:lstStyle/>
          <a:p>
            <a:pPr marL="342900" indent="-342900">
              <a:lnSpc>
                <a:spcPct val="120000"/>
              </a:lnSpc>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当</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a:t>
            </a:r>
            <a:r>
              <a:rPr lang="zh-CN" altLang="en-US" sz="2400" b="1" dirty="0">
                <a:latin typeface="Arial" panose="020B0604020202020204" pitchFamily="34" charset="0"/>
                <a:ea typeface="黑体" panose="02010609060101010101" pitchFamily="49" charset="-122"/>
              </a:rPr>
              <a:t>较大时</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超过某界限</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控制信号为低电平</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负</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V</a:t>
            </a:r>
            <a:r>
              <a:rPr lang="zh-CN" altLang="en-US" sz="2400" b="1" dirty="0">
                <a:latin typeface="Arial" panose="020B0604020202020204" pitchFamily="34" charset="0"/>
                <a:ea typeface="黑体" panose="02010609060101010101" pitchFamily="49" charset="-122"/>
              </a:rPr>
              <a:t>夹</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断，</a:t>
            </a:r>
            <a:r>
              <a:rPr lang="en-US" altLang="zh-CN" sz="2400" b="1" i="1" dirty="0">
                <a:latin typeface="Arial" panose="020B0604020202020204" pitchFamily="34" charset="0"/>
                <a:ea typeface="黑体" panose="02010609060101010101" pitchFamily="49" charset="-122"/>
              </a:rPr>
              <a:t>r </a:t>
            </a:r>
            <a:r>
              <a:rPr lang="zh-CN" altLang="en-US" sz="2400" b="1" dirty="0">
                <a:latin typeface="Arial" panose="020B0604020202020204" pitchFamily="34" charset="0"/>
                <a:ea typeface="黑体" panose="02010609060101010101" pitchFamily="49" charset="-122"/>
              </a:rPr>
              <a:t>很大，</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f</a:t>
            </a:r>
            <a:r>
              <a:rPr lang="en-US" altLang="zh-CN" sz="2400" b="1" dirty="0">
                <a:latin typeface="Arial" panose="020B0604020202020204" pitchFamily="34" charset="0"/>
                <a:ea typeface="黑体" panose="02010609060101010101" pitchFamily="49" charset="-122"/>
              </a:rPr>
              <a:t>=min</a:t>
            </a:r>
            <a:r>
              <a:rPr lang="zh-CN" altLang="en-US" sz="2400" b="1" dirty="0">
                <a:latin typeface="Arial" panose="020B0604020202020204" pitchFamily="34" charset="0"/>
                <a:ea typeface="黑体" panose="02010609060101010101" pitchFamily="49" charset="-122"/>
              </a:rPr>
              <a:t>；</a:t>
            </a:r>
          </a:p>
        </p:txBody>
      </p:sp>
      <p:sp>
        <p:nvSpPr>
          <p:cNvPr id="49157" name="Rectangle 75"/>
          <p:cNvSpPr/>
          <p:nvPr/>
        </p:nvSpPr>
        <p:spPr>
          <a:xfrm>
            <a:off x="623888" y="1889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2.2.10.2  </a:t>
            </a:r>
            <a:r>
              <a:rPr lang="zh-CN" altLang="en-US" sz="3200" b="1" dirty="0">
                <a:solidFill>
                  <a:srgbClr val="008000"/>
                </a:solidFill>
                <a:latin typeface="黑体" panose="02010609060101010101" pitchFamily="49" charset="-122"/>
                <a:ea typeface="黑体" panose="02010609060101010101" pitchFamily="49" charset="-122"/>
              </a:rPr>
              <a:t>自动增益调整放大电路</a:t>
            </a:r>
          </a:p>
        </p:txBody>
      </p:sp>
      <p:grpSp>
        <p:nvGrpSpPr>
          <p:cNvPr id="49158" name="Group 96"/>
          <p:cNvGrpSpPr/>
          <p:nvPr/>
        </p:nvGrpSpPr>
        <p:grpSpPr>
          <a:xfrm>
            <a:off x="4140200" y="2349500"/>
            <a:ext cx="4425950" cy="3355975"/>
            <a:chOff x="2608" y="1480"/>
            <a:chExt cx="2788" cy="2114"/>
          </a:xfrm>
        </p:grpSpPr>
        <p:sp>
          <p:nvSpPr>
            <p:cNvPr id="49159" name="Line 5"/>
            <p:cNvSpPr/>
            <p:nvPr/>
          </p:nvSpPr>
          <p:spPr>
            <a:xfrm flipH="1">
              <a:off x="3491" y="3009"/>
              <a:ext cx="247" cy="0"/>
            </a:xfrm>
            <a:prstGeom prst="line">
              <a:avLst/>
            </a:prstGeom>
            <a:ln w="19050" cap="flat" cmpd="sng">
              <a:solidFill>
                <a:srgbClr val="000000"/>
              </a:solidFill>
              <a:prstDash val="solid"/>
              <a:headEnd type="none" w="med" len="med"/>
              <a:tailEnd type="none" w="med" len="med"/>
            </a:ln>
          </p:spPr>
        </p:sp>
        <p:sp>
          <p:nvSpPr>
            <p:cNvPr id="49160" name="Text Box 6"/>
            <p:cNvSpPr txBox="1"/>
            <p:nvPr/>
          </p:nvSpPr>
          <p:spPr>
            <a:xfrm>
              <a:off x="5172" y="2762"/>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9161" name="Line 7"/>
            <p:cNvSpPr/>
            <p:nvPr/>
          </p:nvSpPr>
          <p:spPr>
            <a:xfrm>
              <a:off x="2805" y="2693"/>
              <a:ext cx="923" cy="0"/>
            </a:xfrm>
            <a:prstGeom prst="line">
              <a:avLst/>
            </a:prstGeom>
            <a:ln w="19050" cap="flat" cmpd="sng">
              <a:solidFill>
                <a:srgbClr val="000000"/>
              </a:solidFill>
              <a:prstDash val="solid"/>
              <a:headEnd type="none" w="med" len="med"/>
              <a:tailEnd type="none" w="med" len="med"/>
            </a:ln>
          </p:spPr>
        </p:sp>
        <p:sp>
          <p:nvSpPr>
            <p:cNvPr id="49162" name="AutoShape 8"/>
            <p:cNvSpPr/>
            <p:nvPr/>
          </p:nvSpPr>
          <p:spPr>
            <a:xfrm rot="5400000">
              <a:off x="3811" y="2573"/>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163" name="Line 9"/>
            <p:cNvSpPr/>
            <p:nvPr/>
          </p:nvSpPr>
          <p:spPr>
            <a:xfrm>
              <a:off x="3728" y="2512"/>
              <a:ext cx="376" cy="0"/>
            </a:xfrm>
            <a:prstGeom prst="line">
              <a:avLst/>
            </a:prstGeom>
            <a:ln w="19050" cap="flat" cmpd="sng">
              <a:solidFill>
                <a:schemeClr val="tx1"/>
              </a:solidFill>
              <a:prstDash val="solid"/>
              <a:headEnd type="none" w="med" len="med"/>
              <a:tailEnd type="none" w="med" len="med"/>
            </a:ln>
          </p:spPr>
        </p:sp>
        <p:sp>
          <p:nvSpPr>
            <p:cNvPr id="49164" name="Line 10"/>
            <p:cNvSpPr/>
            <p:nvPr/>
          </p:nvSpPr>
          <p:spPr>
            <a:xfrm rot="5400000">
              <a:off x="3789" y="2826"/>
              <a:ext cx="627" cy="0"/>
            </a:xfrm>
            <a:prstGeom prst="line">
              <a:avLst/>
            </a:prstGeom>
            <a:ln w="19050" cap="flat" cmpd="sng">
              <a:solidFill>
                <a:srgbClr val="000000"/>
              </a:solidFill>
              <a:prstDash val="solid"/>
              <a:headEnd type="none" w="med" len="med"/>
              <a:tailEnd type="none" w="med" len="med"/>
            </a:ln>
          </p:spPr>
        </p:sp>
        <p:sp>
          <p:nvSpPr>
            <p:cNvPr id="49165" name="Line 11"/>
            <p:cNvSpPr/>
            <p:nvPr/>
          </p:nvSpPr>
          <p:spPr>
            <a:xfrm rot="5400000">
              <a:off x="3413" y="2826"/>
              <a:ext cx="627" cy="0"/>
            </a:xfrm>
            <a:prstGeom prst="line">
              <a:avLst/>
            </a:prstGeom>
            <a:ln w="19050" cap="flat" cmpd="sng">
              <a:solidFill>
                <a:srgbClr val="000000"/>
              </a:solidFill>
              <a:prstDash val="solid"/>
              <a:headEnd type="none" w="med" len="med"/>
              <a:tailEnd type="none" w="med" len="med"/>
            </a:ln>
          </p:spPr>
        </p:sp>
        <p:sp>
          <p:nvSpPr>
            <p:cNvPr id="49166" name="Text Box 12"/>
            <p:cNvSpPr txBox="1"/>
            <p:nvPr/>
          </p:nvSpPr>
          <p:spPr>
            <a:xfrm>
              <a:off x="3935" y="2529"/>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9167" name="Line 13"/>
            <p:cNvSpPr/>
            <p:nvPr/>
          </p:nvSpPr>
          <p:spPr>
            <a:xfrm>
              <a:off x="4113" y="2878"/>
              <a:ext cx="976" cy="0"/>
            </a:xfrm>
            <a:prstGeom prst="line">
              <a:avLst/>
            </a:prstGeom>
            <a:ln w="19050" cap="flat" cmpd="sng">
              <a:solidFill>
                <a:srgbClr val="000000"/>
              </a:solidFill>
              <a:prstDash val="solid"/>
              <a:headEnd type="none" w="med" len="med"/>
              <a:tailEnd type="none" w="med" len="med"/>
            </a:ln>
          </p:spPr>
        </p:sp>
        <p:sp>
          <p:nvSpPr>
            <p:cNvPr id="49168" name="Text Box 14"/>
            <p:cNvSpPr txBox="1"/>
            <p:nvPr/>
          </p:nvSpPr>
          <p:spPr>
            <a:xfrm>
              <a:off x="3760" y="2914"/>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9169" name="Text Box 15"/>
            <p:cNvSpPr txBox="1"/>
            <p:nvPr/>
          </p:nvSpPr>
          <p:spPr>
            <a:xfrm>
              <a:off x="3771" y="2634"/>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49170" name="Text Box 16"/>
            <p:cNvSpPr txBox="1"/>
            <p:nvPr/>
          </p:nvSpPr>
          <p:spPr>
            <a:xfrm>
              <a:off x="3996" y="2773"/>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49171" name="Text Box 17"/>
            <p:cNvSpPr txBox="1"/>
            <p:nvPr/>
          </p:nvSpPr>
          <p:spPr>
            <a:xfrm>
              <a:off x="3906" y="2944"/>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49172" name="Line 18"/>
            <p:cNvSpPr/>
            <p:nvPr/>
          </p:nvSpPr>
          <p:spPr>
            <a:xfrm>
              <a:off x="3732" y="3141"/>
              <a:ext cx="376" cy="0"/>
            </a:xfrm>
            <a:prstGeom prst="line">
              <a:avLst/>
            </a:prstGeom>
            <a:ln w="19050" cap="flat" cmpd="sng">
              <a:solidFill>
                <a:srgbClr val="000000"/>
              </a:solidFill>
              <a:prstDash val="solid"/>
              <a:headEnd type="none" w="med" len="med"/>
              <a:tailEnd type="none" w="med" len="med"/>
            </a:ln>
          </p:spPr>
        </p:sp>
        <p:sp>
          <p:nvSpPr>
            <p:cNvPr id="49173" name="Line 19"/>
            <p:cNvSpPr/>
            <p:nvPr/>
          </p:nvSpPr>
          <p:spPr>
            <a:xfrm flipH="1" flipV="1">
              <a:off x="3488" y="2285"/>
              <a:ext cx="3" cy="408"/>
            </a:xfrm>
            <a:prstGeom prst="line">
              <a:avLst/>
            </a:prstGeom>
            <a:ln w="19050" cap="flat" cmpd="sng">
              <a:solidFill>
                <a:schemeClr val="tx1"/>
              </a:solidFill>
              <a:prstDash val="solid"/>
              <a:headEnd type="none" w="med" len="med"/>
              <a:tailEnd type="none" w="med" len="med"/>
            </a:ln>
          </p:spPr>
        </p:sp>
        <p:sp>
          <p:nvSpPr>
            <p:cNvPr id="49174" name="Line 20"/>
            <p:cNvSpPr/>
            <p:nvPr/>
          </p:nvSpPr>
          <p:spPr>
            <a:xfrm>
              <a:off x="4171" y="1693"/>
              <a:ext cx="0" cy="592"/>
            </a:xfrm>
            <a:prstGeom prst="line">
              <a:avLst/>
            </a:prstGeom>
            <a:ln w="19050" cap="flat" cmpd="sng">
              <a:solidFill>
                <a:schemeClr val="tx1"/>
              </a:solidFill>
              <a:prstDash val="solid"/>
              <a:headEnd type="none" w="med" len="med"/>
              <a:tailEnd type="none" w="med" len="med"/>
            </a:ln>
          </p:spPr>
        </p:sp>
        <p:sp>
          <p:nvSpPr>
            <p:cNvPr id="49175" name="Oval 21"/>
            <p:cNvSpPr/>
            <p:nvPr/>
          </p:nvSpPr>
          <p:spPr>
            <a:xfrm>
              <a:off x="5100" y="2851"/>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176" name="Line 22"/>
            <p:cNvSpPr/>
            <p:nvPr/>
          </p:nvSpPr>
          <p:spPr>
            <a:xfrm>
              <a:off x="3400" y="3507"/>
              <a:ext cx="181" cy="0"/>
            </a:xfrm>
            <a:prstGeom prst="line">
              <a:avLst/>
            </a:prstGeom>
            <a:ln w="28575" cap="flat" cmpd="sng">
              <a:solidFill>
                <a:schemeClr val="tx1"/>
              </a:solidFill>
              <a:prstDash val="solid"/>
              <a:headEnd type="none" w="med" len="med"/>
              <a:tailEnd type="none" w="med" len="med"/>
            </a:ln>
          </p:spPr>
        </p:sp>
        <p:sp>
          <p:nvSpPr>
            <p:cNvPr id="49177" name="Line 23"/>
            <p:cNvSpPr/>
            <p:nvPr/>
          </p:nvSpPr>
          <p:spPr>
            <a:xfrm>
              <a:off x="3487" y="2285"/>
              <a:ext cx="1480" cy="1"/>
            </a:xfrm>
            <a:prstGeom prst="line">
              <a:avLst/>
            </a:prstGeom>
            <a:ln w="19050" cap="flat" cmpd="sng">
              <a:solidFill>
                <a:schemeClr val="tx1"/>
              </a:solidFill>
              <a:prstDash val="solid"/>
              <a:headEnd type="none" w="med" len="med"/>
              <a:tailEnd type="none" w="med" len="med"/>
            </a:ln>
          </p:spPr>
        </p:sp>
        <p:sp>
          <p:nvSpPr>
            <p:cNvPr id="49178" name="Line 25"/>
            <p:cNvSpPr/>
            <p:nvPr/>
          </p:nvSpPr>
          <p:spPr>
            <a:xfrm>
              <a:off x="3486" y="3010"/>
              <a:ext cx="0" cy="497"/>
            </a:xfrm>
            <a:prstGeom prst="line">
              <a:avLst/>
            </a:prstGeom>
            <a:ln w="19050" cap="flat" cmpd="sng">
              <a:solidFill>
                <a:schemeClr val="tx1"/>
              </a:solidFill>
              <a:prstDash val="solid"/>
              <a:headEnd type="none" w="med" len="med"/>
              <a:tailEnd type="none" w="med" len="med"/>
            </a:ln>
          </p:spPr>
        </p:sp>
        <p:sp>
          <p:nvSpPr>
            <p:cNvPr id="49179" name="Text Box 26"/>
            <p:cNvSpPr txBox="1"/>
            <p:nvPr/>
          </p:nvSpPr>
          <p:spPr>
            <a:xfrm>
              <a:off x="3086" y="2427"/>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9180" name="Oval 29"/>
            <p:cNvSpPr/>
            <p:nvPr/>
          </p:nvSpPr>
          <p:spPr>
            <a:xfrm>
              <a:off x="2768" y="267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181" name="Text Box 30"/>
            <p:cNvSpPr txBox="1"/>
            <p:nvPr/>
          </p:nvSpPr>
          <p:spPr>
            <a:xfrm>
              <a:off x="2608" y="2567"/>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49182" name="Line 32"/>
            <p:cNvSpPr/>
            <p:nvPr/>
          </p:nvSpPr>
          <p:spPr>
            <a:xfrm>
              <a:off x="4105" y="3416"/>
              <a:ext cx="0" cy="136"/>
            </a:xfrm>
            <a:prstGeom prst="line">
              <a:avLst/>
            </a:prstGeom>
            <a:ln w="19050" cap="flat" cmpd="sng">
              <a:solidFill>
                <a:srgbClr val="FF0000"/>
              </a:solidFill>
              <a:prstDash val="solid"/>
              <a:headEnd type="none" w="med" len="med"/>
              <a:tailEnd type="none" w="med" len="med"/>
            </a:ln>
          </p:spPr>
        </p:sp>
        <p:sp>
          <p:nvSpPr>
            <p:cNvPr id="49183" name="Line 33"/>
            <p:cNvSpPr/>
            <p:nvPr/>
          </p:nvSpPr>
          <p:spPr>
            <a:xfrm>
              <a:off x="4967" y="2285"/>
              <a:ext cx="0" cy="590"/>
            </a:xfrm>
            <a:prstGeom prst="line">
              <a:avLst/>
            </a:prstGeom>
            <a:ln w="19050" cap="flat" cmpd="sng">
              <a:solidFill>
                <a:schemeClr val="tx1"/>
              </a:solidFill>
              <a:prstDash val="solid"/>
              <a:headEnd type="none" w="med" len="med"/>
              <a:tailEnd type="none" w="med" len="med"/>
            </a:ln>
          </p:spPr>
        </p:sp>
        <p:sp>
          <p:nvSpPr>
            <p:cNvPr id="49184" name="Text Box 34"/>
            <p:cNvSpPr txBox="1"/>
            <p:nvPr/>
          </p:nvSpPr>
          <p:spPr>
            <a:xfrm>
              <a:off x="3812" y="202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9185" name="Text Box 35"/>
            <p:cNvSpPr txBox="1"/>
            <p:nvPr/>
          </p:nvSpPr>
          <p:spPr>
            <a:xfrm>
              <a:off x="4922" y="1720"/>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9186" name="Line 36"/>
            <p:cNvSpPr/>
            <p:nvPr/>
          </p:nvSpPr>
          <p:spPr>
            <a:xfrm>
              <a:off x="3032" y="2784"/>
              <a:ext cx="272" cy="0"/>
            </a:xfrm>
            <a:prstGeom prst="line">
              <a:avLst/>
            </a:prstGeom>
            <a:ln w="19050" cap="flat" cmpd="sng">
              <a:solidFill>
                <a:srgbClr val="CC0066"/>
              </a:solidFill>
              <a:prstDash val="solid"/>
              <a:headEnd type="none" w="med" len="med"/>
              <a:tailEnd type="triangle" w="sm" len="lg"/>
            </a:ln>
          </p:spPr>
        </p:sp>
        <p:sp>
          <p:nvSpPr>
            <p:cNvPr id="49187" name="Line 37"/>
            <p:cNvSpPr/>
            <p:nvPr/>
          </p:nvSpPr>
          <p:spPr>
            <a:xfrm>
              <a:off x="3758" y="2383"/>
              <a:ext cx="272" cy="0"/>
            </a:xfrm>
            <a:prstGeom prst="line">
              <a:avLst/>
            </a:prstGeom>
            <a:ln w="19050" cap="flat" cmpd="sng">
              <a:solidFill>
                <a:srgbClr val="CC0066"/>
              </a:solidFill>
              <a:prstDash val="solid"/>
              <a:headEnd type="none" w="med" len="med"/>
              <a:tailEnd type="triangle" w="sm" len="lg"/>
            </a:ln>
          </p:spPr>
        </p:sp>
        <p:sp>
          <p:nvSpPr>
            <p:cNvPr id="49188" name="Line 38"/>
            <p:cNvSpPr/>
            <p:nvPr/>
          </p:nvSpPr>
          <p:spPr>
            <a:xfrm>
              <a:off x="4604" y="2381"/>
              <a:ext cx="272" cy="0"/>
            </a:xfrm>
            <a:prstGeom prst="line">
              <a:avLst/>
            </a:prstGeom>
            <a:ln w="19050" cap="flat" cmpd="sng">
              <a:solidFill>
                <a:srgbClr val="CC0066"/>
              </a:solidFill>
              <a:prstDash val="solid"/>
              <a:headEnd type="none" w="med" len="med"/>
              <a:tailEnd type="triangle" w="sm" len="lg"/>
            </a:ln>
          </p:spPr>
        </p:sp>
        <p:sp>
          <p:nvSpPr>
            <p:cNvPr id="49189" name="Line 39"/>
            <p:cNvSpPr/>
            <p:nvPr/>
          </p:nvSpPr>
          <p:spPr>
            <a:xfrm flipV="1">
              <a:off x="4217" y="1783"/>
              <a:ext cx="0" cy="227"/>
            </a:xfrm>
            <a:prstGeom prst="line">
              <a:avLst/>
            </a:prstGeom>
            <a:ln w="19050" cap="flat" cmpd="sng">
              <a:solidFill>
                <a:srgbClr val="CC0066"/>
              </a:solidFill>
              <a:prstDash val="solid"/>
              <a:headEnd type="none" w="med" len="med"/>
              <a:tailEnd type="triangle" w="sm" len="lg"/>
            </a:ln>
          </p:spPr>
        </p:sp>
        <p:sp>
          <p:nvSpPr>
            <p:cNvPr id="49190" name="Text Box 40"/>
            <p:cNvSpPr txBox="1"/>
            <p:nvPr/>
          </p:nvSpPr>
          <p:spPr>
            <a:xfrm>
              <a:off x="2904" y="2686"/>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1</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9191" name="Text Box 41"/>
            <p:cNvSpPr txBox="1"/>
            <p:nvPr/>
          </p:nvSpPr>
          <p:spPr>
            <a:xfrm>
              <a:off x="3627" y="2282"/>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2</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9192" name="Text Box 42"/>
            <p:cNvSpPr txBox="1"/>
            <p:nvPr/>
          </p:nvSpPr>
          <p:spPr>
            <a:xfrm>
              <a:off x="4190" y="2000"/>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3</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9193" name="Text Box 43"/>
            <p:cNvSpPr txBox="1"/>
            <p:nvPr/>
          </p:nvSpPr>
          <p:spPr>
            <a:xfrm>
              <a:off x="4484" y="2282"/>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4</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9194" name="Line 44"/>
            <p:cNvSpPr/>
            <p:nvPr/>
          </p:nvSpPr>
          <p:spPr>
            <a:xfrm>
              <a:off x="4353" y="1701"/>
              <a:ext cx="0" cy="136"/>
            </a:xfrm>
            <a:prstGeom prst="line">
              <a:avLst/>
            </a:prstGeom>
            <a:ln w="19050" cap="flat" cmpd="sng">
              <a:solidFill>
                <a:schemeClr val="tx1"/>
              </a:solidFill>
              <a:prstDash val="solid"/>
              <a:headEnd type="none" w="med" len="med"/>
              <a:tailEnd type="none" w="med" len="med"/>
            </a:ln>
          </p:spPr>
        </p:sp>
        <p:sp>
          <p:nvSpPr>
            <p:cNvPr id="49195" name="Line 45"/>
            <p:cNvSpPr/>
            <p:nvPr/>
          </p:nvSpPr>
          <p:spPr>
            <a:xfrm>
              <a:off x="4444" y="1693"/>
              <a:ext cx="0" cy="136"/>
            </a:xfrm>
            <a:prstGeom prst="line">
              <a:avLst/>
            </a:prstGeom>
            <a:ln w="19050" cap="flat" cmpd="sng">
              <a:solidFill>
                <a:schemeClr val="tx1"/>
              </a:solidFill>
              <a:prstDash val="solid"/>
              <a:headEnd type="none" w="med" len="med"/>
              <a:tailEnd type="none" w="med" len="med"/>
            </a:ln>
          </p:spPr>
        </p:sp>
        <p:sp>
          <p:nvSpPr>
            <p:cNvPr id="49196" name="Line 46"/>
            <p:cNvSpPr/>
            <p:nvPr/>
          </p:nvSpPr>
          <p:spPr>
            <a:xfrm flipH="1">
              <a:off x="4171" y="1693"/>
              <a:ext cx="181" cy="0"/>
            </a:xfrm>
            <a:prstGeom prst="line">
              <a:avLst/>
            </a:prstGeom>
            <a:ln w="19050" cap="flat" cmpd="sng">
              <a:solidFill>
                <a:srgbClr val="000000"/>
              </a:solidFill>
              <a:prstDash val="solid"/>
              <a:headEnd type="none" w="med" len="med"/>
              <a:tailEnd type="none" w="med" len="med"/>
            </a:ln>
          </p:spPr>
        </p:sp>
        <p:sp>
          <p:nvSpPr>
            <p:cNvPr id="49197" name="Line 47"/>
            <p:cNvSpPr/>
            <p:nvPr/>
          </p:nvSpPr>
          <p:spPr>
            <a:xfrm>
              <a:off x="4308" y="1837"/>
              <a:ext cx="181" cy="0"/>
            </a:xfrm>
            <a:prstGeom prst="line">
              <a:avLst/>
            </a:prstGeom>
            <a:ln w="19050" cap="flat" cmpd="sng">
              <a:solidFill>
                <a:schemeClr val="tx1"/>
              </a:solidFill>
              <a:prstDash val="solid"/>
              <a:headEnd type="none" w="med" len="med"/>
              <a:tailEnd type="none" w="med" len="med"/>
            </a:ln>
          </p:spPr>
        </p:sp>
        <p:sp>
          <p:nvSpPr>
            <p:cNvPr id="49198" name="Line 48"/>
            <p:cNvSpPr/>
            <p:nvPr/>
          </p:nvSpPr>
          <p:spPr>
            <a:xfrm flipH="1">
              <a:off x="4444" y="1693"/>
              <a:ext cx="816" cy="0"/>
            </a:xfrm>
            <a:prstGeom prst="line">
              <a:avLst/>
            </a:prstGeom>
            <a:ln w="19050" cap="flat" cmpd="sng">
              <a:solidFill>
                <a:srgbClr val="000000"/>
              </a:solidFill>
              <a:prstDash val="solid"/>
              <a:headEnd type="none" w="med" len="med"/>
              <a:tailEnd type="none" w="med" len="med"/>
            </a:ln>
          </p:spPr>
        </p:sp>
        <p:sp>
          <p:nvSpPr>
            <p:cNvPr id="49199" name="Line 49"/>
            <p:cNvSpPr/>
            <p:nvPr/>
          </p:nvSpPr>
          <p:spPr>
            <a:xfrm>
              <a:off x="4612" y="1693"/>
              <a:ext cx="0" cy="453"/>
            </a:xfrm>
            <a:prstGeom prst="line">
              <a:avLst/>
            </a:prstGeom>
            <a:ln w="19050" cap="flat" cmpd="sng">
              <a:solidFill>
                <a:schemeClr val="tx1"/>
              </a:solidFill>
              <a:prstDash val="solid"/>
              <a:headEnd type="none" w="med" len="med"/>
              <a:tailEnd type="none" w="med" len="med"/>
            </a:ln>
          </p:spPr>
        </p:sp>
        <p:sp>
          <p:nvSpPr>
            <p:cNvPr id="49200" name="Line 51"/>
            <p:cNvSpPr/>
            <p:nvPr/>
          </p:nvSpPr>
          <p:spPr>
            <a:xfrm flipH="1" flipV="1">
              <a:off x="4444" y="2146"/>
              <a:ext cx="160" cy="1"/>
            </a:xfrm>
            <a:prstGeom prst="line">
              <a:avLst/>
            </a:prstGeom>
            <a:ln w="19050" cap="flat" cmpd="sng">
              <a:solidFill>
                <a:srgbClr val="000000"/>
              </a:solidFill>
              <a:prstDash val="solid"/>
              <a:headEnd type="none" w="med" len="med"/>
              <a:tailEnd type="none" w="med" len="med"/>
            </a:ln>
          </p:spPr>
        </p:sp>
        <p:sp>
          <p:nvSpPr>
            <p:cNvPr id="49201" name="Line 52"/>
            <p:cNvSpPr/>
            <p:nvPr/>
          </p:nvSpPr>
          <p:spPr>
            <a:xfrm flipV="1">
              <a:off x="5260" y="1693"/>
              <a:ext cx="0" cy="228"/>
            </a:xfrm>
            <a:prstGeom prst="line">
              <a:avLst/>
            </a:prstGeom>
            <a:ln w="19050" cap="flat" cmpd="sng">
              <a:solidFill>
                <a:schemeClr val="tx1"/>
              </a:solidFill>
              <a:prstDash val="solid"/>
              <a:headEnd type="none" w="med" len="med"/>
              <a:tailEnd type="none" w="med" len="med"/>
            </a:ln>
          </p:spPr>
        </p:sp>
        <p:sp>
          <p:nvSpPr>
            <p:cNvPr id="49202" name="Line 53"/>
            <p:cNvSpPr/>
            <p:nvPr/>
          </p:nvSpPr>
          <p:spPr>
            <a:xfrm flipV="1">
              <a:off x="4444" y="1829"/>
              <a:ext cx="0" cy="1678"/>
            </a:xfrm>
            <a:prstGeom prst="line">
              <a:avLst/>
            </a:prstGeom>
            <a:ln w="19050" cap="flat" cmpd="sng">
              <a:solidFill>
                <a:schemeClr val="tx1"/>
              </a:solidFill>
              <a:prstDash val="solid"/>
              <a:headEnd type="none" w="med" len="med"/>
              <a:tailEnd type="triangle" w="sm" len="lg"/>
            </a:ln>
          </p:spPr>
        </p:sp>
        <p:sp>
          <p:nvSpPr>
            <p:cNvPr id="49203" name="Oval 54"/>
            <p:cNvSpPr/>
            <p:nvPr/>
          </p:nvSpPr>
          <p:spPr>
            <a:xfrm>
              <a:off x="4423" y="3494"/>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204" name="Line 55"/>
            <p:cNvSpPr/>
            <p:nvPr/>
          </p:nvSpPr>
          <p:spPr>
            <a:xfrm>
              <a:off x="4353" y="3053"/>
              <a:ext cx="181" cy="0"/>
            </a:xfrm>
            <a:prstGeom prst="line">
              <a:avLst/>
            </a:prstGeom>
            <a:ln w="19050" cap="flat" cmpd="sng">
              <a:solidFill>
                <a:srgbClr val="FF00FF"/>
              </a:solidFill>
              <a:prstDash val="solid"/>
              <a:headEnd type="none" w="med" len="med"/>
              <a:tailEnd type="none" w="med" len="med"/>
            </a:ln>
          </p:spPr>
        </p:sp>
        <p:sp>
          <p:nvSpPr>
            <p:cNvPr id="49205" name="Line 56"/>
            <p:cNvSpPr/>
            <p:nvPr/>
          </p:nvSpPr>
          <p:spPr>
            <a:xfrm>
              <a:off x="4353" y="3190"/>
              <a:ext cx="181" cy="0"/>
            </a:xfrm>
            <a:prstGeom prst="line">
              <a:avLst/>
            </a:prstGeom>
            <a:ln w="19050" cap="flat" cmpd="sng">
              <a:solidFill>
                <a:srgbClr val="FF00FF"/>
              </a:solidFill>
              <a:prstDash val="solid"/>
              <a:headEnd type="none" w="med" len="med"/>
              <a:tailEnd type="none" w="med" len="med"/>
            </a:ln>
          </p:spPr>
        </p:sp>
        <p:sp>
          <p:nvSpPr>
            <p:cNvPr id="49206" name="Line 57"/>
            <p:cNvSpPr/>
            <p:nvPr/>
          </p:nvSpPr>
          <p:spPr>
            <a:xfrm flipH="1">
              <a:off x="4444" y="3053"/>
              <a:ext cx="90" cy="137"/>
            </a:xfrm>
            <a:prstGeom prst="line">
              <a:avLst/>
            </a:prstGeom>
            <a:ln w="19050" cap="flat" cmpd="sng">
              <a:solidFill>
                <a:srgbClr val="FF00FF"/>
              </a:solidFill>
              <a:prstDash val="solid"/>
              <a:headEnd type="none" w="med" len="med"/>
              <a:tailEnd type="none" w="med" len="med"/>
            </a:ln>
          </p:spPr>
        </p:sp>
        <p:sp>
          <p:nvSpPr>
            <p:cNvPr id="49207" name="Line 58"/>
            <p:cNvSpPr/>
            <p:nvPr/>
          </p:nvSpPr>
          <p:spPr>
            <a:xfrm>
              <a:off x="4353" y="3053"/>
              <a:ext cx="91" cy="137"/>
            </a:xfrm>
            <a:prstGeom prst="line">
              <a:avLst/>
            </a:prstGeom>
            <a:ln w="19050" cap="flat" cmpd="sng">
              <a:solidFill>
                <a:srgbClr val="FF00FF"/>
              </a:solidFill>
              <a:prstDash val="solid"/>
              <a:headEnd type="none" w="med" len="med"/>
              <a:tailEnd type="none" w="med" len="med"/>
            </a:ln>
          </p:spPr>
        </p:sp>
        <p:sp>
          <p:nvSpPr>
            <p:cNvPr id="49208" name="Line 59"/>
            <p:cNvSpPr/>
            <p:nvPr/>
          </p:nvSpPr>
          <p:spPr>
            <a:xfrm>
              <a:off x="4105" y="3552"/>
              <a:ext cx="136" cy="0"/>
            </a:xfrm>
            <a:prstGeom prst="line">
              <a:avLst/>
            </a:prstGeom>
            <a:ln w="19050" cap="flat" cmpd="sng">
              <a:solidFill>
                <a:srgbClr val="FF0000"/>
              </a:solidFill>
              <a:prstDash val="solid"/>
              <a:headEnd type="none" w="med" len="med"/>
              <a:tailEnd type="none" w="med" len="med"/>
            </a:ln>
          </p:spPr>
        </p:sp>
        <p:sp>
          <p:nvSpPr>
            <p:cNvPr id="49209" name="Line 60"/>
            <p:cNvSpPr/>
            <p:nvPr/>
          </p:nvSpPr>
          <p:spPr>
            <a:xfrm>
              <a:off x="4241" y="3416"/>
              <a:ext cx="136" cy="0"/>
            </a:xfrm>
            <a:prstGeom prst="line">
              <a:avLst/>
            </a:prstGeom>
            <a:ln w="19050" cap="flat" cmpd="sng">
              <a:solidFill>
                <a:srgbClr val="FF0000"/>
              </a:solidFill>
              <a:prstDash val="solid"/>
              <a:headEnd type="none" w="med" len="med"/>
              <a:tailEnd type="none" w="med" len="med"/>
            </a:ln>
          </p:spPr>
        </p:sp>
        <p:sp>
          <p:nvSpPr>
            <p:cNvPr id="49210" name="Line 61"/>
            <p:cNvSpPr/>
            <p:nvPr/>
          </p:nvSpPr>
          <p:spPr>
            <a:xfrm>
              <a:off x="3969" y="3416"/>
              <a:ext cx="136" cy="0"/>
            </a:xfrm>
            <a:prstGeom prst="line">
              <a:avLst/>
            </a:prstGeom>
            <a:ln w="19050" cap="flat" cmpd="sng">
              <a:solidFill>
                <a:srgbClr val="FF0000"/>
              </a:solidFill>
              <a:prstDash val="solid"/>
              <a:headEnd type="none" w="med" len="med"/>
              <a:tailEnd type="none" w="med" len="med"/>
            </a:ln>
          </p:spPr>
        </p:sp>
        <p:sp>
          <p:nvSpPr>
            <p:cNvPr id="49211" name="Line 62"/>
            <p:cNvSpPr/>
            <p:nvPr/>
          </p:nvSpPr>
          <p:spPr>
            <a:xfrm>
              <a:off x="4241" y="3416"/>
              <a:ext cx="0" cy="136"/>
            </a:xfrm>
            <a:prstGeom prst="line">
              <a:avLst/>
            </a:prstGeom>
            <a:ln w="19050" cap="flat" cmpd="sng">
              <a:solidFill>
                <a:srgbClr val="FF0000"/>
              </a:solidFill>
              <a:prstDash val="solid"/>
              <a:headEnd type="none" w="med" len="med"/>
              <a:tailEnd type="none" w="med" len="med"/>
            </a:ln>
          </p:spPr>
        </p:sp>
        <p:sp>
          <p:nvSpPr>
            <p:cNvPr id="49212" name="Line 64"/>
            <p:cNvSpPr/>
            <p:nvPr/>
          </p:nvSpPr>
          <p:spPr>
            <a:xfrm>
              <a:off x="5169" y="1919"/>
              <a:ext cx="181" cy="0"/>
            </a:xfrm>
            <a:prstGeom prst="line">
              <a:avLst/>
            </a:prstGeom>
            <a:ln w="28575" cap="flat" cmpd="sng">
              <a:solidFill>
                <a:schemeClr val="tx1"/>
              </a:solidFill>
              <a:prstDash val="solid"/>
              <a:headEnd type="none" w="med" len="med"/>
              <a:tailEnd type="none" w="med" len="med"/>
            </a:ln>
          </p:spPr>
        </p:sp>
        <p:sp>
          <p:nvSpPr>
            <p:cNvPr id="49213" name="Text Box 65"/>
            <p:cNvSpPr txBox="1"/>
            <p:nvPr/>
          </p:nvSpPr>
          <p:spPr>
            <a:xfrm>
              <a:off x="4121" y="2253"/>
              <a:ext cx="224" cy="269"/>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endParaRPr lang="en-US" altLang="zh-CN" sz="2000" i="1" baseline="-25000" dirty="0">
                <a:solidFill>
                  <a:srgbClr val="FF0000"/>
                </a:solidFill>
                <a:latin typeface="Arial" panose="020B0604020202020204" pitchFamily="34" charset="0"/>
                <a:ea typeface="黑体" panose="02010609060101010101" pitchFamily="49" charset="-122"/>
              </a:endParaRPr>
            </a:p>
          </p:txBody>
        </p:sp>
        <p:sp>
          <p:nvSpPr>
            <p:cNvPr id="49214" name="Text Box 66"/>
            <p:cNvSpPr txBox="1"/>
            <p:nvPr/>
          </p:nvSpPr>
          <p:spPr>
            <a:xfrm>
              <a:off x="4372" y="1480"/>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r</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49215" name="Text Box 67"/>
            <p:cNvSpPr txBox="1"/>
            <p:nvPr/>
          </p:nvSpPr>
          <p:spPr>
            <a:xfrm>
              <a:off x="4489" y="3326"/>
              <a:ext cx="862" cy="268"/>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000" b="1" dirty="0">
                  <a:latin typeface="Arial" panose="020B0604020202020204" pitchFamily="34" charset="0"/>
                  <a:ea typeface="黑体" panose="02010609060101010101" pitchFamily="49" charset="-122"/>
                </a:rPr>
                <a:t>控制信号</a:t>
              </a:r>
              <a:endParaRPr lang="en-US" altLang="zh-CN" sz="2000" b="1" dirty="0">
                <a:latin typeface="Arial" panose="020B0604020202020204" pitchFamily="34" charset="0"/>
                <a:ea typeface="黑体" panose="02010609060101010101" pitchFamily="49" charset="-122"/>
              </a:endParaRPr>
            </a:p>
          </p:txBody>
        </p:sp>
        <p:sp>
          <p:nvSpPr>
            <p:cNvPr id="49216" name="Text Box 68"/>
            <p:cNvSpPr txBox="1"/>
            <p:nvPr/>
          </p:nvSpPr>
          <p:spPr>
            <a:xfrm>
              <a:off x="4668" y="2034"/>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49217" name="Text Box 72"/>
            <p:cNvSpPr txBox="1"/>
            <p:nvPr/>
          </p:nvSpPr>
          <p:spPr>
            <a:xfrm>
              <a:off x="4289" y="1845"/>
              <a:ext cx="224" cy="26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V</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49218" name="Rectangle 88"/>
            <p:cNvSpPr/>
            <p:nvPr/>
          </p:nvSpPr>
          <p:spPr>
            <a:xfrm rot="-5400000">
              <a:off x="4509" y="189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219" name="Rectangle 89"/>
            <p:cNvSpPr/>
            <p:nvPr/>
          </p:nvSpPr>
          <p:spPr>
            <a:xfrm rot="-5400000">
              <a:off x="3383" y="322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220" name="Rectangle 90"/>
            <p:cNvSpPr/>
            <p:nvPr/>
          </p:nvSpPr>
          <p:spPr>
            <a:xfrm>
              <a:off x="3061" y="265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221" name="Rectangle 92"/>
            <p:cNvSpPr/>
            <p:nvPr/>
          </p:nvSpPr>
          <p:spPr>
            <a:xfrm>
              <a:off x="4905" y="165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222" name="Rectangle 93"/>
            <p:cNvSpPr/>
            <p:nvPr/>
          </p:nvSpPr>
          <p:spPr>
            <a:xfrm>
              <a:off x="3793" y="225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49223" name="Rectangle 94"/>
            <p:cNvSpPr/>
            <p:nvPr/>
          </p:nvSpPr>
          <p:spPr>
            <a:xfrm>
              <a:off x="4646" y="225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6199"/>
                                        </p:tgtEl>
                                        <p:attrNameLst>
                                          <p:attrName>style.visibility</p:attrName>
                                        </p:attrNameLst>
                                      </p:cBhvr>
                                      <p:to>
                                        <p:strVal val="visible"/>
                                      </p:to>
                                    </p:set>
                                    <p:animEffect transition="in" filter="slide(fromBottom)">
                                      <p:cBhvr>
                                        <p:cTn id="7" dur="500"/>
                                        <p:tgtEl>
                                          <p:spTgt spid="17619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6201"/>
                                        </p:tgtEl>
                                        <p:attrNameLst>
                                          <p:attrName>style.visibility</p:attrName>
                                        </p:attrNameLst>
                                      </p:cBhvr>
                                      <p:to>
                                        <p:strVal val="visible"/>
                                      </p:to>
                                    </p:set>
                                    <p:animEffect transition="in" filter="slide(fromBottom)">
                                      <p:cBhvr>
                                        <p:cTn id="12" dur="500"/>
                                        <p:tgtEl>
                                          <p:spTgt spid="17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99" grpId="0"/>
      <p:bldP spid="176201"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59"/>
          <p:cNvSpPr txBox="1"/>
          <p:nvPr/>
        </p:nvSpPr>
        <p:spPr>
          <a:xfrm>
            <a:off x="628650" y="1239838"/>
            <a:ext cx="4159250"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  </a:t>
            </a:r>
            <a:r>
              <a:rPr lang="zh-CN" altLang="en-US" sz="2400" b="1" dirty="0">
                <a:solidFill>
                  <a:srgbClr val="000099"/>
                </a:solidFill>
                <a:latin typeface="Arial" panose="020B0604020202020204" pitchFamily="34" charset="0"/>
                <a:ea typeface="黑体" panose="02010609060101010101" pitchFamily="49" charset="-122"/>
              </a:rPr>
              <a:t>改变输入电阻</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50180" name="Rectangle 60"/>
          <p:cNvSpPr/>
          <p:nvPr/>
        </p:nvSpPr>
        <p:spPr>
          <a:xfrm>
            <a:off x="623888" y="1889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2.2.10.2  </a:t>
            </a:r>
            <a:r>
              <a:rPr lang="zh-CN" altLang="en-US" sz="3200" b="1" dirty="0">
                <a:solidFill>
                  <a:srgbClr val="008000"/>
                </a:solidFill>
                <a:latin typeface="黑体" panose="02010609060101010101" pitchFamily="49" charset="-122"/>
                <a:ea typeface="黑体" panose="02010609060101010101" pitchFamily="49" charset="-122"/>
              </a:rPr>
              <a:t>自动增益调整放大电路</a:t>
            </a:r>
          </a:p>
        </p:txBody>
      </p:sp>
      <p:graphicFrame>
        <p:nvGraphicFramePr>
          <p:cNvPr id="50178" name="Object 190"/>
          <p:cNvGraphicFramePr>
            <a:graphicFrameLocks/>
          </p:cNvGraphicFramePr>
          <p:nvPr>
            <p:ph/>
          </p:nvPr>
        </p:nvGraphicFramePr>
        <p:xfrm>
          <a:off x="1654175" y="1916113"/>
          <a:ext cx="5546725" cy="841375"/>
        </p:xfrm>
        <a:graphic>
          <a:graphicData uri="http://schemas.openxmlformats.org/presentationml/2006/ole">
            <p:oleObj spid="_x0000_s210945" r:id="rId3" imgW="4100320" imgH="622030" progId="Equation.DSMT4">
              <p:embed/>
            </p:oleObj>
          </a:graphicData>
        </a:graphic>
      </p:graphicFrame>
      <p:sp>
        <p:nvSpPr>
          <p:cNvPr id="173248" name="Text Box 192"/>
          <p:cNvSpPr txBox="1"/>
          <p:nvPr/>
        </p:nvSpPr>
        <p:spPr>
          <a:xfrm>
            <a:off x="611188" y="2814638"/>
            <a:ext cx="4535487" cy="1422400"/>
          </a:xfrm>
          <a:prstGeom prst="rect">
            <a:avLst/>
          </a:prstGeom>
          <a:noFill/>
          <a:ln w="9525">
            <a:noFill/>
          </a:ln>
        </p:spPr>
        <p:txBody>
          <a:bodyPr>
            <a:spAutoFit/>
          </a:bodyPr>
          <a:lstStyle/>
          <a:p>
            <a:pPr marL="342900" indent="-342900">
              <a:lnSpc>
                <a:spcPct val="120000"/>
              </a:lnSpc>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当</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a:t>
            </a:r>
            <a:r>
              <a:rPr lang="zh-CN" altLang="en-US" sz="2400" b="1" dirty="0">
                <a:latin typeface="Arial" panose="020B0604020202020204" pitchFamily="34" charset="0"/>
                <a:ea typeface="黑体" panose="02010609060101010101" pitchFamily="49" charset="-122"/>
              </a:rPr>
              <a:t>较小时，控制信</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号为低电平</a:t>
            </a:r>
            <a:r>
              <a:rPr lang="en-US" altLang="zh-CN" sz="2400" b="1" dirty="0">
                <a:latin typeface="Arial" panose="020B0604020202020204" pitchFamily="34" charset="0"/>
                <a:ea typeface="黑体" panose="02010609060101010101" pitchFamily="49" charset="-122"/>
              </a:rPr>
              <a:t>(0)</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V</a:t>
            </a:r>
            <a:r>
              <a:rPr lang="en-US" altLang="zh-CN" sz="2400" b="1" baseline="-25000"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和</a:t>
            </a:r>
            <a:r>
              <a:rPr lang="en-US" altLang="zh-CN" sz="2400" b="1" dirty="0">
                <a:latin typeface="Arial" panose="020B0604020202020204" pitchFamily="34" charset="0"/>
                <a:ea typeface="黑体" panose="02010609060101010101" pitchFamily="49" charset="-122"/>
              </a:rPr>
              <a:t>V</a:t>
            </a:r>
            <a:r>
              <a:rPr lang="en-US" altLang="zh-CN" sz="2400" b="1" baseline="-25000" dirty="0">
                <a:latin typeface="Arial" panose="020B0604020202020204" pitchFamily="34" charset="0"/>
                <a:ea typeface="黑体" panose="02010609060101010101" pitchFamily="49" charset="-122"/>
              </a:rPr>
              <a:t>2</a:t>
            </a:r>
            <a:endParaRPr lang="zh-CN" altLang="en-US" sz="2400" b="1" dirty="0">
              <a:latin typeface="Arial" panose="020B0604020202020204" pitchFamily="34" charset="0"/>
              <a:ea typeface="黑体" panose="02010609060101010101" pitchFamily="49" charset="-122"/>
            </a:endParaRP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都导通，</a:t>
            </a:r>
            <a:r>
              <a:rPr lang="en-US" altLang="zh-CN" sz="2400" b="1" i="1" dirty="0">
                <a:latin typeface="Arial" panose="020B0604020202020204" pitchFamily="34" charset="0"/>
                <a:ea typeface="黑体" panose="02010609060101010101" pitchFamily="49" charset="-122"/>
              </a:rPr>
              <a:t>r </a:t>
            </a:r>
            <a:r>
              <a:rPr lang="zh-CN" altLang="en-US" sz="2400" b="1" dirty="0">
                <a:latin typeface="Arial" panose="020B0604020202020204" pitchFamily="34" charset="0"/>
                <a:ea typeface="黑体" panose="02010609060101010101" pitchFamily="49" charset="-122"/>
              </a:rPr>
              <a:t>很小，</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f</a:t>
            </a:r>
            <a:r>
              <a:rPr lang="en-US" altLang="zh-CN" sz="2400" b="1" dirty="0">
                <a:latin typeface="Arial" panose="020B0604020202020204" pitchFamily="34" charset="0"/>
                <a:ea typeface="黑体" panose="02010609060101010101" pitchFamily="49" charset="-122"/>
              </a:rPr>
              <a:t>=max</a:t>
            </a:r>
            <a:r>
              <a:rPr lang="zh-CN" altLang="en-US" sz="2400" b="1" dirty="0">
                <a:latin typeface="Arial" panose="020B0604020202020204" pitchFamily="34" charset="0"/>
                <a:ea typeface="黑体" panose="02010609060101010101" pitchFamily="49" charset="-122"/>
              </a:rPr>
              <a:t>；</a:t>
            </a:r>
          </a:p>
        </p:txBody>
      </p:sp>
      <p:sp>
        <p:nvSpPr>
          <p:cNvPr id="173250" name="Text Box 194"/>
          <p:cNvSpPr txBox="1"/>
          <p:nvPr/>
        </p:nvSpPr>
        <p:spPr>
          <a:xfrm>
            <a:off x="611188" y="4365625"/>
            <a:ext cx="4535487" cy="1865313"/>
          </a:xfrm>
          <a:prstGeom prst="rect">
            <a:avLst/>
          </a:prstGeom>
          <a:noFill/>
          <a:ln w="9525">
            <a:noFill/>
          </a:ln>
        </p:spPr>
        <p:txBody>
          <a:bodyPr>
            <a:spAutoFit/>
          </a:bodyPr>
          <a:lstStyle/>
          <a:p>
            <a:pPr marL="342900" indent="-342900">
              <a:lnSpc>
                <a:spcPct val="120000"/>
              </a:lnSpc>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当</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a:t>
            </a:r>
            <a:r>
              <a:rPr lang="zh-CN" altLang="en-US" sz="2400" b="1" dirty="0">
                <a:latin typeface="Arial" panose="020B0604020202020204" pitchFamily="34" charset="0"/>
                <a:ea typeface="黑体" panose="02010609060101010101" pitchFamily="49" charset="-122"/>
              </a:rPr>
              <a:t>超过某界限时，</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控制信号为高电平</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正</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 </a:t>
            </a:r>
          </a:p>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V</a:t>
            </a:r>
            <a:r>
              <a:rPr lang="en-US" altLang="zh-CN" sz="2400" b="1" baseline="-25000"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截止，</a:t>
            </a:r>
            <a:r>
              <a:rPr lang="en-US" altLang="zh-CN" sz="2400" b="1" dirty="0">
                <a:latin typeface="Arial" panose="020B0604020202020204" pitchFamily="34" charset="0"/>
                <a:ea typeface="黑体" panose="02010609060101010101" pitchFamily="49" charset="-122"/>
              </a:rPr>
              <a:t>V</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夹断，</a:t>
            </a:r>
            <a:r>
              <a:rPr lang="en-US" altLang="zh-CN" sz="2400" b="1" i="1" dirty="0">
                <a:latin typeface="Arial" panose="020B0604020202020204" pitchFamily="34" charset="0"/>
                <a:ea typeface="黑体" panose="02010609060101010101" pitchFamily="49" charset="-122"/>
              </a:rPr>
              <a:t>r </a:t>
            </a:r>
            <a:r>
              <a:rPr lang="zh-CN" altLang="en-US" sz="2400" b="1" dirty="0">
                <a:latin typeface="Arial" panose="020B0604020202020204" pitchFamily="34" charset="0"/>
                <a:ea typeface="黑体" panose="02010609060101010101" pitchFamily="49" charset="-122"/>
              </a:rPr>
              <a:t>很</a:t>
            </a:r>
          </a:p>
          <a:p>
            <a:pPr marL="342900" indent="-342900">
              <a:lnSpc>
                <a:spcPct val="120000"/>
              </a:lnSpc>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大，</a:t>
            </a:r>
            <a:r>
              <a:rPr lang="en-US" altLang="zh-CN" sz="2400" i="1" dirty="0">
                <a:latin typeface="Arial" panose="020B0604020202020204" pitchFamily="34" charset="0"/>
                <a:ea typeface="黑体" panose="02010609060101010101" pitchFamily="49" charset="-122"/>
              </a:rPr>
              <a:t>K</a:t>
            </a:r>
            <a:r>
              <a:rPr lang="en-US" altLang="zh-CN" sz="2400" baseline="-25000" dirty="0">
                <a:latin typeface="Arial" panose="020B0604020202020204" pitchFamily="34" charset="0"/>
                <a:ea typeface="黑体" panose="02010609060101010101" pitchFamily="49" charset="-122"/>
              </a:rPr>
              <a:t>f</a:t>
            </a:r>
            <a:r>
              <a:rPr lang="en-US" altLang="zh-CN" sz="2400" dirty="0">
                <a:latin typeface="Arial" panose="020B0604020202020204" pitchFamily="34" charset="0"/>
                <a:ea typeface="黑体" panose="02010609060101010101" pitchFamily="49" charset="-122"/>
              </a:rPr>
              <a:t>=min</a:t>
            </a:r>
            <a:r>
              <a:rPr lang="zh-CN" altLang="en-US" sz="2400" dirty="0">
                <a:latin typeface="Arial" panose="020B0604020202020204" pitchFamily="34" charset="0"/>
                <a:ea typeface="黑体" panose="02010609060101010101" pitchFamily="49" charset="-122"/>
              </a:rPr>
              <a:t>；</a:t>
            </a:r>
          </a:p>
        </p:txBody>
      </p:sp>
      <p:grpSp>
        <p:nvGrpSpPr>
          <p:cNvPr id="50183" name="Group 217"/>
          <p:cNvGrpSpPr/>
          <p:nvPr/>
        </p:nvGrpSpPr>
        <p:grpSpPr>
          <a:xfrm>
            <a:off x="4173538" y="2927350"/>
            <a:ext cx="4575175" cy="3238500"/>
            <a:chOff x="2629" y="1844"/>
            <a:chExt cx="2882" cy="2040"/>
          </a:xfrm>
        </p:grpSpPr>
        <p:sp>
          <p:nvSpPr>
            <p:cNvPr id="50184" name="Line 5"/>
            <p:cNvSpPr/>
            <p:nvPr/>
          </p:nvSpPr>
          <p:spPr>
            <a:xfrm flipH="1">
              <a:off x="4209" y="2341"/>
              <a:ext cx="236" cy="0"/>
            </a:xfrm>
            <a:prstGeom prst="line">
              <a:avLst/>
            </a:prstGeom>
            <a:ln w="19050" cap="flat" cmpd="sng">
              <a:solidFill>
                <a:srgbClr val="000000"/>
              </a:solidFill>
              <a:prstDash val="solid"/>
              <a:headEnd type="none" w="med" len="med"/>
              <a:tailEnd type="none" w="med" len="med"/>
            </a:ln>
          </p:spPr>
        </p:sp>
        <p:sp>
          <p:nvSpPr>
            <p:cNvPr id="50185" name="Text Box 6"/>
            <p:cNvSpPr txBox="1"/>
            <p:nvPr/>
          </p:nvSpPr>
          <p:spPr>
            <a:xfrm>
              <a:off x="5287" y="2094"/>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0186" name="Line 7"/>
            <p:cNvSpPr/>
            <p:nvPr/>
          </p:nvSpPr>
          <p:spPr>
            <a:xfrm>
              <a:off x="3520" y="2025"/>
              <a:ext cx="923" cy="0"/>
            </a:xfrm>
            <a:prstGeom prst="line">
              <a:avLst/>
            </a:prstGeom>
            <a:ln w="19050" cap="flat" cmpd="sng">
              <a:solidFill>
                <a:srgbClr val="000000"/>
              </a:solidFill>
              <a:prstDash val="solid"/>
              <a:headEnd type="none" w="med" len="med"/>
              <a:tailEnd type="none" w="med" len="med"/>
            </a:ln>
          </p:spPr>
        </p:sp>
        <p:sp>
          <p:nvSpPr>
            <p:cNvPr id="50187" name="AutoShape 8"/>
            <p:cNvSpPr/>
            <p:nvPr/>
          </p:nvSpPr>
          <p:spPr>
            <a:xfrm rot="5400000">
              <a:off x="4526" y="1905"/>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188" name="Line 9"/>
            <p:cNvSpPr/>
            <p:nvPr/>
          </p:nvSpPr>
          <p:spPr>
            <a:xfrm>
              <a:off x="4443" y="1844"/>
              <a:ext cx="376" cy="0"/>
            </a:xfrm>
            <a:prstGeom prst="line">
              <a:avLst/>
            </a:prstGeom>
            <a:ln w="19050" cap="flat" cmpd="sng">
              <a:solidFill>
                <a:schemeClr val="tx1"/>
              </a:solidFill>
              <a:prstDash val="solid"/>
              <a:headEnd type="none" w="med" len="med"/>
              <a:tailEnd type="none" w="med" len="med"/>
            </a:ln>
          </p:spPr>
        </p:sp>
        <p:sp>
          <p:nvSpPr>
            <p:cNvPr id="50189" name="Line 10"/>
            <p:cNvSpPr/>
            <p:nvPr/>
          </p:nvSpPr>
          <p:spPr>
            <a:xfrm rot="5400000">
              <a:off x="4504" y="2158"/>
              <a:ext cx="627" cy="0"/>
            </a:xfrm>
            <a:prstGeom prst="line">
              <a:avLst/>
            </a:prstGeom>
            <a:ln w="19050" cap="flat" cmpd="sng">
              <a:solidFill>
                <a:srgbClr val="000000"/>
              </a:solidFill>
              <a:prstDash val="solid"/>
              <a:headEnd type="none" w="med" len="med"/>
              <a:tailEnd type="none" w="med" len="med"/>
            </a:ln>
          </p:spPr>
        </p:sp>
        <p:sp>
          <p:nvSpPr>
            <p:cNvPr id="50190" name="Line 11"/>
            <p:cNvSpPr/>
            <p:nvPr/>
          </p:nvSpPr>
          <p:spPr>
            <a:xfrm rot="5400000">
              <a:off x="4128" y="2158"/>
              <a:ext cx="627" cy="0"/>
            </a:xfrm>
            <a:prstGeom prst="line">
              <a:avLst/>
            </a:prstGeom>
            <a:ln w="19050" cap="flat" cmpd="sng">
              <a:solidFill>
                <a:srgbClr val="000000"/>
              </a:solidFill>
              <a:prstDash val="solid"/>
              <a:headEnd type="none" w="med" len="med"/>
              <a:tailEnd type="none" w="med" len="med"/>
            </a:ln>
          </p:spPr>
        </p:sp>
        <p:sp>
          <p:nvSpPr>
            <p:cNvPr id="50191" name="Text Box 12"/>
            <p:cNvSpPr txBox="1"/>
            <p:nvPr/>
          </p:nvSpPr>
          <p:spPr>
            <a:xfrm>
              <a:off x="4650" y="1861"/>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0192" name="Text Box 14"/>
            <p:cNvSpPr txBox="1"/>
            <p:nvPr/>
          </p:nvSpPr>
          <p:spPr>
            <a:xfrm>
              <a:off x="4475" y="2003"/>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0193" name="Text Box 15"/>
            <p:cNvSpPr txBox="1"/>
            <p:nvPr/>
          </p:nvSpPr>
          <p:spPr>
            <a:xfrm>
              <a:off x="4486" y="2217"/>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0194" name="Text Box 16"/>
            <p:cNvSpPr txBox="1"/>
            <p:nvPr/>
          </p:nvSpPr>
          <p:spPr>
            <a:xfrm>
              <a:off x="4703" y="2105"/>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0195" name="Text Box 17"/>
            <p:cNvSpPr txBox="1"/>
            <p:nvPr/>
          </p:nvSpPr>
          <p:spPr>
            <a:xfrm>
              <a:off x="4621" y="2276"/>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50196" name="Line 18"/>
            <p:cNvSpPr/>
            <p:nvPr/>
          </p:nvSpPr>
          <p:spPr>
            <a:xfrm>
              <a:off x="4444" y="2473"/>
              <a:ext cx="376" cy="0"/>
            </a:xfrm>
            <a:prstGeom prst="line">
              <a:avLst/>
            </a:prstGeom>
            <a:ln w="19050" cap="flat" cmpd="sng">
              <a:solidFill>
                <a:srgbClr val="000000"/>
              </a:solidFill>
              <a:prstDash val="solid"/>
              <a:headEnd type="none" w="med" len="med"/>
              <a:tailEnd type="none" w="med" len="med"/>
            </a:ln>
          </p:spPr>
        </p:sp>
        <p:sp>
          <p:nvSpPr>
            <p:cNvPr id="50197" name="Line 19"/>
            <p:cNvSpPr/>
            <p:nvPr/>
          </p:nvSpPr>
          <p:spPr>
            <a:xfrm flipH="1" flipV="1">
              <a:off x="3763" y="2921"/>
              <a:ext cx="0" cy="182"/>
            </a:xfrm>
            <a:prstGeom prst="line">
              <a:avLst/>
            </a:prstGeom>
            <a:ln w="19050" cap="flat" cmpd="sng">
              <a:solidFill>
                <a:schemeClr val="tx1"/>
              </a:solidFill>
              <a:prstDash val="solid"/>
              <a:headEnd type="none" w="med" len="med"/>
              <a:tailEnd type="none" w="med" len="med"/>
            </a:ln>
          </p:spPr>
        </p:sp>
        <p:sp>
          <p:nvSpPr>
            <p:cNvPr id="50198" name="Line 20"/>
            <p:cNvSpPr/>
            <p:nvPr/>
          </p:nvSpPr>
          <p:spPr>
            <a:xfrm>
              <a:off x="5033" y="2212"/>
              <a:ext cx="0" cy="1262"/>
            </a:xfrm>
            <a:prstGeom prst="line">
              <a:avLst/>
            </a:prstGeom>
            <a:ln w="19050" cap="flat" cmpd="sng">
              <a:solidFill>
                <a:schemeClr val="tx1"/>
              </a:solidFill>
              <a:prstDash val="solid"/>
              <a:headEnd type="none" w="med" len="med"/>
              <a:tailEnd type="none" w="med" len="med"/>
            </a:ln>
          </p:spPr>
        </p:sp>
        <p:sp>
          <p:nvSpPr>
            <p:cNvPr id="50199" name="Oval 21"/>
            <p:cNvSpPr/>
            <p:nvPr/>
          </p:nvSpPr>
          <p:spPr>
            <a:xfrm>
              <a:off x="5223" y="218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00" name="Line 22"/>
            <p:cNvSpPr/>
            <p:nvPr/>
          </p:nvSpPr>
          <p:spPr>
            <a:xfrm>
              <a:off x="4943" y="3474"/>
              <a:ext cx="181" cy="0"/>
            </a:xfrm>
            <a:prstGeom prst="line">
              <a:avLst/>
            </a:prstGeom>
            <a:ln w="28575" cap="flat" cmpd="sng">
              <a:solidFill>
                <a:schemeClr val="tx1"/>
              </a:solidFill>
              <a:prstDash val="solid"/>
              <a:headEnd type="none" w="med" len="med"/>
              <a:tailEnd type="none" w="med" len="med"/>
            </a:ln>
          </p:spPr>
        </p:sp>
        <p:sp>
          <p:nvSpPr>
            <p:cNvPr id="50201" name="Line 23"/>
            <p:cNvSpPr/>
            <p:nvPr/>
          </p:nvSpPr>
          <p:spPr>
            <a:xfrm>
              <a:off x="4823" y="2204"/>
              <a:ext cx="408" cy="0"/>
            </a:xfrm>
            <a:prstGeom prst="line">
              <a:avLst/>
            </a:prstGeom>
            <a:ln w="19050" cap="flat" cmpd="sng">
              <a:solidFill>
                <a:schemeClr val="tx1"/>
              </a:solidFill>
              <a:prstDash val="solid"/>
              <a:headEnd type="none" w="med" len="med"/>
              <a:tailEnd type="none" w="med" len="med"/>
            </a:ln>
          </p:spPr>
        </p:sp>
        <p:sp>
          <p:nvSpPr>
            <p:cNvPr id="50202" name="Line 25"/>
            <p:cNvSpPr/>
            <p:nvPr/>
          </p:nvSpPr>
          <p:spPr>
            <a:xfrm>
              <a:off x="4200" y="2612"/>
              <a:ext cx="833" cy="0"/>
            </a:xfrm>
            <a:prstGeom prst="line">
              <a:avLst/>
            </a:prstGeom>
            <a:ln w="19050" cap="flat" cmpd="sng">
              <a:solidFill>
                <a:srgbClr val="000000"/>
              </a:solidFill>
              <a:prstDash val="solid"/>
              <a:headEnd type="none" w="med" len="med"/>
              <a:tailEnd type="none" w="med" len="med"/>
            </a:ln>
          </p:spPr>
        </p:sp>
        <p:sp>
          <p:nvSpPr>
            <p:cNvPr id="50203" name="Line 26"/>
            <p:cNvSpPr/>
            <p:nvPr/>
          </p:nvSpPr>
          <p:spPr>
            <a:xfrm>
              <a:off x="4201" y="2342"/>
              <a:ext cx="0" cy="270"/>
            </a:xfrm>
            <a:prstGeom prst="line">
              <a:avLst/>
            </a:prstGeom>
            <a:ln w="19050" cap="flat" cmpd="sng">
              <a:solidFill>
                <a:schemeClr val="tx1"/>
              </a:solidFill>
              <a:prstDash val="solid"/>
              <a:headEnd type="none" w="med" len="med"/>
              <a:tailEnd type="none" w="med" len="med"/>
            </a:ln>
          </p:spPr>
        </p:sp>
        <p:sp>
          <p:nvSpPr>
            <p:cNvPr id="50204" name="Text Box 28"/>
            <p:cNvSpPr txBox="1"/>
            <p:nvPr/>
          </p:nvSpPr>
          <p:spPr>
            <a:xfrm>
              <a:off x="2992" y="242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t>
              </a:r>
              <a:r>
                <a:rPr lang="en-US" altLang="zh-CN" sz="2000" dirty="0">
                  <a:solidFill>
                    <a:srgbClr val="000099"/>
                  </a:solidFill>
                  <a:latin typeface="Arial" panose="020B0604020202020204" pitchFamily="34" charset="0"/>
                  <a:ea typeface="黑体" panose="02010609060101010101" pitchFamily="49" charset="-122"/>
                </a:rPr>
                <a:t>9V</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0205" name="Text Box 30"/>
            <p:cNvSpPr txBox="1"/>
            <p:nvPr/>
          </p:nvSpPr>
          <p:spPr>
            <a:xfrm>
              <a:off x="2629" y="2799"/>
              <a:ext cx="499" cy="362"/>
            </a:xfrm>
            <a:prstGeom prst="rect">
              <a:avLst/>
            </a:prstGeom>
            <a:noFill/>
            <a:ln w="19050">
              <a:noFill/>
            </a:ln>
          </p:spPr>
          <p:txBody>
            <a:bodyPr lIns="0" tIns="0" rIns="0" bIns="0"/>
            <a:lstStyle/>
            <a:p>
              <a:pPr algn="just" eaLnBrk="0" hangingPunct="0"/>
              <a:r>
                <a:rPr lang="zh-CN" altLang="en-US" sz="2000" b="1" dirty="0">
                  <a:latin typeface="Arial" panose="020B0604020202020204" pitchFamily="34" charset="0"/>
                  <a:ea typeface="黑体" panose="02010609060101010101" pitchFamily="49" charset="-122"/>
                </a:rPr>
                <a:t>控制</a:t>
              </a:r>
            </a:p>
            <a:p>
              <a:pPr algn="just" eaLnBrk="0" hangingPunct="0"/>
              <a:r>
                <a:rPr lang="zh-CN" altLang="en-US" sz="2000" b="1" dirty="0">
                  <a:latin typeface="Arial" panose="020B0604020202020204" pitchFamily="34" charset="0"/>
                  <a:ea typeface="黑体" panose="02010609060101010101" pitchFamily="49" charset="-122"/>
                </a:rPr>
                <a:t>信号</a:t>
              </a:r>
              <a:endParaRPr lang="en-US" altLang="zh-CN" sz="2000" b="1" baseline="-25000" dirty="0">
                <a:latin typeface="Arial" panose="020B0604020202020204" pitchFamily="34" charset="0"/>
                <a:ea typeface="黑体" panose="02010609060101010101" pitchFamily="49" charset="-122"/>
              </a:endParaRPr>
            </a:p>
          </p:txBody>
        </p:sp>
        <p:sp>
          <p:nvSpPr>
            <p:cNvPr id="50206" name="Oval 34"/>
            <p:cNvSpPr/>
            <p:nvPr/>
          </p:nvSpPr>
          <p:spPr>
            <a:xfrm>
              <a:off x="3483" y="2004"/>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07" name="Oval 35"/>
            <p:cNvSpPr/>
            <p:nvPr/>
          </p:nvSpPr>
          <p:spPr>
            <a:xfrm>
              <a:off x="3317" y="250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08" name="Text Box 36"/>
            <p:cNvSpPr txBox="1"/>
            <p:nvPr/>
          </p:nvSpPr>
          <p:spPr>
            <a:xfrm>
              <a:off x="3321" y="1899"/>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0209" name="Text Box 38"/>
            <p:cNvSpPr txBox="1"/>
            <p:nvPr/>
          </p:nvSpPr>
          <p:spPr>
            <a:xfrm>
              <a:off x="5100" y="2703"/>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0210" name="Text Box 43"/>
            <p:cNvSpPr txBox="1"/>
            <p:nvPr/>
          </p:nvSpPr>
          <p:spPr>
            <a:xfrm>
              <a:off x="5068" y="2340"/>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0211" name="Text Box 45"/>
            <p:cNvSpPr txBox="1"/>
            <p:nvPr/>
          </p:nvSpPr>
          <p:spPr>
            <a:xfrm>
              <a:off x="4671" y="3292"/>
              <a:ext cx="338" cy="22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V</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0212" name="Text Box 46"/>
            <p:cNvSpPr txBox="1"/>
            <p:nvPr/>
          </p:nvSpPr>
          <p:spPr>
            <a:xfrm>
              <a:off x="5096" y="306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0213" name="Line 129"/>
            <p:cNvSpPr/>
            <p:nvPr/>
          </p:nvSpPr>
          <p:spPr>
            <a:xfrm flipH="1">
              <a:off x="3763" y="2929"/>
              <a:ext cx="136" cy="46"/>
            </a:xfrm>
            <a:prstGeom prst="line">
              <a:avLst/>
            </a:prstGeom>
            <a:ln w="19050" cap="flat" cmpd="sng">
              <a:solidFill>
                <a:schemeClr val="tx1"/>
              </a:solidFill>
              <a:prstDash val="solid"/>
              <a:headEnd type="none" w="med" len="med"/>
              <a:tailEnd type="triangle" w="sm" len="lg"/>
            </a:ln>
          </p:spPr>
        </p:sp>
        <p:sp>
          <p:nvSpPr>
            <p:cNvPr id="50214" name="Line 130"/>
            <p:cNvSpPr/>
            <p:nvPr/>
          </p:nvSpPr>
          <p:spPr>
            <a:xfrm>
              <a:off x="3763" y="3020"/>
              <a:ext cx="136" cy="91"/>
            </a:xfrm>
            <a:prstGeom prst="line">
              <a:avLst/>
            </a:prstGeom>
            <a:ln w="19050" cap="flat" cmpd="sng">
              <a:solidFill>
                <a:schemeClr val="tx1"/>
              </a:solidFill>
              <a:prstDash val="solid"/>
              <a:headEnd type="none" w="med" len="med"/>
              <a:tailEnd type="none" w="med" len="med"/>
            </a:ln>
          </p:spPr>
        </p:sp>
        <p:sp>
          <p:nvSpPr>
            <p:cNvPr id="50215" name="Line 131"/>
            <p:cNvSpPr/>
            <p:nvPr/>
          </p:nvSpPr>
          <p:spPr>
            <a:xfrm>
              <a:off x="3808" y="2656"/>
              <a:ext cx="181" cy="0"/>
            </a:xfrm>
            <a:prstGeom prst="line">
              <a:avLst/>
            </a:prstGeom>
            <a:ln w="19050" cap="flat" cmpd="sng">
              <a:solidFill>
                <a:srgbClr val="FF00FF"/>
              </a:solidFill>
              <a:prstDash val="solid"/>
              <a:headEnd type="none" w="med" len="med"/>
              <a:tailEnd type="none" w="med" len="med"/>
            </a:ln>
          </p:spPr>
        </p:sp>
        <p:sp>
          <p:nvSpPr>
            <p:cNvPr id="50216" name="Line 132"/>
            <p:cNvSpPr/>
            <p:nvPr/>
          </p:nvSpPr>
          <p:spPr>
            <a:xfrm>
              <a:off x="3808" y="2793"/>
              <a:ext cx="181" cy="0"/>
            </a:xfrm>
            <a:prstGeom prst="line">
              <a:avLst/>
            </a:prstGeom>
            <a:ln w="19050" cap="flat" cmpd="sng">
              <a:solidFill>
                <a:srgbClr val="FF00FF"/>
              </a:solidFill>
              <a:prstDash val="solid"/>
              <a:headEnd type="none" w="med" len="med"/>
              <a:tailEnd type="none" w="med" len="med"/>
            </a:ln>
          </p:spPr>
        </p:sp>
        <p:sp>
          <p:nvSpPr>
            <p:cNvPr id="50217" name="Line 133"/>
            <p:cNvSpPr/>
            <p:nvPr/>
          </p:nvSpPr>
          <p:spPr>
            <a:xfrm flipH="1">
              <a:off x="3899" y="2656"/>
              <a:ext cx="90" cy="137"/>
            </a:xfrm>
            <a:prstGeom prst="line">
              <a:avLst/>
            </a:prstGeom>
            <a:ln w="19050" cap="flat" cmpd="sng">
              <a:solidFill>
                <a:srgbClr val="FF00FF"/>
              </a:solidFill>
              <a:prstDash val="solid"/>
              <a:headEnd type="none" w="med" len="med"/>
              <a:tailEnd type="none" w="med" len="med"/>
            </a:ln>
          </p:spPr>
        </p:sp>
        <p:sp>
          <p:nvSpPr>
            <p:cNvPr id="50218" name="Line 134"/>
            <p:cNvSpPr/>
            <p:nvPr/>
          </p:nvSpPr>
          <p:spPr>
            <a:xfrm>
              <a:off x="3808" y="2656"/>
              <a:ext cx="91" cy="137"/>
            </a:xfrm>
            <a:prstGeom prst="line">
              <a:avLst/>
            </a:prstGeom>
            <a:ln w="19050" cap="flat" cmpd="sng">
              <a:solidFill>
                <a:srgbClr val="FF00FF"/>
              </a:solidFill>
              <a:prstDash val="solid"/>
              <a:headEnd type="none" w="med" len="med"/>
              <a:tailEnd type="none" w="med" len="med"/>
            </a:ln>
          </p:spPr>
        </p:sp>
        <p:sp>
          <p:nvSpPr>
            <p:cNvPr id="50219" name="Line 136"/>
            <p:cNvSpPr/>
            <p:nvPr/>
          </p:nvSpPr>
          <p:spPr>
            <a:xfrm>
              <a:off x="3899" y="2521"/>
              <a:ext cx="0" cy="406"/>
            </a:xfrm>
            <a:prstGeom prst="line">
              <a:avLst/>
            </a:prstGeom>
            <a:ln w="19050" cap="flat" cmpd="sng">
              <a:solidFill>
                <a:schemeClr val="tx1"/>
              </a:solidFill>
              <a:prstDash val="solid"/>
              <a:headEnd type="none" w="med" len="med"/>
              <a:tailEnd type="none" w="med" len="med"/>
            </a:ln>
          </p:spPr>
        </p:sp>
        <p:sp>
          <p:nvSpPr>
            <p:cNvPr id="50220" name="Line 137"/>
            <p:cNvSpPr/>
            <p:nvPr/>
          </p:nvSpPr>
          <p:spPr>
            <a:xfrm flipH="1">
              <a:off x="3354" y="2521"/>
              <a:ext cx="549" cy="0"/>
            </a:xfrm>
            <a:prstGeom prst="line">
              <a:avLst/>
            </a:prstGeom>
            <a:ln w="19050" cap="flat" cmpd="sng">
              <a:solidFill>
                <a:srgbClr val="000000"/>
              </a:solidFill>
              <a:prstDash val="solid"/>
              <a:headEnd type="none" w="med" len="med"/>
              <a:tailEnd type="none" w="med" len="med"/>
            </a:ln>
          </p:spPr>
        </p:sp>
        <p:sp>
          <p:nvSpPr>
            <p:cNvPr id="50221" name="Line 138"/>
            <p:cNvSpPr/>
            <p:nvPr/>
          </p:nvSpPr>
          <p:spPr>
            <a:xfrm>
              <a:off x="3581" y="2521"/>
              <a:ext cx="0" cy="726"/>
            </a:xfrm>
            <a:prstGeom prst="line">
              <a:avLst/>
            </a:prstGeom>
            <a:ln w="19050" cap="flat" cmpd="sng">
              <a:solidFill>
                <a:schemeClr val="tx1"/>
              </a:solidFill>
              <a:prstDash val="solid"/>
              <a:headEnd type="none" w="med" len="med"/>
              <a:tailEnd type="none" w="med" len="med"/>
            </a:ln>
          </p:spPr>
        </p:sp>
        <p:sp>
          <p:nvSpPr>
            <p:cNvPr id="50222" name="Line 139"/>
            <p:cNvSpPr/>
            <p:nvPr/>
          </p:nvSpPr>
          <p:spPr>
            <a:xfrm flipH="1">
              <a:off x="3037" y="3004"/>
              <a:ext cx="730" cy="0"/>
            </a:xfrm>
            <a:prstGeom prst="line">
              <a:avLst/>
            </a:prstGeom>
            <a:ln w="19050" cap="flat" cmpd="sng">
              <a:solidFill>
                <a:srgbClr val="000000"/>
              </a:solidFill>
              <a:prstDash val="solid"/>
              <a:headEnd type="none" w="med" len="med"/>
              <a:tailEnd type="none" w="med" len="med"/>
            </a:ln>
          </p:spPr>
        </p:sp>
        <p:sp>
          <p:nvSpPr>
            <p:cNvPr id="50223" name="Oval 140"/>
            <p:cNvSpPr/>
            <p:nvPr/>
          </p:nvSpPr>
          <p:spPr>
            <a:xfrm>
              <a:off x="3003" y="298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24" name="Line 141"/>
            <p:cNvSpPr/>
            <p:nvPr/>
          </p:nvSpPr>
          <p:spPr>
            <a:xfrm>
              <a:off x="3890" y="3111"/>
              <a:ext cx="0" cy="639"/>
            </a:xfrm>
            <a:prstGeom prst="line">
              <a:avLst/>
            </a:prstGeom>
            <a:ln w="19050" cap="flat" cmpd="sng">
              <a:solidFill>
                <a:schemeClr val="tx1"/>
              </a:solidFill>
              <a:prstDash val="solid"/>
              <a:headEnd type="none" w="med" len="med"/>
              <a:tailEnd type="none" w="med" len="med"/>
            </a:ln>
          </p:spPr>
        </p:sp>
        <p:sp>
          <p:nvSpPr>
            <p:cNvPr id="50225" name="Oval 143"/>
            <p:cNvSpPr/>
            <p:nvPr/>
          </p:nvSpPr>
          <p:spPr>
            <a:xfrm>
              <a:off x="3877" y="375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26" name="Line 144"/>
            <p:cNvSpPr/>
            <p:nvPr/>
          </p:nvSpPr>
          <p:spPr>
            <a:xfrm flipH="1" flipV="1">
              <a:off x="3581" y="3241"/>
              <a:ext cx="998" cy="6"/>
            </a:xfrm>
            <a:prstGeom prst="line">
              <a:avLst/>
            </a:prstGeom>
            <a:ln w="19050" cap="flat" cmpd="sng">
              <a:solidFill>
                <a:srgbClr val="000000"/>
              </a:solidFill>
              <a:prstDash val="solid"/>
              <a:headEnd type="none" w="med" len="med"/>
              <a:tailEnd type="none" w="med" len="med"/>
            </a:ln>
          </p:spPr>
        </p:sp>
        <p:grpSp>
          <p:nvGrpSpPr>
            <p:cNvPr id="50227" name="Group 145"/>
            <p:cNvGrpSpPr/>
            <p:nvPr/>
          </p:nvGrpSpPr>
          <p:grpSpPr>
            <a:xfrm>
              <a:off x="3867" y="3225"/>
              <a:ext cx="39" cy="48"/>
              <a:chOff x="3962" y="12982"/>
              <a:chExt cx="102" cy="106"/>
            </a:xfrm>
          </p:grpSpPr>
          <p:sp>
            <p:nvSpPr>
              <p:cNvPr id="50266" name="Oval 146"/>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67" name="Oval 147"/>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68" name="Oval 148"/>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50228" name="Line 149"/>
            <p:cNvSpPr/>
            <p:nvPr/>
          </p:nvSpPr>
          <p:spPr>
            <a:xfrm>
              <a:off x="3672" y="3151"/>
              <a:ext cx="0" cy="181"/>
            </a:xfrm>
            <a:prstGeom prst="line">
              <a:avLst/>
            </a:prstGeom>
            <a:ln w="19050" cap="flat" cmpd="sng">
              <a:solidFill>
                <a:srgbClr val="FF00FF"/>
              </a:solidFill>
              <a:prstDash val="solid"/>
              <a:headEnd type="none" w="med" len="med"/>
              <a:tailEnd type="none" w="med" len="med"/>
            </a:ln>
          </p:spPr>
        </p:sp>
        <p:sp>
          <p:nvSpPr>
            <p:cNvPr id="50229" name="Line 150"/>
            <p:cNvSpPr/>
            <p:nvPr/>
          </p:nvSpPr>
          <p:spPr>
            <a:xfrm>
              <a:off x="3808" y="3151"/>
              <a:ext cx="0" cy="181"/>
            </a:xfrm>
            <a:prstGeom prst="line">
              <a:avLst/>
            </a:prstGeom>
            <a:ln w="19050" cap="flat" cmpd="sng">
              <a:solidFill>
                <a:srgbClr val="FF00FF"/>
              </a:solidFill>
              <a:prstDash val="solid"/>
              <a:headEnd type="none" w="med" len="med"/>
              <a:tailEnd type="none" w="med" len="med"/>
            </a:ln>
          </p:spPr>
        </p:sp>
        <p:sp>
          <p:nvSpPr>
            <p:cNvPr id="50230" name="Line 151"/>
            <p:cNvSpPr/>
            <p:nvPr/>
          </p:nvSpPr>
          <p:spPr>
            <a:xfrm flipH="1">
              <a:off x="3672" y="3151"/>
              <a:ext cx="136" cy="90"/>
            </a:xfrm>
            <a:prstGeom prst="line">
              <a:avLst/>
            </a:prstGeom>
            <a:ln w="19050" cap="flat" cmpd="sng">
              <a:solidFill>
                <a:srgbClr val="FF00FF"/>
              </a:solidFill>
              <a:prstDash val="solid"/>
              <a:headEnd type="none" w="med" len="med"/>
              <a:tailEnd type="none" w="med" len="med"/>
            </a:ln>
          </p:spPr>
        </p:sp>
        <p:sp>
          <p:nvSpPr>
            <p:cNvPr id="50231" name="Line 152"/>
            <p:cNvSpPr/>
            <p:nvPr/>
          </p:nvSpPr>
          <p:spPr>
            <a:xfrm flipH="1" flipV="1">
              <a:off x="3672" y="3241"/>
              <a:ext cx="136" cy="91"/>
            </a:xfrm>
            <a:prstGeom prst="line">
              <a:avLst/>
            </a:prstGeom>
            <a:ln w="19050" cap="flat" cmpd="sng">
              <a:solidFill>
                <a:srgbClr val="FF00FF"/>
              </a:solidFill>
              <a:prstDash val="solid"/>
              <a:headEnd type="none" w="med" len="med"/>
              <a:tailEnd type="none" w="med" len="med"/>
            </a:ln>
          </p:spPr>
        </p:sp>
        <p:sp>
          <p:nvSpPr>
            <p:cNvPr id="50232" name="Text Box 157"/>
            <p:cNvSpPr txBox="1"/>
            <p:nvPr/>
          </p:nvSpPr>
          <p:spPr>
            <a:xfrm>
              <a:off x="3598" y="365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a:t>
              </a:r>
              <a:r>
                <a:rPr lang="en-US" altLang="zh-CN" sz="2000" dirty="0">
                  <a:solidFill>
                    <a:srgbClr val="000099"/>
                  </a:solidFill>
                  <a:latin typeface="Arial" panose="020B0604020202020204" pitchFamily="34" charset="0"/>
                  <a:ea typeface="黑体" panose="02010609060101010101" pitchFamily="49" charset="-122"/>
                </a:rPr>
                <a:t>6V</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0233" name="Line 158"/>
            <p:cNvSpPr/>
            <p:nvPr/>
          </p:nvSpPr>
          <p:spPr>
            <a:xfrm>
              <a:off x="3042" y="3145"/>
              <a:ext cx="0" cy="136"/>
            </a:xfrm>
            <a:prstGeom prst="line">
              <a:avLst/>
            </a:prstGeom>
            <a:ln w="19050" cap="flat" cmpd="sng">
              <a:solidFill>
                <a:srgbClr val="FF0000"/>
              </a:solidFill>
              <a:prstDash val="solid"/>
              <a:headEnd type="none" w="med" len="med"/>
              <a:tailEnd type="none" w="med" len="med"/>
            </a:ln>
          </p:spPr>
        </p:sp>
        <p:sp>
          <p:nvSpPr>
            <p:cNvPr id="50234" name="Line 159"/>
            <p:cNvSpPr/>
            <p:nvPr/>
          </p:nvSpPr>
          <p:spPr>
            <a:xfrm>
              <a:off x="3042" y="3145"/>
              <a:ext cx="136" cy="0"/>
            </a:xfrm>
            <a:prstGeom prst="line">
              <a:avLst/>
            </a:prstGeom>
            <a:ln w="19050" cap="flat" cmpd="sng">
              <a:solidFill>
                <a:srgbClr val="FF0000"/>
              </a:solidFill>
              <a:prstDash val="solid"/>
              <a:headEnd type="none" w="med" len="med"/>
              <a:tailEnd type="none" w="med" len="med"/>
            </a:ln>
          </p:spPr>
        </p:sp>
        <p:sp>
          <p:nvSpPr>
            <p:cNvPr id="50235" name="Line 160"/>
            <p:cNvSpPr/>
            <p:nvPr/>
          </p:nvSpPr>
          <p:spPr>
            <a:xfrm>
              <a:off x="3178" y="3282"/>
              <a:ext cx="136" cy="0"/>
            </a:xfrm>
            <a:prstGeom prst="line">
              <a:avLst/>
            </a:prstGeom>
            <a:ln w="19050" cap="flat" cmpd="sng">
              <a:solidFill>
                <a:srgbClr val="FF0000"/>
              </a:solidFill>
              <a:prstDash val="solid"/>
              <a:headEnd type="none" w="med" len="med"/>
              <a:tailEnd type="none" w="med" len="med"/>
            </a:ln>
          </p:spPr>
        </p:sp>
        <p:sp>
          <p:nvSpPr>
            <p:cNvPr id="50236" name="Line 161"/>
            <p:cNvSpPr/>
            <p:nvPr/>
          </p:nvSpPr>
          <p:spPr>
            <a:xfrm>
              <a:off x="2906" y="3282"/>
              <a:ext cx="136" cy="0"/>
            </a:xfrm>
            <a:prstGeom prst="line">
              <a:avLst/>
            </a:prstGeom>
            <a:ln w="19050" cap="flat" cmpd="sng">
              <a:solidFill>
                <a:srgbClr val="FF0000"/>
              </a:solidFill>
              <a:prstDash val="solid"/>
              <a:headEnd type="none" w="med" len="med"/>
              <a:tailEnd type="none" w="med" len="med"/>
            </a:ln>
          </p:spPr>
        </p:sp>
        <p:sp>
          <p:nvSpPr>
            <p:cNvPr id="50237" name="Line 162"/>
            <p:cNvSpPr/>
            <p:nvPr/>
          </p:nvSpPr>
          <p:spPr>
            <a:xfrm>
              <a:off x="3178" y="3145"/>
              <a:ext cx="0" cy="136"/>
            </a:xfrm>
            <a:prstGeom prst="line">
              <a:avLst/>
            </a:prstGeom>
            <a:ln w="19050" cap="flat" cmpd="sng">
              <a:solidFill>
                <a:srgbClr val="FF0000"/>
              </a:solidFill>
              <a:prstDash val="solid"/>
              <a:headEnd type="none" w="med" len="med"/>
              <a:tailEnd type="none" w="med" len="med"/>
            </a:ln>
          </p:spPr>
        </p:sp>
        <p:sp>
          <p:nvSpPr>
            <p:cNvPr id="50238" name="Text Box 163"/>
            <p:cNvSpPr txBox="1"/>
            <p:nvPr/>
          </p:nvSpPr>
          <p:spPr>
            <a:xfrm>
              <a:off x="3892" y="2943"/>
              <a:ext cx="338" cy="22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V</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0239" name="Line 164"/>
            <p:cNvSpPr/>
            <p:nvPr/>
          </p:nvSpPr>
          <p:spPr>
            <a:xfrm>
              <a:off x="4232" y="2929"/>
              <a:ext cx="0" cy="181"/>
            </a:xfrm>
            <a:prstGeom prst="line">
              <a:avLst/>
            </a:prstGeom>
            <a:ln w="19050" cap="flat" cmpd="sng">
              <a:solidFill>
                <a:srgbClr val="FF00FF"/>
              </a:solidFill>
              <a:prstDash val="solid"/>
              <a:headEnd type="none" w="med" len="med"/>
              <a:tailEnd type="none" w="med" len="med"/>
            </a:ln>
          </p:spPr>
        </p:sp>
        <p:sp>
          <p:nvSpPr>
            <p:cNvPr id="50240" name="Line 165"/>
            <p:cNvSpPr/>
            <p:nvPr/>
          </p:nvSpPr>
          <p:spPr>
            <a:xfrm>
              <a:off x="4368" y="2929"/>
              <a:ext cx="0" cy="181"/>
            </a:xfrm>
            <a:prstGeom prst="line">
              <a:avLst/>
            </a:prstGeom>
            <a:ln w="19050" cap="flat" cmpd="sng">
              <a:solidFill>
                <a:srgbClr val="FF00FF"/>
              </a:solidFill>
              <a:prstDash val="solid"/>
              <a:headEnd type="none" w="med" len="med"/>
              <a:tailEnd type="none" w="med" len="med"/>
            </a:ln>
          </p:spPr>
        </p:sp>
        <p:sp>
          <p:nvSpPr>
            <p:cNvPr id="50241" name="Line 166"/>
            <p:cNvSpPr/>
            <p:nvPr/>
          </p:nvSpPr>
          <p:spPr>
            <a:xfrm flipH="1">
              <a:off x="4232" y="2929"/>
              <a:ext cx="136" cy="90"/>
            </a:xfrm>
            <a:prstGeom prst="line">
              <a:avLst/>
            </a:prstGeom>
            <a:ln w="19050" cap="flat" cmpd="sng">
              <a:solidFill>
                <a:srgbClr val="FF00FF"/>
              </a:solidFill>
              <a:prstDash val="solid"/>
              <a:headEnd type="none" w="med" len="med"/>
              <a:tailEnd type="none" w="med" len="med"/>
            </a:ln>
          </p:spPr>
        </p:sp>
        <p:sp>
          <p:nvSpPr>
            <p:cNvPr id="50242" name="Line 167"/>
            <p:cNvSpPr/>
            <p:nvPr/>
          </p:nvSpPr>
          <p:spPr>
            <a:xfrm flipH="1" flipV="1">
              <a:off x="4232" y="3019"/>
              <a:ext cx="136" cy="91"/>
            </a:xfrm>
            <a:prstGeom prst="line">
              <a:avLst/>
            </a:prstGeom>
            <a:ln w="19050" cap="flat" cmpd="sng">
              <a:solidFill>
                <a:srgbClr val="FF00FF"/>
              </a:solidFill>
              <a:prstDash val="solid"/>
              <a:headEnd type="none" w="med" len="med"/>
              <a:tailEnd type="none" w="med" len="med"/>
            </a:ln>
          </p:spPr>
        </p:sp>
        <p:sp>
          <p:nvSpPr>
            <p:cNvPr id="50243" name="Line 168"/>
            <p:cNvSpPr/>
            <p:nvPr/>
          </p:nvSpPr>
          <p:spPr>
            <a:xfrm>
              <a:off x="4080" y="3020"/>
              <a:ext cx="0" cy="227"/>
            </a:xfrm>
            <a:prstGeom prst="line">
              <a:avLst/>
            </a:prstGeom>
            <a:ln w="19050" cap="flat" cmpd="sng">
              <a:solidFill>
                <a:schemeClr val="tx1"/>
              </a:solidFill>
              <a:prstDash val="solid"/>
              <a:headEnd type="none" w="med" len="med"/>
              <a:tailEnd type="none" w="med" len="med"/>
            </a:ln>
          </p:spPr>
        </p:sp>
        <p:sp>
          <p:nvSpPr>
            <p:cNvPr id="50244" name="Line 169"/>
            <p:cNvSpPr/>
            <p:nvPr/>
          </p:nvSpPr>
          <p:spPr>
            <a:xfrm>
              <a:off x="4080" y="3020"/>
              <a:ext cx="454" cy="0"/>
            </a:xfrm>
            <a:prstGeom prst="line">
              <a:avLst/>
            </a:prstGeom>
            <a:ln w="19050" cap="flat" cmpd="sng">
              <a:solidFill>
                <a:schemeClr val="tx1"/>
              </a:solidFill>
              <a:prstDash val="solid"/>
              <a:headEnd type="none" w="med" len="med"/>
              <a:tailEnd type="none" w="med" len="med"/>
            </a:ln>
          </p:spPr>
        </p:sp>
        <p:sp>
          <p:nvSpPr>
            <p:cNvPr id="50245" name="Line 170"/>
            <p:cNvSpPr/>
            <p:nvPr/>
          </p:nvSpPr>
          <p:spPr>
            <a:xfrm>
              <a:off x="4534" y="3020"/>
              <a:ext cx="0" cy="227"/>
            </a:xfrm>
            <a:prstGeom prst="line">
              <a:avLst/>
            </a:prstGeom>
            <a:ln w="19050" cap="flat" cmpd="sng">
              <a:solidFill>
                <a:schemeClr val="tx1"/>
              </a:solidFill>
              <a:prstDash val="solid"/>
              <a:headEnd type="none" w="med" len="med"/>
              <a:tailEnd type="none" w="med" len="med"/>
            </a:ln>
          </p:spPr>
        </p:sp>
        <p:grpSp>
          <p:nvGrpSpPr>
            <p:cNvPr id="50246" name="Group 171"/>
            <p:cNvGrpSpPr/>
            <p:nvPr/>
          </p:nvGrpSpPr>
          <p:grpSpPr>
            <a:xfrm>
              <a:off x="3564" y="2975"/>
              <a:ext cx="39" cy="48"/>
              <a:chOff x="3962" y="12982"/>
              <a:chExt cx="102" cy="106"/>
            </a:xfrm>
          </p:grpSpPr>
          <p:sp>
            <p:nvSpPr>
              <p:cNvPr id="50263" name="Oval 172"/>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64" name="Oval 173"/>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65" name="Oval 174"/>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50247" name="Line 179"/>
            <p:cNvSpPr/>
            <p:nvPr/>
          </p:nvSpPr>
          <p:spPr>
            <a:xfrm>
              <a:off x="4707" y="3119"/>
              <a:ext cx="0" cy="181"/>
            </a:xfrm>
            <a:prstGeom prst="line">
              <a:avLst/>
            </a:prstGeom>
            <a:ln w="19050" cap="flat" cmpd="sng">
              <a:solidFill>
                <a:schemeClr val="tx1"/>
              </a:solidFill>
              <a:prstDash val="solid"/>
              <a:headEnd type="none" w="med" len="med"/>
              <a:tailEnd type="none" w="med" len="med"/>
            </a:ln>
          </p:spPr>
        </p:sp>
        <p:sp>
          <p:nvSpPr>
            <p:cNvPr id="50248" name="Line 180"/>
            <p:cNvSpPr/>
            <p:nvPr/>
          </p:nvSpPr>
          <p:spPr>
            <a:xfrm>
              <a:off x="4579" y="3247"/>
              <a:ext cx="136" cy="0"/>
            </a:xfrm>
            <a:prstGeom prst="line">
              <a:avLst/>
            </a:prstGeom>
            <a:ln w="19050" cap="flat" cmpd="sng">
              <a:solidFill>
                <a:schemeClr val="tx1"/>
              </a:solidFill>
              <a:prstDash val="solid"/>
              <a:headEnd type="none" w="med" len="med"/>
              <a:tailEnd type="triangle" w="sm" len="lg"/>
            </a:ln>
          </p:spPr>
        </p:sp>
        <p:sp>
          <p:nvSpPr>
            <p:cNvPr id="50249" name="Line 181"/>
            <p:cNvSpPr/>
            <p:nvPr/>
          </p:nvSpPr>
          <p:spPr>
            <a:xfrm>
              <a:off x="4715" y="3164"/>
              <a:ext cx="136" cy="0"/>
            </a:xfrm>
            <a:prstGeom prst="line">
              <a:avLst/>
            </a:prstGeom>
            <a:ln w="19050" cap="flat" cmpd="sng">
              <a:solidFill>
                <a:schemeClr val="tx1"/>
              </a:solidFill>
              <a:prstDash val="solid"/>
              <a:headEnd type="none" w="med" len="med"/>
              <a:tailEnd type="none" w="med" len="med"/>
            </a:ln>
          </p:spPr>
        </p:sp>
        <p:sp>
          <p:nvSpPr>
            <p:cNvPr id="50250" name="Line 182"/>
            <p:cNvSpPr/>
            <p:nvPr/>
          </p:nvSpPr>
          <p:spPr>
            <a:xfrm>
              <a:off x="4715" y="3247"/>
              <a:ext cx="136" cy="0"/>
            </a:xfrm>
            <a:prstGeom prst="line">
              <a:avLst/>
            </a:prstGeom>
            <a:ln w="19050" cap="flat" cmpd="sng">
              <a:solidFill>
                <a:schemeClr val="tx1"/>
              </a:solidFill>
              <a:prstDash val="solid"/>
              <a:headEnd type="none" w="med" len="med"/>
              <a:tailEnd type="none" w="med" len="med"/>
            </a:ln>
          </p:spPr>
        </p:sp>
        <p:sp>
          <p:nvSpPr>
            <p:cNvPr id="50251" name="Line 183"/>
            <p:cNvSpPr/>
            <p:nvPr/>
          </p:nvSpPr>
          <p:spPr>
            <a:xfrm>
              <a:off x="4851" y="2975"/>
              <a:ext cx="0" cy="181"/>
            </a:xfrm>
            <a:prstGeom prst="line">
              <a:avLst/>
            </a:prstGeom>
            <a:ln w="19050" cap="flat" cmpd="sng">
              <a:solidFill>
                <a:schemeClr val="tx1"/>
              </a:solidFill>
              <a:prstDash val="solid"/>
              <a:headEnd type="none" w="med" len="med"/>
              <a:tailEnd type="none" w="med" len="med"/>
            </a:ln>
          </p:spPr>
        </p:sp>
        <p:sp>
          <p:nvSpPr>
            <p:cNvPr id="50252" name="Line 184"/>
            <p:cNvSpPr/>
            <p:nvPr/>
          </p:nvSpPr>
          <p:spPr>
            <a:xfrm>
              <a:off x="4851" y="3247"/>
              <a:ext cx="0" cy="136"/>
            </a:xfrm>
            <a:prstGeom prst="line">
              <a:avLst/>
            </a:prstGeom>
            <a:ln w="19050" cap="flat" cmpd="sng">
              <a:solidFill>
                <a:schemeClr val="tx1"/>
              </a:solidFill>
              <a:prstDash val="solid"/>
              <a:headEnd type="none" w="med" len="med"/>
              <a:tailEnd type="none" w="med" len="med"/>
            </a:ln>
          </p:spPr>
        </p:sp>
        <p:sp>
          <p:nvSpPr>
            <p:cNvPr id="50253" name="Line 185"/>
            <p:cNvSpPr/>
            <p:nvPr/>
          </p:nvSpPr>
          <p:spPr>
            <a:xfrm>
              <a:off x="4851" y="2975"/>
              <a:ext cx="182" cy="0"/>
            </a:xfrm>
            <a:prstGeom prst="line">
              <a:avLst/>
            </a:prstGeom>
            <a:ln w="19050" cap="flat" cmpd="sng">
              <a:solidFill>
                <a:schemeClr val="tx1"/>
              </a:solidFill>
              <a:prstDash val="solid"/>
              <a:headEnd type="none" w="med" len="med"/>
              <a:tailEnd type="none" w="med" len="med"/>
            </a:ln>
          </p:spPr>
        </p:sp>
        <p:sp>
          <p:nvSpPr>
            <p:cNvPr id="50254" name="Line 186"/>
            <p:cNvSpPr/>
            <p:nvPr/>
          </p:nvSpPr>
          <p:spPr>
            <a:xfrm>
              <a:off x="4851" y="3383"/>
              <a:ext cx="182" cy="0"/>
            </a:xfrm>
            <a:prstGeom prst="line">
              <a:avLst/>
            </a:prstGeom>
            <a:ln w="19050" cap="flat" cmpd="sng">
              <a:solidFill>
                <a:schemeClr val="tx1"/>
              </a:solidFill>
              <a:prstDash val="solid"/>
              <a:headEnd type="none" w="med" len="med"/>
              <a:tailEnd type="none" w="med" len="med"/>
            </a:ln>
          </p:spPr>
        </p:sp>
        <p:sp>
          <p:nvSpPr>
            <p:cNvPr id="50255" name="Text Box 187"/>
            <p:cNvSpPr txBox="1"/>
            <p:nvPr/>
          </p:nvSpPr>
          <p:spPr>
            <a:xfrm>
              <a:off x="4876" y="3087"/>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r</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0256" name="Rectangle 208"/>
            <p:cNvSpPr/>
            <p:nvPr/>
          </p:nvSpPr>
          <p:spPr>
            <a:xfrm>
              <a:off x="4217" y="320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57" name="Rectangle 209"/>
            <p:cNvSpPr/>
            <p:nvPr/>
          </p:nvSpPr>
          <p:spPr>
            <a:xfrm>
              <a:off x="3192" y="297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58" name="Rectangle 210"/>
            <p:cNvSpPr/>
            <p:nvPr/>
          </p:nvSpPr>
          <p:spPr>
            <a:xfrm rot="-5400000">
              <a:off x="3482" y="272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59" name="Rectangle 212"/>
            <p:cNvSpPr/>
            <p:nvPr/>
          </p:nvSpPr>
          <p:spPr>
            <a:xfrm rot="-5400000">
              <a:off x="4939" y="276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60" name="Rectangle 213"/>
            <p:cNvSpPr/>
            <p:nvPr/>
          </p:nvSpPr>
          <p:spPr>
            <a:xfrm rot="-5400000">
              <a:off x="4939" y="3137"/>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61" name="Rectangle 214"/>
            <p:cNvSpPr/>
            <p:nvPr/>
          </p:nvSpPr>
          <p:spPr>
            <a:xfrm rot="-5400000">
              <a:off x="4939" y="2387"/>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0262" name="Rectangle 215"/>
            <p:cNvSpPr/>
            <p:nvPr/>
          </p:nvSpPr>
          <p:spPr>
            <a:xfrm rot="-5400000">
              <a:off x="3791" y="347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3248"/>
                                        </p:tgtEl>
                                        <p:attrNameLst>
                                          <p:attrName>style.visibility</p:attrName>
                                        </p:attrNameLst>
                                      </p:cBhvr>
                                      <p:to>
                                        <p:strVal val="visible"/>
                                      </p:to>
                                    </p:set>
                                    <p:animEffect transition="in" filter="slide(fromBottom)">
                                      <p:cBhvr>
                                        <p:cTn id="7" dur="500"/>
                                        <p:tgtEl>
                                          <p:spTgt spid="17324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73250"/>
                                        </p:tgtEl>
                                        <p:attrNameLst>
                                          <p:attrName>style.visibility</p:attrName>
                                        </p:attrNameLst>
                                      </p:cBhvr>
                                      <p:to>
                                        <p:strVal val="visible"/>
                                      </p:to>
                                    </p:set>
                                    <p:animEffect transition="in" filter="slide(fromBottom)">
                                      <p:cBhvr>
                                        <p:cTn id="12" dur="500"/>
                                        <p:tgtEl>
                                          <p:spTgt spid="173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248" grpId="0"/>
      <p:bldP spid="1732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9223" name="Rektangel 36"/>
          <p:cNvSpPr>
            <a:spLocks noChangeArrowheads="1"/>
          </p:cNvSpPr>
          <p:nvPr/>
        </p:nvSpPr>
        <p:spPr bwMode="auto">
          <a:xfrm>
            <a:off x="331788" y="1100138"/>
            <a:ext cx="3957638" cy="369888"/>
          </a:xfrm>
          <a:prstGeom prst="rect">
            <a:avLst/>
          </a:prstGeom>
          <a:noFill/>
          <a:ln w="9525">
            <a:noFill/>
            <a:miter lim="800000"/>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静电指示器</a:t>
            </a:r>
          </a:p>
        </p:txBody>
      </p:sp>
      <p:pic>
        <p:nvPicPr>
          <p:cNvPr id="81924" name="Picture 11"/>
          <p:cNvPicPr>
            <a:picLocks noChangeAspect="1"/>
          </p:cNvPicPr>
          <p:nvPr/>
        </p:nvPicPr>
        <p:blipFill>
          <a:blip r:embed="rId4" cstate="print"/>
          <a:stretch>
            <a:fillRect/>
          </a:stretch>
        </p:blipFill>
        <p:spPr>
          <a:xfrm>
            <a:off x="423863" y="2082800"/>
            <a:ext cx="8013700" cy="3263900"/>
          </a:xfrm>
          <a:prstGeom prst="rect">
            <a:avLst/>
          </a:prstGeom>
          <a:noFill/>
          <a:ln w="9525">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4"/>
          <p:cNvSpPr/>
          <p:nvPr/>
        </p:nvSpPr>
        <p:spPr>
          <a:xfrm>
            <a:off x="611188" y="12684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2.2.10.3  </a:t>
            </a:r>
            <a:r>
              <a:rPr lang="zh-CN" altLang="en-US" sz="2400" b="1" dirty="0">
                <a:solidFill>
                  <a:srgbClr val="000099"/>
                </a:solidFill>
                <a:latin typeface="Arial" panose="020B0604020202020204" pitchFamily="34" charset="0"/>
                <a:ea typeface="黑体" panose="02010609060101010101" pitchFamily="49" charset="-122"/>
              </a:rPr>
              <a:t>可编程增益放大电路</a:t>
            </a:r>
            <a:r>
              <a:rPr lang="en-US" altLang="zh-CN" sz="2400" b="1" dirty="0">
                <a:solidFill>
                  <a:srgbClr val="000099"/>
                </a:solidFill>
                <a:latin typeface="Arial" panose="020B0604020202020204" pitchFamily="34" charset="0"/>
                <a:ea typeface="黑体" panose="02010609060101010101" pitchFamily="49" charset="-122"/>
              </a:rPr>
              <a:t>(PGA)</a:t>
            </a:r>
            <a:endParaRPr lang="en-US" altLang="zh-CN" sz="2400" b="1" dirty="0">
              <a:solidFill>
                <a:srgbClr val="000099"/>
              </a:solidFill>
              <a:latin typeface="Verdana" panose="020B0604030504040204" pitchFamily="34" charset="0"/>
              <a:ea typeface="黑体" panose="02010609060101010101" pitchFamily="49" charset="-122"/>
            </a:endParaRPr>
          </a:p>
        </p:txBody>
      </p:sp>
      <p:sp>
        <p:nvSpPr>
          <p:cNvPr id="51204" name="Rectangle 5"/>
          <p:cNvSpPr/>
          <p:nvPr/>
        </p:nvSpPr>
        <p:spPr>
          <a:xfrm>
            <a:off x="636588" y="1889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  </a:t>
            </a:r>
            <a:r>
              <a:rPr lang="zh-CN" altLang="en-US" sz="3200" b="1" dirty="0">
                <a:solidFill>
                  <a:srgbClr val="008000"/>
                </a:solidFill>
                <a:latin typeface="黑体" panose="02010609060101010101" pitchFamily="49" charset="-122"/>
                <a:ea typeface="黑体" panose="02010609060101010101" pitchFamily="49" charset="-122"/>
              </a:rPr>
              <a:t>增益调整放大电路</a:t>
            </a:r>
          </a:p>
        </p:txBody>
      </p:sp>
      <p:sp>
        <p:nvSpPr>
          <p:cNvPr id="51205" name="Text Box 6"/>
          <p:cNvSpPr txBox="1"/>
          <p:nvPr/>
        </p:nvSpPr>
        <p:spPr>
          <a:xfrm>
            <a:off x="615950" y="2032000"/>
            <a:ext cx="7700963"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1.  </a:t>
            </a:r>
            <a:r>
              <a:rPr lang="zh-CN" altLang="en-US" sz="2400" b="1" dirty="0">
                <a:latin typeface="Arial" panose="020B0604020202020204" pitchFamily="34" charset="0"/>
                <a:ea typeface="黑体" panose="02010609060101010101" pitchFamily="49" charset="-122"/>
              </a:rPr>
              <a:t>通用运放可编程增益放大电路</a:t>
            </a:r>
            <a:endParaRPr lang="en-US" altLang="zh-CN" sz="2400" b="1" dirty="0">
              <a:latin typeface="Arial" panose="020B0604020202020204" pitchFamily="34" charset="0"/>
              <a:ea typeface="黑体" panose="02010609060101010101" pitchFamily="49" charset="-122"/>
            </a:endParaRPr>
          </a:p>
        </p:txBody>
      </p:sp>
      <p:sp>
        <p:nvSpPr>
          <p:cNvPr id="51206" name="Text Box 7"/>
          <p:cNvSpPr txBox="1"/>
          <p:nvPr/>
        </p:nvSpPr>
        <p:spPr>
          <a:xfrm>
            <a:off x="755650" y="2820988"/>
            <a:ext cx="8208963" cy="979487"/>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多路模拟开关：采用</a:t>
            </a:r>
            <a:r>
              <a:rPr lang="en-US" altLang="zh-CN" sz="2400" b="1" dirty="0">
                <a:latin typeface="Arial" panose="020B0604020202020204" pitchFamily="34" charset="0"/>
                <a:ea typeface="黑体" panose="02010609060101010101" pitchFamily="49" charset="-122"/>
              </a:rPr>
              <a:t>P</a:t>
            </a:r>
            <a:r>
              <a:rPr lang="zh-CN" altLang="en-US" sz="2400" b="1" dirty="0">
                <a:latin typeface="Arial" panose="020B0604020202020204" pitchFamily="34" charset="0"/>
                <a:ea typeface="黑体" panose="02010609060101010101" pitchFamily="49" charset="-122"/>
              </a:rPr>
              <a:t>沟道结型场效应管</a:t>
            </a:r>
            <a:r>
              <a:rPr lang="en-US" altLang="zh-CN" sz="2400" b="1" dirty="0">
                <a:latin typeface="Arial" panose="020B0604020202020204" pitchFamily="34" charset="0"/>
                <a:ea typeface="黑体" panose="02010609060101010101" pitchFamily="49" charset="-122"/>
              </a:rPr>
              <a:t>(JFET)</a:t>
            </a:r>
            <a:r>
              <a:rPr lang="zh-CN" altLang="en-US" sz="2400" b="1" dirty="0">
                <a:latin typeface="Arial" panose="020B0604020202020204" pitchFamily="34" charset="0"/>
                <a:ea typeface="黑体" panose="02010609060101010101" pitchFamily="49" charset="-122"/>
              </a:rPr>
              <a:t>阵列，高</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电平</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正</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夹断，低电平</a:t>
            </a:r>
            <a:r>
              <a:rPr lang="en-US" altLang="zh-CN" sz="2400" b="1" dirty="0">
                <a:latin typeface="Arial" panose="020B0604020202020204" pitchFamily="34" charset="0"/>
                <a:ea typeface="黑体" panose="02010609060101010101" pitchFamily="49" charset="-122"/>
              </a:rPr>
              <a:t>(0)</a:t>
            </a:r>
            <a:r>
              <a:rPr lang="zh-CN" altLang="en-US" sz="2400" b="1" dirty="0">
                <a:latin typeface="Arial" panose="020B0604020202020204" pitchFamily="34" charset="0"/>
                <a:ea typeface="黑体" panose="02010609060101010101" pitchFamily="49" charset="-122"/>
              </a:rPr>
              <a:t>导通。</a:t>
            </a:r>
          </a:p>
        </p:txBody>
      </p:sp>
      <p:sp>
        <p:nvSpPr>
          <p:cNvPr id="179208" name="Text Box 8"/>
          <p:cNvSpPr txBox="1"/>
          <p:nvPr/>
        </p:nvSpPr>
        <p:spPr>
          <a:xfrm>
            <a:off x="754063" y="3933825"/>
            <a:ext cx="8066087" cy="142240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二极管：提高开关断开时的抗干扰能力。即开关断开时，</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a:t>
            </a:r>
            <a:r>
              <a:rPr lang="zh-CN" altLang="en-US" sz="2400" b="1" dirty="0">
                <a:latin typeface="Arial" panose="020B0604020202020204" pitchFamily="34" charset="0"/>
                <a:ea typeface="黑体" panose="02010609060101010101" pitchFamily="49" charset="-122"/>
              </a:rPr>
              <a:t>使</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o</a:t>
            </a:r>
            <a:r>
              <a:rPr lang="zh-CN" altLang="en-US" sz="2400" b="1" dirty="0">
                <a:latin typeface="Arial" panose="020B0604020202020204" pitchFamily="34" charset="0"/>
                <a:ea typeface="黑体" panose="02010609060101010101" pitchFamily="49" charset="-122"/>
              </a:rPr>
              <a:t>高于栅极电位，二极管正向偏置，则开关</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的源极被箝位到</a:t>
            </a:r>
            <a:r>
              <a:rPr lang="en-US" altLang="zh-CN" sz="2400" b="1" dirty="0">
                <a:latin typeface="Arial" panose="020B0604020202020204" pitchFamily="34" charset="0"/>
                <a:ea typeface="黑体" panose="02010609060101010101" pitchFamily="49" charset="-122"/>
              </a:rPr>
              <a:t>0.6V</a:t>
            </a:r>
            <a:r>
              <a:rPr lang="zh-CN" altLang="en-US" sz="2400" b="1" dirty="0">
                <a:latin typeface="Arial" panose="020B0604020202020204" pitchFamily="34" charset="0"/>
                <a:ea typeface="黑体" panose="02010609060101010101" pitchFamily="49" charset="-122"/>
              </a:rPr>
              <a:t>左右，确保开关断开。</a:t>
            </a:r>
          </a:p>
        </p:txBody>
      </p:sp>
      <p:grpSp>
        <p:nvGrpSpPr>
          <p:cNvPr id="2" name="Group 11"/>
          <p:cNvGrpSpPr/>
          <p:nvPr/>
        </p:nvGrpSpPr>
        <p:grpSpPr>
          <a:xfrm>
            <a:off x="684213" y="5491163"/>
            <a:ext cx="8459787" cy="492125"/>
            <a:chOff x="431" y="3315"/>
            <a:chExt cx="5329" cy="310"/>
          </a:xfrm>
        </p:grpSpPr>
        <p:sp>
          <p:nvSpPr>
            <p:cNvPr id="51209" name="Text Box 9"/>
            <p:cNvSpPr txBox="1"/>
            <p:nvPr/>
          </p:nvSpPr>
          <p:spPr>
            <a:xfrm>
              <a:off x="431" y="3315"/>
              <a:ext cx="5329"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运放：          </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单运放</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LM353(</a:t>
              </a:r>
              <a:r>
                <a:rPr lang="zh-CN" altLang="en-US" sz="2400" b="1" dirty="0">
                  <a:latin typeface="Arial" panose="020B0604020202020204" pitchFamily="34" charset="0"/>
                  <a:ea typeface="黑体" panose="02010609060101010101" pitchFamily="49" charset="-122"/>
                </a:rPr>
                <a:t>三运放</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LM324(</a:t>
              </a:r>
              <a:r>
                <a:rPr lang="zh-CN" altLang="en-US" sz="2400" b="1" dirty="0">
                  <a:latin typeface="Arial" panose="020B0604020202020204" pitchFamily="34" charset="0"/>
                  <a:ea typeface="黑体" panose="02010609060101010101" pitchFamily="49" charset="-122"/>
                </a:rPr>
                <a:t>四运放</a:t>
              </a:r>
              <a:r>
                <a:rPr lang="en-US" altLang="zh-CN" sz="2400" b="1" dirty="0">
                  <a:latin typeface="Arial" panose="020B0604020202020204" pitchFamily="34" charset="0"/>
                  <a:ea typeface="黑体" panose="02010609060101010101" pitchFamily="49" charset="-122"/>
                </a:rPr>
                <a:t>)</a:t>
              </a:r>
            </a:p>
          </p:txBody>
        </p:sp>
        <p:graphicFrame>
          <p:nvGraphicFramePr>
            <p:cNvPr id="51202" name="Object 10"/>
            <p:cNvGraphicFramePr>
              <a:graphicFrameLocks/>
            </p:cNvGraphicFramePr>
            <p:nvPr/>
          </p:nvGraphicFramePr>
          <p:xfrm>
            <a:off x="1020" y="3409"/>
            <a:ext cx="544" cy="216"/>
          </p:xfrm>
          <a:graphic>
            <a:graphicData uri="http://schemas.openxmlformats.org/presentationml/2006/ole">
              <p:oleObj spid="_x0000_s211969" r:id="rId3" imgW="672225" imgH="266353"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79208"/>
                                        </p:tgtEl>
                                        <p:attrNameLst>
                                          <p:attrName>style.visibility</p:attrName>
                                        </p:attrNameLst>
                                      </p:cBhvr>
                                      <p:to>
                                        <p:strVal val="visible"/>
                                      </p:to>
                                    </p:set>
                                    <p:animEffect transition="in" filter="slide(fromBottom)">
                                      <p:cBhvr>
                                        <p:cTn id="7" dur="500"/>
                                        <p:tgtEl>
                                          <p:spTgt spid="17920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8"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3" name="Text Box 6"/>
          <p:cNvSpPr txBox="1"/>
          <p:nvPr/>
        </p:nvSpPr>
        <p:spPr>
          <a:xfrm>
            <a:off x="8393113" y="2754313"/>
            <a:ext cx="355600" cy="4270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2234" name="Line 7"/>
          <p:cNvSpPr/>
          <p:nvPr/>
        </p:nvSpPr>
        <p:spPr>
          <a:xfrm>
            <a:off x="6659563" y="2636838"/>
            <a:ext cx="393700" cy="1587"/>
          </a:xfrm>
          <a:prstGeom prst="line">
            <a:avLst/>
          </a:prstGeom>
          <a:ln w="19050" cap="flat" cmpd="sng">
            <a:solidFill>
              <a:srgbClr val="000000"/>
            </a:solidFill>
            <a:prstDash val="solid"/>
            <a:headEnd type="none" w="med" len="med"/>
            <a:tailEnd type="none" w="med" len="med"/>
          </a:ln>
        </p:spPr>
      </p:sp>
      <p:sp>
        <p:nvSpPr>
          <p:cNvPr id="52235" name="AutoShape 8"/>
          <p:cNvSpPr/>
          <p:nvPr/>
        </p:nvSpPr>
        <p:spPr>
          <a:xfrm rot="5400000">
            <a:off x="7185025" y="2447925"/>
            <a:ext cx="200025" cy="166688"/>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36" name="Line 9"/>
          <p:cNvSpPr/>
          <p:nvPr/>
        </p:nvSpPr>
        <p:spPr>
          <a:xfrm>
            <a:off x="7053263" y="2351088"/>
            <a:ext cx="596900" cy="0"/>
          </a:xfrm>
          <a:prstGeom prst="line">
            <a:avLst/>
          </a:prstGeom>
          <a:ln w="19050" cap="flat" cmpd="sng">
            <a:solidFill>
              <a:schemeClr val="tx1"/>
            </a:solidFill>
            <a:prstDash val="solid"/>
            <a:headEnd type="none" w="med" len="med"/>
            <a:tailEnd type="none" w="med" len="med"/>
          </a:ln>
        </p:spPr>
      </p:sp>
      <p:sp>
        <p:nvSpPr>
          <p:cNvPr id="52237" name="Line 10"/>
          <p:cNvSpPr/>
          <p:nvPr/>
        </p:nvSpPr>
        <p:spPr>
          <a:xfrm rot="5400000">
            <a:off x="7153275" y="2851150"/>
            <a:ext cx="993775" cy="0"/>
          </a:xfrm>
          <a:prstGeom prst="line">
            <a:avLst/>
          </a:prstGeom>
          <a:ln w="19050" cap="flat" cmpd="sng">
            <a:solidFill>
              <a:srgbClr val="000000"/>
            </a:solidFill>
            <a:prstDash val="solid"/>
            <a:headEnd type="none" w="med" len="med"/>
            <a:tailEnd type="none" w="med" len="med"/>
          </a:ln>
        </p:spPr>
      </p:sp>
      <p:sp>
        <p:nvSpPr>
          <p:cNvPr id="52238" name="Line 11"/>
          <p:cNvSpPr/>
          <p:nvPr/>
        </p:nvSpPr>
        <p:spPr>
          <a:xfrm rot="5400000">
            <a:off x="6556375" y="2851150"/>
            <a:ext cx="993775" cy="0"/>
          </a:xfrm>
          <a:prstGeom prst="line">
            <a:avLst/>
          </a:prstGeom>
          <a:ln w="19050" cap="flat" cmpd="sng">
            <a:solidFill>
              <a:srgbClr val="000000"/>
            </a:solidFill>
            <a:prstDash val="solid"/>
            <a:headEnd type="none" w="med" len="med"/>
            <a:tailEnd type="none" w="med" len="med"/>
          </a:ln>
        </p:spPr>
      </p:sp>
      <p:sp>
        <p:nvSpPr>
          <p:cNvPr id="52239" name="Text Box 12"/>
          <p:cNvSpPr txBox="1"/>
          <p:nvPr/>
        </p:nvSpPr>
        <p:spPr>
          <a:xfrm>
            <a:off x="7381875" y="2378075"/>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2240" name="Text Box 13"/>
          <p:cNvSpPr txBox="1"/>
          <p:nvPr/>
        </p:nvSpPr>
        <p:spPr>
          <a:xfrm>
            <a:off x="7104063" y="2997200"/>
            <a:ext cx="16827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2241" name="Text Box 14"/>
          <p:cNvSpPr txBox="1"/>
          <p:nvPr/>
        </p:nvSpPr>
        <p:spPr>
          <a:xfrm>
            <a:off x="7113588" y="2530475"/>
            <a:ext cx="163512"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2242" name="Text Box 15"/>
          <p:cNvSpPr txBox="1"/>
          <p:nvPr/>
        </p:nvSpPr>
        <p:spPr>
          <a:xfrm>
            <a:off x="7466013" y="2765425"/>
            <a:ext cx="14922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2243" name="Text Box 16"/>
          <p:cNvSpPr txBox="1"/>
          <p:nvPr/>
        </p:nvSpPr>
        <p:spPr>
          <a:xfrm>
            <a:off x="7335838" y="3036888"/>
            <a:ext cx="436562"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52244" name="Line 19"/>
          <p:cNvSpPr/>
          <p:nvPr/>
        </p:nvSpPr>
        <p:spPr>
          <a:xfrm>
            <a:off x="6659563" y="3140075"/>
            <a:ext cx="0" cy="793750"/>
          </a:xfrm>
          <a:prstGeom prst="line">
            <a:avLst/>
          </a:prstGeom>
          <a:ln w="19050" cap="flat" cmpd="sng">
            <a:solidFill>
              <a:schemeClr val="tx1"/>
            </a:solidFill>
            <a:prstDash val="solid"/>
            <a:headEnd type="none" w="med" len="med"/>
            <a:tailEnd type="none" w="med" len="med"/>
          </a:ln>
        </p:spPr>
      </p:sp>
      <p:sp>
        <p:nvSpPr>
          <p:cNvPr id="52245" name="Oval 20"/>
          <p:cNvSpPr/>
          <p:nvPr/>
        </p:nvSpPr>
        <p:spPr>
          <a:xfrm>
            <a:off x="8291513" y="288925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46" name="Line 21"/>
          <p:cNvSpPr/>
          <p:nvPr/>
        </p:nvSpPr>
        <p:spPr>
          <a:xfrm>
            <a:off x="6516688" y="3933825"/>
            <a:ext cx="287337" cy="0"/>
          </a:xfrm>
          <a:prstGeom prst="line">
            <a:avLst/>
          </a:prstGeom>
          <a:ln w="28575" cap="flat" cmpd="sng">
            <a:solidFill>
              <a:schemeClr val="tx1"/>
            </a:solidFill>
            <a:prstDash val="solid"/>
            <a:headEnd type="none" w="med" len="med"/>
            <a:tailEnd type="none" w="med" len="med"/>
          </a:ln>
        </p:spPr>
      </p:sp>
      <p:sp>
        <p:nvSpPr>
          <p:cNvPr id="52247" name="Line 22"/>
          <p:cNvSpPr/>
          <p:nvPr/>
        </p:nvSpPr>
        <p:spPr>
          <a:xfrm>
            <a:off x="7656513" y="2922588"/>
            <a:ext cx="647700" cy="0"/>
          </a:xfrm>
          <a:prstGeom prst="line">
            <a:avLst/>
          </a:prstGeom>
          <a:ln w="19050" cap="flat" cmpd="sng">
            <a:solidFill>
              <a:schemeClr val="tx1"/>
            </a:solidFill>
            <a:prstDash val="solid"/>
            <a:headEnd type="none" w="med" len="med"/>
            <a:tailEnd type="none" w="med" len="med"/>
          </a:ln>
        </p:spPr>
      </p:sp>
      <p:sp>
        <p:nvSpPr>
          <p:cNvPr id="52248" name="Text Box 30"/>
          <p:cNvSpPr txBox="1"/>
          <p:nvPr/>
        </p:nvSpPr>
        <p:spPr>
          <a:xfrm>
            <a:off x="4144963" y="5810250"/>
            <a:ext cx="355600" cy="4270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2249" name="Text Box 32"/>
          <p:cNvSpPr txBox="1"/>
          <p:nvPr/>
        </p:nvSpPr>
        <p:spPr>
          <a:xfrm>
            <a:off x="4859338" y="5657850"/>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2250" name="Line 53"/>
          <p:cNvSpPr/>
          <p:nvPr/>
        </p:nvSpPr>
        <p:spPr>
          <a:xfrm flipH="1" flipV="1">
            <a:off x="6659563" y="3135313"/>
            <a:ext cx="385762" cy="1587"/>
          </a:xfrm>
          <a:prstGeom prst="line">
            <a:avLst/>
          </a:prstGeom>
          <a:ln w="19050" cap="flat" cmpd="sng">
            <a:solidFill>
              <a:srgbClr val="000000"/>
            </a:solidFill>
            <a:prstDash val="solid"/>
            <a:headEnd type="none" w="med" len="med"/>
            <a:tailEnd type="none" w="med" len="med"/>
          </a:ln>
        </p:spPr>
      </p:sp>
      <p:sp>
        <p:nvSpPr>
          <p:cNvPr id="52251" name="Line 5"/>
          <p:cNvSpPr/>
          <p:nvPr/>
        </p:nvSpPr>
        <p:spPr>
          <a:xfrm flipH="1">
            <a:off x="5567363" y="2062163"/>
            <a:ext cx="661987" cy="0"/>
          </a:xfrm>
          <a:prstGeom prst="line">
            <a:avLst/>
          </a:prstGeom>
          <a:ln w="19050" cap="flat" cmpd="sng">
            <a:solidFill>
              <a:srgbClr val="000000"/>
            </a:solidFill>
            <a:prstDash val="solid"/>
            <a:headEnd type="none" w="med" len="med"/>
            <a:tailEnd type="none" w="med" len="med"/>
          </a:ln>
        </p:spPr>
      </p:sp>
      <p:sp>
        <p:nvSpPr>
          <p:cNvPr id="52252" name="Line 37"/>
          <p:cNvSpPr/>
          <p:nvPr/>
        </p:nvSpPr>
        <p:spPr>
          <a:xfrm flipH="1">
            <a:off x="5437188" y="2278063"/>
            <a:ext cx="0" cy="333375"/>
          </a:xfrm>
          <a:prstGeom prst="line">
            <a:avLst/>
          </a:prstGeom>
          <a:ln w="19050" cap="flat" cmpd="sng">
            <a:solidFill>
              <a:schemeClr val="tx1"/>
            </a:solidFill>
            <a:prstDash val="solid"/>
            <a:headEnd type="none" w="med" len="med"/>
            <a:tailEnd type="triangle" w="sm" len="lg"/>
          </a:ln>
        </p:spPr>
      </p:sp>
      <p:sp>
        <p:nvSpPr>
          <p:cNvPr id="52253" name="Line 39"/>
          <p:cNvSpPr/>
          <p:nvPr/>
        </p:nvSpPr>
        <p:spPr>
          <a:xfrm>
            <a:off x="5005388" y="2203450"/>
            <a:ext cx="287337" cy="0"/>
          </a:xfrm>
          <a:prstGeom prst="line">
            <a:avLst/>
          </a:prstGeom>
          <a:ln w="19050" cap="flat" cmpd="sng">
            <a:solidFill>
              <a:schemeClr val="tx1"/>
            </a:solidFill>
            <a:prstDash val="solid"/>
            <a:headEnd type="none" w="med" len="med"/>
            <a:tailEnd type="none" w="med" len="med"/>
          </a:ln>
        </p:spPr>
      </p:sp>
      <p:sp>
        <p:nvSpPr>
          <p:cNvPr id="52254" name="Line 40"/>
          <p:cNvSpPr/>
          <p:nvPr/>
        </p:nvSpPr>
        <p:spPr>
          <a:xfrm>
            <a:off x="5005388" y="2420938"/>
            <a:ext cx="287337" cy="0"/>
          </a:xfrm>
          <a:prstGeom prst="line">
            <a:avLst/>
          </a:prstGeom>
          <a:ln w="19050" cap="flat" cmpd="sng">
            <a:solidFill>
              <a:schemeClr val="tx1"/>
            </a:solidFill>
            <a:prstDash val="solid"/>
            <a:headEnd type="none" w="med" len="med"/>
            <a:tailEnd type="none" w="med" len="med"/>
          </a:ln>
        </p:spPr>
      </p:sp>
      <p:sp>
        <p:nvSpPr>
          <p:cNvPr id="52255" name="Line 41"/>
          <p:cNvSpPr/>
          <p:nvPr/>
        </p:nvSpPr>
        <p:spPr>
          <a:xfrm flipH="1">
            <a:off x="5149850" y="2203450"/>
            <a:ext cx="142875" cy="217488"/>
          </a:xfrm>
          <a:prstGeom prst="line">
            <a:avLst/>
          </a:prstGeom>
          <a:ln w="19050" cap="flat" cmpd="sng">
            <a:solidFill>
              <a:schemeClr val="tx1"/>
            </a:solidFill>
            <a:prstDash val="solid"/>
            <a:headEnd type="none" w="med" len="med"/>
            <a:tailEnd type="none" w="med" len="med"/>
          </a:ln>
        </p:spPr>
      </p:sp>
      <p:sp>
        <p:nvSpPr>
          <p:cNvPr id="52256" name="Line 42"/>
          <p:cNvSpPr/>
          <p:nvPr/>
        </p:nvSpPr>
        <p:spPr>
          <a:xfrm>
            <a:off x="5005388" y="2203450"/>
            <a:ext cx="144462" cy="217488"/>
          </a:xfrm>
          <a:prstGeom prst="line">
            <a:avLst/>
          </a:prstGeom>
          <a:ln w="19050" cap="flat" cmpd="sng">
            <a:solidFill>
              <a:schemeClr val="tx1"/>
            </a:solidFill>
            <a:prstDash val="solid"/>
            <a:headEnd type="none" w="med" len="med"/>
            <a:tailEnd type="none" w="med" len="med"/>
          </a:ln>
        </p:spPr>
      </p:sp>
      <p:sp>
        <p:nvSpPr>
          <p:cNvPr id="52257" name="Line 43"/>
          <p:cNvSpPr/>
          <p:nvPr/>
        </p:nvSpPr>
        <p:spPr>
          <a:xfrm>
            <a:off x="5149850" y="2062163"/>
            <a:ext cx="0" cy="574675"/>
          </a:xfrm>
          <a:prstGeom prst="line">
            <a:avLst/>
          </a:prstGeom>
          <a:ln w="19050" cap="flat" cmpd="sng">
            <a:solidFill>
              <a:schemeClr val="tx1"/>
            </a:solidFill>
            <a:prstDash val="solid"/>
            <a:headEnd type="none" w="med" len="med"/>
            <a:tailEnd type="none" w="med" len="med"/>
          </a:ln>
        </p:spPr>
      </p:sp>
      <p:sp>
        <p:nvSpPr>
          <p:cNvPr id="52258" name="Line 44"/>
          <p:cNvSpPr/>
          <p:nvPr/>
        </p:nvSpPr>
        <p:spPr>
          <a:xfrm flipH="1">
            <a:off x="5437188" y="2603500"/>
            <a:ext cx="792162" cy="0"/>
          </a:xfrm>
          <a:prstGeom prst="line">
            <a:avLst/>
          </a:prstGeom>
          <a:ln w="19050" cap="flat" cmpd="sng">
            <a:solidFill>
              <a:srgbClr val="000000"/>
            </a:solidFill>
            <a:prstDash val="solid"/>
            <a:headEnd type="none" w="med" len="med"/>
            <a:tailEnd type="none" w="med" len="med"/>
          </a:ln>
        </p:spPr>
      </p:sp>
      <p:sp>
        <p:nvSpPr>
          <p:cNvPr id="52259" name="Line 74"/>
          <p:cNvSpPr/>
          <p:nvPr/>
        </p:nvSpPr>
        <p:spPr>
          <a:xfrm>
            <a:off x="5365750" y="2278063"/>
            <a:ext cx="288925" cy="0"/>
          </a:xfrm>
          <a:prstGeom prst="line">
            <a:avLst/>
          </a:prstGeom>
          <a:ln w="19050" cap="flat" cmpd="sng">
            <a:solidFill>
              <a:schemeClr val="tx1"/>
            </a:solidFill>
            <a:prstDash val="solid"/>
            <a:headEnd type="none" w="med" len="med"/>
            <a:tailEnd type="none" w="med" len="med"/>
          </a:ln>
        </p:spPr>
      </p:sp>
      <p:sp>
        <p:nvSpPr>
          <p:cNvPr id="52260" name="Line 90"/>
          <p:cNvSpPr/>
          <p:nvPr/>
        </p:nvSpPr>
        <p:spPr>
          <a:xfrm>
            <a:off x="5576888" y="2062163"/>
            <a:ext cx="4762" cy="215900"/>
          </a:xfrm>
          <a:prstGeom prst="line">
            <a:avLst/>
          </a:prstGeom>
          <a:ln w="19050" cap="flat" cmpd="sng">
            <a:solidFill>
              <a:schemeClr val="tx1"/>
            </a:solidFill>
            <a:prstDash val="solid"/>
            <a:headEnd type="none" w="med" len="med"/>
            <a:tailEnd type="none" w="med" len="med"/>
          </a:ln>
        </p:spPr>
      </p:sp>
      <p:sp>
        <p:nvSpPr>
          <p:cNvPr id="52261" name="Line 91"/>
          <p:cNvSpPr/>
          <p:nvPr/>
        </p:nvSpPr>
        <p:spPr>
          <a:xfrm>
            <a:off x="5437188" y="2062163"/>
            <a:ext cx="4762" cy="215900"/>
          </a:xfrm>
          <a:prstGeom prst="line">
            <a:avLst/>
          </a:prstGeom>
          <a:ln w="19050" cap="flat" cmpd="sng">
            <a:solidFill>
              <a:schemeClr val="tx1"/>
            </a:solidFill>
            <a:prstDash val="solid"/>
            <a:headEnd type="none" w="med" len="med"/>
            <a:tailEnd type="none" w="med" len="med"/>
          </a:ln>
        </p:spPr>
      </p:sp>
      <p:sp>
        <p:nvSpPr>
          <p:cNvPr id="52262" name="Oval 92"/>
          <p:cNvSpPr/>
          <p:nvPr/>
        </p:nvSpPr>
        <p:spPr>
          <a:xfrm>
            <a:off x="6229350" y="256540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63" name="Line 93"/>
          <p:cNvSpPr/>
          <p:nvPr/>
        </p:nvSpPr>
        <p:spPr>
          <a:xfrm flipH="1">
            <a:off x="3978275" y="2062163"/>
            <a:ext cx="1457325" cy="0"/>
          </a:xfrm>
          <a:prstGeom prst="line">
            <a:avLst/>
          </a:prstGeom>
          <a:ln w="19050" cap="flat" cmpd="sng">
            <a:solidFill>
              <a:srgbClr val="000000"/>
            </a:solidFill>
            <a:prstDash val="solid"/>
            <a:headEnd type="none" w="med" len="med"/>
            <a:tailEnd type="none" w="med" len="med"/>
          </a:ln>
        </p:spPr>
      </p:sp>
      <p:sp>
        <p:nvSpPr>
          <p:cNvPr id="52264" name="Line 95"/>
          <p:cNvSpPr/>
          <p:nvPr/>
        </p:nvSpPr>
        <p:spPr>
          <a:xfrm flipH="1">
            <a:off x="4716463" y="2636838"/>
            <a:ext cx="428625" cy="0"/>
          </a:xfrm>
          <a:prstGeom prst="line">
            <a:avLst/>
          </a:prstGeom>
          <a:ln w="19050" cap="flat" cmpd="sng">
            <a:solidFill>
              <a:srgbClr val="000000"/>
            </a:solidFill>
            <a:prstDash val="solid"/>
            <a:headEnd type="none" w="med" len="med"/>
            <a:tailEnd type="none" w="med" len="med"/>
          </a:ln>
        </p:spPr>
      </p:sp>
      <p:grpSp>
        <p:nvGrpSpPr>
          <p:cNvPr id="52265" name="Group 235"/>
          <p:cNvGrpSpPr/>
          <p:nvPr/>
        </p:nvGrpSpPr>
        <p:grpSpPr>
          <a:xfrm>
            <a:off x="3995738" y="2997200"/>
            <a:ext cx="2305050" cy="574675"/>
            <a:chOff x="2517" y="1888"/>
            <a:chExt cx="1452" cy="362"/>
          </a:xfrm>
        </p:grpSpPr>
        <p:sp>
          <p:nvSpPr>
            <p:cNvPr id="52357" name="Line 98"/>
            <p:cNvSpPr/>
            <p:nvPr/>
          </p:nvSpPr>
          <p:spPr>
            <a:xfrm flipH="1">
              <a:off x="3526" y="1888"/>
              <a:ext cx="228" cy="0"/>
            </a:xfrm>
            <a:prstGeom prst="line">
              <a:avLst/>
            </a:prstGeom>
            <a:ln w="19050" cap="flat" cmpd="sng">
              <a:solidFill>
                <a:srgbClr val="000000"/>
              </a:solidFill>
              <a:prstDash val="solid"/>
              <a:headEnd type="none" w="med" len="med"/>
              <a:tailEnd type="none" w="med" len="med"/>
            </a:ln>
          </p:spPr>
        </p:sp>
        <p:sp>
          <p:nvSpPr>
            <p:cNvPr id="52358" name="Line 99"/>
            <p:cNvSpPr/>
            <p:nvPr/>
          </p:nvSpPr>
          <p:spPr>
            <a:xfrm flipH="1">
              <a:off x="3436" y="2024"/>
              <a:ext cx="0" cy="210"/>
            </a:xfrm>
            <a:prstGeom prst="line">
              <a:avLst/>
            </a:prstGeom>
            <a:ln w="19050" cap="flat" cmpd="sng">
              <a:solidFill>
                <a:schemeClr val="tx1"/>
              </a:solidFill>
              <a:prstDash val="solid"/>
              <a:headEnd type="none" w="med" len="med"/>
              <a:tailEnd type="triangle" w="sm" len="lg"/>
            </a:ln>
          </p:spPr>
        </p:sp>
        <p:sp>
          <p:nvSpPr>
            <p:cNvPr id="52359" name="Line 100"/>
            <p:cNvSpPr/>
            <p:nvPr/>
          </p:nvSpPr>
          <p:spPr>
            <a:xfrm>
              <a:off x="3148" y="1977"/>
              <a:ext cx="181" cy="0"/>
            </a:xfrm>
            <a:prstGeom prst="line">
              <a:avLst/>
            </a:prstGeom>
            <a:ln w="19050" cap="flat" cmpd="sng">
              <a:solidFill>
                <a:schemeClr val="tx1"/>
              </a:solidFill>
              <a:prstDash val="solid"/>
              <a:headEnd type="none" w="med" len="med"/>
              <a:tailEnd type="none" w="med" len="med"/>
            </a:ln>
          </p:spPr>
        </p:sp>
        <p:sp>
          <p:nvSpPr>
            <p:cNvPr id="52360" name="Line 101"/>
            <p:cNvSpPr/>
            <p:nvPr/>
          </p:nvSpPr>
          <p:spPr>
            <a:xfrm>
              <a:off x="3148" y="2114"/>
              <a:ext cx="181" cy="0"/>
            </a:xfrm>
            <a:prstGeom prst="line">
              <a:avLst/>
            </a:prstGeom>
            <a:ln w="19050" cap="flat" cmpd="sng">
              <a:solidFill>
                <a:schemeClr val="tx1"/>
              </a:solidFill>
              <a:prstDash val="solid"/>
              <a:headEnd type="none" w="med" len="med"/>
              <a:tailEnd type="none" w="med" len="med"/>
            </a:ln>
          </p:spPr>
        </p:sp>
        <p:sp>
          <p:nvSpPr>
            <p:cNvPr id="52361" name="Line 102"/>
            <p:cNvSpPr/>
            <p:nvPr/>
          </p:nvSpPr>
          <p:spPr>
            <a:xfrm flipH="1">
              <a:off x="3239" y="1977"/>
              <a:ext cx="90" cy="137"/>
            </a:xfrm>
            <a:prstGeom prst="line">
              <a:avLst/>
            </a:prstGeom>
            <a:ln w="19050" cap="flat" cmpd="sng">
              <a:solidFill>
                <a:schemeClr val="tx1"/>
              </a:solidFill>
              <a:prstDash val="solid"/>
              <a:headEnd type="none" w="med" len="med"/>
              <a:tailEnd type="none" w="med" len="med"/>
            </a:ln>
          </p:spPr>
        </p:sp>
        <p:sp>
          <p:nvSpPr>
            <p:cNvPr id="52362" name="Line 103"/>
            <p:cNvSpPr/>
            <p:nvPr/>
          </p:nvSpPr>
          <p:spPr>
            <a:xfrm>
              <a:off x="3148" y="1977"/>
              <a:ext cx="91" cy="137"/>
            </a:xfrm>
            <a:prstGeom prst="line">
              <a:avLst/>
            </a:prstGeom>
            <a:ln w="19050" cap="flat" cmpd="sng">
              <a:solidFill>
                <a:schemeClr val="tx1"/>
              </a:solidFill>
              <a:prstDash val="solid"/>
              <a:headEnd type="none" w="med" len="med"/>
              <a:tailEnd type="none" w="med" len="med"/>
            </a:ln>
          </p:spPr>
        </p:sp>
        <p:sp>
          <p:nvSpPr>
            <p:cNvPr id="52363" name="Line 104"/>
            <p:cNvSpPr/>
            <p:nvPr/>
          </p:nvSpPr>
          <p:spPr>
            <a:xfrm>
              <a:off x="3239" y="1888"/>
              <a:ext cx="0" cy="362"/>
            </a:xfrm>
            <a:prstGeom prst="line">
              <a:avLst/>
            </a:prstGeom>
            <a:ln w="19050" cap="flat" cmpd="sng">
              <a:solidFill>
                <a:schemeClr val="tx1"/>
              </a:solidFill>
              <a:prstDash val="solid"/>
              <a:headEnd type="none" w="med" len="med"/>
              <a:tailEnd type="none" w="med" len="med"/>
            </a:ln>
          </p:spPr>
        </p:sp>
        <p:sp>
          <p:nvSpPr>
            <p:cNvPr id="52364" name="Line 105"/>
            <p:cNvSpPr/>
            <p:nvPr/>
          </p:nvSpPr>
          <p:spPr>
            <a:xfrm flipH="1">
              <a:off x="3436" y="2229"/>
              <a:ext cx="499" cy="0"/>
            </a:xfrm>
            <a:prstGeom prst="line">
              <a:avLst/>
            </a:prstGeom>
            <a:ln w="19050" cap="flat" cmpd="sng">
              <a:solidFill>
                <a:srgbClr val="000000"/>
              </a:solidFill>
              <a:prstDash val="solid"/>
              <a:headEnd type="none" w="med" len="med"/>
              <a:tailEnd type="none" w="med" len="med"/>
            </a:ln>
          </p:spPr>
        </p:sp>
        <p:sp>
          <p:nvSpPr>
            <p:cNvPr id="52365" name="Line 106"/>
            <p:cNvSpPr/>
            <p:nvPr/>
          </p:nvSpPr>
          <p:spPr>
            <a:xfrm>
              <a:off x="3391" y="2024"/>
              <a:ext cx="182" cy="0"/>
            </a:xfrm>
            <a:prstGeom prst="line">
              <a:avLst/>
            </a:prstGeom>
            <a:ln w="19050" cap="flat" cmpd="sng">
              <a:solidFill>
                <a:schemeClr val="tx1"/>
              </a:solidFill>
              <a:prstDash val="solid"/>
              <a:headEnd type="none" w="med" len="med"/>
              <a:tailEnd type="none" w="med" len="med"/>
            </a:ln>
          </p:spPr>
        </p:sp>
        <p:sp>
          <p:nvSpPr>
            <p:cNvPr id="52366" name="Line 107"/>
            <p:cNvSpPr/>
            <p:nvPr/>
          </p:nvSpPr>
          <p:spPr>
            <a:xfrm>
              <a:off x="3524" y="1888"/>
              <a:ext cx="3" cy="136"/>
            </a:xfrm>
            <a:prstGeom prst="line">
              <a:avLst/>
            </a:prstGeom>
            <a:ln w="19050" cap="flat" cmpd="sng">
              <a:solidFill>
                <a:schemeClr val="tx1"/>
              </a:solidFill>
              <a:prstDash val="solid"/>
              <a:headEnd type="none" w="med" len="med"/>
              <a:tailEnd type="none" w="med" len="med"/>
            </a:ln>
          </p:spPr>
        </p:sp>
        <p:sp>
          <p:nvSpPr>
            <p:cNvPr id="52367" name="Line 108"/>
            <p:cNvSpPr/>
            <p:nvPr/>
          </p:nvSpPr>
          <p:spPr>
            <a:xfrm>
              <a:off x="3436" y="1888"/>
              <a:ext cx="3" cy="136"/>
            </a:xfrm>
            <a:prstGeom prst="line">
              <a:avLst/>
            </a:prstGeom>
            <a:ln w="19050" cap="flat" cmpd="sng">
              <a:solidFill>
                <a:schemeClr val="tx1"/>
              </a:solidFill>
              <a:prstDash val="solid"/>
              <a:headEnd type="none" w="med" len="med"/>
              <a:tailEnd type="none" w="med" len="med"/>
            </a:ln>
          </p:spPr>
        </p:sp>
        <p:sp>
          <p:nvSpPr>
            <p:cNvPr id="52368" name="Oval 109"/>
            <p:cNvSpPr/>
            <p:nvPr/>
          </p:nvSpPr>
          <p:spPr>
            <a:xfrm>
              <a:off x="3935" y="2205"/>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369" name="Line 110"/>
            <p:cNvSpPr/>
            <p:nvPr/>
          </p:nvSpPr>
          <p:spPr>
            <a:xfrm flipH="1">
              <a:off x="2517" y="1888"/>
              <a:ext cx="907" cy="0"/>
            </a:xfrm>
            <a:prstGeom prst="line">
              <a:avLst/>
            </a:prstGeom>
            <a:ln w="19050" cap="flat" cmpd="sng">
              <a:solidFill>
                <a:srgbClr val="000000"/>
              </a:solidFill>
              <a:prstDash val="solid"/>
              <a:headEnd type="none" w="med" len="med"/>
              <a:tailEnd type="none" w="med" len="med"/>
            </a:ln>
          </p:spPr>
        </p:sp>
      </p:grpSp>
      <p:grpSp>
        <p:nvGrpSpPr>
          <p:cNvPr id="52266" name="Group 226"/>
          <p:cNvGrpSpPr/>
          <p:nvPr/>
        </p:nvGrpSpPr>
        <p:grpSpPr>
          <a:xfrm>
            <a:off x="3978275" y="4797425"/>
            <a:ext cx="2305050" cy="574675"/>
            <a:chOff x="2506" y="3022"/>
            <a:chExt cx="1452" cy="362"/>
          </a:xfrm>
        </p:grpSpPr>
        <p:sp>
          <p:nvSpPr>
            <p:cNvPr id="52343" name="Line 114"/>
            <p:cNvSpPr/>
            <p:nvPr/>
          </p:nvSpPr>
          <p:spPr>
            <a:xfrm flipH="1">
              <a:off x="3515" y="3022"/>
              <a:ext cx="239" cy="0"/>
            </a:xfrm>
            <a:prstGeom prst="line">
              <a:avLst/>
            </a:prstGeom>
            <a:ln w="19050" cap="flat" cmpd="sng">
              <a:solidFill>
                <a:srgbClr val="000000"/>
              </a:solidFill>
              <a:prstDash val="solid"/>
              <a:headEnd type="none" w="med" len="med"/>
              <a:tailEnd type="none" w="med" len="med"/>
            </a:ln>
          </p:spPr>
        </p:sp>
        <p:sp>
          <p:nvSpPr>
            <p:cNvPr id="52344" name="Line 115"/>
            <p:cNvSpPr/>
            <p:nvPr/>
          </p:nvSpPr>
          <p:spPr>
            <a:xfrm flipH="1">
              <a:off x="3425" y="3158"/>
              <a:ext cx="0" cy="210"/>
            </a:xfrm>
            <a:prstGeom prst="line">
              <a:avLst/>
            </a:prstGeom>
            <a:ln w="19050" cap="flat" cmpd="sng">
              <a:solidFill>
                <a:schemeClr val="tx1"/>
              </a:solidFill>
              <a:prstDash val="solid"/>
              <a:headEnd type="none" w="med" len="med"/>
              <a:tailEnd type="triangle" w="sm" len="lg"/>
            </a:ln>
          </p:spPr>
        </p:sp>
        <p:sp>
          <p:nvSpPr>
            <p:cNvPr id="52345" name="Line 116"/>
            <p:cNvSpPr/>
            <p:nvPr/>
          </p:nvSpPr>
          <p:spPr>
            <a:xfrm>
              <a:off x="3153" y="3111"/>
              <a:ext cx="181" cy="0"/>
            </a:xfrm>
            <a:prstGeom prst="line">
              <a:avLst/>
            </a:prstGeom>
            <a:ln w="19050" cap="flat" cmpd="sng">
              <a:solidFill>
                <a:schemeClr val="tx1"/>
              </a:solidFill>
              <a:prstDash val="solid"/>
              <a:headEnd type="none" w="med" len="med"/>
              <a:tailEnd type="none" w="med" len="med"/>
            </a:ln>
          </p:spPr>
        </p:sp>
        <p:sp>
          <p:nvSpPr>
            <p:cNvPr id="52346" name="Line 117"/>
            <p:cNvSpPr/>
            <p:nvPr/>
          </p:nvSpPr>
          <p:spPr>
            <a:xfrm>
              <a:off x="3153" y="3248"/>
              <a:ext cx="181" cy="0"/>
            </a:xfrm>
            <a:prstGeom prst="line">
              <a:avLst/>
            </a:prstGeom>
            <a:ln w="19050" cap="flat" cmpd="sng">
              <a:solidFill>
                <a:schemeClr val="tx1"/>
              </a:solidFill>
              <a:prstDash val="solid"/>
              <a:headEnd type="none" w="med" len="med"/>
              <a:tailEnd type="none" w="med" len="med"/>
            </a:ln>
          </p:spPr>
        </p:sp>
        <p:sp>
          <p:nvSpPr>
            <p:cNvPr id="52347" name="Line 118"/>
            <p:cNvSpPr/>
            <p:nvPr/>
          </p:nvSpPr>
          <p:spPr>
            <a:xfrm flipH="1">
              <a:off x="3244" y="3111"/>
              <a:ext cx="90" cy="137"/>
            </a:xfrm>
            <a:prstGeom prst="line">
              <a:avLst/>
            </a:prstGeom>
            <a:ln w="19050" cap="flat" cmpd="sng">
              <a:solidFill>
                <a:schemeClr val="tx1"/>
              </a:solidFill>
              <a:prstDash val="solid"/>
              <a:headEnd type="none" w="med" len="med"/>
              <a:tailEnd type="none" w="med" len="med"/>
            </a:ln>
          </p:spPr>
        </p:sp>
        <p:sp>
          <p:nvSpPr>
            <p:cNvPr id="52348" name="Line 119"/>
            <p:cNvSpPr/>
            <p:nvPr/>
          </p:nvSpPr>
          <p:spPr>
            <a:xfrm>
              <a:off x="3153" y="3111"/>
              <a:ext cx="91" cy="137"/>
            </a:xfrm>
            <a:prstGeom prst="line">
              <a:avLst/>
            </a:prstGeom>
            <a:ln w="19050" cap="flat" cmpd="sng">
              <a:solidFill>
                <a:schemeClr val="tx1"/>
              </a:solidFill>
              <a:prstDash val="solid"/>
              <a:headEnd type="none" w="med" len="med"/>
              <a:tailEnd type="none" w="med" len="med"/>
            </a:ln>
          </p:spPr>
        </p:sp>
        <p:sp>
          <p:nvSpPr>
            <p:cNvPr id="52349" name="Line 120"/>
            <p:cNvSpPr/>
            <p:nvPr/>
          </p:nvSpPr>
          <p:spPr>
            <a:xfrm>
              <a:off x="3244" y="3022"/>
              <a:ext cx="0" cy="362"/>
            </a:xfrm>
            <a:prstGeom prst="line">
              <a:avLst/>
            </a:prstGeom>
            <a:ln w="19050" cap="flat" cmpd="sng">
              <a:solidFill>
                <a:schemeClr val="tx1"/>
              </a:solidFill>
              <a:prstDash val="solid"/>
              <a:headEnd type="none" w="med" len="med"/>
              <a:tailEnd type="none" w="med" len="med"/>
            </a:ln>
          </p:spPr>
        </p:sp>
        <p:sp>
          <p:nvSpPr>
            <p:cNvPr id="52350" name="Line 121"/>
            <p:cNvSpPr/>
            <p:nvPr/>
          </p:nvSpPr>
          <p:spPr>
            <a:xfrm flipH="1">
              <a:off x="3425" y="3363"/>
              <a:ext cx="499" cy="0"/>
            </a:xfrm>
            <a:prstGeom prst="line">
              <a:avLst/>
            </a:prstGeom>
            <a:ln w="19050" cap="flat" cmpd="sng">
              <a:solidFill>
                <a:srgbClr val="000000"/>
              </a:solidFill>
              <a:prstDash val="solid"/>
              <a:headEnd type="none" w="med" len="med"/>
              <a:tailEnd type="none" w="med" len="med"/>
            </a:ln>
          </p:spPr>
        </p:sp>
        <p:sp>
          <p:nvSpPr>
            <p:cNvPr id="52351" name="Line 122"/>
            <p:cNvSpPr/>
            <p:nvPr/>
          </p:nvSpPr>
          <p:spPr>
            <a:xfrm>
              <a:off x="3380" y="3158"/>
              <a:ext cx="182" cy="0"/>
            </a:xfrm>
            <a:prstGeom prst="line">
              <a:avLst/>
            </a:prstGeom>
            <a:ln w="19050" cap="flat" cmpd="sng">
              <a:solidFill>
                <a:schemeClr val="tx1"/>
              </a:solidFill>
              <a:prstDash val="solid"/>
              <a:headEnd type="none" w="med" len="med"/>
              <a:tailEnd type="none" w="med" len="med"/>
            </a:ln>
          </p:spPr>
        </p:sp>
        <p:sp>
          <p:nvSpPr>
            <p:cNvPr id="52352" name="Line 123"/>
            <p:cNvSpPr/>
            <p:nvPr/>
          </p:nvSpPr>
          <p:spPr>
            <a:xfrm>
              <a:off x="3513" y="3022"/>
              <a:ext cx="3" cy="136"/>
            </a:xfrm>
            <a:prstGeom prst="line">
              <a:avLst/>
            </a:prstGeom>
            <a:ln w="19050" cap="flat" cmpd="sng">
              <a:solidFill>
                <a:schemeClr val="tx1"/>
              </a:solidFill>
              <a:prstDash val="solid"/>
              <a:headEnd type="none" w="med" len="med"/>
              <a:tailEnd type="none" w="med" len="med"/>
            </a:ln>
          </p:spPr>
        </p:sp>
        <p:sp>
          <p:nvSpPr>
            <p:cNvPr id="52353" name="Line 124"/>
            <p:cNvSpPr/>
            <p:nvPr/>
          </p:nvSpPr>
          <p:spPr>
            <a:xfrm>
              <a:off x="3425" y="3022"/>
              <a:ext cx="3" cy="136"/>
            </a:xfrm>
            <a:prstGeom prst="line">
              <a:avLst/>
            </a:prstGeom>
            <a:ln w="19050" cap="flat" cmpd="sng">
              <a:solidFill>
                <a:schemeClr val="tx1"/>
              </a:solidFill>
              <a:prstDash val="solid"/>
              <a:headEnd type="none" w="med" len="med"/>
              <a:tailEnd type="none" w="med" len="med"/>
            </a:ln>
          </p:spPr>
        </p:sp>
        <p:sp>
          <p:nvSpPr>
            <p:cNvPr id="52354" name="Oval 125"/>
            <p:cNvSpPr/>
            <p:nvPr/>
          </p:nvSpPr>
          <p:spPr>
            <a:xfrm>
              <a:off x="3924" y="3339"/>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355" name="Line 126"/>
            <p:cNvSpPr/>
            <p:nvPr/>
          </p:nvSpPr>
          <p:spPr>
            <a:xfrm flipH="1">
              <a:off x="2506" y="3022"/>
              <a:ext cx="918" cy="0"/>
            </a:xfrm>
            <a:prstGeom prst="line">
              <a:avLst/>
            </a:prstGeom>
            <a:ln w="19050" cap="flat" cmpd="sng">
              <a:solidFill>
                <a:srgbClr val="000000"/>
              </a:solidFill>
              <a:prstDash val="solid"/>
              <a:headEnd type="none" w="med" len="med"/>
              <a:tailEnd type="none" w="med" len="med"/>
            </a:ln>
          </p:spPr>
        </p:sp>
        <p:sp>
          <p:nvSpPr>
            <p:cNvPr id="52356" name="Line 128"/>
            <p:cNvSpPr/>
            <p:nvPr/>
          </p:nvSpPr>
          <p:spPr>
            <a:xfrm flipH="1">
              <a:off x="2971" y="3384"/>
              <a:ext cx="270" cy="0"/>
            </a:xfrm>
            <a:prstGeom prst="line">
              <a:avLst/>
            </a:prstGeom>
            <a:ln w="19050" cap="flat" cmpd="sng">
              <a:solidFill>
                <a:srgbClr val="000000"/>
              </a:solidFill>
              <a:prstDash val="solid"/>
              <a:headEnd type="none" w="med" len="med"/>
              <a:tailEnd type="none" w="med" len="med"/>
            </a:ln>
          </p:spPr>
        </p:sp>
      </p:grpSp>
      <p:grpSp>
        <p:nvGrpSpPr>
          <p:cNvPr id="52267" name="Group 227"/>
          <p:cNvGrpSpPr/>
          <p:nvPr/>
        </p:nvGrpSpPr>
        <p:grpSpPr>
          <a:xfrm>
            <a:off x="3978275" y="3933825"/>
            <a:ext cx="2305050" cy="574675"/>
            <a:chOff x="2506" y="2478"/>
            <a:chExt cx="1452" cy="362"/>
          </a:xfrm>
        </p:grpSpPr>
        <p:sp>
          <p:nvSpPr>
            <p:cNvPr id="52329" name="Line 130"/>
            <p:cNvSpPr/>
            <p:nvPr/>
          </p:nvSpPr>
          <p:spPr>
            <a:xfrm flipH="1">
              <a:off x="3515" y="2478"/>
              <a:ext cx="239" cy="0"/>
            </a:xfrm>
            <a:prstGeom prst="line">
              <a:avLst/>
            </a:prstGeom>
            <a:ln w="19050" cap="flat" cmpd="sng">
              <a:solidFill>
                <a:srgbClr val="000000"/>
              </a:solidFill>
              <a:prstDash val="solid"/>
              <a:headEnd type="none" w="med" len="med"/>
              <a:tailEnd type="none" w="med" len="med"/>
            </a:ln>
          </p:spPr>
        </p:sp>
        <p:sp>
          <p:nvSpPr>
            <p:cNvPr id="52330" name="Line 131"/>
            <p:cNvSpPr/>
            <p:nvPr/>
          </p:nvSpPr>
          <p:spPr>
            <a:xfrm flipH="1">
              <a:off x="3425" y="2614"/>
              <a:ext cx="0" cy="210"/>
            </a:xfrm>
            <a:prstGeom prst="line">
              <a:avLst/>
            </a:prstGeom>
            <a:ln w="19050" cap="flat" cmpd="sng">
              <a:solidFill>
                <a:schemeClr val="tx1"/>
              </a:solidFill>
              <a:prstDash val="solid"/>
              <a:headEnd type="none" w="med" len="med"/>
              <a:tailEnd type="triangle" w="sm" len="lg"/>
            </a:ln>
          </p:spPr>
        </p:sp>
        <p:sp>
          <p:nvSpPr>
            <p:cNvPr id="52331" name="Line 132"/>
            <p:cNvSpPr/>
            <p:nvPr/>
          </p:nvSpPr>
          <p:spPr>
            <a:xfrm>
              <a:off x="3153" y="2567"/>
              <a:ext cx="181" cy="0"/>
            </a:xfrm>
            <a:prstGeom prst="line">
              <a:avLst/>
            </a:prstGeom>
            <a:ln w="19050" cap="flat" cmpd="sng">
              <a:solidFill>
                <a:schemeClr val="tx1"/>
              </a:solidFill>
              <a:prstDash val="solid"/>
              <a:headEnd type="none" w="med" len="med"/>
              <a:tailEnd type="none" w="med" len="med"/>
            </a:ln>
          </p:spPr>
        </p:sp>
        <p:sp>
          <p:nvSpPr>
            <p:cNvPr id="52332" name="Line 133"/>
            <p:cNvSpPr/>
            <p:nvPr/>
          </p:nvSpPr>
          <p:spPr>
            <a:xfrm>
              <a:off x="3153" y="2704"/>
              <a:ext cx="181" cy="0"/>
            </a:xfrm>
            <a:prstGeom prst="line">
              <a:avLst/>
            </a:prstGeom>
            <a:ln w="19050" cap="flat" cmpd="sng">
              <a:solidFill>
                <a:schemeClr val="tx1"/>
              </a:solidFill>
              <a:prstDash val="solid"/>
              <a:headEnd type="none" w="med" len="med"/>
              <a:tailEnd type="none" w="med" len="med"/>
            </a:ln>
          </p:spPr>
        </p:sp>
        <p:sp>
          <p:nvSpPr>
            <p:cNvPr id="52333" name="Line 134"/>
            <p:cNvSpPr/>
            <p:nvPr/>
          </p:nvSpPr>
          <p:spPr>
            <a:xfrm flipH="1">
              <a:off x="3244" y="2567"/>
              <a:ext cx="90" cy="137"/>
            </a:xfrm>
            <a:prstGeom prst="line">
              <a:avLst/>
            </a:prstGeom>
            <a:ln w="19050" cap="flat" cmpd="sng">
              <a:solidFill>
                <a:schemeClr val="tx1"/>
              </a:solidFill>
              <a:prstDash val="solid"/>
              <a:headEnd type="none" w="med" len="med"/>
              <a:tailEnd type="none" w="med" len="med"/>
            </a:ln>
          </p:spPr>
        </p:sp>
        <p:sp>
          <p:nvSpPr>
            <p:cNvPr id="52334" name="Line 135"/>
            <p:cNvSpPr/>
            <p:nvPr/>
          </p:nvSpPr>
          <p:spPr>
            <a:xfrm>
              <a:off x="3153" y="2567"/>
              <a:ext cx="91" cy="137"/>
            </a:xfrm>
            <a:prstGeom prst="line">
              <a:avLst/>
            </a:prstGeom>
            <a:ln w="19050" cap="flat" cmpd="sng">
              <a:solidFill>
                <a:schemeClr val="tx1"/>
              </a:solidFill>
              <a:prstDash val="solid"/>
              <a:headEnd type="none" w="med" len="med"/>
              <a:tailEnd type="none" w="med" len="med"/>
            </a:ln>
          </p:spPr>
        </p:sp>
        <p:sp>
          <p:nvSpPr>
            <p:cNvPr id="52335" name="Line 136"/>
            <p:cNvSpPr/>
            <p:nvPr/>
          </p:nvSpPr>
          <p:spPr>
            <a:xfrm>
              <a:off x="3244" y="2478"/>
              <a:ext cx="0" cy="362"/>
            </a:xfrm>
            <a:prstGeom prst="line">
              <a:avLst/>
            </a:prstGeom>
            <a:ln w="19050" cap="flat" cmpd="sng">
              <a:solidFill>
                <a:schemeClr val="tx1"/>
              </a:solidFill>
              <a:prstDash val="solid"/>
              <a:headEnd type="none" w="med" len="med"/>
              <a:tailEnd type="none" w="med" len="med"/>
            </a:ln>
          </p:spPr>
        </p:sp>
        <p:sp>
          <p:nvSpPr>
            <p:cNvPr id="52336" name="Line 137"/>
            <p:cNvSpPr/>
            <p:nvPr/>
          </p:nvSpPr>
          <p:spPr>
            <a:xfrm flipH="1">
              <a:off x="3425" y="2819"/>
              <a:ext cx="499" cy="0"/>
            </a:xfrm>
            <a:prstGeom prst="line">
              <a:avLst/>
            </a:prstGeom>
            <a:ln w="19050" cap="flat" cmpd="sng">
              <a:solidFill>
                <a:srgbClr val="000000"/>
              </a:solidFill>
              <a:prstDash val="solid"/>
              <a:headEnd type="none" w="med" len="med"/>
              <a:tailEnd type="none" w="med" len="med"/>
            </a:ln>
          </p:spPr>
        </p:sp>
        <p:sp>
          <p:nvSpPr>
            <p:cNvPr id="52337" name="Line 138"/>
            <p:cNvSpPr/>
            <p:nvPr/>
          </p:nvSpPr>
          <p:spPr>
            <a:xfrm>
              <a:off x="3380" y="2614"/>
              <a:ext cx="182" cy="0"/>
            </a:xfrm>
            <a:prstGeom prst="line">
              <a:avLst/>
            </a:prstGeom>
            <a:ln w="19050" cap="flat" cmpd="sng">
              <a:solidFill>
                <a:schemeClr val="tx1"/>
              </a:solidFill>
              <a:prstDash val="solid"/>
              <a:headEnd type="none" w="med" len="med"/>
              <a:tailEnd type="none" w="med" len="med"/>
            </a:ln>
          </p:spPr>
        </p:sp>
        <p:sp>
          <p:nvSpPr>
            <p:cNvPr id="52338" name="Line 139"/>
            <p:cNvSpPr/>
            <p:nvPr/>
          </p:nvSpPr>
          <p:spPr>
            <a:xfrm>
              <a:off x="3513" y="2478"/>
              <a:ext cx="3" cy="136"/>
            </a:xfrm>
            <a:prstGeom prst="line">
              <a:avLst/>
            </a:prstGeom>
            <a:ln w="19050" cap="flat" cmpd="sng">
              <a:solidFill>
                <a:schemeClr val="tx1"/>
              </a:solidFill>
              <a:prstDash val="solid"/>
              <a:headEnd type="none" w="med" len="med"/>
              <a:tailEnd type="none" w="med" len="med"/>
            </a:ln>
          </p:spPr>
        </p:sp>
        <p:sp>
          <p:nvSpPr>
            <p:cNvPr id="52339" name="Line 140"/>
            <p:cNvSpPr/>
            <p:nvPr/>
          </p:nvSpPr>
          <p:spPr>
            <a:xfrm>
              <a:off x="3425" y="2478"/>
              <a:ext cx="3" cy="136"/>
            </a:xfrm>
            <a:prstGeom prst="line">
              <a:avLst/>
            </a:prstGeom>
            <a:ln w="19050" cap="flat" cmpd="sng">
              <a:solidFill>
                <a:schemeClr val="tx1"/>
              </a:solidFill>
              <a:prstDash val="solid"/>
              <a:headEnd type="none" w="med" len="med"/>
              <a:tailEnd type="none" w="med" len="med"/>
            </a:ln>
          </p:spPr>
        </p:sp>
        <p:sp>
          <p:nvSpPr>
            <p:cNvPr id="52340" name="Oval 141"/>
            <p:cNvSpPr/>
            <p:nvPr/>
          </p:nvSpPr>
          <p:spPr>
            <a:xfrm>
              <a:off x="3924" y="2795"/>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341" name="Line 142"/>
            <p:cNvSpPr/>
            <p:nvPr/>
          </p:nvSpPr>
          <p:spPr>
            <a:xfrm flipH="1">
              <a:off x="2506" y="2478"/>
              <a:ext cx="918" cy="0"/>
            </a:xfrm>
            <a:prstGeom prst="line">
              <a:avLst/>
            </a:prstGeom>
            <a:ln w="19050" cap="flat" cmpd="sng">
              <a:solidFill>
                <a:srgbClr val="000000"/>
              </a:solidFill>
              <a:prstDash val="solid"/>
              <a:headEnd type="none" w="med" len="med"/>
              <a:tailEnd type="none" w="med" len="med"/>
            </a:ln>
          </p:spPr>
        </p:sp>
        <p:sp>
          <p:nvSpPr>
            <p:cNvPr id="52342" name="Line 144"/>
            <p:cNvSpPr/>
            <p:nvPr/>
          </p:nvSpPr>
          <p:spPr>
            <a:xfrm flipH="1">
              <a:off x="2971" y="2840"/>
              <a:ext cx="270" cy="0"/>
            </a:xfrm>
            <a:prstGeom prst="line">
              <a:avLst/>
            </a:prstGeom>
            <a:ln w="19050" cap="flat" cmpd="sng">
              <a:solidFill>
                <a:srgbClr val="000000"/>
              </a:solidFill>
              <a:prstDash val="solid"/>
              <a:headEnd type="none" w="med" len="med"/>
              <a:tailEnd type="none" w="med" len="med"/>
            </a:ln>
          </p:spPr>
        </p:sp>
      </p:grpSp>
      <p:sp>
        <p:nvSpPr>
          <p:cNvPr id="52268" name="Line 145"/>
          <p:cNvSpPr/>
          <p:nvPr/>
        </p:nvSpPr>
        <p:spPr>
          <a:xfrm>
            <a:off x="7058025" y="3357563"/>
            <a:ext cx="596900" cy="0"/>
          </a:xfrm>
          <a:prstGeom prst="line">
            <a:avLst/>
          </a:prstGeom>
          <a:ln w="19050" cap="flat" cmpd="sng">
            <a:solidFill>
              <a:schemeClr val="tx1"/>
            </a:solidFill>
            <a:prstDash val="solid"/>
            <a:headEnd type="none" w="med" len="med"/>
            <a:tailEnd type="none" w="med" len="med"/>
          </a:ln>
        </p:spPr>
      </p:sp>
      <p:sp>
        <p:nvSpPr>
          <p:cNvPr id="52269" name="Line 146"/>
          <p:cNvSpPr/>
          <p:nvPr/>
        </p:nvSpPr>
        <p:spPr>
          <a:xfrm>
            <a:off x="5940425" y="2060575"/>
            <a:ext cx="2016125" cy="0"/>
          </a:xfrm>
          <a:prstGeom prst="line">
            <a:avLst/>
          </a:prstGeom>
          <a:ln w="19050" cap="flat" cmpd="sng">
            <a:solidFill>
              <a:schemeClr val="tx1"/>
            </a:solidFill>
            <a:prstDash val="solid"/>
            <a:headEnd type="none" w="med" len="med"/>
            <a:tailEnd type="none" w="med" len="med"/>
          </a:ln>
        </p:spPr>
      </p:sp>
      <p:sp>
        <p:nvSpPr>
          <p:cNvPr id="52270" name="Line 147"/>
          <p:cNvSpPr/>
          <p:nvPr/>
        </p:nvSpPr>
        <p:spPr>
          <a:xfrm>
            <a:off x="6659563" y="2060575"/>
            <a:ext cx="0" cy="577850"/>
          </a:xfrm>
          <a:prstGeom prst="line">
            <a:avLst/>
          </a:prstGeom>
          <a:ln w="19050" cap="flat" cmpd="sng">
            <a:solidFill>
              <a:schemeClr val="tx1"/>
            </a:solidFill>
            <a:prstDash val="solid"/>
            <a:headEnd type="none" w="med" len="med"/>
            <a:tailEnd type="none" w="med" len="med"/>
          </a:ln>
        </p:spPr>
      </p:sp>
      <p:sp>
        <p:nvSpPr>
          <p:cNvPr id="52271" name="Line 148"/>
          <p:cNvSpPr/>
          <p:nvPr/>
        </p:nvSpPr>
        <p:spPr>
          <a:xfrm>
            <a:off x="7956550" y="1628775"/>
            <a:ext cx="0" cy="1296988"/>
          </a:xfrm>
          <a:prstGeom prst="line">
            <a:avLst/>
          </a:prstGeom>
          <a:ln w="19050" cap="flat" cmpd="sng">
            <a:solidFill>
              <a:schemeClr val="tx1"/>
            </a:solidFill>
            <a:prstDash val="solid"/>
            <a:headEnd type="none" w="med" len="med"/>
            <a:tailEnd type="none" w="med" len="med"/>
          </a:ln>
        </p:spPr>
      </p:sp>
      <p:sp>
        <p:nvSpPr>
          <p:cNvPr id="52272" name="Line 149"/>
          <p:cNvSpPr/>
          <p:nvPr/>
        </p:nvSpPr>
        <p:spPr>
          <a:xfrm>
            <a:off x="3995738" y="1628775"/>
            <a:ext cx="3960812" cy="0"/>
          </a:xfrm>
          <a:prstGeom prst="line">
            <a:avLst/>
          </a:prstGeom>
          <a:ln w="19050" cap="flat" cmpd="sng">
            <a:solidFill>
              <a:schemeClr val="tx1"/>
            </a:solidFill>
            <a:prstDash val="solid"/>
            <a:headEnd type="none" w="med" len="med"/>
            <a:tailEnd type="none" w="med" len="med"/>
          </a:ln>
        </p:spPr>
      </p:sp>
      <p:sp>
        <p:nvSpPr>
          <p:cNvPr id="52273" name="Line 150"/>
          <p:cNvSpPr/>
          <p:nvPr/>
        </p:nvSpPr>
        <p:spPr>
          <a:xfrm>
            <a:off x="3983038" y="1628775"/>
            <a:ext cx="0" cy="3168650"/>
          </a:xfrm>
          <a:prstGeom prst="line">
            <a:avLst/>
          </a:prstGeom>
          <a:ln w="19050" cap="flat" cmpd="sng">
            <a:solidFill>
              <a:schemeClr val="tx1"/>
            </a:solidFill>
            <a:prstDash val="solid"/>
            <a:headEnd type="none" w="med" len="med"/>
            <a:tailEnd type="none" w="med" len="med"/>
          </a:ln>
        </p:spPr>
      </p:sp>
      <p:sp>
        <p:nvSpPr>
          <p:cNvPr id="52274" name="Line 151"/>
          <p:cNvSpPr/>
          <p:nvPr/>
        </p:nvSpPr>
        <p:spPr>
          <a:xfrm>
            <a:off x="5959475" y="2060575"/>
            <a:ext cx="0" cy="3960813"/>
          </a:xfrm>
          <a:prstGeom prst="line">
            <a:avLst/>
          </a:prstGeom>
          <a:ln w="19050" cap="flat" cmpd="sng">
            <a:solidFill>
              <a:schemeClr val="tx1"/>
            </a:solidFill>
            <a:prstDash val="solid"/>
            <a:headEnd type="none" w="med" len="med"/>
            <a:tailEnd type="none" w="med" len="med"/>
          </a:ln>
        </p:spPr>
      </p:sp>
      <p:sp>
        <p:nvSpPr>
          <p:cNvPr id="52275" name="Line 152"/>
          <p:cNvSpPr/>
          <p:nvPr/>
        </p:nvSpPr>
        <p:spPr>
          <a:xfrm>
            <a:off x="4711700" y="2636838"/>
            <a:ext cx="0" cy="3024187"/>
          </a:xfrm>
          <a:prstGeom prst="line">
            <a:avLst/>
          </a:prstGeom>
          <a:ln w="19050" cap="flat" cmpd="sng">
            <a:solidFill>
              <a:schemeClr val="tx1"/>
            </a:solidFill>
            <a:prstDash val="solid"/>
            <a:headEnd type="none" w="med" len="med"/>
            <a:tailEnd type="none" w="med" len="med"/>
          </a:ln>
        </p:spPr>
      </p:sp>
      <p:sp>
        <p:nvSpPr>
          <p:cNvPr id="52276" name="Line 153"/>
          <p:cNvSpPr/>
          <p:nvPr/>
        </p:nvSpPr>
        <p:spPr>
          <a:xfrm flipH="1">
            <a:off x="4716463" y="3573463"/>
            <a:ext cx="422275" cy="0"/>
          </a:xfrm>
          <a:prstGeom prst="line">
            <a:avLst/>
          </a:prstGeom>
          <a:ln w="19050" cap="flat" cmpd="sng">
            <a:solidFill>
              <a:srgbClr val="000000"/>
            </a:solidFill>
            <a:prstDash val="solid"/>
            <a:headEnd type="none" w="med" len="med"/>
            <a:tailEnd type="none" w="med" len="med"/>
          </a:ln>
        </p:spPr>
      </p:sp>
      <p:sp>
        <p:nvSpPr>
          <p:cNvPr id="52277" name="Line 154"/>
          <p:cNvSpPr/>
          <p:nvPr/>
        </p:nvSpPr>
        <p:spPr>
          <a:xfrm>
            <a:off x="4572000" y="5664200"/>
            <a:ext cx="287338" cy="0"/>
          </a:xfrm>
          <a:prstGeom prst="line">
            <a:avLst/>
          </a:prstGeom>
          <a:ln w="28575" cap="flat" cmpd="sng">
            <a:solidFill>
              <a:schemeClr val="tx1"/>
            </a:solidFill>
            <a:prstDash val="solid"/>
            <a:headEnd type="none" w="med" len="med"/>
            <a:tailEnd type="none" w="med" len="med"/>
          </a:ln>
        </p:spPr>
      </p:sp>
      <p:sp>
        <p:nvSpPr>
          <p:cNvPr id="52278" name="Rectangle 156"/>
          <p:cNvSpPr/>
          <p:nvPr/>
        </p:nvSpPr>
        <p:spPr>
          <a:xfrm>
            <a:off x="4859338" y="1916113"/>
            <a:ext cx="930275" cy="3567112"/>
          </a:xfrm>
          <a:prstGeom prst="rect">
            <a:avLst/>
          </a:prstGeom>
          <a:noFill/>
          <a:ln w="19050" cap="flat" cmpd="sng">
            <a:solidFill>
              <a:srgbClr val="CC0066"/>
            </a:solidFill>
            <a:prstDash val="lgDashDot"/>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2279" name="Line 157"/>
          <p:cNvSpPr/>
          <p:nvPr/>
        </p:nvSpPr>
        <p:spPr>
          <a:xfrm>
            <a:off x="4427538" y="6021388"/>
            <a:ext cx="1525587" cy="0"/>
          </a:xfrm>
          <a:prstGeom prst="line">
            <a:avLst/>
          </a:prstGeom>
          <a:ln w="19050" cap="flat" cmpd="sng">
            <a:solidFill>
              <a:schemeClr val="tx1"/>
            </a:solidFill>
            <a:prstDash val="solid"/>
            <a:headEnd type="none" w="med" len="med"/>
            <a:tailEnd type="none" w="med" len="med"/>
          </a:ln>
        </p:spPr>
      </p:sp>
      <p:sp>
        <p:nvSpPr>
          <p:cNvPr id="52280" name="Oval 158"/>
          <p:cNvSpPr/>
          <p:nvPr/>
        </p:nvSpPr>
        <p:spPr>
          <a:xfrm>
            <a:off x="4421188" y="5986463"/>
            <a:ext cx="53975" cy="65087"/>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81" name="Text Box 159"/>
          <p:cNvSpPr txBox="1"/>
          <p:nvPr/>
        </p:nvSpPr>
        <p:spPr>
          <a:xfrm>
            <a:off x="6805613" y="170021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graphicFrame>
        <p:nvGraphicFramePr>
          <p:cNvPr id="52226" name="Object 160"/>
          <p:cNvGraphicFramePr>
            <a:graphicFrameLocks/>
          </p:cNvGraphicFramePr>
          <p:nvPr/>
        </p:nvGraphicFramePr>
        <p:xfrm>
          <a:off x="4088765" y="1746250"/>
          <a:ext cx="534670" cy="215900"/>
        </p:xfrm>
        <a:graphic>
          <a:graphicData uri="http://schemas.openxmlformats.org/presentationml/2006/ole">
            <p:oleObj spid="_x0000_s212999" r:id="rId3" imgW="533160" imgH="215640" progId="Equation.DSMT4">
              <p:embed/>
            </p:oleObj>
          </a:graphicData>
        </a:graphic>
      </p:graphicFrame>
      <p:graphicFrame>
        <p:nvGraphicFramePr>
          <p:cNvPr id="52227" name="Object 161"/>
          <p:cNvGraphicFramePr>
            <a:graphicFrameLocks/>
          </p:cNvGraphicFramePr>
          <p:nvPr>
            <p:ph sz="quarter" idx="1"/>
          </p:nvPr>
        </p:nvGraphicFramePr>
        <p:xfrm>
          <a:off x="4002723" y="2693988"/>
          <a:ext cx="687705" cy="228600"/>
        </p:xfrm>
        <a:graphic>
          <a:graphicData uri="http://schemas.openxmlformats.org/presentationml/2006/ole">
            <p:oleObj spid="_x0000_s212998" r:id="rId4" imgW="685800" imgH="228600" progId="Equation.DSMT4">
              <p:embed/>
            </p:oleObj>
          </a:graphicData>
        </a:graphic>
      </p:graphicFrame>
      <p:graphicFrame>
        <p:nvGraphicFramePr>
          <p:cNvPr id="52228" name="Object 163"/>
          <p:cNvGraphicFramePr>
            <a:graphicFrameLocks/>
          </p:cNvGraphicFramePr>
          <p:nvPr>
            <p:ph sz="quarter" idx="2"/>
          </p:nvPr>
        </p:nvGraphicFramePr>
        <p:xfrm>
          <a:off x="7172325" y="1763713"/>
          <a:ext cx="533400" cy="215900"/>
        </p:xfrm>
        <a:graphic>
          <a:graphicData uri="http://schemas.openxmlformats.org/presentationml/2006/ole">
            <p:oleObj spid="_x0000_s212997" r:id="rId5" imgW="532706" imgH="215619" progId="Equation.DSMT4">
              <p:embed/>
            </p:oleObj>
          </a:graphicData>
        </a:graphic>
      </p:graphicFrame>
      <p:graphicFrame>
        <p:nvGraphicFramePr>
          <p:cNvPr id="52229" name="Object 166"/>
          <p:cNvGraphicFramePr>
            <a:graphicFrameLocks/>
          </p:cNvGraphicFramePr>
          <p:nvPr>
            <p:ph sz="quarter" idx="3"/>
          </p:nvPr>
        </p:nvGraphicFramePr>
        <p:xfrm>
          <a:off x="3977323" y="3629025"/>
          <a:ext cx="763905" cy="228600"/>
        </p:xfrm>
        <a:graphic>
          <a:graphicData uri="http://schemas.openxmlformats.org/presentationml/2006/ole">
            <p:oleObj spid="_x0000_s212996" r:id="rId6" imgW="761760" imgH="228600" progId="Equation.DSMT4">
              <p:embed/>
            </p:oleObj>
          </a:graphicData>
        </a:graphic>
      </p:graphicFrame>
      <p:graphicFrame>
        <p:nvGraphicFramePr>
          <p:cNvPr id="52230" name="Object 169"/>
          <p:cNvGraphicFramePr>
            <a:graphicFrameLocks/>
          </p:cNvGraphicFramePr>
          <p:nvPr>
            <p:ph sz="quarter" idx="4"/>
          </p:nvPr>
        </p:nvGraphicFramePr>
        <p:xfrm>
          <a:off x="3990023" y="4494213"/>
          <a:ext cx="738505" cy="228600"/>
        </p:xfrm>
        <a:graphic>
          <a:graphicData uri="http://schemas.openxmlformats.org/presentationml/2006/ole">
            <p:oleObj spid="_x0000_s212995" r:id="rId7" imgW="736560" imgH="228600" progId="Equation.DSMT4">
              <p:embed/>
            </p:oleObj>
          </a:graphicData>
        </a:graphic>
      </p:graphicFrame>
      <p:graphicFrame>
        <p:nvGraphicFramePr>
          <p:cNvPr id="52231" name="Object 172"/>
          <p:cNvGraphicFramePr>
            <a:graphicFrameLocks/>
          </p:cNvGraphicFramePr>
          <p:nvPr/>
        </p:nvGraphicFramePr>
        <p:xfrm>
          <a:off x="5219700" y="5695950"/>
          <a:ext cx="609600" cy="249238"/>
        </p:xfrm>
        <a:graphic>
          <a:graphicData uri="http://schemas.openxmlformats.org/presentationml/2006/ole">
            <p:oleObj spid="_x0000_s212994" r:id="rId8" imgW="558800" imgH="228600" progId="Equation.DSMT4">
              <p:embed/>
            </p:oleObj>
          </a:graphicData>
        </a:graphic>
      </p:graphicFrame>
      <p:sp>
        <p:nvSpPr>
          <p:cNvPr id="52282" name="Text Box 173"/>
          <p:cNvSpPr txBox="1"/>
          <p:nvPr/>
        </p:nvSpPr>
        <p:spPr>
          <a:xfrm>
            <a:off x="6156325" y="2276475"/>
            <a:ext cx="355600" cy="42703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A</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2283" name="Text Box 174"/>
          <p:cNvSpPr txBox="1"/>
          <p:nvPr/>
        </p:nvSpPr>
        <p:spPr>
          <a:xfrm>
            <a:off x="6202363" y="3217863"/>
            <a:ext cx="355600" cy="427037"/>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B</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2284" name="Text Box 175"/>
          <p:cNvSpPr txBox="1"/>
          <p:nvPr/>
        </p:nvSpPr>
        <p:spPr>
          <a:xfrm>
            <a:off x="6156325" y="4132263"/>
            <a:ext cx="355600" cy="427037"/>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C</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2285" name="Text Box 176"/>
          <p:cNvSpPr txBox="1"/>
          <p:nvPr/>
        </p:nvSpPr>
        <p:spPr>
          <a:xfrm>
            <a:off x="6176963" y="5005388"/>
            <a:ext cx="355600" cy="427037"/>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D</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2286" name="Text Box 177"/>
          <p:cNvSpPr txBox="1"/>
          <p:nvPr/>
        </p:nvSpPr>
        <p:spPr>
          <a:xfrm>
            <a:off x="557213" y="1243013"/>
            <a:ext cx="4159250"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a:t>
            </a:r>
            <a:r>
              <a:rPr lang="en-US" altLang="zh-CN" sz="2400" b="1" dirty="0">
                <a:solidFill>
                  <a:srgbClr val="000099"/>
                </a:solidFill>
                <a:latin typeface="Arial" panose="020B0604020202020204" pitchFamily="34" charset="0"/>
                <a:ea typeface="黑体" panose="02010609060101010101" pitchFamily="49" charset="-122"/>
              </a:rPr>
              <a:t>1</a:t>
            </a:r>
            <a:r>
              <a:rPr lang="zh-CN" altLang="en-US" sz="2400" b="1" dirty="0">
                <a:solidFill>
                  <a:srgbClr val="000099"/>
                </a:solidFill>
                <a:latin typeface="Arial" panose="020B0604020202020204" pitchFamily="34" charset="0"/>
                <a:ea typeface="黑体" panose="02010609060101010101" pitchFamily="49" charset="-122"/>
              </a:rPr>
              <a:t>）单运放式</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52287" name="Rectangle 179"/>
          <p:cNvSpPr/>
          <p:nvPr/>
        </p:nvSpPr>
        <p:spPr>
          <a:xfrm>
            <a:off x="636588" y="1762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2.2.10.3  </a:t>
            </a:r>
            <a:r>
              <a:rPr lang="zh-CN" altLang="en-US" sz="3200" b="1" dirty="0">
                <a:solidFill>
                  <a:srgbClr val="008000"/>
                </a:solidFill>
                <a:latin typeface="黑体" panose="02010609060101010101" pitchFamily="49" charset="-122"/>
                <a:ea typeface="黑体" panose="02010609060101010101" pitchFamily="49" charset="-122"/>
              </a:rPr>
              <a:t>可编程增益放大电路</a:t>
            </a:r>
            <a:r>
              <a:rPr lang="en-US" altLang="zh-CN" sz="3200" b="1" dirty="0">
                <a:solidFill>
                  <a:srgbClr val="008000"/>
                </a:solidFill>
                <a:latin typeface="黑体" panose="02010609060101010101" pitchFamily="49" charset="-122"/>
                <a:ea typeface="黑体" panose="02010609060101010101" pitchFamily="49" charset="-122"/>
              </a:rPr>
              <a:t>(PGA)</a:t>
            </a:r>
          </a:p>
        </p:txBody>
      </p:sp>
      <p:grpSp>
        <p:nvGrpSpPr>
          <p:cNvPr id="5" name="Group 214"/>
          <p:cNvGrpSpPr/>
          <p:nvPr/>
        </p:nvGrpSpPr>
        <p:grpSpPr>
          <a:xfrm>
            <a:off x="1042988" y="3213100"/>
            <a:ext cx="2881312" cy="2743200"/>
            <a:chOff x="657" y="2024"/>
            <a:chExt cx="1815" cy="1728"/>
          </a:xfrm>
        </p:grpSpPr>
        <p:sp>
          <p:nvSpPr>
            <p:cNvPr id="52297" name="Line 180"/>
            <p:cNvSpPr/>
            <p:nvPr/>
          </p:nvSpPr>
          <p:spPr>
            <a:xfrm>
              <a:off x="1020" y="2024"/>
              <a:ext cx="0" cy="1678"/>
            </a:xfrm>
            <a:prstGeom prst="line">
              <a:avLst/>
            </a:prstGeom>
            <a:ln w="19050" cap="flat" cmpd="sng">
              <a:solidFill>
                <a:schemeClr val="tx1"/>
              </a:solidFill>
              <a:prstDash val="solid"/>
              <a:headEnd type="none" w="med" len="med"/>
              <a:tailEnd type="none" w="med" len="med"/>
            </a:ln>
          </p:spPr>
        </p:sp>
        <p:sp>
          <p:nvSpPr>
            <p:cNvPr id="52298" name="Line 181"/>
            <p:cNvSpPr/>
            <p:nvPr/>
          </p:nvSpPr>
          <p:spPr>
            <a:xfrm>
              <a:off x="657" y="2272"/>
              <a:ext cx="1452" cy="0"/>
            </a:xfrm>
            <a:prstGeom prst="line">
              <a:avLst/>
            </a:prstGeom>
            <a:ln w="19050" cap="flat" cmpd="sng">
              <a:solidFill>
                <a:schemeClr val="tx1"/>
              </a:solidFill>
              <a:prstDash val="solid"/>
              <a:headEnd type="none" w="med" len="med"/>
              <a:tailEnd type="none" w="med" len="med"/>
            </a:ln>
          </p:spPr>
        </p:sp>
        <p:sp>
          <p:nvSpPr>
            <p:cNvPr id="52299" name="Text Box 182"/>
            <p:cNvSpPr txBox="1"/>
            <p:nvPr/>
          </p:nvSpPr>
          <p:spPr>
            <a:xfrm>
              <a:off x="748" y="2027"/>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K</a:t>
              </a:r>
              <a:r>
                <a:rPr lang="en-US" altLang="zh-CN" sz="2000" baseline="-25000" dirty="0">
                  <a:solidFill>
                    <a:srgbClr val="CC0066"/>
                  </a:solidFill>
                  <a:latin typeface="Arial" panose="020B0604020202020204" pitchFamily="34" charset="0"/>
                  <a:ea typeface="黑体" panose="02010609060101010101" pitchFamily="49" charset="-122"/>
                </a:rPr>
                <a:t>f</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52300" name="Text Box 183"/>
            <p:cNvSpPr txBox="1"/>
            <p:nvPr/>
          </p:nvSpPr>
          <p:spPr>
            <a:xfrm>
              <a:off x="1156" y="2024"/>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A</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52301" name="Text Box 184"/>
            <p:cNvSpPr txBox="1"/>
            <p:nvPr/>
          </p:nvSpPr>
          <p:spPr>
            <a:xfrm>
              <a:off x="1407" y="2027"/>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B</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2302" name="Text Box 185"/>
            <p:cNvSpPr txBox="1"/>
            <p:nvPr/>
          </p:nvSpPr>
          <p:spPr>
            <a:xfrm>
              <a:off x="1655" y="2026"/>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C</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2303" name="Text Box 186"/>
            <p:cNvSpPr txBox="1"/>
            <p:nvPr/>
          </p:nvSpPr>
          <p:spPr>
            <a:xfrm>
              <a:off x="1911" y="2024"/>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D</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2304" name="Text Box 187"/>
            <p:cNvSpPr txBox="1"/>
            <p:nvPr/>
          </p:nvSpPr>
          <p:spPr>
            <a:xfrm>
              <a:off x="657" y="2387"/>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100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05" name="Text Box 188"/>
            <p:cNvSpPr txBox="1"/>
            <p:nvPr/>
          </p:nvSpPr>
          <p:spPr>
            <a:xfrm>
              <a:off x="731" y="2662"/>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50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06" name="Text Box 189"/>
            <p:cNvSpPr txBox="1"/>
            <p:nvPr/>
          </p:nvSpPr>
          <p:spPr>
            <a:xfrm>
              <a:off x="727" y="293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07" name="Text Box 190"/>
            <p:cNvSpPr txBox="1"/>
            <p:nvPr/>
          </p:nvSpPr>
          <p:spPr>
            <a:xfrm>
              <a:off x="793" y="3203"/>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2</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08" name="Text Box 191"/>
            <p:cNvSpPr txBox="1"/>
            <p:nvPr/>
          </p:nvSpPr>
          <p:spPr>
            <a:xfrm>
              <a:off x="793" y="3483"/>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09" name="Text Box 192"/>
            <p:cNvSpPr txBox="1"/>
            <p:nvPr/>
          </p:nvSpPr>
          <p:spPr>
            <a:xfrm>
              <a:off x="1156" y="2387"/>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10" name="Text Box 193"/>
            <p:cNvSpPr txBox="1"/>
            <p:nvPr/>
          </p:nvSpPr>
          <p:spPr>
            <a:xfrm>
              <a:off x="1414" y="2387"/>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11" name="Text Box 194"/>
            <p:cNvSpPr txBox="1"/>
            <p:nvPr/>
          </p:nvSpPr>
          <p:spPr>
            <a:xfrm>
              <a:off x="1671" y="239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12" name="Text Box 195"/>
            <p:cNvSpPr txBox="1"/>
            <p:nvPr/>
          </p:nvSpPr>
          <p:spPr>
            <a:xfrm>
              <a:off x="1927" y="2379"/>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13" name="Text Box 196"/>
            <p:cNvSpPr txBox="1"/>
            <p:nvPr/>
          </p:nvSpPr>
          <p:spPr>
            <a:xfrm>
              <a:off x="1927" y="264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14" name="Text Box 197"/>
            <p:cNvSpPr txBox="1"/>
            <p:nvPr/>
          </p:nvSpPr>
          <p:spPr>
            <a:xfrm>
              <a:off x="1671" y="264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15" name="Text Box 198"/>
            <p:cNvSpPr txBox="1"/>
            <p:nvPr/>
          </p:nvSpPr>
          <p:spPr>
            <a:xfrm>
              <a:off x="1420" y="265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16" name="Text Box 199"/>
            <p:cNvSpPr txBox="1"/>
            <p:nvPr/>
          </p:nvSpPr>
          <p:spPr>
            <a:xfrm>
              <a:off x="1156" y="2662"/>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17" name="Text Box 200"/>
            <p:cNvSpPr txBox="1"/>
            <p:nvPr/>
          </p:nvSpPr>
          <p:spPr>
            <a:xfrm>
              <a:off x="1156" y="293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18" name="Text Box 201"/>
            <p:cNvSpPr txBox="1"/>
            <p:nvPr/>
          </p:nvSpPr>
          <p:spPr>
            <a:xfrm>
              <a:off x="1668" y="292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19" name="Text Box 202"/>
            <p:cNvSpPr txBox="1"/>
            <p:nvPr/>
          </p:nvSpPr>
          <p:spPr>
            <a:xfrm>
              <a:off x="1927" y="292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20" name="Text Box 203"/>
            <p:cNvSpPr txBox="1"/>
            <p:nvPr/>
          </p:nvSpPr>
          <p:spPr>
            <a:xfrm>
              <a:off x="1428" y="293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21" name="Text Box 204"/>
            <p:cNvSpPr txBox="1"/>
            <p:nvPr/>
          </p:nvSpPr>
          <p:spPr>
            <a:xfrm>
              <a:off x="1156" y="3198"/>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22" name="Text Box 205"/>
            <p:cNvSpPr txBox="1"/>
            <p:nvPr/>
          </p:nvSpPr>
          <p:spPr>
            <a:xfrm>
              <a:off x="1428" y="3187"/>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23" name="Text Box 206"/>
            <p:cNvSpPr txBox="1"/>
            <p:nvPr/>
          </p:nvSpPr>
          <p:spPr>
            <a:xfrm>
              <a:off x="1927" y="319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24" name="Text Box 207"/>
            <p:cNvSpPr txBox="1"/>
            <p:nvPr/>
          </p:nvSpPr>
          <p:spPr>
            <a:xfrm>
              <a:off x="1156" y="3483"/>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25" name="Text Box 208"/>
            <p:cNvSpPr txBox="1"/>
            <p:nvPr/>
          </p:nvSpPr>
          <p:spPr>
            <a:xfrm>
              <a:off x="1428" y="3478"/>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2326" name="Text Box 209"/>
            <p:cNvSpPr txBox="1"/>
            <p:nvPr/>
          </p:nvSpPr>
          <p:spPr>
            <a:xfrm>
              <a:off x="1700" y="3478"/>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27" name="Text Box 210"/>
            <p:cNvSpPr txBox="1"/>
            <p:nvPr/>
          </p:nvSpPr>
          <p:spPr>
            <a:xfrm>
              <a:off x="1684" y="3182"/>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2328" name="Text Box 211"/>
            <p:cNvSpPr txBox="1"/>
            <p:nvPr/>
          </p:nvSpPr>
          <p:spPr>
            <a:xfrm>
              <a:off x="1927" y="3478"/>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grpSp>
      <p:sp>
        <p:nvSpPr>
          <p:cNvPr id="180436" name="Text Box 212"/>
          <p:cNvSpPr txBox="1"/>
          <p:nvPr/>
        </p:nvSpPr>
        <p:spPr>
          <a:xfrm>
            <a:off x="6588125" y="4365625"/>
            <a:ext cx="2339975" cy="1422400"/>
          </a:xfrm>
          <a:prstGeom prst="rect">
            <a:avLst/>
          </a:prstGeom>
          <a:noFill/>
          <a:ln w="19050">
            <a:noFill/>
          </a:ln>
        </p:spPr>
        <p:txBody>
          <a:bodyPr>
            <a:spAutoFit/>
          </a:bodyPr>
          <a:lstStyle/>
          <a:p>
            <a:pPr>
              <a:lnSpc>
                <a:spcPct val="120000"/>
              </a:lnSpc>
            </a:pPr>
            <a:r>
              <a:rPr lang="zh-CN" altLang="en-US" sz="2400" dirty="0">
                <a:latin typeface="Arial" panose="020B0604020202020204" pitchFamily="34" charset="0"/>
                <a:ea typeface="黑体" panose="02010609060101010101" pitchFamily="49" charset="-122"/>
              </a:rPr>
              <a:t>开关的通断改</a:t>
            </a:r>
          </a:p>
          <a:p>
            <a:pPr>
              <a:lnSpc>
                <a:spcPct val="120000"/>
              </a:lnSpc>
            </a:pPr>
            <a:r>
              <a:rPr lang="zh-CN" altLang="en-US" sz="2400" dirty="0">
                <a:latin typeface="Arial" panose="020B0604020202020204" pitchFamily="34" charset="0"/>
                <a:ea typeface="黑体" panose="02010609060101010101" pitchFamily="49" charset="-122"/>
              </a:rPr>
              <a:t>变了运放的并</a:t>
            </a:r>
          </a:p>
          <a:p>
            <a:pPr>
              <a:lnSpc>
                <a:spcPct val="120000"/>
              </a:lnSpc>
            </a:pPr>
            <a:r>
              <a:rPr lang="zh-CN" altLang="en-US" sz="2400" dirty="0">
                <a:latin typeface="Arial" panose="020B0604020202020204" pitchFamily="34" charset="0"/>
                <a:ea typeface="黑体" panose="02010609060101010101" pitchFamily="49" charset="-122"/>
              </a:rPr>
              <a:t>联反馈电阻</a:t>
            </a:r>
            <a:r>
              <a:rPr lang="en-US" altLang="zh-CN" sz="2400" i="1" dirty="0">
                <a:latin typeface="Arial" panose="020B0604020202020204" pitchFamily="34" charset="0"/>
                <a:ea typeface="黑体" panose="02010609060101010101" pitchFamily="49" charset="-122"/>
              </a:rPr>
              <a:t>R</a:t>
            </a:r>
            <a:r>
              <a:rPr lang="en-US" altLang="zh-CN" sz="2400" baseline="-25000" dirty="0">
                <a:latin typeface="Arial" panose="020B0604020202020204" pitchFamily="34" charset="0"/>
                <a:ea typeface="黑体" panose="02010609060101010101" pitchFamily="49" charset="-122"/>
              </a:rPr>
              <a:t>x</a:t>
            </a:r>
          </a:p>
        </p:txBody>
      </p:sp>
      <p:graphicFrame>
        <p:nvGraphicFramePr>
          <p:cNvPr id="180437" name="Object 213"/>
          <p:cNvGraphicFramePr>
            <a:graphicFrameLocks/>
          </p:cNvGraphicFramePr>
          <p:nvPr/>
        </p:nvGraphicFramePr>
        <p:xfrm>
          <a:off x="1258888" y="2074863"/>
          <a:ext cx="1873250" cy="777875"/>
        </p:xfrm>
        <a:graphic>
          <a:graphicData uri="http://schemas.openxmlformats.org/presentationml/2006/ole">
            <p:oleObj spid="_x0000_s212993" r:id="rId9" imgW="1497950" imgH="622030" progId="Equation.DSMT4">
              <p:embed/>
            </p:oleObj>
          </a:graphicData>
        </a:graphic>
      </p:graphicFrame>
      <p:sp>
        <p:nvSpPr>
          <p:cNvPr id="52290" name="Rectangle 228"/>
          <p:cNvSpPr/>
          <p:nvPr/>
        </p:nvSpPr>
        <p:spPr>
          <a:xfrm>
            <a:off x="7164388" y="200977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91" name="Rectangle 229"/>
          <p:cNvSpPr/>
          <p:nvPr/>
        </p:nvSpPr>
        <p:spPr>
          <a:xfrm>
            <a:off x="4211638" y="200183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92" name="Rectangle 230"/>
          <p:cNvSpPr/>
          <p:nvPr/>
        </p:nvSpPr>
        <p:spPr>
          <a:xfrm>
            <a:off x="4211638" y="294957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93" name="Rectangle 231"/>
          <p:cNvSpPr/>
          <p:nvPr/>
        </p:nvSpPr>
        <p:spPr>
          <a:xfrm>
            <a:off x="4211638" y="387350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94" name="Rectangle 232"/>
          <p:cNvSpPr/>
          <p:nvPr/>
        </p:nvSpPr>
        <p:spPr>
          <a:xfrm>
            <a:off x="4211638" y="473710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95" name="Rectangle 233"/>
          <p:cNvSpPr/>
          <p:nvPr/>
        </p:nvSpPr>
        <p:spPr>
          <a:xfrm rot="-5400000">
            <a:off x="6510338" y="345598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2296" name="Rectangle 234"/>
          <p:cNvSpPr/>
          <p:nvPr/>
        </p:nvSpPr>
        <p:spPr>
          <a:xfrm>
            <a:off x="5343525" y="596265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80436"/>
                                        </p:tgtEl>
                                        <p:attrNameLst>
                                          <p:attrName>style.visibility</p:attrName>
                                        </p:attrNameLst>
                                      </p:cBhvr>
                                      <p:to>
                                        <p:strVal val="visible"/>
                                      </p:to>
                                    </p:set>
                                    <p:animEffect transition="in" filter="slide(fromBottom)">
                                      <p:cBhvr>
                                        <p:cTn id="7" dur="500"/>
                                        <p:tgtEl>
                                          <p:spTgt spid="18043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80437"/>
                                        </p:tgtEl>
                                        <p:attrNameLst>
                                          <p:attrName>style.visibility</p:attrName>
                                        </p:attrNameLst>
                                      </p:cBhvr>
                                      <p:to>
                                        <p:strVal val="visible"/>
                                      </p:to>
                                    </p:set>
                                    <p:animEffect transition="in" filter="slide(fromLeft)">
                                      <p:cBhvr>
                                        <p:cTn id="12" dur="500"/>
                                        <p:tgtEl>
                                          <p:spTgt spid="18043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lide(from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436" grpId="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108"/>
          <p:cNvSpPr/>
          <p:nvPr/>
        </p:nvSpPr>
        <p:spPr>
          <a:xfrm>
            <a:off x="636588" y="1762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2.2.10.3  </a:t>
            </a:r>
            <a:r>
              <a:rPr lang="zh-CN" altLang="en-US" sz="3200" b="1" dirty="0">
                <a:solidFill>
                  <a:srgbClr val="008000"/>
                </a:solidFill>
                <a:latin typeface="黑体" panose="02010609060101010101" pitchFamily="49" charset="-122"/>
                <a:ea typeface="黑体" panose="02010609060101010101" pitchFamily="49" charset="-122"/>
              </a:rPr>
              <a:t>可编程增益放大电路</a:t>
            </a:r>
            <a:r>
              <a:rPr lang="en-US" altLang="zh-CN" sz="3200" b="1" dirty="0">
                <a:solidFill>
                  <a:srgbClr val="008000"/>
                </a:solidFill>
                <a:latin typeface="黑体" panose="02010609060101010101" pitchFamily="49" charset="-122"/>
                <a:ea typeface="黑体" panose="02010609060101010101" pitchFamily="49" charset="-122"/>
              </a:rPr>
              <a:t>(PGA)</a:t>
            </a:r>
          </a:p>
        </p:txBody>
      </p:sp>
      <p:grpSp>
        <p:nvGrpSpPr>
          <p:cNvPr id="2" name="Group 232"/>
          <p:cNvGrpSpPr/>
          <p:nvPr/>
        </p:nvGrpSpPr>
        <p:grpSpPr>
          <a:xfrm>
            <a:off x="998538" y="3141663"/>
            <a:ext cx="3143250" cy="2087562"/>
            <a:chOff x="249" y="2024"/>
            <a:chExt cx="1980" cy="1315"/>
          </a:xfrm>
        </p:grpSpPr>
        <p:sp>
          <p:nvSpPr>
            <p:cNvPr id="53354" name="Line 110"/>
            <p:cNvSpPr/>
            <p:nvPr/>
          </p:nvSpPr>
          <p:spPr>
            <a:xfrm>
              <a:off x="1020" y="2024"/>
              <a:ext cx="0" cy="1315"/>
            </a:xfrm>
            <a:prstGeom prst="line">
              <a:avLst/>
            </a:prstGeom>
            <a:ln w="19050" cap="flat" cmpd="sng">
              <a:solidFill>
                <a:schemeClr val="tx1"/>
              </a:solidFill>
              <a:prstDash val="solid"/>
              <a:headEnd type="none" w="med" len="med"/>
              <a:tailEnd type="none" w="med" len="med"/>
            </a:ln>
          </p:spPr>
        </p:sp>
        <p:sp>
          <p:nvSpPr>
            <p:cNvPr id="53355" name="Line 111"/>
            <p:cNvSpPr/>
            <p:nvPr/>
          </p:nvSpPr>
          <p:spPr>
            <a:xfrm>
              <a:off x="249" y="2272"/>
              <a:ext cx="1588" cy="0"/>
            </a:xfrm>
            <a:prstGeom prst="line">
              <a:avLst/>
            </a:prstGeom>
            <a:ln w="19050" cap="flat" cmpd="sng">
              <a:solidFill>
                <a:schemeClr val="tx1"/>
              </a:solidFill>
              <a:prstDash val="solid"/>
              <a:headEnd type="none" w="med" len="med"/>
              <a:tailEnd type="none" w="med" len="med"/>
            </a:ln>
          </p:spPr>
        </p:sp>
        <p:sp>
          <p:nvSpPr>
            <p:cNvPr id="53356" name="Text Box 112"/>
            <p:cNvSpPr txBox="1"/>
            <p:nvPr/>
          </p:nvSpPr>
          <p:spPr>
            <a:xfrm>
              <a:off x="524" y="2027"/>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K</a:t>
              </a:r>
              <a:r>
                <a:rPr lang="en-US" altLang="zh-CN" sz="2000" baseline="-25000" dirty="0">
                  <a:solidFill>
                    <a:srgbClr val="CC0066"/>
                  </a:solidFill>
                  <a:latin typeface="Arial" panose="020B0604020202020204" pitchFamily="34" charset="0"/>
                  <a:ea typeface="黑体" panose="02010609060101010101" pitchFamily="49" charset="-122"/>
                </a:rPr>
                <a:t>f</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53357" name="Text Box 113"/>
            <p:cNvSpPr txBox="1"/>
            <p:nvPr/>
          </p:nvSpPr>
          <p:spPr>
            <a:xfrm>
              <a:off x="1156" y="2024"/>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A</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53358" name="Text Box 114"/>
            <p:cNvSpPr txBox="1"/>
            <p:nvPr/>
          </p:nvSpPr>
          <p:spPr>
            <a:xfrm>
              <a:off x="1407" y="2027"/>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B</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3359" name="Text Box 115"/>
            <p:cNvSpPr txBox="1"/>
            <p:nvPr/>
          </p:nvSpPr>
          <p:spPr>
            <a:xfrm>
              <a:off x="1655" y="2026"/>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C</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3360" name="Text Box 122"/>
            <p:cNvSpPr txBox="1"/>
            <p:nvPr/>
          </p:nvSpPr>
          <p:spPr>
            <a:xfrm>
              <a:off x="1156" y="2363"/>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3361" name="Text Box 123"/>
            <p:cNvSpPr txBox="1"/>
            <p:nvPr/>
          </p:nvSpPr>
          <p:spPr>
            <a:xfrm>
              <a:off x="1414" y="2363"/>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3362" name="Text Box 124"/>
            <p:cNvSpPr txBox="1"/>
            <p:nvPr/>
          </p:nvSpPr>
          <p:spPr>
            <a:xfrm>
              <a:off x="1671" y="236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3363" name="Text Box 130"/>
            <p:cNvSpPr txBox="1"/>
            <p:nvPr/>
          </p:nvSpPr>
          <p:spPr>
            <a:xfrm>
              <a:off x="1156" y="2667"/>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3364" name="Text Box 131"/>
            <p:cNvSpPr txBox="1"/>
            <p:nvPr/>
          </p:nvSpPr>
          <p:spPr>
            <a:xfrm>
              <a:off x="1668" y="2667"/>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3365" name="Text Box 133"/>
            <p:cNvSpPr txBox="1"/>
            <p:nvPr/>
          </p:nvSpPr>
          <p:spPr>
            <a:xfrm>
              <a:off x="1428" y="2667"/>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3366" name="Text Box 134"/>
            <p:cNvSpPr txBox="1"/>
            <p:nvPr/>
          </p:nvSpPr>
          <p:spPr>
            <a:xfrm>
              <a:off x="1156" y="3022"/>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3367" name="Text Box 135"/>
            <p:cNvSpPr txBox="1"/>
            <p:nvPr/>
          </p:nvSpPr>
          <p:spPr>
            <a:xfrm>
              <a:off x="1428" y="3019"/>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3368" name="Text Box 140"/>
            <p:cNvSpPr txBox="1"/>
            <p:nvPr/>
          </p:nvSpPr>
          <p:spPr>
            <a:xfrm>
              <a:off x="1684" y="302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grpSp>
      <p:graphicFrame>
        <p:nvGraphicFramePr>
          <p:cNvPr id="185487" name="Object 143"/>
          <p:cNvGraphicFramePr>
            <a:graphicFrameLocks/>
          </p:cNvGraphicFramePr>
          <p:nvPr/>
        </p:nvGraphicFramePr>
        <p:xfrm>
          <a:off x="998538" y="3644900"/>
          <a:ext cx="1127125" cy="347663"/>
        </p:xfrm>
        <a:graphic>
          <a:graphicData uri="http://schemas.openxmlformats.org/presentationml/2006/ole">
            <p:oleObj spid="_x0000_s214019" r:id="rId3" imgW="989741" imgH="304536" progId="Equation.DSMT4">
              <p:embed/>
            </p:oleObj>
          </a:graphicData>
        </a:graphic>
      </p:graphicFrame>
      <p:sp>
        <p:nvSpPr>
          <p:cNvPr id="53255" name="Text Box 144"/>
          <p:cNvSpPr txBox="1"/>
          <p:nvPr/>
        </p:nvSpPr>
        <p:spPr>
          <a:xfrm>
            <a:off x="468313" y="1243013"/>
            <a:ext cx="4159250"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a:t>
            </a:r>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）多运放并联式</a:t>
            </a:r>
            <a:endParaRPr lang="en-US" altLang="zh-CN" sz="2400" b="1" dirty="0">
              <a:solidFill>
                <a:srgbClr val="000099"/>
              </a:solidFill>
              <a:latin typeface="Arial" panose="020B0604020202020204" pitchFamily="34" charset="0"/>
              <a:ea typeface="黑体" panose="02010609060101010101" pitchFamily="49" charset="-122"/>
            </a:endParaRPr>
          </a:p>
        </p:txBody>
      </p:sp>
      <p:graphicFrame>
        <p:nvGraphicFramePr>
          <p:cNvPr id="185571" name="Object 227"/>
          <p:cNvGraphicFramePr>
            <a:graphicFrameLocks/>
          </p:cNvGraphicFramePr>
          <p:nvPr>
            <p:ph sz="half" idx="1"/>
          </p:nvPr>
        </p:nvGraphicFramePr>
        <p:xfrm>
          <a:off x="998538" y="4162425"/>
          <a:ext cx="1152525" cy="365125"/>
        </p:xfrm>
        <a:graphic>
          <a:graphicData uri="http://schemas.openxmlformats.org/presentationml/2006/ole">
            <p:oleObj spid="_x0000_s214018" r:id="rId4" imgW="1002430" imgH="317225" progId="Equation.DSMT4">
              <p:embed/>
            </p:oleObj>
          </a:graphicData>
        </a:graphic>
      </p:graphicFrame>
      <p:graphicFrame>
        <p:nvGraphicFramePr>
          <p:cNvPr id="185573" name="Object 229"/>
          <p:cNvGraphicFramePr>
            <a:graphicFrameLocks/>
          </p:cNvGraphicFramePr>
          <p:nvPr>
            <p:ph sz="half" idx="2"/>
          </p:nvPr>
        </p:nvGraphicFramePr>
        <p:xfrm>
          <a:off x="1011238" y="4721225"/>
          <a:ext cx="1152525" cy="365125"/>
        </p:xfrm>
        <a:graphic>
          <a:graphicData uri="http://schemas.openxmlformats.org/presentationml/2006/ole">
            <p:oleObj spid="_x0000_s214017" r:id="rId5" imgW="1002430" imgH="317225" progId="Equation.DSMT4">
              <p:embed/>
            </p:oleObj>
          </a:graphicData>
        </a:graphic>
      </p:graphicFrame>
      <p:sp>
        <p:nvSpPr>
          <p:cNvPr id="185577" name="Text Box 233"/>
          <p:cNvSpPr txBox="1"/>
          <p:nvPr/>
        </p:nvSpPr>
        <p:spPr>
          <a:xfrm>
            <a:off x="755650" y="1957388"/>
            <a:ext cx="3168650" cy="855662"/>
          </a:xfrm>
          <a:prstGeom prst="rect">
            <a:avLst/>
          </a:prstGeom>
          <a:noFill/>
          <a:ln w="19050">
            <a:noFill/>
          </a:ln>
        </p:spPr>
        <p:txBody>
          <a:bodyPr>
            <a:spAutoFit/>
          </a:bodyPr>
          <a:lstStyle/>
          <a:p>
            <a:pPr>
              <a:lnSpc>
                <a:spcPct val="110000"/>
              </a:lnSpc>
            </a:pPr>
            <a:r>
              <a:rPr lang="zh-CN" altLang="en-US" sz="2400" b="1" dirty="0">
                <a:latin typeface="Arial" panose="020B0604020202020204" pitchFamily="34" charset="0"/>
                <a:ea typeface="黑体" panose="02010609060101010101" pitchFamily="49" charset="-122"/>
              </a:rPr>
              <a:t>开关的通断，取决于从哪个运放取输出。</a:t>
            </a:r>
            <a:endParaRPr lang="en-US" altLang="zh-CN" sz="2400" b="1" baseline="-25000" dirty="0">
              <a:latin typeface="Arial" panose="020B0604020202020204" pitchFamily="34" charset="0"/>
              <a:ea typeface="黑体" panose="02010609060101010101" pitchFamily="49" charset="-122"/>
            </a:endParaRPr>
          </a:p>
        </p:txBody>
      </p:sp>
      <p:sp>
        <p:nvSpPr>
          <p:cNvPr id="185579" name="Text Box 235"/>
          <p:cNvSpPr txBox="1"/>
          <p:nvPr/>
        </p:nvSpPr>
        <p:spPr>
          <a:xfrm>
            <a:off x="827088" y="5341938"/>
            <a:ext cx="2952750" cy="895350"/>
          </a:xfrm>
          <a:prstGeom prst="rect">
            <a:avLst/>
          </a:prstGeom>
          <a:noFill/>
          <a:ln w="19050">
            <a:noFill/>
          </a:ln>
        </p:spPr>
        <p:txBody>
          <a:bodyPr>
            <a:spAutoFit/>
          </a:bodyPr>
          <a:lstStyle/>
          <a:p>
            <a:pPr>
              <a:lnSpc>
                <a:spcPct val="110000"/>
              </a:lnSpc>
            </a:pPr>
            <a:r>
              <a:rPr lang="zh-CN" altLang="en-US" sz="2400" b="1" dirty="0">
                <a:latin typeface="Arial" panose="020B0604020202020204" pitchFamily="34" charset="0"/>
                <a:ea typeface="黑体" panose="02010609060101010101" pitchFamily="49" charset="-122"/>
              </a:rPr>
              <a:t>放大单元多，成本高，较少采用。</a:t>
            </a:r>
            <a:endParaRPr lang="en-US" altLang="zh-CN" sz="2400" b="1" dirty="0">
              <a:latin typeface="Arial" panose="020B0604020202020204" pitchFamily="34" charset="0"/>
              <a:ea typeface="黑体" panose="02010609060101010101" pitchFamily="49" charset="-122"/>
            </a:endParaRPr>
          </a:p>
        </p:txBody>
      </p:sp>
      <p:grpSp>
        <p:nvGrpSpPr>
          <p:cNvPr id="53258" name="Group 318"/>
          <p:cNvGrpSpPr/>
          <p:nvPr/>
        </p:nvGrpSpPr>
        <p:grpSpPr>
          <a:xfrm>
            <a:off x="4067175" y="1341438"/>
            <a:ext cx="4591050" cy="4900612"/>
            <a:chOff x="2562" y="845"/>
            <a:chExt cx="2892" cy="3087"/>
          </a:xfrm>
        </p:grpSpPr>
        <p:sp>
          <p:nvSpPr>
            <p:cNvPr id="53259" name="Line 234"/>
            <p:cNvSpPr/>
            <p:nvPr/>
          </p:nvSpPr>
          <p:spPr>
            <a:xfrm>
              <a:off x="2904" y="2400"/>
              <a:ext cx="772" cy="0"/>
            </a:xfrm>
            <a:prstGeom prst="line">
              <a:avLst/>
            </a:prstGeom>
            <a:ln w="19050" cap="flat" cmpd="sng">
              <a:solidFill>
                <a:schemeClr val="tx1"/>
              </a:solidFill>
              <a:prstDash val="solid"/>
              <a:headEnd type="none" w="med" len="med"/>
              <a:tailEnd type="none" w="med" len="med"/>
            </a:ln>
          </p:spPr>
        </p:sp>
        <p:sp>
          <p:nvSpPr>
            <p:cNvPr id="53260" name="Text Box 2"/>
            <p:cNvSpPr txBox="1"/>
            <p:nvPr/>
          </p:nvSpPr>
          <p:spPr>
            <a:xfrm>
              <a:off x="5230" y="2520"/>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3261" name="Line 13"/>
            <p:cNvSpPr/>
            <p:nvPr/>
          </p:nvSpPr>
          <p:spPr>
            <a:xfrm>
              <a:off x="2908" y="1437"/>
              <a:ext cx="0" cy="2086"/>
            </a:xfrm>
            <a:prstGeom prst="line">
              <a:avLst/>
            </a:prstGeom>
            <a:ln w="19050" cap="flat" cmpd="sng">
              <a:solidFill>
                <a:schemeClr val="tx1"/>
              </a:solidFill>
              <a:prstDash val="solid"/>
              <a:headEnd type="none" w="med" len="med"/>
              <a:tailEnd type="none" w="med" len="med"/>
            </a:ln>
          </p:spPr>
        </p:sp>
        <p:sp>
          <p:nvSpPr>
            <p:cNvPr id="53262" name="Line 15"/>
            <p:cNvSpPr/>
            <p:nvPr/>
          </p:nvSpPr>
          <p:spPr>
            <a:xfrm>
              <a:off x="2818" y="3523"/>
              <a:ext cx="181" cy="0"/>
            </a:xfrm>
            <a:prstGeom prst="line">
              <a:avLst/>
            </a:prstGeom>
            <a:ln w="28575" cap="flat" cmpd="sng">
              <a:solidFill>
                <a:schemeClr val="tx1"/>
              </a:solidFill>
              <a:prstDash val="solid"/>
              <a:headEnd type="none" w="med" len="med"/>
              <a:tailEnd type="none" w="med" len="med"/>
            </a:ln>
          </p:spPr>
        </p:sp>
        <p:sp>
          <p:nvSpPr>
            <p:cNvPr id="53263" name="AutoShape 4"/>
            <p:cNvSpPr/>
            <p:nvPr/>
          </p:nvSpPr>
          <p:spPr>
            <a:xfrm rot="5400000">
              <a:off x="3765" y="1318"/>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264" name="Line 5"/>
            <p:cNvSpPr/>
            <p:nvPr/>
          </p:nvSpPr>
          <p:spPr>
            <a:xfrm>
              <a:off x="3682" y="1257"/>
              <a:ext cx="376" cy="0"/>
            </a:xfrm>
            <a:prstGeom prst="line">
              <a:avLst/>
            </a:prstGeom>
            <a:ln w="19050" cap="flat" cmpd="sng">
              <a:solidFill>
                <a:schemeClr val="tx1"/>
              </a:solidFill>
              <a:prstDash val="solid"/>
              <a:headEnd type="none" w="med" len="med"/>
              <a:tailEnd type="none" w="med" len="med"/>
            </a:ln>
          </p:spPr>
        </p:sp>
        <p:sp>
          <p:nvSpPr>
            <p:cNvPr id="53265" name="Line 6"/>
            <p:cNvSpPr/>
            <p:nvPr/>
          </p:nvSpPr>
          <p:spPr>
            <a:xfrm rot="5400000">
              <a:off x="3743" y="1571"/>
              <a:ext cx="627" cy="0"/>
            </a:xfrm>
            <a:prstGeom prst="line">
              <a:avLst/>
            </a:prstGeom>
            <a:ln w="19050" cap="flat" cmpd="sng">
              <a:solidFill>
                <a:srgbClr val="000000"/>
              </a:solidFill>
              <a:prstDash val="solid"/>
              <a:headEnd type="none" w="med" len="med"/>
              <a:tailEnd type="none" w="med" len="med"/>
            </a:ln>
          </p:spPr>
        </p:sp>
        <p:sp>
          <p:nvSpPr>
            <p:cNvPr id="53266" name="Line 7"/>
            <p:cNvSpPr/>
            <p:nvPr/>
          </p:nvSpPr>
          <p:spPr>
            <a:xfrm rot="5400000">
              <a:off x="3367" y="1571"/>
              <a:ext cx="627" cy="0"/>
            </a:xfrm>
            <a:prstGeom prst="line">
              <a:avLst/>
            </a:prstGeom>
            <a:ln w="19050" cap="flat" cmpd="sng">
              <a:solidFill>
                <a:srgbClr val="000000"/>
              </a:solidFill>
              <a:prstDash val="solid"/>
              <a:headEnd type="none" w="med" len="med"/>
              <a:tailEnd type="none" w="med" len="med"/>
            </a:ln>
          </p:spPr>
        </p:sp>
        <p:sp>
          <p:nvSpPr>
            <p:cNvPr id="53267" name="Text Box 8"/>
            <p:cNvSpPr txBox="1"/>
            <p:nvPr/>
          </p:nvSpPr>
          <p:spPr>
            <a:xfrm>
              <a:off x="3889" y="1274"/>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268" name="Text Box 9"/>
            <p:cNvSpPr txBox="1"/>
            <p:nvPr/>
          </p:nvSpPr>
          <p:spPr>
            <a:xfrm>
              <a:off x="3714" y="1664"/>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269" name="Text Box 10"/>
            <p:cNvSpPr txBox="1"/>
            <p:nvPr/>
          </p:nvSpPr>
          <p:spPr>
            <a:xfrm>
              <a:off x="3720" y="1378"/>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3270" name="Text Box 11"/>
            <p:cNvSpPr txBox="1"/>
            <p:nvPr/>
          </p:nvSpPr>
          <p:spPr>
            <a:xfrm>
              <a:off x="3942" y="1518"/>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271" name="Text Box 12"/>
            <p:cNvSpPr txBox="1"/>
            <p:nvPr/>
          </p:nvSpPr>
          <p:spPr>
            <a:xfrm>
              <a:off x="3860" y="1673"/>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53272" name="Oval 14"/>
            <p:cNvSpPr/>
            <p:nvPr/>
          </p:nvSpPr>
          <p:spPr>
            <a:xfrm>
              <a:off x="4224" y="1717"/>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273" name="Line 16"/>
            <p:cNvSpPr/>
            <p:nvPr/>
          </p:nvSpPr>
          <p:spPr>
            <a:xfrm>
              <a:off x="4062" y="1617"/>
              <a:ext cx="479" cy="0"/>
            </a:xfrm>
            <a:prstGeom prst="line">
              <a:avLst/>
            </a:prstGeom>
            <a:ln w="19050" cap="flat" cmpd="sng">
              <a:solidFill>
                <a:schemeClr val="tx1"/>
              </a:solidFill>
              <a:prstDash val="solid"/>
              <a:headEnd type="none" w="med" len="med"/>
              <a:tailEnd type="none" w="med" len="med"/>
            </a:ln>
          </p:spPr>
        </p:sp>
        <p:sp>
          <p:nvSpPr>
            <p:cNvPr id="53274" name="Line 44"/>
            <p:cNvSpPr/>
            <p:nvPr/>
          </p:nvSpPr>
          <p:spPr>
            <a:xfrm flipH="1">
              <a:off x="3045" y="1754"/>
              <a:ext cx="635" cy="0"/>
            </a:xfrm>
            <a:prstGeom prst="line">
              <a:avLst/>
            </a:prstGeom>
            <a:ln w="19050" cap="flat" cmpd="sng">
              <a:solidFill>
                <a:srgbClr val="000000"/>
              </a:solidFill>
              <a:prstDash val="solid"/>
              <a:headEnd type="none" w="med" len="med"/>
              <a:tailEnd type="none" w="med" len="med"/>
            </a:ln>
          </p:spPr>
        </p:sp>
        <p:sp>
          <p:nvSpPr>
            <p:cNvPr id="53275" name="Line 73"/>
            <p:cNvSpPr/>
            <p:nvPr/>
          </p:nvSpPr>
          <p:spPr>
            <a:xfrm flipH="1">
              <a:off x="4678" y="1618"/>
              <a:ext cx="317" cy="0"/>
            </a:xfrm>
            <a:prstGeom prst="line">
              <a:avLst/>
            </a:prstGeom>
            <a:ln w="19050" cap="flat" cmpd="sng">
              <a:solidFill>
                <a:srgbClr val="000000"/>
              </a:solidFill>
              <a:prstDash val="solid"/>
              <a:headEnd type="none" w="med" len="med"/>
              <a:tailEnd type="none" w="med" len="med"/>
            </a:ln>
          </p:spPr>
        </p:sp>
        <p:sp>
          <p:nvSpPr>
            <p:cNvPr id="53276" name="Line 81"/>
            <p:cNvSpPr/>
            <p:nvPr/>
          </p:nvSpPr>
          <p:spPr>
            <a:xfrm>
              <a:off x="3685" y="1891"/>
              <a:ext cx="376" cy="0"/>
            </a:xfrm>
            <a:prstGeom prst="line">
              <a:avLst/>
            </a:prstGeom>
            <a:ln w="19050" cap="flat" cmpd="sng">
              <a:solidFill>
                <a:schemeClr val="tx1"/>
              </a:solidFill>
              <a:prstDash val="solid"/>
              <a:headEnd type="none" w="med" len="med"/>
              <a:tailEnd type="none" w="med" len="med"/>
            </a:ln>
          </p:spPr>
        </p:sp>
        <p:sp>
          <p:nvSpPr>
            <p:cNvPr id="53277" name="Line 82"/>
            <p:cNvSpPr/>
            <p:nvPr/>
          </p:nvSpPr>
          <p:spPr>
            <a:xfrm>
              <a:off x="3544" y="1119"/>
              <a:ext cx="680" cy="0"/>
            </a:xfrm>
            <a:prstGeom prst="line">
              <a:avLst/>
            </a:prstGeom>
            <a:ln w="19050" cap="flat" cmpd="sng">
              <a:solidFill>
                <a:schemeClr val="tx1"/>
              </a:solidFill>
              <a:prstDash val="solid"/>
              <a:headEnd type="none" w="med" len="med"/>
              <a:tailEnd type="none" w="med" len="med"/>
            </a:ln>
          </p:spPr>
        </p:sp>
        <p:sp>
          <p:nvSpPr>
            <p:cNvPr id="53278" name="Line 83"/>
            <p:cNvSpPr/>
            <p:nvPr/>
          </p:nvSpPr>
          <p:spPr>
            <a:xfrm>
              <a:off x="3536" y="1119"/>
              <a:ext cx="0" cy="319"/>
            </a:xfrm>
            <a:prstGeom prst="line">
              <a:avLst/>
            </a:prstGeom>
            <a:ln w="19050" cap="flat" cmpd="sng">
              <a:solidFill>
                <a:schemeClr val="tx1"/>
              </a:solidFill>
              <a:prstDash val="solid"/>
              <a:headEnd type="none" w="med" len="med"/>
              <a:tailEnd type="none" w="med" len="med"/>
            </a:ln>
          </p:spPr>
        </p:sp>
        <p:sp>
          <p:nvSpPr>
            <p:cNvPr id="53279" name="Line 85"/>
            <p:cNvSpPr/>
            <p:nvPr/>
          </p:nvSpPr>
          <p:spPr>
            <a:xfrm>
              <a:off x="4224" y="1119"/>
              <a:ext cx="0" cy="499"/>
            </a:xfrm>
            <a:prstGeom prst="line">
              <a:avLst/>
            </a:prstGeom>
            <a:ln w="19050" cap="flat" cmpd="sng">
              <a:solidFill>
                <a:schemeClr val="tx1"/>
              </a:solidFill>
              <a:prstDash val="solid"/>
              <a:headEnd type="none" w="med" len="med"/>
              <a:tailEnd type="none" w="med" len="med"/>
            </a:ln>
          </p:spPr>
        </p:sp>
        <p:sp>
          <p:nvSpPr>
            <p:cNvPr id="53280" name="Text Box 96"/>
            <p:cNvSpPr txBox="1"/>
            <p:nvPr/>
          </p:nvSpPr>
          <p:spPr>
            <a:xfrm>
              <a:off x="3782" y="84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3281" name="Text Box 103"/>
            <p:cNvSpPr txBox="1"/>
            <p:nvPr/>
          </p:nvSpPr>
          <p:spPr>
            <a:xfrm>
              <a:off x="4176" y="1736"/>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A</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3282" name="Line 150"/>
            <p:cNvSpPr/>
            <p:nvPr/>
          </p:nvSpPr>
          <p:spPr>
            <a:xfrm>
              <a:off x="2908" y="1437"/>
              <a:ext cx="772" cy="0"/>
            </a:xfrm>
            <a:prstGeom prst="line">
              <a:avLst/>
            </a:prstGeom>
            <a:ln w="19050" cap="flat" cmpd="sng">
              <a:solidFill>
                <a:schemeClr val="tx1"/>
              </a:solidFill>
              <a:prstDash val="solid"/>
              <a:headEnd type="none" w="med" len="med"/>
              <a:tailEnd type="none" w="med" len="med"/>
            </a:ln>
          </p:spPr>
        </p:sp>
        <p:sp>
          <p:nvSpPr>
            <p:cNvPr id="53283" name="Text Box 151"/>
            <p:cNvSpPr txBox="1"/>
            <p:nvPr/>
          </p:nvSpPr>
          <p:spPr>
            <a:xfrm>
              <a:off x="3186" y="117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3284" name="Rectangle 152"/>
            <p:cNvSpPr/>
            <p:nvPr/>
          </p:nvSpPr>
          <p:spPr>
            <a:xfrm>
              <a:off x="4451" y="1504"/>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3285" name="Line 153"/>
            <p:cNvSpPr/>
            <p:nvPr/>
          </p:nvSpPr>
          <p:spPr>
            <a:xfrm flipV="1">
              <a:off x="4536" y="1527"/>
              <a:ext cx="136" cy="91"/>
            </a:xfrm>
            <a:prstGeom prst="line">
              <a:avLst/>
            </a:prstGeom>
            <a:ln w="19050" cap="flat" cmpd="sng">
              <a:solidFill>
                <a:schemeClr val="tx1"/>
              </a:solidFill>
              <a:prstDash val="solid"/>
              <a:headEnd type="none" w="med" len="med"/>
              <a:tailEnd type="none" w="med" len="med"/>
            </a:ln>
          </p:spPr>
        </p:sp>
        <p:sp>
          <p:nvSpPr>
            <p:cNvPr id="53286" name="Line 154"/>
            <p:cNvSpPr/>
            <p:nvPr/>
          </p:nvSpPr>
          <p:spPr>
            <a:xfrm flipH="1">
              <a:off x="4269" y="1733"/>
              <a:ext cx="181" cy="0"/>
            </a:xfrm>
            <a:prstGeom prst="line">
              <a:avLst/>
            </a:prstGeom>
            <a:ln w="19050" cap="flat" cmpd="sng">
              <a:solidFill>
                <a:srgbClr val="000000"/>
              </a:solidFill>
              <a:prstDash val="solid"/>
              <a:headEnd type="none" w="med" len="med"/>
              <a:tailEnd type="none" w="med" len="med"/>
            </a:ln>
          </p:spPr>
        </p:sp>
        <p:sp>
          <p:nvSpPr>
            <p:cNvPr id="53287" name="AutoShape 157"/>
            <p:cNvSpPr/>
            <p:nvPr/>
          </p:nvSpPr>
          <p:spPr>
            <a:xfrm rot="5400000">
              <a:off x="3765" y="2281"/>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288" name="Line 158"/>
            <p:cNvSpPr/>
            <p:nvPr/>
          </p:nvSpPr>
          <p:spPr>
            <a:xfrm>
              <a:off x="3682" y="2220"/>
              <a:ext cx="376" cy="0"/>
            </a:xfrm>
            <a:prstGeom prst="line">
              <a:avLst/>
            </a:prstGeom>
            <a:ln w="19050" cap="flat" cmpd="sng">
              <a:solidFill>
                <a:schemeClr val="tx1"/>
              </a:solidFill>
              <a:prstDash val="solid"/>
              <a:headEnd type="none" w="med" len="med"/>
              <a:tailEnd type="none" w="med" len="med"/>
            </a:ln>
          </p:spPr>
        </p:sp>
        <p:sp>
          <p:nvSpPr>
            <p:cNvPr id="53289" name="Line 159"/>
            <p:cNvSpPr/>
            <p:nvPr/>
          </p:nvSpPr>
          <p:spPr>
            <a:xfrm rot="5400000">
              <a:off x="3743" y="2534"/>
              <a:ext cx="627" cy="0"/>
            </a:xfrm>
            <a:prstGeom prst="line">
              <a:avLst/>
            </a:prstGeom>
            <a:ln w="19050" cap="flat" cmpd="sng">
              <a:solidFill>
                <a:srgbClr val="000000"/>
              </a:solidFill>
              <a:prstDash val="solid"/>
              <a:headEnd type="none" w="med" len="med"/>
              <a:tailEnd type="none" w="med" len="med"/>
            </a:ln>
          </p:spPr>
        </p:sp>
        <p:sp>
          <p:nvSpPr>
            <p:cNvPr id="53290" name="Line 160"/>
            <p:cNvSpPr/>
            <p:nvPr/>
          </p:nvSpPr>
          <p:spPr>
            <a:xfrm rot="5400000">
              <a:off x="3367" y="2534"/>
              <a:ext cx="627" cy="0"/>
            </a:xfrm>
            <a:prstGeom prst="line">
              <a:avLst/>
            </a:prstGeom>
            <a:ln w="19050" cap="flat" cmpd="sng">
              <a:solidFill>
                <a:srgbClr val="000000"/>
              </a:solidFill>
              <a:prstDash val="solid"/>
              <a:headEnd type="none" w="med" len="med"/>
              <a:tailEnd type="none" w="med" len="med"/>
            </a:ln>
          </p:spPr>
        </p:sp>
        <p:sp>
          <p:nvSpPr>
            <p:cNvPr id="53291" name="Text Box 161"/>
            <p:cNvSpPr txBox="1"/>
            <p:nvPr/>
          </p:nvSpPr>
          <p:spPr>
            <a:xfrm>
              <a:off x="3889" y="2237"/>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292" name="Text Box 162"/>
            <p:cNvSpPr txBox="1"/>
            <p:nvPr/>
          </p:nvSpPr>
          <p:spPr>
            <a:xfrm>
              <a:off x="3714" y="2627"/>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293" name="Text Box 163"/>
            <p:cNvSpPr txBox="1"/>
            <p:nvPr/>
          </p:nvSpPr>
          <p:spPr>
            <a:xfrm>
              <a:off x="3720" y="2341"/>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3294" name="Text Box 164"/>
            <p:cNvSpPr txBox="1"/>
            <p:nvPr/>
          </p:nvSpPr>
          <p:spPr>
            <a:xfrm>
              <a:off x="3942" y="2481"/>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295" name="Text Box 165"/>
            <p:cNvSpPr txBox="1"/>
            <p:nvPr/>
          </p:nvSpPr>
          <p:spPr>
            <a:xfrm>
              <a:off x="3861" y="2636"/>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53296" name="Oval 166"/>
            <p:cNvSpPr/>
            <p:nvPr/>
          </p:nvSpPr>
          <p:spPr>
            <a:xfrm>
              <a:off x="4224" y="268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297" name="Line 167"/>
            <p:cNvSpPr/>
            <p:nvPr/>
          </p:nvSpPr>
          <p:spPr>
            <a:xfrm>
              <a:off x="4062" y="2580"/>
              <a:ext cx="479" cy="0"/>
            </a:xfrm>
            <a:prstGeom prst="line">
              <a:avLst/>
            </a:prstGeom>
            <a:ln w="19050" cap="flat" cmpd="sng">
              <a:solidFill>
                <a:schemeClr val="tx1"/>
              </a:solidFill>
              <a:prstDash val="solid"/>
              <a:headEnd type="none" w="med" len="med"/>
              <a:tailEnd type="none" w="med" len="med"/>
            </a:ln>
          </p:spPr>
        </p:sp>
        <p:sp>
          <p:nvSpPr>
            <p:cNvPr id="53298" name="Line 168"/>
            <p:cNvSpPr/>
            <p:nvPr/>
          </p:nvSpPr>
          <p:spPr>
            <a:xfrm flipH="1">
              <a:off x="2744" y="2717"/>
              <a:ext cx="936" cy="0"/>
            </a:xfrm>
            <a:prstGeom prst="line">
              <a:avLst/>
            </a:prstGeom>
            <a:ln w="19050" cap="flat" cmpd="sng">
              <a:solidFill>
                <a:srgbClr val="000000"/>
              </a:solidFill>
              <a:prstDash val="solid"/>
              <a:headEnd type="none" w="med" len="med"/>
              <a:tailEnd type="none" w="med" len="med"/>
            </a:ln>
          </p:spPr>
        </p:sp>
        <p:sp>
          <p:nvSpPr>
            <p:cNvPr id="53299" name="Line 170"/>
            <p:cNvSpPr/>
            <p:nvPr/>
          </p:nvSpPr>
          <p:spPr>
            <a:xfrm>
              <a:off x="3685" y="2854"/>
              <a:ext cx="376" cy="0"/>
            </a:xfrm>
            <a:prstGeom prst="line">
              <a:avLst/>
            </a:prstGeom>
            <a:ln w="19050" cap="flat" cmpd="sng">
              <a:solidFill>
                <a:schemeClr val="tx1"/>
              </a:solidFill>
              <a:prstDash val="solid"/>
              <a:headEnd type="none" w="med" len="med"/>
              <a:tailEnd type="none" w="med" len="med"/>
            </a:ln>
          </p:spPr>
        </p:sp>
        <p:sp>
          <p:nvSpPr>
            <p:cNvPr id="53300" name="Line 171"/>
            <p:cNvSpPr/>
            <p:nvPr/>
          </p:nvSpPr>
          <p:spPr>
            <a:xfrm>
              <a:off x="3544" y="2072"/>
              <a:ext cx="680" cy="0"/>
            </a:xfrm>
            <a:prstGeom prst="line">
              <a:avLst/>
            </a:prstGeom>
            <a:ln w="19050" cap="flat" cmpd="sng">
              <a:solidFill>
                <a:schemeClr val="tx1"/>
              </a:solidFill>
              <a:prstDash val="solid"/>
              <a:headEnd type="none" w="med" len="med"/>
              <a:tailEnd type="none" w="med" len="med"/>
            </a:ln>
          </p:spPr>
        </p:sp>
        <p:sp>
          <p:nvSpPr>
            <p:cNvPr id="53301" name="Line 172"/>
            <p:cNvSpPr/>
            <p:nvPr/>
          </p:nvSpPr>
          <p:spPr>
            <a:xfrm>
              <a:off x="3536" y="2072"/>
              <a:ext cx="0" cy="329"/>
            </a:xfrm>
            <a:prstGeom prst="line">
              <a:avLst/>
            </a:prstGeom>
            <a:ln w="19050" cap="flat" cmpd="sng">
              <a:solidFill>
                <a:schemeClr val="tx1"/>
              </a:solidFill>
              <a:prstDash val="solid"/>
              <a:headEnd type="none" w="med" len="med"/>
              <a:tailEnd type="none" w="med" len="med"/>
            </a:ln>
          </p:spPr>
        </p:sp>
        <p:sp>
          <p:nvSpPr>
            <p:cNvPr id="53302" name="Line 174"/>
            <p:cNvSpPr/>
            <p:nvPr/>
          </p:nvSpPr>
          <p:spPr>
            <a:xfrm>
              <a:off x="4224" y="2072"/>
              <a:ext cx="0" cy="510"/>
            </a:xfrm>
            <a:prstGeom prst="line">
              <a:avLst/>
            </a:prstGeom>
            <a:ln w="19050" cap="flat" cmpd="sng">
              <a:solidFill>
                <a:schemeClr val="tx1"/>
              </a:solidFill>
              <a:prstDash val="solid"/>
              <a:headEnd type="none" w="med" len="med"/>
              <a:tailEnd type="none" w="med" len="med"/>
            </a:ln>
          </p:spPr>
        </p:sp>
        <p:sp>
          <p:nvSpPr>
            <p:cNvPr id="53303" name="Text Box 175"/>
            <p:cNvSpPr txBox="1"/>
            <p:nvPr/>
          </p:nvSpPr>
          <p:spPr>
            <a:xfrm>
              <a:off x="3550" y="1859"/>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3304" name="Text Box 176"/>
            <p:cNvSpPr txBox="1"/>
            <p:nvPr/>
          </p:nvSpPr>
          <p:spPr>
            <a:xfrm>
              <a:off x="4176" y="2699"/>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B</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3305" name="Text Box 179"/>
            <p:cNvSpPr txBox="1"/>
            <p:nvPr/>
          </p:nvSpPr>
          <p:spPr>
            <a:xfrm>
              <a:off x="3186" y="214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3306" name="Rectangle 180"/>
            <p:cNvSpPr/>
            <p:nvPr/>
          </p:nvSpPr>
          <p:spPr>
            <a:xfrm>
              <a:off x="4451" y="2467"/>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3307" name="Line 181"/>
            <p:cNvSpPr/>
            <p:nvPr/>
          </p:nvSpPr>
          <p:spPr>
            <a:xfrm flipV="1">
              <a:off x="4536" y="2490"/>
              <a:ext cx="136" cy="91"/>
            </a:xfrm>
            <a:prstGeom prst="line">
              <a:avLst/>
            </a:prstGeom>
            <a:ln w="19050" cap="flat" cmpd="sng">
              <a:solidFill>
                <a:schemeClr val="tx1"/>
              </a:solidFill>
              <a:prstDash val="solid"/>
              <a:headEnd type="none" w="med" len="med"/>
              <a:tailEnd type="none" w="med" len="med"/>
            </a:ln>
          </p:spPr>
        </p:sp>
        <p:sp>
          <p:nvSpPr>
            <p:cNvPr id="53308" name="Line 182"/>
            <p:cNvSpPr/>
            <p:nvPr/>
          </p:nvSpPr>
          <p:spPr>
            <a:xfrm flipH="1">
              <a:off x="4269" y="2696"/>
              <a:ext cx="181" cy="0"/>
            </a:xfrm>
            <a:prstGeom prst="line">
              <a:avLst/>
            </a:prstGeom>
            <a:ln w="19050" cap="flat" cmpd="sng">
              <a:solidFill>
                <a:srgbClr val="000000"/>
              </a:solidFill>
              <a:prstDash val="solid"/>
              <a:headEnd type="none" w="med" len="med"/>
              <a:tailEnd type="none" w="med" len="med"/>
            </a:ln>
          </p:spPr>
        </p:sp>
        <p:sp>
          <p:nvSpPr>
            <p:cNvPr id="53309" name="AutoShape 184"/>
            <p:cNvSpPr/>
            <p:nvPr/>
          </p:nvSpPr>
          <p:spPr>
            <a:xfrm rot="5400000">
              <a:off x="3765" y="3245"/>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10" name="Line 185"/>
            <p:cNvSpPr/>
            <p:nvPr/>
          </p:nvSpPr>
          <p:spPr>
            <a:xfrm>
              <a:off x="3682" y="3184"/>
              <a:ext cx="376" cy="0"/>
            </a:xfrm>
            <a:prstGeom prst="line">
              <a:avLst/>
            </a:prstGeom>
            <a:ln w="19050" cap="flat" cmpd="sng">
              <a:solidFill>
                <a:schemeClr val="tx1"/>
              </a:solidFill>
              <a:prstDash val="solid"/>
              <a:headEnd type="none" w="med" len="med"/>
              <a:tailEnd type="none" w="med" len="med"/>
            </a:ln>
          </p:spPr>
        </p:sp>
        <p:sp>
          <p:nvSpPr>
            <p:cNvPr id="53311" name="Line 186"/>
            <p:cNvSpPr/>
            <p:nvPr/>
          </p:nvSpPr>
          <p:spPr>
            <a:xfrm rot="5400000">
              <a:off x="3743" y="3498"/>
              <a:ext cx="627" cy="0"/>
            </a:xfrm>
            <a:prstGeom prst="line">
              <a:avLst/>
            </a:prstGeom>
            <a:ln w="19050" cap="flat" cmpd="sng">
              <a:solidFill>
                <a:srgbClr val="000000"/>
              </a:solidFill>
              <a:prstDash val="solid"/>
              <a:headEnd type="none" w="med" len="med"/>
              <a:tailEnd type="none" w="med" len="med"/>
            </a:ln>
          </p:spPr>
        </p:sp>
        <p:sp>
          <p:nvSpPr>
            <p:cNvPr id="53312" name="Line 187"/>
            <p:cNvSpPr/>
            <p:nvPr/>
          </p:nvSpPr>
          <p:spPr>
            <a:xfrm rot="5400000">
              <a:off x="3367" y="3498"/>
              <a:ext cx="627" cy="0"/>
            </a:xfrm>
            <a:prstGeom prst="line">
              <a:avLst/>
            </a:prstGeom>
            <a:ln w="19050" cap="flat" cmpd="sng">
              <a:solidFill>
                <a:srgbClr val="000000"/>
              </a:solidFill>
              <a:prstDash val="solid"/>
              <a:headEnd type="none" w="med" len="med"/>
              <a:tailEnd type="none" w="med" len="med"/>
            </a:ln>
          </p:spPr>
        </p:sp>
        <p:sp>
          <p:nvSpPr>
            <p:cNvPr id="53313" name="Text Box 188"/>
            <p:cNvSpPr txBox="1"/>
            <p:nvPr/>
          </p:nvSpPr>
          <p:spPr>
            <a:xfrm>
              <a:off x="3889" y="3201"/>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314" name="Text Box 189"/>
            <p:cNvSpPr txBox="1"/>
            <p:nvPr/>
          </p:nvSpPr>
          <p:spPr>
            <a:xfrm>
              <a:off x="3714" y="3591"/>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315" name="Text Box 190"/>
            <p:cNvSpPr txBox="1"/>
            <p:nvPr/>
          </p:nvSpPr>
          <p:spPr>
            <a:xfrm>
              <a:off x="3720" y="3305"/>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3316" name="Text Box 191"/>
            <p:cNvSpPr txBox="1"/>
            <p:nvPr/>
          </p:nvSpPr>
          <p:spPr>
            <a:xfrm>
              <a:off x="3942" y="3445"/>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3317" name="Text Box 192"/>
            <p:cNvSpPr txBox="1"/>
            <p:nvPr/>
          </p:nvSpPr>
          <p:spPr>
            <a:xfrm>
              <a:off x="3860" y="3600"/>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3</a:t>
              </a:r>
            </a:p>
          </p:txBody>
        </p:sp>
        <p:sp>
          <p:nvSpPr>
            <p:cNvPr id="53318" name="Oval 193"/>
            <p:cNvSpPr/>
            <p:nvPr/>
          </p:nvSpPr>
          <p:spPr>
            <a:xfrm>
              <a:off x="4224" y="3644"/>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19" name="Line 194"/>
            <p:cNvSpPr/>
            <p:nvPr/>
          </p:nvSpPr>
          <p:spPr>
            <a:xfrm>
              <a:off x="4062" y="3544"/>
              <a:ext cx="479" cy="0"/>
            </a:xfrm>
            <a:prstGeom prst="line">
              <a:avLst/>
            </a:prstGeom>
            <a:ln w="19050" cap="flat" cmpd="sng">
              <a:solidFill>
                <a:schemeClr val="tx1"/>
              </a:solidFill>
              <a:prstDash val="solid"/>
              <a:headEnd type="none" w="med" len="med"/>
              <a:tailEnd type="none" w="med" len="med"/>
            </a:ln>
          </p:spPr>
        </p:sp>
        <p:sp>
          <p:nvSpPr>
            <p:cNvPr id="53320" name="Line 195"/>
            <p:cNvSpPr/>
            <p:nvPr/>
          </p:nvSpPr>
          <p:spPr>
            <a:xfrm flipH="1">
              <a:off x="3045" y="3681"/>
              <a:ext cx="635" cy="0"/>
            </a:xfrm>
            <a:prstGeom prst="line">
              <a:avLst/>
            </a:prstGeom>
            <a:ln w="19050" cap="flat" cmpd="sng">
              <a:solidFill>
                <a:srgbClr val="000000"/>
              </a:solidFill>
              <a:prstDash val="solid"/>
              <a:headEnd type="none" w="med" len="med"/>
              <a:tailEnd type="none" w="med" len="med"/>
            </a:ln>
          </p:spPr>
        </p:sp>
        <p:sp>
          <p:nvSpPr>
            <p:cNvPr id="53321" name="Line 196"/>
            <p:cNvSpPr/>
            <p:nvPr/>
          </p:nvSpPr>
          <p:spPr>
            <a:xfrm flipH="1">
              <a:off x="4678" y="3545"/>
              <a:ext cx="317" cy="0"/>
            </a:xfrm>
            <a:prstGeom prst="line">
              <a:avLst/>
            </a:prstGeom>
            <a:ln w="19050" cap="flat" cmpd="sng">
              <a:solidFill>
                <a:srgbClr val="000000"/>
              </a:solidFill>
              <a:prstDash val="solid"/>
              <a:headEnd type="none" w="med" len="med"/>
              <a:tailEnd type="none" w="med" len="med"/>
            </a:ln>
          </p:spPr>
        </p:sp>
        <p:sp>
          <p:nvSpPr>
            <p:cNvPr id="53322" name="Line 197"/>
            <p:cNvSpPr/>
            <p:nvPr/>
          </p:nvSpPr>
          <p:spPr>
            <a:xfrm>
              <a:off x="3685" y="3818"/>
              <a:ext cx="376" cy="0"/>
            </a:xfrm>
            <a:prstGeom prst="line">
              <a:avLst/>
            </a:prstGeom>
            <a:ln w="19050" cap="flat" cmpd="sng">
              <a:solidFill>
                <a:schemeClr val="tx1"/>
              </a:solidFill>
              <a:prstDash val="solid"/>
              <a:headEnd type="none" w="med" len="med"/>
              <a:tailEnd type="none" w="med" len="med"/>
            </a:ln>
          </p:spPr>
        </p:sp>
        <p:sp>
          <p:nvSpPr>
            <p:cNvPr id="53323" name="Line 198"/>
            <p:cNvSpPr/>
            <p:nvPr/>
          </p:nvSpPr>
          <p:spPr>
            <a:xfrm>
              <a:off x="3544" y="3024"/>
              <a:ext cx="680" cy="0"/>
            </a:xfrm>
            <a:prstGeom prst="line">
              <a:avLst/>
            </a:prstGeom>
            <a:ln w="19050" cap="flat" cmpd="sng">
              <a:solidFill>
                <a:schemeClr val="tx1"/>
              </a:solidFill>
              <a:prstDash val="solid"/>
              <a:headEnd type="none" w="med" len="med"/>
              <a:tailEnd type="none" w="med" len="med"/>
            </a:ln>
          </p:spPr>
        </p:sp>
        <p:sp>
          <p:nvSpPr>
            <p:cNvPr id="53324" name="Line 199"/>
            <p:cNvSpPr/>
            <p:nvPr/>
          </p:nvSpPr>
          <p:spPr>
            <a:xfrm>
              <a:off x="3536" y="3024"/>
              <a:ext cx="0" cy="341"/>
            </a:xfrm>
            <a:prstGeom prst="line">
              <a:avLst/>
            </a:prstGeom>
            <a:ln w="19050" cap="flat" cmpd="sng">
              <a:solidFill>
                <a:schemeClr val="tx1"/>
              </a:solidFill>
              <a:prstDash val="solid"/>
              <a:headEnd type="none" w="med" len="med"/>
              <a:tailEnd type="none" w="med" len="med"/>
            </a:ln>
          </p:spPr>
        </p:sp>
        <p:sp>
          <p:nvSpPr>
            <p:cNvPr id="53325" name="Line 201"/>
            <p:cNvSpPr/>
            <p:nvPr/>
          </p:nvSpPr>
          <p:spPr>
            <a:xfrm>
              <a:off x="4224" y="3024"/>
              <a:ext cx="0" cy="522"/>
            </a:xfrm>
            <a:prstGeom prst="line">
              <a:avLst/>
            </a:prstGeom>
            <a:ln w="19050" cap="flat" cmpd="sng">
              <a:solidFill>
                <a:schemeClr val="tx1"/>
              </a:solidFill>
              <a:prstDash val="solid"/>
              <a:headEnd type="none" w="med" len="med"/>
              <a:tailEnd type="none" w="med" len="med"/>
            </a:ln>
          </p:spPr>
        </p:sp>
        <p:sp>
          <p:nvSpPr>
            <p:cNvPr id="53326" name="Text Box 202"/>
            <p:cNvSpPr txBox="1"/>
            <p:nvPr/>
          </p:nvSpPr>
          <p:spPr>
            <a:xfrm>
              <a:off x="3562" y="281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6</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3327" name="Text Box 203"/>
            <p:cNvSpPr txBox="1"/>
            <p:nvPr/>
          </p:nvSpPr>
          <p:spPr>
            <a:xfrm>
              <a:off x="4171" y="3663"/>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C</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3328" name="Line 204"/>
            <p:cNvSpPr/>
            <p:nvPr/>
          </p:nvSpPr>
          <p:spPr>
            <a:xfrm>
              <a:off x="2908" y="3364"/>
              <a:ext cx="772" cy="0"/>
            </a:xfrm>
            <a:prstGeom prst="line">
              <a:avLst/>
            </a:prstGeom>
            <a:ln w="19050" cap="flat" cmpd="sng">
              <a:solidFill>
                <a:schemeClr val="tx1"/>
              </a:solidFill>
              <a:prstDash val="solid"/>
              <a:headEnd type="none" w="med" len="med"/>
              <a:tailEnd type="none" w="med" len="med"/>
            </a:ln>
          </p:spPr>
        </p:sp>
        <p:sp>
          <p:nvSpPr>
            <p:cNvPr id="53329" name="Text Box 206"/>
            <p:cNvSpPr txBox="1"/>
            <p:nvPr/>
          </p:nvSpPr>
          <p:spPr>
            <a:xfrm>
              <a:off x="3194" y="3105"/>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3330" name="Rectangle 207"/>
            <p:cNvSpPr/>
            <p:nvPr/>
          </p:nvSpPr>
          <p:spPr>
            <a:xfrm>
              <a:off x="4451" y="3431"/>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3331" name="Line 208"/>
            <p:cNvSpPr/>
            <p:nvPr/>
          </p:nvSpPr>
          <p:spPr>
            <a:xfrm flipV="1">
              <a:off x="4536" y="3454"/>
              <a:ext cx="136" cy="91"/>
            </a:xfrm>
            <a:prstGeom prst="line">
              <a:avLst/>
            </a:prstGeom>
            <a:ln w="19050" cap="flat" cmpd="sng">
              <a:solidFill>
                <a:schemeClr val="tx1"/>
              </a:solidFill>
              <a:prstDash val="solid"/>
              <a:headEnd type="none" w="med" len="med"/>
              <a:tailEnd type="none" w="med" len="med"/>
            </a:ln>
          </p:spPr>
        </p:sp>
        <p:sp>
          <p:nvSpPr>
            <p:cNvPr id="53332" name="Line 209"/>
            <p:cNvSpPr/>
            <p:nvPr/>
          </p:nvSpPr>
          <p:spPr>
            <a:xfrm flipH="1">
              <a:off x="4269" y="3660"/>
              <a:ext cx="181" cy="0"/>
            </a:xfrm>
            <a:prstGeom prst="line">
              <a:avLst/>
            </a:prstGeom>
            <a:ln w="19050" cap="flat" cmpd="sng">
              <a:solidFill>
                <a:srgbClr val="000000"/>
              </a:solidFill>
              <a:prstDash val="solid"/>
              <a:headEnd type="none" w="med" len="med"/>
              <a:tailEnd type="none" w="med" len="med"/>
            </a:ln>
          </p:spPr>
        </p:sp>
        <p:sp>
          <p:nvSpPr>
            <p:cNvPr id="53333" name="Line 210"/>
            <p:cNvSpPr/>
            <p:nvPr/>
          </p:nvSpPr>
          <p:spPr>
            <a:xfrm>
              <a:off x="3045" y="1754"/>
              <a:ext cx="0" cy="1921"/>
            </a:xfrm>
            <a:prstGeom prst="line">
              <a:avLst/>
            </a:prstGeom>
            <a:ln w="19050" cap="flat" cmpd="sng">
              <a:solidFill>
                <a:schemeClr val="tx1"/>
              </a:solidFill>
              <a:prstDash val="solid"/>
              <a:headEnd type="none" w="med" len="med"/>
              <a:tailEnd type="none" w="med" len="med"/>
            </a:ln>
          </p:spPr>
        </p:sp>
        <p:sp>
          <p:nvSpPr>
            <p:cNvPr id="53334" name="Oval 211"/>
            <p:cNvSpPr/>
            <p:nvPr/>
          </p:nvSpPr>
          <p:spPr>
            <a:xfrm>
              <a:off x="2735" y="269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35" name="Line 212"/>
            <p:cNvSpPr/>
            <p:nvPr/>
          </p:nvSpPr>
          <p:spPr>
            <a:xfrm>
              <a:off x="4995" y="1618"/>
              <a:ext cx="0" cy="1927"/>
            </a:xfrm>
            <a:prstGeom prst="line">
              <a:avLst/>
            </a:prstGeom>
            <a:ln w="19050" cap="flat" cmpd="sng">
              <a:solidFill>
                <a:schemeClr val="tx1"/>
              </a:solidFill>
              <a:prstDash val="solid"/>
              <a:headEnd type="none" w="med" len="med"/>
              <a:tailEnd type="none" w="med" len="med"/>
            </a:ln>
          </p:spPr>
        </p:sp>
        <p:sp>
          <p:nvSpPr>
            <p:cNvPr id="53336" name="Line 213"/>
            <p:cNvSpPr/>
            <p:nvPr/>
          </p:nvSpPr>
          <p:spPr>
            <a:xfrm flipH="1">
              <a:off x="4768" y="2616"/>
              <a:ext cx="408" cy="0"/>
            </a:xfrm>
            <a:prstGeom prst="line">
              <a:avLst/>
            </a:prstGeom>
            <a:ln w="19050" cap="flat" cmpd="sng">
              <a:solidFill>
                <a:srgbClr val="000000"/>
              </a:solidFill>
              <a:prstDash val="solid"/>
              <a:headEnd type="none" w="med" len="med"/>
              <a:tailEnd type="none" w="med" len="med"/>
            </a:ln>
          </p:spPr>
        </p:sp>
        <p:sp>
          <p:nvSpPr>
            <p:cNvPr id="53337" name="Oval 214"/>
            <p:cNvSpPr/>
            <p:nvPr/>
          </p:nvSpPr>
          <p:spPr>
            <a:xfrm>
              <a:off x="5176" y="260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53338" name="Group 215"/>
            <p:cNvGrpSpPr/>
            <p:nvPr/>
          </p:nvGrpSpPr>
          <p:grpSpPr>
            <a:xfrm>
              <a:off x="3022" y="2688"/>
              <a:ext cx="39" cy="48"/>
              <a:chOff x="3962" y="12982"/>
              <a:chExt cx="102" cy="106"/>
            </a:xfrm>
          </p:grpSpPr>
          <p:sp>
            <p:nvSpPr>
              <p:cNvPr id="53351" name="Oval 216"/>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52" name="Oval 217"/>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53" name="Oval 218"/>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grpSp>
          <p:nvGrpSpPr>
            <p:cNvPr id="53339" name="Group 219"/>
            <p:cNvGrpSpPr/>
            <p:nvPr/>
          </p:nvGrpSpPr>
          <p:grpSpPr>
            <a:xfrm>
              <a:off x="4979" y="2587"/>
              <a:ext cx="39" cy="48"/>
              <a:chOff x="3962" y="12982"/>
              <a:chExt cx="102" cy="106"/>
            </a:xfrm>
          </p:grpSpPr>
          <p:sp>
            <p:nvSpPr>
              <p:cNvPr id="53348" name="Oval 220"/>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49" name="Oval 221"/>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50" name="Oval 222"/>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53340" name="Text Box 223"/>
            <p:cNvSpPr txBox="1"/>
            <p:nvPr/>
          </p:nvSpPr>
          <p:spPr>
            <a:xfrm>
              <a:off x="2562" y="2577"/>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3341" name="Rectangle 224"/>
            <p:cNvSpPr/>
            <p:nvPr/>
          </p:nvSpPr>
          <p:spPr>
            <a:xfrm>
              <a:off x="4360" y="1391"/>
              <a:ext cx="544" cy="2449"/>
            </a:xfrm>
            <a:prstGeom prst="rect">
              <a:avLst/>
            </a:prstGeom>
            <a:noFill/>
            <a:ln w="19050" cap="flat" cmpd="sng">
              <a:solidFill>
                <a:srgbClr val="CC0066"/>
              </a:solidFill>
              <a:prstDash val="lgDashDot"/>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3342" name="Rectangle 311"/>
            <p:cNvSpPr/>
            <p:nvPr/>
          </p:nvSpPr>
          <p:spPr>
            <a:xfrm>
              <a:off x="3761" y="107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43" name="Rectangle 312"/>
            <p:cNvSpPr/>
            <p:nvPr/>
          </p:nvSpPr>
          <p:spPr>
            <a:xfrm>
              <a:off x="3166" y="1397"/>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44" name="Rectangle 313"/>
            <p:cNvSpPr/>
            <p:nvPr/>
          </p:nvSpPr>
          <p:spPr>
            <a:xfrm>
              <a:off x="3787" y="204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45" name="Rectangle 314"/>
            <p:cNvSpPr/>
            <p:nvPr/>
          </p:nvSpPr>
          <p:spPr>
            <a:xfrm>
              <a:off x="3198" y="2365"/>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46" name="Rectangle 315"/>
            <p:cNvSpPr/>
            <p:nvPr/>
          </p:nvSpPr>
          <p:spPr>
            <a:xfrm>
              <a:off x="3775" y="2984"/>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3347" name="Rectangle 316"/>
            <p:cNvSpPr/>
            <p:nvPr/>
          </p:nvSpPr>
          <p:spPr>
            <a:xfrm>
              <a:off x="3184" y="3326"/>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5577"/>
                                        </p:tgtEl>
                                        <p:attrNameLst>
                                          <p:attrName>style.visibility</p:attrName>
                                        </p:attrNameLst>
                                      </p:cBhvr>
                                      <p:to>
                                        <p:strVal val="visible"/>
                                      </p:to>
                                    </p:set>
                                    <p:animEffect transition="in" filter="slide(fromLeft)">
                                      <p:cBhvr>
                                        <p:cTn id="7" dur="500"/>
                                        <p:tgtEl>
                                          <p:spTgt spid="18557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par>
                                <p:cTn id="13" presetID="12" presetClass="entr" presetSubtype="8" fill="hold" nodeType="withEffect">
                                  <p:stCondLst>
                                    <p:cond delay="0"/>
                                  </p:stCondLst>
                                  <p:childTnLst>
                                    <p:set>
                                      <p:cBhvr>
                                        <p:cTn id="14" dur="1" fill="hold">
                                          <p:stCondLst>
                                            <p:cond delay="0"/>
                                          </p:stCondLst>
                                        </p:cTn>
                                        <p:tgtEl>
                                          <p:spTgt spid="185487"/>
                                        </p:tgtEl>
                                        <p:attrNameLst>
                                          <p:attrName>style.visibility</p:attrName>
                                        </p:attrNameLst>
                                      </p:cBhvr>
                                      <p:to>
                                        <p:strVal val="visible"/>
                                      </p:to>
                                    </p:set>
                                    <p:animEffect transition="in" filter="slide(fromLeft)">
                                      <p:cBhvr>
                                        <p:cTn id="15" dur="500"/>
                                        <p:tgtEl>
                                          <p:spTgt spid="185487"/>
                                        </p:tgtEl>
                                      </p:cBhvr>
                                    </p:animEffect>
                                  </p:childTnLst>
                                </p:cTn>
                              </p:par>
                              <p:par>
                                <p:cTn id="16" presetID="12" presetClass="entr" presetSubtype="8" fill="hold" nodeType="withEffect">
                                  <p:stCondLst>
                                    <p:cond delay="0"/>
                                  </p:stCondLst>
                                  <p:childTnLst>
                                    <p:set>
                                      <p:cBhvr>
                                        <p:cTn id="17" dur="1" fill="hold">
                                          <p:stCondLst>
                                            <p:cond delay="0"/>
                                          </p:stCondLst>
                                        </p:cTn>
                                        <p:tgtEl>
                                          <p:spTgt spid="185571"/>
                                        </p:tgtEl>
                                        <p:attrNameLst>
                                          <p:attrName>style.visibility</p:attrName>
                                        </p:attrNameLst>
                                      </p:cBhvr>
                                      <p:to>
                                        <p:strVal val="visible"/>
                                      </p:to>
                                    </p:set>
                                    <p:animEffect transition="in" filter="slide(fromLeft)">
                                      <p:cBhvr>
                                        <p:cTn id="18" dur="500"/>
                                        <p:tgtEl>
                                          <p:spTgt spid="185571"/>
                                        </p:tgtEl>
                                      </p:cBhvr>
                                    </p:animEffect>
                                  </p:childTnLst>
                                </p:cTn>
                              </p:par>
                              <p:par>
                                <p:cTn id="19" presetID="12" presetClass="entr" presetSubtype="8" fill="hold" nodeType="withEffect">
                                  <p:stCondLst>
                                    <p:cond delay="0"/>
                                  </p:stCondLst>
                                  <p:childTnLst>
                                    <p:set>
                                      <p:cBhvr>
                                        <p:cTn id="20" dur="1" fill="hold">
                                          <p:stCondLst>
                                            <p:cond delay="0"/>
                                          </p:stCondLst>
                                        </p:cTn>
                                        <p:tgtEl>
                                          <p:spTgt spid="185573"/>
                                        </p:tgtEl>
                                        <p:attrNameLst>
                                          <p:attrName>style.visibility</p:attrName>
                                        </p:attrNameLst>
                                      </p:cBhvr>
                                      <p:to>
                                        <p:strVal val="visible"/>
                                      </p:to>
                                    </p:set>
                                    <p:animEffect transition="in" filter="slide(fromLeft)">
                                      <p:cBhvr>
                                        <p:cTn id="21" dur="500"/>
                                        <p:tgtEl>
                                          <p:spTgt spid="185573"/>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85579"/>
                                        </p:tgtEl>
                                        <p:attrNameLst>
                                          <p:attrName>style.visibility</p:attrName>
                                        </p:attrNameLst>
                                      </p:cBhvr>
                                      <p:to>
                                        <p:strVal val="visible"/>
                                      </p:to>
                                    </p:set>
                                    <p:animEffect transition="in" filter="slide(fromLeft)">
                                      <p:cBhvr>
                                        <p:cTn id="26" dur="500"/>
                                        <p:tgtEl>
                                          <p:spTgt spid="185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577" grpId="0"/>
      <p:bldP spid="185579"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p:nvPr/>
        </p:nvSpPr>
        <p:spPr>
          <a:xfrm>
            <a:off x="636588" y="1762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2.2.10.3  </a:t>
            </a:r>
            <a:r>
              <a:rPr lang="zh-CN" altLang="en-US" sz="3200" b="1" dirty="0">
                <a:solidFill>
                  <a:srgbClr val="008000"/>
                </a:solidFill>
                <a:latin typeface="黑体" panose="02010609060101010101" pitchFamily="49" charset="-122"/>
                <a:ea typeface="黑体" panose="02010609060101010101" pitchFamily="49" charset="-122"/>
              </a:rPr>
              <a:t>可编程增益放大电路</a:t>
            </a:r>
            <a:r>
              <a:rPr lang="en-US" altLang="zh-CN" sz="3200" b="1" dirty="0">
                <a:solidFill>
                  <a:srgbClr val="008000"/>
                </a:solidFill>
                <a:latin typeface="黑体" panose="02010609060101010101" pitchFamily="49" charset="-122"/>
                <a:ea typeface="黑体" panose="02010609060101010101" pitchFamily="49" charset="-122"/>
              </a:rPr>
              <a:t>(PGA)</a:t>
            </a:r>
          </a:p>
        </p:txBody>
      </p:sp>
      <p:sp>
        <p:nvSpPr>
          <p:cNvPr id="54276" name="Text Box 20"/>
          <p:cNvSpPr txBox="1"/>
          <p:nvPr/>
        </p:nvSpPr>
        <p:spPr>
          <a:xfrm>
            <a:off x="468313" y="1243013"/>
            <a:ext cx="4159250"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a:t>
            </a:r>
            <a:r>
              <a:rPr lang="en-US" altLang="zh-CN" sz="2400" b="1" dirty="0">
                <a:solidFill>
                  <a:srgbClr val="000099"/>
                </a:solidFill>
                <a:latin typeface="Arial" panose="020B0604020202020204" pitchFamily="34" charset="0"/>
                <a:ea typeface="黑体" panose="02010609060101010101" pitchFamily="49" charset="-122"/>
              </a:rPr>
              <a:t>3</a:t>
            </a:r>
            <a:r>
              <a:rPr lang="zh-CN" altLang="en-US" sz="2400" b="1" dirty="0">
                <a:solidFill>
                  <a:srgbClr val="000099"/>
                </a:solidFill>
                <a:latin typeface="Arial" panose="020B0604020202020204" pitchFamily="34" charset="0"/>
                <a:ea typeface="黑体" panose="02010609060101010101" pitchFamily="49" charset="-122"/>
              </a:rPr>
              <a:t>）多运放串联式</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188439" name="Text Box 23"/>
          <p:cNvSpPr txBox="1"/>
          <p:nvPr/>
        </p:nvSpPr>
        <p:spPr>
          <a:xfrm>
            <a:off x="827088" y="5456238"/>
            <a:ext cx="8858250" cy="463550"/>
          </a:xfrm>
          <a:prstGeom prst="rect">
            <a:avLst/>
          </a:prstGeom>
          <a:noFill/>
          <a:ln w="19050">
            <a:noFill/>
          </a:ln>
        </p:spPr>
        <p:txBody>
          <a:bodyPr>
            <a:spAutoFit/>
          </a:bodyPr>
          <a:lstStyle/>
          <a:p>
            <a:pPr>
              <a:lnSpc>
                <a:spcPct val="110000"/>
              </a:lnSpc>
            </a:pPr>
            <a:r>
              <a:rPr lang="zh-CN" altLang="en-US" sz="2400" b="1" dirty="0">
                <a:latin typeface="Arial" panose="020B0604020202020204" pitchFamily="34" charset="0"/>
                <a:ea typeface="黑体" panose="02010609060101010101" pitchFamily="49" charset="-122"/>
              </a:rPr>
              <a:t>开关的通断，取决于放大单元的个数</a:t>
            </a:r>
            <a:r>
              <a:rPr lang="en-US" altLang="zh-CN" sz="2400" b="1" dirty="0">
                <a:latin typeface="Arial" panose="020B0604020202020204" pitchFamily="34" charset="0"/>
                <a:ea typeface="黑体" panose="02010609060101010101" pitchFamily="49" charset="-122"/>
              </a:rPr>
              <a:t>(AD521</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AD522</a:t>
            </a:r>
            <a:r>
              <a:rPr lang="zh-CN" altLang="en-US" sz="2400" b="1" dirty="0">
                <a:latin typeface="Arial" panose="020B0604020202020204" pitchFamily="34" charset="0"/>
                <a:ea typeface="黑体" panose="02010609060101010101" pitchFamily="49" charset="-122"/>
              </a:rPr>
              <a:t>等</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a:t>
            </a:r>
            <a:endParaRPr lang="en-US" altLang="zh-CN" sz="2400" b="1" baseline="-25000" dirty="0">
              <a:latin typeface="Arial" panose="020B0604020202020204" pitchFamily="34" charset="0"/>
              <a:ea typeface="黑体" panose="02010609060101010101" pitchFamily="49" charset="-122"/>
            </a:endParaRPr>
          </a:p>
        </p:txBody>
      </p:sp>
      <p:sp>
        <p:nvSpPr>
          <p:cNvPr id="188536" name="Text Box 120"/>
          <p:cNvSpPr txBox="1"/>
          <p:nvPr/>
        </p:nvSpPr>
        <p:spPr>
          <a:xfrm>
            <a:off x="827088" y="5876925"/>
            <a:ext cx="5545137" cy="449263"/>
          </a:xfrm>
          <a:prstGeom prst="rect">
            <a:avLst/>
          </a:prstGeom>
          <a:noFill/>
          <a:ln w="19050">
            <a:noFill/>
          </a:ln>
        </p:spPr>
        <p:txBody>
          <a:bodyPr>
            <a:spAutoFit/>
          </a:bodyPr>
          <a:lstStyle/>
          <a:p>
            <a:pPr>
              <a:lnSpc>
                <a:spcPct val="110000"/>
              </a:lnSpc>
            </a:pPr>
            <a:r>
              <a:rPr lang="zh-CN" altLang="en-US" sz="2400" b="1" dirty="0">
                <a:latin typeface="Arial" panose="020B0604020202020204" pitchFamily="34" charset="0"/>
                <a:ea typeface="黑体" panose="02010609060101010101" pitchFamily="49" charset="-122"/>
              </a:rPr>
              <a:t>放大单元多，成本高，但可提高增益。</a:t>
            </a:r>
            <a:endParaRPr lang="en-US" altLang="zh-CN" sz="2400" b="1" baseline="-25000" dirty="0">
              <a:latin typeface="Arial" panose="020B0604020202020204" pitchFamily="34" charset="0"/>
              <a:ea typeface="黑体" panose="02010609060101010101" pitchFamily="49" charset="-122"/>
            </a:endParaRPr>
          </a:p>
        </p:txBody>
      </p:sp>
      <p:graphicFrame>
        <p:nvGraphicFramePr>
          <p:cNvPr id="188605" name="Object 189"/>
          <p:cNvGraphicFramePr>
            <a:graphicFrameLocks/>
          </p:cNvGraphicFramePr>
          <p:nvPr>
            <p:ph/>
          </p:nvPr>
        </p:nvGraphicFramePr>
        <p:xfrm>
          <a:off x="7019925" y="3084513"/>
          <a:ext cx="1295400" cy="704850"/>
        </p:xfrm>
        <a:graphic>
          <a:graphicData uri="http://schemas.openxmlformats.org/presentationml/2006/ole">
            <p:oleObj spid="_x0000_s215041" r:id="rId3" imgW="1142504" imgH="622030" progId="Equation.DSMT4">
              <p:embed/>
            </p:oleObj>
          </a:graphicData>
        </a:graphic>
      </p:graphicFrame>
      <p:grpSp>
        <p:nvGrpSpPr>
          <p:cNvPr id="54279" name="Group 205"/>
          <p:cNvGrpSpPr/>
          <p:nvPr/>
        </p:nvGrpSpPr>
        <p:grpSpPr>
          <a:xfrm>
            <a:off x="1004888" y="1870075"/>
            <a:ext cx="6446837" cy="3700463"/>
            <a:chOff x="633" y="1178"/>
            <a:chExt cx="4061" cy="2331"/>
          </a:xfrm>
        </p:grpSpPr>
        <p:sp>
          <p:nvSpPr>
            <p:cNvPr id="54280" name="Text Box 26"/>
            <p:cNvSpPr txBox="1"/>
            <p:nvPr/>
          </p:nvSpPr>
          <p:spPr>
            <a:xfrm>
              <a:off x="4470" y="3240"/>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4281" name="Text Box 117"/>
            <p:cNvSpPr txBox="1"/>
            <p:nvPr/>
          </p:nvSpPr>
          <p:spPr>
            <a:xfrm>
              <a:off x="633" y="2312"/>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4282" name="Oval 38"/>
            <p:cNvSpPr/>
            <p:nvPr/>
          </p:nvSpPr>
          <p:spPr>
            <a:xfrm rot="5400000">
              <a:off x="2906" y="257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283" name="Line 41"/>
            <p:cNvSpPr/>
            <p:nvPr/>
          </p:nvSpPr>
          <p:spPr>
            <a:xfrm rot="5400000" flipH="1">
              <a:off x="2877" y="3189"/>
              <a:ext cx="317" cy="0"/>
            </a:xfrm>
            <a:prstGeom prst="line">
              <a:avLst/>
            </a:prstGeom>
            <a:ln w="19050" cap="flat" cmpd="sng">
              <a:solidFill>
                <a:srgbClr val="000000"/>
              </a:solidFill>
              <a:prstDash val="solid"/>
              <a:headEnd type="none" w="med" len="med"/>
              <a:tailEnd type="none" w="med" len="med"/>
            </a:ln>
          </p:spPr>
        </p:sp>
        <p:sp>
          <p:nvSpPr>
            <p:cNvPr id="54284" name="Text Box 48"/>
            <p:cNvSpPr txBox="1"/>
            <p:nvPr/>
          </p:nvSpPr>
          <p:spPr>
            <a:xfrm>
              <a:off x="2757" y="2507"/>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C</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4285" name="Rectangle 52"/>
            <p:cNvSpPr/>
            <p:nvPr/>
          </p:nvSpPr>
          <p:spPr>
            <a:xfrm rot="5400000">
              <a:off x="2831" y="2804"/>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4286" name="Line 53"/>
            <p:cNvSpPr/>
            <p:nvPr/>
          </p:nvSpPr>
          <p:spPr>
            <a:xfrm rot="5400000" flipV="1">
              <a:off x="3012" y="2911"/>
              <a:ext cx="136" cy="91"/>
            </a:xfrm>
            <a:prstGeom prst="line">
              <a:avLst/>
            </a:prstGeom>
            <a:ln w="19050" cap="flat" cmpd="sng">
              <a:solidFill>
                <a:schemeClr val="tx1"/>
              </a:solidFill>
              <a:prstDash val="solid"/>
              <a:headEnd type="none" w="med" len="med"/>
              <a:tailEnd type="none" w="med" len="med"/>
            </a:ln>
          </p:spPr>
        </p:sp>
        <p:sp>
          <p:nvSpPr>
            <p:cNvPr id="54287" name="Line 54"/>
            <p:cNvSpPr/>
            <p:nvPr/>
          </p:nvSpPr>
          <p:spPr>
            <a:xfrm rot="5400000" flipH="1">
              <a:off x="2830" y="2712"/>
              <a:ext cx="181" cy="0"/>
            </a:xfrm>
            <a:prstGeom prst="line">
              <a:avLst/>
            </a:prstGeom>
            <a:ln w="19050" cap="flat" cmpd="sng">
              <a:solidFill>
                <a:srgbClr val="000000"/>
              </a:solidFill>
              <a:prstDash val="solid"/>
              <a:headEnd type="none" w="med" len="med"/>
              <a:tailEnd type="none" w="med" len="med"/>
            </a:ln>
          </p:spPr>
        </p:sp>
        <p:sp>
          <p:nvSpPr>
            <p:cNvPr id="54288" name="Oval 64"/>
            <p:cNvSpPr/>
            <p:nvPr/>
          </p:nvSpPr>
          <p:spPr>
            <a:xfrm rot="5400000">
              <a:off x="1921" y="257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289" name="Line 71"/>
            <p:cNvSpPr/>
            <p:nvPr/>
          </p:nvSpPr>
          <p:spPr>
            <a:xfrm rot="5400000">
              <a:off x="1006" y="2275"/>
              <a:ext cx="0" cy="283"/>
            </a:xfrm>
            <a:prstGeom prst="line">
              <a:avLst/>
            </a:prstGeom>
            <a:ln w="19050" cap="flat" cmpd="sng">
              <a:solidFill>
                <a:schemeClr val="tx1"/>
              </a:solidFill>
              <a:prstDash val="solid"/>
              <a:headEnd type="none" w="med" len="med"/>
              <a:tailEnd type="none" w="med" len="med"/>
            </a:ln>
          </p:spPr>
        </p:sp>
        <p:sp>
          <p:nvSpPr>
            <p:cNvPr id="54290" name="Text Box 73"/>
            <p:cNvSpPr txBox="1"/>
            <p:nvPr/>
          </p:nvSpPr>
          <p:spPr>
            <a:xfrm>
              <a:off x="1767" y="2496"/>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B</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4291" name="Rectangle 75"/>
            <p:cNvSpPr/>
            <p:nvPr/>
          </p:nvSpPr>
          <p:spPr>
            <a:xfrm rot="5400000">
              <a:off x="1846" y="2804"/>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4292" name="Line 76"/>
            <p:cNvSpPr/>
            <p:nvPr/>
          </p:nvSpPr>
          <p:spPr>
            <a:xfrm rot="5400000" flipV="1">
              <a:off x="2027" y="2911"/>
              <a:ext cx="136" cy="91"/>
            </a:xfrm>
            <a:prstGeom prst="line">
              <a:avLst/>
            </a:prstGeom>
            <a:ln w="19050" cap="flat" cmpd="sng">
              <a:solidFill>
                <a:schemeClr val="tx1"/>
              </a:solidFill>
              <a:prstDash val="solid"/>
              <a:headEnd type="none" w="med" len="med"/>
              <a:tailEnd type="none" w="med" len="med"/>
            </a:ln>
          </p:spPr>
        </p:sp>
        <p:sp>
          <p:nvSpPr>
            <p:cNvPr id="54293" name="Line 77"/>
            <p:cNvSpPr/>
            <p:nvPr/>
          </p:nvSpPr>
          <p:spPr>
            <a:xfrm rot="5400000" flipH="1">
              <a:off x="1845" y="2712"/>
              <a:ext cx="181" cy="0"/>
            </a:xfrm>
            <a:prstGeom prst="line">
              <a:avLst/>
            </a:prstGeom>
            <a:ln w="19050" cap="flat" cmpd="sng">
              <a:solidFill>
                <a:srgbClr val="000000"/>
              </a:solidFill>
              <a:prstDash val="solid"/>
              <a:headEnd type="none" w="med" len="med"/>
              <a:tailEnd type="none" w="med" len="med"/>
            </a:ln>
          </p:spPr>
        </p:sp>
        <p:sp>
          <p:nvSpPr>
            <p:cNvPr id="54294" name="Oval 87"/>
            <p:cNvSpPr/>
            <p:nvPr/>
          </p:nvSpPr>
          <p:spPr>
            <a:xfrm rot="5400000">
              <a:off x="1033" y="257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295" name="Line 90"/>
            <p:cNvSpPr/>
            <p:nvPr/>
          </p:nvSpPr>
          <p:spPr>
            <a:xfrm rot="5400000" flipH="1">
              <a:off x="1004" y="3189"/>
              <a:ext cx="317" cy="0"/>
            </a:xfrm>
            <a:prstGeom prst="line">
              <a:avLst/>
            </a:prstGeom>
            <a:ln w="19050" cap="flat" cmpd="sng">
              <a:solidFill>
                <a:srgbClr val="000000"/>
              </a:solidFill>
              <a:prstDash val="solid"/>
              <a:headEnd type="none" w="med" len="med"/>
              <a:tailEnd type="none" w="med" len="med"/>
            </a:ln>
          </p:spPr>
        </p:sp>
        <p:sp>
          <p:nvSpPr>
            <p:cNvPr id="54296" name="Text Box 97"/>
            <p:cNvSpPr txBox="1"/>
            <p:nvPr/>
          </p:nvSpPr>
          <p:spPr>
            <a:xfrm>
              <a:off x="892" y="2502"/>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A</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4297" name="Rectangle 101"/>
            <p:cNvSpPr/>
            <p:nvPr/>
          </p:nvSpPr>
          <p:spPr>
            <a:xfrm rot="5400000">
              <a:off x="958" y="2804"/>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4298" name="Line 102"/>
            <p:cNvSpPr/>
            <p:nvPr/>
          </p:nvSpPr>
          <p:spPr>
            <a:xfrm rot="5400000" flipV="1">
              <a:off x="1139" y="2911"/>
              <a:ext cx="136" cy="91"/>
            </a:xfrm>
            <a:prstGeom prst="line">
              <a:avLst/>
            </a:prstGeom>
            <a:ln w="19050" cap="flat" cmpd="sng">
              <a:solidFill>
                <a:schemeClr val="tx1"/>
              </a:solidFill>
              <a:prstDash val="solid"/>
              <a:headEnd type="none" w="med" len="med"/>
              <a:tailEnd type="none" w="med" len="med"/>
            </a:ln>
          </p:spPr>
        </p:sp>
        <p:sp>
          <p:nvSpPr>
            <p:cNvPr id="54299" name="Line 103"/>
            <p:cNvSpPr/>
            <p:nvPr/>
          </p:nvSpPr>
          <p:spPr>
            <a:xfrm rot="5400000" flipH="1">
              <a:off x="957" y="2712"/>
              <a:ext cx="181" cy="0"/>
            </a:xfrm>
            <a:prstGeom prst="line">
              <a:avLst/>
            </a:prstGeom>
            <a:ln w="19050" cap="flat" cmpd="sng">
              <a:solidFill>
                <a:srgbClr val="000000"/>
              </a:solidFill>
              <a:prstDash val="solid"/>
              <a:headEnd type="none" w="med" len="med"/>
              <a:tailEnd type="none" w="med" len="med"/>
            </a:ln>
          </p:spPr>
        </p:sp>
        <p:sp>
          <p:nvSpPr>
            <p:cNvPr id="54300" name="Line 106"/>
            <p:cNvSpPr/>
            <p:nvPr/>
          </p:nvSpPr>
          <p:spPr>
            <a:xfrm rot="5400000">
              <a:off x="2778" y="1731"/>
              <a:ext cx="0" cy="3233"/>
            </a:xfrm>
            <a:prstGeom prst="line">
              <a:avLst/>
            </a:prstGeom>
            <a:ln w="19050" cap="flat" cmpd="sng">
              <a:solidFill>
                <a:schemeClr val="tx1"/>
              </a:solidFill>
              <a:prstDash val="solid"/>
              <a:headEnd type="none" w="med" len="med"/>
              <a:tailEnd type="none" w="med" len="med"/>
            </a:ln>
          </p:spPr>
        </p:sp>
        <p:sp>
          <p:nvSpPr>
            <p:cNvPr id="54301" name="Line 107"/>
            <p:cNvSpPr/>
            <p:nvPr/>
          </p:nvSpPr>
          <p:spPr>
            <a:xfrm rot="5400000" flipH="1">
              <a:off x="1878" y="3189"/>
              <a:ext cx="342" cy="0"/>
            </a:xfrm>
            <a:prstGeom prst="line">
              <a:avLst/>
            </a:prstGeom>
            <a:ln w="19050" cap="flat" cmpd="sng">
              <a:solidFill>
                <a:srgbClr val="000000"/>
              </a:solidFill>
              <a:prstDash val="solid"/>
              <a:headEnd type="none" w="med" len="med"/>
              <a:tailEnd type="none" w="med" len="med"/>
            </a:ln>
          </p:spPr>
        </p:sp>
        <p:sp>
          <p:nvSpPr>
            <p:cNvPr id="54302" name="Rectangle 118"/>
            <p:cNvSpPr/>
            <p:nvPr/>
          </p:nvSpPr>
          <p:spPr>
            <a:xfrm rot="5400000">
              <a:off x="2290" y="1289"/>
              <a:ext cx="544" cy="3391"/>
            </a:xfrm>
            <a:prstGeom prst="rect">
              <a:avLst/>
            </a:prstGeom>
            <a:noFill/>
            <a:ln w="19050" cap="flat" cmpd="sng">
              <a:solidFill>
                <a:srgbClr val="CC0066"/>
              </a:solidFill>
              <a:prstDash val="lgDashDot"/>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4303" name="AutoShape 29"/>
            <p:cNvSpPr/>
            <p:nvPr/>
          </p:nvSpPr>
          <p:spPr>
            <a:xfrm rot="5400000">
              <a:off x="2484" y="1680"/>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04" name="Line 30"/>
            <p:cNvSpPr/>
            <p:nvPr/>
          </p:nvSpPr>
          <p:spPr>
            <a:xfrm>
              <a:off x="2401" y="1619"/>
              <a:ext cx="376" cy="0"/>
            </a:xfrm>
            <a:prstGeom prst="line">
              <a:avLst/>
            </a:prstGeom>
            <a:ln w="19050" cap="flat" cmpd="sng">
              <a:solidFill>
                <a:schemeClr val="tx1"/>
              </a:solidFill>
              <a:prstDash val="solid"/>
              <a:headEnd type="none" w="med" len="med"/>
              <a:tailEnd type="none" w="med" len="med"/>
            </a:ln>
          </p:spPr>
        </p:sp>
        <p:sp>
          <p:nvSpPr>
            <p:cNvPr id="54305" name="Line 31"/>
            <p:cNvSpPr/>
            <p:nvPr/>
          </p:nvSpPr>
          <p:spPr>
            <a:xfrm rot="5400000">
              <a:off x="2462" y="1933"/>
              <a:ext cx="627" cy="0"/>
            </a:xfrm>
            <a:prstGeom prst="line">
              <a:avLst/>
            </a:prstGeom>
            <a:ln w="19050" cap="flat" cmpd="sng">
              <a:solidFill>
                <a:srgbClr val="000000"/>
              </a:solidFill>
              <a:prstDash val="solid"/>
              <a:headEnd type="none" w="med" len="med"/>
              <a:tailEnd type="none" w="med" len="med"/>
            </a:ln>
          </p:spPr>
        </p:sp>
        <p:sp>
          <p:nvSpPr>
            <p:cNvPr id="54306" name="Line 32"/>
            <p:cNvSpPr/>
            <p:nvPr/>
          </p:nvSpPr>
          <p:spPr>
            <a:xfrm rot="5400000">
              <a:off x="2086" y="1933"/>
              <a:ext cx="627" cy="0"/>
            </a:xfrm>
            <a:prstGeom prst="line">
              <a:avLst/>
            </a:prstGeom>
            <a:ln w="19050" cap="flat" cmpd="sng">
              <a:solidFill>
                <a:srgbClr val="000000"/>
              </a:solidFill>
              <a:prstDash val="solid"/>
              <a:headEnd type="none" w="med" len="med"/>
              <a:tailEnd type="none" w="med" len="med"/>
            </a:ln>
          </p:spPr>
        </p:sp>
        <p:sp>
          <p:nvSpPr>
            <p:cNvPr id="54307" name="Text Box 33"/>
            <p:cNvSpPr txBox="1"/>
            <p:nvPr/>
          </p:nvSpPr>
          <p:spPr>
            <a:xfrm>
              <a:off x="2608" y="1636"/>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08" name="Text Box 34"/>
            <p:cNvSpPr txBox="1"/>
            <p:nvPr/>
          </p:nvSpPr>
          <p:spPr>
            <a:xfrm>
              <a:off x="2433" y="2026"/>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09" name="Text Box 35"/>
            <p:cNvSpPr txBox="1"/>
            <p:nvPr/>
          </p:nvSpPr>
          <p:spPr>
            <a:xfrm>
              <a:off x="2439" y="1740"/>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4310" name="Text Box 36"/>
            <p:cNvSpPr txBox="1"/>
            <p:nvPr/>
          </p:nvSpPr>
          <p:spPr>
            <a:xfrm>
              <a:off x="2661" y="1880"/>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11" name="Text Box 37"/>
            <p:cNvSpPr txBox="1"/>
            <p:nvPr/>
          </p:nvSpPr>
          <p:spPr>
            <a:xfrm>
              <a:off x="2579" y="2035"/>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54312" name="Line 39"/>
            <p:cNvSpPr/>
            <p:nvPr/>
          </p:nvSpPr>
          <p:spPr>
            <a:xfrm>
              <a:off x="2781" y="1979"/>
              <a:ext cx="133" cy="0"/>
            </a:xfrm>
            <a:prstGeom prst="line">
              <a:avLst/>
            </a:prstGeom>
            <a:ln w="19050" cap="flat" cmpd="sng">
              <a:solidFill>
                <a:schemeClr val="tx1"/>
              </a:solidFill>
              <a:prstDash val="solid"/>
              <a:headEnd type="none" w="med" len="med"/>
              <a:tailEnd type="none" w="med" len="med"/>
            </a:ln>
          </p:spPr>
        </p:sp>
        <p:sp>
          <p:nvSpPr>
            <p:cNvPr id="54313" name="Line 40"/>
            <p:cNvSpPr/>
            <p:nvPr/>
          </p:nvSpPr>
          <p:spPr>
            <a:xfrm flipH="1">
              <a:off x="2263" y="2114"/>
              <a:ext cx="136" cy="0"/>
            </a:xfrm>
            <a:prstGeom prst="line">
              <a:avLst/>
            </a:prstGeom>
            <a:ln w="19050" cap="flat" cmpd="sng">
              <a:solidFill>
                <a:srgbClr val="000000"/>
              </a:solidFill>
              <a:prstDash val="solid"/>
              <a:headEnd type="none" w="med" len="med"/>
              <a:tailEnd type="none" w="med" len="med"/>
            </a:ln>
          </p:spPr>
        </p:sp>
        <p:sp>
          <p:nvSpPr>
            <p:cNvPr id="54314" name="Line 43"/>
            <p:cNvSpPr/>
            <p:nvPr/>
          </p:nvSpPr>
          <p:spPr>
            <a:xfrm>
              <a:off x="2263" y="1481"/>
              <a:ext cx="651" cy="0"/>
            </a:xfrm>
            <a:prstGeom prst="line">
              <a:avLst/>
            </a:prstGeom>
            <a:ln w="19050" cap="flat" cmpd="sng">
              <a:solidFill>
                <a:schemeClr val="tx1"/>
              </a:solidFill>
              <a:prstDash val="solid"/>
              <a:headEnd type="none" w="med" len="med"/>
              <a:tailEnd type="none" w="med" len="med"/>
            </a:ln>
          </p:spPr>
        </p:sp>
        <p:sp>
          <p:nvSpPr>
            <p:cNvPr id="54315" name="Line 44"/>
            <p:cNvSpPr/>
            <p:nvPr/>
          </p:nvSpPr>
          <p:spPr>
            <a:xfrm>
              <a:off x="2255" y="1481"/>
              <a:ext cx="0" cy="319"/>
            </a:xfrm>
            <a:prstGeom prst="line">
              <a:avLst/>
            </a:prstGeom>
            <a:ln w="19050" cap="flat" cmpd="sng">
              <a:solidFill>
                <a:schemeClr val="tx1"/>
              </a:solidFill>
              <a:prstDash val="solid"/>
              <a:headEnd type="none" w="med" len="med"/>
              <a:tailEnd type="none" w="med" len="med"/>
            </a:ln>
          </p:spPr>
        </p:sp>
        <p:sp>
          <p:nvSpPr>
            <p:cNvPr id="54316" name="Line 46"/>
            <p:cNvSpPr/>
            <p:nvPr/>
          </p:nvSpPr>
          <p:spPr>
            <a:xfrm>
              <a:off x="2914" y="1481"/>
              <a:ext cx="0" cy="905"/>
            </a:xfrm>
            <a:prstGeom prst="line">
              <a:avLst/>
            </a:prstGeom>
            <a:ln w="19050" cap="flat" cmpd="sng">
              <a:solidFill>
                <a:schemeClr val="tx1"/>
              </a:solidFill>
              <a:prstDash val="solid"/>
              <a:headEnd type="none" w="med" len="med"/>
              <a:tailEnd type="none" w="med" len="med"/>
            </a:ln>
          </p:spPr>
        </p:sp>
        <p:sp>
          <p:nvSpPr>
            <p:cNvPr id="54317" name="Text Box 47"/>
            <p:cNvSpPr txBox="1"/>
            <p:nvPr/>
          </p:nvSpPr>
          <p:spPr>
            <a:xfrm>
              <a:off x="2485" y="123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4318" name="Line 49"/>
            <p:cNvSpPr/>
            <p:nvPr/>
          </p:nvSpPr>
          <p:spPr>
            <a:xfrm>
              <a:off x="2098" y="1799"/>
              <a:ext cx="301" cy="0"/>
            </a:xfrm>
            <a:prstGeom prst="line">
              <a:avLst/>
            </a:prstGeom>
            <a:ln w="19050" cap="flat" cmpd="sng">
              <a:solidFill>
                <a:schemeClr val="tx1"/>
              </a:solidFill>
              <a:prstDash val="solid"/>
              <a:headEnd type="none" w="med" len="med"/>
              <a:tailEnd type="none" w="med" len="med"/>
            </a:ln>
          </p:spPr>
        </p:sp>
        <p:sp>
          <p:nvSpPr>
            <p:cNvPr id="54319" name="Text Box 51"/>
            <p:cNvSpPr txBox="1"/>
            <p:nvPr/>
          </p:nvSpPr>
          <p:spPr>
            <a:xfrm>
              <a:off x="1871" y="1916"/>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4320" name="Line 65"/>
            <p:cNvSpPr/>
            <p:nvPr/>
          </p:nvSpPr>
          <p:spPr>
            <a:xfrm>
              <a:off x="2029" y="2250"/>
              <a:ext cx="136" cy="0"/>
            </a:xfrm>
            <a:prstGeom prst="line">
              <a:avLst/>
            </a:prstGeom>
            <a:ln w="28575" cap="flat" cmpd="sng">
              <a:solidFill>
                <a:schemeClr val="tx1"/>
              </a:solidFill>
              <a:prstDash val="solid"/>
              <a:headEnd type="none" w="med" len="med"/>
              <a:tailEnd type="none" w="med" len="med"/>
            </a:ln>
          </p:spPr>
        </p:sp>
        <p:sp>
          <p:nvSpPr>
            <p:cNvPr id="54321" name="Line 80"/>
            <p:cNvSpPr/>
            <p:nvPr/>
          </p:nvSpPr>
          <p:spPr>
            <a:xfrm rot="5400000">
              <a:off x="2127" y="2250"/>
              <a:ext cx="272" cy="0"/>
            </a:xfrm>
            <a:prstGeom prst="line">
              <a:avLst/>
            </a:prstGeom>
            <a:ln w="19050" cap="flat" cmpd="sng">
              <a:solidFill>
                <a:srgbClr val="000000"/>
              </a:solidFill>
              <a:prstDash val="solid"/>
              <a:headEnd type="none" w="med" len="med"/>
              <a:tailEnd type="none" w="med" len="med"/>
            </a:ln>
          </p:spPr>
        </p:sp>
        <p:sp>
          <p:nvSpPr>
            <p:cNvPr id="54322" name="Line 88"/>
            <p:cNvSpPr/>
            <p:nvPr/>
          </p:nvSpPr>
          <p:spPr>
            <a:xfrm>
              <a:off x="2920" y="2386"/>
              <a:ext cx="454" cy="0"/>
            </a:xfrm>
            <a:prstGeom prst="line">
              <a:avLst/>
            </a:prstGeom>
            <a:ln w="19050" cap="flat" cmpd="sng">
              <a:solidFill>
                <a:schemeClr val="tx1"/>
              </a:solidFill>
              <a:prstDash val="solid"/>
              <a:headEnd type="none" w="med" len="med"/>
              <a:tailEnd type="none" w="med" len="med"/>
            </a:ln>
          </p:spPr>
        </p:sp>
        <p:sp>
          <p:nvSpPr>
            <p:cNvPr id="54323" name="Line 122"/>
            <p:cNvSpPr/>
            <p:nvPr/>
          </p:nvSpPr>
          <p:spPr>
            <a:xfrm>
              <a:off x="2098" y="1796"/>
              <a:ext cx="0" cy="454"/>
            </a:xfrm>
            <a:prstGeom prst="line">
              <a:avLst/>
            </a:prstGeom>
            <a:ln w="19050" cap="flat" cmpd="sng">
              <a:solidFill>
                <a:schemeClr val="tx1"/>
              </a:solidFill>
              <a:prstDash val="solid"/>
              <a:headEnd type="none" w="med" len="med"/>
              <a:tailEnd type="none" w="med" len="med"/>
            </a:ln>
          </p:spPr>
        </p:sp>
        <p:sp>
          <p:nvSpPr>
            <p:cNvPr id="54324" name="Line 123"/>
            <p:cNvSpPr/>
            <p:nvPr/>
          </p:nvSpPr>
          <p:spPr>
            <a:xfrm>
              <a:off x="2399" y="2250"/>
              <a:ext cx="376" cy="0"/>
            </a:xfrm>
            <a:prstGeom prst="line">
              <a:avLst/>
            </a:prstGeom>
            <a:ln w="19050" cap="flat" cmpd="sng">
              <a:solidFill>
                <a:schemeClr val="tx1"/>
              </a:solidFill>
              <a:prstDash val="solid"/>
              <a:headEnd type="none" w="med" len="med"/>
              <a:tailEnd type="none" w="med" len="med"/>
            </a:ln>
          </p:spPr>
        </p:sp>
        <p:sp>
          <p:nvSpPr>
            <p:cNvPr id="54325" name="AutoShape 126"/>
            <p:cNvSpPr/>
            <p:nvPr/>
          </p:nvSpPr>
          <p:spPr>
            <a:xfrm rot="5400000">
              <a:off x="1380" y="1680"/>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26" name="Line 127"/>
            <p:cNvSpPr/>
            <p:nvPr/>
          </p:nvSpPr>
          <p:spPr>
            <a:xfrm>
              <a:off x="1297" y="1619"/>
              <a:ext cx="376" cy="0"/>
            </a:xfrm>
            <a:prstGeom prst="line">
              <a:avLst/>
            </a:prstGeom>
            <a:ln w="19050" cap="flat" cmpd="sng">
              <a:solidFill>
                <a:schemeClr val="tx1"/>
              </a:solidFill>
              <a:prstDash val="solid"/>
              <a:headEnd type="none" w="med" len="med"/>
              <a:tailEnd type="none" w="med" len="med"/>
            </a:ln>
          </p:spPr>
        </p:sp>
        <p:sp>
          <p:nvSpPr>
            <p:cNvPr id="54327" name="Line 128"/>
            <p:cNvSpPr/>
            <p:nvPr/>
          </p:nvSpPr>
          <p:spPr>
            <a:xfrm rot="5400000">
              <a:off x="1358" y="1933"/>
              <a:ext cx="627" cy="0"/>
            </a:xfrm>
            <a:prstGeom prst="line">
              <a:avLst/>
            </a:prstGeom>
            <a:ln w="19050" cap="flat" cmpd="sng">
              <a:solidFill>
                <a:srgbClr val="000000"/>
              </a:solidFill>
              <a:prstDash val="solid"/>
              <a:headEnd type="none" w="med" len="med"/>
              <a:tailEnd type="none" w="med" len="med"/>
            </a:ln>
          </p:spPr>
        </p:sp>
        <p:sp>
          <p:nvSpPr>
            <p:cNvPr id="54328" name="Line 129"/>
            <p:cNvSpPr/>
            <p:nvPr/>
          </p:nvSpPr>
          <p:spPr>
            <a:xfrm rot="5400000">
              <a:off x="982" y="1933"/>
              <a:ext cx="627" cy="0"/>
            </a:xfrm>
            <a:prstGeom prst="line">
              <a:avLst/>
            </a:prstGeom>
            <a:ln w="19050" cap="flat" cmpd="sng">
              <a:solidFill>
                <a:srgbClr val="000000"/>
              </a:solidFill>
              <a:prstDash val="solid"/>
              <a:headEnd type="none" w="med" len="med"/>
              <a:tailEnd type="none" w="med" len="med"/>
            </a:ln>
          </p:spPr>
        </p:sp>
        <p:sp>
          <p:nvSpPr>
            <p:cNvPr id="54329" name="Text Box 130"/>
            <p:cNvSpPr txBox="1"/>
            <p:nvPr/>
          </p:nvSpPr>
          <p:spPr>
            <a:xfrm>
              <a:off x="1504" y="1636"/>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30" name="Text Box 131"/>
            <p:cNvSpPr txBox="1"/>
            <p:nvPr/>
          </p:nvSpPr>
          <p:spPr>
            <a:xfrm>
              <a:off x="1329" y="2026"/>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31" name="Text Box 132"/>
            <p:cNvSpPr txBox="1"/>
            <p:nvPr/>
          </p:nvSpPr>
          <p:spPr>
            <a:xfrm>
              <a:off x="1335" y="1740"/>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4332" name="Text Box 133"/>
            <p:cNvSpPr txBox="1"/>
            <p:nvPr/>
          </p:nvSpPr>
          <p:spPr>
            <a:xfrm>
              <a:off x="1557" y="1880"/>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33" name="Text Box 134"/>
            <p:cNvSpPr txBox="1"/>
            <p:nvPr/>
          </p:nvSpPr>
          <p:spPr>
            <a:xfrm>
              <a:off x="1475" y="2035"/>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54334" name="Line 135"/>
            <p:cNvSpPr/>
            <p:nvPr/>
          </p:nvSpPr>
          <p:spPr>
            <a:xfrm>
              <a:off x="1677" y="1979"/>
              <a:ext cx="133" cy="0"/>
            </a:xfrm>
            <a:prstGeom prst="line">
              <a:avLst/>
            </a:prstGeom>
            <a:ln w="19050" cap="flat" cmpd="sng">
              <a:solidFill>
                <a:schemeClr val="tx1"/>
              </a:solidFill>
              <a:prstDash val="solid"/>
              <a:headEnd type="none" w="med" len="med"/>
              <a:tailEnd type="none" w="med" len="med"/>
            </a:ln>
          </p:spPr>
        </p:sp>
        <p:sp>
          <p:nvSpPr>
            <p:cNvPr id="54335" name="Line 136"/>
            <p:cNvSpPr/>
            <p:nvPr/>
          </p:nvSpPr>
          <p:spPr>
            <a:xfrm flipH="1">
              <a:off x="1159" y="2114"/>
              <a:ext cx="136" cy="0"/>
            </a:xfrm>
            <a:prstGeom prst="line">
              <a:avLst/>
            </a:prstGeom>
            <a:ln w="19050" cap="flat" cmpd="sng">
              <a:solidFill>
                <a:srgbClr val="000000"/>
              </a:solidFill>
              <a:prstDash val="solid"/>
              <a:headEnd type="none" w="med" len="med"/>
              <a:tailEnd type="none" w="med" len="med"/>
            </a:ln>
          </p:spPr>
        </p:sp>
        <p:sp>
          <p:nvSpPr>
            <p:cNvPr id="54336" name="Line 137"/>
            <p:cNvSpPr/>
            <p:nvPr/>
          </p:nvSpPr>
          <p:spPr>
            <a:xfrm>
              <a:off x="1159" y="1481"/>
              <a:ext cx="651" cy="0"/>
            </a:xfrm>
            <a:prstGeom prst="line">
              <a:avLst/>
            </a:prstGeom>
            <a:ln w="19050" cap="flat" cmpd="sng">
              <a:solidFill>
                <a:schemeClr val="tx1"/>
              </a:solidFill>
              <a:prstDash val="solid"/>
              <a:headEnd type="none" w="med" len="med"/>
              <a:tailEnd type="none" w="med" len="med"/>
            </a:ln>
          </p:spPr>
        </p:sp>
        <p:sp>
          <p:nvSpPr>
            <p:cNvPr id="54337" name="Line 138"/>
            <p:cNvSpPr/>
            <p:nvPr/>
          </p:nvSpPr>
          <p:spPr>
            <a:xfrm>
              <a:off x="1151" y="1481"/>
              <a:ext cx="0" cy="319"/>
            </a:xfrm>
            <a:prstGeom prst="line">
              <a:avLst/>
            </a:prstGeom>
            <a:ln w="19050" cap="flat" cmpd="sng">
              <a:solidFill>
                <a:schemeClr val="tx1"/>
              </a:solidFill>
              <a:prstDash val="solid"/>
              <a:headEnd type="none" w="med" len="med"/>
              <a:tailEnd type="none" w="med" len="med"/>
            </a:ln>
          </p:spPr>
        </p:sp>
        <p:sp>
          <p:nvSpPr>
            <p:cNvPr id="54338" name="Line 140"/>
            <p:cNvSpPr/>
            <p:nvPr/>
          </p:nvSpPr>
          <p:spPr>
            <a:xfrm>
              <a:off x="1810" y="1481"/>
              <a:ext cx="0" cy="905"/>
            </a:xfrm>
            <a:prstGeom prst="line">
              <a:avLst/>
            </a:prstGeom>
            <a:ln w="19050" cap="flat" cmpd="sng">
              <a:solidFill>
                <a:schemeClr val="tx1"/>
              </a:solidFill>
              <a:prstDash val="solid"/>
              <a:headEnd type="none" w="med" len="med"/>
              <a:tailEnd type="none" w="med" len="med"/>
            </a:ln>
          </p:spPr>
        </p:sp>
        <p:sp>
          <p:nvSpPr>
            <p:cNvPr id="54339" name="Text Box 141"/>
            <p:cNvSpPr txBox="1"/>
            <p:nvPr/>
          </p:nvSpPr>
          <p:spPr>
            <a:xfrm>
              <a:off x="1413" y="1223"/>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4340" name="Line 142"/>
            <p:cNvSpPr/>
            <p:nvPr/>
          </p:nvSpPr>
          <p:spPr>
            <a:xfrm>
              <a:off x="994" y="1799"/>
              <a:ext cx="301" cy="0"/>
            </a:xfrm>
            <a:prstGeom prst="line">
              <a:avLst/>
            </a:prstGeom>
            <a:ln w="19050" cap="flat" cmpd="sng">
              <a:solidFill>
                <a:schemeClr val="tx1"/>
              </a:solidFill>
              <a:prstDash val="solid"/>
              <a:headEnd type="none" w="med" len="med"/>
              <a:tailEnd type="none" w="med" len="med"/>
            </a:ln>
          </p:spPr>
        </p:sp>
        <p:sp>
          <p:nvSpPr>
            <p:cNvPr id="54341" name="Text Box 143"/>
            <p:cNvSpPr txBox="1"/>
            <p:nvPr/>
          </p:nvSpPr>
          <p:spPr>
            <a:xfrm>
              <a:off x="767" y="1916"/>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4342" name="Line 144"/>
            <p:cNvSpPr/>
            <p:nvPr/>
          </p:nvSpPr>
          <p:spPr>
            <a:xfrm>
              <a:off x="925" y="2258"/>
              <a:ext cx="136" cy="0"/>
            </a:xfrm>
            <a:prstGeom prst="line">
              <a:avLst/>
            </a:prstGeom>
            <a:ln w="28575" cap="flat" cmpd="sng">
              <a:solidFill>
                <a:schemeClr val="tx1"/>
              </a:solidFill>
              <a:prstDash val="solid"/>
              <a:headEnd type="none" w="med" len="med"/>
              <a:tailEnd type="none" w="med" len="med"/>
            </a:ln>
          </p:spPr>
        </p:sp>
        <p:sp>
          <p:nvSpPr>
            <p:cNvPr id="54343" name="Line 145"/>
            <p:cNvSpPr/>
            <p:nvPr/>
          </p:nvSpPr>
          <p:spPr>
            <a:xfrm rot="5400000">
              <a:off x="772" y="2498"/>
              <a:ext cx="771" cy="0"/>
            </a:xfrm>
            <a:prstGeom prst="line">
              <a:avLst/>
            </a:prstGeom>
            <a:ln w="19050" cap="flat" cmpd="sng">
              <a:solidFill>
                <a:srgbClr val="000000"/>
              </a:solidFill>
              <a:prstDash val="solid"/>
              <a:headEnd type="none" w="med" len="med"/>
              <a:tailEnd type="none" w="med" len="med"/>
            </a:ln>
          </p:spPr>
        </p:sp>
        <p:sp>
          <p:nvSpPr>
            <p:cNvPr id="54344" name="Line 146"/>
            <p:cNvSpPr/>
            <p:nvPr/>
          </p:nvSpPr>
          <p:spPr>
            <a:xfrm>
              <a:off x="1810" y="2386"/>
              <a:ext cx="454" cy="0"/>
            </a:xfrm>
            <a:prstGeom prst="line">
              <a:avLst/>
            </a:prstGeom>
            <a:ln w="19050" cap="flat" cmpd="sng">
              <a:solidFill>
                <a:schemeClr val="tx1"/>
              </a:solidFill>
              <a:prstDash val="solid"/>
              <a:headEnd type="none" w="med" len="med"/>
              <a:tailEnd type="none" w="med" len="med"/>
            </a:ln>
          </p:spPr>
        </p:sp>
        <p:sp>
          <p:nvSpPr>
            <p:cNvPr id="54345" name="Line 147"/>
            <p:cNvSpPr/>
            <p:nvPr/>
          </p:nvSpPr>
          <p:spPr>
            <a:xfrm>
              <a:off x="994" y="1804"/>
              <a:ext cx="0" cy="454"/>
            </a:xfrm>
            <a:prstGeom prst="line">
              <a:avLst/>
            </a:prstGeom>
            <a:ln w="19050" cap="flat" cmpd="sng">
              <a:solidFill>
                <a:schemeClr val="tx1"/>
              </a:solidFill>
              <a:prstDash val="solid"/>
              <a:headEnd type="none" w="med" len="med"/>
              <a:tailEnd type="none" w="med" len="med"/>
            </a:ln>
          </p:spPr>
        </p:sp>
        <p:sp>
          <p:nvSpPr>
            <p:cNvPr id="54346" name="Line 149"/>
            <p:cNvSpPr/>
            <p:nvPr/>
          </p:nvSpPr>
          <p:spPr>
            <a:xfrm>
              <a:off x="1295" y="2250"/>
              <a:ext cx="376" cy="0"/>
            </a:xfrm>
            <a:prstGeom prst="line">
              <a:avLst/>
            </a:prstGeom>
            <a:ln w="19050" cap="flat" cmpd="sng">
              <a:solidFill>
                <a:schemeClr val="tx1"/>
              </a:solidFill>
              <a:prstDash val="solid"/>
              <a:headEnd type="none" w="med" len="med"/>
              <a:tailEnd type="none" w="med" len="med"/>
            </a:ln>
          </p:spPr>
        </p:sp>
        <p:sp>
          <p:nvSpPr>
            <p:cNvPr id="54347" name="AutoShape 151"/>
            <p:cNvSpPr/>
            <p:nvPr/>
          </p:nvSpPr>
          <p:spPr>
            <a:xfrm rot="5400000">
              <a:off x="3602" y="1635"/>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48" name="Line 152"/>
            <p:cNvSpPr/>
            <p:nvPr/>
          </p:nvSpPr>
          <p:spPr>
            <a:xfrm>
              <a:off x="3519" y="1574"/>
              <a:ext cx="376" cy="0"/>
            </a:xfrm>
            <a:prstGeom prst="line">
              <a:avLst/>
            </a:prstGeom>
            <a:ln w="19050" cap="flat" cmpd="sng">
              <a:solidFill>
                <a:schemeClr val="tx1"/>
              </a:solidFill>
              <a:prstDash val="solid"/>
              <a:headEnd type="none" w="med" len="med"/>
              <a:tailEnd type="none" w="med" len="med"/>
            </a:ln>
          </p:spPr>
        </p:sp>
        <p:sp>
          <p:nvSpPr>
            <p:cNvPr id="54349" name="Line 153"/>
            <p:cNvSpPr/>
            <p:nvPr/>
          </p:nvSpPr>
          <p:spPr>
            <a:xfrm rot="5400000">
              <a:off x="3580" y="1888"/>
              <a:ext cx="627" cy="0"/>
            </a:xfrm>
            <a:prstGeom prst="line">
              <a:avLst/>
            </a:prstGeom>
            <a:ln w="19050" cap="flat" cmpd="sng">
              <a:solidFill>
                <a:srgbClr val="000000"/>
              </a:solidFill>
              <a:prstDash val="solid"/>
              <a:headEnd type="none" w="med" len="med"/>
              <a:tailEnd type="none" w="med" len="med"/>
            </a:ln>
          </p:spPr>
        </p:sp>
        <p:sp>
          <p:nvSpPr>
            <p:cNvPr id="54350" name="Line 154"/>
            <p:cNvSpPr/>
            <p:nvPr/>
          </p:nvSpPr>
          <p:spPr>
            <a:xfrm rot="5400000">
              <a:off x="3204" y="1888"/>
              <a:ext cx="627" cy="0"/>
            </a:xfrm>
            <a:prstGeom prst="line">
              <a:avLst/>
            </a:prstGeom>
            <a:ln w="19050" cap="flat" cmpd="sng">
              <a:solidFill>
                <a:srgbClr val="000000"/>
              </a:solidFill>
              <a:prstDash val="solid"/>
              <a:headEnd type="none" w="med" len="med"/>
              <a:tailEnd type="none" w="med" len="med"/>
            </a:ln>
          </p:spPr>
        </p:sp>
        <p:sp>
          <p:nvSpPr>
            <p:cNvPr id="54351" name="Text Box 155"/>
            <p:cNvSpPr txBox="1"/>
            <p:nvPr/>
          </p:nvSpPr>
          <p:spPr>
            <a:xfrm>
              <a:off x="3726" y="1591"/>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52" name="Text Box 156"/>
            <p:cNvSpPr txBox="1"/>
            <p:nvPr/>
          </p:nvSpPr>
          <p:spPr>
            <a:xfrm>
              <a:off x="3551" y="1981"/>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53" name="Text Box 157"/>
            <p:cNvSpPr txBox="1"/>
            <p:nvPr/>
          </p:nvSpPr>
          <p:spPr>
            <a:xfrm>
              <a:off x="3549" y="1695"/>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4354" name="Text Box 158"/>
            <p:cNvSpPr txBox="1"/>
            <p:nvPr/>
          </p:nvSpPr>
          <p:spPr>
            <a:xfrm>
              <a:off x="3779" y="1835"/>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4355" name="Text Box 159"/>
            <p:cNvSpPr txBox="1"/>
            <p:nvPr/>
          </p:nvSpPr>
          <p:spPr>
            <a:xfrm>
              <a:off x="3697" y="1990"/>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3</a:t>
              </a:r>
            </a:p>
          </p:txBody>
        </p:sp>
        <p:sp>
          <p:nvSpPr>
            <p:cNvPr id="54356" name="Line 160"/>
            <p:cNvSpPr/>
            <p:nvPr/>
          </p:nvSpPr>
          <p:spPr>
            <a:xfrm>
              <a:off x="3899" y="1934"/>
              <a:ext cx="133" cy="0"/>
            </a:xfrm>
            <a:prstGeom prst="line">
              <a:avLst/>
            </a:prstGeom>
            <a:ln w="19050" cap="flat" cmpd="sng">
              <a:solidFill>
                <a:schemeClr val="tx1"/>
              </a:solidFill>
              <a:prstDash val="solid"/>
              <a:headEnd type="none" w="med" len="med"/>
              <a:tailEnd type="none" w="med" len="med"/>
            </a:ln>
          </p:spPr>
        </p:sp>
        <p:sp>
          <p:nvSpPr>
            <p:cNvPr id="54357" name="Line 161"/>
            <p:cNvSpPr/>
            <p:nvPr/>
          </p:nvSpPr>
          <p:spPr>
            <a:xfrm flipH="1">
              <a:off x="3381" y="2069"/>
              <a:ext cx="136" cy="0"/>
            </a:xfrm>
            <a:prstGeom prst="line">
              <a:avLst/>
            </a:prstGeom>
            <a:ln w="19050" cap="flat" cmpd="sng">
              <a:solidFill>
                <a:srgbClr val="000000"/>
              </a:solidFill>
              <a:prstDash val="solid"/>
              <a:headEnd type="none" w="med" len="med"/>
              <a:tailEnd type="none" w="med" len="med"/>
            </a:ln>
          </p:spPr>
        </p:sp>
        <p:sp>
          <p:nvSpPr>
            <p:cNvPr id="54358" name="Line 162"/>
            <p:cNvSpPr/>
            <p:nvPr/>
          </p:nvSpPr>
          <p:spPr>
            <a:xfrm>
              <a:off x="3381" y="1436"/>
              <a:ext cx="651" cy="0"/>
            </a:xfrm>
            <a:prstGeom prst="line">
              <a:avLst/>
            </a:prstGeom>
            <a:ln w="19050" cap="flat" cmpd="sng">
              <a:solidFill>
                <a:schemeClr val="tx1"/>
              </a:solidFill>
              <a:prstDash val="solid"/>
              <a:headEnd type="none" w="med" len="med"/>
              <a:tailEnd type="none" w="med" len="med"/>
            </a:ln>
          </p:spPr>
        </p:sp>
        <p:sp>
          <p:nvSpPr>
            <p:cNvPr id="54359" name="Line 163"/>
            <p:cNvSpPr/>
            <p:nvPr/>
          </p:nvSpPr>
          <p:spPr>
            <a:xfrm>
              <a:off x="3373" y="1436"/>
              <a:ext cx="0" cy="319"/>
            </a:xfrm>
            <a:prstGeom prst="line">
              <a:avLst/>
            </a:prstGeom>
            <a:ln w="19050" cap="flat" cmpd="sng">
              <a:solidFill>
                <a:schemeClr val="tx1"/>
              </a:solidFill>
              <a:prstDash val="solid"/>
              <a:headEnd type="none" w="med" len="med"/>
              <a:tailEnd type="none" w="med" len="med"/>
            </a:ln>
          </p:spPr>
        </p:sp>
        <p:sp>
          <p:nvSpPr>
            <p:cNvPr id="54360" name="Line 165"/>
            <p:cNvSpPr/>
            <p:nvPr/>
          </p:nvSpPr>
          <p:spPr>
            <a:xfrm>
              <a:off x="4032" y="1434"/>
              <a:ext cx="0" cy="1435"/>
            </a:xfrm>
            <a:prstGeom prst="line">
              <a:avLst/>
            </a:prstGeom>
            <a:ln w="19050" cap="flat" cmpd="sng">
              <a:solidFill>
                <a:schemeClr val="tx1"/>
              </a:solidFill>
              <a:prstDash val="solid"/>
              <a:headEnd type="none" w="med" len="med"/>
              <a:tailEnd type="none" w="med" len="med"/>
            </a:ln>
          </p:spPr>
        </p:sp>
        <p:sp>
          <p:nvSpPr>
            <p:cNvPr id="54361" name="Text Box 166"/>
            <p:cNvSpPr txBox="1"/>
            <p:nvPr/>
          </p:nvSpPr>
          <p:spPr>
            <a:xfrm>
              <a:off x="3617" y="1178"/>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6</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4362" name="Line 167"/>
            <p:cNvSpPr/>
            <p:nvPr/>
          </p:nvSpPr>
          <p:spPr>
            <a:xfrm>
              <a:off x="3216" y="1754"/>
              <a:ext cx="301" cy="0"/>
            </a:xfrm>
            <a:prstGeom prst="line">
              <a:avLst/>
            </a:prstGeom>
            <a:ln w="19050" cap="flat" cmpd="sng">
              <a:solidFill>
                <a:schemeClr val="tx1"/>
              </a:solidFill>
              <a:prstDash val="solid"/>
              <a:headEnd type="none" w="med" len="med"/>
              <a:tailEnd type="none" w="med" len="med"/>
            </a:ln>
          </p:spPr>
        </p:sp>
        <p:sp>
          <p:nvSpPr>
            <p:cNvPr id="54363" name="Text Box 168"/>
            <p:cNvSpPr txBox="1"/>
            <p:nvPr/>
          </p:nvSpPr>
          <p:spPr>
            <a:xfrm>
              <a:off x="2989" y="1871"/>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4364" name="Line 169"/>
            <p:cNvSpPr/>
            <p:nvPr/>
          </p:nvSpPr>
          <p:spPr>
            <a:xfrm>
              <a:off x="3147" y="2205"/>
              <a:ext cx="136" cy="0"/>
            </a:xfrm>
            <a:prstGeom prst="line">
              <a:avLst/>
            </a:prstGeom>
            <a:ln w="28575" cap="flat" cmpd="sng">
              <a:solidFill>
                <a:schemeClr val="tx1"/>
              </a:solidFill>
              <a:prstDash val="solid"/>
              <a:headEnd type="none" w="med" len="med"/>
              <a:tailEnd type="none" w="med" len="med"/>
            </a:ln>
          </p:spPr>
        </p:sp>
        <p:sp>
          <p:nvSpPr>
            <p:cNvPr id="54365" name="Line 170"/>
            <p:cNvSpPr/>
            <p:nvPr/>
          </p:nvSpPr>
          <p:spPr>
            <a:xfrm rot="5400000">
              <a:off x="3225" y="2230"/>
              <a:ext cx="309" cy="0"/>
            </a:xfrm>
            <a:prstGeom prst="line">
              <a:avLst/>
            </a:prstGeom>
            <a:ln w="19050" cap="flat" cmpd="sng">
              <a:solidFill>
                <a:srgbClr val="000000"/>
              </a:solidFill>
              <a:prstDash val="solid"/>
              <a:headEnd type="none" w="med" len="med"/>
              <a:tailEnd type="none" w="med" len="med"/>
            </a:ln>
          </p:spPr>
        </p:sp>
        <p:sp>
          <p:nvSpPr>
            <p:cNvPr id="54366" name="Line 172"/>
            <p:cNvSpPr/>
            <p:nvPr/>
          </p:nvSpPr>
          <p:spPr>
            <a:xfrm>
              <a:off x="3216" y="1759"/>
              <a:ext cx="0" cy="454"/>
            </a:xfrm>
            <a:prstGeom prst="line">
              <a:avLst/>
            </a:prstGeom>
            <a:ln w="19050" cap="flat" cmpd="sng">
              <a:solidFill>
                <a:schemeClr val="tx1"/>
              </a:solidFill>
              <a:prstDash val="solid"/>
              <a:headEnd type="none" w="med" len="med"/>
              <a:tailEnd type="none" w="med" len="med"/>
            </a:ln>
          </p:spPr>
        </p:sp>
        <p:sp>
          <p:nvSpPr>
            <p:cNvPr id="54367" name="Line 174"/>
            <p:cNvSpPr/>
            <p:nvPr/>
          </p:nvSpPr>
          <p:spPr>
            <a:xfrm>
              <a:off x="3517" y="2205"/>
              <a:ext cx="376" cy="0"/>
            </a:xfrm>
            <a:prstGeom prst="line">
              <a:avLst/>
            </a:prstGeom>
            <a:ln w="19050" cap="flat" cmpd="sng">
              <a:solidFill>
                <a:schemeClr val="tx1"/>
              </a:solidFill>
              <a:prstDash val="solid"/>
              <a:headEnd type="none" w="med" len="med"/>
              <a:tailEnd type="none" w="med" len="med"/>
            </a:ln>
          </p:spPr>
        </p:sp>
        <p:sp>
          <p:nvSpPr>
            <p:cNvPr id="54368" name="Line 176"/>
            <p:cNvSpPr/>
            <p:nvPr/>
          </p:nvSpPr>
          <p:spPr>
            <a:xfrm rot="5400000">
              <a:off x="1799" y="2634"/>
              <a:ext cx="499" cy="0"/>
            </a:xfrm>
            <a:prstGeom prst="line">
              <a:avLst/>
            </a:prstGeom>
            <a:ln w="19050" cap="flat" cmpd="sng">
              <a:solidFill>
                <a:srgbClr val="000000"/>
              </a:solidFill>
              <a:prstDash val="solid"/>
              <a:headEnd type="none" w="med" len="med"/>
              <a:tailEnd type="none" w="med" len="med"/>
            </a:ln>
          </p:spPr>
        </p:sp>
        <p:sp>
          <p:nvSpPr>
            <p:cNvPr id="54369" name="Line 177"/>
            <p:cNvSpPr/>
            <p:nvPr/>
          </p:nvSpPr>
          <p:spPr>
            <a:xfrm rot="5400000">
              <a:off x="2784" y="2634"/>
              <a:ext cx="499" cy="0"/>
            </a:xfrm>
            <a:prstGeom prst="line">
              <a:avLst/>
            </a:prstGeom>
            <a:ln w="19050" cap="flat" cmpd="sng">
              <a:solidFill>
                <a:srgbClr val="000000"/>
              </a:solidFill>
              <a:prstDash val="solid"/>
              <a:headEnd type="none" w="med" len="med"/>
              <a:tailEnd type="none" w="med" len="med"/>
            </a:ln>
          </p:spPr>
        </p:sp>
        <p:sp>
          <p:nvSpPr>
            <p:cNvPr id="54370" name="Oval 178"/>
            <p:cNvSpPr/>
            <p:nvPr/>
          </p:nvSpPr>
          <p:spPr>
            <a:xfrm rot="5400000">
              <a:off x="3909" y="256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71" name="Line 179"/>
            <p:cNvSpPr/>
            <p:nvPr/>
          </p:nvSpPr>
          <p:spPr>
            <a:xfrm rot="5400000" flipH="1">
              <a:off x="3880" y="3178"/>
              <a:ext cx="317" cy="0"/>
            </a:xfrm>
            <a:prstGeom prst="line">
              <a:avLst/>
            </a:prstGeom>
            <a:ln w="19050" cap="flat" cmpd="sng">
              <a:solidFill>
                <a:srgbClr val="000000"/>
              </a:solidFill>
              <a:prstDash val="solid"/>
              <a:headEnd type="none" w="med" len="med"/>
              <a:tailEnd type="none" w="med" len="med"/>
            </a:ln>
          </p:spPr>
        </p:sp>
        <p:sp>
          <p:nvSpPr>
            <p:cNvPr id="54372" name="Text Box 180"/>
            <p:cNvSpPr txBox="1"/>
            <p:nvPr/>
          </p:nvSpPr>
          <p:spPr>
            <a:xfrm>
              <a:off x="3745" y="2496"/>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D</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4373" name="Rectangle 181"/>
            <p:cNvSpPr/>
            <p:nvPr/>
          </p:nvSpPr>
          <p:spPr>
            <a:xfrm rot="5400000">
              <a:off x="3834" y="2793"/>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4374" name="Line 182"/>
            <p:cNvSpPr/>
            <p:nvPr/>
          </p:nvSpPr>
          <p:spPr>
            <a:xfrm rot="5400000" flipV="1">
              <a:off x="4015" y="2900"/>
              <a:ext cx="136" cy="91"/>
            </a:xfrm>
            <a:prstGeom prst="line">
              <a:avLst/>
            </a:prstGeom>
            <a:ln w="19050" cap="flat" cmpd="sng">
              <a:solidFill>
                <a:schemeClr val="tx1"/>
              </a:solidFill>
              <a:prstDash val="solid"/>
              <a:headEnd type="none" w="med" len="med"/>
              <a:tailEnd type="none" w="med" len="med"/>
            </a:ln>
          </p:spPr>
        </p:sp>
        <p:sp>
          <p:nvSpPr>
            <p:cNvPr id="54375" name="Line 183"/>
            <p:cNvSpPr/>
            <p:nvPr/>
          </p:nvSpPr>
          <p:spPr>
            <a:xfrm rot="5400000" flipH="1">
              <a:off x="3833" y="2701"/>
              <a:ext cx="181" cy="0"/>
            </a:xfrm>
            <a:prstGeom prst="line">
              <a:avLst/>
            </a:prstGeom>
            <a:ln w="19050" cap="flat" cmpd="sng">
              <a:solidFill>
                <a:srgbClr val="000000"/>
              </a:solidFill>
              <a:prstDash val="solid"/>
              <a:headEnd type="none" w="med" len="med"/>
              <a:tailEnd type="none" w="med" len="med"/>
            </a:ln>
          </p:spPr>
        </p:sp>
        <p:sp>
          <p:nvSpPr>
            <p:cNvPr id="54376" name="Oval 184"/>
            <p:cNvSpPr/>
            <p:nvPr/>
          </p:nvSpPr>
          <p:spPr>
            <a:xfrm rot="5400000">
              <a:off x="4398" y="3329"/>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77" name="Oval 185"/>
            <p:cNvSpPr/>
            <p:nvPr/>
          </p:nvSpPr>
          <p:spPr>
            <a:xfrm rot="5400000">
              <a:off x="814" y="239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78" name="Rectangle 198"/>
            <p:cNvSpPr/>
            <p:nvPr/>
          </p:nvSpPr>
          <p:spPr>
            <a:xfrm>
              <a:off x="3606" y="1397"/>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79" name="Rectangle 199"/>
            <p:cNvSpPr/>
            <p:nvPr/>
          </p:nvSpPr>
          <p:spPr>
            <a:xfrm>
              <a:off x="2472" y="145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80" name="Rectangle 200"/>
            <p:cNvSpPr/>
            <p:nvPr/>
          </p:nvSpPr>
          <p:spPr>
            <a:xfrm>
              <a:off x="1383" y="1450"/>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81" name="Rectangle 201"/>
            <p:cNvSpPr/>
            <p:nvPr/>
          </p:nvSpPr>
          <p:spPr>
            <a:xfrm rot="-5400000">
              <a:off x="3117" y="1947"/>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82" name="Rectangle 202"/>
            <p:cNvSpPr/>
            <p:nvPr/>
          </p:nvSpPr>
          <p:spPr>
            <a:xfrm rot="-5400000">
              <a:off x="1999" y="1995"/>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4383" name="Rectangle 203"/>
            <p:cNvSpPr/>
            <p:nvPr/>
          </p:nvSpPr>
          <p:spPr>
            <a:xfrm rot="-5400000">
              <a:off x="894" y="198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88439"/>
                                        </p:tgtEl>
                                        <p:attrNameLst>
                                          <p:attrName>style.visibility</p:attrName>
                                        </p:attrNameLst>
                                      </p:cBhvr>
                                      <p:to>
                                        <p:strVal val="visible"/>
                                      </p:to>
                                    </p:set>
                                    <p:animEffect transition="in" filter="slide(fromLeft)">
                                      <p:cBhvr>
                                        <p:cTn id="7" dur="500"/>
                                        <p:tgtEl>
                                          <p:spTgt spid="18843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188605"/>
                                        </p:tgtEl>
                                        <p:attrNameLst>
                                          <p:attrName>style.visibility</p:attrName>
                                        </p:attrNameLst>
                                      </p:cBhvr>
                                      <p:to>
                                        <p:strVal val="visible"/>
                                      </p:to>
                                    </p:set>
                                    <p:animEffect transition="in" filter="slide(fromRight)">
                                      <p:cBhvr>
                                        <p:cTn id="12" dur="500"/>
                                        <p:tgtEl>
                                          <p:spTgt spid="18860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88536"/>
                                        </p:tgtEl>
                                        <p:attrNameLst>
                                          <p:attrName>style.visibility</p:attrName>
                                        </p:attrNameLst>
                                      </p:cBhvr>
                                      <p:to>
                                        <p:strVal val="visible"/>
                                      </p:to>
                                    </p:set>
                                    <p:animEffect transition="in" filter="slide(fromBottom)">
                                      <p:cBhvr>
                                        <p:cTn id="17" dur="500"/>
                                        <p:tgtEl>
                                          <p:spTgt spid="188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9" grpId="0"/>
      <p:bldP spid="188536"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0" name="Text Box 2"/>
          <p:cNvSpPr txBox="1"/>
          <p:nvPr/>
        </p:nvSpPr>
        <p:spPr>
          <a:xfrm>
            <a:off x="8393113" y="3057525"/>
            <a:ext cx="355600" cy="4270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5311" name="Line 3"/>
          <p:cNvSpPr/>
          <p:nvPr/>
        </p:nvSpPr>
        <p:spPr>
          <a:xfrm>
            <a:off x="6659563" y="2940050"/>
            <a:ext cx="393700" cy="1588"/>
          </a:xfrm>
          <a:prstGeom prst="line">
            <a:avLst/>
          </a:prstGeom>
          <a:ln w="19050" cap="flat" cmpd="sng">
            <a:solidFill>
              <a:srgbClr val="000000"/>
            </a:solidFill>
            <a:prstDash val="solid"/>
            <a:headEnd type="none" w="med" len="med"/>
            <a:tailEnd type="none" w="med" len="med"/>
          </a:ln>
        </p:spPr>
      </p:sp>
      <p:sp>
        <p:nvSpPr>
          <p:cNvPr id="55312" name="AutoShape 4"/>
          <p:cNvSpPr/>
          <p:nvPr/>
        </p:nvSpPr>
        <p:spPr>
          <a:xfrm rot="5400000">
            <a:off x="7186613" y="2751138"/>
            <a:ext cx="200025" cy="16827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13" name="Line 5"/>
          <p:cNvSpPr/>
          <p:nvPr/>
        </p:nvSpPr>
        <p:spPr>
          <a:xfrm>
            <a:off x="7053263" y="2654300"/>
            <a:ext cx="596900" cy="0"/>
          </a:xfrm>
          <a:prstGeom prst="line">
            <a:avLst/>
          </a:prstGeom>
          <a:ln w="19050" cap="flat" cmpd="sng">
            <a:solidFill>
              <a:schemeClr val="tx1"/>
            </a:solidFill>
            <a:prstDash val="solid"/>
            <a:headEnd type="none" w="med" len="med"/>
            <a:tailEnd type="none" w="med" len="med"/>
          </a:ln>
        </p:spPr>
      </p:sp>
      <p:sp>
        <p:nvSpPr>
          <p:cNvPr id="55314" name="Line 6"/>
          <p:cNvSpPr/>
          <p:nvPr/>
        </p:nvSpPr>
        <p:spPr>
          <a:xfrm rot="5400000">
            <a:off x="7151688" y="3154363"/>
            <a:ext cx="995362" cy="0"/>
          </a:xfrm>
          <a:prstGeom prst="line">
            <a:avLst/>
          </a:prstGeom>
          <a:ln w="19050" cap="flat" cmpd="sng">
            <a:solidFill>
              <a:srgbClr val="000000"/>
            </a:solidFill>
            <a:prstDash val="solid"/>
            <a:headEnd type="none" w="med" len="med"/>
            <a:tailEnd type="none" w="med" len="med"/>
          </a:ln>
        </p:spPr>
      </p:sp>
      <p:sp>
        <p:nvSpPr>
          <p:cNvPr id="55315" name="Line 7"/>
          <p:cNvSpPr/>
          <p:nvPr/>
        </p:nvSpPr>
        <p:spPr>
          <a:xfrm rot="5400000">
            <a:off x="6554788" y="3154363"/>
            <a:ext cx="995362" cy="0"/>
          </a:xfrm>
          <a:prstGeom prst="line">
            <a:avLst/>
          </a:prstGeom>
          <a:ln w="19050" cap="flat" cmpd="sng">
            <a:solidFill>
              <a:srgbClr val="000000"/>
            </a:solidFill>
            <a:prstDash val="solid"/>
            <a:headEnd type="none" w="med" len="med"/>
            <a:tailEnd type="none" w="med" len="med"/>
          </a:ln>
        </p:spPr>
      </p:sp>
      <p:sp>
        <p:nvSpPr>
          <p:cNvPr id="55316" name="Text Box 8"/>
          <p:cNvSpPr txBox="1"/>
          <p:nvPr/>
        </p:nvSpPr>
        <p:spPr>
          <a:xfrm>
            <a:off x="7381875" y="2681288"/>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5317" name="Text Box 9"/>
          <p:cNvSpPr txBox="1"/>
          <p:nvPr/>
        </p:nvSpPr>
        <p:spPr>
          <a:xfrm>
            <a:off x="7104063" y="3300413"/>
            <a:ext cx="168275" cy="24606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5318" name="Text Box 10"/>
          <p:cNvSpPr txBox="1"/>
          <p:nvPr/>
        </p:nvSpPr>
        <p:spPr>
          <a:xfrm>
            <a:off x="7113588" y="2846388"/>
            <a:ext cx="163512"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5319" name="Text Box 11"/>
          <p:cNvSpPr txBox="1"/>
          <p:nvPr/>
        </p:nvSpPr>
        <p:spPr>
          <a:xfrm>
            <a:off x="7466013" y="3068638"/>
            <a:ext cx="149225" cy="24606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5320" name="Text Box 12"/>
          <p:cNvSpPr txBox="1"/>
          <p:nvPr/>
        </p:nvSpPr>
        <p:spPr>
          <a:xfrm>
            <a:off x="7335838" y="3340100"/>
            <a:ext cx="436562"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55321" name="Line 13"/>
          <p:cNvSpPr/>
          <p:nvPr/>
        </p:nvSpPr>
        <p:spPr>
          <a:xfrm>
            <a:off x="6659563" y="3443288"/>
            <a:ext cx="0" cy="1009650"/>
          </a:xfrm>
          <a:prstGeom prst="line">
            <a:avLst/>
          </a:prstGeom>
          <a:ln w="19050" cap="flat" cmpd="sng">
            <a:solidFill>
              <a:schemeClr val="tx1"/>
            </a:solidFill>
            <a:prstDash val="solid"/>
            <a:headEnd type="none" w="med" len="med"/>
            <a:tailEnd type="none" w="med" len="med"/>
          </a:ln>
        </p:spPr>
      </p:sp>
      <p:sp>
        <p:nvSpPr>
          <p:cNvPr id="55322" name="Oval 14"/>
          <p:cNvSpPr/>
          <p:nvPr/>
        </p:nvSpPr>
        <p:spPr>
          <a:xfrm>
            <a:off x="8291513" y="3192463"/>
            <a:ext cx="53975" cy="65087"/>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23" name="Line 16"/>
          <p:cNvSpPr/>
          <p:nvPr/>
        </p:nvSpPr>
        <p:spPr>
          <a:xfrm>
            <a:off x="7656513" y="3225800"/>
            <a:ext cx="647700" cy="0"/>
          </a:xfrm>
          <a:prstGeom prst="line">
            <a:avLst/>
          </a:prstGeom>
          <a:ln w="19050" cap="flat" cmpd="sng">
            <a:solidFill>
              <a:schemeClr val="tx1"/>
            </a:solidFill>
            <a:prstDash val="solid"/>
            <a:headEnd type="none" w="med" len="med"/>
            <a:tailEnd type="none" w="med" len="med"/>
          </a:ln>
        </p:spPr>
      </p:sp>
      <p:sp>
        <p:nvSpPr>
          <p:cNvPr id="55324" name="Text Box 19"/>
          <p:cNvSpPr txBox="1"/>
          <p:nvPr/>
        </p:nvSpPr>
        <p:spPr>
          <a:xfrm>
            <a:off x="4251325" y="514667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5325" name="Line 20"/>
          <p:cNvSpPr/>
          <p:nvPr/>
        </p:nvSpPr>
        <p:spPr>
          <a:xfrm flipH="1" flipV="1">
            <a:off x="6659563" y="3438525"/>
            <a:ext cx="385762" cy="1588"/>
          </a:xfrm>
          <a:prstGeom prst="line">
            <a:avLst/>
          </a:prstGeom>
          <a:ln w="19050" cap="flat" cmpd="sng">
            <a:solidFill>
              <a:srgbClr val="000000"/>
            </a:solidFill>
            <a:prstDash val="solid"/>
            <a:headEnd type="none" w="med" len="med"/>
            <a:tailEnd type="none" w="med" len="med"/>
          </a:ln>
        </p:spPr>
      </p:sp>
      <p:sp>
        <p:nvSpPr>
          <p:cNvPr id="55326" name="Line 22"/>
          <p:cNvSpPr/>
          <p:nvPr/>
        </p:nvSpPr>
        <p:spPr>
          <a:xfrm flipH="1">
            <a:off x="5567363" y="2365375"/>
            <a:ext cx="661987" cy="0"/>
          </a:xfrm>
          <a:prstGeom prst="line">
            <a:avLst/>
          </a:prstGeom>
          <a:ln w="19050" cap="flat" cmpd="sng">
            <a:solidFill>
              <a:srgbClr val="000000"/>
            </a:solidFill>
            <a:prstDash val="solid"/>
            <a:headEnd type="none" w="med" len="med"/>
            <a:tailEnd type="none" w="med" len="med"/>
          </a:ln>
        </p:spPr>
      </p:sp>
      <p:sp>
        <p:nvSpPr>
          <p:cNvPr id="55327" name="Line 23"/>
          <p:cNvSpPr/>
          <p:nvPr/>
        </p:nvSpPr>
        <p:spPr>
          <a:xfrm flipH="1">
            <a:off x="5437188" y="2581275"/>
            <a:ext cx="0" cy="333375"/>
          </a:xfrm>
          <a:prstGeom prst="line">
            <a:avLst/>
          </a:prstGeom>
          <a:ln w="19050" cap="flat" cmpd="sng">
            <a:solidFill>
              <a:schemeClr val="tx1"/>
            </a:solidFill>
            <a:prstDash val="solid"/>
            <a:headEnd type="none" w="med" len="med"/>
            <a:tailEnd type="triangle" w="sm" len="lg"/>
          </a:ln>
        </p:spPr>
      </p:sp>
      <p:sp>
        <p:nvSpPr>
          <p:cNvPr id="55328" name="Line 24"/>
          <p:cNvSpPr/>
          <p:nvPr/>
        </p:nvSpPr>
        <p:spPr>
          <a:xfrm>
            <a:off x="5005388" y="2506663"/>
            <a:ext cx="287337" cy="0"/>
          </a:xfrm>
          <a:prstGeom prst="line">
            <a:avLst/>
          </a:prstGeom>
          <a:ln w="19050" cap="flat" cmpd="sng">
            <a:solidFill>
              <a:schemeClr val="tx1"/>
            </a:solidFill>
            <a:prstDash val="solid"/>
            <a:headEnd type="none" w="med" len="med"/>
            <a:tailEnd type="none" w="med" len="med"/>
          </a:ln>
        </p:spPr>
      </p:sp>
      <p:sp>
        <p:nvSpPr>
          <p:cNvPr id="55329" name="Line 25"/>
          <p:cNvSpPr/>
          <p:nvPr/>
        </p:nvSpPr>
        <p:spPr>
          <a:xfrm>
            <a:off x="5005388" y="2724150"/>
            <a:ext cx="287337" cy="0"/>
          </a:xfrm>
          <a:prstGeom prst="line">
            <a:avLst/>
          </a:prstGeom>
          <a:ln w="19050" cap="flat" cmpd="sng">
            <a:solidFill>
              <a:schemeClr val="tx1"/>
            </a:solidFill>
            <a:prstDash val="solid"/>
            <a:headEnd type="none" w="med" len="med"/>
            <a:tailEnd type="none" w="med" len="med"/>
          </a:ln>
        </p:spPr>
      </p:sp>
      <p:sp>
        <p:nvSpPr>
          <p:cNvPr id="55330" name="Line 26"/>
          <p:cNvSpPr/>
          <p:nvPr/>
        </p:nvSpPr>
        <p:spPr>
          <a:xfrm flipH="1">
            <a:off x="5149850" y="2506663"/>
            <a:ext cx="142875" cy="217487"/>
          </a:xfrm>
          <a:prstGeom prst="line">
            <a:avLst/>
          </a:prstGeom>
          <a:ln w="19050" cap="flat" cmpd="sng">
            <a:solidFill>
              <a:schemeClr val="tx1"/>
            </a:solidFill>
            <a:prstDash val="solid"/>
            <a:headEnd type="none" w="med" len="med"/>
            <a:tailEnd type="none" w="med" len="med"/>
          </a:ln>
        </p:spPr>
      </p:sp>
      <p:sp>
        <p:nvSpPr>
          <p:cNvPr id="55331" name="Line 27"/>
          <p:cNvSpPr/>
          <p:nvPr/>
        </p:nvSpPr>
        <p:spPr>
          <a:xfrm>
            <a:off x="5005388" y="2506663"/>
            <a:ext cx="144462" cy="217487"/>
          </a:xfrm>
          <a:prstGeom prst="line">
            <a:avLst/>
          </a:prstGeom>
          <a:ln w="19050" cap="flat" cmpd="sng">
            <a:solidFill>
              <a:schemeClr val="tx1"/>
            </a:solidFill>
            <a:prstDash val="solid"/>
            <a:headEnd type="none" w="med" len="med"/>
            <a:tailEnd type="none" w="med" len="med"/>
          </a:ln>
        </p:spPr>
      </p:sp>
      <p:sp>
        <p:nvSpPr>
          <p:cNvPr id="55332" name="Line 28"/>
          <p:cNvSpPr/>
          <p:nvPr/>
        </p:nvSpPr>
        <p:spPr>
          <a:xfrm>
            <a:off x="5149850" y="2365375"/>
            <a:ext cx="0" cy="574675"/>
          </a:xfrm>
          <a:prstGeom prst="line">
            <a:avLst/>
          </a:prstGeom>
          <a:ln w="19050" cap="flat" cmpd="sng">
            <a:solidFill>
              <a:schemeClr val="tx1"/>
            </a:solidFill>
            <a:prstDash val="solid"/>
            <a:headEnd type="none" w="med" len="med"/>
            <a:tailEnd type="none" w="med" len="med"/>
          </a:ln>
        </p:spPr>
      </p:sp>
      <p:sp>
        <p:nvSpPr>
          <p:cNvPr id="55333" name="Line 29"/>
          <p:cNvSpPr/>
          <p:nvPr/>
        </p:nvSpPr>
        <p:spPr>
          <a:xfrm flipH="1">
            <a:off x="5437188" y="2906713"/>
            <a:ext cx="792162" cy="0"/>
          </a:xfrm>
          <a:prstGeom prst="line">
            <a:avLst/>
          </a:prstGeom>
          <a:ln w="19050" cap="flat" cmpd="sng">
            <a:solidFill>
              <a:srgbClr val="000000"/>
            </a:solidFill>
            <a:prstDash val="solid"/>
            <a:headEnd type="none" w="med" len="med"/>
            <a:tailEnd type="none" w="med" len="med"/>
          </a:ln>
        </p:spPr>
      </p:sp>
      <p:sp>
        <p:nvSpPr>
          <p:cNvPr id="55334" name="Line 30"/>
          <p:cNvSpPr/>
          <p:nvPr/>
        </p:nvSpPr>
        <p:spPr>
          <a:xfrm>
            <a:off x="5365750" y="2581275"/>
            <a:ext cx="288925" cy="0"/>
          </a:xfrm>
          <a:prstGeom prst="line">
            <a:avLst/>
          </a:prstGeom>
          <a:ln w="19050" cap="flat" cmpd="sng">
            <a:solidFill>
              <a:schemeClr val="tx1"/>
            </a:solidFill>
            <a:prstDash val="solid"/>
            <a:headEnd type="none" w="med" len="med"/>
            <a:tailEnd type="none" w="med" len="med"/>
          </a:ln>
        </p:spPr>
      </p:sp>
      <p:sp>
        <p:nvSpPr>
          <p:cNvPr id="55335" name="Line 31"/>
          <p:cNvSpPr/>
          <p:nvPr/>
        </p:nvSpPr>
        <p:spPr>
          <a:xfrm>
            <a:off x="5576888" y="2365375"/>
            <a:ext cx="4762" cy="215900"/>
          </a:xfrm>
          <a:prstGeom prst="line">
            <a:avLst/>
          </a:prstGeom>
          <a:ln w="19050" cap="flat" cmpd="sng">
            <a:solidFill>
              <a:schemeClr val="tx1"/>
            </a:solidFill>
            <a:prstDash val="solid"/>
            <a:headEnd type="none" w="med" len="med"/>
            <a:tailEnd type="none" w="med" len="med"/>
          </a:ln>
        </p:spPr>
      </p:sp>
      <p:sp>
        <p:nvSpPr>
          <p:cNvPr id="55336" name="Line 32"/>
          <p:cNvSpPr/>
          <p:nvPr/>
        </p:nvSpPr>
        <p:spPr>
          <a:xfrm>
            <a:off x="5437188" y="2365375"/>
            <a:ext cx="4762" cy="215900"/>
          </a:xfrm>
          <a:prstGeom prst="line">
            <a:avLst/>
          </a:prstGeom>
          <a:ln w="19050" cap="flat" cmpd="sng">
            <a:solidFill>
              <a:schemeClr val="tx1"/>
            </a:solidFill>
            <a:prstDash val="solid"/>
            <a:headEnd type="none" w="med" len="med"/>
            <a:tailEnd type="none" w="med" len="med"/>
          </a:ln>
        </p:spPr>
      </p:sp>
      <p:sp>
        <p:nvSpPr>
          <p:cNvPr id="55337" name="Oval 33"/>
          <p:cNvSpPr/>
          <p:nvPr/>
        </p:nvSpPr>
        <p:spPr>
          <a:xfrm>
            <a:off x="6229350" y="2868613"/>
            <a:ext cx="53975" cy="65087"/>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38" name="Line 34"/>
          <p:cNvSpPr/>
          <p:nvPr/>
        </p:nvSpPr>
        <p:spPr>
          <a:xfrm flipH="1">
            <a:off x="3779838" y="2365375"/>
            <a:ext cx="1655762" cy="0"/>
          </a:xfrm>
          <a:prstGeom prst="line">
            <a:avLst/>
          </a:prstGeom>
          <a:ln w="19050" cap="flat" cmpd="sng">
            <a:solidFill>
              <a:srgbClr val="000000"/>
            </a:solidFill>
            <a:prstDash val="solid"/>
            <a:headEnd type="none" w="med" len="med"/>
            <a:tailEnd type="none" w="med" len="med"/>
          </a:ln>
        </p:spPr>
      </p:sp>
      <p:sp>
        <p:nvSpPr>
          <p:cNvPr id="55339" name="Line 36"/>
          <p:cNvSpPr/>
          <p:nvPr/>
        </p:nvSpPr>
        <p:spPr>
          <a:xfrm flipH="1">
            <a:off x="4716463" y="2940050"/>
            <a:ext cx="428625" cy="0"/>
          </a:xfrm>
          <a:prstGeom prst="line">
            <a:avLst/>
          </a:prstGeom>
          <a:ln w="19050" cap="flat" cmpd="sng">
            <a:solidFill>
              <a:srgbClr val="000000"/>
            </a:solidFill>
            <a:prstDash val="solid"/>
            <a:headEnd type="none" w="med" len="med"/>
            <a:tailEnd type="none" w="med" len="med"/>
          </a:ln>
        </p:spPr>
      </p:sp>
      <p:sp>
        <p:nvSpPr>
          <p:cNvPr id="55340" name="Line 38"/>
          <p:cNvSpPr/>
          <p:nvPr/>
        </p:nvSpPr>
        <p:spPr>
          <a:xfrm flipH="1">
            <a:off x="5597525" y="3300413"/>
            <a:ext cx="361950" cy="0"/>
          </a:xfrm>
          <a:prstGeom prst="line">
            <a:avLst/>
          </a:prstGeom>
          <a:ln w="19050" cap="flat" cmpd="sng">
            <a:solidFill>
              <a:srgbClr val="000000"/>
            </a:solidFill>
            <a:prstDash val="solid"/>
            <a:headEnd type="none" w="med" len="med"/>
            <a:tailEnd type="none" w="med" len="med"/>
          </a:ln>
        </p:spPr>
      </p:sp>
      <p:sp>
        <p:nvSpPr>
          <p:cNvPr id="55341" name="Line 39"/>
          <p:cNvSpPr/>
          <p:nvPr/>
        </p:nvSpPr>
        <p:spPr>
          <a:xfrm flipH="1">
            <a:off x="5454650" y="3516313"/>
            <a:ext cx="0" cy="333375"/>
          </a:xfrm>
          <a:prstGeom prst="line">
            <a:avLst/>
          </a:prstGeom>
          <a:ln w="19050" cap="flat" cmpd="sng">
            <a:solidFill>
              <a:schemeClr val="tx1"/>
            </a:solidFill>
            <a:prstDash val="solid"/>
            <a:headEnd type="none" w="med" len="med"/>
            <a:tailEnd type="triangle" w="sm" len="lg"/>
          </a:ln>
        </p:spPr>
      </p:sp>
      <p:sp>
        <p:nvSpPr>
          <p:cNvPr id="55342" name="Line 40"/>
          <p:cNvSpPr/>
          <p:nvPr/>
        </p:nvSpPr>
        <p:spPr>
          <a:xfrm>
            <a:off x="4997450" y="3441700"/>
            <a:ext cx="287338" cy="0"/>
          </a:xfrm>
          <a:prstGeom prst="line">
            <a:avLst/>
          </a:prstGeom>
          <a:ln w="19050" cap="flat" cmpd="sng">
            <a:solidFill>
              <a:schemeClr val="tx1"/>
            </a:solidFill>
            <a:prstDash val="solid"/>
            <a:headEnd type="none" w="med" len="med"/>
            <a:tailEnd type="none" w="med" len="med"/>
          </a:ln>
        </p:spPr>
      </p:sp>
      <p:sp>
        <p:nvSpPr>
          <p:cNvPr id="55343" name="Line 41"/>
          <p:cNvSpPr/>
          <p:nvPr/>
        </p:nvSpPr>
        <p:spPr>
          <a:xfrm>
            <a:off x="4997450" y="3659188"/>
            <a:ext cx="287338" cy="0"/>
          </a:xfrm>
          <a:prstGeom prst="line">
            <a:avLst/>
          </a:prstGeom>
          <a:ln w="19050" cap="flat" cmpd="sng">
            <a:solidFill>
              <a:schemeClr val="tx1"/>
            </a:solidFill>
            <a:prstDash val="solid"/>
            <a:headEnd type="none" w="med" len="med"/>
            <a:tailEnd type="none" w="med" len="med"/>
          </a:ln>
        </p:spPr>
      </p:sp>
      <p:sp>
        <p:nvSpPr>
          <p:cNvPr id="55344" name="Line 42"/>
          <p:cNvSpPr/>
          <p:nvPr/>
        </p:nvSpPr>
        <p:spPr>
          <a:xfrm flipH="1">
            <a:off x="5141913" y="3441700"/>
            <a:ext cx="142875" cy="217488"/>
          </a:xfrm>
          <a:prstGeom prst="line">
            <a:avLst/>
          </a:prstGeom>
          <a:ln w="19050" cap="flat" cmpd="sng">
            <a:solidFill>
              <a:schemeClr val="tx1"/>
            </a:solidFill>
            <a:prstDash val="solid"/>
            <a:headEnd type="none" w="med" len="med"/>
            <a:tailEnd type="none" w="med" len="med"/>
          </a:ln>
        </p:spPr>
      </p:sp>
      <p:sp>
        <p:nvSpPr>
          <p:cNvPr id="55345" name="Line 43"/>
          <p:cNvSpPr/>
          <p:nvPr/>
        </p:nvSpPr>
        <p:spPr>
          <a:xfrm>
            <a:off x="4997450" y="3441700"/>
            <a:ext cx="144463" cy="217488"/>
          </a:xfrm>
          <a:prstGeom prst="line">
            <a:avLst/>
          </a:prstGeom>
          <a:ln w="19050" cap="flat" cmpd="sng">
            <a:solidFill>
              <a:schemeClr val="tx1"/>
            </a:solidFill>
            <a:prstDash val="solid"/>
            <a:headEnd type="none" w="med" len="med"/>
            <a:tailEnd type="none" w="med" len="med"/>
          </a:ln>
        </p:spPr>
      </p:sp>
      <p:sp>
        <p:nvSpPr>
          <p:cNvPr id="55346" name="Line 44"/>
          <p:cNvSpPr/>
          <p:nvPr/>
        </p:nvSpPr>
        <p:spPr>
          <a:xfrm>
            <a:off x="5141913" y="3300413"/>
            <a:ext cx="0" cy="574675"/>
          </a:xfrm>
          <a:prstGeom prst="line">
            <a:avLst/>
          </a:prstGeom>
          <a:ln w="19050" cap="flat" cmpd="sng">
            <a:solidFill>
              <a:schemeClr val="tx1"/>
            </a:solidFill>
            <a:prstDash val="solid"/>
            <a:headEnd type="none" w="med" len="med"/>
            <a:tailEnd type="none" w="med" len="med"/>
          </a:ln>
        </p:spPr>
      </p:sp>
      <p:sp>
        <p:nvSpPr>
          <p:cNvPr id="55347" name="Line 45"/>
          <p:cNvSpPr/>
          <p:nvPr/>
        </p:nvSpPr>
        <p:spPr>
          <a:xfrm flipH="1">
            <a:off x="5454650" y="3841750"/>
            <a:ext cx="792163" cy="0"/>
          </a:xfrm>
          <a:prstGeom prst="line">
            <a:avLst/>
          </a:prstGeom>
          <a:ln w="19050" cap="flat" cmpd="sng">
            <a:solidFill>
              <a:srgbClr val="000000"/>
            </a:solidFill>
            <a:prstDash val="solid"/>
            <a:headEnd type="none" w="med" len="med"/>
            <a:tailEnd type="none" w="med" len="med"/>
          </a:ln>
        </p:spPr>
      </p:sp>
      <p:sp>
        <p:nvSpPr>
          <p:cNvPr id="55348" name="Line 46"/>
          <p:cNvSpPr/>
          <p:nvPr/>
        </p:nvSpPr>
        <p:spPr>
          <a:xfrm>
            <a:off x="5383213" y="3516313"/>
            <a:ext cx="288925" cy="0"/>
          </a:xfrm>
          <a:prstGeom prst="line">
            <a:avLst/>
          </a:prstGeom>
          <a:ln w="19050" cap="flat" cmpd="sng">
            <a:solidFill>
              <a:schemeClr val="tx1"/>
            </a:solidFill>
            <a:prstDash val="solid"/>
            <a:headEnd type="none" w="med" len="med"/>
            <a:tailEnd type="none" w="med" len="med"/>
          </a:ln>
        </p:spPr>
      </p:sp>
      <p:sp>
        <p:nvSpPr>
          <p:cNvPr id="55349" name="Line 47"/>
          <p:cNvSpPr/>
          <p:nvPr/>
        </p:nvSpPr>
        <p:spPr>
          <a:xfrm>
            <a:off x="5594350" y="3300413"/>
            <a:ext cx="4763" cy="215900"/>
          </a:xfrm>
          <a:prstGeom prst="line">
            <a:avLst/>
          </a:prstGeom>
          <a:ln w="19050" cap="flat" cmpd="sng">
            <a:solidFill>
              <a:schemeClr val="tx1"/>
            </a:solidFill>
            <a:prstDash val="solid"/>
            <a:headEnd type="none" w="med" len="med"/>
            <a:tailEnd type="none" w="med" len="med"/>
          </a:ln>
        </p:spPr>
      </p:sp>
      <p:sp>
        <p:nvSpPr>
          <p:cNvPr id="55350" name="Line 48"/>
          <p:cNvSpPr/>
          <p:nvPr/>
        </p:nvSpPr>
        <p:spPr>
          <a:xfrm>
            <a:off x="5454650" y="3300413"/>
            <a:ext cx="4763" cy="215900"/>
          </a:xfrm>
          <a:prstGeom prst="line">
            <a:avLst/>
          </a:prstGeom>
          <a:ln w="19050" cap="flat" cmpd="sng">
            <a:solidFill>
              <a:schemeClr val="tx1"/>
            </a:solidFill>
            <a:prstDash val="solid"/>
            <a:headEnd type="none" w="med" len="med"/>
            <a:tailEnd type="none" w="med" len="med"/>
          </a:ln>
        </p:spPr>
      </p:sp>
      <p:sp>
        <p:nvSpPr>
          <p:cNvPr id="55351" name="Oval 49"/>
          <p:cNvSpPr/>
          <p:nvPr/>
        </p:nvSpPr>
        <p:spPr>
          <a:xfrm>
            <a:off x="6246813" y="380365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52" name="Line 50"/>
          <p:cNvSpPr/>
          <p:nvPr/>
        </p:nvSpPr>
        <p:spPr>
          <a:xfrm flipH="1">
            <a:off x="3995738" y="3300413"/>
            <a:ext cx="1439862" cy="0"/>
          </a:xfrm>
          <a:prstGeom prst="line">
            <a:avLst/>
          </a:prstGeom>
          <a:ln w="19050" cap="flat" cmpd="sng">
            <a:solidFill>
              <a:srgbClr val="000000"/>
            </a:solidFill>
            <a:prstDash val="solid"/>
            <a:headEnd type="none" w="med" len="med"/>
            <a:tailEnd type="none" w="med" len="med"/>
          </a:ln>
        </p:spPr>
      </p:sp>
      <p:grpSp>
        <p:nvGrpSpPr>
          <p:cNvPr id="55353" name="Group 174"/>
          <p:cNvGrpSpPr/>
          <p:nvPr/>
        </p:nvGrpSpPr>
        <p:grpSpPr>
          <a:xfrm>
            <a:off x="3978275" y="5100638"/>
            <a:ext cx="2305050" cy="574675"/>
            <a:chOff x="2506" y="3213"/>
            <a:chExt cx="1452" cy="362"/>
          </a:xfrm>
        </p:grpSpPr>
        <p:sp>
          <p:nvSpPr>
            <p:cNvPr id="55426" name="Line 53"/>
            <p:cNvSpPr/>
            <p:nvPr/>
          </p:nvSpPr>
          <p:spPr>
            <a:xfrm flipH="1">
              <a:off x="3515" y="3213"/>
              <a:ext cx="239" cy="0"/>
            </a:xfrm>
            <a:prstGeom prst="line">
              <a:avLst/>
            </a:prstGeom>
            <a:ln w="19050" cap="flat" cmpd="sng">
              <a:solidFill>
                <a:srgbClr val="000000"/>
              </a:solidFill>
              <a:prstDash val="solid"/>
              <a:headEnd type="none" w="med" len="med"/>
              <a:tailEnd type="none" w="med" len="med"/>
            </a:ln>
          </p:spPr>
        </p:sp>
        <p:sp>
          <p:nvSpPr>
            <p:cNvPr id="55427" name="Line 54"/>
            <p:cNvSpPr/>
            <p:nvPr/>
          </p:nvSpPr>
          <p:spPr>
            <a:xfrm flipH="1">
              <a:off x="3425" y="3349"/>
              <a:ext cx="0" cy="210"/>
            </a:xfrm>
            <a:prstGeom prst="line">
              <a:avLst/>
            </a:prstGeom>
            <a:ln w="19050" cap="flat" cmpd="sng">
              <a:solidFill>
                <a:schemeClr val="tx1"/>
              </a:solidFill>
              <a:prstDash val="solid"/>
              <a:headEnd type="none" w="med" len="med"/>
              <a:tailEnd type="triangle" w="sm" len="lg"/>
            </a:ln>
          </p:spPr>
        </p:sp>
        <p:sp>
          <p:nvSpPr>
            <p:cNvPr id="55428" name="Line 55"/>
            <p:cNvSpPr/>
            <p:nvPr/>
          </p:nvSpPr>
          <p:spPr>
            <a:xfrm>
              <a:off x="3153" y="3302"/>
              <a:ext cx="181" cy="0"/>
            </a:xfrm>
            <a:prstGeom prst="line">
              <a:avLst/>
            </a:prstGeom>
            <a:ln w="19050" cap="flat" cmpd="sng">
              <a:solidFill>
                <a:schemeClr val="tx1"/>
              </a:solidFill>
              <a:prstDash val="solid"/>
              <a:headEnd type="none" w="med" len="med"/>
              <a:tailEnd type="none" w="med" len="med"/>
            </a:ln>
          </p:spPr>
        </p:sp>
        <p:sp>
          <p:nvSpPr>
            <p:cNvPr id="55429" name="Line 56"/>
            <p:cNvSpPr/>
            <p:nvPr/>
          </p:nvSpPr>
          <p:spPr>
            <a:xfrm>
              <a:off x="3153" y="3439"/>
              <a:ext cx="181" cy="0"/>
            </a:xfrm>
            <a:prstGeom prst="line">
              <a:avLst/>
            </a:prstGeom>
            <a:ln w="19050" cap="flat" cmpd="sng">
              <a:solidFill>
                <a:schemeClr val="tx1"/>
              </a:solidFill>
              <a:prstDash val="solid"/>
              <a:headEnd type="none" w="med" len="med"/>
              <a:tailEnd type="none" w="med" len="med"/>
            </a:ln>
          </p:spPr>
        </p:sp>
        <p:sp>
          <p:nvSpPr>
            <p:cNvPr id="55430" name="Line 57"/>
            <p:cNvSpPr/>
            <p:nvPr/>
          </p:nvSpPr>
          <p:spPr>
            <a:xfrm flipH="1">
              <a:off x="3244" y="3302"/>
              <a:ext cx="90" cy="137"/>
            </a:xfrm>
            <a:prstGeom prst="line">
              <a:avLst/>
            </a:prstGeom>
            <a:ln w="19050" cap="flat" cmpd="sng">
              <a:solidFill>
                <a:schemeClr val="tx1"/>
              </a:solidFill>
              <a:prstDash val="solid"/>
              <a:headEnd type="none" w="med" len="med"/>
              <a:tailEnd type="none" w="med" len="med"/>
            </a:ln>
          </p:spPr>
        </p:sp>
        <p:sp>
          <p:nvSpPr>
            <p:cNvPr id="55431" name="Line 58"/>
            <p:cNvSpPr/>
            <p:nvPr/>
          </p:nvSpPr>
          <p:spPr>
            <a:xfrm>
              <a:off x="3153" y="3302"/>
              <a:ext cx="91" cy="137"/>
            </a:xfrm>
            <a:prstGeom prst="line">
              <a:avLst/>
            </a:prstGeom>
            <a:ln w="19050" cap="flat" cmpd="sng">
              <a:solidFill>
                <a:schemeClr val="tx1"/>
              </a:solidFill>
              <a:prstDash val="solid"/>
              <a:headEnd type="none" w="med" len="med"/>
              <a:tailEnd type="none" w="med" len="med"/>
            </a:ln>
          </p:spPr>
        </p:sp>
        <p:sp>
          <p:nvSpPr>
            <p:cNvPr id="55432" name="Line 59"/>
            <p:cNvSpPr/>
            <p:nvPr/>
          </p:nvSpPr>
          <p:spPr>
            <a:xfrm>
              <a:off x="3244" y="3213"/>
              <a:ext cx="0" cy="362"/>
            </a:xfrm>
            <a:prstGeom prst="line">
              <a:avLst/>
            </a:prstGeom>
            <a:ln w="19050" cap="flat" cmpd="sng">
              <a:solidFill>
                <a:schemeClr val="tx1"/>
              </a:solidFill>
              <a:prstDash val="solid"/>
              <a:headEnd type="none" w="med" len="med"/>
              <a:tailEnd type="none" w="med" len="med"/>
            </a:ln>
          </p:spPr>
        </p:sp>
        <p:sp>
          <p:nvSpPr>
            <p:cNvPr id="55433" name="Line 60"/>
            <p:cNvSpPr/>
            <p:nvPr/>
          </p:nvSpPr>
          <p:spPr>
            <a:xfrm flipH="1">
              <a:off x="3425" y="3554"/>
              <a:ext cx="499" cy="0"/>
            </a:xfrm>
            <a:prstGeom prst="line">
              <a:avLst/>
            </a:prstGeom>
            <a:ln w="19050" cap="flat" cmpd="sng">
              <a:solidFill>
                <a:srgbClr val="000000"/>
              </a:solidFill>
              <a:prstDash val="solid"/>
              <a:headEnd type="none" w="med" len="med"/>
              <a:tailEnd type="none" w="med" len="med"/>
            </a:ln>
          </p:spPr>
        </p:sp>
        <p:sp>
          <p:nvSpPr>
            <p:cNvPr id="55434" name="Line 61"/>
            <p:cNvSpPr/>
            <p:nvPr/>
          </p:nvSpPr>
          <p:spPr>
            <a:xfrm>
              <a:off x="3380" y="3349"/>
              <a:ext cx="182" cy="0"/>
            </a:xfrm>
            <a:prstGeom prst="line">
              <a:avLst/>
            </a:prstGeom>
            <a:ln w="19050" cap="flat" cmpd="sng">
              <a:solidFill>
                <a:schemeClr val="tx1"/>
              </a:solidFill>
              <a:prstDash val="solid"/>
              <a:headEnd type="none" w="med" len="med"/>
              <a:tailEnd type="none" w="med" len="med"/>
            </a:ln>
          </p:spPr>
        </p:sp>
        <p:sp>
          <p:nvSpPr>
            <p:cNvPr id="55435" name="Line 62"/>
            <p:cNvSpPr/>
            <p:nvPr/>
          </p:nvSpPr>
          <p:spPr>
            <a:xfrm>
              <a:off x="3513" y="3213"/>
              <a:ext cx="3" cy="136"/>
            </a:xfrm>
            <a:prstGeom prst="line">
              <a:avLst/>
            </a:prstGeom>
            <a:ln w="19050" cap="flat" cmpd="sng">
              <a:solidFill>
                <a:schemeClr val="tx1"/>
              </a:solidFill>
              <a:prstDash val="solid"/>
              <a:headEnd type="none" w="med" len="med"/>
              <a:tailEnd type="none" w="med" len="med"/>
            </a:ln>
          </p:spPr>
        </p:sp>
        <p:sp>
          <p:nvSpPr>
            <p:cNvPr id="55436" name="Line 63"/>
            <p:cNvSpPr/>
            <p:nvPr/>
          </p:nvSpPr>
          <p:spPr>
            <a:xfrm>
              <a:off x="3425" y="3213"/>
              <a:ext cx="3" cy="136"/>
            </a:xfrm>
            <a:prstGeom prst="line">
              <a:avLst/>
            </a:prstGeom>
            <a:ln w="19050" cap="flat" cmpd="sng">
              <a:solidFill>
                <a:schemeClr val="tx1"/>
              </a:solidFill>
              <a:prstDash val="solid"/>
              <a:headEnd type="none" w="med" len="med"/>
              <a:tailEnd type="none" w="med" len="med"/>
            </a:ln>
          </p:spPr>
        </p:sp>
        <p:sp>
          <p:nvSpPr>
            <p:cNvPr id="55437" name="Oval 64"/>
            <p:cNvSpPr/>
            <p:nvPr/>
          </p:nvSpPr>
          <p:spPr>
            <a:xfrm>
              <a:off x="3924" y="3530"/>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438" name="Line 65"/>
            <p:cNvSpPr/>
            <p:nvPr/>
          </p:nvSpPr>
          <p:spPr>
            <a:xfrm flipH="1">
              <a:off x="2506" y="3213"/>
              <a:ext cx="918" cy="0"/>
            </a:xfrm>
            <a:prstGeom prst="line">
              <a:avLst/>
            </a:prstGeom>
            <a:ln w="19050" cap="flat" cmpd="sng">
              <a:solidFill>
                <a:srgbClr val="000000"/>
              </a:solidFill>
              <a:prstDash val="solid"/>
              <a:headEnd type="none" w="med" len="med"/>
              <a:tailEnd type="none" w="med" len="med"/>
            </a:ln>
          </p:spPr>
        </p:sp>
        <p:sp>
          <p:nvSpPr>
            <p:cNvPr id="55439" name="Line 67"/>
            <p:cNvSpPr/>
            <p:nvPr/>
          </p:nvSpPr>
          <p:spPr>
            <a:xfrm flipH="1">
              <a:off x="2971" y="3575"/>
              <a:ext cx="270" cy="0"/>
            </a:xfrm>
            <a:prstGeom prst="line">
              <a:avLst/>
            </a:prstGeom>
            <a:ln w="19050" cap="flat" cmpd="sng">
              <a:solidFill>
                <a:srgbClr val="000000"/>
              </a:solidFill>
              <a:prstDash val="solid"/>
              <a:headEnd type="none" w="med" len="med"/>
              <a:tailEnd type="none" w="med" len="med"/>
            </a:ln>
          </p:spPr>
        </p:sp>
      </p:grpSp>
      <p:sp>
        <p:nvSpPr>
          <p:cNvPr id="55354" name="Line 69"/>
          <p:cNvSpPr/>
          <p:nvPr/>
        </p:nvSpPr>
        <p:spPr>
          <a:xfrm flipH="1">
            <a:off x="5580063" y="4237038"/>
            <a:ext cx="379412" cy="0"/>
          </a:xfrm>
          <a:prstGeom prst="line">
            <a:avLst/>
          </a:prstGeom>
          <a:ln w="19050" cap="flat" cmpd="sng">
            <a:solidFill>
              <a:srgbClr val="000000"/>
            </a:solidFill>
            <a:prstDash val="solid"/>
            <a:headEnd type="none" w="med" len="med"/>
            <a:tailEnd type="none" w="med" len="med"/>
          </a:ln>
        </p:spPr>
      </p:sp>
      <p:sp>
        <p:nvSpPr>
          <p:cNvPr id="55355" name="Line 70"/>
          <p:cNvSpPr/>
          <p:nvPr/>
        </p:nvSpPr>
        <p:spPr>
          <a:xfrm flipH="1">
            <a:off x="5437188" y="4452938"/>
            <a:ext cx="0" cy="333375"/>
          </a:xfrm>
          <a:prstGeom prst="line">
            <a:avLst/>
          </a:prstGeom>
          <a:ln w="19050" cap="flat" cmpd="sng">
            <a:solidFill>
              <a:schemeClr val="tx1"/>
            </a:solidFill>
            <a:prstDash val="solid"/>
            <a:headEnd type="none" w="med" len="med"/>
            <a:tailEnd type="triangle" w="sm" len="lg"/>
          </a:ln>
        </p:spPr>
      </p:sp>
      <p:sp>
        <p:nvSpPr>
          <p:cNvPr id="55356" name="Line 71"/>
          <p:cNvSpPr/>
          <p:nvPr/>
        </p:nvSpPr>
        <p:spPr>
          <a:xfrm>
            <a:off x="5005388" y="4378325"/>
            <a:ext cx="287337" cy="0"/>
          </a:xfrm>
          <a:prstGeom prst="line">
            <a:avLst/>
          </a:prstGeom>
          <a:ln w="19050" cap="flat" cmpd="sng">
            <a:solidFill>
              <a:schemeClr val="tx1"/>
            </a:solidFill>
            <a:prstDash val="solid"/>
            <a:headEnd type="none" w="med" len="med"/>
            <a:tailEnd type="none" w="med" len="med"/>
          </a:ln>
        </p:spPr>
      </p:sp>
      <p:sp>
        <p:nvSpPr>
          <p:cNvPr id="55357" name="Line 72"/>
          <p:cNvSpPr/>
          <p:nvPr/>
        </p:nvSpPr>
        <p:spPr>
          <a:xfrm>
            <a:off x="5005388" y="4595813"/>
            <a:ext cx="287337" cy="0"/>
          </a:xfrm>
          <a:prstGeom prst="line">
            <a:avLst/>
          </a:prstGeom>
          <a:ln w="19050" cap="flat" cmpd="sng">
            <a:solidFill>
              <a:schemeClr val="tx1"/>
            </a:solidFill>
            <a:prstDash val="solid"/>
            <a:headEnd type="none" w="med" len="med"/>
            <a:tailEnd type="none" w="med" len="med"/>
          </a:ln>
        </p:spPr>
      </p:sp>
      <p:sp>
        <p:nvSpPr>
          <p:cNvPr id="55358" name="Line 73"/>
          <p:cNvSpPr/>
          <p:nvPr/>
        </p:nvSpPr>
        <p:spPr>
          <a:xfrm flipH="1">
            <a:off x="5149850" y="4378325"/>
            <a:ext cx="142875" cy="217488"/>
          </a:xfrm>
          <a:prstGeom prst="line">
            <a:avLst/>
          </a:prstGeom>
          <a:ln w="19050" cap="flat" cmpd="sng">
            <a:solidFill>
              <a:schemeClr val="tx1"/>
            </a:solidFill>
            <a:prstDash val="solid"/>
            <a:headEnd type="none" w="med" len="med"/>
            <a:tailEnd type="none" w="med" len="med"/>
          </a:ln>
        </p:spPr>
      </p:sp>
      <p:sp>
        <p:nvSpPr>
          <p:cNvPr id="55359" name="Line 74"/>
          <p:cNvSpPr/>
          <p:nvPr/>
        </p:nvSpPr>
        <p:spPr>
          <a:xfrm>
            <a:off x="5005388" y="4378325"/>
            <a:ext cx="144462" cy="217488"/>
          </a:xfrm>
          <a:prstGeom prst="line">
            <a:avLst/>
          </a:prstGeom>
          <a:ln w="19050" cap="flat" cmpd="sng">
            <a:solidFill>
              <a:schemeClr val="tx1"/>
            </a:solidFill>
            <a:prstDash val="solid"/>
            <a:headEnd type="none" w="med" len="med"/>
            <a:tailEnd type="none" w="med" len="med"/>
          </a:ln>
        </p:spPr>
      </p:sp>
      <p:sp>
        <p:nvSpPr>
          <p:cNvPr id="55360" name="Line 75"/>
          <p:cNvSpPr/>
          <p:nvPr/>
        </p:nvSpPr>
        <p:spPr>
          <a:xfrm>
            <a:off x="5149850" y="4237038"/>
            <a:ext cx="0" cy="574675"/>
          </a:xfrm>
          <a:prstGeom prst="line">
            <a:avLst/>
          </a:prstGeom>
          <a:ln w="19050" cap="flat" cmpd="sng">
            <a:solidFill>
              <a:schemeClr val="tx1"/>
            </a:solidFill>
            <a:prstDash val="solid"/>
            <a:headEnd type="none" w="med" len="med"/>
            <a:tailEnd type="none" w="med" len="med"/>
          </a:ln>
        </p:spPr>
      </p:sp>
      <p:sp>
        <p:nvSpPr>
          <p:cNvPr id="55361" name="Line 76"/>
          <p:cNvSpPr/>
          <p:nvPr/>
        </p:nvSpPr>
        <p:spPr>
          <a:xfrm flipH="1">
            <a:off x="5437188" y="4778375"/>
            <a:ext cx="792162" cy="0"/>
          </a:xfrm>
          <a:prstGeom prst="line">
            <a:avLst/>
          </a:prstGeom>
          <a:ln w="19050" cap="flat" cmpd="sng">
            <a:solidFill>
              <a:srgbClr val="000000"/>
            </a:solidFill>
            <a:prstDash val="solid"/>
            <a:headEnd type="none" w="med" len="med"/>
            <a:tailEnd type="none" w="med" len="med"/>
          </a:ln>
        </p:spPr>
      </p:sp>
      <p:sp>
        <p:nvSpPr>
          <p:cNvPr id="55362" name="Line 77"/>
          <p:cNvSpPr/>
          <p:nvPr/>
        </p:nvSpPr>
        <p:spPr>
          <a:xfrm>
            <a:off x="5365750" y="4452938"/>
            <a:ext cx="288925" cy="0"/>
          </a:xfrm>
          <a:prstGeom prst="line">
            <a:avLst/>
          </a:prstGeom>
          <a:ln w="19050" cap="flat" cmpd="sng">
            <a:solidFill>
              <a:schemeClr val="tx1"/>
            </a:solidFill>
            <a:prstDash val="solid"/>
            <a:headEnd type="none" w="med" len="med"/>
            <a:tailEnd type="none" w="med" len="med"/>
          </a:ln>
        </p:spPr>
      </p:sp>
      <p:sp>
        <p:nvSpPr>
          <p:cNvPr id="55363" name="Line 78"/>
          <p:cNvSpPr/>
          <p:nvPr/>
        </p:nvSpPr>
        <p:spPr>
          <a:xfrm>
            <a:off x="5576888" y="4237038"/>
            <a:ext cx="4762" cy="215900"/>
          </a:xfrm>
          <a:prstGeom prst="line">
            <a:avLst/>
          </a:prstGeom>
          <a:ln w="19050" cap="flat" cmpd="sng">
            <a:solidFill>
              <a:schemeClr val="tx1"/>
            </a:solidFill>
            <a:prstDash val="solid"/>
            <a:headEnd type="none" w="med" len="med"/>
            <a:tailEnd type="none" w="med" len="med"/>
          </a:ln>
        </p:spPr>
      </p:sp>
      <p:sp>
        <p:nvSpPr>
          <p:cNvPr id="55364" name="Line 79"/>
          <p:cNvSpPr/>
          <p:nvPr/>
        </p:nvSpPr>
        <p:spPr>
          <a:xfrm>
            <a:off x="5437188" y="4237038"/>
            <a:ext cx="4762" cy="215900"/>
          </a:xfrm>
          <a:prstGeom prst="line">
            <a:avLst/>
          </a:prstGeom>
          <a:ln w="19050" cap="flat" cmpd="sng">
            <a:solidFill>
              <a:schemeClr val="tx1"/>
            </a:solidFill>
            <a:prstDash val="solid"/>
            <a:headEnd type="none" w="med" len="med"/>
            <a:tailEnd type="none" w="med" len="med"/>
          </a:ln>
        </p:spPr>
      </p:sp>
      <p:sp>
        <p:nvSpPr>
          <p:cNvPr id="55365" name="Oval 80"/>
          <p:cNvSpPr/>
          <p:nvPr/>
        </p:nvSpPr>
        <p:spPr>
          <a:xfrm>
            <a:off x="6229350" y="474027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66" name="Line 81"/>
          <p:cNvSpPr/>
          <p:nvPr/>
        </p:nvSpPr>
        <p:spPr>
          <a:xfrm flipH="1">
            <a:off x="3978275" y="4237038"/>
            <a:ext cx="1457325" cy="0"/>
          </a:xfrm>
          <a:prstGeom prst="line">
            <a:avLst/>
          </a:prstGeom>
          <a:ln w="19050" cap="flat" cmpd="sng">
            <a:solidFill>
              <a:srgbClr val="000000"/>
            </a:solidFill>
            <a:prstDash val="solid"/>
            <a:headEnd type="none" w="med" len="med"/>
            <a:tailEnd type="none" w="med" len="med"/>
          </a:ln>
        </p:spPr>
      </p:sp>
      <p:sp>
        <p:nvSpPr>
          <p:cNvPr id="55367" name="Line 83"/>
          <p:cNvSpPr/>
          <p:nvPr/>
        </p:nvSpPr>
        <p:spPr>
          <a:xfrm flipH="1">
            <a:off x="4716463" y="4811713"/>
            <a:ext cx="428625" cy="0"/>
          </a:xfrm>
          <a:prstGeom prst="line">
            <a:avLst/>
          </a:prstGeom>
          <a:ln w="19050" cap="flat" cmpd="sng">
            <a:solidFill>
              <a:srgbClr val="000000"/>
            </a:solidFill>
            <a:prstDash val="solid"/>
            <a:headEnd type="none" w="med" len="med"/>
            <a:tailEnd type="none" w="med" len="med"/>
          </a:ln>
        </p:spPr>
      </p:sp>
      <p:sp>
        <p:nvSpPr>
          <p:cNvPr id="55368" name="Line 84"/>
          <p:cNvSpPr/>
          <p:nvPr/>
        </p:nvSpPr>
        <p:spPr>
          <a:xfrm>
            <a:off x="7058025" y="3660775"/>
            <a:ext cx="596900" cy="0"/>
          </a:xfrm>
          <a:prstGeom prst="line">
            <a:avLst/>
          </a:prstGeom>
          <a:ln w="19050" cap="flat" cmpd="sng">
            <a:solidFill>
              <a:schemeClr val="tx1"/>
            </a:solidFill>
            <a:prstDash val="solid"/>
            <a:headEnd type="none" w="med" len="med"/>
            <a:tailEnd type="none" w="med" len="med"/>
          </a:ln>
        </p:spPr>
      </p:sp>
      <p:sp>
        <p:nvSpPr>
          <p:cNvPr id="55369" name="Line 85"/>
          <p:cNvSpPr/>
          <p:nvPr/>
        </p:nvSpPr>
        <p:spPr>
          <a:xfrm>
            <a:off x="5940425" y="2363788"/>
            <a:ext cx="2016125" cy="0"/>
          </a:xfrm>
          <a:prstGeom prst="line">
            <a:avLst/>
          </a:prstGeom>
          <a:ln w="19050" cap="flat" cmpd="sng">
            <a:solidFill>
              <a:schemeClr val="tx1"/>
            </a:solidFill>
            <a:prstDash val="solid"/>
            <a:headEnd type="none" w="med" len="med"/>
            <a:tailEnd type="none" w="med" len="med"/>
          </a:ln>
        </p:spPr>
      </p:sp>
      <p:sp>
        <p:nvSpPr>
          <p:cNvPr id="55370" name="Line 86"/>
          <p:cNvSpPr/>
          <p:nvPr/>
        </p:nvSpPr>
        <p:spPr>
          <a:xfrm>
            <a:off x="6659563" y="2363788"/>
            <a:ext cx="0" cy="577850"/>
          </a:xfrm>
          <a:prstGeom prst="line">
            <a:avLst/>
          </a:prstGeom>
          <a:ln w="19050" cap="flat" cmpd="sng">
            <a:solidFill>
              <a:schemeClr val="tx1"/>
            </a:solidFill>
            <a:prstDash val="solid"/>
            <a:headEnd type="none" w="med" len="med"/>
            <a:tailEnd type="none" w="med" len="med"/>
          </a:ln>
        </p:spPr>
      </p:sp>
      <p:sp>
        <p:nvSpPr>
          <p:cNvPr id="55371" name="Line 88"/>
          <p:cNvSpPr/>
          <p:nvPr/>
        </p:nvSpPr>
        <p:spPr>
          <a:xfrm>
            <a:off x="7956550" y="2363788"/>
            <a:ext cx="0" cy="865187"/>
          </a:xfrm>
          <a:prstGeom prst="line">
            <a:avLst/>
          </a:prstGeom>
          <a:ln w="19050" cap="flat" cmpd="sng">
            <a:solidFill>
              <a:schemeClr val="tx1"/>
            </a:solidFill>
            <a:prstDash val="solid"/>
            <a:headEnd type="none" w="med" len="med"/>
            <a:tailEnd type="none" w="med" len="med"/>
          </a:ln>
        </p:spPr>
      </p:sp>
      <p:sp>
        <p:nvSpPr>
          <p:cNvPr id="55372" name="Line 90"/>
          <p:cNvSpPr/>
          <p:nvPr/>
        </p:nvSpPr>
        <p:spPr>
          <a:xfrm>
            <a:off x="3983038" y="2363788"/>
            <a:ext cx="0" cy="2736850"/>
          </a:xfrm>
          <a:prstGeom prst="line">
            <a:avLst/>
          </a:prstGeom>
          <a:ln w="19050" cap="flat" cmpd="sng">
            <a:solidFill>
              <a:schemeClr val="tx1"/>
            </a:solidFill>
            <a:prstDash val="solid"/>
            <a:headEnd type="none" w="med" len="med"/>
            <a:tailEnd type="none" w="med" len="med"/>
          </a:ln>
        </p:spPr>
      </p:sp>
      <p:sp>
        <p:nvSpPr>
          <p:cNvPr id="55373" name="Line 91"/>
          <p:cNvSpPr/>
          <p:nvPr/>
        </p:nvSpPr>
        <p:spPr>
          <a:xfrm>
            <a:off x="5959475" y="2363788"/>
            <a:ext cx="0" cy="2736850"/>
          </a:xfrm>
          <a:prstGeom prst="line">
            <a:avLst/>
          </a:prstGeom>
          <a:ln w="19050" cap="flat" cmpd="sng">
            <a:solidFill>
              <a:schemeClr val="tx1"/>
            </a:solidFill>
            <a:prstDash val="solid"/>
            <a:headEnd type="none" w="med" len="med"/>
            <a:tailEnd type="none" w="med" len="med"/>
          </a:ln>
        </p:spPr>
      </p:sp>
      <p:sp>
        <p:nvSpPr>
          <p:cNvPr id="55374" name="Line 92"/>
          <p:cNvSpPr/>
          <p:nvPr/>
        </p:nvSpPr>
        <p:spPr>
          <a:xfrm>
            <a:off x="4711700" y="2940050"/>
            <a:ext cx="0" cy="3024188"/>
          </a:xfrm>
          <a:prstGeom prst="line">
            <a:avLst/>
          </a:prstGeom>
          <a:ln w="19050" cap="flat" cmpd="sng">
            <a:solidFill>
              <a:schemeClr val="tx1"/>
            </a:solidFill>
            <a:prstDash val="solid"/>
            <a:headEnd type="none" w="med" len="med"/>
            <a:tailEnd type="none" w="med" len="med"/>
          </a:ln>
        </p:spPr>
      </p:sp>
      <p:sp>
        <p:nvSpPr>
          <p:cNvPr id="55375" name="Line 93"/>
          <p:cNvSpPr/>
          <p:nvPr/>
        </p:nvSpPr>
        <p:spPr>
          <a:xfrm flipH="1">
            <a:off x="4716463" y="3876675"/>
            <a:ext cx="422275" cy="0"/>
          </a:xfrm>
          <a:prstGeom prst="line">
            <a:avLst/>
          </a:prstGeom>
          <a:ln w="19050" cap="flat" cmpd="sng">
            <a:solidFill>
              <a:srgbClr val="000000"/>
            </a:solidFill>
            <a:prstDash val="solid"/>
            <a:headEnd type="none" w="med" len="med"/>
            <a:tailEnd type="none" w="med" len="med"/>
          </a:ln>
        </p:spPr>
      </p:sp>
      <p:sp>
        <p:nvSpPr>
          <p:cNvPr id="55376" name="Line 94"/>
          <p:cNvSpPr/>
          <p:nvPr/>
        </p:nvSpPr>
        <p:spPr>
          <a:xfrm>
            <a:off x="4572000" y="5967413"/>
            <a:ext cx="287338" cy="0"/>
          </a:xfrm>
          <a:prstGeom prst="line">
            <a:avLst/>
          </a:prstGeom>
          <a:ln w="28575" cap="flat" cmpd="sng">
            <a:solidFill>
              <a:schemeClr val="tx1"/>
            </a:solidFill>
            <a:prstDash val="solid"/>
            <a:headEnd type="none" w="med" len="med"/>
            <a:tailEnd type="none" w="med" len="med"/>
          </a:ln>
        </p:spPr>
      </p:sp>
      <p:sp>
        <p:nvSpPr>
          <p:cNvPr id="55377" name="Rectangle 95"/>
          <p:cNvSpPr/>
          <p:nvPr/>
        </p:nvSpPr>
        <p:spPr>
          <a:xfrm>
            <a:off x="4859338" y="2219325"/>
            <a:ext cx="930275" cy="3567113"/>
          </a:xfrm>
          <a:prstGeom prst="rect">
            <a:avLst/>
          </a:prstGeom>
          <a:noFill/>
          <a:ln w="19050" cap="flat" cmpd="sng">
            <a:solidFill>
              <a:srgbClr val="CC0066"/>
            </a:solidFill>
            <a:prstDash val="lgDashDot"/>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5378" name="Text Box 99"/>
          <p:cNvSpPr txBox="1"/>
          <p:nvPr/>
        </p:nvSpPr>
        <p:spPr>
          <a:xfrm>
            <a:off x="6813550" y="199231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graphicFrame>
        <p:nvGraphicFramePr>
          <p:cNvPr id="55298" name="Object 100"/>
          <p:cNvGraphicFramePr>
            <a:graphicFrameLocks/>
          </p:cNvGraphicFramePr>
          <p:nvPr/>
        </p:nvGraphicFramePr>
        <p:xfrm>
          <a:off x="4059238" y="2035175"/>
          <a:ext cx="639762" cy="261938"/>
        </p:xfrm>
        <a:graphic>
          <a:graphicData uri="http://schemas.openxmlformats.org/presentationml/2006/ole">
            <p:oleObj spid="_x0000_s216076" r:id="rId3" imgW="558800" imgH="228600" progId="Equation.DSMT4">
              <p:embed/>
            </p:oleObj>
          </a:graphicData>
        </a:graphic>
      </p:graphicFrame>
      <p:graphicFrame>
        <p:nvGraphicFramePr>
          <p:cNvPr id="55299" name="Object 101"/>
          <p:cNvGraphicFramePr>
            <a:graphicFrameLocks/>
          </p:cNvGraphicFramePr>
          <p:nvPr>
            <p:ph sz="quarter" idx="1"/>
          </p:nvPr>
        </p:nvGraphicFramePr>
        <p:xfrm>
          <a:off x="4021138" y="2959100"/>
          <a:ext cx="647700" cy="258763"/>
        </p:xfrm>
        <a:graphic>
          <a:graphicData uri="http://schemas.openxmlformats.org/presentationml/2006/ole">
            <p:oleObj spid="_x0000_s216075" r:id="rId4" imgW="571252" imgH="228501" progId="Equation.DSMT4">
              <p:embed/>
            </p:oleObj>
          </a:graphicData>
        </a:graphic>
      </p:graphicFrame>
      <p:graphicFrame>
        <p:nvGraphicFramePr>
          <p:cNvPr id="55300" name="Object 103"/>
          <p:cNvGraphicFramePr>
            <a:graphicFrameLocks/>
          </p:cNvGraphicFramePr>
          <p:nvPr>
            <p:ph sz="quarter" idx="3"/>
          </p:nvPr>
        </p:nvGraphicFramePr>
        <p:xfrm>
          <a:off x="4021138" y="3902075"/>
          <a:ext cx="630237" cy="250825"/>
        </p:xfrm>
        <a:graphic>
          <a:graphicData uri="http://schemas.openxmlformats.org/presentationml/2006/ole">
            <p:oleObj spid="_x0000_s216074" r:id="rId5" imgW="571252" imgH="228501" progId="Equation.DSMT4">
              <p:embed/>
            </p:oleObj>
          </a:graphicData>
        </a:graphic>
      </p:graphicFrame>
      <p:graphicFrame>
        <p:nvGraphicFramePr>
          <p:cNvPr id="55301" name="Object 104"/>
          <p:cNvGraphicFramePr>
            <a:graphicFrameLocks/>
          </p:cNvGraphicFramePr>
          <p:nvPr>
            <p:ph sz="quarter" idx="4"/>
          </p:nvPr>
        </p:nvGraphicFramePr>
        <p:xfrm>
          <a:off x="4021138" y="4767263"/>
          <a:ext cx="630237" cy="250825"/>
        </p:xfrm>
        <a:graphic>
          <a:graphicData uri="http://schemas.openxmlformats.org/presentationml/2006/ole">
            <p:oleObj spid="_x0000_s216073" r:id="rId6" imgW="571252" imgH="228501" progId="Equation.DSMT4">
              <p:embed/>
            </p:oleObj>
          </a:graphicData>
        </a:graphic>
      </p:graphicFrame>
      <p:sp>
        <p:nvSpPr>
          <p:cNvPr id="55379" name="Text Box 106"/>
          <p:cNvSpPr txBox="1"/>
          <p:nvPr/>
        </p:nvSpPr>
        <p:spPr>
          <a:xfrm>
            <a:off x="6156325" y="2579688"/>
            <a:ext cx="355600" cy="427037"/>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A</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5380" name="Text Box 107"/>
          <p:cNvSpPr txBox="1"/>
          <p:nvPr/>
        </p:nvSpPr>
        <p:spPr>
          <a:xfrm>
            <a:off x="6202363" y="3521075"/>
            <a:ext cx="355600" cy="42703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B</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5381" name="Text Box 108"/>
          <p:cNvSpPr txBox="1"/>
          <p:nvPr/>
        </p:nvSpPr>
        <p:spPr>
          <a:xfrm>
            <a:off x="6156325" y="4435475"/>
            <a:ext cx="355600" cy="42703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C</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5382" name="Text Box 109"/>
          <p:cNvSpPr txBox="1"/>
          <p:nvPr/>
        </p:nvSpPr>
        <p:spPr>
          <a:xfrm>
            <a:off x="6176963" y="5308600"/>
            <a:ext cx="355600" cy="42703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D</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5383" name="Text Box 110"/>
          <p:cNvSpPr txBox="1"/>
          <p:nvPr/>
        </p:nvSpPr>
        <p:spPr>
          <a:xfrm>
            <a:off x="620713" y="1243013"/>
            <a:ext cx="6246812"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  </a:t>
            </a:r>
            <a:r>
              <a:rPr lang="zh-CN" altLang="en-US" sz="2400" b="1" dirty="0">
                <a:solidFill>
                  <a:srgbClr val="000099"/>
                </a:solidFill>
                <a:latin typeface="Arial" panose="020B0604020202020204" pitchFamily="34" charset="0"/>
                <a:ea typeface="黑体" panose="02010609060101010101" pitchFamily="49" charset="-122"/>
              </a:rPr>
              <a:t>数字式可编程增益放大电路</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55384" name="Rectangle 111"/>
          <p:cNvSpPr/>
          <p:nvPr/>
        </p:nvSpPr>
        <p:spPr>
          <a:xfrm>
            <a:off x="636588" y="1762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2.2.10.3  </a:t>
            </a:r>
            <a:r>
              <a:rPr lang="zh-CN" altLang="en-US" sz="3200" b="1" dirty="0">
                <a:solidFill>
                  <a:srgbClr val="008000"/>
                </a:solidFill>
                <a:latin typeface="黑体" panose="02010609060101010101" pitchFamily="49" charset="-122"/>
                <a:ea typeface="黑体" panose="02010609060101010101" pitchFamily="49" charset="-122"/>
              </a:rPr>
              <a:t>可编程增益放大电路</a:t>
            </a:r>
            <a:r>
              <a:rPr lang="en-US" altLang="zh-CN" sz="3200" b="1" dirty="0">
                <a:solidFill>
                  <a:srgbClr val="008000"/>
                </a:solidFill>
                <a:latin typeface="黑体" panose="02010609060101010101" pitchFamily="49" charset="-122"/>
                <a:ea typeface="黑体" panose="02010609060101010101" pitchFamily="49" charset="-122"/>
              </a:rPr>
              <a:t>(PGA)</a:t>
            </a:r>
          </a:p>
        </p:txBody>
      </p:sp>
      <p:grpSp>
        <p:nvGrpSpPr>
          <p:cNvPr id="55385" name="Group 165"/>
          <p:cNvGrpSpPr/>
          <p:nvPr/>
        </p:nvGrpSpPr>
        <p:grpSpPr>
          <a:xfrm>
            <a:off x="900113" y="2249488"/>
            <a:ext cx="2901950" cy="3024187"/>
            <a:chOff x="567" y="1417"/>
            <a:chExt cx="1828" cy="1905"/>
          </a:xfrm>
        </p:grpSpPr>
        <p:sp>
          <p:nvSpPr>
            <p:cNvPr id="55398" name="Line 113"/>
            <p:cNvSpPr/>
            <p:nvPr/>
          </p:nvSpPr>
          <p:spPr>
            <a:xfrm>
              <a:off x="930" y="1417"/>
              <a:ext cx="0" cy="1905"/>
            </a:xfrm>
            <a:prstGeom prst="line">
              <a:avLst/>
            </a:prstGeom>
            <a:ln w="19050" cap="flat" cmpd="sng">
              <a:solidFill>
                <a:schemeClr val="tx1"/>
              </a:solidFill>
              <a:prstDash val="solid"/>
              <a:headEnd type="none" w="med" len="med"/>
              <a:tailEnd type="none" w="med" len="med"/>
            </a:ln>
          </p:spPr>
        </p:sp>
        <p:sp>
          <p:nvSpPr>
            <p:cNvPr id="55399" name="Line 114"/>
            <p:cNvSpPr/>
            <p:nvPr/>
          </p:nvSpPr>
          <p:spPr>
            <a:xfrm>
              <a:off x="567" y="1665"/>
              <a:ext cx="1452" cy="0"/>
            </a:xfrm>
            <a:prstGeom prst="line">
              <a:avLst/>
            </a:prstGeom>
            <a:ln w="19050" cap="flat" cmpd="sng">
              <a:solidFill>
                <a:schemeClr val="tx1"/>
              </a:solidFill>
              <a:prstDash val="solid"/>
              <a:headEnd type="none" w="med" len="med"/>
              <a:tailEnd type="none" w="med" len="med"/>
            </a:ln>
          </p:spPr>
        </p:sp>
        <p:sp>
          <p:nvSpPr>
            <p:cNvPr id="55400" name="Text Box 115"/>
            <p:cNvSpPr txBox="1"/>
            <p:nvPr/>
          </p:nvSpPr>
          <p:spPr>
            <a:xfrm>
              <a:off x="658" y="1420"/>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K</a:t>
              </a:r>
              <a:r>
                <a:rPr lang="en-US" altLang="zh-CN" sz="2000" baseline="-25000" dirty="0">
                  <a:solidFill>
                    <a:srgbClr val="CC0066"/>
                  </a:solidFill>
                  <a:latin typeface="Arial" panose="020B0604020202020204" pitchFamily="34" charset="0"/>
                  <a:ea typeface="黑体" panose="02010609060101010101" pitchFamily="49" charset="-122"/>
                </a:rPr>
                <a:t>f</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55401" name="Text Box 120"/>
            <p:cNvSpPr txBox="1"/>
            <p:nvPr/>
          </p:nvSpPr>
          <p:spPr>
            <a:xfrm>
              <a:off x="604" y="178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-15</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02" name="Text Box 121"/>
            <p:cNvSpPr txBox="1"/>
            <p:nvPr/>
          </p:nvSpPr>
          <p:spPr>
            <a:xfrm>
              <a:off x="617" y="205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-14</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03" name="Text Box 122"/>
            <p:cNvSpPr txBox="1"/>
            <p:nvPr/>
          </p:nvSpPr>
          <p:spPr>
            <a:xfrm>
              <a:off x="613" y="232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-13</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04" name="Text Box 123"/>
            <p:cNvSpPr txBox="1"/>
            <p:nvPr/>
          </p:nvSpPr>
          <p:spPr>
            <a:xfrm>
              <a:off x="605" y="259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-12</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05" name="Text Box 124"/>
            <p:cNvSpPr txBox="1"/>
            <p:nvPr/>
          </p:nvSpPr>
          <p:spPr>
            <a:xfrm>
              <a:off x="623" y="287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06" name="Text Box 125"/>
            <p:cNvSpPr txBox="1"/>
            <p:nvPr/>
          </p:nvSpPr>
          <p:spPr>
            <a:xfrm>
              <a:off x="1066" y="178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07" name="Text Box 126"/>
            <p:cNvSpPr txBox="1"/>
            <p:nvPr/>
          </p:nvSpPr>
          <p:spPr>
            <a:xfrm>
              <a:off x="1324" y="178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08" name="Text Box 127"/>
            <p:cNvSpPr txBox="1"/>
            <p:nvPr/>
          </p:nvSpPr>
          <p:spPr>
            <a:xfrm>
              <a:off x="1581" y="1783"/>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09" name="Text Box 128"/>
            <p:cNvSpPr txBox="1"/>
            <p:nvPr/>
          </p:nvSpPr>
          <p:spPr>
            <a:xfrm>
              <a:off x="1850" y="1779"/>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10" name="Text Box 129"/>
            <p:cNvSpPr txBox="1"/>
            <p:nvPr/>
          </p:nvSpPr>
          <p:spPr>
            <a:xfrm>
              <a:off x="1850" y="204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1" name="Text Box 130"/>
            <p:cNvSpPr txBox="1"/>
            <p:nvPr/>
          </p:nvSpPr>
          <p:spPr>
            <a:xfrm>
              <a:off x="1581" y="2038"/>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2" name="Text Box 131"/>
            <p:cNvSpPr txBox="1"/>
            <p:nvPr/>
          </p:nvSpPr>
          <p:spPr>
            <a:xfrm>
              <a:off x="1330" y="204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3" name="Text Box 132"/>
            <p:cNvSpPr txBox="1"/>
            <p:nvPr/>
          </p:nvSpPr>
          <p:spPr>
            <a:xfrm>
              <a:off x="1066" y="205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4" name="Text Box 133"/>
            <p:cNvSpPr txBox="1"/>
            <p:nvPr/>
          </p:nvSpPr>
          <p:spPr>
            <a:xfrm>
              <a:off x="1066" y="232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5" name="Text Box 134"/>
            <p:cNvSpPr txBox="1"/>
            <p:nvPr/>
          </p:nvSpPr>
          <p:spPr>
            <a:xfrm>
              <a:off x="1578" y="2319"/>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16" name="Text Box 135"/>
            <p:cNvSpPr txBox="1"/>
            <p:nvPr/>
          </p:nvSpPr>
          <p:spPr>
            <a:xfrm>
              <a:off x="1850" y="232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7" name="Text Box 136"/>
            <p:cNvSpPr txBox="1"/>
            <p:nvPr/>
          </p:nvSpPr>
          <p:spPr>
            <a:xfrm>
              <a:off x="1338" y="232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8" name="Text Box 137"/>
            <p:cNvSpPr txBox="1"/>
            <p:nvPr/>
          </p:nvSpPr>
          <p:spPr>
            <a:xfrm>
              <a:off x="1066" y="259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19" name="Text Box 138"/>
            <p:cNvSpPr txBox="1"/>
            <p:nvPr/>
          </p:nvSpPr>
          <p:spPr>
            <a:xfrm>
              <a:off x="1338" y="258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20" name="Text Box 139"/>
            <p:cNvSpPr txBox="1"/>
            <p:nvPr/>
          </p:nvSpPr>
          <p:spPr>
            <a:xfrm>
              <a:off x="1850" y="259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21" name="Text Box 140"/>
            <p:cNvSpPr txBox="1"/>
            <p:nvPr/>
          </p:nvSpPr>
          <p:spPr>
            <a:xfrm>
              <a:off x="1066" y="287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22" name="Text Box 141"/>
            <p:cNvSpPr txBox="1"/>
            <p:nvPr/>
          </p:nvSpPr>
          <p:spPr>
            <a:xfrm>
              <a:off x="1338" y="287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5423" name="Text Box 142"/>
            <p:cNvSpPr txBox="1"/>
            <p:nvPr/>
          </p:nvSpPr>
          <p:spPr>
            <a:xfrm>
              <a:off x="1594" y="287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24" name="Text Box 143"/>
            <p:cNvSpPr txBox="1"/>
            <p:nvPr/>
          </p:nvSpPr>
          <p:spPr>
            <a:xfrm>
              <a:off x="1586" y="257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5425" name="Text Box 144"/>
            <p:cNvSpPr txBox="1"/>
            <p:nvPr/>
          </p:nvSpPr>
          <p:spPr>
            <a:xfrm>
              <a:off x="1850" y="2878"/>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grpSp>
      <p:graphicFrame>
        <p:nvGraphicFramePr>
          <p:cNvPr id="190610" name="Object 146"/>
          <p:cNvGraphicFramePr>
            <a:graphicFrameLocks/>
          </p:cNvGraphicFramePr>
          <p:nvPr/>
        </p:nvGraphicFramePr>
        <p:xfrm>
          <a:off x="755650" y="5445125"/>
          <a:ext cx="3571875" cy="777875"/>
        </p:xfrm>
        <a:graphic>
          <a:graphicData uri="http://schemas.openxmlformats.org/presentationml/2006/ole">
            <p:oleObj spid="_x0000_s216072" r:id="rId7" imgW="2856260" imgH="622030" progId="Equation.DSMT4">
              <p:embed/>
            </p:oleObj>
          </a:graphicData>
        </a:graphic>
      </p:graphicFrame>
      <p:sp>
        <p:nvSpPr>
          <p:cNvPr id="55386" name="Text Box 148"/>
          <p:cNvSpPr txBox="1"/>
          <p:nvPr/>
        </p:nvSpPr>
        <p:spPr>
          <a:xfrm>
            <a:off x="3436938" y="2160588"/>
            <a:ext cx="355600" cy="4270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5387" name="Oval 149"/>
          <p:cNvSpPr/>
          <p:nvPr/>
        </p:nvSpPr>
        <p:spPr>
          <a:xfrm>
            <a:off x="3713163" y="233680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aphicFrame>
        <p:nvGraphicFramePr>
          <p:cNvPr id="55303" name="Object 150"/>
          <p:cNvGraphicFramePr>
            <a:graphicFrameLocks/>
          </p:cNvGraphicFramePr>
          <p:nvPr/>
        </p:nvGraphicFramePr>
        <p:xfrm>
          <a:off x="1620838" y="2257425"/>
          <a:ext cx="244475" cy="287338"/>
        </p:xfrm>
        <a:graphic>
          <a:graphicData uri="http://schemas.openxmlformats.org/presentationml/2006/ole">
            <p:oleObj spid="_x0000_s216071" r:id="rId8" imgW="215619" imgH="253670" progId="Equation.DSMT4">
              <p:embed/>
            </p:oleObj>
          </a:graphicData>
        </a:graphic>
      </p:graphicFrame>
      <p:graphicFrame>
        <p:nvGraphicFramePr>
          <p:cNvPr id="55304" name="Object 151"/>
          <p:cNvGraphicFramePr>
            <a:graphicFrameLocks/>
          </p:cNvGraphicFramePr>
          <p:nvPr>
            <p:ph sz="quarter" idx="2"/>
          </p:nvPr>
        </p:nvGraphicFramePr>
        <p:xfrm>
          <a:off x="2052638" y="2257425"/>
          <a:ext cx="244475" cy="287338"/>
        </p:xfrm>
        <a:graphic>
          <a:graphicData uri="http://schemas.openxmlformats.org/presentationml/2006/ole">
            <p:oleObj spid="_x0000_s216070" r:id="rId9" imgW="215619" imgH="253670" progId="Equation.DSMT4">
              <p:embed/>
            </p:oleObj>
          </a:graphicData>
        </a:graphic>
      </p:graphicFrame>
      <p:graphicFrame>
        <p:nvGraphicFramePr>
          <p:cNvPr id="55305" name="Object 154"/>
          <p:cNvGraphicFramePr>
            <a:graphicFrameLocks/>
          </p:cNvGraphicFramePr>
          <p:nvPr/>
        </p:nvGraphicFramePr>
        <p:xfrm>
          <a:off x="2438400" y="2257425"/>
          <a:ext cx="244475" cy="301625"/>
        </p:xfrm>
        <a:graphic>
          <a:graphicData uri="http://schemas.openxmlformats.org/presentationml/2006/ole">
            <p:oleObj spid="_x0000_s216069" r:id="rId10" imgW="215619" imgH="266353" progId="Equation.DSMT4">
              <p:embed/>
            </p:oleObj>
          </a:graphicData>
        </a:graphic>
      </p:graphicFrame>
      <p:graphicFrame>
        <p:nvGraphicFramePr>
          <p:cNvPr id="55306" name="Object 155"/>
          <p:cNvGraphicFramePr>
            <a:graphicFrameLocks/>
          </p:cNvGraphicFramePr>
          <p:nvPr/>
        </p:nvGraphicFramePr>
        <p:xfrm>
          <a:off x="2827338" y="2257425"/>
          <a:ext cx="258762" cy="287338"/>
        </p:xfrm>
        <a:graphic>
          <a:graphicData uri="http://schemas.openxmlformats.org/presentationml/2006/ole">
            <p:oleObj spid="_x0000_s216068" r:id="rId11" imgW="228402" imgH="253780" progId="Equation.DSMT4">
              <p:embed/>
            </p:oleObj>
          </a:graphicData>
        </a:graphic>
      </p:graphicFrame>
      <p:graphicFrame>
        <p:nvGraphicFramePr>
          <p:cNvPr id="55307" name="Object 157"/>
          <p:cNvGraphicFramePr>
            <a:graphicFrameLocks/>
          </p:cNvGraphicFramePr>
          <p:nvPr/>
        </p:nvGraphicFramePr>
        <p:xfrm>
          <a:off x="7164388" y="2047875"/>
          <a:ext cx="630237" cy="250825"/>
        </p:xfrm>
        <a:graphic>
          <a:graphicData uri="http://schemas.openxmlformats.org/presentationml/2006/ole">
            <p:oleObj spid="_x0000_s216067" r:id="rId12" imgW="571252" imgH="228501" progId="Equation.DSMT4">
              <p:embed/>
            </p:oleObj>
          </a:graphicData>
        </a:graphic>
      </p:graphicFrame>
      <p:graphicFrame>
        <p:nvGraphicFramePr>
          <p:cNvPr id="55308" name="Object 159"/>
          <p:cNvGraphicFramePr>
            <a:graphicFrameLocks/>
          </p:cNvGraphicFramePr>
          <p:nvPr/>
        </p:nvGraphicFramePr>
        <p:xfrm>
          <a:off x="946150" y="5073650"/>
          <a:ext cx="431800" cy="227013"/>
        </p:xfrm>
        <a:graphic>
          <a:graphicData uri="http://schemas.openxmlformats.org/presentationml/2006/ole">
            <p:oleObj spid="_x0000_s216066" r:id="rId13" imgW="240777" imgH="126725" progId="Equation.DSMT4">
              <p:embed/>
            </p:oleObj>
          </a:graphicData>
        </a:graphic>
      </p:graphicFrame>
      <p:graphicFrame>
        <p:nvGraphicFramePr>
          <p:cNvPr id="55309" name="Object 160"/>
          <p:cNvGraphicFramePr>
            <a:graphicFrameLocks/>
          </p:cNvGraphicFramePr>
          <p:nvPr/>
        </p:nvGraphicFramePr>
        <p:xfrm>
          <a:off x="2195513" y="5057775"/>
          <a:ext cx="431800" cy="227013"/>
        </p:xfrm>
        <a:graphic>
          <a:graphicData uri="http://schemas.openxmlformats.org/presentationml/2006/ole">
            <p:oleObj spid="_x0000_s216065" r:id="rId14" imgW="240777" imgH="126725" progId="Equation.DSMT4">
              <p:embed/>
            </p:oleObj>
          </a:graphicData>
        </a:graphic>
      </p:graphicFrame>
      <p:grpSp>
        <p:nvGrpSpPr>
          <p:cNvPr id="4" name="Group 184"/>
          <p:cNvGrpSpPr/>
          <p:nvPr/>
        </p:nvGrpSpPr>
        <p:grpSpPr>
          <a:xfrm>
            <a:off x="6516688" y="4437063"/>
            <a:ext cx="2411412" cy="1787525"/>
            <a:chOff x="4105" y="2795"/>
            <a:chExt cx="1519" cy="1126"/>
          </a:xfrm>
        </p:grpSpPr>
        <p:sp>
          <p:nvSpPr>
            <p:cNvPr id="55395" name="Line 15"/>
            <p:cNvSpPr/>
            <p:nvPr/>
          </p:nvSpPr>
          <p:spPr>
            <a:xfrm>
              <a:off x="4105" y="2804"/>
              <a:ext cx="181" cy="0"/>
            </a:xfrm>
            <a:prstGeom prst="line">
              <a:avLst/>
            </a:prstGeom>
            <a:ln w="28575" cap="flat" cmpd="sng">
              <a:solidFill>
                <a:schemeClr val="tx1"/>
              </a:solidFill>
              <a:prstDash val="solid"/>
              <a:headEnd type="none" w="med" len="med"/>
              <a:tailEnd type="none" w="med" len="med"/>
            </a:ln>
          </p:spPr>
        </p:sp>
        <p:sp>
          <p:nvSpPr>
            <p:cNvPr id="55396" name="Text Box 145"/>
            <p:cNvSpPr txBox="1"/>
            <p:nvPr/>
          </p:nvSpPr>
          <p:spPr>
            <a:xfrm>
              <a:off x="4150" y="2795"/>
              <a:ext cx="1474" cy="896"/>
            </a:xfrm>
            <a:prstGeom prst="rect">
              <a:avLst/>
            </a:prstGeom>
            <a:noFill/>
            <a:ln w="19050">
              <a:noFill/>
            </a:ln>
          </p:spPr>
          <p:txBody>
            <a:bodyPr>
              <a:spAutoFit/>
            </a:bodyPr>
            <a:lstStyle/>
            <a:p>
              <a:pPr>
                <a:lnSpc>
                  <a:spcPct val="120000"/>
                </a:lnSpc>
              </a:pPr>
              <a:r>
                <a:rPr lang="zh-CN" altLang="en-US" sz="2400" dirty="0">
                  <a:latin typeface="Arial" panose="020B0604020202020204" pitchFamily="34" charset="0"/>
                  <a:ea typeface="黑体" panose="02010609060101010101" pitchFamily="49" charset="-122"/>
                </a:rPr>
                <a:t>开关的通断改</a:t>
              </a:r>
            </a:p>
            <a:p>
              <a:pPr>
                <a:lnSpc>
                  <a:spcPct val="120000"/>
                </a:lnSpc>
              </a:pPr>
              <a:r>
                <a:rPr lang="zh-CN" altLang="en-US" sz="2400" dirty="0">
                  <a:latin typeface="Arial" panose="020B0604020202020204" pitchFamily="34" charset="0"/>
                  <a:ea typeface="黑体" panose="02010609060101010101" pitchFamily="49" charset="-122"/>
                </a:rPr>
                <a:t>变了运放的反</a:t>
              </a:r>
            </a:p>
            <a:p>
              <a:pPr>
                <a:lnSpc>
                  <a:spcPct val="120000"/>
                </a:lnSpc>
              </a:pPr>
              <a:r>
                <a:rPr lang="zh-CN" altLang="en-US" sz="2400" dirty="0">
                  <a:latin typeface="Arial" panose="020B0604020202020204" pitchFamily="34" charset="0"/>
                  <a:ea typeface="黑体" panose="02010609060101010101" pitchFamily="49" charset="-122"/>
                </a:rPr>
                <a:t>相输入端电阻</a:t>
              </a:r>
              <a:endParaRPr lang="en-US" altLang="zh-CN" sz="2400" baseline="-25000" dirty="0">
                <a:latin typeface="Arial" panose="020B0604020202020204" pitchFamily="34" charset="0"/>
                <a:ea typeface="黑体" panose="02010609060101010101" pitchFamily="49" charset="-122"/>
              </a:endParaRPr>
            </a:p>
          </p:txBody>
        </p:sp>
        <p:sp>
          <p:nvSpPr>
            <p:cNvPr id="55397" name="Text Box 162"/>
            <p:cNvSpPr txBox="1"/>
            <p:nvPr/>
          </p:nvSpPr>
          <p:spPr>
            <a:xfrm>
              <a:off x="4292" y="3611"/>
              <a:ext cx="1128" cy="310"/>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(15</a:t>
              </a:r>
              <a:r>
                <a:rPr lang="zh-CN" altLang="en-US" sz="2400" dirty="0">
                  <a:latin typeface="Arial" panose="020B0604020202020204" pitchFamily="34" charset="0"/>
                  <a:ea typeface="黑体" panose="02010609060101010101" pitchFamily="49" charset="-122"/>
                </a:rPr>
                <a:t>种增益</a:t>
              </a:r>
              <a:r>
                <a:rPr lang="en-US" altLang="zh-CN" sz="2400" dirty="0">
                  <a:latin typeface="Arial" panose="020B0604020202020204" pitchFamily="34" charset="0"/>
                  <a:ea typeface="黑体" panose="02010609060101010101" pitchFamily="49" charset="-122"/>
                </a:rPr>
                <a:t>)</a:t>
              </a:r>
            </a:p>
          </p:txBody>
        </p:sp>
      </p:grpSp>
      <p:sp>
        <p:nvSpPr>
          <p:cNvPr id="55389" name="Rectangle 175"/>
          <p:cNvSpPr/>
          <p:nvPr/>
        </p:nvSpPr>
        <p:spPr>
          <a:xfrm rot="-5400000">
            <a:off x="6502400" y="388778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90" name="Rectangle 178"/>
          <p:cNvSpPr/>
          <p:nvPr/>
        </p:nvSpPr>
        <p:spPr>
          <a:xfrm>
            <a:off x="7159625" y="231140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91" name="Rectangle 180"/>
          <p:cNvSpPr/>
          <p:nvPr/>
        </p:nvSpPr>
        <p:spPr>
          <a:xfrm>
            <a:off x="4211638" y="231140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92" name="Rectangle 181"/>
          <p:cNvSpPr/>
          <p:nvPr/>
        </p:nvSpPr>
        <p:spPr>
          <a:xfrm>
            <a:off x="4211638" y="3238500"/>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93" name="Rectangle 182"/>
          <p:cNvSpPr/>
          <p:nvPr/>
        </p:nvSpPr>
        <p:spPr>
          <a:xfrm>
            <a:off x="4211638" y="4173538"/>
            <a:ext cx="307975" cy="106362"/>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5394" name="Rectangle 183"/>
          <p:cNvSpPr/>
          <p:nvPr/>
        </p:nvSpPr>
        <p:spPr>
          <a:xfrm>
            <a:off x="4211638" y="5038725"/>
            <a:ext cx="307975" cy="106363"/>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90610"/>
                                        </p:tgtEl>
                                        <p:attrNameLst>
                                          <p:attrName>style.visibility</p:attrName>
                                        </p:attrNameLst>
                                      </p:cBhvr>
                                      <p:to>
                                        <p:strVal val="visible"/>
                                      </p:to>
                                    </p:set>
                                    <p:animEffect transition="in" filter="slide(fromLeft)">
                                      <p:cBhvr>
                                        <p:cTn id="12" dur="500"/>
                                        <p:tgtEl>
                                          <p:spTgt spid="190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7" name="Rectangle 109"/>
          <p:cNvSpPr/>
          <p:nvPr/>
        </p:nvSpPr>
        <p:spPr>
          <a:xfrm>
            <a:off x="636588" y="1762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2.2.10.3  </a:t>
            </a:r>
            <a:r>
              <a:rPr lang="zh-CN" altLang="en-US" sz="3200" b="1" dirty="0">
                <a:solidFill>
                  <a:srgbClr val="008000"/>
                </a:solidFill>
                <a:latin typeface="黑体" panose="02010609060101010101" pitchFamily="49" charset="-122"/>
                <a:ea typeface="黑体" panose="02010609060101010101" pitchFamily="49" charset="-122"/>
              </a:rPr>
              <a:t>可编程增益放大电路</a:t>
            </a:r>
            <a:r>
              <a:rPr lang="en-US" altLang="zh-CN" sz="3200" b="1" dirty="0">
                <a:solidFill>
                  <a:srgbClr val="008000"/>
                </a:solidFill>
                <a:latin typeface="黑体" panose="02010609060101010101" pitchFamily="49" charset="-122"/>
                <a:ea typeface="黑体" panose="02010609060101010101" pitchFamily="49" charset="-122"/>
              </a:rPr>
              <a:t>(PGA)</a:t>
            </a:r>
          </a:p>
        </p:txBody>
      </p:sp>
      <p:sp>
        <p:nvSpPr>
          <p:cNvPr id="191607" name="Text Box 119"/>
          <p:cNvSpPr txBox="1"/>
          <p:nvPr/>
        </p:nvSpPr>
        <p:spPr>
          <a:xfrm>
            <a:off x="827088" y="3716338"/>
            <a:ext cx="7561262" cy="904875"/>
          </a:xfrm>
          <a:prstGeom prst="rect">
            <a:avLst/>
          </a:prstGeom>
          <a:noFill/>
          <a:ln w="19050">
            <a:noFill/>
          </a:ln>
        </p:spPr>
        <p:txBody>
          <a:bodyPr>
            <a:spAutoFit/>
          </a:bodyPr>
          <a:lstStyle/>
          <a:p>
            <a:pPr>
              <a:lnSpc>
                <a:spcPct val="110000"/>
              </a:lnSpc>
            </a:pPr>
            <a:r>
              <a:rPr lang="zh-CN" altLang="en-US" sz="2400" b="1" dirty="0">
                <a:latin typeface="Arial" panose="020B0604020202020204" pitchFamily="34" charset="0"/>
                <a:ea typeface="黑体" panose="02010609060101010101" pitchFamily="49" charset="-122"/>
              </a:rPr>
              <a:t>开关的通断，同时改变</a:t>
            </a:r>
          </a:p>
          <a:p>
            <a:pPr>
              <a:lnSpc>
                <a:spcPct val="110000"/>
              </a:lnSpc>
            </a:pPr>
            <a:r>
              <a:rPr lang="zh-CN" altLang="en-US" sz="2400" b="1" dirty="0">
                <a:latin typeface="Arial" panose="020B0604020202020204" pitchFamily="34" charset="0"/>
                <a:ea typeface="黑体" panose="02010609060101010101" pitchFamily="49" charset="-122"/>
              </a:rPr>
              <a:t>了输入电阻和反馈电阻。</a:t>
            </a:r>
            <a:endParaRPr lang="en-US" altLang="zh-CN" sz="2400" b="1" dirty="0">
              <a:latin typeface="Arial" panose="020B0604020202020204" pitchFamily="34" charset="0"/>
              <a:ea typeface="黑体" panose="02010609060101010101" pitchFamily="49" charset="-122"/>
            </a:endParaRPr>
          </a:p>
        </p:txBody>
      </p:sp>
      <p:graphicFrame>
        <p:nvGraphicFramePr>
          <p:cNvPr id="191609" name="Object 121"/>
          <p:cNvGraphicFramePr>
            <a:graphicFrameLocks/>
          </p:cNvGraphicFramePr>
          <p:nvPr>
            <p:ph/>
          </p:nvPr>
        </p:nvGraphicFramePr>
        <p:xfrm>
          <a:off x="1020287" y="4987766"/>
          <a:ext cx="4006215" cy="817880"/>
        </p:xfrm>
        <a:graphic>
          <a:graphicData uri="http://schemas.openxmlformats.org/presentationml/2006/ole">
            <p:oleObj spid="_x0000_s217093" r:id="rId3" imgW="3047760" imgH="622080" progId="Equation.DSMT4">
              <p:embed/>
            </p:oleObj>
          </a:graphicData>
        </a:graphic>
      </p:graphicFrame>
      <p:grpSp>
        <p:nvGrpSpPr>
          <p:cNvPr id="2" name="Group 157"/>
          <p:cNvGrpSpPr/>
          <p:nvPr/>
        </p:nvGrpSpPr>
        <p:grpSpPr>
          <a:xfrm>
            <a:off x="5580063" y="3784600"/>
            <a:ext cx="2901950" cy="2303463"/>
            <a:chOff x="3606" y="2384"/>
            <a:chExt cx="1828" cy="1451"/>
          </a:xfrm>
        </p:grpSpPr>
        <p:sp>
          <p:nvSpPr>
            <p:cNvPr id="56392" name="Line 124"/>
            <p:cNvSpPr/>
            <p:nvPr/>
          </p:nvSpPr>
          <p:spPr>
            <a:xfrm>
              <a:off x="3969" y="2432"/>
              <a:ext cx="0" cy="1316"/>
            </a:xfrm>
            <a:prstGeom prst="line">
              <a:avLst/>
            </a:prstGeom>
            <a:ln w="19050" cap="flat" cmpd="sng">
              <a:solidFill>
                <a:schemeClr val="tx1"/>
              </a:solidFill>
              <a:prstDash val="solid"/>
              <a:headEnd type="none" w="med" len="med"/>
              <a:tailEnd type="none" w="med" len="med"/>
            </a:ln>
          </p:spPr>
        </p:sp>
        <p:sp>
          <p:nvSpPr>
            <p:cNvPr id="56393" name="Line 125"/>
            <p:cNvSpPr/>
            <p:nvPr/>
          </p:nvSpPr>
          <p:spPr>
            <a:xfrm>
              <a:off x="3606" y="2635"/>
              <a:ext cx="1452" cy="0"/>
            </a:xfrm>
            <a:prstGeom prst="line">
              <a:avLst/>
            </a:prstGeom>
            <a:ln w="19050" cap="flat" cmpd="sng">
              <a:solidFill>
                <a:schemeClr val="tx1"/>
              </a:solidFill>
              <a:prstDash val="solid"/>
              <a:headEnd type="none" w="med" len="med"/>
              <a:tailEnd type="none" w="med" len="med"/>
            </a:ln>
          </p:spPr>
        </p:sp>
        <p:sp>
          <p:nvSpPr>
            <p:cNvPr id="56394" name="Text Box 126"/>
            <p:cNvSpPr txBox="1"/>
            <p:nvPr/>
          </p:nvSpPr>
          <p:spPr>
            <a:xfrm>
              <a:off x="3697" y="2390"/>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K</a:t>
              </a:r>
              <a:r>
                <a:rPr lang="en-US" altLang="zh-CN" sz="2000" baseline="-25000" dirty="0">
                  <a:solidFill>
                    <a:srgbClr val="CC0066"/>
                  </a:solidFill>
                  <a:latin typeface="Arial" panose="020B0604020202020204" pitchFamily="34" charset="0"/>
                  <a:ea typeface="黑体" panose="02010609060101010101" pitchFamily="49" charset="-122"/>
                </a:rPr>
                <a:t>f</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56395" name="Text Box 127"/>
            <p:cNvSpPr txBox="1"/>
            <p:nvPr/>
          </p:nvSpPr>
          <p:spPr>
            <a:xfrm>
              <a:off x="3741" y="275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396" name="Text Box 128"/>
            <p:cNvSpPr txBox="1"/>
            <p:nvPr/>
          </p:nvSpPr>
          <p:spPr>
            <a:xfrm>
              <a:off x="3741" y="302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2</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6397" name="Text Box 129"/>
            <p:cNvSpPr txBox="1"/>
            <p:nvPr/>
          </p:nvSpPr>
          <p:spPr>
            <a:xfrm>
              <a:off x="3741" y="329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4</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6398" name="Text Box 130"/>
            <p:cNvSpPr txBox="1"/>
            <p:nvPr/>
          </p:nvSpPr>
          <p:spPr>
            <a:xfrm>
              <a:off x="3741" y="356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8</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6399" name="Text Box 132"/>
            <p:cNvSpPr txBox="1"/>
            <p:nvPr/>
          </p:nvSpPr>
          <p:spPr>
            <a:xfrm>
              <a:off x="4105" y="275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00" name="Text Box 133"/>
            <p:cNvSpPr txBox="1"/>
            <p:nvPr/>
          </p:nvSpPr>
          <p:spPr>
            <a:xfrm>
              <a:off x="4363" y="275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01" name="Text Box 134"/>
            <p:cNvSpPr txBox="1"/>
            <p:nvPr/>
          </p:nvSpPr>
          <p:spPr>
            <a:xfrm>
              <a:off x="4620" y="2753"/>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6402" name="Text Box 135"/>
            <p:cNvSpPr txBox="1"/>
            <p:nvPr/>
          </p:nvSpPr>
          <p:spPr>
            <a:xfrm>
              <a:off x="4889" y="2749"/>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6403" name="Text Box 136"/>
            <p:cNvSpPr txBox="1"/>
            <p:nvPr/>
          </p:nvSpPr>
          <p:spPr>
            <a:xfrm>
              <a:off x="4889" y="301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04" name="Text Box 137"/>
            <p:cNvSpPr txBox="1"/>
            <p:nvPr/>
          </p:nvSpPr>
          <p:spPr>
            <a:xfrm>
              <a:off x="4620" y="3008"/>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05" name="Text Box 138"/>
            <p:cNvSpPr txBox="1"/>
            <p:nvPr/>
          </p:nvSpPr>
          <p:spPr>
            <a:xfrm>
              <a:off x="4369" y="301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06" name="Text Box 139"/>
            <p:cNvSpPr txBox="1"/>
            <p:nvPr/>
          </p:nvSpPr>
          <p:spPr>
            <a:xfrm>
              <a:off x="4105" y="302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07" name="Text Box 140"/>
            <p:cNvSpPr txBox="1"/>
            <p:nvPr/>
          </p:nvSpPr>
          <p:spPr>
            <a:xfrm>
              <a:off x="4105" y="329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08" name="Text Box 141"/>
            <p:cNvSpPr txBox="1"/>
            <p:nvPr/>
          </p:nvSpPr>
          <p:spPr>
            <a:xfrm>
              <a:off x="4617" y="3289"/>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6409" name="Text Box 142"/>
            <p:cNvSpPr txBox="1"/>
            <p:nvPr/>
          </p:nvSpPr>
          <p:spPr>
            <a:xfrm>
              <a:off x="4889" y="329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10" name="Text Box 143"/>
            <p:cNvSpPr txBox="1"/>
            <p:nvPr/>
          </p:nvSpPr>
          <p:spPr>
            <a:xfrm>
              <a:off x="4377" y="329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11" name="Text Box 144"/>
            <p:cNvSpPr txBox="1"/>
            <p:nvPr/>
          </p:nvSpPr>
          <p:spPr>
            <a:xfrm>
              <a:off x="4105" y="3561"/>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12" name="Text Box 145"/>
            <p:cNvSpPr txBox="1"/>
            <p:nvPr/>
          </p:nvSpPr>
          <p:spPr>
            <a:xfrm>
              <a:off x="4377" y="355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13" name="Text Box 146"/>
            <p:cNvSpPr txBox="1"/>
            <p:nvPr/>
          </p:nvSpPr>
          <p:spPr>
            <a:xfrm>
              <a:off x="4889" y="356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6414" name="Text Box 150"/>
            <p:cNvSpPr txBox="1"/>
            <p:nvPr/>
          </p:nvSpPr>
          <p:spPr>
            <a:xfrm>
              <a:off x="4625" y="354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graphicFrame>
          <p:nvGraphicFramePr>
            <p:cNvPr id="56323" name="Object 152"/>
            <p:cNvGraphicFramePr>
              <a:graphicFrameLocks/>
            </p:cNvGraphicFramePr>
            <p:nvPr/>
          </p:nvGraphicFramePr>
          <p:xfrm>
            <a:off x="4044" y="2384"/>
            <a:ext cx="154" cy="181"/>
          </p:xfrm>
          <a:graphic>
            <a:graphicData uri="http://schemas.openxmlformats.org/presentationml/2006/ole">
              <p:oleObj spid="_x0000_s217092" r:id="rId4" imgW="215619" imgH="253670" progId="Equation.DSMT4">
                <p:embed/>
              </p:oleObj>
            </a:graphicData>
          </a:graphic>
        </p:graphicFrame>
        <p:graphicFrame>
          <p:nvGraphicFramePr>
            <p:cNvPr id="56324" name="Object 153"/>
            <p:cNvGraphicFramePr>
              <a:graphicFrameLocks/>
            </p:cNvGraphicFramePr>
            <p:nvPr/>
          </p:nvGraphicFramePr>
          <p:xfrm>
            <a:off x="4316" y="2384"/>
            <a:ext cx="154" cy="181"/>
          </p:xfrm>
          <a:graphic>
            <a:graphicData uri="http://schemas.openxmlformats.org/presentationml/2006/ole">
              <p:oleObj spid="_x0000_s217091" r:id="rId5" imgW="215619" imgH="253670" progId="Equation.DSMT4">
                <p:embed/>
              </p:oleObj>
            </a:graphicData>
          </a:graphic>
        </p:graphicFrame>
        <p:graphicFrame>
          <p:nvGraphicFramePr>
            <p:cNvPr id="56325" name="Object 154"/>
            <p:cNvGraphicFramePr>
              <a:graphicFrameLocks/>
            </p:cNvGraphicFramePr>
            <p:nvPr/>
          </p:nvGraphicFramePr>
          <p:xfrm>
            <a:off x="4559" y="2384"/>
            <a:ext cx="154" cy="190"/>
          </p:xfrm>
          <a:graphic>
            <a:graphicData uri="http://schemas.openxmlformats.org/presentationml/2006/ole">
              <p:oleObj spid="_x0000_s217090" r:id="rId6" imgW="215619" imgH="266353" progId="Equation.DSMT4">
                <p:embed/>
              </p:oleObj>
            </a:graphicData>
          </a:graphic>
        </p:graphicFrame>
        <p:graphicFrame>
          <p:nvGraphicFramePr>
            <p:cNvPr id="56326" name="Object 155"/>
            <p:cNvGraphicFramePr>
              <a:graphicFrameLocks/>
            </p:cNvGraphicFramePr>
            <p:nvPr/>
          </p:nvGraphicFramePr>
          <p:xfrm>
            <a:off x="4804" y="2384"/>
            <a:ext cx="163" cy="181"/>
          </p:xfrm>
          <a:graphic>
            <a:graphicData uri="http://schemas.openxmlformats.org/presentationml/2006/ole">
              <p:oleObj spid="_x0000_s217089" r:id="rId7" imgW="228402" imgH="253780" progId="Equation.DSMT4">
                <p:embed/>
              </p:oleObj>
            </a:graphicData>
          </a:graphic>
        </p:graphicFrame>
      </p:grpSp>
      <p:grpSp>
        <p:nvGrpSpPr>
          <p:cNvPr id="56330" name="Group 169"/>
          <p:cNvGrpSpPr/>
          <p:nvPr/>
        </p:nvGrpSpPr>
        <p:grpSpPr>
          <a:xfrm>
            <a:off x="1258888" y="1412875"/>
            <a:ext cx="6665912" cy="2270125"/>
            <a:chOff x="793" y="890"/>
            <a:chExt cx="4199" cy="1430"/>
          </a:xfrm>
        </p:grpSpPr>
        <p:sp>
          <p:nvSpPr>
            <p:cNvPr id="56331" name="Text Box 118"/>
            <p:cNvSpPr txBox="1"/>
            <p:nvPr/>
          </p:nvSpPr>
          <p:spPr>
            <a:xfrm>
              <a:off x="3840" y="2051"/>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6332" name="Text Box 5"/>
            <p:cNvSpPr txBox="1"/>
            <p:nvPr/>
          </p:nvSpPr>
          <p:spPr>
            <a:xfrm>
              <a:off x="4768" y="1567"/>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6333" name="Oval 7"/>
            <p:cNvSpPr/>
            <p:nvPr/>
          </p:nvSpPr>
          <p:spPr>
            <a:xfrm rot="5400000">
              <a:off x="2446" y="134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34" name="Line 8"/>
            <p:cNvSpPr/>
            <p:nvPr/>
          </p:nvSpPr>
          <p:spPr>
            <a:xfrm rot="5400000" flipH="1">
              <a:off x="2417" y="1959"/>
              <a:ext cx="317" cy="0"/>
            </a:xfrm>
            <a:prstGeom prst="line">
              <a:avLst/>
            </a:prstGeom>
            <a:ln w="19050" cap="flat" cmpd="sng">
              <a:solidFill>
                <a:srgbClr val="000000"/>
              </a:solidFill>
              <a:prstDash val="solid"/>
              <a:headEnd type="none" w="med" len="med"/>
              <a:tailEnd type="none" w="med" len="med"/>
            </a:ln>
          </p:spPr>
        </p:sp>
        <p:sp>
          <p:nvSpPr>
            <p:cNvPr id="56335" name="Text Box 9"/>
            <p:cNvSpPr txBox="1"/>
            <p:nvPr/>
          </p:nvSpPr>
          <p:spPr>
            <a:xfrm>
              <a:off x="1756" y="1269"/>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C</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6336" name="Rectangle 10"/>
            <p:cNvSpPr/>
            <p:nvPr/>
          </p:nvSpPr>
          <p:spPr>
            <a:xfrm rot="5400000">
              <a:off x="2371" y="1574"/>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6337" name="Line 11"/>
            <p:cNvSpPr/>
            <p:nvPr/>
          </p:nvSpPr>
          <p:spPr>
            <a:xfrm rot="5400000" flipV="1">
              <a:off x="2544" y="1665"/>
              <a:ext cx="136" cy="91"/>
            </a:xfrm>
            <a:prstGeom prst="line">
              <a:avLst/>
            </a:prstGeom>
            <a:ln w="19050" cap="flat" cmpd="sng">
              <a:solidFill>
                <a:schemeClr val="tx1"/>
              </a:solidFill>
              <a:prstDash val="solid"/>
              <a:headEnd type="none" w="med" len="med"/>
              <a:tailEnd type="none" w="med" len="med"/>
            </a:ln>
          </p:spPr>
        </p:sp>
        <p:sp>
          <p:nvSpPr>
            <p:cNvPr id="56338" name="Line 12"/>
            <p:cNvSpPr/>
            <p:nvPr/>
          </p:nvSpPr>
          <p:spPr>
            <a:xfrm rot="5400000" flipH="1">
              <a:off x="2370" y="1482"/>
              <a:ext cx="181" cy="0"/>
            </a:xfrm>
            <a:prstGeom prst="line">
              <a:avLst/>
            </a:prstGeom>
            <a:ln w="19050" cap="flat" cmpd="sng">
              <a:solidFill>
                <a:srgbClr val="000000"/>
              </a:solidFill>
              <a:prstDash val="solid"/>
              <a:headEnd type="none" w="med" len="med"/>
              <a:tailEnd type="none" w="med" len="med"/>
            </a:ln>
          </p:spPr>
        </p:sp>
        <p:sp>
          <p:nvSpPr>
            <p:cNvPr id="56339" name="Oval 13"/>
            <p:cNvSpPr/>
            <p:nvPr/>
          </p:nvSpPr>
          <p:spPr>
            <a:xfrm rot="5400000">
              <a:off x="1907" y="1346"/>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40" name="Text Box 15"/>
            <p:cNvSpPr txBox="1"/>
            <p:nvPr/>
          </p:nvSpPr>
          <p:spPr>
            <a:xfrm>
              <a:off x="2300" y="1261"/>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B</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6341" name="Rectangle 16"/>
            <p:cNvSpPr/>
            <p:nvPr/>
          </p:nvSpPr>
          <p:spPr>
            <a:xfrm rot="5400000">
              <a:off x="1832" y="1577"/>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6342" name="Line 17"/>
            <p:cNvSpPr/>
            <p:nvPr/>
          </p:nvSpPr>
          <p:spPr>
            <a:xfrm rot="5400000" flipV="1">
              <a:off x="2013" y="1676"/>
              <a:ext cx="136" cy="91"/>
            </a:xfrm>
            <a:prstGeom prst="line">
              <a:avLst/>
            </a:prstGeom>
            <a:ln w="19050" cap="flat" cmpd="sng">
              <a:solidFill>
                <a:schemeClr val="tx1"/>
              </a:solidFill>
              <a:prstDash val="solid"/>
              <a:headEnd type="none" w="med" len="med"/>
              <a:tailEnd type="none" w="med" len="med"/>
            </a:ln>
          </p:spPr>
        </p:sp>
        <p:sp>
          <p:nvSpPr>
            <p:cNvPr id="56343" name="Line 18"/>
            <p:cNvSpPr/>
            <p:nvPr/>
          </p:nvSpPr>
          <p:spPr>
            <a:xfrm rot="5400000" flipH="1">
              <a:off x="1831" y="1485"/>
              <a:ext cx="181" cy="0"/>
            </a:xfrm>
            <a:prstGeom prst="line">
              <a:avLst/>
            </a:prstGeom>
            <a:ln w="19050" cap="flat" cmpd="sng">
              <a:solidFill>
                <a:srgbClr val="000000"/>
              </a:solidFill>
              <a:prstDash val="solid"/>
              <a:headEnd type="none" w="med" len="med"/>
              <a:tailEnd type="none" w="med" len="med"/>
            </a:ln>
          </p:spPr>
        </p:sp>
        <p:sp>
          <p:nvSpPr>
            <p:cNvPr id="56344" name="Oval 19"/>
            <p:cNvSpPr/>
            <p:nvPr/>
          </p:nvSpPr>
          <p:spPr>
            <a:xfrm rot="5400000">
              <a:off x="1355" y="1348"/>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45" name="Line 20"/>
            <p:cNvSpPr/>
            <p:nvPr/>
          </p:nvSpPr>
          <p:spPr>
            <a:xfrm rot="5400000" flipH="1">
              <a:off x="1326" y="1964"/>
              <a:ext cx="317" cy="0"/>
            </a:xfrm>
            <a:prstGeom prst="line">
              <a:avLst/>
            </a:prstGeom>
            <a:ln w="19050" cap="flat" cmpd="sng">
              <a:solidFill>
                <a:srgbClr val="000000"/>
              </a:solidFill>
              <a:prstDash val="solid"/>
              <a:headEnd type="none" w="med" len="med"/>
              <a:tailEnd type="none" w="med" len="med"/>
            </a:ln>
          </p:spPr>
        </p:sp>
        <p:sp>
          <p:nvSpPr>
            <p:cNvPr id="56346" name="Text Box 21"/>
            <p:cNvSpPr txBox="1"/>
            <p:nvPr/>
          </p:nvSpPr>
          <p:spPr>
            <a:xfrm>
              <a:off x="2855" y="1263"/>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A</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6347" name="Rectangle 22"/>
            <p:cNvSpPr/>
            <p:nvPr/>
          </p:nvSpPr>
          <p:spPr>
            <a:xfrm rot="5400000">
              <a:off x="1280" y="1579"/>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6348" name="Line 23"/>
            <p:cNvSpPr/>
            <p:nvPr/>
          </p:nvSpPr>
          <p:spPr>
            <a:xfrm rot="5400000" flipV="1">
              <a:off x="1461" y="1686"/>
              <a:ext cx="136" cy="91"/>
            </a:xfrm>
            <a:prstGeom prst="line">
              <a:avLst/>
            </a:prstGeom>
            <a:ln w="19050" cap="flat" cmpd="sng">
              <a:solidFill>
                <a:schemeClr val="tx1"/>
              </a:solidFill>
              <a:prstDash val="solid"/>
              <a:headEnd type="none" w="med" len="med"/>
              <a:tailEnd type="none" w="med" len="med"/>
            </a:ln>
          </p:spPr>
        </p:sp>
        <p:sp>
          <p:nvSpPr>
            <p:cNvPr id="56349" name="Line 24"/>
            <p:cNvSpPr/>
            <p:nvPr/>
          </p:nvSpPr>
          <p:spPr>
            <a:xfrm rot="5400000" flipH="1">
              <a:off x="1279" y="1487"/>
              <a:ext cx="181" cy="0"/>
            </a:xfrm>
            <a:prstGeom prst="line">
              <a:avLst/>
            </a:prstGeom>
            <a:ln w="19050" cap="flat" cmpd="sng">
              <a:solidFill>
                <a:srgbClr val="000000"/>
              </a:solidFill>
              <a:prstDash val="solid"/>
              <a:headEnd type="none" w="med" len="med"/>
              <a:tailEnd type="none" w="med" len="med"/>
            </a:ln>
          </p:spPr>
        </p:sp>
        <p:sp>
          <p:nvSpPr>
            <p:cNvPr id="56350" name="Line 25"/>
            <p:cNvSpPr/>
            <p:nvPr/>
          </p:nvSpPr>
          <p:spPr>
            <a:xfrm rot="5400000">
              <a:off x="2523" y="1086"/>
              <a:ext cx="0" cy="2087"/>
            </a:xfrm>
            <a:prstGeom prst="line">
              <a:avLst/>
            </a:prstGeom>
            <a:ln w="19050" cap="flat" cmpd="sng">
              <a:solidFill>
                <a:schemeClr val="tx1"/>
              </a:solidFill>
              <a:prstDash val="solid"/>
              <a:headEnd type="none" w="med" len="med"/>
              <a:tailEnd type="none" w="med" len="med"/>
            </a:ln>
          </p:spPr>
        </p:sp>
        <p:sp>
          <p:nvSpPr>
            <p:cNvPr id="56351" name="Line 26"/>
            <p:cNvSpPr/>
            <p:nvPr/>
          </p:nvSpPr>
          <p:spPr>
            <a:xfrm rot="5400000" flipH="1">
              <a:off x="1864" y="1962"/>
              <a:ext cx="342" cy="0"/>
            </a:xfrm>
            <a:prstGeom prst="line">
              <a:avLst/>
            </a:prstGeom>
            <a:ln w="19050" cap="flat" cmpd="sng">
              <a:solidFill>
                <a:srgbClr val="000000"/>
              </a:solidFill>
              <a:prstDash val="solid"/>
              <a:headEnd type="none" w="med" len="med"/>
              <a:tailEnd type="none" w="med" len="med"/>
            </a:ln>
          </p:spPr>
        </p:sp>
        <p:sp>
          <p:nvSpPr>
            <p:cNvPr id="56352" name="Rectangle 27"/>
            <p:cNvSpPr/>
            <p:nvPr/>
          </p:nvSpPr>
          <p:spPr>
            <a:xfrm rot="5400000">
              <a:off x="2001" y="601"/>
              <a:ext cx="499" cy="2268"/>
            </a:xfrm>
            <a:prstGeom prst="rect">
              <a:avLst/>
            </a:prstGeom>
            <a:noFill/>
            <a:ln w="19050" cap="flat" cmpd="sng">
              <a:solidFill>
                <a:srgbClr val="CC0066"/>
              </a:solidFill>
              <a:prstDash val="lgDashDot"/>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6353" name="Line 42"/>
            <p:cNvSpPr/>
            <p:nvPr/>
          </p:nvSpPr>
          <p:spPr>
            <a:xfrm>
              <a:off x="3568" y="1503"/>
              <a:ext cx="0" cy="625"/>
            </a:xfrm>
            <a:prstGeom prst="line">
              <a:avLst/>
            </a:prstGeom>
            <a:ln w="19050" cap="flat" cmpd="sng">
              <a:solidFill>
                <a:schemeClr val="tx1"/>
              </a:solidFill>
              <a:prstDash val="solid"/>
              <a:headEnd type="none" w="med" len="med"/>
              <a:tailEnd type="none" w="med" len="med"/>
            </a:ln>
          </p:spPr>
        </p:sp>
        <p:sp>
          <p:nvSpPr>
            <p:cNvPr id="56354" name="Text Box 43"/>
            <p:cNvSpPr txBox="1"/>
            <p:nvPr/>
          </p:nvSpPr>
          <p:spPr>
            <a:xfrm>
              <a:off x="1662" y="892"/>
              <a:ext cx="338" cy="22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2</a:t>
              </a:r>
              <a:r>
                <a:rPr lang="en-US" altLang="zh-CN" sz="2000" i="1" dirty="0">
                  <a:solidFill>
                    <a:srgbClr val="000099"/>
                  </a:solidFill>
                  <a:latin typeface="Arial" panose="020B0604020202020204" pitchFamily="34" charset="0"/>
                  <a:ea typeface="黑体" panose="02010609060101010101" pitchFamily="49" charset="-122"/>
                </a:rPr>
                <a:t>R</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6355" name="Line 48"/>
            <p:cNvSpPr/>
            <p:nvPr/>
          </p:nvSpPr>
          <p:spPr>
            <a:xfrm>
              <a:off x="3568" y="1503"/>
              <a:ext cx="362" cy="0"/>
            </a:xfrm>
            <a:prstGeom prst="line">
              <a:avLst/>
            </a:prstGeom>
            <a:ln w="19050" cap="flat" cmpd="sng">
              <a:solidFill>
                <a:schemeClr val="tx1"/>
              </a:solidFill>
              <a:prstDash val="solid"/>
              <a:headEnd type="none" w="med" len="med"/>
              <a:tailEnd type="none" w="med" len="med"/>
            </a:ln>
          </p:spPr>
        </p:sp>
        <p:sp>
          <p:nvSpPr>
            <p:cNvPr id="56356" name="Line 63"/>
            <p:cNvSpPr/>
            <p:nvPr/>
          </p:nvSpPr>
          <p:spPr>
            <a:xfrm flipV="1">
              <a:off x="894" y="1141"/>
              <a:ext cx="3626" cy="1"/>
            </a:xfrm>
            <a:prstGeom prst="line">
              <a:avLst/>
            </a:prstGeom>
            <a:ln w="19050" cap="flat" cmpd="sng">
              <a:solidFill>
                <a:schemeClr val="tx1"/>
              </a:solidFill>
              <a:prstDash val="solid"/>
              <a:headEnd type="none" w="med" len="med"/>
              <a:tailEnd type="none" w="med" len="med"/>
            </a:ln>
          </p:spPr>
        </p:sp>
        <p:sp>
          <p:nvSpPr>
            <p:cNvPr id="56357" name="Line 64"/>
            <p:cNvSpPr/>
            <p:nvPr/>
          </p:nvSpPr>
          <p:spPr>
            <a:xfrm>
              <a:off x="894" y="1142"/>
              <a:ext cx="0" cy="319"/>
            </a:xfrm>
            <a:prstGeom prst="line">
              <a:avLst/>
            </a:prstGeom>
            <a:ln w="19050" cap="flat" cmpd="sng">
              <a:solidFill>
                <a:schemeClr val="tx1"/>
              </a:solidFill>
              <a:prstDash val="solid"/>
              <a:headEnd type="none" w="med" len="med"/>
              <a:tailEnd type="none" w="med" len="med"/>
            </a:ln>
          </p:spPr>
        </p:sp>
        <p:sp>
          <p:nvSpPr>
            <p:cNvPr id="56358" name="Text Box 67"/>
            <p:cNvSpPr txBox="1"/>
            <p:nvPr/>
          </p:nvSpPr>
          <p:spPr>
            <a:xfrm>
              <a:off x="1132" y="892"/>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6359" name="Line 71"/>
            <p:cNvSpPr/>
            <p:nvPr/>
          </p:nvSpPr>
          <p:spPr>
            <a:xfrm rot="5400000">
              <a:off x="1213" y="1401"/>
              <a:ext cx="536" cy="0"/>
            </a:xfrm>
            <a:prstGeom prst="line">
              <a:avLst/>
            </a:prstGeom>
            <a:ln w="19050" cap="flat" cmpd="sng">
              <a:solidFill>
                <a:srgbClr val="000000"/>
              </a:solidFill>
              <a:prstDash val="solid"/>
              <a:headEnd type="none" w="med" len="med"/>
              <a:tailEnd type="none" w="med" len="med"/>
            </a:ln>
          </p:spPr>
        </p:sp>
        <p:sp>
          <p:nvSpPr>
            <p:cNvPr id="56360" name="AutoShape 76"/>
            <p:cNvSpPr/>
            <p:nvPr/>
          </p:nvSpPr>
          <p:spPr>
            <a:xfrm rot="5400000">
              <a:off x="4015" y="1383"/>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61" name="Line 77"/>
            <p:cNvSpPr/>
            <p:nvPr/>
          </p:nvSpPr>
          <p:spPr>
            <a:xfrm>
              <a:off x="3932" y="1322"/>
              <a:ext cx="376" cy="0"/>
            </a:xfrm>
            <a:prstGeom prst="line">
              <a:avLst/>
            </a:prstGeom>
            <a:ln w="19050" cap="flat" cmpd="sng">
              <a:solidFill>
                <a:schemeClr val="tx1"/>
              </a:solidFill>
              <a:prstDash val="solid"/>
              <a:headEnd type="none" w="med" len="med"/>
              <a:tailEnd type="none" w="med" len="med"/>
            </a:ln>
          </p:spPr>
        </p:sp>
        <p:sp>
          <p:nvSpPr>
            <p:cNvPr id="56362" name="Line 78"/>
            <p:cNvSpPr/>
            <p:nvPr/>
          </p:nvSpPr>
          <p:spPr>
            <a:xfrm rot="5400000">
              <a:off x="3993" y="1636"/>
              <a:ext cx="627" cy="0"/>
            </a:xfrm>
            <a:prstGeom prst="line">
              <a:avLst/>
            </a:prstGeom>
            <a:ln w="19050" cap="flat" cmpd="sng">
              <a:solidFill>
                <a:srgbClr val="000000"/>
              </a:solidFill>
              <a:prstDash val="solid"/>
              <a:headEnd type="none" w="med" len="med"/>
              <a:tailEnd type="none" w="med" len="med"/>
            </a:ln>
          </p:spPr>
        </p:sp>
        <p:sp>
          <p:nvSpPr>
            <p:cNvPr id="56363" name="Line 79"/>
            <p:cNvSpPr/>
            <p:nvPr/>
          </p:nvSpPr>
          <p:spPr>
            <a:xfrm rot="5400000">
              <a:off x="3617" y="1636"/>
              <a:ext cx="627" cy="0"/>
            </a:xfrm>
            <a:prstGeom prst="line">
              <a:avLst/>
            </a:prstGeom>
            <a:ln w="19050" cap="flat" cmpd="sng">
              <a:solidFill>
                <a:srgbClr val="000000"/>
              </a:solidFill>
              <a:prstDash val="solid"/>
              <a:headEnd type="none" w="med" len="med"/>
              <a:tailEnd type="none" w="med" len="med"/>
            </a:ln>
          </p:spPr>
        </p:sp>
        <p:sp>
          <p:nvSpPr>
            <p:cNvPr id="56364" name="Text Box 80"/>
            <p:cNvSpPr txBox="1"/>
            <p:nvPr/>
          </p:nvSpPr>
          <p:spPr>
            <a:xfrm>
              <a:off x="4139" y="1339"/>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6365" name="Text Box 81"/>
            <p:cNvSpPr txBox="1"/>
            <p:nvPr/>
          </p:nvSpPr>
          <p:spPr>
            <a:xfrm>
              <a:off x="3964" y="1729"/>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6366" name="Text Box 82"/>
            <p:cNvSpPr txBox="1"/>
            <p:nvPr/>
          </p:nvSpPr>
          <p:spPr>
            <a:xfrm>
              <a:off x="3968" y="1443"/>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6367" name="Text Box 83"/>
            <p:cNvSpPr txBox="1"/>
            <p:nvPr/>
          </p:nvSpPr>
          <p:spPr>
            <a:xfrm>
              <a:off x="4192" y="1583"/>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6368" name="Text Box 84"/>
            <p:cNvSpPr txBox="1"/>
            <p:nvPr/>
          </p:nvSpPr>
          <p:spPr>
            <a:xfrm>
              <a:off x="4110" y="1738"/>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56369" name="Line 85"/>
            <p:cNvSpPr/>
            <p:nvPr/>
          </p:nvSpPr>
          <p:spPr>
            <a:xfrm>
              <a:off x="4312" y="1682"/>
              <a:ext cx="370" cy="0"/>
            </a:xfrm>
            <a:prstGeom prst="line">
              <a:avLst/>
            </a:prstGeom>
            <a:ln w="19050" cap="flat" cmpd="sng">
              <a:solidFill>
                <a:schemeClr val="tx1"/>
              </a:solidFill>
              <a:prstDash val="solid"/>
              <a:headEnd type="none" w="med" len="med"/>
              <a:tailEnd type="none" w="med" len="med"/>
            </a:ln>
          </p:spPr>
        </p:sp>
        <p:sp>
          <p:nvSpPr>
            <p:cNvPr id="56370" name="Line 86"/>
            <p:cNvSpPr/>
            <p:nvPr/>
          </p:nvSpPr>
          <p:spPr>
            <a:xfrm flipH="1">
              <a:off x="3794" y="1817"/>
              <a:ext cx="136" cy="0"/>
            </a:xfrm>
            <a:prstGeom prst="line">
              <a:avLst/>
            </a:prstGeom>
            <a:ln w="19050" cap="flat" cmpd="sng">
              <a:solidFill>
                <a:srgbClr val="000000"/>
              </a:solidFill>
              <a:prstDash val="solid"/>
              <a:headEnd type="none" w="med" len="med"/>
              <a:tailEnd type="none" w="med" len="med"/>
            </a:ln>
          </p:spPr>
        </p:sp>
        <p:sp>
          <p:nvSpPr>
            <p:cNvPr id="56371" name="Line 95"/>
            <p:cNvSpPr/>
            <p:nvPr/>
          </p:nvSpPr>
          <p:spPr>
            <a:xfrm rot="5400000">
              <a:off x="3638" y="1978"/>
              <a:ext cx="309" cy="0"/>
            </a:xfrm>
            <a:prstGeom prst="line">
              <a:avLst/>
            </a:prstGeom>
            <a:ln w="19050" cap="flat" cmpd="sng">
              <a:solidFill>
                <a:srgbClr val="000000"/>
              </a:solidFill>
              <a:prstDash val="solid"/>
              <a:headEnd type="none" w="med" len="med"/>
              <a:tailEnd type="none" w="med" len="med"/>
            </a:ln>
          </p:spPr>
        </p:sp>
        <p:sp>
          <p:nvSpPr>
            <p:cNvPr id="56372" name="Line 98"/>
            <p:cNvSpPr/>
            <p:nvPr/>
          </p:nvSpPr>
          <p:spPr>
            <a:xfrm>
              <a:off x="3930" y="1953"/>
              <a:ext cx="376" cy="0"/>
            </a:xfrm>
            <a:prstGeom prst="line">
              <a:avLst/>
            </a:prstGeom>
            <a:ln w="19050" cap="flat" cmpd="sng">
              <a:solidFill>
                <a:schemeClr val="tx1"/>
              </a:solidFill>
              <a:prstDash val="solid"/>
              <a:headEnd type="none" w="med" len="med"/>
              <a:tailEnd type="none" w="med" len="med"/>
            </a:ln>
          </p:spPr>
        </p:sp>
        <p:sp>
          <p:nvSpPr>
            <p:cNvPr id="56373" name="Line 99"/>
            <p:cNvSpPr/>
            <p:nvPr/>
          </p:nvSpPr>
          <p:spPr>
            <a:xfrm rot="5400000">
              <a:off x="1785" y="1399"/>
              <a:ext cx="499" cy="0"/>
            </a:xfrm>
            <a:prstGeom prst="line">
              <a:avLst/>
            </a:prstGeom>
            <a:ln w="19050" cap="flat" cmpd="sng">
              <a:solidFill>
                <a:srgbClr val="000000"/>
              </a:solidFill>
              <a:prstDash val="solid"/>
              <a:headEnd type="none" w="med" len="med"/>
              <a:tailEnd type="none" w="med" len="med"/>
            </a:ln>
          </p:spPr>
        </p:sp>
        <p:sp>
          <p:nvSpPr>
            <p:cNvPr id="56374" name="Line 100"/>
            <p:cNvSpPr/>
            <p:nvPr/>
          </p:nvSpPr>
          <p:spPr>
            <a:xfrm rot="5400000">
              <a:off x="2324" y="1396"/>
              <a:ext cx="499" cy="0"/>
            </a:xfrm>
            <a:prstGeom prst="line">
              <a:avLst/>
            </a:prstGeom>
            <a:ln w="19050" cap="flat" cmpd="sng">
              <a:solidFill>
                <a:srgbClr val="000000"/>
              </a:solidFill>
              <a:prstDash val="solid"/>
              <a:headEnd type="none" w="med" len="med"/>
              <a:tailEnd type="none" w="med" len="med"/>
            </a:ln>
          </p:spPr>
        </p:sp>
        <p:sp>
          <p:nvSpPr>
            <p:cNvPr id="56375" name="Oval 101"/>
            <p:cNvSpPr/>
            <p:nvPr/>
          </p:nvSpPr>
          <p:spPr>
            <a:xfrm rot="5400000">
              <a:off x="2990" y="1343"/>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76" name="Line 102"/>
            <p:cNvSpPr/>
            <p:nvPr/>
          </p:nvSpPr>
          <p:spPr>
            <a:xfrm rot="5400000" flipH="1">
              <a:off x="2961" y="1959"/>
              <a:ext cx="317" cy="0"/>
            </a:xfrm>
            <a:prstGeom prst="line">
              <a:avLst/>
            </a:prstGeom>
            <a:ln w="19050" cap="flat" cmpd="sng">
              <a:solidFill>
                <a:srgbClr val="000000"/>
              </a:solidFill>
              <a:prstDash val="solid"/>
              <a:headEnd type="none" w="med" len="med"/>
              <a:tailEnd type="none" w="med" len="med"/>
            </a:ln>
          </p:spPr>
        </p:sp>
        <p:sp>
          <p:nvSpPr>
            <p:cNvPr id="56377" name="Text Box 103"/>
            <p:cNvSpPr txBox="1"/>
            <p:nvPr/>
          </p:nvSpPr>
          <p:spPr>
            <a:xfrm>
              <a:off x="1196" y="1266"/>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D</a:t>
              </a:r>
              <a:endParaRPr lang="en-US" altLang="zh-CN" sz="2000" i="1" baseline="-25000" dirty="0">
                <a:solidFill>
                  <a:srgbClr val="CC0066"/>
                </a:solidFill>
                <a:latin typeface="Arial" panose="020B0604020202020204" pitchFamily="34" charset="0"/>
                <a:ea typeface="黑体" panose="02010609060101010101" pitchFamily="49" charset="-122"/>
              </a:endParaRPr>
            </a:p>
          </p:txBody>
        </p:sp>
        <p:sp>
          <p:nvSpPr>
            <p:cNvPr id="56378" name="Rectangle 104"/>
            <p:cNvSpPr/>
            <p:nvPr/>
          </p:nvSpPr>
          <p:spPr>
            <a:xfrm rot="5400000">
              <a:off x="2915" y="1574"/>
              <a:ext cx="318" cy="31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6379" name="Line 105"/>
            <p:cNvSpPr/>
            <p:nvPr/>
          </p:nvSpPr>
          <p:spPr>
            <a:xfrm rot="5400000" flipV="1">
              <a:off x="3088" y="1665"/>
              <a:ext cx="136" cy="91"/>
            </a:xfrm>
            <a:prstGeom prst="line">
              <a:avLst/>
            </a:prstGeom>
            <a:ln w="19050" cap="flat" cmpd="sng">
              <a:solidFill>
                <a:schemeClr val="tx1"/>
              </a:solidFill>
              <a:prstDash val="solid"/>
              <a:headEnd type="none" w="med" len="med"/>
              <a:tailEnd type="none" w="med" len="med"/>
            </a:ln>
          </p:spPr>
        </p:sp>
        <p:sp>
          <p:nvSpPr>
            <p:cNvPr id="56380" name="Line 106"/>
            <p:cNvSpPr/>
            <p:nvPr/>
          </p:nvSpPr>
          <p:spPr>
            <a:xfrm rot="5400000" flipH="1">
              <a:off x="2914" y="1482"/>
              <a:ext cx="181" cy="0"/>
            </a:xfrm>
            <a:prstGeom prst="line">
              <a:avLst/>
            </a:prstGeom>
            <a:ln w="19050" cap="flat" cmpd="sng">
              <a:solidFill>
                <a:srgbClr val="000000"/>
              </a:solidFill>
              <a:prstDash val="solid"/>
              <a:headEnd type="none" w="med" len="med"/>
              <a:tailEnd type="none" w="med" len="med"/>
            </a:ln>
          </p:spPr>
        </p:sp>
        <p:sp>
          <p:nvSpPr>
            <p:cNvPr id="56381" name="Oval 107"/>
            <p:cNvSpPr/>
            <p:nvPr/>
          </p:nvSpPr>
          <p:spPr>
            <a:xfrm rot="5400000">
              <a:off x="4696" y="1656"/>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82" name="Line 110"/>
            <p:cNvSpPr/>
            <p:nvPr/>
          </p:nvSpPr>
          <p:spPr>
            <a:xfrm>
              <a:off x="793" y="1458"/>
              <a:ext cx="181" cy="0"/>
            </a:xfrm>
            <a:prstGeom prst="line">
              <a:avLst/>
            </a:prstGeom>
            <a:ln w="28575" cap="flat" cmpd="sng">
              <a:solidFill>
                <a:schemeClr val="tx1"/>
              </a:solidFill>
              <a:prstDash val="solid"/>
              <a:headEnd type="none" w="med" len="med"/>
              <a:tailEnd type="none" w="med" len="med"/>
            </a:ln>
          </p:spPr>
        </p:sp>
        <p:sp>
          <p:nvSpPr>
            <p:cNvPr id="56383" name="Line 113"/>
            <p:cNvSpPr/>
            <p:nvPr/>
          </p:nvSpPr>
          <p:spPr>
            <a:xfrm rot="5400000">
              <a:off x="2863" y="1394"/>
              <a:ext cx="499" cy="0"/>
            </a:xfrm>
            <a:prstGeom prst="line">
              <a:avLst/>
            </a:prstGeom>
            <a:ln w="19050" cap="flat" cmpd="sng">
              <a:solidFill>
                <a:srgbClr val="000000"/>
              </a:solidFill>
              <a:prstDash val="solid"/>
              <a:headEnd type="none" w="med" len="med"/>
              <a:tailEnd type="none" w="med" len="med"/>
            </a:ln>
          </p:spPr>
        </p:sp>
        <p:sp>
          <p:nvSpPr>
            <p:cNvPr id="56384" name="Text Box 114"/>
            <p:cNvSpPr txBox="1"/>
            <p:nvPr/>
          </p:nvSpPr>
          <p:spPr>
            <a:xfrm>
              <a:off x="2194" y="890"/>
              <a:ext cx="338" cy="22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3</a:t>
              </a:r>
              <a:r>
                <a:rPr lang="en-US" altLang="zh-CN" sz="2000" i="1" dirty="0">
                  <a:solidFill>
                    <a:srgbClr val="000099"/>
                  </a:solidFill>
                  <a:latin typeface="Arial" panose="020B0604020202020204" pitchFamily="34" charset="0"/>
                  <a:ea typeface="黑体" panose="02010609060101010101" pitchFamily="49" charset="-122"/>
                </a:rPr>
                <a:t>R</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6385" name="Text Box 115"/>
            <p:cNvSpPr txBox="1"/>
            <p:nvPr/>
          </p:nvSpPr>
          <p:spPr>
            <a:xfrm>
              <a:off x="2731" y="892"/>
              <a:ext cx="338" cy="229"/>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4</a:t>
              </a:r>
              <a:r>
                <a:rPr lang="en-US" altLang="zh-CN" sz="2000" i="1" dirty="0">
                  <a:solidFill>
                    <a:srgbClr val="000099"/>
                  </a:solidFill>
                  <a:latin typeface="Arial" panose="020B0604020202020204" pitchFamily="34" charset="0"/>
                  <a:ea typeface="黑体" panose="02010609060101010101" pitchFamily="49" charset="-122"/>
                </a:rPr>
                <a:t>R</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6386" name="Line 116"/>
            <p:cNvSpPr/>
            <p:nvPr/>
          </p:nvSpPr>
          <p:spPr>
            <a:xfrm rot="5400000">
              <a:off x="4248" y="1413"/>
              <a:ext cx="544" cy="0"/>
            </a:xfrm>
            <a:prstGeom prst="line">
              <a:avLst/>
            </a:prstGeom>
            <a:ln w="19050" cap="flat" cmpd="sng">
              <a:solidFill>
                <a:srgbClr val="000000"/>
              </a:solidFill>
              <a:prstDash val="solid"/>
              <a:headEnd type="none" w="med" len="med"/>
              <a:tailEnd type="none" w="med" len="med"/>
            </a:ln>
          </p:spPr>
        </p:sp>
        <p:sp>
          <p:nvSpPr>
            <p:cNvPr id="56387" name="Oval 117"/>
            <p:cNvSpPr/>
            <p:nvPr/>
          </p:nvSpPr>
          <p:spPr>
            <a:xfrm rot="5400000">
              <a:off x="3780" y="2126"/>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88" name="Rectangle 163"/>
            <p:cNvSpPr/>
            <p:nvPr/>
          </p:nvSpPr>
          <p:spPr>
            <a:xfrm>
              <a:off x="2731" y="110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89" name="Rectangle 164"/>
            <p:cNvSpPr/>
            <p:nvPr/>
          </p:nvSpPr>
          <p:spPr>
            <a:xfrm>
              <a:off x="2200" y="110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90" name="Rectangle 165"/>
            <p:cNvSpPr/>
            <p:nvPr/>
          </p:nvSpPr>
          <p:spPr>
            <a:xfrm>
              <a:off x="1655" y="110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6391" name="Rectangle 166"/>
            <p:cNvSpPr/>
            <p:nvPr/>
          </p:nvSpPr>
          <p:spPr>
            <a:xfrm>
              <a:off x="1069" y="110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1607"/>
                                        </p:tgtEl>
                                        <p:attrNameLst>
                                          <p:attrName>style.visibility</p:attrName>
                                        </p:attrNameLst>
                                      </p:cBhvr>
                                      <p:to>
                                        <p:strVal val="visible"/>
                                      </p:to>
                                    </p:set>
                                    <p:animEffect transition="in" filter="slide(fromLeft)">
                                      <p:cBhvr>
                                        <p:cTn id="7" dur="500"/>
                                        <p:tgtEl>
                                          <p:spTgt spid="19160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91609"/>
                                        </p:tgtEl>
                                        <p:attrNameLst>
                                          <p:attrName>style.visibility</p:attrName>
                                        </p:attrNameLst>
                                      </p:cBhvr>
                                      <p:to>
                                        <p:strVal val="visible"/>
                                      </p:to>
                                    </p:set>
                                    <p:animEffect transition="in" filter="slide(fromLeft)">
                                      <p:cBhvr>
                                        <p:cTn id="12" dur="500"/>
                                        <p:tgtEl>
                                          <p:spTgt spid="19160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607"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p:nvPr/>
        </p:nvSpPr>
        <p:spPr>
          <a:xfrm>
            <a:off x="636588" y="1762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2.2.10.3  </a:t>
            </a:r>
            <a:r>
              <a:rPr lang="zh-CN" altLang="en-US" sz="3200" b="1" dirty="0">
                <a:solidFill>
                  <a:srgbClr val="008000"/>
                </a:solidFill>
                <a:latin typeface="黑体" panose="02010609060101010101" pitchFamily="49" charset="-122"/>
                <a:ea typeface="黑体" panose="02010609060101010101" pitchFamily="49" charset="-122"/>
              </a:rPr>
              <a:t>可编程增益放大电路</a:t>
            </a:r>
            <a:r>
              <a:rPr lang="en-US" altLang="zh-CN" sz="3200" b="1" dirty="0">
                <a:solidFill>
                  <a:srgbClr val="008000"/>
                </a:solidFill>
                <a:latin typeface="黑体" panose="02010609060101010101" pitchFamily="49" charset="-122"/>
                <a:ea typeface="黑体" panose="02010609060101010101" pitchFamily="49" charset="-122"/>
              </a:rPr>
              <a:t>(PGA)</a:t>
            </a:r>
          </a:p>
        </p:txBody>
      </p:sp>
      <p:sp>
        <p:nvSpPr>
          <p:cNvPr id="193601" name="Text Box 65"/>
          <p:cNvSpPr txBox="1"/>
          <p:nvPr/>
        </p:nvSpPr>
        <p:spPr>
          <a:xfrm>
            <a:off x="827088" y="4405313"/>
            <a:ext cx="8137525" cy="904875"/>
          </a:xfrm>
          <a:prstGeom prst="rect">
            <a:avLst/>
          </a:prstGeom>
          <a:noFill/>
          <a:ln w="19050">
            <a:noFill/>
          </a:ln>
        </p:spPr>
        <p:txBody>
          <a:bodyPr>
            <a:spAutoFit/>
          </a:bodyPr>
          <a:lstStyle/>
          <a:p>
            <a:pPr>
              <a:lnSpc>
                <a:spcPct val="110000"/>
              </a:lnSpc>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开关的通断，同时改变了输入电阻和反馈电阻。</a:t>
            </a:r>
            <a:r>
              <a:rPr lang="en-US" altLang="zh-CN" sz="2400" b="1" i="1" dirty="0">
                <a:latin typeface="Arial" panose="020B0604020202020204" pitchFamily="34" charset="0"/>
                <a:ea typeface="黑体" panose="02010609060101010101" pitchFamily="49" charset="-122"/>
              </a:rPr>
              <a:t>N</a:t>
            </a:r>
            <a:r>
              <a:rPr lang="zh-CN" altLang="en-US" sz="2400" b="1" dirty="0">
                <a:latin typeface="Arial" panose="020B0604020202020204" pitchFamily="34" charset="0"/>
                <a:ea typeface="黑体" panose="02010609060101010101" pitchFamily="49" charset="-122"/>
              </a:rPr>
              <a:t>个</a:t>
            </a:r>
          </a:p>
          <a:p>
            <a:pPr>
              <a:lnSpc>
                <a:spcPct val="110000"/>
              </a:lnSpc>
            </a:pPr>
            <a:r>
              <a:rPr lang="zh-CN" altLang="en-US" sz="2400" b="1" dirty="0">
                <a:latin typeface="Arial" panose="020B0604020202020204" pitchFamily="34" charset="0"/>
                <a:ea typeface="黑体" panose="02010609060101010101" pitchFamily="49" charset="-122"/>
              </a:rPr>
              <a:t>电阻可得到</a:t>
            </a:r>
            <a:r>
              <a:rPr lang="en-US" altLang="zh-CN" sz="2400" b="1" dirty="0">
                <a:latin typeface="Arial" panose="020B0604020202020204" pitchFamily="34" charset="0"/>
                <a:ea typeface="黑体" panose="02010609060101010101" pitchFamily="49" charset="-122"/>
              </a:rPr>
              <a:t>1~</a:t>
            </a:r>
            <a:r>
              <a:rPr lang="en-US" altLang="zh-CN" sz="2400" b="1" i="1" dirty="0">
                <a:latin typeface="Arial" panose="020B0604020202020204" pitchFamily="34" charset="0"/>
                <a:ea typeface="黑体" panose="02010609060101010101" pitchFamily="49" charset="-122"/>
              </a:rPr>
              <a:t>N</a:t>
            </a:r>
            <a:r>
              <a:rPr lang="zh-CN" altLang="en-US" sz="2400" b="1" dirty="0">
                <a:latin typeface="Arial" panose="020B0604020202020204" pitchFamily="34" charset="0"/>
                <a:ea typeface="黑体" panose="02010609060101010101" pitchFamily="49" charset="-122"/>
              </a:rPr>
              <a:t>正整数的</a:t>
            </a:r>
            <a:r>
              <a:rPr lang="en-US" altLang="zh-CN" sz="2400" b="1" i="1" dirty="0">
                <a:latin typeface="Arial" panose="020B0604020202020204" pitchFamily="34" charset="0"/>
                <a:ea typeface="黑体" panose="02010609060101010101" pitchFamily="49" charset="-122"/>
              </a:rPr>
              <a:t>N</a:t>
            </a:r>
            <a:r>
              <a:rPr lang="zh-CN" altLang="en-US" sz="2400" b="1" dirty="0">
                <a:latin typeface="Arial" panose="020B0604020202020204" pitchFamily="34" charset="0"/>
                <a:ea typeface="黑体" panose="02010609060101010101" pitchFamily="49" charset="-122"/>
              </a:rPr>
              <a:t>种增益。</a:t>
            </a:r>
            <a:endParaRPr lang="en-US" altLang="zh-CN" sz="2400" b="1" dirty="0">
              <a:latin typeface="Arial" panose="020B0604020202020204" pitchFamily="34" charset="0"/>
              <a:ea typeface="黑体" panose="02010609060101010101" pitchFamily="49" charset="-122"/>
            </a:endParaRPr>
          </a:p>
        </p:txBody>
      </p:sp>
      <p:graphicFrame>
        <p:nvGraphicFramePr>
          <p:cNvPr id="193602" name="Object 66"/>
          <p:cNvGraphicFramePr>
            <a:graphicFrameLocks/>
          </p:cNvGraphicFramePr>
          <p:nvPr>
            <p:ph/>
          </p:nvPr>
        </p:nvGraphicFramePr>
        <p:xfrm>
          <a:off x="3203575" y="5492750"/>
          <a:ext cx="2371725" cy="744538"/>
        </p:xfrm>
        <a:graphic>
          <a:graphicData uri="http://schemas.openxmlformats.org/presentationml/2006/ole">
            <p:oleObj spid="_x0000_s218114" r:id="rId3" imgW="1980340" imgH="622030" progId="Equation.DSMT4">
              <p:embed/>
            </p:oleObj>
          </a:graphicData>
        </a:graphic>
      </p:graphicFrame>
      <p:grpSp>
        <p:nvGrpSpPr>
          <p:cNvPr id="57350" name="Group 119"/>
          <p:cNvGrpSpPr/>
          <p:nvPr/>
        </p:nvGrpSpPr>
        <p:grpSpPr>
          <a:xfrm>
            <a:off x="1628775" y="1412875"/>
            <a:ext cx="5822950" cy="2816225"/>
            <a:chOff x="1026" y="890"/>
            <a:chExt cx="3668" cy="1774"/>
          </a:xfrm>
        </p:grpSpPr>
        <p:sp>
          <p:nvSpPr>
            <p:cNvPr id="57351" name="Text Box 4"/>
            <p:cNvSpPr txBox="1"/>
            <p:nvPr/>
          </p:nvSpPr>
          <p:spPr>
            <a:xfrm>
              <a:off x="4470" y="1143"/>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7352" name="Line 6"/>
            <p:cNvSpPr/>
            <p:nvPr/>
          </p:nvSpPr>
          <p:spPr>
            <a:xfrm rot="5400000" flipH="1">
              <a:off x="2654" y="1987"/>
              <a:ext cx="277" cy="0"/>
            </a:xfrm>
            <a:prstGeom prst="line">
              <a:avLst/>
            </a:prstGeom>
            <a:ln w="19050" cap="flat" cmpd="sng">
              <a:solidFill>
                <a:srgbClr val="000000"/>
              </a:solidFill>
              <a:prstDash val="solid"/>
              <a:headEnd type="none" w="med" len="med"/>
              <a:tailEnd type="none" w="med" len="med"/>
            </a:ln>
          </p:spPr>
        </p:sp>
        <p:sp>
          <p:nvSpPr>
            <p:cNvPr id="57353" name="Line 22"/>
            <p:cNvSpPr/>
            <p:nvPr/>
          </p:nvSpPr>
          <p:spPr>
            <a:xfrm rot="5400000">
              <a:off x="3186" y="1086"/>
              <a:ext cx="0" cy="2087"/>
            </a:xfrm>
            <a:prstGeom prst="line">
              <a:avLst/>
            </a:prstGeom>
            <a:ln w="19050" cap="flat" cmpd="sng">
              <a:solidFill>
                <a:schemeClr val="tx1"/>
              </a:solidFill>
              <a:prstDash val="solid"/>
              <a:headEnd type="none" w="med" len="med"/>
              <a:tailEnd type="none" w="med" len="med"/>
            </a:ln>
          </p:spPr>
        </p:sp>
        <p:sp>
          <p:nvSpPr>
            <p:cNvPr id="57354" name="Line 23"/>
            <p:cNvSpPr/>
            <p:nvPr/>
          </p:nvSpPr>
          <p:spPr>
            <a:xfrm rot="5400000" flipH="1">
              <a:off x="2105" y="1986"/>
              <a:ext cx="291" cy="0"/>
            </a:xfrm>
            <a:prstGeom prst="line">
              <a:avLst/>
            </a:prstGeom>
            <a:ln w="19050" cap="flat" cmpd="sng">
              <a:solidFill>
                <a:srgbClr val="000000"/>
              </a:solidFill>
              <a:prstDash val="solid"/>
              <a:headEnd type="none" w="med" len="med"/>
              <a:tailEnd type="none" w="med" len="med"/>
            </a:ln>
          </p:spPr>
        </p:sp>
        <p:sp>
          <p:nvSpPr>
            <p:cNvPr id="57355" name="Rectangle 24"/>
            <p:cNvSpPr/>
            <p:nvPr/>
          </p:nvSpPr>
          <p:spPr>
            <a:xfrm rot="5400000">
              <a:off x="2121" y="548"/>
              <a:ext cx="317" cy="2268"/>
            </a:xfrm>
            <a:prstGeom prst="rect">
              <a:avLst/>
            </a:prstGeom>
            <a:noFill/>
            <a:ln w="19050" cap="flat" cmpd="sng">
              <a:solidFill>
                <a:srgbClr val="CC0066"/>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7356" name="Line 27"/>
            <p:cNvSpPr/>
            <p:nvPr/>
          </p:nvSpPr>
          <p:spPr>
            <a:xfrm>
              <a:off x="3278" y="1071"/>
              <a:ext cx="362" cy="0"/>
            </a:xfrm>
            <a:prstGeom prst="line">
              <a:avLst/>
            </a:prstGeom>
            <a:ln w="19050" cap="flat" cmpd="sng">
              <a:solidFill>
                <a:schemeClr val="tx1"/>
              </a:solidFill>
              <a:prstDash val="solid"/>
              <a:headEnd type="none" w="med" len="med"/>
              <a:tailEnd type="none" w="med" len="med"/>
            </a:ln>
          </p:spPr>
        </p:sp>
        <p:sp>
          <p:nvSpPr>
            <p:cNvPr id="57357" name="Line 29"/>
            <p:cNvSpPr/>
            <p:nvPr/>
          </p:nvSpPr>
          <p:spPr>
            <a:xfrm>
              <a:off x="1237" y="1842"/>
              <a:ext cx="0" cy="817"/>
            </a:xfrm>
            <a:prstGeom prst="line">
              <a:avLst/>
            </a:prstGeom>
            <a:ln w="19050" cap="flat" cmpd="sng">
              <a:solidFill>
                <a:schemeClr val="tx1"/>
              </a:solidFill>
              <a:prstDash val="solid"/>
              <a:headEnd type="none" w="med" len="med"/>
              <a:tailEnd type="none" w="med" len="med"/>
            </a:ln>
          </p:spPr>
        </p:sp>
        <p:sp>
          <p:nvSpPr>
            <p:cNvPr id="57358" name="Text Box 31"/>
            <p:cNvSpPr txBox="1"/>
            <p:nvPr/>
          </p:nvSpPr>
          <p:spPr>
            <a:xfrm>
              <a:off x="1030" y="2249"/>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7359" name="AutoShape 33"/>
            <p:cNvSpPr/>
            <p:nvPr/>
          </p:nvSpPr>
          <p:spPr>
            <a:xfrm rot="5400000">
              <a:off x="3725" y="951"/>
              <a:ext cx="126" cy="10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7360" name="Line 34"/>
            <p:cNvSpPr/>
            <p:nvPr/>
          </p:nvSpPr>
          <p:spPr>
            <a:xfrm>
              <a:off x="3642" y="890"/>
              <a:ext cx="376" cy="0"/>
            </a:xfrm>
            <a:prstGeom prst="line">
              <a:avLst/>
            </a:prstGeom>
            <a:ln w="19050" cap="flat" cmpd="sng">
              <a:solidFill>
                <a:schemeClr val="tx1"/>
              </a:solidFill>
              <a:prstDash val="solid"/>
              <a:headEnd type="none" w="med" len="med"/>
              <a:tailEnd type="none" w="med" len="med"/>
            </a:ln>
          </p:spPr>
        </p:sp>
        <p:sp>
          <p:nvSpPr>
            <p:cNvPr id="57361" name="Line 35"/>
            <p:cNvSpPr/>
            <p:nvPr/>
          </p:nvSpPr>
          <p:spPr>
            <a:xfrm rot="5400000">
              <a:off x="3703" y="1204"/>
              <a:ext cx="627" cy="0"/>
            </a:xfrm>
            <a:prstGeom prst="line">
              <a:avLst/>
            </a:prstGeom>
            <a:ln w="19050" cap="flat" cmpd="sng">
              <a:solidFill>
                <a:srgbClr val="000000"/>
              </a:solidFill>
              <a:prstDash val="solid"/>
              <a:headEnd type="none" w="med" len="med"/>
              <a:tailEnd type="none" w="med" len="med"/>
            </a:ln>
          </p:spPr>
        </p:sp>
        <p:sp>
          <p:nvSpPr>
            <p:cNvPr id="57362" name="Line 36"/>
            <p:cNvSpPr/>
            <p:nvPr/>
          </p:nvSpPr>
          <p:spPr>
            <a:xfrm rot="5400000">
              <a:off x="3327" y="1204"/>
              <a:ext cx="627" cy="0"/>
            </a:xfrm>
            <a:prstGeom prst="line">
              <a:avLst/>
            </a:prstGeom>
            <a:ln w="19050" cap="flat" cmpd="sng">
              <a:solidFill>
                <a:srgbClr val="000000"/>
              </a:solidFill>
              <a:prstDash val="solid"/>
              <a:headEnd type="none" w="med" len="med"/>
              <a:tailEnd type="none" w="med" len="med"/>
            </a:ln>
          </p:spPr>
        </p:sp>
        <p:sp>
          <p:nvSpPr>
            <p:cNvPr id="57363" name="Text Box 37"/>
            <p:cNvSpPr txBox="1"/>
            <p:nvPr/>
          </p:nvSpPr>
          <p:spPr>
            <a:xfrm>
              <a:off x="3849" y="907"/>
              <a:ext cx="112" cy="15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7364" name="Text Box 38"/>
            <p:cNvSpPr txBox="1"/>
            <p:nvPr/>
          </p:nvSpPr>
          <p:spPr>
            <a:xfrm>
              <a:off x="3674" y="1029"/>
              <a:ext cx="106"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7365" name="Text Box 39"/>
            <p:cNvSpPr txBox="1"/>
            <p:nvPr/>
          </p:nvSpPr>
          <p:spPr>
            <a:xfrm>
              <a:off x="3678" y="1288"/>
              <a:ext cx="103"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7366" name="Text Box 40"/>
            <p:cNvSpPr txBox="1"/>
            <p:nvPr/>
          </p:nvSpPr>
          <p:spPr>
            <a:xfrm>
              <a:off x="3902" y="1151"/>
              <a:ext cx="94" cy="155"/>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7367" name="Text Box 41"/>
            <p:cNvSpPr txBox="1"/>
            <p:nvPr/>
          </p:nvSpPr>
          <p:spPr>
            <a:xfrm>
              <a:off x="3820" y="1306"/>
              <a:ext cx="275" cy="20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57368" name="Line 42"/>
            <p:cNvSpPr/>
            <p:nvPr/>
          </p:nvSpPr>
          <p:spPr>
            <a:xfrm>
              <a:off x="4022" y="1250"/>
              <a:ext cx="370" cy="0"/>
            </a:xfrm>
            <a:prstGeom prst="line">
              <a:avLst/>
            </a:prstGeom>
            <a:ln w="19050" cap="flat" cmpd="sng">
              <a:solidFill>
                <a:schemeClr val="tx1"/>
              </a:solidFill>
              <a:prstDash val="solid"/>
              <a:headEnd type="none" w="med" len="med"/>
              <a:tailEnd type="none" w="med" len="med"/>
            </a:ln>
          </p:spPr>
        </p:sp>
        <p:sp>
          <p:nvSpPr>
            <p:cNvPr id="57369" name="Line 44"/>
            <p:cNvSpPr/>
            <p:nvPr/>
          </p:nvSpPr>
          <p:spPr>
            <a:xfrm rot="5400000">
              <a:off x="2149" y="1430"/>
              <a:ext cx="172" cy="0"/>
            </a:xfrm>
            <a:prstGeom prst="line">
              <a:avLst/>
            </a:prstGeom>
            <a:ln w="19050" cap="flat" cmpd="sng">
              <a:solidFill>
                <a:srgbClr val="000000"/>
              </a:solidFill>
              <a:prstDash val="solid"/>
              <a:headEnd type="none" w="med" len="med"/>
              <a:tailEnd type="none" w="med" len="med"/>
            </a:ln>
          </p:spPr>
        </p:sp>
        <p:sp>
          <p:nvSpPr>
            <p:cNvPr id="57370" name="Line 45"/>
            <p:cNvSpPr/>
            <p:nvPr/>
          </p:nvSpPr>
          <p:spPr>
            <a:xfrm>
              <a:off x="3640" y="1521"/>
              <a:ext cx="376" cy="0"/>
            </a:xfrm>
            <a:prstGeom prst="line">
              <a:avLst/>
            </a:prstGeom>
            <a:ln w="19050" cap="flat" cmpd="sng">
              <a:solidFill>
                <a:schemeClr val="tx1"/>
              </a:solidFill>
              <a:prstDash val="solid"/>
              <a:headEnd type="none" w="med" len="med"/>
              <a:tailEnd type="none" w="med" len="med"/>
            </a:ln>
          </p:spPr>
        </p:sp>
        <p:sp>
          <p:nvSpPr>
            <p:cNvPr id="57371" name="Line 49"/>
            <p:cNvSpPr/>
            <p:nvPr/>
          </p:nvSpPr>
          <p:spPr>
            <a:xfrm rot="5400000" flipH="1">
              <a:off x="3198" y="1987"/>
              <a:ext cx="277" cy="0"/>
            </a:xfrm>
            <a:prstGeom prst="line">
              <a:avLst/>
            </a:prstGeom>
            <a:ln w="19050" cap="flat" cmpd="sng">
              <a:solidFill>
                <a:srgbClr val="000000"/>
              </a:solidFill>
              <a:prstDash val="solid"/>
              <a:headEnd type="none" w="med" len="med"/>
              <a:tailEnd type="none" w="med" len="med"/>
            </a:ln>
          </p:spPr>
        </p:sp>
        <p:sp>
          <p:nvSpPr>
            <p:cNvPr id="57372" name="Oval 54"/>
            <p:cNvSpPr/>
            <p:nvPr/>
          </p:nvSpPr>
          <p:spPr>
            <a:xfrm rot="5400000">
              <a:off x="4398" y="123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7373" name="Line 55"/>
            <p:cNvSpPr/>
            <p:nvPr/>
          </p:nvSpPr>
          <p:spPr>
            <a:xfrm>
              <a:off x="1147" y="2664"/>
              <a:ext cx="181" cy="0"/>
            </a:xfrm>
            <a:prstGeom prst="line">
              <a:avLst/>
            </a:prstGeom>
            <a:ln w="28575" cap="flat" cmpd="sng">
              <a:solidFill>
                <a:schemeClr val="tx1"/>
              </a:solidFill>
              <a:prstDash val="solid"/>
              <a:headEnd type="none" w="med" len="med"/>
              <a:tailEnd type="none" w="med" len="med"/>
            </a:ln>
          </p:spPr>
        </p:sp>
        <p:sp>
          <p:nvSpPr>
            <p:cNvPr id="57374" name="Text Box 60"/>
            <p:cNvSpPr txBox="1"/>
            <p:nvPr/>
          </p:nvSpPr>
          <p:spPr>
            <a:xfrm>
              <a:off x="2405" y="1880"/>
              <a:ext cx="40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N-1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7375" name="Text Box 61"/>
            <p:cNvSpPr txBox="1"/>
            <p:nvPr/>
          </p:nvSpPr>
          <p:spPr>
            <a:xfrm>
              <a:off x="2980" y="1872"/>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N</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7376" name="Line 62"/>
            <p:cNvSpPr/>
            <p:nvPr/>
          </p:nvSpPr>
          <p:spPr>
            <a:xfrm rot="5400000">
              <a:off x="3800" y="1692"/>
              <a:ext cx="862" cy="0"/>
            </a:xfrm>
            <a:prstGeom prst="line">
              <a:avLst/>
            </a:prstGeom>
            <a:ln w="19050" cap="flat" cmpd="sng">
              <a:solidFill>
                <a:srgbClr val="000000"/>
              </a:solidFill>
              <a:prstDash val="solid"/>
              <a:headEnd type="none" w="med" len="med"/>
              <a:tailEnd type="none" w="med" len="med"/>
            </a:ln>
          </p:spPr>
        </p:sp>
        <p:sp>
          <p:nvSpPr>
            <p:cNvPr id="57377" name="Oval 63"/>
            <p:cNvSpPr/>
            <p:nvPr/>
          </p:nvSpPr>
          <p:spPr>
            <a:xfrm rot="5400000">
              <a:off x="3264" y="1042"/>
              <a:ext cx="34" cy="41"/>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7378" name="Text Box 64"/>
            <p:cNvSpPr txBox="1"/>
            <p:nvPr/>
          </p:nvSpPr>
          <p:spPr>
            <a:xfrm>
              <a:off x="3052" y="935"/>
              <a:ext cx="224"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7379" name="Text Box 96"/>
            <p:cNvSpPr txBox="1"/>
            <p:nvPr/>
          </p:nvSpPr>
          <p:spPr>
            <a:xfrm>
              <a:off x="1414" y="1882"/>
              <a:ext cx="338" cy="2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zh-CN" altLang="en-US" sz="2000" baseline="-25000" dirty="0">
                <a:solidFill>
                  <a:srgbClr val="000099"/>
                </a:solidFill>
                <a:latin typeface="Arial" panose="020B0604020202020204" pitchFamily="34" charset="0"/>
                <a:ea typeface="黑体" panose="02010609060101010101" pitchFamily="49" charset="-122"/>
              </a:endParaRPr>
            </a:p>
          </p:txBody>
        </p:sp>
        <p:graphicFrame>
          <p:nvGraphicFramePr>
            <p:cNvPr id="57347" name="Object 97"/>
            <p:cNvGraphicFramePr>
              <a:graphicFrameLocks/>
            </p:cNvGraphicFramePr>
            <p:nvPr/>
          </p:nvGraphicFramePr>
          <p:xfrm>
            <a:off x="1851" y="2101"/>
            <a:ext cx="268" cy="141"/>
          </p:xfrm>
          <a:graphic>
            <a:graphicData uri="http://schemas.openxmlformats.org/presentationml/2006/ole">
              <p:oleObj spid="_x0000_s218113" r:id="rId4" imgW="240777" imgH="126725" progId="Equation.DSMT4">
                <p:embed/>
              </p:oleObj>
            </a:graphicData>
          </a:graphic>
        </p:graphicFrame>
        <p:sp>
          <p:nvSpPr>
            <p:cNvPr id="57380" name="Line 98"/>
            <p:cNvSpPr/>
            <p:nvPr/>
          </p:nvSpPr>
          <p:spPr>
            <a:xfrm rot="5400000">
              <a:off x="1532" y="1833"/>
              <a:ext cx="0" cy="590"/>
            </a:xfrm>
            <a:prstGeom prst="line">
              <a:avLst/>
            </a:prstGeom>
            <a:ln w="19050" cap="flat" cmpd="sng">
              <a:solidFill>
                <a:schemeClr val="tx1"/>
              </a:solidFill>
              <a:prstDash val="solid"/>
              <a:headEnd type="none" w="med" len="med"/>
              <a:tailEnd type="none" w="med" len="med"/>
            </a:ln>
          </p:spPr>
        </p:sp>
        <p:sp>
          <p:nvSpPr>
            <p:cNvPr id="57381" name="Text Box 99"/>
            <p:cNvSpPr txBox="1"/>
            <p:nvPr/>
          </p:nvSpPr>
          <p:spPr>
            <a:xfrm>
              <a:off x="1646" y="1546"/>
              <a:ext cx="1678" cy="268"/>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i="1" dirty="0">
                  <a:latin typeface="Arial" panose="020B0604020202020204" pitchFamily="34" charset="0"/>
                  <a:ea typeface="黑体" panose="02010609060101010101" pitchFamily="49" charset="-122"/>
                </a:rPr>
                <a:t>N</a:t>
              </a:r>
              <a:r>
                <a:rPr lang="en-US" altLang="zh-CN" sz="2000" dirty="0">
                  <a:latin typeface="Arial" panose="020B0604020202020204" pitchFamily="34" charset="0"/>
                  <a:ea typeface="黑体" panose="02010609060101010101" pitchFamily="49" charset="-122"/>
                </a:rPr>
                <a:t> </a:t>
              </a:r>
              <a:r>
                <a:rPr lang="zh-CN" altLang="en-US" sz="2000" dirty="0">
                  <a:latin typeface="Arial" panose="020B0604020202020204" pitchFamily="34" charset="0"/>
                  <a:ea typeface="黑体" panose="02010609060101010101" pitchFamily="49" charset="-122"/>
                </a:rPr>
                <a:t>路 模 拟 开 关</a:t>
              </a:r>
              <a:endParaRPr lang="en-US" altLang="zh-CN" sz="2000" dirty="0">
                <a:latin typeface="Arial" panose="020B0604020202020204" pitchFamily="34" charset="0"/>
                <a:ea typeface="黑体" panose="02010609060101010101" pitchFamily="49" charset="-122"/>
              </a:endParaRPr>
            </a:p>
          </p:txBody>
        </p:sp>
        <p:sp>
          <p:nvSpPr>
            <p:cNvPr id="57382" name="Line 100"/>
            <p:cNvSpPr/>
            <p:nvPr/>
          </p:nvSpPr>
          <p:spPr>
            <a:xfrm>
              <a:off x="2235" y="1344"/>
              <a:ext cx="1406" cy="0"/>
            </a:xfrm>
            <a:prstGeom prst="line">
              <a:avLst/>
            </a:prstGeom>
            <a:ln w="19050" cap="flat" cmpd="sng">
              <a:solidFill>
                <a:schemeClr val="tx1"/>
              </a:solidFill>
              <a:prstDash val="solid"/>
              <a:headEnd type="none" w="med" len="med"/>
              <a:tailEnd type="none" w="med" len="med"/>
            </a:ln>
          </p:spPr>
        </p:sp>
        <p:sp>
          <p:nvSpPr>
            <p:cNvPr id="57383" name="Text Box 101"/>
            <p:cNvSpPr txBox="1"/>
            <p:nvPr/>
          </p:nvSpPr>
          <p:spPr>
            <a:xfrm>
              <a:off x="1026" y="1992"/>
              <a:ext cx="545"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i="1" dirty="0">
                  <a:latin typeface="Arial" panose="020B0604020202020204" pitchFamily="34" charset="0"/>
                  <a:ea typeface="黑体" panose="02010609060101010101" pitchFamily="49" charset="-122"/>
                </a:rPr>
                <a:t>N</a:t>
              </a:r>
            </a:p>
          </p:txBody>
        </p:sp>
        <p:sp>
          <p:nvSpPr>
            <p:cNvPr id="57384" name="Text Box 102"/>
            <p:cNvSpPr txBox="1"/>
            <p:nvPr/>
          </p:nvSpPr>
          <p:spPr>
            <a:xfrm>
              <a:off x="1600" y="2088"/>
              <a:ext cx="545"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i="1" dirty="0">
                  <a:latin typeface="Arial" panose="020B0604020202020204" pitchFamily="34" charset="0"/>
                  <a:ea typeface="黑体" panose="02010609060101010101" pitchFamily="49" charset="-122"/>
                </a:rPr>
                <a:t>N</a:t>
              </a:r>
              <a:r>
                <a:rPr lang="en-US" altLang="zh-CN" sz="2000" dirty="0">
                  <a:latin typeface="Arial" panose="020B0604020202020204" pitchFamily="34" charset="0"/>
                  <a:ea typeface="黑体" panose="02010609060101010101" pitchFamily="49" charset="-122"/>
                </a:rPr>
                <a:t>-1</a:t>
              </a:r>
            </a:p>
          </p:txBody>
        </p:sp>
        <p:sp>
          <p:nvSpPr>
            <p:cNvPr id="57385" name="Line 103"/>
            <p:cNvSpPr/>
            <p:nvPr/>
          </p:nvSpPr>
          <p:spPr>
            <a:xfrm rot="5400000" flipH="1">
              <a:off x="1589" y="1986"/>
              <a:ext cx="291" cy="0"/>
            </a:xfrm>
            <a:prstGeom prst="line">
              <a:avLst/>
            </a:prstGeom>
            <a:ln w="19050" cap="flat" cmpd="sng">
              <a:solidFill>
                <a:srgbClr val="000000"/>
              </a:solidFill>
              <a:prstDash val="solid"/>
              <a:headEnd type="none" w="med" len="med"/>
              <a:tailEnd type="none" w="med" len="med"/>
            </a:ln>
          </p:spPr>
        </p:sp>
        <p:sp>
          <p:nvSpPr>
            <p:cNvPr id="57386" name="Text Box 105"/>
            <p:cNvSpPr txBox="1"/>
            <p:nvPr/>
          </p:nvSpPr>
          <p:spPr>
            <a:xfrm>
              <a:off x="2152" y="2085"/>
              <a:ext cx="545"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3</a:t>
              </a:r>
            </a:p>
          </p:txBody>
        </p:sp>
        <p:sp>
          <p:nvSpPr>
            <p:cNvPr id="57387" name="Text Box 106"/>
            <p:cNvSpPr txBox="1"/>
            <p:nvPr/>
          </p:nvSpPr>
          <p:spPr>
            <a:xfrm>
              <a:off x="2704" y="2083"/>
              <a:ext cx="545"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2</a:t>
              </a:r>
            </a:p>
          </p:txBody>
        </p:sp>
        <p:sp>
          <p:nvSpPr>
            <p:cNvPr id="57388" name="Text Box 107"/>
            <p:cNvSpPr txBox="1"/>
            <p:nvPr/>
          </p:nvSpPr>
          <p:spPr>
            <a:xfrm>
              <a:off x="3233" y="2091"/>
              <a:ext cx="545"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a:t>
              </a:r>
            </a:p>
          </p:txBody>
        </p:sp>
        <p:sp>
          <p:nvSpPr>
            <p:cNvPr id="57389" name="Rectangle 114"/>
            <p:cNvSpPr/>
            <p:nvPr/>
          </p:nvSpPr>
          <p:spPr>
            <a:xfrm>
              <a:off x="2971" y="2093"/>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7390" name="Rectangle 115"/>
            <p:cNvSpPr/>
            <p:nvPr/>
          </p:nvSpPr>
          <p:spPr>
            <a:xfrm>
              <a:off x="2426" y="209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7391" name="Rectangle 116"/>
            <p:cNvSpPr/>
            <p:nvPr/>
          </p:nvSpPr>
          <p:spPr>
            <a:xfrm>
              <a:off x="1387" y="2099"/>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7392" name="Rectangle 117"/>
            <p:cNvSpPr/>
            <p:nvPr/>
          </p:nvSpPr>
          <p:spPr>
            <a:xfrm rot="-5400000">
              <a:off x="1136" y="2324"/>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93601"/>
                                        </p:tgtEl>
                                        <p:attrNameLst>
                                          <p:attrName>style.visibility</p:attrName>
                                        </p:attrNameLst>
                                      </p:cBhvr>
                                      <p:to>
                                        <p:strVal val="visible"/>
                                      </p:to>
                                    </p:set>
                                    <p:animEffect transition="in" filter="slide(fromLeft)">
                                      <p:cBhvr>
                                        <p:cTn id="7" dur="500"/>
                                        <p:tgtEl>
                                          <p:spTgt spid="1936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93602"/>
                                        </p:tgtEl>
                                        <p:attrNameLst>
                                          <p:attrName>style.visibility</p:attrName>
                                        </p:attrNameLst>
                                      </p:cBhvr>
                                      <p:to>
                                        <p:strVal val="visible"/>
                                      </p:to>
                                    </p:set>
                                    <p:animEffect transition="in" filter="slide(fromLeft)">
                                      <p:cBhvr>
                                        <p:cTn id="12" dur="500"/>
                                        <p:tgtEl>
                                          <p:spTgt spid="193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01"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6" name="Line 208"/>
          <p:cNvSpPr/>
          <p:nvPr/>
        </p:nvSpPr>
        <p:spPr>
          <a:xfrm rot="5400000">
            <a:off x="7223125" y="5661025"/>
            <a:ext cx="1584325" cy="0"/>
          </a:xfrm>
          <a:prstGeom prst="line">
            <a:avLst/>
          </a:prstGeom>
          <a:ln w="19050" cap="flat" cmpd="sng">
            <a:solidFill>
              <a:srgbClr val="000000"/>
            </a:solidFill>
            <a:prstDash val="solid"/>
            <a:headEnd type="none" w="med" len="med"/>
            <a:tailEnd type="none" w="med" len="med"/>
          </a:ln>
        </p:spPr>
      </p:sp>
      <p:sp>
        <p:nvSpPr>
          <p:cNvPr id="58387" name="Text Box 5"/>
          <p:cNvSpPr txBox="1"/>
          <p:nvPr/>
        </p:nvSpPr>
        <p:spPr>
          <a:xfrm>
            <a:off x="636588" y="1196975"/>
            <a:ext cx="6246812" cy="979488"/>
          </a:xfrm>
          <a:prstGeom prst="rect">
            <a:avLst/>
          </a:prstGeom>
          <a:noFill/>
          <a:ln w="9525">
            <a:noFill/>
          </a:ln>
        </p:spPr>
        <p:txBody>
          <a:bodyPr>
            <a:spAutoFit/>
          </a:bodyPr>
          <a:lstStyle/>
          <a:p>
            <a:pPr marL="457200" indent="-457200">
              <a:lnSpc>
                <a:spcPct val="120000"/>
              </a:lnSpc>
              <a:spcBef>
                <a:spcPct val="50000"/>
              </a:spcBef>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3. </a:t>
            </a:r>
            <a:r>
              <a:rPr lang="zh-CN" altLang="en-US" sz="2400" b="1" dirty="0">
                <a:solidFill>
                  <a:srgbClr val="000099"/>
                </a:solidFill>
                <a:latin typeface="Arial" panose="020B0604020202020204" pitchFamily="34" charset="0"/>
                <a:ea typeface="黑体" panose="02010609060101010101" pitchFamily="49" charset="-122"/>
              </a:rPr>
              <a:t>集成可编程</a:t>
            </a:r>
          </a:p>
          <a:p>
            <a:pPr marL="457200" indent="-457200">
              <a:lnSpc>
                <a:spcPct val="120000"/>
              </a:lnSpc>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增益放大电路</a:t>
            </a:r>
            <a:endParaRPr lang="en-US" altLang="zh-CN" sz="2400" b="1" dirty="0">
              <a:solidFill>
                <a:srgbClr val="000099"/>
              </a:solidFill>
              <a:latin typeface="Arial" panose="020B0604020202020204" pitchFamily="34" charset="0"/>
              <a:ea typeface="黑体" panose="02010609060101010101" pitchFamily="49" charset="-122"/>
            </a:endParaRPr>
          </a:p>
        </p:txBody>
      </p:sp>
      <p:sp>
        <p:nvSpPr>
          <p:cNvPr id="58388" name="Rectangle 6"/>
          <p:cNvSpPr/>
          <p:nvPr/>
        </p:nvSpPr>
        <p:spPr>
          <a:xfrm>
            <a:off x="636588" y="188913"/>
            <a:ext cx="8281987"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2.2.10.3  </a:t>
            </a:r>
            <a:r>
              <a:rPr lang="zh-CN" altLang="en-US" sz="3200" b="1" dirty="0">
                <a:solidFill>
                  <a:srgbClr val="008000"/>
                </a:solidFill>
                <a:latin typeface="黑体" panose="02010609060101010101" pitchFamily="49" charset="-122"/>
                <a:ea typeface="黑体" panose="02010609060101010101" pitchFamily="49" charset="-122"/>
              </a:rPr>
              <a:t>可编程增益放大电路</a:t>
            </a:r>
            <a:r>
              <a:rPr lang="en-US" altLang="zh-CN" sz="3200" b="1" dirty="0">
                <a:solidFill>
                  <a:srgbClr val="008000"/>
                </a:solidFill>
                <a:latin typeface="黑体" panose="02010609060101010101" pitchFamily="49" charset="-122"/>
                <a:ea typeface="黑体" panose="02010609060101010101" pitchFamily="49" charset="-122"/>
              </a:rPr>
              <a:t>(PGA)</a:t>
            </a:r>
          </a:p>
        </p:txBody>
      </p:sp>
      <p:sp>
        <p:nvSpPr>
          <p:cNvPr id="58389" name="Text Box 9"/>
          <p:cNvSpPr txBox="1"/>
          <p:nvPr/>
        </p:nvSpPr>
        <p:spPr>
          <a:xfrm>
            <a:off x="8113713" y="3725863"/>
            <a:ext cx="355600" cy="4270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8390" name="Line 42"/>
          <p:cNvSpPr/>
          <p:nvPr/>
        </p:nvSpPr>
        <p:spPr>
          <a:xfrm>
            <a:off x="4056063" y="6394450"/>
            <a:ext cx="1033462" cy="0"/>
          </a:xfrm>
          <a:prstGeom prst="line">
            <a:avLst/>
          </a:prstGeom>
          <a:ln w="19050" cap="flat" cmpd="sng">
            <a:solidFill>
              <a:schemeClr val="tx1"/>
            </a:solidFill>
            <a:prstDash val="solid"/>
            <a:headEnd type="none" w="med" len="med"/>
            <a:tailEnd type="none" w="med" len="med"/>
          </a:ln>
        </p:spPr>
      </p:sp>
      <p:sp>
        <p:nvSpPr>
          <p:cNvPr id="58391" name="Line 51"/>
          <p:cNvSpPr/>
          <p:nvPr/>
        </p:nvSpPr>
        <p:spPr>
          <a:xfrm>
            <a:off x="7948613" y="1628775"/>
            <a:ext cx="503237" cy="0"/>
          </a:xfrm>
          <a:prstGeom prst="line">
            <a:avLst/>
          </a:prstGeom>
          <a:ln w="19050" cap="flat" cmpd="sng">
            <a:solidFill>
              <a:schemeClr val="tx1"/>
            </a:solidFill>
            <a:prstDash val="solid"/>
            <a:headEnd type="none" w="med" len="med"/>
            <a:tailEnd type="none" w="med" len="med"/>
          </a:ln>
        </p:spPr>
      </p:sp>
      <p:sp>
        <p:nvSpPr>
          <p:cNvPr id="58392" name="Text Box 70"/>
          <p:cNvSpPr txBox="1"/>
          <p:nvPr/>
        </p:nvSpPr>
        <p:spPr>
          <a:xfrm>
            <a:off x="5808663" y="1989138"/>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393" name="AutoShape 79"/>
          <p:cNvSpPr/>
          <p:nvPr/>
        </p:nvSpPr>
        <p:spPr>
          <a:xfrm rot="5400000">
            <a:off x="7481888" y="3603625"/>
            <a:ext cx="200025" cy="166688"/>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394" name="Line 80"/>
          <p:cNvSpPr/>
          <p:nvPr/>
        </p:nvSpPr>
        <p:spPr>
          <a:xfrm>
            <a:off x="7350125" y="3506788"/>
            <a:ext cx="596900" cy="0"/>
          </a:xfrm>
          <a:prstGeom prst="line">
            <a:avLst/>
          </a:prstGeom>
          <a:ln w="19050" cap="flat" cmpd="sng">
            <a:solidFill>
              <a:schemeClr val="tx1"/>
            </a:solidFill>
            <a:prstDash val="solid"/>
            <a:headEnd type="none" w="med" len="med"/>
            <a:tailEnd type="none" w="med" len="med"/>
          </a:ln>
        </p:spPr>
      </p:sp>
      <p:sp>
        <p:nvSpPr>
          <p:cNvPr id="58395" name="Line 81"/>
          <p:cNvSpPr/>
          <p:nvPr/>
        </p:nvSpPr>
        <p:spPr>
          <a:xfrm rot="5400000">
            <a:off x="7446963" y="4005263"/>
            <a:ext cx="995362" cy="0"/>
          </a:xfrm>
          <a:prstGeom prst="line">
            <a:avLst/>
          </a:prstGeom>
          <a:ln w="19050" cap="flat" cmpd="sng">
            <a:solidFill>
              <a:srgbClr val="000000"/>
            </a:solidFill>
            <a:prstDash val="solid"/>
            <a:headEnd type="none" w="med" len="med"/>
            <a:tailEnd type="none" w="med" len="med"/>
          </a:ln>
        </p:spPr>
      </p:sp>
      <p:sp>
        <p:nvSpPr>
          <p:cNvPr id="58396" name="Line 82"/>
          <p:cNvSpPr/>
          <p:nvPr/>
        </p:nvSpPr>
        <p:spPr>
          <a:xfrm rot="5400000">
            <a:off x="6850063" y="4005263"/>
            <a:ext cx="995362" cy="0"/>
          </a:xfrm>
          <a:prstGeom prst="line">
            <a:avLst/>
          </a:prstGeom>
          <a:ln w="19050" cap="flat" cmpd="sng">
            <a:solidFill>
              <a:srgbClr val="000000"/>
            </a:solidFill>
            <a:prstDash val="solid"/>
            <a:headEnd type="none" w="med" len="med"/>
            <a:tailEnd type="none" w="med" len="med"/>
          </a:ln>
        </p:spPr>
      </p:sp>
      <p:sp>
        <p:nvSpPr>
          <p:cNvPr id="58397" name="Text Box 83"/>
          <p:cNvSpPr txBox="1"/>
          <p:nvPr/>
        </p:nvSpPr>
        <p:spPr>
          <a:xfrm>
            <a:off x="7678738" y="3533775"/>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398" name="Text Box 84"/>
          <p:cNvSpPr txBox="1"/>
          <p:nvPr/>
        </p:nvSpPr>
        <p:spPr>
          <a:xfrm>
            <a:off x="7400925" y="4152900"/>
            <a:ext cx="16827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399" name="Text Box 85"/>
          <p:cNvSpPr txBox="1"/>
          <p:nvPr/>
        </p:nvSpPr>
        <p:spPr>
          <a:xfrm>
            <a:off x="7410450" y="3698875"/>
            <a:ext cx="163513"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8400" name="Text Box 86"/>
          <p:cNvSpPr txBox="1"/>
          <p:nvPr/>
        </p:nvSpPr>
        <p:spPr>
          <a:xfrm>
            <a:off x="7762875" y="3921125"/>
            <a:ext cx="14922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401" name="Text Box 87"/>
          <p:cNvSpPr txBox="1"/>
          <p:nvPr/>
        </p:nvSpPr>
        <p:spPr>
          <a:xfrm>
            <a:off x="7632700" y="4167188"/>
            <a:ext cx="436563"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3</a:t>
            </a:r>
          </a:p>
        </p:txBody>
      </p:sp>
      <p:sp>
        <p:nvSpPr>
          <p:cNvPr id="58402" name="Line 88"/>
          <p:cNvSpPr/>
          <p:nvPr/>
        </p:nvSpPr>
        <p:spPr>
          <a:xfrm>
            <a:off x="7953375" y="4078288"/>
            <a:ext cx="498475" cy="0"/>
          </a:xfrm>
          <a:prstGeom prst="line">
            <a:avLst/>
          </a:prstGeom>
          <a:ln w="19050" cap="flat" cmpd="sng">
            <a:solidFill>
              <a:schemeClr val="tx1"/>
            </a:solidFill>
            <a:prstDash val="solid"/>
            <a:headEnd type="none" w="med" len="med"/>
            <a:tailEnd type="none" w="med" len="med"/>
          </a:ln>
        </p:spPr>
      </p:sp>
      <p:sp>
        <p:nvSpPr>
          <p:cNvPr id="58403" name="Line 90"/>
          <p:cNvSpPr/>
          <p:nvPr/>
        </p:nvSpPr>
        <p:spPr>
          <a:xfrm>
            <a:off x="7032625" y="3213100"/>
            <a:ext cx="1419225" cy="0"/>
          </a:xfrm>
          <a:prstGeom prst="line">
            <a:avLst/>
          </a:prstGeom>
          <a:ln w="19050" cap="flat" cmpd="sng">
            <a:solidFill>
              <a:schemeClr val="tx1"/>
            </a:solidFill>
            <a:prstDash val="solid"/>
            <a:headEnd type="none" w="med" len="med"/>
            <a:tailEnd type="none" w="med" len="med"/>
          </a:ln>
        </p:spPr>
      </p:sp>
      <p:sp>
        <p:nvSpPr>
          <p:cNvPr id="58404" name="Line 93"/>
          <p:cNvSpPr/>
          <p:nvPr/>
        </p:nvSpPr>
        <p:spPr>
          <a:xfrm>
            <a:off x="6245225" y="1662113"/>
            <a:ext cx="0" cy="4503737"/>
          </a:xfrm>
          <a:prstGeom prst="line">
            <a:avLst/>
          </a:prstGeom>
          <a:ln w="19050" cap="flat" cmpd="sng">
            <a:solidFill>
              <a:schemeClr val="tx1"/>
            </a:solidFill>
            <a:prstDash val="solid"/>
            <a:headEnd type="none" w="med" len="med"/>
            <a:tailEnd type="none" w="med" len="med"/>
          </a:ln>
        </p:spPr>
      </p:sp>
      <p:sp>
        <p:nvSpPr>
          <p:cNvPr id="58405" name="Text Box 94"/>
          <p:cNvSpPr txBox="1"/>
          <p:nvPr/>
        </p:nvSpPr>
        <p:spPr>
          <a:xfrm>
            <a:off x="3616325" y="133667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06" name="Line 95"/>
          <p:cNvSpPr/>
          <p:nvPr/>
        </p:nvSpPr>
        <p:spPr>
          <a:xfrm>
            <a:off x="4813300" y="1844675"/>
            <a:ext cx="261938" cy="0"/>
          </a:xfrm>
          <a:prstGeom prst="line">
            <a:avLst/>
          </a:prstGeom>
          <a:ln w="19050" cap="flat" cmpd="sng">
            <a:solidFill>
              <a:schemeClr val="tx1"/>
            </a:solidFill>
            <a:prstDash val="solid"/>
            <a:headEnd type="none" w="med" len="med"/>
            <a:tailEnd type="none" w="med" len="med"/>
          </a:ln>
        </p:spPr>
      </p:sp>
      <p:sp>
        <p:nvSpPr>
          <p:cNvPr id="58407" name="Line 101"/>
          <p:cNvSpPr/>
          <p:nvPr/>
        </p:nvSpPr>
        <p:spPr>
          <a:xfrm>
            <a:off x="7346950" y="4508500"/>
            <a:ext cx="596900" cy="0"/>
          </a:xfrm>
          <a:prstGeom prst="line">
            <a:avLst/>
          </a:prstGeom>
          <a:ln w="19050" cap="flat" cmpd="sng">
            <a:solidFill>
              <a:schemeClr val="tx1"/>
            </a:solidFill>
            <a:prstDash val="solid"/>
            <a:headEnd type="none" w="med" len="med"/>
            <a:tailEnd type="none" w="med" len="med"/>
          </a:ln>
        </p:spPr>
      </p:sp>
      <p:sp>
        <p:nvSpPr>
          <p:cNvPr id="58408" name="Line 102"/>
          <p:cNvSpPr/>
          <p:nvPr/>
        </p:nvSpPr>
        <p:spPr>
          <a:xfrm rot="5400000">
            <a:off x="2760663" y="3897313"/>
            <a:ext cx="4105275" cy="0"/>
          </a:xfrm>
          <a:prstGeom prst="line">
            <a:avLst/>
          </a:prstGeom>
          <a:ln w="19050" cap="flat" cmpd="sng">
            <a:solidFill>
              <a:srgbClr val="000000"/>
            </a:solidFill>
            <a:prstDash val="solid"/>
            <a:headEnd type="none" w="med" len="med"/>
            <a:tailEnd type="none" w="med" len="med"/>
          </a:ln>
        </p:spPr>
      </p:sp>
      <p:sp>
        <p:nvSpPr>
          <p:cNvPr id="58409" name="Line 103"/>
          <p:cNvSpPr/>
          <p:nvPr/>
        </p:nvSpPr>
        <p:spPr>
          <a:xfrm rot="5400000">
            <a:off x="7156450" y="2420938"/>
            <a:ext cx="1584325" cy="0"/>
          </a:xfrm>
          <a:prstGeom prst="line">
            <a:avLst/>
          </a:prstGeom>
          <a:ln w="19050" cap="flat" cmpd="sng">
            <a:solidFill>
              <a:srgbClr val="000000"/>
            </a:solidFill>
            <a:prstDash val="solid"/>
            <a:headEnd type="none" w="med" len="med"/>
            <a:tailEnd type="none" w="med" len="med"/>
          </a:ln>
        </p:spPr>
      </p:sp>
      <p:sp>
        <p:nvSpPr>
          <p:cNvPr id="58410" name="Oval 111"/>
          <p:cNvSpPr/>
          <p:nvPr/>
        </p:nvSpPr>
        <p:spPr>
          <a:xfrm rot="5400000">
            <a:off x="8455025" y="404812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11" name="Rectangle 107"/>
          <p:cNvSpPr/>
          <p:nvPr/>
        </p:nvSpPr>
        <p:spPr>
          <a:xfrm>
            <a:off x="5140325" y="2636838"/>
            <a:ext cx="434975" cy="360362"/>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412" name="Line 108"/>
          <p:cNvSpPr/>
          <p:nvPr/>
        </p:nvSpPr>
        <p:spPr>
          <a:xfrm flipV="1">
            <a:off x="5267325" y="2654300"/>
            <a:ext cx="185738" cy="104775"/>
          </a:xfrm>
          <a:prstGeom prst="line">
            <a:avLst/>
          </a:prstGeom>
          <a:ln w="19050" cap="flat" cmpd="sng">
            <a:solidFill>
              <a:schemeClr val="tx1"/>
            </a:solidFill>
            <a:prstDash val="solid"/>
            <a:headEnd type="none" w="med" len="med"/>
            <a:tailEnd type="none" w="med" len="med"/>
          </a:ln>
        </p:spPr>
      </p:sp>
      <p:sp>
        <p:nvSpPr>
          <p:cNvPr id="58413" name="Line 112"/>
          <p:cNvSpPr/>
          <p:nvPr/>
        </p:nvSpPr>
        <p:spPr>
          <a:xfrm>
            <a:off x="4800600" y="2763838"/>
            <a:ext cx="465138" cy="0"/>
          </a:xfrm>
          <a:prstGeom prst="line">
            <a:avLst/>
          </a:prstGeom>
          <a:ln w="19050" cap="flat" cmpd="sng">
            <a:solidFill>
              <a:schemeClr val="tx1"/>
            </a:solidFill>
            <a:prstDash val="solid"/>
            <a:headEnd type="none" w="med" len="med"/>
            <a:tailEnd type="none" w="med" len="med"/>
          </a:ln>
        </p:spPr>
      </p:sp>
      <p:sp>
        <p:nvSpPr>
          <p:cNvPr id="58414" name="Line 113"/>
          <p:cNvSpPr/>
          <p:nvPr/>
        </p:nvSpPr>
        <p:spPr>
          <a:xfrm>
            <a:off x="5470525" y="2773363"/>
            <a:ext cx="769938" cy="0"/>
          </a:xfrm>
          <a:prstGeom prst="line">
            <a:avLst/>
          </a:prstGeom>
          <a:ln w="19050" cap="flat" cmpd="sng">
            <a:solidFill>
              <a:schemeClr val="tx1"/>
            </a:solidFill>
            <a:prstDash val="solid"/>
            <a:headEnd type="none" w="med" len="med"/>
            <a:tailEnd type="none" w="med" len="med"/>
          </a:ln>
        </p:spPr>
      </p:sp>
      <p:sp>
        <p:nvSpPr>
          <p:cNvPr id="58415" name="Line 114"/>
          <p:cNvSpPr/>
          <p:nvPr/>
        </p:nvSpPr>
        <p:spPr>
          <a:xfrm>
            <a:off x="4584700" y="2895600"/>
            <a:ext cx="557213" cy="0"/>
          </a:xfrm>
          <a:prstGeom prst="line">
            <a:avLst/>
          </a:prstGeom>
          <a:ln w="19050" cap="flat" cmpd="sng">
            <a:solidFill>
              <a:schemeClr val="tx1"/>
            </a:solidFill>
            <a:prstDash val="solid"/>
            <a:headEnd type="none" w="med" len="med"/>
            <a:tailEnd type="none" w="med" len="med"/>
          </a:ln>
        </p:spPr>
      </p:sp>
      <p:grpSp>
        <p:nvGrpSpPr>
          <p:cNvPr id="58416" name="Group 363"/>
          <p:cNvGrpSpPr/>
          <p:nvPr/>
        </p:nvGrpSpPr>
        <p:grpSpPr>
          <a:xfrm>
            <a:off x="4584700" y="3068638"/>
            <a:ext cx="1655763" cy="360362"/>
            <a:chOff x="2888" y="1933"/>
            <a:chExt cx="1043" cy="227"/>
          </a:xfrm>
        </p:grpSpPr>
        <p:sp>
          <p:nvSpPr>
            <p:cNvPr id="58569" name="Rectangle 117"/>
            <p:cNvSpPr/>
            <p:nvPr/>
          </p:nvSpPr>
          <p:spPr>
            <a:xfrm>
              <a:off x="3245" y="1933"/>
              <a:ext cx="274" cy="22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570" name="Line 118"/>
            <p:cNvSpPr/>
            <p:nvPr/>
          </p:nvSpPr>
          <p:spPr>
            <a:xfrm flipV="1">
              <a:off x="3325" y="1944"/>
              <a:ext cx="117" cy="66"/>
            </a:xfrm>
            <a:prstGeom prst="line">
              <a:avLst/>
            </a:prstGeom>
            <a:ln w="19050" cap="flat" cmpd="sng">
              <a:solidFill>
                <a:schemeClr val="tx1"/>
              </a:solidFill>
              <a:prstDash val="solid"/>
              <a:headEnd type="none" w="med" len="med"/>
              <a:tailEnd type="none" w="med" len="med"/>
            </a:ln>
          </p:spPr>
        </p:sp>
        <p:sp>
          <p:nvSpPr>
            <p:cNvPr id="58571" name="Line 119"/>
            <p:cNvSpPr/>
            <p:nvPr/>
          </p:nvSpPr>
          <p:spPr>
            <a:xfrm>
              <a:off x="3024" y="2013"/>
              <a:ext cx="300" cy="0"/>
            </a:xfrm>
            <a:prstGeom prst="line">
              <a:avLst/>
            </a:prstGeom>
            <a:ln w="19050" cap="flat" cmpd="sng">
              <a:solidFill>
                <a:schemeClr val="tx1"/>
              </a:solidFill>
              <a:prstDash val="solid"/>
              <a:headEnd type="none" w="med" len="med"/>
              <a:tailEnd type="none" w="med" len="med"/>
            </a:ln>
          </p:spPr>
        </p:sp>
        <p:sp>
          <p:nvSpPr>
            <p:cNvPr id="58572" name="Line 120"/>
            <p:cNvSpPr/>
            <p:nvPr/>
          </p:nvSpPr>
          <p:spPr>
            <a:xfrm>
              <a:off x="3453" y="2019"/>
              <a:ext cx="478" cy="0"/>
            </a:xfrm>
            <a:prstGeom prst="line">
              <a:avLst/>
            </a:prstGeom>
            <a:ln w="19050" cap="flat" cmpd="sng">
              <a:solidFill>
                <a:schemeClr val="tx1"/>
              </a:solidFill>
              <a:prstDash val="solid"/>
              <a:headEnd type="none" w="med" len="med"/>
              <a:tailEnd type="none" w="med" len="med"/>
            </a:ln>
          </p:spPr>
        </p:sp>
        <p:sp>
          <p:nvSpPr>
            <p:cNvPr id="58573" name="Line 121"/>
            <p:cNvSpPr/>
            <p:nvPr/>
          </p:nvSpPr>
          <p:spPr>
            <a:xfrm>
              <a:off x="2888" y="2096"/>
              <a:ext cx="358" cy="0"/>
            </a:xfrm>
            <a:prstGeom prst="line">
              <a:avLst/>
            </a:prstGeom>
            <a:ln w="19050" cap="flat" cmpd="sng">
              <a:solidFill>
                <a:schemeClr val="tx1"/>
              </a:solidFill>
              <a:prstDash val="solid"/>
              <a:headEnd type="none" w="med" len="med"/>
              <a:tailEnd type="none" w="med" len="med"/>
            </a:ln>
          </p:spPr>
        </p:sp>
      </p:grpSp>
      <p:grpSp>
        <p:nvGrpSpPr>
          <p:cNvPr id="58417" name="Group 362"/>
          <p:cNvGrpSpPr/>
          <p:nvPr/>
        </p:nvGrpSpPr>
        <p:grpSpPr>
          <a:xfrm>
            <a:off x="4584700" y="3500438"/>
            <a:ext cx="1655763" cy="360362"/>
            <a:chOff x="2888" y="2205"/>
            <a:chExt cx="1043" cy="227"/>
          </a:xfrm>
        </p:grpSpPr>
        <p:sp>
          <p:nvSpPr>
            <p:cNvPr id="58564" name="Rectangle 123"/>
            <p:cNvSpPr/>
            <p:nvPr/>
          </p:nvSpPr>
          <p:spPr>
            <a:xfrm>
              <a:off x="3243" y="2205"/>
              <a:ext cx="274" cy="22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565" name="Line 124"/>
            <p:cNvSpPr/>
            <p:nvPr/>
          </p:nvSpPr>
          <p:spPr>
            <a:xfrm flipV="1">
              <a:off x="3323" y="2216"/>
              <a:ext cx="117" cy="66"/>
            </a:xfrm>
            <a:prstGeom prst="line">
              <a:avLst/>
            </a:prstGeom>
            <a:ln w="19050" cap="flat" cmpd="sng">
              <a:solidFill>
                <a:schemeClr val="tx1"/>
              </a:solidFill>
              <a:prstDash val="solid"/>
              <a:headEnd type="none" w="med" len="med"/>
              <a:tailEnd type="none" w="med" len="med"/>
            </a:ln>
          </p:spPr>
        </p:sp>
        <p:sp>
          <p:nvSpPr>
            <p:cNvPr id="58566" name="Line 125"/>
            <p:cNvSpPr/>
            <p:nvPr/>
          </p:nvSpPr>
          <p:spPr>
            <a:xfrm>
              <a:off x="3024" y="2285"/>
              <a:ext cx="298" cy="0"/>
            </a:xfrm>
            <a:prstGeom prst="line">
              <a:avLst/>
            </a:prstGeom>
            <a:ln w="19050" cap="flat" cmpd="sng">
              <a:solidFill>
                <a:schemeClr val="tx1"/>
              </a:solidFill>
              <a:prstDash val="solid"/>
              <a:headEnd type="none" w="med" len="med"/>
              <a:tailEnd type="none" w="med" len="med"/>
            </a:ln>
          </p:spPr>
        </p:sp>
        <p:sp>
          <p:nvSpPr>
            <p:cNvPr id="58567" name="Line 126"/>
            <p:cNvSpPr/>
            <p:nvPr/>
          </p:nvSpPr>
          <p:spPr>
            <a:xfrm>
              <a:off x="3451" y="2291"/>
              <a:ext cx="480" cy="0"/>
            </a:xfrm>
            <a:prstGeom prst="line">
              <a:avLst/>
            </a:prstGeom>
            <a:ln w="19050" cap="flat" cmpd="sng">
              <a:solidFill>
                <a:schemeClr val="tx1"/>
              </a:solidFill>
              <a:prstDash val="solid"/>
              <a:headEnd type="none" w="med" len="med"/>
              <a:tailEnd type="none" w="med" len="med"/>
            </a:ln>
          </p:spPr>
        </p:sp>
        <p:sp>
          <p:nvSpPr>
            <p:cNvPr id="58568" name="Line 127"/>
            <p:cNvSpPr/>
            <p:nvPr/>
          </p:nvSpPr>
          <p:spPr>
            <a:xfrm>
              <a:off x="2888" y="2368"/>
              <a:ext cx="356" cy="0"/>
            </a:xfrm>
            <a:prstGeom prst="line">
              <a:avLst/>
            </a:prstGeom>
            <a:ln w="19050" cap="flat" cmpd="sng">
              <a:solidFill>
                <a:schemeClr val="tx1"/>
              </a:solidFill>
              <a:prstDash val="solid"/>
              <a:headEnd type="none" w="med" len="med"/>
              <a:tailEnd type="none" w="med" len="med"/>
            </a:ln>
          </p:spPr>
        </p:sp>
      </p:grpSp>
      <p:grpSp>
        <p:nvGrpSpPr>
          <p:cNvPr id="58418" name="Group 353"/>
          <p:cNvGrpSpPr/>
          <p:nvPr/>
        </p:nvGrpSpPr>
        <p:grpSpPr>
          <a:xfrm>
            <a:off x="4584700" y="3933825"/>
            <a:ext cx="1655763" cy="360363"/>
            <a:chOff x="2888" y="2478"/>
            <a:chExt cx="1043" cy="227"/>
          </a:xfrm>
        </p:grpSpPr>
        <p:sp>
          <p:nvSpPr>
            <p:cNvPr id="58559" name="Rectangle 129"/>
            <p:cNvSpPr/>
            <p:nvPr/>
          </p:nvSpPr>
          <p:spPr>
            <a:xfrm>
              <a:off x="3241" y="2478"/>
              <a:ext cx="274" cy="22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560" name="Line 130"/>
            <p:cNvSpPr/>
            <p:nvPr/>
          </p:nvSpPr>
          <p:spPr>
            <a:xfrm flipV="1">
              <a:off x="3321" y="2489"/>
              <a:ext cx="117" cy="66"/>
            </a:xfrm>
            <a:prstGeom prst="line">
              <a:avLst/>
            </a:prstGeom>
            <a:ln w="19050" cap="flat" cmpd="sng">
              <a:solidFill>
                <a:schemeClr val="tx1"/>
              </a:solidFill>
              <a:prstDash val="solid"/>
              <a:headEnd type="none" w="med" len="med"/>
              <a:tailEnd type="none" w="med" len="med"/>
            </a:ln>
          </p:spPr>
        </p:sp>
        <p:sp>
          <p:nvSpPr>
            <p:cNvPr id="58561" name="Line 131"/>
            <p:cNvSpPr/>
            <p:nvPr/>
          </p:nvSpPr>
          <p:spPr>
            <a:xfrm>
              <a:off x="3024" y="2558"/>
              <a:ext cx="296" cy="0"/>
            </a:xfrm>
            <a:prstGeom prst="line">
              <a:avLst/>
            </a:prstGeom>
            <a:ln w="19050" cap="flat" cmpd="sng">
              <a:solidFill>
                <a:schemeClr val="tx1"/>
              </a:solidFill>
              <a:prstDash val="solid"/>
              <a:headEnd type="none" w="med" len="med"/>
              <a:tailEnd type="none" w="med" len="med"/>
            </a:ln>
          </p:spPr>
        </p:sp>
        <p:sp>
          <p:nvSpPr>
            <p:cNvPr id="58562" name="Line 132"/>
            <p:cNvSpPr/>
            <p:nvPr/>
          </p:nvSpPr>
          <p:spPr>
            <a:xfrm>
              <a:off x="3449" y="2564"/>
              <a:ext cx="482" cy="0"/>
            </a:xfrm>
            <a:prstGeom prst="line">
              <a:avLst/>
            </a:prstGeom>
            <a:ln w="19050" cap="flat" cmpd="sng">
              <a:solidFill>
                <a:schemeClr val="tx1"/>
              </a:solidFill>
              <a:prstDash val="solid"/>
              <a:headEnd type="none" w="med" len="med"/>
              <a:tailEnd type="none" w="med" len="med"/>
            </a:ln>
          </p:spPr>
        </p:sp>
        <p:sp>
          <p:nvSpPr>
            <p:cNvPr id="58563" name="Line 133"/>
            <p:cNvSpPr/>
            <p:nvPr/>
          </p:nvSpPr>
          <p:spPr>
            <a:xfrm>
              <a:off x="2888" y="2641"/>
              <a:ext cx="354" cy="0"/>
            </a:xfrm>
            <a:prstGeom prst="line">
              <a:avLst/>
            </a:prstGeom>
            <a:ln w="19050" cap="flat" cmpd="sng">
              <a:solidFill>
                <a:schemeClr val="tx1"/>
              </a:solidFill>
              <a:prstDash val="solid"/>
              <a:headEnd type="none" w="med" len="med"/>
              <a:tailEnd type="none" w="med" len="med"/>
            </a:ln>
          </p:spPr>
        </p:sp>
      </p:grpSp>
      <p:grpSp>
        <p:nvGrpSpPr>
          <p:cNvPr id="58419" name="Group 352"/>
          <p:cNvGrpSpPr/>
          <p:nvPr/>
        </p:nvGrpSpPr>
        <p:grpSpPr>
          <a:xfrm>
            <a:off x="4584700" y="4365625"/>
            <a:ext cx="1655763" cy="360363"/>
            <a:chOff x="2888" y="2750"/>
            <a:chExt cx="1043" cy="227"/>
          </a:xfrm>
        </p:grpSpPr>
        <p:sp>
          <p:nvSpPr>
            <p:cNvPr id="58554" name="Rectangle 135"/>
            <p:cNvSpPr/>
            <p:nvPr/>
          </p:nvSpPr>
          <p:spPr>
            <a:xfrm>
              <a:off x="3237" y="2750"/>
              <a:ext cx="274" cy="22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555" name="Line 136"/>
            <p:cNvSpPr/>
            <p:nvPr/>
          </p:nvSpPr>
          <p:spPr>
            <a:xfrm flipV="1">
              <a:off x="3317" y="2761"/>
              <a:ext cx="117" cy="66"/>
            </a:xfrm>
            <a:prstGeom prst="line">
              <a:avLst/>
            </a:prstGeom>
            <a:ln w="19050" cap="flat" cmpd="sng">
              <a:solidFill>
                <a:schemeClr val="tx1"/>
              </a:solidFill>
              <a:prstDash val="solid"/>
              <a:headEnd type="none" w="med" len="med"/>
              <a:tailEnd type="none" w="med" len="med"/>
            </a:ln>
          </p:spPr>
        </p:sp>
        <p:sp>
          <p:nvSpPr>
            <p:cNvPr id="58556" name="Line 137"/>
            <p:cNvSpPr/>
            <p:nvPr/>
          </p:nvSpPr>
          <p:spPr>
            <a:xfrm>
              <a:off x="3024" y="2830"/>
              <a:ext cx="292" cy="0"/>
            </a:xfrm>
            <a:prstGeom prst="line">
              <a:avLst/>
            </a:prstGeom>
            <a:ln w="19050" cap="flat" cmpd="sng">
              <a:solidFill>
                <a:schemeClr val="tx1"/>
              </a:solidFill>
              <a:prstDash val="solid"/>
              <a:headEnd type="none" w="med" len="med"/>
              <a:tailEnd type="none" w="med" len="med"/>
            </a:ln>
          </p:spPr>
        </p:sp>
        <p:sp>
          <p:nvSpPr>
            <p:cNvPr id="58557" name="Line 138"/>
            <p:cNvSpPr/>
            <p:nvPr/>
          </p:nvSpPr>
          <p:spPr>
            <a:xfrm>
              <a:off x="3445" y="2836"/>
              <a:ext cx="486" cy="0"/>
            </a:xfrm>
            <a:prstGeom prst="line">
              <a:avLst/>
            </a:prstGeom>
            <a:ln w="19050" cap="flat" cmpd="sng">
              <a:solidFill>
                <a:schemeClr val="tx1"/>
              </a:solidFill>
              <a:prstDash val="solid"/>
              <a:headEnd type="none" w="med" len="med"/>
              <a:tailEnd type="none" w="med" len="med"/>
            </a:ln>
          </p:spPr>
        </p:sp>
        <p:sp>
          <p:nvSpPr>
            <p:cNvPr id="58558" name="Line 139"/>
            <p:cNvSpPr/>
            <p:nvPr/>
          </p:nvSpPr>
          <p:spPr>
            <a:xfrm>
              <a:off x="2888" y="2913"/>
              <a:ext cx="350" cy="0"/>
            </a:xfrm>
            <a:prstGeom prst="line">
              <a:avLst/>
            </a:prstGeom>
            <a:ln w="19050" cap="flat" cmpd="sng">
              <a:solidFill>
                <a:schemeClr val="tx1"/>
              </a:solidFill>
              <a:prstDash val="solid"/>
              <a:headEnd type="none" w="med" len="med"/>
              <a:tailEnd type="none" w="med" len="med"/>
            </a:ln>
          </p:spPr>
        </p:sp>
      </p:grpSp>
      <p:grpSp>
        <p:nvGrpSpPr>
          <p:cNvPr id="58420" name="Group 328"/>
          <p:cNvGrpSpPr/>
          <p:nvPr/>
        </p:nvGrpSpPr>
        <p:grpSpPr>
          <a:xfrm>
            <a:off x="4584700" y="4797425"/>
            <a:ext cx="1655763" cy="360363"/>
            <a:chOff x="2888" y="3022"/>
            <a:chExt cx="1043" cy="227"/>
          </a:xfrm>
        </p:grpSpPr>
        <p:sp>
          <p:nvSpPr>
            <p:cNvPr id="58549" name="Rectangle 141"/>
            <p:cNvSpPr/>
            <p:nvPr/>
          </p:nvSpPr>
          <p:spPr>
            <a:xfrm>
              <a:off x="3237" y="3022"/>
              <a:ext cx="274" cy="22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550" name="Line 142"/>
            <p:cNvSpPr/>
            <p:nvPr/>
          </p:nvSpPr>
          <p:spPr>
            <a:xfrm flipV="1">
              <a:off x="3317" y="3033"/>
              <a:ext cx="117" cy="66"/>
            </a:xfrm>
            <a:prstGeom prst="line">
              <a:avLst/>
            </a:prstGeom>
            <a:ln w="19050" cap="flat" cmpd="sng">
              <a:solidFill>
                <a:schemeClr val="tx1"/>
              </a:solidFill>
              <a:prstDash val="solid"/>
              <a:headEnd type="none" w="med" len="med"/>
              <a:tailEnd type="none" w="med" len="med"/>
            </a:ln>
          </p:spPr>
        </p:sp>
        <p:sp>
          <p:nvSpPr>
            <p:cNvPr id="58551" name="Line 143"/>
            <p:cNvSpPr/>
            <p:nvPr/>
          </p:nvSpPr>
          <p:spPr>
            <a:xfrm>
              <a:off x="3024" y="3102"/>
              <a:ext cx="292" cy="0"/>
            </a:xfrm>
            <a:prstGeom prst="line">
              <a:avLst/>
            </a:prstGeom>
            <a:ln w="19050" cap="flat" cmpd="sng">
              <a:solidFill>
                <a:schemeClr val="tx1"/>
              </a:solidFill>
              <a:prstDash val="solid"/>
              <a:headEnd type="none" w="med" len="med"/>
              <a:tailEnd type="none" w="med" len="med"/>
            </a:ln>
          </p:spPr>
        </p:sp>
        <p:sp>
          <p:nvSpPr>
            <p:cNvPr id="58552" name="Line 144"/>
            <p:cNvSpPr/>
            <p:nvPr/>
          </p:nvSpPr>
          <p:spPr>
            <a:xfrm>
              <a:off x="3445" y="3108"/>
              <a:ext cx="486" cy="0"/>
            </a:xfrm>
            <a:prstGeom prst="line">
              <a:avLst/>
            </a:prstGeom>
            <a:ln w="19050" cap="flat" cmpd="sng">
              <a:solidFill>
                <a:schemeClr val="tx1"/>
              </a:solidFill>
              <a:prstDash val="solid"/>
              <a:headEnd type="none" w="med" len="med"/>
              <a:tailEnd type="none" w="med" len="med"/>
            </a:ln>
          </p:spPr>
        </p:sp>
        <p:sp>
          <p:nvSpPr>
            <p:cNvPr id="58553" name="Line 145"/>
            <p:cNvSpPr/>
            <p:nvPr/>
          </p:nvSpPr>
          <p:spPr>
            <a:xfrm>
              <a:off x="2888" y="3185"/>
              <a:ext cx="350" cy="0"/>
            </a:xfrm>
            <a:prstGeom prst="line">
              <a:avLst/>
            </a:prstGeom>
            <a:ln w="19050" cap="flat" cmpd="sng">
              <a:solidFill>
                <a:schemeClr val="tx1"/>
              </a:solidFill>
              <a:prstDash val="solid"/>
              <a:headEnd type="none" w="med" len="med"/>
              <a:tailEnd type="none" w="med" len="med"/>
            </a:ln>
          </p:spPr>
        </p:sp>
      </p:grpSp>
      <p:grpSp>
        <p:nvGrpSpPr>
          <p:cNvPr id="58421" name="Group 280"/>
          <p:cNvGrpSpPr/>
          <p:nvPr/>
        </p:nvGrpSpPr>
        <p:grpSpPr>
          <a:xfrm>
            <a:off x="4584700" y="5229225"/>
            <a:ext cx="1655763" cy="360363"/>
            <a:chOff x="3016" y="3294"/>
            <a:chExt cx="1043" cy="227"/>
          </a:xfrm>
        </p:grpSpPr>
        <p:sp>
          <p:nvSpPr>
            <p:cNvPr id="58544" name="Rectangle 147"/>
            <p:cNvSpPr/>
            <p:nvPr/>
          </p:nvSpPr>
          <p:spPr>
            <a:xfrm>
              <a:off x="3365" y="3294"/>
              <a:ext cx="274" cy="227"/>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545" name="Line 148"/>
            <p:cNvSpPr/>
            <p:nvPr/>
          </p:nvSpPr>
          <p:spPr>
            <a:xfrm flipV="1">
              <a:off x="3445" y="3305"/>
              <a:ext cx="117" cy="66"/>
            </a:xfrm>
            <a:prstGeom prst="line">
              <a:avLst/>
            </a:prstGeom>
            <a:ln w="19050" cap="flat" cmpd="sng">
              <a:solidFill>
                <a:schemeClr val="tx1"/>
              </a:solidFill>
              <a:prstDash val="solid"/>
              <a:headEnd type="none" w="med" len="med"/>
              <a:tailEnd type="none" w="med" len="med"/>
            </a:ln>
          </p:spPr>
        </p:sp>
        <p:sp>
          <p:nvSpPr>
            <p:cNvPr id="58546" name="Line 149"/>
            <p:cNvSpPr/>
            <p:nvPr/>
          </p:nvSpPr>
          <p:spPr>
            <a:xfrm>
              <a:off x="3152" y="3374"/>
              <a:ext cx="292" cy="0"/>
            </a:xfrm>
            <a:prstGeom prst="line">
              <a:avLst/>
            </a:prstGeom>
            <a:ln w="19050" cap="flat" cmpd="sng">
              <a:solidFill>
                <a:schemeClr val="tx1"/>
              </a:solidFill>
              <a:prstDash val="solid"/>
              <a:headEnd type="none" w="med" len="med"/>
              <a:tailEnd type="none" w="med" len="med"/>
            </a:ln>
          </p:spPr>
        </p:sp>
        <p:sp>
          <p:nvSpPr>
            <p:cNvPr id="58547" name="Line 150"/>
            <p:cNvSpPr/>
            <p:nvPr/>
          </p:nvSpPr>
          <p:spPr>
            <a:xfrm>
              <a:off x="3573" y="3380"/>
              <a:ext cx="486" cy="0"/>
            </a:xfrm>
            <a:prstGeom prst="line">
              <a:avLst/>
            </a:prstGeom>
            <a:ln w="19050" cap="flat" cmpd="sng">
              <a:solidFill>
                <a:schemeClr val="tx1"/>
              </a:solidFill>
              <a:prstDash val="solid"/>
              <a:headEnd type="none" w="med" len="med"/>
              <a:tailEnd type="none" w="med" len="med"/>
            </a:ln>
          </p:spPr>
        </p:sp>
        <p:sp>
          <p:nvSpPr>
            <p:cNvPr id="58548" name="Line 151"/>
            <p:cNvSpPr/>
            <p:nvPr/>
          </p:nvSpPr>
          <p:spPr>
            <a:xfrm>
              <a:off x="3016" y="3457"/>
              <a:ext cx="350" cy="0"/>
            </a:xfrm>
            <a:prstGeom prst="line">
              <a:avLst/>
            </a:prstGeom>
            <a:ln w="19050" cap="flat" cmpd="sng">
              <a:solidFill>
                <a:schemeClr val="tx1"/>
              </a:solidFill>
              <a:prstDash val="solid"/>
              <a:headEnd type="none" w="med" len="med"/>
              <a:tailEnd type="none" w="med" len="med"/>
            </a:ln>
          </p:spPr>
        </p:sp>
      </p:grpSp>
      <p:sp>
        <p:nvSpPr>
          <p:cNvPr id="58422" name="Rectangle 153"/>
          <p:cNvSpPr/>
          <p:nvPr/>
        </p:nvSpPr>
        <p:spPr>
          <a:xfrm>
            <a:off x="5138738" y="2205038"/>
            <a:ext cx="434975" cy="360362"/>
          </a:xfrm>
          <a:prstGeom prst="rect">
            <a:avLst/>
          </a:prstGeom>
          <a:noFill/>
          <a:ln w="19050"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423" name="Line 154"/>
          <p:cNvSpPr/>
          <p:nvPr/>
        </p:nvSpPr>
        <p:spPr>
          <a:xfrm flipV="1">
            <a:off x="5265738" y="2222500"/>
            <a:ext cx="185737" cy="104775"/>
          </a:xfrm>
          <a:prstGeom prst="line">
            <a:avLst/>
          </a:prstGeom>
          <a:ln w="19050" cap="flat" cmpd="sng">
            <a:solidFill>
              <a:schemeClr val="tx1"/>
            </a:solidFill>
            <a:prstDash val="solid"/>
            <a:headEnd type="none" w="med" len="med"/>
            <a:tailEnd type="none" w="med" len="med"/>
          </a:ln>
        </p:spPr>
      </p:sp>
      <p:sp>
        <p:nvSpPr>
          <p:cNvPr id="58424" name="Line 155"/>
          <p:cNvSpPr/>
          <p:nvPr/>
        </p:nvSpPr>
        <p:spPr>
          <a:xfrm>
            <a:off x="4800600" y="2332038"/>
            <a:ext cx="463550" cy="0"/>
          </a:xfrm>
          <a:prstGeom prst="line">
            <a:avLst/>
          </a:prstGeom>
          <a:ln w="19050" cap="flat" cmpd="sng">
            <a:solidFill>
              <a:schemeClr val="tx1"/>
            </a:solidFill>
            <a:prstDash val="solid"/>
            <a:headEnd type="none" w="med" len="med"/>
            <a:tailEnd type="none" w="med" len="med"/>
          </a:ln>
        </p:spPr>
      </p:sp>
      <p:sp>
        <p:nvSpPr>
          <p:cNvPr id="58425" name="Line 156"/>
          <p:cNvSpPr/>
          <p:nvPr/>
        </p:nvSpPr>
        <p:spPr>
          <a:xfrm>
            <a:off x="5468938" y="2341563"/>
            <a:ext cx="771525" cy="0"/>
          </a:xfrm>
          <a:prstGeom prst="line">
            <a:avLst/>
          </a:prstGeom>
          <a:ln w="19050" cap="flat" cmpd="sng">
            <a:solidFill>
              <a:schemeClr val="tx1"/>
            </a:solidFill>
            <a:prstDash val="solid"/>
            <a:headEnd type="none" w="med" len="med"/>
            <a:tailEnd type="none" w="med" len="med"/>
          </a:ln>
        </p:spPr>
      </p:sp>
      <p:sp>
        <p:nvSpPr>
          <p:cNvPr id="58426" name="Line 157"/>
          <p:cNvSpPr/>
          <p:nvPr/>
        </p:nvSpPr>
        <p:spPr>
          <a:xfrm>
            <a:off x="4584700" y="2463800"/>
            <a:ext cx="555625" cy="0"/>
          </a:xfrm>
          <a:prstGeom prst="line">
            <a:avLst/>
          </a:prstGeom>
          <a:ln w="19050" cap="flat" cmpd="sng">
            <a:solidFill>
              <a:schemeClr val="tx1"/>
            </a:solidFill>
            <a:prstDash val="solid"/>
            <a:headEnd type="none" w="med" len="med"/>
            <a:tailEnd type="none" w="med" len="med"/>
          </a:ln>
        </p:spPr>
      </p:sp>
      <p:sp>
        <p:nvSpPr>
          <p:cNvPr id="58427" name="AutoShape 166"/>
          <p:cNvSpPr/>
          <p:nvPr/>
        </p:nvSpPr>
        <p:spPr>
          <a:xfrm rot="5400000">
            <a:off x="5221288" y="1298575"/>
            <a:ext cx="200025" cy="166688"/>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28" name="Line 167"/>
          <p:cNvSpPr/>
          <p:nvPr/>
        </p:nvSpPr>
        <p:spPr>
          <a:xfrm>
            <a:off x="5089525" y="1249363"/>
            <a:ext cx="596900" cy="0"/>
          </a:xfrm>
          <a:prstGeom prst="line">
            <a:avLst/>
          </a:prstGeom>
          <a:ln w="19050" cap="flat" cmpd="sng">
            <a:solidFill>
              <a:schemeClr val="tx1"/>
            </a:solidFill>
            <a:prstDash val="solid"/>
            <a:headEnd type="none" w="med" len="med"/>
            <a:tailEnd type="none" w="med" len="med"/>
          </a:ln>
        </p:spPr>
      </p:sp>
      <p:sp>
        <p:nvSpPr>
          <p:cNvPr id="58429" name="Line 168"/>
          <p:cNvSpPr/>
          <p:nvPr/>
        </p:nvSpPr>
        <p:spPr>
          <a:xfrm rot="5400000">
            <a:off x="5287963" y="1665288"/>
            <a:ext cx="796925" cy="3175"/>
          </a:xfrm>
          <a:prstGeom prst="line">
            <a:avLst/>
          </a:prstGeom>
          <a:ln w="19050" cap="flat" cmpd="sng">
            <a:solidFill>
              <a:srgbClr val="000000"/>
            </a:solidFill>
            <a:prstDash val="solid"/>
            <a:headEnd type="none" w="med" len="med"/>
            <a:tailEnd type="none" w="med" len="med"/>
          </a:ln>
        </p:spPr>
      </p:sp>
      <p:sp>
        <p:nvSpPr>
          <p:cNvPr id="58430" name="Line 169"/>
          <p:cNvSpPr/>
          <p:nvPr/>
        </p:nvSpPr>
        <p:spPr>
          <a:xfrm rot="5400000">
            <a:off x="4684713" y="1673225"/>
            <a:ext cx="809625" cy="0"/>
          </a:xfrm>
          <a:prstGeom prst="line">
            <a:avLst/>
          </a:prstGeom>
          <a:ln w="19050" cap="flat" cmpd="sng">
            <a:solidFill>
              <a:srgbClr val="000000"/>
            </a:solidFill>
            <a:prstDash val="solid"/>
            <a:headEnd type="none" w="med" len="med"/>
            <a:tailEnd type="none" w="med" len="med"/>
          </a:ln>
        </p:spPr>
      </p:sp>
      <p:sp>
        <p:nvSpPr>
          <p:cNvPr id="58431" name="Text Box 170"/>
          <p:cNvSpPr txBox="1"/>
          <p:nvPr/>
        </p:nvSpPr>
        <p:spPr>
          <a:xfrm>
            <a:off x="5418138" y="1230313"/>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432" name="Text Box 171"/>
          <p:cNvSpPr txBox="1"/>
          <p:nvPr/>
        </p:nvSpPr>
        <p:spPr>
          <a:xfrm>
            <a:off x="5140325" y="1420813"/>
            <a:ext cx="168275" cy="24606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433" name="Text Box 172"/>
          <p:cNvSpPr txBox="1"/>
          <p:nvPr/>
        </p:nvSpPr>
        <p:spPr>
          <a:xfrm>
            <a:off x="5159375" y="1687513"/>
            <a:ext cx="163513"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8434" name="Text Box 173"/>
          <p:cNvSpPr txBox="1"/>
          <p:nvPr/>
        </p:nvSpPr>
        <p:spPr>
          <a:xfrm>
            <a:off x="5502275" y="1504950"/>
            <a:ext cx="14922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435" name="Text Box 174"/>
          <p:cNvSpPr txBox="1"/>
          <p:nvPr/>
        </p:nvSpPr>
        <p:spPr>
          <a:xfrm>
            <a:off x="5346700" y="1725613"/>
            <a:ext cx="436563"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58436" name="Line 175"/>
          <p:cNvSpPr/>
          <p:nvPr/>
        </p:nvSpPr>
        <p:spPr>
          <a:xfrm>
            <a:off x="5692775" y="1662113"/>
            <a:ext cx="1339850" cy="0"/>
          </a:xfrm>
          <a:prstGeom prst="line">
            <a:avLst/>
          </a:prstGeom>
          <a:ln w="19050" cap="flat" cmpd="sng">
            <a:solidFill>
              <a:schemeClr val="tx1"/>
            </a:solidFill>
            <a:prstDash val="solid"/>
            <a:headEnd type="none" w="med" len="med"/>
            <a:tailEnd type="none" w="med" len="med"/>
          </a:ln>
        </p:spPr>
      </p:sp>
      <p:sp>
        <p:nvSpPr>
          <p:cNvPr id="58437" name="Line 176"/>
          <p:cNvSpPr/>
          <p:nvPr/>
        </p:nvSpPr>
        <p:spPr>
          <a:xfrm>
            <a:off x="5099050" y="2078038"/>
            <a:ext cx="596900" cy="0"/>
          </a:xfrm>
          <a:prstGeom prst="line">
            <a:avLst/>
          </a:prstGeom>
          <a:ln w="19050" cap="flat" cmpd="sng">
            <a:solidFill>
              <a:schemeClr val="tx1"/>
            </a:solidFill>
            <a:prstDash val="solid"/>
            <a:headEnd type="none" w="med" len="med"/>
            <a:tailEnd type="none" w="med" len="med"/>
          </a:ln>
        </p:spPr>
      </p:sp>
      <p:sp>
        <p:nvSpPr>
          <p:cNvPr id="58438" name="AutoShape 179"/>
          <p:cNvSpPr/>
          <p:nvPr/>
        </p:nvSpPr>
        <p:spPr>
          <a:xfrm rot="5400000">
            <a:off x="5221288" y="5808663"/>
            <a:ext cx="200025" cy="166687"/>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39" name="Line 180"/>
          <p:cNvSpPr/>
          <p:nvPr/>
        </p:nvSpPr>
        <p:spPr>
          <a:xfrm>
            <a:off x="5089525" y="5734050"/>
            <a:ext cx="596900" cy="0"/>
          </a:xfrm>
          <a:prstGeom prst="line">
            <a:avLst/>
          </a:prstGeom>
          <a:ln w="19050" cap="flat" cmpd="sng">
            <a:solidFill>
              <a:schemeClr val="tx1"/>
            </a:solidFill>
            <a:prstDash val="solid"/>
            <a:headEnd type="none" w="med" len="med"/>
            <a:tailEnd type="none" w="med" len="med"/>
          </a:ln>
        </p:spPr>
      </p:sp>
      <p:sp>
        <p:nvSpPr>
          <p:cNvPr id="58440" name="Line 181"/>
          <p:cNvSpPr/>
          <p:nvPr/>
        </p:nvSpPr>
        <p:spPr>
          <a:xfrm rot="5400000">
            <a:off x="5260975" y="6170613"/>
            <a:ext cx="850900" cy="3175"/>
          </a:xfrm>
          <a:prstGeom prst="line">
            <a:avLst/>
          </a:prstGeom>
          <a:ln w="19050" cap="flat" cmpd="sng">
            <a:solidFill>
              <a:srgbClr val="000000"/>
            </a:solidFill>
            <a:prstDash val="solid"/>
            <a:headEnd type="none" w="med" len="med"/>
            <a:tailEnd type="none" w="med" len="med"/>
          </a:ln>
        </p:spPr>
      </p:sp>
      <p:sp>
        <p:nvSpPr>
          <p:cNvPr id="58441" name="Line 182"/>
          <p:cNvSpPr/>
          <p:nvPr/>
        </p:nvSpPr>
        <p:spPr>
          <a:xfrm rot="5400000">
            <a:off x="4657725" y="6178550"/>
            <a:ext cx="863600" cy="0"/>
          </a:xfrm>
          <a:prstGeom prst="line">
            <a:avLst/>
          </a:prstGeom>
          <a:ln w="19050" cap="flat" cmpd="sng">
            <a:solidFill>
              <a:srgbClr val="000000"/>
            </a:solidFill>
            <a:prstDash val="solid"/>
            <a:headEnd type="none" w="med" len="med"/>
            <a:tailEnd type="none" w="med" len="med"/>
          </a:ln>
        </p:spPr>
      </p:sp>
      <p:sp>
        <p:nvSpPr>
          <p:cNvPr id="58442" name="Text Box 183"/>
          <p:cNvSpPr txBox="1"/>
          <p:nvPr/>
        </p:nvSpPr>
        <p:spPr>
          <a:xfrm>
            <a:off x="5418138" y="5740400"/>
            <a:ext cx="177800" cy="2476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443" name="Text Box 184"/>
          <p:cNvSpPr txBox="1"/>
          <p:nvPr/>
        </p:nvSpPr>
        <p:spPr>
          <a:xfrm>
            <a:off x="5140325" y="6178550"/>
            <a:ext cx="168275" cy="246063"/>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444" name="Text Box 185"/>
          <p:cNvSpPr txBox="1"/>
          <p:nvPr/>
        </p:nvSpPr>
        <p:spPr>
          <a:xfrm>
            <a:off x="5159375" y="5903913"/>
            <a:ext cx="163513" cy="2667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p>
        </p:txBody>
      </p:sp>
      <p:sp>
        <p:nvSpPr>
          <p:cNvPr id="58445" name="Text Box 186"/>
          <p:cNvSpPr txBox="1"/>
          <p:nvPr/>
        </p:nvSpPr>
        <p:spPr>
          <a:xfrm>
            <a:off x="5502275" y="6037263"/>
            <a:ext cx="149225" cy="24606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a:t>
            </a:r>
          </a:p>
        </p:txBody>
      </p:sp>
      <p:sp>
        <p:nvSpPr>
          <p:cNvPr id="58446" name="Text Box 187"/>
          <p:cNvSpPr txBox="1"/>
          <p:nvPr/>
        </p:nvSpPr>
        <p:spPr>
          <a:xfrm>
            <a:off x="5346700" y="6257925"/>
            <a:ext cx="436563" cy="33020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58447" name="Line 188"/>
          <p:cNvSpPr/>
          <p:nvPr/>
        </p:nvSpPr>
        <p:spPr>
          <a:xfrm>
            <a:off x="5680075" y="6181725"/>
            <a:ext cx="1352550" cy="0"/>
          </a:xfrm>
          <a:prstGeom prst="line">
            <a:avLst/>
          </a:prstGeom>
          <a:ln w="19050" cap="flat" cmpd="sng">
            <a:solidFill>
              <a:schemeClr val="tx1"/>
            </a:solidFill>
            <a:prstDash val="solid"/>
            <a:headEnd type="none" w="med" len="med"/>
            <a:tailEnd type="none" w="med" len="med"/>
          </a:ln>
        </p:spPr>
      </p:sp>
      <p:sp>
        <p:nvSpPr>
          <p:cNvPr id="58448" name="Line 189"/>
          <p:cNvSpPr/>
          <p:nvPr/>
        </p:nvSpPr>
        <p:spPr>
          <a:xfrm>
            <a:off x="5099050" y="6610350"/>
            <a:ext cx="596900" cy="0"/>
          </a:xfrm>
          <a:prstGeom prst="line">
            <a:avLst/>
          </a:prstGeom>
          <a:ln w="19050" cap="flat" cmpd="sng">
            <a:solidFill>
              <a:schemeClr val="tx1"/>
            </a:solidFill>
            <a:prstDash val="solid"/>
            <a:headEnd type="none" w="med" len="med"/>
            <a:tailEnd type="none" w="med" len="med"/>
          </a:ln>
        </p:spPr>
      </p:sp>
      <p:sp>
        <p:nvSpPr>
          <p:cNvPr id="58449" name="Line 190"/>
          <p:cNvSpPr/>
          <p:nvPr/>
        </p:nvSpPr>
        <p:spPr>
          <a:xfrm>
            <a:off x="7032625" y="1654175"/>
            <a:ext cx="0" cy="2135188"/>
          </a:xfrm>
          <a:prstGeom prst="line">
            <a:avLst/>
          </a:prstGeom>
          <a:ln w="19050" cap="flat" cmpd="sng">
            <a:solidFill>
              <a:schemeClr val="tx1"/>
            </a:solidFill>
            <a:prstDash val="solid"/>
            <a:headEnd type="none" w="med" len="med"/>
            <a:tailEnd type="none" w="med" len="med"/>
          </a:ln>
        </p:spPr>
      </p:sp>
      <p:sp>
        <p:nvSpPr>
          <p:cNvPr id="58450" name="Line 191"/>
          <p:cNvSpPr/>
          <p:nvPr/>
        </p:nvSpPr>
        <p:spPr>
          <a:xfrm>
            <a:off x="7023100" y="4292600"/>
            <a:ext cx="0" cy="1873250"/>
          </a:xfrm>
          <a:prstGeom prst="line">
            <a:avLst/>
          </a:prstGeom>
          <a:ln w="19050" cap="flat" cmpd="sng">
            <a:solidFill>
              <a:schemeClr val="tx1"/>
            </a:solidFill>
            <a:prstDash val="solid"/>
            <a:headEnd type="none" w="med" len="med"/>
            <a:tailEnd type="none" w="med" len="med"/>
          </a:ln>
        </p:spPr>
      </p:sp>
      <p:sp>
        <p:nvSpPr>
          <p:cNvPr id="58451" name="Line 192"/>
          <p:cNvSpPr/>
          <p:nvPr/>
        </p:nvSpPr>
        <p:spPr>
          <a:xfrm>
            <a:off x="7019925" y="3789363"/>
            <a:ext cx="347663" cy="0"/>
          </a:xfrm>
          <a:prstGeom prst="line">
            <a:avLst/>
          </a:prstGeom>
          <a:ln w="19050" cap="flat" cmpd="sng">
            <a:solidFill>
              <a:schemeClr val="tx1"/>
            </a:solidFill>
            <a:prstDash val="solid"/>
            <a:headEnd type="none" w="med" len="med"/>
            <a:tailEnd type="none" w="med" len="med"/>
          </a:ln>
        </p:spPr>
      </p:sp>
      <p:sp>
        <p:nvSpPr>
          <p:cNvPr id="58452" name="Line 193"/>
          <p:cNvSpPr/>
          <p:nvPr/>
        </p:nvSpPr>
        <p:spPr>
          <a:xfrm>
            <a:off x="7032625" y="4292600"/>
            <a:ext cx="312738" cy="0"/>
          </a:xfrm>
          <a:prstGeom prst="line">
            <a:avLst/>
          </a:prstGeom>
          <a:ln w="19050" cap="flat" cmpd="sng">
            <a:solidFill>
              <a:schemeClr val="tx1"/>
            </a:solidFill>
            <a:prstDash val="solid"/>
            <a:headEnd type="none" w="med" len="med"/>
            <a:tailEnd type="none" w="med" len="med"/>
          </a:ln>
        </p:spPr>
      </p:sp>
      <p:sp>
        <p:nvSpPr>
          <p:cNvPr id="58453" name="Line 199"/>
          <p:cNvSpPr/>
          <p:nvPr/>
        </p:nvSpPr>
        <p:spPr>
          <a:xfrm>
            <a:off x="7032625" y="4870450"/>
            <a:ext cx="1419225" cy="0"/>
          </a:xfrm>
          <a:prstGeom prst="line">
            <a:avLst/>
          </a:prstGeom>
          <a:ln w="19050" cap="flat" cmpd="sng">
            <a:solidFill>
              <a:schemeClr val="tx1"/>
            </a:solidFill>
            <a:prstDash val="solid"/>
            <a:headEnd type="none" w="med" len="med"/>
            <a:tailEnd type="none" w="med" len="med"/>
          </a:ln>
        </p:spPr>
      </p:sp>
      <p:sp>
        <p:nvSpPr>
          <p:cNvPr id="58454" name="Oval 201"/>
          <p:cNvSpPr/>
          <p:nvPr/>
        </p:nvSpPr>
        <p:spPr>
          <a:xfrm rot="5400000">
            <a:off x="8455025" y="484187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55" name="Oval 202"/>
          <p:cNvSpPr/>
          <p:nvPr/>
        </p:nvSpPr>
        <p:spPr>
          <a:xfrm rot="5400000">
            <a:off x="8428038" y="3179763"/>
            <a:ext cx="53975" cy="6667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56" name="Line 207"/>
          <p:cNvSpPr/>
          <p:nvPr/>
        </p:nvSpPr>
        <p:spPr>
          <a:xfrm>
            <a:off x="7948613" y="2459038"/>
            <a:ext cx="503237" cy="0"/>
          </a:xfrm>
          <a:prstGeom prst="line">
            <a:avLst/>
          </a:prstGeom>
          <a:ln w="19050" cap="flat" cmpd="sng">
            <a:solidFill>
              <a:schemeClr val="tx1"/>
            </a:solidFill>
            <a:prstDash val="solid"/>
            <a:headEnd type="none" w="med" len="med"/>
            <a:tailEnd type="none" w="med" len="med"/>
          </a:ln>
        </p:spPr>
      </p:sp>
      <p:sp>
        <p:nvSpPr>
          <p:cNvPr id="58457" name="Line 209"/>
          <p:cNvSpPr/>
          <p:nvPr/>
        </p:nvSpPr>
        <p:spPr>
          <a:xfrm>
            <a:off x="8020050" y="5661025"/>
            <a:ext cx="503238" cy="0"/>
          </a:xfrm>
          <a:prstGeom prst="line">
            <a:avLst/>
          </a:prstGeom>
          <a:ln w="19050" cap="flat" cmpd="sng">
            <a:solidFill>
              <a:schemeClr val="tx1"/>
            </a:solidFill>
            <a:prstDash val="solid"/>
            <a:headEnd type="none" w="med" len="med"/>
            <a:tailEnd type="none" w="med" len="med"/>
          </a:ln>
        </p:spPr>
      </p:sp>
      <p:sp>
        <p:nvSpPr>
          <p:cNvPr id="58458" name="Line 210"/>
          <p:cNvSpPr/>
          <p:nvPr/>
        </p:nvSpPr>
        <p:spPr>
          <a:xfrm>
            <a:off x="8013700" y="6453188"/>
            <a:ext cx="503238" cy="0"/>
          </a:xfrm>
          <a:prstGeom prst="line">
            <a:avLst/>
          </a:prstGeom>
          <a:ln w="19050" cap="flat" cmpd="sng">
            <a:solidFill>
              <a:schemeClr val="tx1"/>
            </a:solidFill>
            <a:prstDash val="solid"/>
            <a:headEnd type="none" w="med" len="med"/>
            <a:tailEnd type="none" w="med" len="med"/>
          </a:ln>
        </p:spPr>
      </p:sp>
      <p:sp>
        <p:nvSpPr>
          <p:cNvPr id="58459" name="Oval 211"/>
          <p:cNvSpPr/>
          <p:nvPr/>
        </p:nvSpPr>
        <p:spPr>
          <a:xfrm rot="5400000">
            <a:off x="8456613" y="1595438"/>
            <a:ext cx="53975" cy="6667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60" name="Oval 212"/>
          <p:cNvSpPr/>
          <p:nvPr/>
        </p:nvSpPr>
        <p:spPr>
          <a:xfrm rot="5400000">
            <a:off x="8455025" y="241300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61" name="Oval 213"/>
          <p:cNvSpPr/>
          <p:nvPr/>
        </p:nvSpPr>
        <p:spPr>
          <a:xfrm rot="5400000">
            <a:off x="8504238" y="5627688"/>
            <a:ext cx="53975" cy="6667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62" name="Oval 214"/>
          <p:cNvSpPr/>
          <p:nvPr/>
        </p:nvSpPr>
        <p:spPr>
          <a:xfrm rot="5400000">
            <a:off x="8509000" y="6419850"/>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63" name="Line 215"/>
          <p:cNvSpPr/>
          <p:nvPr/>
        </p:nvSpPr>
        <p:spPr>
          <a:xfrm>
            <a:off x="4813300" y="5967413"/>
            <a:ext cx="261938" cy="0"/>
          </a:xfrm>
          <a:prstGeom prst="line">
            <a:avLst/>
          </a:prstGeom>
          <a:ln w="19050" cap="flat" cmpd="sng">
            <a:solidFill>
              <a:schemeClr val="tx1"/>
            </a:solidFill>
            <a:prstDash val="solid"/>
            <a:headEnd type="none" w="med" len="med"/>
            <a:tailEnd type="none" w="med" len="med"/>
          </a:ln>
        </p:spPr>
      </p:sp>
      <p:sp>
        <p:nvSpPr>
          <p:cNvPr id="58464" name="Rectangle 216"/>
          <p:cNvSpPr/>
          <p:nvPr/>
        </p:nvSpPr>
        <p:spPr>
          <a:xfrm>
            <a:off x="4081463" y="2276475"/>
            <a:ext cx="503237" cy="3240088"/>
          </a:xfrm>
          <a:prstGeom prst="rect">
            <a:avLst/>
          </a:prstGeom>
          <a:noFill/>
          <a:ln w="19050" cap="flat" cmpd="sng">
            <a:solidFill>
              <a:schemeClr val="tx1"/>
            </a:solidFill>
            <a:prstDash val="solid"/>
            <a:miter/>
            <a:headEnd type="none" w="med" len="med"/>
            <a:tailEnd type="none" w="med" len="med"/>
          </a:ln>
        </p:spPr>
        <p:txBody>
          <a:bodyPr wrap="none" anchor="ctr" anchorCtr="0"/>
          <a:lstStyle/>
          <a:p>
            <a:pPr marL="342900" indent="-342900" algn="ctr">
              <a:lnSpc>
                <a:spcPct val="120000"/>
              </a:lnSpc>
              <a:spcBef>
                <a:spcPct val="30000"/>
              </a:spcBef>
              <a:buClr>
                <a:schemeClr val="folHlink"/>
              </a:buClr>
              <a:buSzPct val="75000"/>
              <a:buFont typeface="Wingdings" panose="05000000000000000000" pitchFamily="2" charset="2"/>
            </a:pPr>
            <a:endParaRPr lang="zh-CN" altLang="en-US" sz="2400" dirty="0">
              <a:solidFill>
                <a:srgbClr val="CC0066"/>
              </a:solidFill>
              <a:latin typeface="Arial" panose="020B0604020202020204" pitchFamily="34" charset="0"/>
              <a:ea typeface="黑体" panose="02010609060101010101" pitchFamily="49" charset="-122"/>
            </a:endParaRPr>
          </a:p>
        </p:txBody>
      </p:sp>
      <p:sp>
        <p:nvSpPr>
          <p:cNvPr id="58465" name="Text Box 217"/>
          <p:cNvSpPr txBox="1"/>
          <p:nvPr/>
        </p:nvSpPr>
        <p:spPr>
          <a:xfrm>
            <a:off x="4116388" y="2452688"/>
            <a:ext cx="719137" cy="3352800"/>
          </a:xfrm>
          <a:prstGeom prst="rect">
            <a:avLst/>
          </a:prstGeom>
          <a:noFill/>
          <a:ln w="9525">
            <a:noFill/>
          </a:ln>
        </p:spPr>
        <p:txBody>
          <a:bodyPr>
            <a:spAutoFit/>
          </a:bodyPr>
          <a:lstStyle/>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译</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码</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器</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和</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开</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关</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驱</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动</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电</a:t>
            </a:r>
          </a:p>
          <a:p>
            <a:pPr marL="342900" indent="-342900">
              <a:lnSpc>
                <a:spcPct val="5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路</a:t>
            </a:r>
            <a:endParaRPr lang="en-US" altLang="zh-CN" sz="2000" dirty="0">
              <a:latin typeface="Arial" panose="020B0604020202020204" pitchFamily="34" charset="0"/>
              <a:ea typeface="黑体" panose="02010609060101010101" pitchFamily="49" charset="-122"/>
            </a:endParaRPr>
          </a:p>
          <a:p>
            <a:pPr marL="342900" indent="-342900">
              <a:lnSpc>
                <a:spcPct val="50000"/>
              </a:lnSpc>
              <a:spcBef>
                <a:spcPct val="50000"/>
              </a:spcBef>
              <a:buClr>
                <a:schemeClr val="folHlink"/>
              </a:buClr>
              <a:buSzPct val="75000"/>
              <a:buFont typeface="Wingdings" panose="05000000000000000000" pitchFamily="2" charset="2"/>
            </a:pPr>
            <a:endParaRPr lang="zh-CN" altLang="en-US" sz="2400" dirty="0">
              <a:latin typeface="Arial" panose="020B0604020202020204" pitchFamily="34" charset="0"/>
              <a:ea typeface="黑体" panose="02010609060101010101" pitchFamily="49" charset="-122"/>
            </a:endParaRPr>
          </a:p>
        </p:txBody>
      </p:sp>
      <p:sp>
        <p:nvSpPr>
          <p:cNvPr id="58466" name="Line 218"/>
          <p:cNvSpPr/>
          <p:nvPr/>
        </p:nvSpPr>
        <p:spPr>
          <a:xfrm>
            <a:off x="4056063" y="1522413"/>
            <a:ext cx="1033462" cy="0"/>
          </a:xfrm>
          <a:prstGeom prst="line">
            <a:avLst/>
          </a:prstGeom>
          <a:ln w="19050" cap="flat" cmpd="sng">
            <a:solidFill>
              <a:schemeClr val="tx1"/>
            </a:solidFill>
            <a:prstDash val="solid"/>
            <a:headEnd type="none" w="med" len="med"/>
            <a:tailEnd type="none" w="med" len="med"/>
          </a:ln>
        </p:spPr>
      </p:sp>
      <p:sp>
        <p:nvSpPr>
          <p:cNvPr id="58467" name="Oval 220"/>
          <p:cNvSpPr/>
          <p:nvPr/>
        </p:nvSpPr>
        <p:spPr>
          <a:xfrm rot="5400000">
            <a:off x="4003675" y="148907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68" name="Text Box 221"/>
          <p:cNvSpPr txBox="1"/>
          <p:nvPr/>
        </p:nvSpPr>
        <p:spPr>
          <a:xfrm>
            <a:off x="3648075" y="618807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69" name="Oval 222"/>
          <p:cNvSpPr/>
          <p:nvPr/>
        </p:nvSpPr>
        <p:spPr>
          <a:xfrm rot="5400000">
            <a:off x="4011613" y="636587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70" name="Rectangle 223"/>
          <p:cNvSpPr/>
          <p:nvPr/>
        </p:nvSpPr>
        <p:spPr>
          <a:xfrm>
            <a:off x="3937000" y="2133600"/>
            <a:ext cx="1800225" cy="3527425"/>
          </a:xfrm>
          <a:prstGeom prst="rect">
            <a:avLst/>
          </a:prstGeom>
          <a:noFill/>
          <a:ln w="19050" cap="flat" cmpd="sng">
            <a:solidFill>
              <a:srgbClr val="CC0066"/>
            </a:solidFill>
            <a:prstDash val="lgDashDot"/>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58471" name="Line 224"/>
          <p:cNvSpPr/>
          <p:nvPr/>
        </p:nvSpPr>
        <p:spPr>
          <a:xfrm>
            <a:off x="3505200" y="3141663"/>
            <a:ext cx="573088" cy="0"/>
          </a:xfrm>
          <a:prstGeom prst="line">
            <a:avLst/>
          </a:prstGeom>
          <a:ln w="19050" cap="flat" cmpd="sng">
            <a:solidFill>
              <a:schemeClr val="tx1"/>
            </a:solidFill>
            <a:prstDash val="solid"/>
            <a:headEnd type="none" w="med" len="med"/>
            <a:tailEnd type="none" w="med" len="med"/>
          </a:ln>
        </p:spPr>
      </p:sp>
      <p:sp>
        <p:nvSpPr>
          <p:cNvPr id="58472" name="Oval 228"/>
          <p:cNvSpPr/>
          <p:nvPr/>
        </p:nvSpPr>
        <p:spPr>
          <a:xfrm rot="5400000">
            <a:off x="3508375" y="3108325"/>
            <a:ext cx="53975" cy="6508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73" name="Line 229"/>
          <p:cNvSpPr/>
          <p:nvPr/>
        </p:nvSpPr>
        <p:spPr>
          <a:xfrm>
            <a:off x="3505200" y="3616325"/>
            <a:ext cx="573088" cy="0"/>
          </a:xfrm>
          <a:prstGeom prst="line">
            <a:avLst/>
          </a:prstGeom>
          <a:ln w="19050" cap="flat" cmpd="sng">
            <a:solidFill>
              <a:schemeClr val="tx1"/>
            </a:solidFill>
            <a:prstDash val="solid"/>
            <a:headEnd type="none" w="med" len="med"/>
            <a:tailEnd type="none" w="med" len="med"/>
          </a:ln>
        </p:spPr>
      </p:sp>
      <p:sp>
        <p:nvSpPr>
          <p:cNvPr id="58474" name="Oval 230"/>
          <p:cNvSpPr/>
          <p:nvPr/>
        </p:nvSpPr>
        <p:spPr>
          <a:xfrm rot="5400000">
            <a:off x="3509963" y="3582988"/>
            <a:ext cx="53975" cy="6667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75" name="Line 231"/>
          <p:cNvSpPr/>
          <p:nvPr/>
        </p:nvSpPr>
        <p:spPr>
          <a:xfrm>
            <a:off x="3505200" y="4048125"/>
            <a:ext cx="573088" cy="0"/>
          </a:xfrm>
          <a:prstGeom prst="line">
            <a:avLst/>
          </a:prstGeom>
          <a:ln w="19050" cap="flat" cmpd="sng">
            <a:solidFill>
              <a:schemeClr val="tx1"/>
            </a:solidFill>
            <a:prstDash val="solid"/>
            <a:headEnd type="none" w="med" len="med"/>
            <a:tailEnd type="none" w="med" len="med"/>
          </a:ln>
        </p:spPr>
      </p:sp>
      <p:sp>
        <p:nvSpPr>
          <p:cNvPr id="58476" name="Oval 232"/>
          <p:cNvSpPr/>
          <p:nvPr/>
        </p:nvSpPr>
        <p:spPr>
          <a:xfrm rot="5400000">
            <a:off x="3509963" y="4014788"/>
            <a:ext cx="53975" cy="6667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477" name="Text Box 233"/>
          <p:cNvSpPr txBox="1"/>
          <p:nvPr/>
        </p:nvSpPr>
        <p:spPr>
          <a:xfrm>
            <a:off x="2987675" y="4005263"/>
            <a:ext cx="1223963" cy="42545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000" dirty="0">
                <a:solidFill>
                  <a:srgbClr val="000099"/>
                </a:solidFill>
                <a:latin typeface="Arial" panose="020B0604020202020204" pitchFamily="34" charset="0"/>
                <a:ea typeface="黑体" panose="02010609060101010101" pitchFamily="49" charset="-122"/>
              </a:rPr>
              <a:t>数字地</a:t>
            </a:r>
            <a:endParaRPr lang="en-US" altLang="zh-CN" sz="2000" dirty="0">
              <a:solidFill>
                <a:srgbClr val="000099"/>
              </a:solidFill>
              <a:latin typeface="Arial" panose="020B0604020202020204" pitchFamily="34" charset="0"/>
              <a:ea typeface="黑体" panose="02010609060101010101" pitchFamily="49" charset="-122"/>
            </a:endParaRPr>
          </a:p>
        </p:txBody>
      </p:sp>
      <p:sp>
        <p:nvSpPr>
          <p:cNvPr id="58478" name="Text Box 234"/>
          <p:cNvSpPr txBox="1"/>
          <p:nvPr/>
        </p:nvSpPr>
        <p:spPr>
          <a:xfrm>
            <a:off x="3544888" y="2824163"/>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15</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79" name="Text Box 235"/>
          <p:cNvSpPr txBox="1"/>
          <p:nvPr/>
        </p:nvSpPr>
        <p:spPr>
          <a:xfrm>
            <a:off x="3544888" y="32861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16</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80" name="Text Box 236"/>
          <p:cNvSpPr txBox="1"/>
          <p:nvPr/>
        </p:nvSpPr>
        <p:spPr>
          <a:xfrm>
            <a:off x="3544888" y="371633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81" name="Text Box 237"/>
          <p:cNvSpPr txBox="1"/>
          <p:nvPr/>
        </p:nvSpPr>
        <p:spPr>
          <a:xfrm>
            <a:off x="3190875" y="2924175"/>
            <a:ext cx="536575" cy="363538"/>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D</a:t>
            </a:r>
            <a:r>
              <a:rPr lang="en-US" altLang="zh-CN" sz="2000" baseline="-25000" dirty="0">
                <a:solidFill>
                  <a:srgbClr val="FF0000"/>
                </a:solidFill>
                <a:latin typeface="Arial" panose="020B0604020202020204" pitchFamily="34" charset="0"/>
                <a:ea typeface="黑体" panose="02010609060101010101" pitchFamily="49" charset="-122"/>
              </a:rPr>
              <a:t>1</a:t>
            </a:r>
            <a:endParaRPr lang="zh-CN" altLang="en-US" sz="2000" baseline="-25000" dirty="0">
              <a:solidFill>
                <a:srgbClr val="FF0000"/>
              </a:solidFill>
              <a:latin typeface="Arial" panose="020B0604020202020204" pitchFamily="34" charset="0"/>
              <a:ea typeface="黑体" panose="02010609060101010101" pitchFamily="49" charset="-122"/>
            </a:endParaRPr>
          </a:p>
        </p:txBody>
      </p:sp>
      <p:sp>
        <p:nvSpPr>
          <p:cNvPr id="58482" name="Text Box 238"/>
          <p:cNvSpPr txBox="1"/>
          <p:nvPr/>
        </p:nvSpPr>
        <p:spPr>
          <a:xfrm>
            <a:off x="3170238" y="3425825"/>
            <a:ext cx="536575" cy="363538"/>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D</a:t>
            </a:r>
            <a:r>
              <a:rPr lang="en-US" altLang="zh-CN" sz="2000" baseline="-25000" dirty="0">
                <a:solidFill>
                  <a:srgbClr val="FF0000"/>
                </a:solidFill>
                <a:latin typeface="Arial" panose="020B0604020202020204" pitchFamily="34" charset="0"/>
                <a:ea typeface="黑体" panose="02010609060101010101" pitchFamily="49" charset="-122"/>
              </a:rPr>
              <a:t>0</a:t>
            </a:r>
            <a:endParaRPr lang="zh-CN" altLang="en-US" sz="2000" baseline="-25000" dirty="0">
              <a:solidFill>
                <a:srgbClr val="FF0000"/>
              </a:solidFill>
              <a:latin typeface="Arial" panose="020B0604020202020204" pitchFamily="34" charset="0"/>
              <a:ea typeface="黑体" panose="02010609060101010101" pitchFamily="49" charset="-122"/>
            </a:endParaRPr>
          </a:p>
        </p:txBody>
      </p:sp>
      <p:sp>
        <p:nvSpPr>
          <p:cNvPr id="58483" name="Text Box 239"/>
          <p:cNvSpPr txBox="1"/>
          <p:nvPr/>
        </p:nvSpPr>
        <p:spPr>
          <a:xfrm>
            <a:off x="5808663" y="2420938"/>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84" name="Text Box 241"/>
          <p:cNvSpPr txBox="1"/>
          <p:nvPr/>
        </p:nvSpPr>
        <p:spPr>
          <a:xfrm>
            <a:off x="5797550" y="3281363"/>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a4</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85" name="Text Box 242"/>
          <p:cNvSpPr txBox="1"/>
          <p:nvPr/>
        </p:nvSpPr>
        <p:spPr>
          <a:xfrm>
            <a:off x="5808663" y="501332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b1</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86" name="Text Box 243"/>
          <p:cNvSpPr txBox="1"/>
          <p:nvPr/>
        </p:nvSpPr>
        <p:spPr>
          <a:xfrm>
            <a:off x="5808663" y="458152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b2</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87" name="Text Box 244"/>
          <p:cNvSpPr txBox="1"/>
          <p:nvPr/>
        </p:nvSpPr>
        <p:spPr>
          <a:xfrm>
            <a:off x="5808663" y="4149725"/>
            <a:ext cx="536575" cy="3635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b3</a:t>
            </a:r>
            <a:endParaRPr lang="zh-CN" altLang="en-US" sz="2000" baseline="-25000" dirty="0">
              <a:solidFill>
                <a:srgbClr val="000099"/>
              </a:solidFill>
              <a:latin typeface="Arial" panose="020B0604020202020204" pitchFamily="34" charset="0"/>
              <a:ea typeface="黑体" panose="02010609060101010101" pitchFamily="49" charset="-122"/>
            </a:endParaRPr>
          </a:p>
        </p:txBody>
      </p:sp>
      <p:sp>
        <p:nvSpPr>
          <p:cNvPr id="58488" name="Text Box 245"/>
          <p:cNvSpPr txBox="1"/>
          <p:nvPr/>
        </p:nvSpPr>
        <p:spPr>
          <a:xfrm>
            <a:off x="5808663" y="3716338"/>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b4</a:t>
            </a:r>
            <a:endParaRPr lang="zh-CN" altLang="en-US" sz="2000" baseline="-25000" dirty="0">
              <a:solidFill>
                <a:srgbClr val="000099"/>
              </a:solidFill>
              <a:latin typeface="Arial" panose="020B0604020202020204" pitchFamily="34" charset="0"/>
              <a:ea typeface="黑体" panose="02010609060101010101" pitchFamily="49" charset="-122"/>
            </a:endParaRPr>
          </a:p>
        </p:txBody>
      </p:sp>
      <p:graphicFrame>
        <p:nvGraphicFramePr>
          <p:cNvPr id="58370" name="Object 246"/>
          <p:cNvGraphicFramePr>
            <a:graphicFrameLocks/>
          </p:cNvGraphicFramePr>
          <p:nvPr/>
        </p:nvGraphicFramePr>
        <p:xfrm>
          <a:off x="6305550" y="2408238"/>
          <a:ext cx="558800" cy="228600"/>
        </p:xfrm>
        <a:graphic>
          <a:graphicData uri="http://schemas.openxmlformats.org/presentationml/2006/ole">
            <p:oleObj spid="_x0000_s219152" r:id="rId3" imgW="558800" imgH="228600" progId="Equation.DSMT4">
              <p:embed/>
            </p:oleObj>
          </a:graphicData>
        </a:graphic>
      </p:graphicFrame>
      <p:graphicFrame>
        <p:nvGraphicFramePr>
          <p:cNvPr id="58371" name="Object 247"/>
          <p:cNvGraphicFramePr>
            <a:graphicFrameLocks/>
          </p:cNvGraphicFramePr>
          <p:nvPr>
            <p:ph sz="quarter" idx="1"/>
          </p:nvPr>
        </p:nvGraphicFramePr>
        <p:xfrm>
          <a:off x="6326188" y="5013325"/>
          <a:ext cx="558800" cy="228600"/>
        </p:xfrm>
        <a:graphic>
          <a:graphicData uri="http://schemas.openxmlformats.org/presentationml/2006/ole">
            <p:oleObj spid="_x0000_s219151" r:id="rId4" imgW="558800" imgH="228600" progId="Equation.DSMT4">
              <p:embed/>
            </p:oleObj>
          </a:graphicData>
        </a:graphic>
      </p:graphicFrame>
      <p:graphicFrame>
        <p:nvGraphicFramePr>
          <p:cNvPr id="58372" name="Object 253"/>
          <p:cNvGraphicFramePr>
            <a:graphicFrameLocks/>
          </p:cNvGraphicFramePr>
          <p:nvPr>
            <p:ph sz="quarter" idx="2"/>
          </p:nvPr>
        </p:nvGraphicFramePr>
        <p:xfrm>
          <a:off x="7092950" y="2420938"/>
          <a:ext cx="576263" cy="236537"/>
        </p:xfrm>
        <a:graphic>
          <a:graphicData uri="http://schemas.openxmlformats.org/presentationml/2006/ole">
            <p:oleObj spid="_x0000_s219150" r:id="rId5" imgW="558800" imgH="228600" progId="Equation.DSMT4">
              <p:embed/>
            </p:oleObj>
          </a:graphicData>
        </a:graphic>
      </p:graphicFrame>
      <p:graphicFrame>
        <p:nvGraphicFramePr>
          <p:cNvPr id="58373" name="Object 256"/>
          <p:cNvGraphicFramePr>
            <a:graphicFrameLocks/>
          </p:cNvGraphicFramePr>
          <p:nvPr>
            <p:ph sz="quarter" idx="3"/>
          </p:nvPr>
        </p:nvGraphicFramePr>
        <p:xfrm>
          <a:off x="8040688" y="1900238"/>
          <a:ext cx="647700" cy="258762"/>
        </p:xfrm>
        <a:graphic>
          <a:graphicData uri="http://schemas.openxmlformats.org/presentationml/2006/ole">
            <p:oleObj spid="_x0000_s219149" r:id="rId6" imgW="571252" imgH="228501" progId="Equation.DSMT4">
              <p:embed/>
            </p:oleObj>
          </a:graphicData>
        </a:graphic>
      </p:graphicFrame>
      <p:graphicFrame>
        <p:nvGraphicFramePr>
          <p:cNvPr id="58374" name="Object 252"/>
          <p:cNvGraphicFramePr>
            <a:graphicFrameLocks/>
          </p:cNvGraphicFramePr>
          <p:nvPr/>
        </p:nvGraphicFramePr>
        <p:xfrm>
          <a:off x="6351588" y="2852738"/>
          <a:ext cx="457200" cy="228600"/>
        </p:xfrm>
        <a:graphic>
          <a:graphicData uri="http://schemas.openxmlformats.org/presentationml/2006/ole">
            <p:oleObj spid="_x0000_s219148" r:id="rId7" imgW="457200" imgH="228600" progId="Equation.DSMT4">
              <p:embed/>
            </p:oleObj>
          </a:graphicData>
        </a:graphic>
      </p:graphicFrame>
      <p:graphicFrame>
        <p:nvGraphicFramePr>
          <p:cNvPr id="58375" name="Object 259"/>
          <p:cNvGraphicFramePr>
            <a:graphicFrameLocks/>
          </p:cNvGraphicFramePr>
          <p:nvPr>
            <p:ph sz="quarter" idx="4"/>
          </p:nvPr>
        </p:nvGraphicFramePr>
        <p:xfrm>
          <a:off x="6384925" y="4640263"/>
          <a:ext cx="457200" cy="228600"/>
        </p:xfrm>
        <a:graphic>
          <a:graphicData uri="http://schemas.openxmlformats.org/presentationml/2006/ole">
            <p:oleObj spid="_x0000_s219147" r:id="rId8" imgW="457200" imgH="228600" progId="Equation.DSMT4">
              <p:embed/>
            </p:oleObj>
          </a:graphicData>
        </a:graphic>
      </p:graphicFrame>
      <p:graphicFrame>
        <p:nvGraphicFramePr>
          <p:cNvPr id="58376" name="Object 262"/>
          <p:cNvGraphicFramePr>
            <a:graphicFrameLocks/>
          </p:cNvGraphicFramePr>
          <p:nvPr/>
        </p:nvGraphicFramePr>
        <p:xfrm>
          <a:off x="6359525" y="3284538"/>
          <a:ext cx="469900" cy="215900"/>
        </p:xfrm>
        <a:graphic>
          <a:graphicData uri="http://schemas.openxmlformats.org/presentationml/2006/ole">
            <p:oleObj spid="_x0000_s219146" r:id="rId9" imgW="469289" imgH="215619" progId="Equation.DSMT4">
              <p:embed/>
            </p:oleObj>
          </a:graphicData>
        </a:graphic>
      </p:graphicFrame>
      <p:graphicFrame>
        <p:nvGraphicFramePr>
          <p:cNvPr id="58377" name="Object 263"/>
          <p:cNvGraphicFramePr>
            <a:graphicFrameLocks/>
          </p:cNvGraphicFramePr>
          <p:nvPr/>
        </p:nvGraphicFramePr>
        <p:xfrm>
          <a:off x="6372225" y="3730625"/>
          <a:ext cx="457200" cy="215900"/>
        </p:xfrm>
        <a:graphic>
          <a:graphicData uri="http://schemas.openxmlformats.org/presentationml/2006/ole">
            <p:oleObj spid="_x0000_s219145" r:id="rId10" imgW="456605" imgH="215619" progId="Equation.DSMT4">
              <p:embed/>
            </p:oleObj>
          </a:graphicData>
        </a:graphic>
      </p:graphicFrame>
      <p:graphicFrame>
        <p:nvGraphicFramePr>
          <p:cNvPr id="58378" name="Object 264"/>
          <p:cNvGraphicFramePr>
            <a:graphicFrameLocks/>
          </p:cNvGraphicFramePr>
          <p:nvPr/>
        </p:nvGraphicFramePr>
        <p:xfrm>
          <a:off x="6364288" y="4149725"/>
          <a:ext cx="469900" cy="215900"/>
        </p:xfrm>
        <a:graphic>
          <a:graphicData uri="http://schemas.openxmlformats.org/presentationml/2006/ole">
            <p:oleObj spid="_x0000_s219144" r:id="rId11" imgW="469289" imgH="215619" progId="Equation.DSMT4">
              <p:embed/>
            </p:oleObj>
          </a:graphicData>
        </a:graphic>
      </p:graphicFrame>
      <p:graphicFrame>
        <p:nvGraphicFramePr>
          <p:cNvPr id="58379" name="Object 265"/>
          <p:cNvGraphicFramePr>
            <a:graphicFrameLocks/>
          </p:cNvGraphicFramePr>
          <p:nvPr/>
        </p:nvGraphicFramePr>
        <p:xfrm>
          <a:off x="7177088" y="2916238"/>
          <a:ext cx="576262" cy="236537"/>
        </p:xfrm>
        <a:graphic>
          <a:graphicData uri="http://schemas.openxmlformats.org/presentationml/2006/ole">
            <p:oleObj spid="_x0000_s219143" r:id="rId12" imgW="558800" imgH="228600" progId="Equation.DSMT4">
              <p:embed/>
            </p:oleObj>
          </a:graphicData>
        </a:graphic>
      </p:graphicFrame>
      <p:graphicFrame>
        <p:nvGraphicFramePr>
          <p:cNvPr id="58380" name="Object 266"/>
          <p:cNvGraphicFramePr>
            <a:graphicFrameLocks/>
          </p:cNvGraphicFramePr>
          <p:nvPr/>
        </p:nvGraphicFramePr>
        <p:xfrm>
          <a:off x="7105650" y="5267325"/>
          <a:ext cx="576263" cy="236538"/>
        </p:xfrm>
        <a:graphic>
          <a:graphicData uri="http://schemas.openxmlformats.org/presentationml/2006/ole">
            <p:oleObj spid="_x0000_s219142" r:id="rId13" imgW="558800" imgH="228600" progId="Equation.DSMT4">
              <p:embed/>
            </p:oleObj>
          </a:graphicData>
        </a:graphic>
      </p:graphicFrame>
      <p:graphicFrame>
        <p:nvGraphicFramePr>
          <p:cNvPr id="58381" name="Object 267"/>
          <p:cNvGraphicFramePr>
            <a:graphicFrameLocks/>
          </p:cNvGraphicFramePr>
          <p:nvPr/>
        </p:nvGraphicFramePr>
        <p:xfrm>
          <a:off x="7273925" y="4560888"/>
          <a:ext cx="576263" cy="236537"/>
        </p:xfrm>
        <a:graphic>
          <a:graphicData uri="http://schemas.openxmlformats.org/presentationml/2006/ole">
            <p:oleObj spid="_x0000_s219141" r:id="rId14" imgW="558800" imgH="228600" progId="Equation.DSMT4">
              <p:embed/>
            </p:oleObj>
          </a:graphicData>
        </a:graphic>
      </p:graphicFrame>
      <p:graphicFrame>
        <p:nvGraphicFramePr>
          <p:cNvPr id="58382" name="Object 268"/>
          <p:cNvGraphicFramePr>
            <a:graphicFrameLocks/>
          </p:cNvGraphicFramePr>
          <p:nvPr/>
        </p:nvGraphicFramePr>
        <p:xfrm>
          <a:off x="8113713" y="5876925"/>
          <a:ext cx="647700" cy="258763"/>
        </p:xfrm>
        <a:graphic>
          <a:graphicData uri="http://schemas.openxmlformats.org/presentationml/2006/ole">
            <p:oleObj spid="_x0000_s219140" r:id="rId15" imgW="571252" imgH="228501" progId="Equation.DSMT4">
              <p:embed/>
            </p:oleObj>
          </a:graphicData>
        </a:graphic>
      </p:graphicFrame>
      <p:graphicFrame>
        <p:nvGraphicFramePr>
          <p:cNvPr id="58383" name="Object 269"/>
          <p:cNvGraphicFramePr>
            <a:graphicFrameLocks/>
          </p:cNvGraphicFramePr>
          <p:nvPr/>
        </p:nvGraphicFramePr>
        <p:xfrm>
          <a:off x="8040688" y="2700338"/>
          <a:ext cx="661987" cy="258762"/>
        </p:xfrm>
        <a:graphic>
          <a:graphicData uri="http://schemas.openxmlformats.org/presentationml/2006/ole">
            <p:oleObj spid="_x0000_s219139" r:id="rId16" imgW="583947" imgH="228501" progId="Equation.DSMT4">
              <p:embed/>
            </p:oleObj>
          </a:graphicData>
        </a:graphic>
      </p:graphicFrame>
      <p:graphicFrame>
        <p:nvGraphicFramePr>
          <p:cNvPr id="58384" name="Object 270"/>
          <p:cNvGraphicFramePr>
            <a:graphicFrameLocks/>
          </p:cNvGraphicFramePr>
          <p:nvPr/>
        </p:nvGraphicFramePr>
        <p:xfrm>
          <a:off x="8099425" y="5157788"/>
          <a:ext cx="661988" cy="258762"/>
        </p:xfrm>
        <a:graphic>
          <a:graphicData uri="http://schemas.openxmlformats.org/presentationml/2006/ole">
            <p:oleObj spid="_x0000_s219138" r:id="rId17" imgW="583947" imgH="228501" progId="Equation.DSMT4">
              <p:embed/>
            </p:oleObj>
          </a:graphicData>
        </a:graphic>
      </p:graphicFrame>
      <p:sp>
        <p:nvSpPr>
          <p:cNvPr id="58489" name="Text Box 271"/>
          <p:cNvSpPr txBox="1"/>
          <p:nvPr/>
        </p:nvSpPr>
        <p:spPr>
          <a:xfrm>
            <a:off x="8572500" y="1471613"/>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8</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0" name="Text Box 272"/>
          <p:cNvSpPr txBox="1"/>
          <p:nvPr/>
        </p:nvSpPr>
        <p:spPr>
          <a:xfrm>
            <a:off x="8558213" y="230187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7</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1" name="Text Box 273"/>
          <p:cNvSpPr txBox="1"/>
          <p:nvPr/>
        </p:nvSpPr>
        <p:spPr>
          <a:xfrm>
            <a:off x="8545513" y="304323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6</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2" name="Text Box 274"/>
          <p:cNvSpPr txBox="1"/>
          <p:nvPr/>
        </p:nvSpPr>
        <p:spPr>
          <a:xfrm>
            <a:off x="8532813" y="38957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10</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3" name="Text Box 275"/>
          <p:cNvSpPr txBox="1"/>
          <p:nvPr/>
        </p:nvSpPr>
        <p:spPr>
          <a:xfrm>
            <a:off x="8570913" y="62753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11</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4" name="Text Box 276"/>
          <p:cNvSpPr txBox="1"/>
          <p:nvPr/>
        </p:nvSpPr>
        <p:spPr>
          <a:xfrm>
            <a:off x="8558213" y="5503863"/>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12</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5" name="Text Box 277"/>
          <p:cNvSpPr txBox="1"/>
          <p:nvPr/>
        </p:nvSpPr>
        <p:spPr>
          <a:xfrm>
            <a:off x="8520113" y="4708525"/>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13</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6" name="Text Box 278"/>
          <p:cNvSpPr txBox="1"/>
          <p:nvPr/>
        </p:nvSpPr>
        <p:spPr>
          <a:xfrm>
            <a:off x="4000500" y="1200150"/>
            <a:ext cx="536575" cy="363538"/>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9</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7" name="Text Box 279"/>
          <p:cNvSpPr txBox="1"/>
          <p:nvPr/>
        </p:nvSpPr>
        <p:spPr>
          <a:xfrm>
            <a:off x="4008438" y="6072188"/>
            <a:ext cx="536575" cy="363537"/>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3</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498" name="Text Box 319"/>
          <p:cNvSpPr txBox="1"/>
          <p:nvPr/>
        </p:nvSpPr>
        <p:spPr>
          <a:xfrm>
            <a:off x="5813425" y="2840038"/>
            <a:ext cx="536575" cy="3635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a3</a:t>
            </a:r>
          </a:p>
        </p:txBody>
      </p:sp>
      <p:grpSp>
        <p:nvGrpSpPr>
          <p:cNvPr id="8" name="Group 324"/>
          <p:cNvGrpSpPr/>
          <p:nvPr/>
        </p:nvGrpSpPr>
        <p:grpSpPr>
          <a:xfrm>
            <a:off x="539750" y="2420938"/>
            <a:ext cx="2663825" cy="2371725"/>
            <a:chOff x="249" y="1661"/>
            <a:chExt cx="1678" cy="1494"/>
          </a:xfrm>
        </p:grpSpPr>
        <p:sp>
          <p:nvSpPr>
            <p:cNvPr id="58517" name="Text Box 240"/>
            <p:cNvSpPr txBox="1"/>
            <p:nvPr/>
          </p:nvSpPr>
          <p:spPr>
            <a:xfrm>
              <a:off x="1111" y="2611"/>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a3</a:t>
              </a:r>
            </a:p>
          </p:txBody>
        </p:sp>
        <p:sp>
          <p:nvSpPr>
            <p:cNvPr id="58518" name="Line 283"/>
            <p:cNvSpPr/>
            <p:nvPr/>
          </p:nvSpPr>
          <p:spPr>
            <a:xfrm>
              <a:off x="521" y="1707"/>
              <a:ext cx="0" cy="1406"/>
            </a:xfrm>
            <a:prstGeom prst="line">
              <a:avLst/>
            </a:prstGeom>
            <a:ln w="19050" cap="flat" cmpd="sng">
              <a:solidFill>
                <a:schemeClr val="tx1"/>
              </a:solidFill>
              <a:prstDash val="solid"/>
              <a:headEnd type="none" w="med" len="med"/>
              <a:tailEnd type="none" w="med" len="med"/>
            </a:ln>
          </p:spPr>
        </p:sp>
        <p:sp>
          <p:nvSpPr>
            <p:cNvPr id="58519" name="Line 284"/>
            <p:cNvSpPr/>
            <p:nvPr/>
          </p:nvSpPr>
          <p:spPr>
            <a:xfrm>
              <a:off x="249" y="1955"/>
              <a:ext cx="1452" cy="0"/>
            </a:xfrm>
            <a:prstGeom prst="line">
              <a:avLst/>
            </a:prstGeom>
            <a:ln w="19050" cap="flat" cmpd="sng">
              <a:solidFill>
                <a:schemeClr val="tx1"/>
              </a:solidFill>
              <a:prstDash val="solid"/>
              <a:headEnd type="none" w="med" len="med"/>
              <a:tailEnd type="none" w="med" len="med"/>
            </a:ln>
          </p:spPr>
        </p:sp>
        <p:sp>
          <p:nvSpPr>
            <p:cNvPr id="58520" name="Text Box 285"/>
            <p:cNvSpPr txBox="1"/>
            <p:nvPr/>
          </p:nvSpPr>
          <p:spPr>
            <a:xfrm>
              <a:off x="297" y="1710"/>
              <a:ext cx="224" cy="269"/>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K</a:t>
              </a:r>
              <a:r>
                <a:rPr lang="en-US" altLang="zh-CN" sz="2000" baseline="-25000" dirty="0">
                  <a:solidFill>
                    <a:srgbClr val="CC0066"/>
                  </a:solidFill>
                  <a:latin typeface="Arial" panose="020B0604020202020204" pitchFamily="34" charset="0"/>
                  <a:ea typeface="黑体" panose="02010609060101010101" pitchFamily="49" charset="-122"/>
                </a:rPr>
                <a:t>f1</a:t>
              </a:r>
              <a:endParaRPr lang="zh-CN" altLang="en-US" sz="2000" baseline="-25000" dirty="0">
                <a:solidFill>
                  <a:srgbClr val="CC0066"/>
                </a:solidFill>
                <a:latin typeface="Arial" panose="020B0604020202020204" pitchFamily="34" charset="0"/>
                <a:ea typeface="黑体" panose="02010609060101010101" pitchFamily="49" charset="-122"/>
              </a:endParaRPr>
            </a:p>
          </p:txBody>
        </p:sp>
        <p:sp>
          <p:nvSpPr>
            <p:cNvPr id="58521" name="Text Box 286"/>
            <p:cNvSpPr txBox="1"/>
            <p:nvPr/>
          </p:nvSpPr>
          <p:spPr>
            <a:xfrm>
              <a:off x="339" y="207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22" name="Text Box 287"/>
            <p:cNvSpPr txBox="1"/>
            <p:nvPr/>
          </p:nvSpPr>
          <p:spPr>
            <a:xfrm>
              <a:off x="339" y="234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2</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523" name="Text Box 288"/>
            <p:cNvSpPr txBox="1"/>
            <p:nvPr/>
          </p:nvSpPr>
          <p:spPr>
            <a:xfrm>
              <a:off x="339" y="261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5</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524" name="Text Box 289"/>
            <p:cNvSpPr txBox="1"/>
            <p:nvPr/>
          </p:nvSpPr>
          <p:spPr>
            <a:xfrm>
              <a:off x="294" y="288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10</a:t>
              </a:r>
              <a:r>
                <a:rPr lang="en-US" altLang="zh-CN" sz="2000" i="1" dirty="0">
                  <a:solidFill>
                    <a:srgbClr val="000099"/>
                  </a:solidFill>
                  <a:latin typeface="Arial" panose="020B0604020202020204" pitchFamily="34" charset="0"/>
                  <a:ea typeface="黑体" panose="02010609060101010101" pitchFamily="49" charset="-122"/>
                </a:rPr>
                <a:t> </a:t>
              </a:r>
              <a:endParaRPr lang="en-US" altLang="zh-CN" sz="2000" baseline="-25000" dirty="0">
                <a:solidFill>
                  <a:srgbClr val="000099"/>
                </a:solidFill>
                <a:latin typeface="Arial" panose="020B0604020202020204" pitchFamily="34" charset="0"/>
                <a:ea typeface="黑体" panose="02010609060101010101" pitchFamily="49" charset="-122"/>
              </a:endParaRPr>
            </a:p>
          </p:txBody>
        </p:sp>
        <p:sp>
          <p:nvSpPr>
            <p:cNvPr id="58525" name="Text Box 291"/>
            <p:cNvSpPr txBox="1"/>
            <p:nvPr/>
          </p:nvSpPr>
          <p:spPr>
            <a:xfrm>
              <a:off x="611" y="207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26" name="Text Box 292"/>
            <p:cNvSpPr txBox="1"/>
            <p:nvPr/>
          </p:nvSpPr>
          <p:spPr>
            <a:xfrm>
              <a:off x="839" y="2070"/>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27" name="Text Box 297"/>
            <p:cNvSpPr txBox="1"/>
            <p:nvPr/>
          </p:nvSpPr>
          <p:spPr>
            <a:xfrm>
              <a:off x="839" y="233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endParaRPr lang="en-US" altLang="zh-CN" sz="2000" baseline="-25000" dirty="0">
                <a:latin typeface="Arial" panose="020B0604020202020204" pitchFamily="34" charset="0"/>
                <a:ea typeface="黑体" panose="02010609060101010101" pitchFamily="49" charset="-122"/>
              </a:endParaRPr>
            </a:p>
          </p:txBody>
        </p:sp>
        <p:sp>
          <p:nvSpPr>
            <p:cNvPr id="58528" name="Text Box 298"/>
            <p:cNvSpPr txBox="1"/>
            <p:nvPr/>
          </p:nvSpPr>
          <p:spPr>
            <a:xfrm>
              <a:off x="612" y="2345"/>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29" name="Text Box 299"/>
            <p:cNvSpPr txBox="1"/>
            <p:nvPr/>
          </p:nvSpPr>
          <p:spPr>
            <a:xfrm>
              <a:off x="612" y="261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0</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30" name="Text Box 302"/>
            <p:cNvSpPr txBox="1"/>
            <p:nvPr/>
          </p:nvSpPr>
          <p:spPr>
            <a:xfrm>
              <a:off x="839" y="2614"/>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31" name="Text Box 303"/>
            <p:cNvSpPr txBox="1"/>
            <p:nvPr/>
          </p:nvSpPr>
          <p:spPr>
            <a:xfrm>
              <a:off x="612" y="288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32" name="Text Box 304"/>
            <p:cNvSpPr txBox="1"/>
            <p:nvPr/>
          </p:nvSpPr>
          <p:spPr>
            <a:xfrm>
              <a:off x="839" y="2886"/>
              <a:ext cx="545" cy="26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1</a:t>
              </a:r>
              <a:r>
                <a:rPr lang="en-US" altLang="zh-CN" sz="2000" i="1" dirty="0">
                  <a:latin typeface="Arial" panose="020B0604020202020204" pitchFamily="34" charset="0"/>
                  <a:ea typeface="黑体" panose="02010609060101010101" pitchFamily="49" charset="-122"/>
                </a:rPr>
                <a:t> </a:t>
              </a:r>
              <a:endParaRPr lang="en-US" altLang="zh-CN" sz="2000" baseline="-25000" dirty="0">
                <a:latin typeface="Arial" panose="020B0604020202020204" pitchFamily="34" charset="0"/>
                <a:ea typeface="黑体" panose="02010609060101010101" pitchFamily="49" charset="-122"/>
              </a:endParaRPr>
            </a:p>
          </p:txBody>
        </p:sp>
        <p:sp>
          <p:nvSpPr>
            <p:cNvPr id="58533" name="Line 311"/>
            <p:cNvSpPr/>
            <p:nvPr/>
          </p:nvSpPr>
          <p:spPr>
            <a:xfrm>
              <a:off x="1020" y="1706"/>
              <a:ext cx="0" cy="1407"/>
            </a:xfrm>
            <a:prstGeom prst="line">
              <a:avLst/>
            </a:prstGeom>
            <a:ln w="19050" cap="flat" cmpd="sng">
              <a:solidFill>
                <a:schemeClr val="tx1"/>
              </a:solidFill>
              <a:prstDash val="solid"/>
              <a:headEnd type="none" w="med" len="med"/>
              <a:tailEnd type="none" w="med" len="med"/>
            </a:ln>
          </p:spPr>
        </p:sp>
        <p:sp>
          <p:nvSpPr>
            <p:cNvPr id="58534" name="Text Box 312"/>
            <p:cNvSpPr txBox="1"/>
            <p:nvPr/>
          </p:nvSpPr>
          <p:spPr>
            <a:xfrm>
              <a:off x="793" y="1706"/>
              <a:ext cx="338" cy="229"/>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D</a:t>
              </a:r>
              <a:r>
                <a:rPr lang="en-US" altLang="zh-CN" sz="2000" baseline="-25000" dirty="0">
                  <a:solidFill>
                    <a:srgbClr val="FF0000"/>
                  </a:solidFill>
                  <a:latin typeface="Arial" panose="020B0604020202020204" pitchFamily="34" charset="0"/>
                  <a:ea typeface="黑体" panose="02010609060101010101" pitchFamily="49" charset="-122"/>
                </a:rPr>
                <a:t>1</a:t>
              </a:r>
              <a:endParaRPr lang="zh-CN" altLang="en-US" sz="2000" baseline="-25000" dirty="0">
                <a:solidFill>
                  <a:srgbClr val="FF0000"/>
                </a:solidFill>
                <a:latin typeface="Arial" panose="020B0604020202020204" pitchFamily="34" charset="0"/>
                <a:ea typeface="黑体" panose="02010609060101010101" pitchFamily="49" charset="-122"/>
              </a:endParaRPr>
            </a:p>
          </p:txBody>
        </p:sp>
        <p:sp>
          <p:nvSpPr>
            <p:cNvPr id="58535" name="Text Box 313"/>
            <p:cNvSpPr txBox="1"/>
            <p:nvPr/>
          </p:nvSpPr>
          <p:spPr>
            <a:xfrm>
              <a:off x="567" y="1706"/>
              <a:ext cx="338" cy="229"/>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D</a:t>
              </a:r>
              <a:r>
                <a:rPr lang="en-US" altLang="zh-CN" sz="2000" baseline="-25000" dirty="0">
                  <a:solidFill>
                    <a:srgbClr val="FF0000"/>
                  </a:solidFill>
                  <a:latin typeface="Arial" panose="020B0604020202020204" pitchFamily="34" charset="0"/>
                  <a:ea typeface="黑体" panose="02010609060101010101" pitchFamily="49" charset="-122"/>
                </a:rPr>
                <a:t>0</a:t>
              </a:r>
              <a:endParaRPr lang="zh-CN" altLang="en-US" sz="2000" baseline="-25000" dirty="0">
                <a:solidFill>
                  <a:srgbClr val="FF0000"/>
                </a:solidFill>
                <a:latin typeface="Arial" panose="020B0604020202020204" pitchFamily="34" charset="0"/>
                <a:ea typeface="黑体" panose="02010609060101010101" pitchFamily="49" charset="-122"/>
              </a:endParaRPr>
            </a:p>
          </p:txBody>
        </p:sp>
        <p:sp>
          <p:nvSpPr>
            <p:cNvPr id="58536" name="Text Box 315"/>
            <p:cNvSpPr txBox="1"/>
            <p:nvPr/>
          </p:nvSpPr>
          <p:spPr>
            <a:xfrm>
              <a:off x="1020" y="1661"/>
              <a:ext cx="907" cy="268"/>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000" dirty="0">
                  <a:latin typeface="Arial" panose="020B0604020202020204" pitchFamily="34" charset="0"/>
                  <a:ea typeface="黑体" panose="02010609060101010101" pitchFamily="49" charset="-122"/>
                </a:rPr>
                <a:t>闭合开关</a:t>
              </a:r>
              <a:endParaRPr lang="en-US" altLang="zh-CN" sz="2000" dirty="0">
                <a:latin typeface="Arial" panose="020B0604020202020204" pitchFamily="34" charset="0"/>
                <a:ea typeface="黑体" panose="02010609060101010101" pitchFamily="49" charset="-122"/>
              </a:endParaRPr>
            </a:p>
          </p:txBody>
        </p:sp>
        <p:sp>
          <p:nvSpPr>
            <p:cNvPr id="58537" name="Text Box 316"/>
            <p:cNvSpPr txBox="1"/>
            <p:nvPr/>
          </p:nvSpPr>
          <p:spPr>
            <a:xfrm>
              <a:off x="1111" y="2067"/>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a1</a:t>
              </a:r>
              <a:endParaRPr lang="zh-CN" altLang="en-US" sz="2000" baseline="-25000" dirty="0">
                <a:latin typeface="Arial" panose="020B0604020202020204" pitchFamily="34" charset="0"/>
                <a:ea typeface="黑体" panose="02010609060101010101" pitchFamily="49" charset="-122"/>
              </a:endParaRPr>
            </a:p>
          </p:txBody>
        </p:sp>
        <p:sp>
          <p:nvSpPr>
            <p:cNvPr id="58538" name="Text Box 317"/>
            <p:cNvSpPr txBox="1"/>
            <p:nvPr/>
          </p:nvSpPr>
          <p:spPr>
            <a:xfrm>
              <a:off x="1429" y="2069"/>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b1</a:t>
              </a:r>
              <a:endParaRPr lang="zh-CN" altLang="en-US" sz="2000" baseline="-25000" dirty="0">
                <a:latin typeface="Arial" panose="020B0604020202020204" pitchFamily="34" charset="0"/>
                <a:ea typeface="黑体" panose="02010609060101010101" pitchFamily="49" charset="-122"/>
              </a:endParaRPr>
            </a:p>
          </p:txBody>
        </p:sp>
        <p:sp>
          <p:nvSpPr>
            <p:cNvPr id="58539" name="Text Box 318"/>
            <p:cNvSpPr txBox="1"/>
            <p:nvPr/>
          </p:nvSpPr>
          <p:spPr>
            <a:xfrm>
              <a:off x="1098" y="2304"/>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a2</a:t>
              </a:r>
              <a:endParaRPr lang="zh-CN" altLang="en-US" sz="2000" baseline="-25000" dirty="0">
                <a:latin typeface="Arial" panose="020B0604020202020204" pitchFamily="34" charset="0"/>
                <a:ea typeface="黑体" panose="02010609060101010101" pitchFamily="49" charset="-122"/>
              </a:endParaRPr>
            </a:p>
          </p:txBody>
        </p:sp>
        <p:sp>
          <p:nvSpPr>
            <p:cNvPr id="58540" name="Text Box 320"/>
            <p:cNvSpPr txBox="1"/>
            <p:nvPr/>
          </p:nvSpPr>
          <p:spPr>
            <a:xfrm>
              <a:off x="1429" y="2339"/>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b2</a:t>
              </a:r>
              <a:endParaRPr lang="zh-CN" altLang="en-US" sz="2000" baseline="-25000" dirty="0">
                <a:latin typeface="Arial" panose="020B0604020202020204" pitchFamily="34" charset="0"/>
                <a:ea typeface="黑体" panose="02010609060101010101" pitchFamily="49" charset="-122"/>
              </a:endParaRPr>
            </a:p>
          </p:txBody>
        </p:sp>
        <p:sp>
          <p:nvSpPr>
            <p:cNvPr id="58541" name="Text Box 321"/>
            <p:cNvSpPr txBox="1"/>
            <p:nvPr/>
          </p:nvSpPr>
          <p:spPr>
            <a:xfrm>
              <a:off x="1458" y="2614"/>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b3</a:t>
              </a:r>
              <a:endParaRPr lang="zh-CN" altLang="en-US" sz="2000" baseline="-25000" dirty="0">
                <a:latin typeface="Arial" panose="020B0604020202020204" pitchFamily="34" charset="0"/>
                <a:ea typeface="黑体" panose="02010609060101010101" pitchFamily="49" charset="-122"/>
              </a:endParaRPr>
            </a:p>
          </p:txBody>
        </p:sp>
        <p:sp>
          <p:nvSpPr>
            <p:cNvPr id="58542" name="Text Box 322"/>
            <p:cNvSpPr txBox="1"/>
            <p:nvPr/>
          </p:nvSpPr>
          <p:spPr>
            <a:xfrm>
              <a:off x="1111" y="2884"/>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a4</a:t>
              </a:r>
              <a:endParaRPr lang="zh-CN" altLang="en-US" sz="2000" baseline="-25000" dirty="0">
                <a:latin typeface="Arial" panose="020B0604020202020204" pitchFamily="34" charset="0"/>
                <a:ea typeface="黑体" panose="02010609060101010101" pitchFamily="49" charset="-122"/>
              </a:endParaRPr>
            </a:p>
          </p:txBody>
        </p:sp>
        <p:sp>
          <p:nvSpPr>
            <p:cNvPr id="58543" name="Text Box 323"/>
            <p:cNvSpPr txBox="1"/>
            <p:nvPr/>
          </p:nvSpPr>
          <p:spPr>
            <a:xfrm>
              <a:off x="1453" y="2884"/>
              <a:ext cx="338" cy="22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S</a:t>
              </a:r>
              <a:r>
                <a:rPr lang="en-US" altLang="zh-CN" sz="2000" baseline="-25000" dirty="0">
                  <a:latin typeface="Arial" panose="020B0604020202020204" pitchFamily="34" charset="0"/>
                  <a:ea typeface="黑体" panose="02010609060101010101" pitchFamily="49" charset="-122"/>
                </a:rPr>
                <a:t>b4</a:t>
              </a:r>
              <a:endParaRPr lang="zh-CN" altLang="en-US" sz="2000" baseline="-25000" dirty="0">
                <a:latin typeface="Arial" panose="020B0604020202020204" pitchFamily="34" charset="0"/>
                <a:ea typeface="黑体" panose="02010609060101010101" pitchFamily="49" charset="-122"/>
              </a:endParaRPr>
            </a:p>
          </p:txBody>
        </p:sp>
      </p:grpSp>
      <p:grpSp>
        <p:nvGrpSpPr>
          <p:cNvPr id="9" name="Group 327"/>
          <p:cNvGrpSpPr/>
          <p:nvPr/>
        </p:nvGrpSpPr>
        <p:grpSpPr>
          <a:xfrm>
            <a:off x="692150" y="5013325"/>
            <a:ext cx="2871788" cy="1284288"/>
            <a:chOff x="436" y="3158"/>
            <a:chExt cx="1809" cy="809"/>
          </a:xfrm>
        </p:grpSpPr>
        <p:graphicFrame>
          <p:nvGraphicFramePr>
            <p:cNvPr id="58385" name="Object 325"/>
            <p:cNvGraphicFramePr>
              <a:graphicFrameLocks/>
            </p:cNvGraphicFramePr>
            <p:nvPr/>
          </p:nvGraphicFramePr>
          <p:xfrm>
            <a:off x="436" y="3158"/>
            <a:ext cx="1446" cy="517"/>
          </p:xfrm>
          <a:graphic>
            <a:graphicData uri="http://schemas.openxmlformats.org/presentationml/2006/ole">
              <p:oleObj spid="_x0000_s219137" r:id="rId18" imgW="1739145" imgH="622030" progId="Equation.DSMT4">
                <p:embed/>
              </p:oleObj>
            </a:graphicData>
          </a:graphic>
        </p:graphicFrame>
        <p:sp>
          <p:nvSpPr>
            <p:cNvPr id="58516" name="Text Box 326"/>
            <p:cNvSpPr txBox="1"/>
            <p:nvPr/>
          </p:nvSpPr>
          <p:spPr>
            <a:xfrm>
              <a:off x="748" y="3657"/>
              <a:ext cx="1497"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solidFill>
                    <a:srgbClr val="FF0000"/>
                  </a:solidFill>
                  <a:latin typeface="Arial" panose="020B0604020202020204" pitchFamily="34" charset="0"/>
                  <a:ea typeface="黑体" panose="02010609060101010101" pitchFamily="49" charset="-122"/>
                </a:rPr>
                <a:t>=1</a:t>
              </a:r>
              <a:r>
                <a:rPr lang="zh-CN" altLang="en-US" sz="2400" dirty="0">
                  <a:solidFill>
                    <a:srgbClr val="FF0000"/>
                  </a:solidFill>
                  <a:latin typeface="Arial" panose="020B0604020202020204" pitchFamily="34" charset="0"/>
                  <a:ea typeface="黑体" panose="02010609060101010101" pitchFamily="49" charset="-122"/>
                </a:rPr>
                <a:t>，</a:t>
              </a:r>
              <a:r>
                <a:rPr lang="en-US" altLang="zh-CN" sz="2400" dirty="0">
                  <a:solidFill>
                    <a:srgbClr val="FF0000"/>
                  </a:solidFill>
                  <a:latin typeface="Arial" panose="020B0604020202020204" pitchFamily="34" charset="0"/>
                  <a:ea typeface="黑体" panose="02010609060101010101" pitchFamily="49" charset="-122"/>
                </a:rPr>
                <a:t>4</a:t>
              </a:r>
              <a:r>
                <a:rPr lang="zh-CN" altLang="en-US" sz="2400" dirty="0">
                  <a:solidFill>
                    <a:srgbClr val="FF0000"/>
                  </a:solidFill>
                  <a:latin typeface="Arial" panose="020B0604020202020204" pitchFamily="34" charset="0"/>
                  <a:ea typeface="黑体" panose="02010609060101010101" pitchFamily="49" charset="-122"/>
                </a:rPr>
                <a:t>，</a:t>
              </a:r>
              <a:r>
                <a:rPr lang="en-US" altLang="zh-CN" sz="2400" dirty="0">
                  <a:solidFill>
                    <a:srgbClr val="FF0000"/>
                  </a:solidFill>
                  <a:latin typeface="Arial" panose="020B0604020202020204" pitchFamily="34" charset="0"/>
                  <a:ea typeface="黑体" panose="02010609060101010101" pitchFamily="49" charset="-122"/>
                </a:rPr>
                <a:t>10</a:t>
              </a:r>
            </a:p>
          </p:txBody>
        </p:sp>
      </p:grpSp>
      <p:sp>
        <p:nvSpPr>
          <p:cNvPr id="58501" name="Rectangle 329"/>
          <p:cNvSpPr/>
          <p:nvPr/>
        </p:nvSpPr>
        <p:spPr>
          <a:xfrm rot="5400000">
            <a:off x="6102350" y="2513013"/>
            <a:ext cx="284163" cy="100012"/>
          </a:xfrm>
          <a:prstGeom prst="rect">
            <a:avLst/>
          </a:prstGeom>
          <a:solidFill>
            <a:srgbClr val="99FFCC"/>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2" name="Rectangle 330"/>
          <p:cNvSpPr/>
          <p:nvPr/>
        </p:nvSpPr>
        <p:spPr>
          <a:xfrm rot="5400000">
            <a:off x="6102350" y="2949575"/>
            <a:ext cx="284163" cy="100013"/>
          </a:xfrm>
          <a:prstGeom prst="rect">
            <a:avLst/>
          </a:prstGeom>
          <a:solidFill>
            <a:srgbClr val="99FFCC"/>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3" name="Rectangle 331"/>
          <p:cNvSpPr/>
          <p:nvPr/>
        </p:nvSpPr>
        <p:spPr>
          <a:xfrm rot="5400000">
            <a:off x="6096000" y="3381375"/>
            <a:ext cx="284163" cy="100013"/>
          </a:xfrm>
          <a:prstGeom prst="rect">
            <a:avLst/>
          </a:prstGeom>
          <a:solidFill>
            <a:srgbClr val="99FFCC"/>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4" name="Rectangle 332"/>
          <p:cNvSpPr/>
          <p:nvPr/>
        </p:nvSpPr>
        <p:spPr>
          <a:xfrm rot="5400000">
            <a:off x="6102350" y="3808413"/>
            <a:ext cx="284163" cy="100012"/>
          </a:xfrm>
          <a:prstGeom prst="rect">
            <a:avLst/>
          </a:prstGeom>
          <a:solidFill>
            <a:srgbClr val="99FFCC"/>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5" name="Rectangle 333"/>
          <p:cNvSpPr/>
          <p:nvPr/>
        </p:nvSpPr>
        <p:spPr>
          <a:xfrm rot="5400000">
            <a:off x="6096000" y="4241800"/>
            <a:ext cx="284163" cy="100013"/>
          </a:xfrm>
          <a:prstGeom prst="rect">
            <a:avLst/>
          </a:prstGeom>
          <a:solidFill>
            <a:srgbClr val="99FFCC"/>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6" name="Rectangle 334"/>
          <p:cNvSpPr/>
          <p:nvPr/>
        </p:nvSpPr>
        <p:spPr>
          <a:xfrm rot="5400000">
            <a:off x="6102350" y="4664075"/>
            <a:ext cx="284163" cy="100013"/>
          </a:xfrm>
          <a:prstGeom prst="rect">
            <a:avLst/>
          </a:prstGeom>
          <a:solidFill>
            <a:srgbClr val="99FFCC"/>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7" name="Rectangle 335"/>
          <p:cNvSpPr/>
          <p:nvPr/>
        </p:nvSpPr>
        <p:spPr>
          <a:xfrm rot="5400000">
            <a:off x="6110288" y="5108575"/>
            <a:ext cx="284162" cy="100013"/>
          </a:xfrm>
          <a:prstGeom prst="rect">
            <a:avLst/>
          </a:prstGeom>
          <a:solidFill>
            <a:srgbClr val="99FFCC"/>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8" name="Rectangle 354"/>
          <p:cNvSpPr/>
          <p:nvPr/>
        </p:nvSpPr>
        <p:spPr>
          <a:xfrm>
            <a:off x="7329488" y="3162300"/>
            <a:ext cx="307975" cy="106363"/>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09" name="Rectangle 355"/>
          <p:cNvSpPr/>
          <p:nvPr/>
        </p:nvSpPr>
        <p:spPr>
          <a:xfrm>
            <a:off x="7426325" y="4810125"/>
            <a:ext cx="307975" cy="106363"/>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10" name="Rectangle 356"/>
          <p:cNvSpPr/>
          <p:nvPr/>
        </p:nvSpPr>
        <p:spPr>
          <a:xfrm rot="-5400000">
            <a:off x="7793038" y="2794000"/>
            <a:ext cx="307975" cy="106363"/>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11" name="Rectangle 357"/>
          <p:cNvSpPr/>
          <p:nvPr/>
        </p:nvSpPr>
        <p:spPr>
          <a:xfrm rot="-5400000">
            <a:off x="7794625" y="2014538"/>
            <a:ext cx="307975" cy="106362"/>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12" name="Rectangle 358"/>
          <p:cNvSpPr/>
          <p:nvPr/>
        </p:nvSpPr>
        <p:spPr>
          <a:xfrm rot="-5400000">
            <a:off x="6870700" y="2519363"/>
            <a:ext cx="307975" cy="106362"/>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13" name="Rectangle 359"/>
          <p:cNvSpPr/>
          <p:nvPr/>
        </p:nvSpPr>
        <p:spPr>
          <a:xfrm rot="-5400000">
            <a:off x="7866063" y="5230813"/>
            <a:ext cx="307975" cy="106362"/>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14" name="Rectangle 360"/>
          <p:cNvSpPr/>
          <p:nvPr/>
        </p:nvSpPr>
        <p:spPr>
          <a:xfrm rot="-5400000">
            <a:off x="7866063" y="5956300"/>
            <a:ext cx="307975" cy="106363"/>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8515" name="Rectangle 361"/>
          <p:cNvSpPr/>
          <p:nvPr/>
        </p:nvSpPr>
        <p:spPr>
          <a:xfrm rot="-5400000">
            <a:off x="6872288" y="5329238"/>
            <a:ext cx="307975" cy="104775"/>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lide(fromBottom)">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lide(fromBottom)">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834" name="Rectangle 2"/>
          <p:cNvSpPr>
            <a:spLocks noGrp="1" noChangeArrowheads="1"/>
          </p:cNvSpPr>
          <p:nvPr>
            <p:ph type="title"/>
          </p:nvPr>
        </p:nvSpPr>
        <p:spPr>
          <a:xfrm>
            <a:off x="628650" y="1219111"/>
            <a:ext cx="7886700" cy="442822"/>
          </a:xfrm>
        </p:spPr>
        <p:txBody>
          <a:bodyPr>
            <a:normAutofit fontScale="90000"/>
          </a:bodyPr>
          <a:lstStyle/>
          <a:p>
            <a:r>
              <a:rPr lang="en-US" altLang="zh-CN" sz="3555" dirty="0">
                <a:solidFill>
                  <a:srgbClr val="008000"/>
                </a:solidFill>
                <a:latin typeface="Times New Roman" panose="02020603050405020304" pitchFamily="18" charset="0"/>
                <a:sym typeface="+mn-ea"/>
              </a:rPr>
              <a:t>2.2.11</a:t>
            </a:r>
            <a:r>
              <a:rPr lang="zh-CN" altLang="en-US" sz="3555" dirty="0">
                <a:solidFill>
                  <a:srgbClr val="008000"/>
                </a:solidFill>
                <a:latin typeface="Times New Roman" panose="02020603050405020304" pitchFamily="18" charset="0"/>
                <a:sym typeface="+mn-ea"/>
              </a:rPr>
              <a:t>  </a:t>
            </a:r>
            <a:r>
              <a:rPr lang="zh-CN" altLang="en-US" sz="3555" dirty="0">
                <a:solidFill>
                  <a:srgbClr val="008000"/>
                </a:solidFill>
                <a:latin typeface="黑体" panose="02010609060101010101" pitchFamily="49" charset="-122"/>
                <a:ea typeface="黑体" panose="02010609060101010101" pitchFamily="49" charset="-122"/>
                <a:sym typeface="+mn-ea"/>
              </a:rPr>
              <a:t>电流放大电路</a:t>
            </a:r>
            <a:endParaRPr lang="zh-CN" altLang="zh-CN" sz="3555" dirty="0">
              <a:solidFill>
                <a:srgbClr val="00B050"/>
              </a:solidFill>
              <a:latin typeface="黑体" panose="02010609060101010101" pitchFamily="49" charset="-122"/>
              <a:ea typeface="黑体" panose="02010609060101010101" pitchFamily="49" charset="-122"/>
              <a:cs typeface="黑体" panose="02010609060101010101" pitchFamily="49" charset="-122"/>
            </a:endParaRPr>
          </a:p>
        </p:txBody>
      </p:sp>
      <p:graphicFrame>
        <p:nvGraphicFramePr>
          <p:cNvPr id="2296882" name="Object 50"/>
          <p:cNvGraphicFramePr>
            <a:graphicFrameLocks noChangeAspect="1"/>
          </p:cNvGraphicFramePr>
          <p:nvPr>
            <p:ph idx="4294967295"/>
          </p:nvPr>
        </p:nvGraphicFramePr>
        <p:xfrm>
          <a:off x="6643600" y="3429131"/>
          <a:ext cx="2273705" cy="2167124"/>
        </p:xfrm>
        <a:graphic>
          <a:graphicData uri="http://schemas.openxmlformats.org/presentationml/2006/ole">
            <p:oleObj spid="_x0000_s220163" name="Visio" r:id="rId3" imgW="2438781" imgH="2323338" progId="Visio.Drawing.11">
              <p:embed/>
            </p:oleObj>
          </a:graphicData>
        </a:graphic>
      </p:graphicFrame>
      <p:graphicFrame>
        <p:nvGraphicFramePr>
          <p:cNvPr id="238605" name="Object 4"/>
          <p:cNvGraphicFramePr>
            <a:graphicFrameLocks noChangeAspect="1"/>
          </p:cNvGraphicFramePr>
          <p:nvPr>
            <p:ph sz="quarter" idx="4294967295"/>
          </p:nvPr>
        </p:nvGraphicFramePr>
        <p:xfrm>
          <a:off x="1620119" y="3717072"/>
          <a:ext cx="3780235" cy="500063"/>
        </p:xfrm>
        <a:graphic>
          <a:graphicData uri="http://schemas.openxmlformats.org/presentationml/2006/ole">
            <p:oleObj spid="_x0000_s220162" name="Equation" r:id="rId4" imgW="3263900" imgH="431800" progId="Equation.DSMT4">
              <p:embed/>
            </p:oleObj>
          </a:graphicData>
        </a:graphic>
      </p:graphicFrame>
      <p:graphicFrame>
        <p:nvGraphicFramePr>
          <p:cNvPr id="2" name="Object 4"/>
          <p:cNvGraphicFramePr>
            <a:graphicFrameLocks noChangeAspect="1"/>
          </p:cNvGraphicFramePr>
          <p:nvPr/>
        </p:nvGraphicFramePr>
        <p:xfrm>
          <a:off x="1403902" y="5229495"/>
          <a:ext cx="3490913" cy="526256"/>
        </p:xfrm>
        <a:graphic>
          <a:graphicData uri="http://schemas.openxmlformats.org/presentationml/2006/ole">
            <p:oleObj spid="_x0000_s220161" name="Equation" r:id="rId5" imgW="2857500" imgH="431800" progId="Equation.DSMT4">
              <p:embed/>
            </p:oleObj>
          </a:graphicData>
        </a:graphic>
      </p:graphicFrame>
      <p:sp>
        <p:nvSpPr>
          <p:cNvPr id="8" name="内容占位符 2"/>
          <p:cNvSpPr txBox="1"/>
          <p:nvPr/>
        </p:nvSpPr>
        <p:spPr>
          <a:xfrm>
            <a:off x="252095" y="2061210"/>
            <a:ext cx="7886700" cy="2934335"/>
          </a:xfrm>
          <a:prstGeom prst="rect">
            <a:avLst/>
          </a:prstGeom>
        </p:spPr>
        <p:txBody>
          <a:bodyPr vert="horz" lIns="68580" tIns="34290" rIns="68580" bIns="34290" rtlCol="0">
            <a:no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00FF"/>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50000"/>
              </a:lnSpc>
              <a:spcBef>
                <a:spcPts val="0"/>
              </a:spcBef>
              <a:buFont typeface="Wingdings" panose="05000000000000000000" pitchFamily="2" charset="2"/>
              <a:buChar char="ü"/>
              <a:defRPr sz="18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latin typeface="黑体" panose="02010609060101010101" pitchFamily="49" charset="-122"/>
                <a:ea typeface="黑体" panose="02010609060101010101" pitchFamily="49" charset="-122"/>
                <a:cs typeface="黑体" panose="02010609060101010101" pitchFamily="49" charset="-122"/>
              </a:rPr>
              <a:t>电流放大电路：将微弱电流放大的测量电路</a:t>
            </a:r>
          </a:p>
          <a:p>
            <a:pPr lvl="1"/>
            <a:r>
              <a:rPr lang="zh-CN" altLang="en-US" sz="2000" dirty="0">
                <a:latin typeface="黑体" panose="02010609060101010101" pitchFamily="49" charset="-122"/>
                <a:ea typeface="黑体" panose="02010609060101010101" pitchFamily="49" charset="-122"/>
                <a:cs typeface="黑体" panose="02010609060101010101" pitchFamily="49" charset="-122"/>
              </a:rPr>
              <a:t>用于电流输出型传感器，如光电二极管、光电池等的接口电路</a:t>
            </a:r>
          </a:p>
          <a:p>
            <a:pPr lvl="1"/>
            <a:r>
              <a:rPr lang="zh-CN" altLang="en-US" sz="2000" dirty="0">
                <a:latin typeface="黑体" panose="02010609060101010101" pitchFamily="49" charset="-122"/>
                <a:ea typeface="黑体" panose="02010609060101010101" pitchFamily="49" charset="-122"/>
                <a:cs typeface="黑体" panose="02010609060101010101" pitchFamily="49" charset="-122"/>
              </a:rPr>
              <a:t>为使</a:t>
            </a:r>
            <a:r>
              <a:rPr lang="en-US" altLang="zh-CN" sz="2000" i="1" dirty="0" err="1">
                <a:latin typeface="黑体" panose="02010609060101010101" pitchFamily="49" charset="-122"/>
                <a:ea typeface="黑体" panose="02010609060101010101" pitchFamily="49" charset="-122"/>
                <a:cs typeface="黑体" panose="02010609060101010101" pitchFamily="49" charset="-122"/>
              </a:rPr>
              <a:t>i</a:t>
            </a:r>
            <a:r>
              <a:rPr lang="en-US" altLang="zh-CN" sz="2000" i="1" baseline="-25000" dirty="0" err="1">
                <a:latin typeface="黑体" panose="02010609060101010101" pitchFamily="49" charset="-122"/>
                <a:ea typeface="黑体" panose="02010609060101010101" pitchFamily="49" charset="-122"/>
                <a:cs typeface="黑体" panose="02010609060101010101" pitchFamily="49" charset="-122"/>
              </a:rPr>
              <a:t>o</a:t>
            </a:r>
            <a:r>
              <a:rPr lang="zh-CN" altLang="en-US" sz="2000" dirty="0">
                <a:latin typeface="黑体" panose="02010609060101010101" pitchFamily="49" charset="-122"/>
                <a:ea typeface="黑体" panose="02010609060101010101" pitchFamily="49" charset="-122"/>
                <a:cs typeface="黑体" panose="02010609060101010101" pitchFamily="49" charset="-122"/>
              </a:rPr>
              <a:t>与负载无关，电流放大器的输出电阻 </a:t>
            </a:r>
            <a:r>
              <a:rPr lang="en-US" altLang="zh-CN" sz="2000" i="1" dirty="0">
                <a:latin typeface="黑体" panose="02010609060101010101" pitchFamily="49" charset="-122"/>
                <a:ea typeface="黑体" panose="02010609060101010101" pitchFamily="49" charset="-122"/>
                <a:cs typeface="黑体" panose="02010609060101010101" pitchFamily="49" charset="-122"/>
              </a:rPr>
              <a:t>R</a:t>
            </a:r>
            <a:r>
              <a:rPr lang="en-US" altLang="zh-CN" sz="2000" i="1" baseline="-25000" dirty="0">
                <a:latin typeface="黑体" panose="02010609060101010101" pitchFamily="49" charset="-122"/>
                <a:ea typeface="黑体" panose="02010609060101010101" pitchFamily="49" charset="-122"/>
                <a:cs typeface="黑体" panose="02010609060101010101" pitchFamily="49" charset="-122"/>
              </a:rPr>
              <a:t>o</a:t>
            </a:r>
            <a:r>
              <a:rPr lang="en-US" altLang="zh-CN" sz="2000" dirty="0">
                <a:latin typeface="黑体" panose="02010609060101010101" pitchFamily="49" charset="-122"/>
                <a:ea typeface="黑体" panose="02010609060101010101" pitchFamily="49" charset="-122"/>
                <a:cs typeface="黑体" panose="02010609060101010101" pitchFamily="49" charset="-122"/>
              </a:rPr>
              <a:t>→∞</a:t>
            </a:r>
          </a:p>
          <a:p>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pPr marL="0" indent="0">
              <a:buNone/>
            </a:pPr>
            <a:endParaRPr lang="en-US" altLang="zh-CN" sz="2000" dirty="0">
              <a:latin typeface="黑体" panose="02010609060101010101" pitchFamily="49" charset="-122"/>
              <a:ea typeface="黑体" panose="02010609060101010101" pitchFamily="49" charset="-122"/>
              <a:cs typeface="黑体" panose="02010609060101010101" pitchFamily="49" charset="-122"/>
            </a:endParaRPr>
          </a:p>
          <a:p>
            <a:pPr lvl="1"/>
            <a:r>
              <a:rPr lang="zh-CN" altLang="en-US" sz="2000" dirty="0">
                <a:latin typeface="黑体" panose="02010609060101010101" pitchFamily="49" charset="-122"/>
                <a:ea typeface="黑体" panose="02010609060101010101" pitchFamily="49" charset="-122"/>
                <a:cs typeface="黑体" panose="02010609060101010101" pitchFamily="49" charset="-122"/>
              </a:rPr>
              <a:t>电流放大倍数</a:t>
            </a:r>
          </a:p>
          <a:p>
            <a:endParaRPr lang="zh-CN" altLang="en-US" sz="2000" dirty="0">
              <a:latin typeface="黑体" panose="02010609060101010101" pitchFamily="49" charset="-122"/>
              <a:ea typeface="黑体" panose="02010609060101010101" pitchFamily="49" charset="-122"/>
              <a:cs typeface="黑体" panose="02010609060101010101" pitchFamily="49"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6"/>
          <p:cNvSpPr/>
          <p:nvPr/>
        </p:nvSpPr>
        <p:spPr>
          <a:xfrm>
            <a:off x="457200" y="1422400"/>
            <a:ext cx="8229600" cy="1143000"/>
          </a:xfrm>
          <a:prstGeom prst="rect">
            <a:avLst/>
          </a:prstGeom>
          <a:noFill/>
          <a:ln w="9525">
            <a:noFill/>
          </a:ln>
        </p:spPr>
        <p:txBody>
          <a:bodyPr/>
          <a:lstStyle/>
          <a:p>
            <a:r>
              <a:rPr lang="en-US" altLang="zh-CN" dirty="0">
                <a:solidFill>
                  <a:srgbClr val="000099"/>
                </a:solidFill>
                <a:latin typeface="Arial" panose="020B0604020202020204" pitchFamily="34" charset="0"/>
                <a:ea typeface="黑体" panose="02010609060101010101" pitchFamily="49" charset="-122"/>
              </a:rPr>
              <a:t>  </a:t>
            </a:r>
            <a:r>
              <a:rPr lang="en-US" altLang="zh-CN" sz="2400" b="1" dirty="0">
                <a:solidFill>
                  <a:srgbClr val="000099"/>
                </a:solidFill>
                <a:latin typeface="Arial" panose="020B0604020202020204" pitchFamily="34" charset="0"/>
                <a:ea typeface="黑体" panose="02010609060101010101" pitchFamily="49" charset="-122"/>
              </a:rPr>
              <a:t>2.3  </a:t>
            </a:r>
            <a:r>
              <a:rPr lang="zh-CN" altLang="en-US" sz="2400" b="1" dirty="0">
                <a:solidFill>
                  <a:srgbClr val="000099"/>
                </a:solidFill>
                <a:latin typeface="Arial" panose="020B0604020202020204" pitchFamily="34" charset="0"/>
                <a:ea typeface="黑体" panose="02010609060101010101" pitchFamily="49" charset="-122"/>
              </a:rPr>
              <a:t>隔离放大电路</a:t>
            </a:r>
          </a:p>
        </p:txBody>
      </p:sp>
      <p:sp>
        <p:nvSpPr>
          <p:cNvPr id="151555" name="Text Box 8"/>
          <p:cNvSpPr txBox="1"/>
          <p:nvPr/>
        </p:nvSpPr>
        <p:spPr>
          <a:xfrm>
            <a:off x="611188" y="2060575"/>
            <a:ext cx="8391525" cy="1422400"/>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作用：</a:t>
            </a:r>
            <a:r>
              <a:rPr lang="zh-CN" altLang="en-US" sz="2400" b="1" dirty="0">
                <a:latin typeface="Arial" panose="020B0604020202020204" pitchFamily="34" charset="0"/>
                <a:ea typeface="黑体" panose="02010609060101010101" pitchFamily="49" charset="-122"/>
              </a:rPr>
              <a:t>将输入、输出和电源电路进行隔离，使它们之间</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没有直接的电路耦合，即信号在传输过程中没有</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公共的接地端。</a:t>
            </a:r>
          </a:p>
        </p:txBody>
      </p:sp>
      <p:sp>
        <p:nvSpPr>
          <p:cNvPr id="151556" name="Text Box 9"/>
          <p:cNvSpPr txBox="1"/>
          <p:nvPr/>
        </p:nvSpPr>
        <p:spPr>
          <a:xfrm>
            <a:off x="611188" y="3546475"/>
            <a:ext cx="8391525"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方法：</a:t>
            </a:r>
            <a:r>
              <a:rPr lang="zh-CN" altLang="en-US" sz="2400" b="1" dirty="0">
                <a:latin typeface="Arial" panose="020B0604020202020204" pitchFamily="34" charset="0"/>
                <a:ea typeface="黑体" panose="02010609060101010101" pitchFamily="49" charset="-122"/>
              </a:rPr>
              <a:t>采用电磁耦合</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变压器</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和光电耦合。</a:t>
            </a:r>
          </a:p>
        </p:txBody>
      </p:sp>
      <p:sp>
        <p:nvSpPr>
          <p:cNvPr id="151557" name="Text Box 10"/>
          <p:cNvSpPr txBox="1"/>
          <p:nvPr/>
        </p:nvSpPr>
        <p:spPr>
          <a:xfrm>
            <a:off x="611188" y="4176713"/>
            <a:ext cx="8391525" cy="1865312"/>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应用场合：</a:t>
            </a:r>
            <a:r>
              <a:rPr lang="zh-CN" altLang="en-US" sz="2400" b="1" dirty="0">
                <a:latin typeface="Arial" panose="020B0604020202020204" pitchFamily="34" charset="0"/>
                <a:ea typeface="黑体" panose="02010609060101010101" pitchFamily="49" charset="-122"/>
              </a:rPr>
              <a:t>主要用于便携式测量仪器和某些测控系统</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如</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生物医学人体测量、自动化试验设备、工业过程</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控制系统等</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中，能在噪声环境下以高阻抗、高共</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模抑制能力传送信号。 </a:t>
            </a:r>
          </a:p>
        </p:txBody>
      </p:sp>
      <p:sp>
        <p:nvSpPr>
          <p:cNvPr id="151558" name="Rectangle 12"/>
          <p:cNvSpPr>
            <a:spLocks noGrp="1"/>
          </p:cNvSpPr>
          <p:nvPr>
            <p:ph type="title"/>
          </p:nvPr>
        </p:nvSpPr>
        <p:spPr>
          <a:xfrm>
            <a:off x="701675" y="292100"/>
            <a:ext cx="7470775" cy="701675"/>
          </a:xfrm>
          <a:ln/>
        </p:spPr>
        <p:txBody>
          <a:bodyPr vert="horz" wrap="square" lIns="91440" tIns="45720" rIns="91440" bIns="45720" anchor="t" anchorCtr="0"/>
          <a:lstStyle/>
          <a:p>
            <a:pPr eaLnBrk="1" hangingPunct="1"/>
            <a:r>
              <a:rPr lang="zh-CN" altLang="en-US" sz="3200" b="1" dirty="0">
                <a:solidFill>
                  <a:srgbClr val="008000"/>
                </a:solidFill>
                <a:latin typeface="Times New Roman" panose="02020603050405020304" pitchFamily="18" charset="0"/>
              </a:rPr>
              <a:t>第</a:t>
            </a:r>
            <a:r>
              <a:rPr lang="en-US" altLang="zh-CN" sz="3200" b="1" dirty="0">
                <a:solidFill>
                  <a:srgbClr val="008000"/>
                </a:solidFill>
                <a:latin typeface="Times New Roman" panose="02020603050405020304" pitchFamily="18" charset="0"/>
              </a:rPr>
              <a:t>2</a:t>
            </a:r>
            <a:r>
              <a:rPr lang="zh-CN" altLang="en-US" sz="3200" b="1" dirty="0">
                <a:solidFill>
                  <a:srgbClr val="008000"/>
                </a:solidFill>
                <a:latin typeface="Times New Roman" panose="02020603050405020304" pitchFamily="18" charset="0"/>
              </a:rPr>
              <a:t>章  信号放大电路</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3" descr="Black-blue frame.jpg"/>
          <p:cNvPicPr>
            <a:picLocks noChangeAspect="1"/>
          </p:cNvPicPr>
          <p:nvPr/>
        </p:nvPicPr>
        <p:blipFill>
          <a:blip r:embed="rId3" cstate="print"/>
          <a:stretch>
            <a:fillRect/>
          </a:stretch>
        </p:blipFill>
        <p:spPr>
          <a:xfrm>
            <a:off x="428625" y="1000125"/>
            <a:ext cx="8356600" cy="579438"/>
          </a:xfrm>
          <a:prstGeom prst="rect">
            <a:avLst/>
          </a:prstGeom>
          <a:noFill/>
          <a:ln w="9525">
            <a:noFill/>
          </a:ln>
        </p:spPr>
      </p:pic>
      <p:sp>
        <p:nvSpPr>
          <p:cNvPr id="82947" name="Rektangel 36"/>
          <p:cNvSpPr/>
          <p:nvPr/>
        </p:nvSpPr>
        <p:spPr>
          <a:xfrm>
            <a:off x="331788" y="1100138"/>
            <a:ext cx="3957637" cy="369887"/>
          </a:xfrm>
          <a:prstGeom prst="rect">
            <a:avLst/>
          </a:prstGeom>
          <a:noFill/>
          <a:ln w="9525">
            <a:noFill/>
          </a:ln>
        </p:spPr>
        <p:txBody>
          <a:bodyPr>
            <a:spAutoFit/>
          </a:bodyPr>
          <a:lstStyle/>
          <a:p>
            <a:r>
              <a:rPr lang="en-US" altLang="zh-CN" b="1" dirty="0">
                <a:latin typeface="Times New Roman" panose="02020603050405020304" pitchFamily="18" charset="0"/>
                <a:ea typeface="黑体" panose="02010609060101010101" pitchFamily="49" charset="-122"/>
              </a:rPr>
              <a:t>	</a:t>
            </a:r>
            <a:r>
              <a:rPr lang="zh-CN" altLang="en-US" b="1" dirty="0">
                <a:solidFill>
                  <a:schemeClr val="bg1"/>
                </a:solidFill>
                <a:latin typeface="Times New Roman" panose="02020603050405020304" pitchFamily="18" charset="0"/>
                <a:ea typeface="黑体" panose="02010609060101010101" pitchFamily="49" charset="-122"/>
              </a:rPr>
              <a:t>运算放大器入门</a:t>
            </a:r>
          </a:p>
        </p:txBody>
      </p:sp>
      <p:pic>
        <p:nvPicPr>
          <p:cNvPr id="82948" name="Picture 11"/>
          <p:cNvPicPr>
            <a:picLocks noChangeAspect="1"/>
          </p:cNvPicPr>
          <p:nvPr/>
        </p:nvPicPr>
        <p:blipFill>
          <a:blip r:embed="rId4" cstate="print"/>
          <a:stretch>
            <a:fillRect/>
          </a:stretch>
        </p:blipFill>
        <p:spPr>
          <a:xfrm>
            <a:off x="330200" y="2193925"/>
            <a:ext cx="8234363" cy="2420938"/>
          </a:xfrm>
          <a:prstGeom prst="rect">
            <a:avLst/>
          </a:prstGeom>
          <a:noFill/>
          <a:ln w="9525">
            <a:noFill/>
          </a:ln>
        </p:spPr>
      </p:pic>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p:cNvSpPr>
          <p:nvPr>
            <p:ph idx="1"/>
          </p:nvPr>
        </p:nvSpPr>
        <p:spPr>
          <a:xfrm>
            <a:off x="647700" y="1773238"/>
            <a:ext cx="4429125" cy="739775"/>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r>
              <a:rPr lang="zh-CN" altLang="en-US" sz="2800" b="1" dirty="0">
                <a:solidFill>
                  <a:schemeClr val="folHlink"/>
                </a:solidFill>
                <a:latin typeface="Times New Roman" panose="02020603050405020304" pitchFamily="18" charset="0"/>
              </a:rPr>
              <a:t>1</a:t>
            </a:r>
            <a:r>
              <a:rPr lang="en-US" altLang="zh-CN" sz="2800" b="1" dirty="0">
                <a:solidFill>
                  <a:schemeClr val="folHlink"/>
                </a:solidFill>
                <a:latin typeface="Times New Roman" panose="02020603050405020304" pitchFamily="18" charset="0"/>
              </a:rPr>
              <a:t>.  </a:t>
            </a:r>
            <a:r>
              <a:rPr lang="zh-CN" altLang="en-US" sz="2800" b="1" dirty="0">
                <a:solidFill>
                  <a:schemeClr val="folHlink"/>
                </a:solidFill>
                <a:latin typeface="Times New Roman" panose="02020603050405020304" pitchFamily="18" charset="0"/>
              </a:rPr>
              <a:t>组成及符号</a:t>
            </a:r>
          </a:p>
        </p:txBody>
      </p:sp>
      <p:grpSp>
        <p:nvGrpSpPr>
          <p:cNvPr id="2" name="Group 176"/>
          <p:cNvGrpSpPr/>
          <p:nvPr/>
        </p:nvGrpSpPr>
        <p:grpSpPr>
          <a:xfrm>
            <a:off x="1092200" y="2636838"/>
            <a:ext cx="2663825" cy="1620837"/>
            <a:chOff x="688" y="1706"/>
            <a:chExt cx="1678" cy="1021"/>
          </a:xfrm>
        </p:grpSpPr>
        <p:sp>
          <p:nvSpPr>
            <p:cNvPr id="59488" name="Line 78"/>
            <p:cNvSpPr/>
            <p:nvPr/>
          </p:nvSpPr>
          <p:spPr>
            <a:xfrm>
              <a:off x="1052" y="1796"/>
              <a:ext cx="0" cy="768"/>
            </a:xfrm>
            <a:prstGeom prst="line">
              <a:avLst/>
            </a:prstGeom>
            <a:ln w="19050" cap="flat" cmpd="sng">
              <a:solidFill>
                <a:schemeClr val="tx1"/>
              </a:solidFill>
              <a:prstDash val="solid"/>
              <a:headEnd type="none" w="med" len="med"/>
              <a:tailEnd type="none" w="med" len="med"/>
            </a:ln>
          </p:spPr>
        </p:sp>
        <p:sp>
          <p:nvSpPr>
            <p:cNvPr id="59489" name="Line 79"/>
            <p:cNvSpPr/>
            <p:nvPr/>
          </p:nvSpPr>
          <p:spPr>
            <a:xfrm>
              <a:off x="1601" y="1706"/>
              <a:ext cx="0" cy="790"/>
            </a:xfrm>
            <a:prstGeom prst="line">
              <a:avLst/>
            </a:prstGeom>
            <a:ln w="19050" cap="flat" cmpd="sng">
              <a:solidFill>
                <a:srgbClr val="CC0066"/>
              </a:solidFill>
              <a:prstDash val="lgDashDot"/>
              <a:headEnd type="none" w="med" len="med"/>
              <a:tailEnd type="none" w="med" len="med"/>
            </a:ln>
          </p:spPr>
        </p:sp>
        <p:sp>
          <p:nvSpPr>
            <p:cNvPr id="59490" name="Line 80"/>
            <p:cNvSpPr/>
            <p:nvPr/>
          </p:nvSpPr>
          <p:spPr>
            <a:xfrm>
              <a:off x="1056" y="1788"/>
              <a:ext cx="455" cy="160"/>
            </a:xfrm>
            <a:prstGeom prst="line">
              <a:avLst/>
            </a:prstGeom>
            <a:ln w="19050" cap="flat" cmpd="sng">
              <a:solidFill>
                <a:schemeClr val="tx1"/>
              </a:solidFill>
              <a:prstDash val="solid"/>
              <a:headEnd type="none" w="med" len="med"/>
              <a:tailEnd type="none" w="med" len="med"/>
            </a:ln>
          </p:spPr>
        </p:sp>
        <p:sp>
          <p:nvSpPr>
            <p:cNvPr id="59491" name="Line 81"/>
            <p:cNvSpPr/>
            <p:nvPr/>
          </p:nvSpPr>
          <p:spPr>
            <a:xfrm flipV="1">
              <a:off x="1063" y="2390"/>
              <a:ext cx="458" cy="174"/>
            </a:xfrm>
            <a:prstGeom prst="line">
              <a:avLst/>
            </a:prstGeom>
            <a:ln w="19050" cap="flat" cmpd="sng">
              <a:solidFill>
                <a:schemeClr val="tx1"/>
              </a:solidFill>
              <a:prstDash val="solid"/>
              <a:headEnd type="none" w="med" len="med"/>
              <a:tailEnd type="none" w="med" len="med"/>
            </a:ln>
          </p:spPr>
        </p:sp>
        <p:sp>
          <p:nvSpPr>
            <p:cNvPr id="59492" name="Line 82"/>
            <p:cNvSpPr/>
            <p:nvPr/>
          </p:nvSpPr>
          <p:spPr>
            <a:xfrm>
              <a:off x="1690" y="2001"/>
              <a:ext cx="478" cy="158"/>
            </a:xfrm>
            <a:prstGeom prst="line">
              <a:avLst/>
            </a:prstGeom>
            <a:ln w="19050" cap="flat" cmpd="sng">
              <a:solidFill>
                <a:schemeClr val="tx1"/>
              </a:solidFill>
              <a:prstDash val="solid"/>
              <a:headEnd type="none" w="med" len="med"/>
              <a:tailEnd type="none" w="med" len="med"/>
            </a:ln>
          </p:spPr>
        </p:sp>
        <p:sp>
          <p:nvSpPr>
            <p:cNvPr id="59493" name="Line 83"/>
            <p:cNvSpPr/>
            <p:nvPr/>
          </p:nvSpPr>
          <p:spPr>
            <a:xfrm flipV="1">
              <a:off x="1690" y="2159"/>
              <a:ext cx="478" cy="168"/>
            </a:xfrm>
            <a:prstGeom prst="line">
              <a:avLst/>
            </a:prstGeom>
            <a:ln w="19050" cap="flat" cmpd="sng">
              <a:solidFill>
                <a:schemeClr val="tx1"/>
              </a:solidFill>
              <a:prstDash val="solid"/>
              <a:headEnd type="none" w="med" len="med"/>
              <a:tailEnd type="none" w="med" len="med"/>
            </a:ln>
          </p:spPr>
        </p:sp>
        <p:sp>
          <p:nvSpPr>
            <p:cNvPr id="59494" name="Freeform 84"/>
            <p:cNvSpPr/>
            <p:nvPr/>
          </p:nvSpPr>
          <p:spPr>
            <a:xfrm>
              <a:off x="1473" y="1948"/>
              <a:ext cx="118" cy="437"/>
            </a:xfrm>
            <a:custGeom>
              <a:avLst/>
              <a:gdLst>
                <a:gd name="txL" fmla="*/ 0 w 237"/>
                <a:gd name="txT" fmla="*/ 0 h 830"/>
                <a:gd name="txR" fmla="*/ 237 w 237"/>
                <a:gd name="txB" fmla="*/ 830 h 830"/>
              </a:gdLst>
              <a:ahLst/>
              <a:cxnLst>
                <a:cxn ang="0">
                  <a:pos x="48" y="0"/>
                </a:cxn>
                <a:cxn ang="0">
                  <a:pos x="8" y="42"/>
                </a:cxn>
                <a:cxn ang="0">
                  <a:pos x="53" y="200"/>
                </a:cxn>
                <a:cxn ang="0">
                  <a:pos x="58" y="237"/>
                </a:cxn>
                <a:cxn ang="0">
                  <a:pos x="78" y="269"/>
                </a:cxn>
                <a:cxn ang="0">
                  <a:pos x="38" y="437"/>
                </a:cxn>
              </a:cxnLst>
              <a:rect l="txL" t="txT" r="txR" b="txB"/>
              <a:pathLst>
                <a:path w="237" h="830">
                  <a:moveTo>
                    <a:pt x="96" y="0"/>
                  </a:moveTo>
                  <a:cubicBezTo>
                    <a:pt x="22" y="15"/>
                    <a:pt x="48" y="16"/>
                    <a:pt x="16" y="80"/>
                  </a:cubicBezTo>
                  <a:cubicBezTo>
                    <a:pt x="28" y="210"/>
                    <a:pt x="0" y="310"/>
                    <a:pt x="106" y="380"/>
                  </a:cubicBezTo>
                  <a:cubicBezTo>
                    <a:pt x="109" y="403"/>
                    <a:pt x="108" y="428"/>
                    <a:pt x="116" y="450"/>
                  </a:cubicBezTo>
                  <a:cubicBezTo>
                    <a:pt x="125" y="472"/>
                    <a:pt x="156" y="510"/>
                    <a:pt x="156" y="510"/>
                  </a:cubicBezTo>
                  <a:cubicBezTo>
                    <a:pt x="152" y="640"/>
                    <a:pt x="237" y="830"/>
                    <a:pt x="76" y="830"/>
                  </a:cubicBezTo>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59495" name="Freeform 85"/>
            <p:cNvSpPr/>
            <p:nvPr/>
          </p:nvSpPr>
          <p:spPr>
            <a:xfrm>
              <a:off x="1640" y="1995"/>
              <a:ext cx="91" cy="332"/>
            </a:xfrm>
            <a:custGeom>
              <a:avLst/>
              <a:gdLst>
                <a:gd name="txL" fmla="*/ 0 w 183"/>
                <a:gd name="txT" fmla="*/ 0 h 630"/>
                <a:gd name="txR" fmla="*/ 183 w 183"/>
                <a:gd name="txB" fmla="*/ 630 h 630"/>
              </a:gdLst>
              <a:ahLst/>
              <a:cxnLst>
                <a:cxn ang="0">
                  <a:pos x="50" y="0"/>
                </a:cxn>
                <a:cxn ang="0">
                  <a:pos x="15" y="53"/>
                </a:cxn>
                <a:cxn ang="0">
                  <a:pos x="5" y="84"/>
                </a:cxn>
                <a:cxn ang="0">
                  <a:pos x="0" y="100"/>
                </a:cxn>
                <a:cxn ang="0">
                  <a:pos x="45" y="179"/>
                </a:cxn>
                <a:cxn ang="0">
                  <a:pos x="50" y="195"/>
                </a:cxn>
                <a:cxn ang="0">
                  <a:pos x="80" y="227"/>
                </a:cxn>
                <a:cxn ang="0">
                  <a:pos x="85" y="248"/>
                </a:cxn>
                <a:cxn ang="0">
                  <a:pos x="90" y="263"/>
                </a:cxn>
                <a:cxn ang="0">
                  <a:pos x="70" y="295"/>
                </a:cxn>
                <a:cxn ang="0">
                  <a:pos x="50" y="332"/>
                </a:cxn>
              </a:cxnLst>
              <a:rect l="txL" t="txT" r="txR" b="txB"/>
              <a:pathLst>
                <a:path w="183" h="630">
                  <a:moveTo>
                    <a:pt x="100" y="0"/>
                  </a:moveTo>
                  <a:cubicBezTo>
                    <a:pt x="82" y="53"/>
                    <a:pt x="85" y="82"/>
                    <a:pt x="30" y="100"/>
                  </a:cubicBezTo>
                  <a:cubicBezTo>
                    <a:pt x="23" y="120"/>
                    <a:pt x="17" y="140"/>
                    <a:pt x="10" y="160"/>
                  </a:cubicBezTo>
                  <a:cubicBezTo>
                    <a:pt x="7" y="170"/>
                    <a:pt x="0" y="190"/>
                    <a:pt x="0" y="190"/>
                  </a:cubicBezTo>
                  <a:cubicBezTo>
                    <a:pt x="12" y="275"/>
                    <a:pt x="19" y="293"/>
                    <a:pt x="90" y="340"/>
                  </a:cubicBezTo>
                  <a:cubicBezTo>
                    <a:pt x="93" y="350"/>
                    <a:pt x="94" y="362"/>
                    <a:pt x="100" y="370"/>
                  </a:cubicBezTo>
                  <a:cubicBezTo>
                    <a:pt x="117" y="392"/>
                    <a:pt x="160" y="430"/>
                    <a:pt x="160" y="430"/>
                  </a:cubicBezTo>
                  <a:cubicBezTo>
                    <a:pt x="163" y="443"/>
                    <a:pt x="166" y="457"/>
                    <a:pt x="170" y="470"/>
                  </a:cubicBezTo>
                  <a:cubicBezTo>
                    <a:pt x="173" y="480"/>
                    <a:pt x="183" y="490"/>
                    <a:pt x="180" y="500"/>
                  </a:cubicBezTo>
                  <a:cubicBezTo>
                    <a:pt x="172" y="523"/>
                    <a:pt x="140" y="560"/>
                    <a:pt x="140" y="560"/>
                  </a:cubicBezTo>
                  <a:cubicBezTo>
                    <a:pt x="132" y="593"/>
                    <a:pt x="138" y="630"/>
                    <a:pt x="100" y="630"/>
                  </a:cubicBezTo>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59496" name="Line 92"/>
            <p:cNvSpPr/>
            <p:nvPr/>
          </p:nvSpPr>
          <p:spPr>
            <a:xfrm>
              <a:off x="2168" y="2159"/>
              <a:ext cx="189" cy="0"/>
            </a:xfrm>
            <a:prstGeom prst="line">
              <a:avLst/>
            </a:prstGeom>
            <a:ln w="19050" cap="flat" cmpd="sng">
              <a:solidFill>
                <a:schemeClr val="tx1"/>
              </a:solidFill>
              <a:prstDash val="solid"/>
              <a:headEnd type="none" w="med" len="med"/>
              <a:tailEnd type="none" w="med" len="med"/>
            </a:ln>
          </p:spPr>
        </p:sp>
        <p:sp>
          <p:nvSpPr>
            <p:cNvPr id="59497" name="Line 93"/>
            <p:cNvSpPr/>
            <p:nvPr/>
          </p:nvSpPr>
          <p:spPr>
            <a:xfrm flipH="1">
              <a:off x="742" y="1927"/>
              <a:ext cx="298" cy="0"/>
            </a:xfrm>
            <a:prstGeom prst="line">
              <a:avLst/>
            </a:prstGeom>
            <a:ln w="19050" cap="flat" cmpd="sng">
              <a:solidFill>
                <a:schemeClr val="tx1"/>
              </a:solidFill>
              <a:prstDash val="solid"/>
              <a:headEnd type="none" w="med" len="med"/>
              <a:tailEnd type="none" w="med" len="med"/>
            </a:ln>
          </p:spPr>
        </p:sp>
        <p:sp>
          <p:nvSpPr>
            <p:cNvPr id="59498" name="Line 94"/>
            <p:cNvSpPr/>
            <p:nvPr/>
          </p:nvSpPr>
          <p:spPr>
            <a:xfrm flipH="1">
              <a:off x="752" y="2390"/>
              <a:ext cx="298" cy="0"/>
            </a:xfrm>
            <a:prstGeom prst="line">
              <a:avLst/>
            </a:prstGeom>
            <a:ln w="19050" cap="flat" cmpd="sng">
              <a:solidFill>
                <a:schemeClr val="tx1"/>
              </a:solidFill>
              <a:prstDash val="solid"/>
              <a:headEnd type="none" w="med" len="med"/>
              <a:tailEnd type="none" w="med" len="med"/>
            </a:ln>
          </p:spPr>
        </p:sp>
        <p:sp>
          <p:nvSpPr>
            <p:cNvPr id="59499" name="Line 95"/>
            <p:cNvSpPr/>
            <p:nvPr/>
          </p:nvSpPr>
          <p:spPr>
            <a:xfrm>
              <a:off x="1860" y="2271"/>
              <a:ext cx="0" cy="388"/>
            </a:xfrm>
            <a:prstGeom prst="line">
              <a:avLst/>
            </a:prstGeom>
            <a:ln w="19050" cap="flat" cmpd="sng">
              <a:solidFill>
                <a:schemeClr val="tx1"/>
              </a:solidFill>
              <a:prstDash val="solid"/>
              <a:headEnd type="none" w="med" len="med"/>
              <a:tailEnd type="none" w="med" len="med"/>
            </a:ln>
          </p:spPr>
        </p:sp>
        <p:sp>
          <p:nvSpPr>
            <p:cNvPr id="59500" name="Line 96"/>
            <p:cNvSpPr/>
            <p:nvPr/>
          </p:nvSpPr>
          <p:spPr>
            <a:xfrm>
              <a:off x="1312" y="2465"/>
              <a:ext cx="0" cy="194"/>
            </a:xfrm>
            <a:prstGeom prst="line">
              <a:avLst/>
            </a:prstGeom>
            <a:ln w="19050" cap="flat" cmpd="sng">
              <a:solidFill>
                <a:schemeClr val="tx1"/>
              </a:solidFill>
              <a:prstDash val="solid"/>
              <a:headEnd type="none" w="med" len="med"/>
              <a:tailEnd type="none" w="med" len="med"/>
            </a:ln>
          </p:spPr>
        </p:sp>
        <p:sp>
          <p:nvSpPr>
            <p:cNvPr id="59501" name="Text Box 97"/>
            <p:cNvSpPr txBox="1"/>
            <p:nvPr/>
          </p:nvSpPr>
          <p:spPr>
            <a:xfrm>
              <a:off x="1074" y="1854"/>
              <a:ext cx="149" cy="179"/>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59502" name="Text Box 98"/>
            <p:cNvSpPr txBox="1"/>
            <p:nvPr/>
          </p:nvSpPr>
          <p:spPr>
            <a:xfrm>
              <a:off x="1074" y="2292"/>
              <a:ext cx="149" cy="169"/>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59503" name="Line 115"/>
            <p:cNvSpPr/>
            <p:nvPr/>
          </p:nvSpPr>
          <p:spPr>
            <a:xfrm rot="10800000">
              <a:off x="1250" y="2660"/>
              <a:ext cx="142" cy="0"/>
            </a:xfrm>
            <a:prstGeom prst="line">
              <a:avLst/>
            </a:prstGeom>
            <a:ln w="25400" cap="flat" cmpd="sng">
              <a:solidFill>
                <a:schemeClr val="tx1"/>
              </a:solidFill>
              <a:prstDash val="solid"/>
              <a:headEnd type="none" w="med" len="med"/>
              <a:tailEnd type="none" w="med" len="med"/>
            </a:ln>
          </p:spPr>
        </p:sp>
        <p:sp>
          <p:nvSpPr>
            <p:cNvPr id="59504" name="Line 116"/>
            <p:cNvSpPr/>
            <p:nvPr/>
          </p:nvSpPr>
          <p:spPr>
            <a:xfrm flipH="1">
              <a:off x="1287" y="2659"/>
              <a:ext cx="32" cy="68"/>
            </a:xfrm>
            <a:prstGeom prst="line">
              <a:avLst/>
            </a:prstGeom>
            <a:ln w="19050" cap="flat" cmpd="sng">
              <a:solidFill>
                <a:schemeClr val="tx1"/>
              </a:solidFill>
              <a:prstDash val="solid"/>
              <a:headEnd type="none" w="med" len="med"/>
              <a:tailEnd type="none" w="med" len="med"/>
            </a:ln>
          </p:spPr>
        </p:sp>
        <p:sp>
          <p:nvSpPr>
            <p:cNvPr id="59505" name="Line 117"/>
            <p:cNvSpPr/>
            <p:nvPr/>
          </p:nvSpPr>
          <p:spPr>
            <a:xfrm flipH="1">
              <a:off x="1216" y="2659"/>
              <a:ext cx="32" cy="68"/>
            </a:xfrm>
            <a:prstGeom prst="line">
              <a:avLst/>
            </a:prstGeom>
            <a:ln w="19050" cap="flat" cmpd="sng">
              <a:solidFill>
                <a:schemeClr val="tx1"/>
              </a:solidFill>
              <a:prstDash val="solid"/>
              <a:headEnd type="none" w="med" len="med"/>
              <a:tailEnd type="none" w="med" len="med"/>
            </a:ln>
          </p:spPr>
        </p:sp>
        <p:sp>
          <p:nvSpPr>
            <p:cNvPr id="59506" name="Line 118"/>
            <p:cNvSpPr/>
            <p:nvPr/>
          </p:nvSpPr>
          <p:spPr>
            <a:xfrm flipH="1">
              <a:off x="1360" y="2659"/>
              <a:ext cx="32" cy="68"/>
            </a:xfrm>
            <a:prstGeom prst="line">
              <a:avLst/>
            </a:prstGeom>
            <a:ln w="19050" cap="flat" cmpd="sng">
              <a:solidFill>
                <a:schemeClr val="tx1"/>
              </a:solidFill>
              <a:prstDash val="solid"/>
              <a:headEnd type="none" w="med" len="med"/>
              <a:tailEnd type="none" w="med" len="med"/>
            </a:ln>
          </p:spPr>
        </p:sp>
        <p:sp>
          <p:nvSpPr>
            <p:cNvPr id="59507" name="Oval 119"/>
            <p:cNvSpPr/>
            <p:nvPr/>
          </p:nvSpPr>
          <p:spPr>
            <a:xfrm>
              <a:off x="2321" y="2134"/>
              <a:ext cx="45" cy="45"/>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508" name="Line 149"/>
            <p:cNvSpPr/>
            <p:nvPr/>
          </p:nvSpPr>
          <p:spPr>
            <a:xfrm>
              <a:off x="1789" y="2659"/>
              <a:ext cx="144" cy="0"/>
            </a:xfrm>
            <a:prstGeom prst="line">
              <a:avLst/>
            </a:prstGeom>
            <a:ln w="28575" cap="flat" cmpd="sng">
              <a:solidFill>
                <a:schemeClr val="tx1"/>
              </a:solidFill>
              <a:prstDash val="solid"/>
              <a:headEnd type="none" w="med" len="med"/>
              <a:tailEnd type="none" w="med" len="med"/>
            </a:ln>
          </p:spPr>
        </p:sp>
        <p:sp>
          <p:nvSpPr>
            <p:cNvPr id="59509" name="Oval 150"/>
            <p:cNvSpPr/>
            <p:nvPr/>
          </p:nvSpPr>
          <p:spPr>
            <a:xfrm>
              <a:off x="688" y="1903"/>
              <a:ext cx="45" cy="45"/>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510" name="Oval 151"/>
            <p:cNvSpPr/>
            <p:nvPr/>
          </p:nvSpPr>
          <p:spPr>
            <a:xfrm>
              <a:off x="700" y="2369"/>
              <a:ext cx="45" cy="45"/>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59397" name="Rectangle 157"/>
          <p:cNvSpPr/>
          <p:nvPr/>
        </p:nvSpPr>
        <p:spPr>
          <a:xfrm>
            <a:off x="636588" y="214313"/>
            <a:ext cx="5375275"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Arial" panose="020B0604020202020204" pitchFamily="34" charset="0"/>
                <a:ea typeface="黑体" panose="02010609060101010101" pitchFamily="49" charset="-122"/>
              </a:rPr>
              <a:t>2.3  </a:t>
            </a:r>
            <a:r>
              <a:rPr lang="zh-CN" altLang="en-US" sz="3200" b="1" dirty="0">
                <a:solidFill>
                  <a:srgbClr val="008000"/>
                </a:solidFill>
                <a:latin typeface="Arial" panose="020B0604020202020204" pitchFamily="34" charset="0"/>
                <a:ea typeface="黑体" panose="02010609060101010101" pitchFamily="49" charset="-122"/>
              </a:rPr>
              <a:t>隔离放大电路</a:t>
            </a:r>
            <a:endParaRPr lang="en-US" altLang="zh-CN" sz="3200" b="1" dirty="0">
              <a:solidFill>
                <a:srgbClr val="008000"/>
              </a:solidFill>
              <a:latin typeface="Arial" panose="020B0604020202020204" pitchFamily="34" charset="0"/>
              <a:ea typeface="黑体" panose="02010609060101010101" pitchFamily="49" charset="-122"/>
            </a:endParaRPr>
          </a:p>
        </p:txBody>
      </p:sp>
      <p:sp>
        <p:nvSpPr>
          <p:cNvPr id="59398" name="Rectangle 158"/>
          <p:cNvSpPr/>
          <p:nvPr/>
        </p:nvSpPr>
        <p:spPr>
          <a:xfrm>
            <a:off x="636588" y="1196975"/>
            <a:ext cx="7848600"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2.3.1  </a:t>
            </a:r>
            <a:r>
              <a:rPr lang="zh-CN" altLang="en-US" sz="2400" b="1" dirty="0">
                <a:solidFill>
                  <a:srgbClr val="000099"/>
                </a:solidFill>
                <a:latin typeface="Arial" panose="020B0604020202020204" pitchFamily="34" charset="0"/>
                <a:ea typeface="黑体" panose="02010609060101010101" pitchFamily="49" charset="-122"/>
              </a:rPr>
              <a:t>基本原理</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64683" name="Text Box 171"/>
          <p:cNvSpPr txBox="1"/>
          <p:nvPr/>
        </p:nvSpPr>
        <p:spPr>
          <a:xfrm>
            <a:off x="755650" y="4941888"/>
            <a:ext cx="4895850"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iso</a:t>
            </a:r>
            <a:r>
              <a:rPr lang="en-US" altLang="zh-CN" sz="2400" b="1" dirty="0">
                <a:latin typeface="Arial" panose="020B0604020202020204" pitchFamily="34" charset="0"/>
                <a:ea typeface="黑体" panose="02010609060101010101" pitchFamily="49" charset="-122"/>
              </a:rPr>
              <a:t> —— </a:t>
            </a:r>
            <a:r>
              <a:rPr lang="zh-CN" altLang="en-US" sz="2400" b="1" dirty="0">
                <a:latin typeface="Arial" panose="020B0604020202020204" pitchFamily="34" charset="0"/>
                <a:ea typeface="黑体" panose="02010609060101010101" pitchFamily="49" charset="-122"/>
              </a:rPr>
              <a:t>隔离电容</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典型值</a:t>
            </a:r>
            <a:r>
              <a:rPr lang="en-US" altLang="zh-CN" sz="2400" b="1" dirty="0">
                <a:latin typeface="Arial" panose="020B0604020202020204" pitchFamily="34" charset="0"/>
                <a:ea typeface="黑体" panose="02010609060101010101" pitchFamily="49" charset="-122"/>
              </a:rPr>
              <a:t>20pF)</a:t>
            </a:r>
          </a:p>
        </p:txBody>
      </p:sp>
      <p:grpSp>
        <p:nvGrpSpPr>
          <p:cNvPr id="3" name="Group 174"/>
          <p:cNvGrpSpPr/>
          <p:nvPr/>
        </p:nvGrpSpPr>
        <p:grpSpPr>
          <a:xfrm>
            <a:off x="714375" y="4572000"/>
            <a:ext cx="4608513" cy="492125"/>
            <a:chOff x="612" y="3203"/>
            <a:chExt cx="2903" cy="310"/>
          </a:xfrm>
        </p:grpSpPr>
        <p:sp>
          <p:nvSpPr>
            <p:cNvPr id="59487" name="Text Box 170"/>
            <p:cNvSpPr txBox="1"/>
            <p:nvPr/>
          </p:nvSpPr>
          <p:spPr>
            <a:xfrm>
              <a:off x="612" y="3203"/>
              <a:ext cx="2903" cy="310"/>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iso</a:t>
              </a:r>
              <a:r>
                <a:rPr lang="en-US" altLang="zh-CN" sz="2400" b="1" dirty="0">
                  <a:latin typeface="Arial" panose="020B0604020202020204" pitchFamily="34" charset="0"/>
                  <a:ea typeface="黑体" panose="02010609060101010101" pitchFamily="49" charset="-122"/>
                </a:rPr>
                <a:t> —— </a:t>
              </a:r>
              <a:r>
                <a:rPr lang="zh-CN" altLang="en-US" sz="2400" b="1" dirty="0">
                  <a:latin typeface="Arial" panose="020B0604020202020204" pitchFamily="34" charset="0"/>
                  <a:ea typeface="黑体" panose="02010609060101010101" pitchFamily="49" charset="-122"/>
                </a:rPr>
                <a:t>隔离电阻</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很大          </a:t>
              </a:r>
              <a:r>
                <a:rPr lang="en-US" altLang="zh-CN" sz="2400" b="1" dirty="0">
                  <a:latin typeface="Arial" panose="020B0604020202020204" pitchFamily="34" charset="0"/>
                  <a:ea typeface="黑体" panose="02010609060101010101" pitchFamily="49" charset="-122"/>
                </a:rPr>
                <a:t>)</a:t>
              </a:r>
            </a:p>
          </p:txBody>
        </p:sp>
        <p:graphicFrame>
          <p:nvGraphicFramePr>
            <p:cNvPr id="59394" name="Object 172"/>
            <p:cNvGraphicFramePr>
              <a:graphicFrameLocks/>
            </p:cNvGraphicFramePr>
            <p:nvPr/>
          </p:nvGraphicFramePr>
          <p:xfrm>
            <a:off x="2772" y="3248"/>
            <a:ext cx="483" cy="227"/>
          </p:xfrm>
          <a:graphic>
            <a:graphicData uri="http://schemas.openxmlformats.org/presentationml/2006/ole">
              <p:oleObj spid="_x0000_s221185" r:id="rId3" imgW="622030" imgH="291973" progId="Equation.DSMT4">
                <p:embed/>
              </p:oleObj>
            </a:graphicData>
          </a:graphic>
        </p:graphicFrame>
      </p:grpSp>
      <p:sp>
        <p:nvSpPr>
          <p:cNvPr id="64687" name="Text Box 175"/>
          <p:cNvSpPr txBox="1"/>
          <p:nvPr/>
        </p:nvSpPr>
        <p:spPr>
          <a:xfrm>
            <a:off x="755650" y="5419725"/>
            <a:ext cx="8137525" cy="979488"/>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iso</a:t>
            </a:r>
            <a:r>
              <a:rPr lang="en-US" altLang="zh-CN" sz="2400" b="1" dirty="0">
                <a:latin typeface="Arial" panose="020B0604020202020204" pitchFamily="34" charset="0"/>
                <a:ea typeface="黑体" panose="02010609060101010101" pitchFamily="49" charset="-122"/>
              </a:rPr>
              <a:t> —— </a:t>
            </a:r>
            <a:r>
              <a:rPr lang="zh-CN" altLang="en-US" sz="2400" b="1" dirty="0">
                <a:latin typeface="Arial" panose="020B0604020202020204" pitchFamily="34" charset="0"/>
                <a:ea typeface="黑体" panose="02010609060101010101" pitchFamily="49" charset="-122"/>
              </a:rPr>
              <a:t>隔离模电压，指隔离器两端或输入端与输出端两</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公共地之间能承受的共模电压。</a:t>
            </a:r>
            <a:endParaRPr lang="en-US" altLang="zh-CN" sz="2400" b="1" dirty="0">
              <a:latin typeface="Arial" panose="020B0604020202020204" pitchFamily="34" charset="0"/>
              <a:ea typeface="黑体" panose="02010609060101010101" pitchFamily="49" charset="-122"/>
            </a:endParaRPr>
          </a:p>
        </p:txBody>
      </p:sp>
      <p:grpSp>
        <p:nvGrpSpPr>
          <p:cNvPr id="59402" name="Group 183"/>
          <p:cNvGrpSpPr/>
          <p:nvPr/>
        </p:nvGrpSpPr>
        <p:grpSpPr>
          <a:xfrm>
            <a:off x="4589463" y="1341438"/>
            <a:ext cx="3870325" cy="3567112"/>
            <a:chOff x="2891" y="845"/>
            <a:chExt cx="2438" cy="2247"/>
          </a:xfrm>
        </p:grpSpPr>
        <p:sp>
          <p:nvSpPr>
            <p:cNvPr id="59403" name="Oval 5"/>
            <p:cNvSpPr/>
            <p:nvPr/>
          </p:nvSpPr>
          <p:spPr>
            <a:xfrm>
              <a:off x="5103" y="1594"/>
              <a:ext cx="45" cy="46"/>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04" name="Line 6"/>
            <p:cNvSpPr/>
            <p:nvPr/>
          </p:nvSpPr>
          <p:spPr>
            <a:xfrm>
              <a:off x="3163" y="2836"/>
              <a:ext cx="145" cy="0"/>
            </a:xfrm>
            <a:prstGeom prst="line">
              <a:avLst/>
            </a:prstGeom>
            <a:ln w="28575" cap="flat" cmpd="sng">
              <a:solidFill>
                <a:schemeClr val="tx1"/>
              </a:solidFill>
              <a:prstDash val="solid"/>
              <a:headEnd type="none" w="med" len="med"/>
              <a:tailEnd type="none" w="med" len="med"/>
            </a:ln>
          </p:spPr>
        </p:sp>
        <p:grpSp>
          <p:nvGrpSpPr>
            <p:cNvPr id="59405" name="Group 7"/>
            <p:cNvGrpSpPr/>
            <p:nvPr/>
          </p:nvGrpSpPr>
          <p:grpSpPr>
            <a:xfrm>
              <a:off x="4074" y="2443"/>
              <a:ext cx="31" cy="40"/>
              <a:chOff x="3962" y="12982"/>
              <a:chExt cx="102" cy="106"/>
            </a:xfrm>
          </p:grpSpPr>
          <p:sp>
            <p:nvSpPr>
              <p:cNvPr id="59484" name="Oval 8"/>
              <p:cNvSpPr/>
              <p:nvPr/>
            </p:nvSpPr>
            <p:spPr>
              <a:xfrm>
                <a:off x="3962" y="12982"/>
                <a:ext cx="102" cy="106"/>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85" name="Oval 9"/>
              <p:cNvSpPr/>
              <p:nvPr/>
            </p:nvSpPr>
            <p:spPr>
              <a:xfrm>
                <a:off x="3988" y="13002"/>
                <a:ext cx="51" cy="62"/>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86" name="Oval 10"/>
              <p:cNvSpPr/>
              <p:nvPr/>
            </p:nvSpPr>
            <p:spPr>
              <a:xfrm>
                <a:off x="4001" y="13026"/>
                <a:ext cx="20" cy="14"/>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59406" name="Line 12"/>
            <p:cNvSpPr/>
            <p:nvPr/>
          </p:nvSpPr>
          <p:spPr>
            <a:xfrm>
              <a:off x="3528" y="1388"/>
              <a:ext cx="239" cy="0"/>
            </a:xfrm>
            <a:prstGeom prst="line">
              <a:avLst/>
            </a:prstGeom>
            <a:ln w="19050" cap="flat" cmpd="sng">
              <a:solidFill>
                <a:schemeClr val="tx1"/>
              </a:solidFill>
              <a:prstDash val="solid"/>
              <a:headEnd type="none" w="med" len="med"/>
              <a:tailEnd type="none" w="med" len="med"/>
            </a:ln>
          </p:spPr>
        </p:sp>
        <p:sp>
          <p:nvSpPr>
            <p:cNvPr id="59407" name="Line 14"/>
            <p:cNvSpPr/>
            <p:nvPr/>
          </p:nvSpPr>
          <p:spPr>
            <a:xfrm>
              <a:off x="3528" y="1851"/>
              <a:ext cx="239" cy="0"/>
            </a:xfrm>
            <a:prstGeom prst="line">
              <a:avLst/>
            </a:prstGeom>
            <a:ln w="19050" cap="flat" cmpd="sng">
              <a:solidFill>
                <a:schemeClr val="tx1"/>
              </a:solidFill>
              <a:prstDash val="solid"/>
              <a:headEnd type="none" w="med" len="med"/>
              <a:tailEnd type="none" w="med" len="med"/>
            </a:ln>
          </p:spPr>
        </p:sp>
        <p:sp>
          <p:nvSpPr>
            <p:cNvPr id="59408" name="Line 16"/>
            <p:cNvSpPr/>
            <p:nvPr/>
          </p:nvSpPr>
          <p:spPr>
            <a:xfrm flipV="1">
              <a:off x="3663" y="1103"/>
              <a:ext cx="0" cy="285"/>
            </a:xfrm>
            <a:prstGeom prst="line">
              <a:avLst/>
            </a:prstGeom>
            <a:ln w="19050" cap="flat" cmpd="sng">
              <a:solidFill>
                <a:schemeClr val="tx1"/>
              </a:solidFill>
              <a:prstDash val="solid"/>
              <a:headEnd type="none" w="med" len="med"/>
              <a:tailEnd type="none" w="med" len="med"/>
            </a:ln>
          </p:spPr>
        </p:sp>
        <p:sp>
          <p:nvSpPr>
            <p:cNvPr id="59409" name="Line 17"/>
            <p:cNvSpPr/>
            <p:nvPr/>
          </p:nvSpPr>
          <p:spPr>
            <a:xfrm>
              <a:off x="3663" y="1103"/>
              <a:ext cx="120" cy="0"/>
            </a:xfrm>
            <a:prstGeom prst="line">
              <a:avLst/>
            </a:prstGeom>
            <a:ln w="19050" cap="flat" cmpd="sng">
              <a:solidFill>
                <a:schemeClr val="tx1"/>
              </a:solidFill>
              <a:prstDash val="solid"/>
              <a:headEnd type="none" w="med" len="med"/>
              <a:tailEnd type="none" w="med" len="med"/>
            </a:ln>
          </p:spPr>
        </p:sp>
        <p:sp>
          <p:nvSpPr>
            <p:cNvPr id="59410" name="Line 18"/>
            <p:cNvSpPr/>
            <p:nvPr/>
          </p:nvSpPr>
          <p:spPr>
            <a:xfrm>
              <a:off x="3962" y="1103"/>
              <a:ext cx="119" cy="0"/>
            </a:xfrm>
            <a:prstGeom prst="line">
              <a:avLst/>
            </a:prstGeom>
            <a:ln w="19050" cap="flat" cmpd="sng">
              <a:solidFill>
                <a:schemeClr val="tx1"/>
              </a:solidFill>
              <a:prstDash val="solid"/>
              <a:headEnd type="none" w="med" len="med"/>
              <a:tailEnd type="none" w="med" len="med"/>
            </a:ln>
          </p:spPr>
        </p:sp>
        <p:sp>
          <p:nvSpPr>
            <p:cNvPr id="59411" name="Line 20"/>
            <p:cNvSpPr/>
            <p:nvPr/>
          </p:nvSpPr>
          <p:spPr>
            <a:xfrm flipV="1">
              <a:off x="3671" y="1851"/>
              <a:ext cx="0" cy="425"/>
            </a:xfrm>
            <a:prstGeom prst="line">
              <a:avLst/>
            </a:prstGeom>
            <a:ln w="19050" cap="flat" cmpd="sng">
              <a:solidFill>
                <a:schemeClr val="tx1"/>
              </a:solidFill>
              <a:prstDash val="solid"/>
              <a:headEnd type="none" w="med" len="med"/>
              <a:tailEnd type="none" w="med" len="med"/>
            </a:ln>
          </p:spPr>
        </p:sp>
        <p:sp>
          <p:nvSpPr>
            <p:cNvPr id="59412" name="Line 21"/>
            <p:cNvSpPr/>
            <p:nvPr/>
          </p:nvSpPr>
          <p:spPr>
            <a:xfrm>
              <a:off x="4081" y="1103"/>
              <a:ext cx="0" cy="232"/>
            </a:xfrm>
            <a:prstGeom prst="line">
              <a:avLst/>
            </a:prstGeom>
            <a:ln w="19050" cap="flat" cmpd="sng">
              <a:solidFill>
                <a:schemeClr val="tx1"/>
              </a:solidFill>
              <a:prstDash val="solid"/>
              <a:headEnd type="none" w="med" len="med"/>
              <a:tailEnd type="none" w="med" len="med"/>
            </a:ln>
          </p:spPr>
        </p:sp>
        <p:sp>
          <p:nvSpPr>
            <p:cNvPr id="59413" name="Line 22"/>
            <p:cNvSpPr/>
            <p:nvPr/>
          </p:nvSpPr>
          <p:spPr>
            <a:xfrm>
              <a:off x="4091" y="1903"/>
              <a:ext cx="0" cy="232"/>
            </a:xfrm>
            <a:prstGeom prst="line">
              <a:avLst/>
            </a:prstGeom>
            <a:ln w="19050" cap="flat" cmpd="sng">
              <a:solidFill>
                <a:schemeClr val="tx1"/>
              </a:solidFill>
              <a:prstDash val="solid"/>
              <a:headEnd type="none" w="med" len="med"/>
              <a:tailEnd type="none" w="med" len="med"/>
            </a:ln>
          </p:spPr>
        </p:sp>
        <p:sp>
          <p:nvSpPr>
            <p:cNvPr id="59414" name="Line 23"/>
            <p:cNvSpPr/>
            <p:nvPr/>
          </p:nvSpPr>
          <p:spPr>
            <a:xfrm>
              <a:off x="3673" y="2284"/>
              <a:ext cx="120" cy="0"/>
            </a:xfrm>
            <a:prstGeom prst="line">
              <a:avLst/>
            </a:prstGeom>
            <a:ln w="19050" cap="flat" cmpd="sng">
              <a:solidFill>
                <a:schemeClr val="tx1"/>
              </a:solidFill>
              <a:prstDash val="solid"/>
              <a:headEnd type="none" w="med" len="med"/>
              <a:tailEnd type="none" w="med" len="med"/>
            </a:ln>
          </p:spPr>
        </p:sp>
        <p:sp>
          <p:nvSpPr>
            <p:cNvPr id="59415" name="Line 24"/>
            <p:cNvSpPr/>
            <p:nvPr/>
          </p:nvSpPr>
          <p:spPr>
            <a:xfrm>
              <a:off x="3972" y="2280"/>
              <a:ext cx="119" cy="0"/>
            </a:xfrm>
            <a:prstGeom prst="line">
              <a:avLst/>
            </a:prstGeom>
            <a:ln w="19050" cap="flat" cmpd="sng">
              <a:solidFill>
                <a:schemeClr val="tx1"/>
              </a:solidFill>
              <a:prstDash val="solid"/>
              <a:headEnd type="none" w="med" len="med"/>
              <a:tailEnd type="none" w="med" len="med"/>
            </a:ln>
          </p:spPr>
        </p:sp>
        <p:sp>
          <p:nvSpPr>
            <p:cNvPr id="59416" name="Line 25"/>
            <p:cNvSpPr/>
            <p:nvPr/>
          </p:nvSpPr>
          <p:spPr>
            <a:xfrm flipH="1">
              <a:off x="3235" y="1388"/>
              <a:ext cx="130" cy="0"/>
            </a:xfrm>
            <a:prstGeom prst="line">
              <a:avLst/>
            </a:prstGeom>
            <a:ln w="19050" cap="flat" cmpd="sng">
              <a:solidFill>
                <a:schemeClr val="tx1"/>
              </a:solidFill>
              <a:prstDash val="solid"/>
              <a:headEnd type="none" w="med" len="med"/>
              <a:tailEnd type="none" w="med" len="med"/>
            </a:ln>
          </p:spPr>
        </p:sp>
        <p:sp>
          <p:nvSpPr>
            <p:cNvPr id="59417" name="Line 26"/>
            <p:cNvSpPr/>
            <p:nvPr/>
          </p:nvSpPr>
          <p:spPr>
            <a:xfrm flipH="1">
              <a:off x="3235" y="1845"/>
              <a:ext cx="130" cy="0"/>
            </a:xfrm>
            <a:prstGeom prst="line">
              <a:avLst/>
            </a:prstGeom>
            <a:ln w="19050" cap="flat" cmpd="sng">
              <a:solidFill>
                <a:schemeClr val="tx1"/>
              </a:solidFill>
              <a:prstDash val="solid"/>
              <a:headEnd type="none" w="med" len="med"/>
              <a:tailEnd type="none" w="med" len="med"/>
            </a:ln>
          </p:spPr>
        </p:sp>
        <p:sp>
          <p:nvSpPr>
            <p:cNvPr id="59418" name="Line 27"/>
            <p:cNvSpPr/>
            <p:nvPr/>
          </p:nvSpPr>
          <p:spPr>
            <a:xfrm>
              <a:off x="3235" y="1388"/>
              <a:ext cx="0" cy="157"/>
            </a:xfrm>
            <a:prstGeom prst="line">
              <a:avLst/>
            </a:prstGeom>
            <a:ln w="19050" cap="flat" cmpd="sng">
              <a:solidFill>
                <a:schemeClr val="tx1"/>
              </a:solidFill>
              <a:prstDash val="solid"/>
              <a:headEnd type="none" w="med" len="med"/>
              <a:tailEnd type="none" w="med" len="med"/>
            </a:ln>
          </p:spPr>
        </p:sp>
        <p:sp>
          <p:nvSpPr>
            <p:cNvPr id="59419" name="Line 28"/>
            <p:cNvSpPr/>
            <p:nvPr/>
          </p:nvSpPr>
          <p:spPr>
            <a:xfrm>
              <a:off x="3235" y="1682"/>
              <a:ext cx="0" cy="158"/>
            </a:xfrm>
            <a:prstGeom prst="line">
              <a:avLst/>
            </a:prstGeom>
            <a:ln w="19050" cap="flat" cmpd="sng">
              <a:solidFill>
                <a:schemeClr val="folHlink"/>
              </a:solidFill>
              <a:prstDash val="solid"/>
              <a:headEnd type="none" w="med" len="med"/>
              <a:tailEnd type="none" w="med" len="med"/>
            </a:ln>
          </p:spPr>
        </p:sp>
        <p:sp>
          <p:nvSpPr>
            <p:cNvPr id="59420" name="Line 29"/>
            <p:cNvSpPr/>
            <p:nvPr/>
          </p:nvSpPr>
          <p:spPr>
            <a:xfrm>
              <a:off x="3235" y="1840"/>
              <a:ext cx="0" cy="158"/>
            </a:xfrm>
            <a:prstGeom prst="line">
              <a:avLst/>
            </a:prstGeom>
            <a:ln w="19050" cap="flat" cmpd="sng">
              <a:solidFill>
                <a:schemeClr val="folHlink"/>
              </a:solidFill>
              <a:prstDash val="solid"/>
              <a:headEnd type="none" w="med" len="med"/>
              <a:tailEnd type="none" w="med" len="med"/>
            </a:ln>
          </p:spPr>
        </p:sp>
        <p:sp>
          <p:nvSpPr>
            <p:cNvPr id="59421" name="Line 30"/>
            <p:cNvSpPr/>
            <p:nvPr/>
          </p:nvSpPr>
          <p:spPr>
            <a:xfrm>
              <a:off x="3235" y="2205"/>
              <a:ext cx="0" cy="158"/>
            </a:xfrm>
            <a:prstGeom prst="line">
              <a:avLst/>
            </a:prstGeom>
            <a:ln w="19050" cap="flat" cmpd="sng">
              <a:solidFill>
                <a:schemeClr val="folHlink"/>
              </a:solidFill>
              <a:prstDash val="solid"/>
              <a:headEnd type="none" w="med" len="med"/>
              <a:tailEnd type="none" w="med" len="med"/>
            </a:ln>
          </p:spPr>
        </p:sp>
        <p:sp>
          <p:nvSpPr>
            <p:cNvPr id="59422" name="Line 31"/>
            <p:cNvSpPr/>
            <p:nvPr/>
          </p:nvSpPr>
          <p:spPr>
            <a:xfrm>
              <a:off x="3235" y="1461"/>
              <a:ext cx="0" cy="95"/>
            </a:xfrm>
            <a:prstGeom prst="line">
              <a:avLst/>
            </a:prstGeom>
            <a:ln w="19050" cap="flat" cmpd="sng">
              <a:solidFill>
                <a:schemeClr val="folHlink"/>
              </a:solidFill>
              <a:prstDash val="solid"/>
              <a:headEnd type="none" w="med" len="med"/>
              <a:tailEnd type="none" w="med" len="med"/>
            </a:ln>
          </p:spPr>
        </p:sp>
        <p:sp>
          <p:nvSpPr>
            <p:cNvPr id="59423" name="Line 32"/>
            <p:cNvSpPr/>
            <p:nvPr/>
          </p:nvSpPr>
          <p:spPr>
            <a:xfrm>
              <a:off x="3235" y="1672"/>
              <a:ext cx="0" cy="94"/>
            </a:xfrm>
            <a:prstGeom prst="line">
              <a:avLst/>
            </a:prstGeom>
            <a:ln w="19050" cap="flat" cmpd="sng">
              <a:solidFill>
                <a:schemeClr val="folHlink"/>
              </a:solidFill>
              <a:prstDash val="solid"/>
              <a:headEnd type="none" w="med" len="med"/>
              <a:tailEnd type="none" w="med" len="med"/>
            </a:ln>
          </p:spPr>
        </p:sp>
        <p:sp>
          <p:nvSpPr>
            <p:cNvPr id="59424" name="Line 33"/>
            <p:cNvSpPr/>
            <p:nvPr/>
          </p:nvSpPr>
          <p:spPr>
            <a:xfrm>
              <a:off x="3238" y="2467"/>
              <a:ext cx="853" cy="0"/>
            </a:xfrm>
            <a:prstGeom prst="line">
              <a:avLst/>
            </a:prstGeom>
            <a:ln w="19050" cap="flat" cmpd="sng">
              <a:solidFill>
                <a:schemeClr val="tx1"/>
              </a:solidFill>
              <a:prstDash val="solid"/>
              <a:headEnd type="none" w="med" len="med"/>
              <a:tailEnd type="none" w="med" len="med"/>
            </a:ln>
          </p:spPr>
        </p:sp>
        <p:sp>
          <p:nvSpPr>
            <p:cNvPr id="59425" name="Line 34"/>
            <p:cNvSpPr/>
            <p:nvPr/>
          </p:nvSpPr>
          <p:spPr>
            <a:xfrm>
              <a:off x="3235" y="2435"/>
              <a:ext cx="0" cy="157"/>
            </a:xfrm>
            <a:prstGeom prst="line">
              <a:avLst/>
            </a:prstGeom>
            <a:ln w="19050" cap="flat" cmpd="sng">
              <a:solidFill>
                <a:schemeClr val="folHlink"/>
              </a:solidFill>
              <a:prstDash val="solid"/>
              <a:headEnd type="none" w="med" len="med"/>
              <a:tailEnd type="none" w="med" len="med"/>
            </a:ln>
          </p:spPr>
        </p:sp>
        <p:sp>
          <p:nvSpPr>
            <p:cNvPr id="59426" name="Line 36"/>
            <p:cNvSpPr/>
            <p:nvPr/>
          </p:nvSpPr>
          <p:spPr>
            <a:xfrm>
              <a:off x="4608" y="1766"/>
              <a:ext cx="0" cy="1009"/>
            </a:xfrm>
            <a:prstGeom prst="line">
              <a:avLst/>
            </a:prstGeom>
            <a:ln w="19050" cap="flat" cmpd="sng">
              <a:solidFill>
                <a:schemeClr val="tx1"/>
              </a:solidFill>
              <a:prstDash val="solid"/>
              <a:headEnd type="none" w="med" len="med"/>
              <a:tailEnd type="none" w="med" len="med"/>
            </a:ln>
          </p:spPr>
        </p:sp>
        <p:sp>
          <p:nvSpPr>
            <p:cNvPr id="59427" name="Line 37"/>
            <p:cNvSpPr/>
            <p:nvPr/>
          </p:nvSpPr>
          <p:spPr>
            <a:xfrm>
              <a:off x="4091" y="2178"/>
              <a:ext cx="0" cy="170"/>
            </a:xfrm>
            <a:prstGeom prst="line">
              <a:avLst/>
            </a:prstGeom>
            <a:ln w="19050" cap="flat" cmpd="sng">
              <a:solidFill>
                <a:schemeClr val="tx1"/>
              </a:solidFill>
              <a:prstDash val="solid"/>
              <a:headEnd type="none" w="med" len="med"/>
              <a:tailEnd type="none" w="med" len="med"/>
            </a:ln>
          </p:spPr>
        </p:sp>
        <p:sp>
          <p:nvSpPr>
            <p:cNvPr id="59428" name="Line 38"/>
            <p:cNvSpPr/>
            <p:nvPr/>
          </p:nvSpPr>
          <p:spPr>
            <a:xfrm>
              <a:off x="4091" y="2361"/>
              <a:ext cx="0" cy="349"/>
            </a:xfrm>
            <a:prstGeom prst="line">
              <a:avLst/>
            </a:prstGeom>
            <a:ln w="19050" cap="flat" cmpd="sng">
              <a:solidFill>
                <a:schemeClr val="tx1"/>
              </a:solidFill>
              <a:prstDash val="solid"/>
              <a:headEnd type="none" w="med" len="med"/>
              <a:tailEnd type="none" w="med" len="med"/>
            </a:ln>
          </p:spPr>
        </p:sp>
        <p:sp>
          <p:nvSpPr>
            <p:cNvPr id="59429" name="Line 39"/>
            <p:cNvSpPr/>
            <p:nvPr/>
          </p:nvSpPr>
          <p:spPr>
            <a:xfrm>
              <a:off x="3777" y="1240"/>
              <a:ext cx="0" cy="769"/>
            </a:xfrm>
            <a:prstGeom prst="line">
              <a:avLst/>
            </a:prstGeom>
            <a:ln w="19050" cap="flat" cmpd="sng">
              <a:solidFill>
                <a:schemeClr val="tx1"/>
              </a:solidFill>
              <a:prstDash val="solid"/>
              <a:headEnd type="none" w="med" len="med"/>
              <a:tailEnd type="none" w="med" len="med"/>
            </a:ln>
          </p:spPr>
        </p:sp>
        <p:sp>
          <p:nvSpPr>
            <p:cNvPr id="59430" name="Line 40"/>
            <p:cNvSpPr/>
            <p:nvPr/>
          </p:nvSpPr>
          <p:spPr>
            <a:xfrm>
              <a:off x="4350" y="1198"/>
              <a:ext cx="0" cy="789"/>
            </a:xfrm>
            <a:prstGeom prst="line">
              <a:avLst/>
            </a:prstGeom>
            <a:ln w="19050" cap="flat" cmpd="sng">
              <a:solidFill>
                <a:srgbClr val="CC0066"/>
              </a:solidFill>
              <a:prstDash val="lgDashDot"/>
              <a:headEnd type="none" w="med" len="med"/>
              <a:tailEnd type="none" w="med" len="med"/>
            </a:ln>
          </p:spPr>
        </p:sp>
        <p:sp>
          <p:nvSpPr>
            <p:cNvPr id="59431" name="Line 41"/>
            <p:cNvSpPr/>
            <p:nvPr/>
          </p:nvSpPr>
          <p:spPr>
            <a:xfrm>
              <a:off x="3782" y="1236"/>
              <a:ext cx="488" cy="173"/>
            </a:xfrm>
            <a:prstGeom prst="line">
              <a:avLst/>
            </a:prstGeom>
            <a:ln w="19050" cap="flat" cmpd="sng">
              <a:solidFill>
                <a:schemeClr val="tx1"/>
              </a:solidFill>
              <a:prstDash val="solid"/>
              <a:headEnd type="none" w="med" len="med"/>
              <a:tailEnd type="none" w="med" len="med"/>
            </a:ln>
          </p:spPr>
        </p:sp>
        <p:sp>
          <p:nvSpPr>
            <p:cNvPr id="59432" name="Line 42"/>
            <p:cNvSpPr/>
            <p:nvPr/>
          </p:nvSpPr>
          <p:spPr>
            <a:xfrm flipV="1">
              <a:off x="3782" y="1851"/>
              <a:ext cx="488" cy="162"/>
            </a:xfrm>
            <a:prstGeom prst="line">
              <a:avLst/>
            </a:prstGeom>
            <a:ln w="19050" cap="flat" cmpd="sng">
              <a:solidFill>
                <a:schemeClr val="tx1"/>
              </a:solidFill>
              <a:prstDash val="solid"/>
              <a:headEnd type="none" w="med" len="med"/>
              <a:tailEnd type="none" w="med" len="med"/>
            </a:ln>
          </p:spPr>
        </p:sp>
        <p:sp>
          <p:nvSpPr>
            <p:cNvPr id="59433" name="Line 43"/>
            <p:cNvSpPr/>
            <p:nvPr/>
          </p:nvSpPr>
          <p:spPr>
            <a:xfrm>
              <a:off x="4439" y="1461"/>
              <a:ext cx="478" cy="158"/>
            </a:xfrm>
            <a:prstGeom prst="line">
              <a:avLst/>
            </a:prstGeom>
            <a:ln w="19050" cap="flat" cmpd="sng">
              <a:solidFill>
                <a:schemeClr val="tx1"/>
              </a:solidFill>
              <a:prstDash val="solid"/>
              <a:headEnd type="none" w="med" len="med"/>
              <a:tailEnd type="none" w="med" len="med"/>
            </a:ln>
          </p:spPr>
        </p:sp>
        <p:sp>
          <p:nvSpPr>
            <p:cNvPr id="59434" name="Line 44"/>
            <p:cNvSpPr/>
            <p:nvPr/>
          </p:nvSpPr>
          <p:spPr>
            <a:xfrm flipV="1">
              <a:off x="4439" y="1619"/>
              <a:ext cx="478" cy="169"/>
            </a:xfrm>
            <a:prstGeom prst="line">
              <a:avLst/>
            </a:prstGeom>
            <a:ln w="19050" cap="flat" cmpd="sng">
              <a:solidFill>
                <a:schemeClr val="tx1"/>
              </a:solidFill>
              <a:prstDash val="solid"/>
              <a:headEnd type="none" w="med" len="med"/>
              <a:tailEnd type="none" w="med" len="med"/>
            </a:ln>
          </p:spPr>
        </p:sp>
        <p:sp>
          <p:nvSpPr>
            <p:cNvPr id="59435" name="Freeform 45"/>
            <p:cNvSpPr/>
            <p:nvPr/>
          </p:nvSpPr>
          <p:spPr>
            <a:xfrm>
              <a:off x="4222" y="1408"/>
              <a:ext cx="118" cy="437"/>
            </a:xfrm>
            <a:custGeom>
              <a:avLst/>
              <a:gdLst>
                <a:gd name="txL" fmla="*/ 0 w 237"/>
                <a:gd name="txT" fmla="*/ 0 h 830"/>
                <a:gd name="txR" fmla="*/ 237 w 237"/>
                <a:gd name="txB" fmla="*/ 830 h 830"/>
              </a:gdLst>
              <a:ahLst/>
              <a:cxnLst>
                <a:cxn ang="0">
                  <a:pos x="48" y="0"/>
                </a:cxn>
                <a:cxn ang="0">
                  <a:pos x="8" y="42"/>
                </a:cxn>
                <a:cxn ang="0">
                  <a:pos x="53" y="200"/>
                </a:cxn>
                <a:cxn ang="0">
                  <a:pos x="58" y="237"/>
                </a:cxn>
                <a:cxn ang="0">
                  <a:pos x="78" y="269"/>
                </a:cxn>
                <a:cxn ang="0">
                  <a:pos x="38" y="437"/>
                </a:cxn>
              </a:cxnLst>
              <a:rect l="txL" t="txT" r="txR" b="txB"/>
              <a:pathLst>
                <a:path w="237" h="830">
                  <a:moveTo>
                    <a:pt x="96" y="0"/>
                  </a:moveTo>
                  <a:cubicBezTo>
                    <a:pt x="22" y="15"/>
                    <a:pt x="48" y="16"/>
                    <a:pt x="16" y="80"/>
                  </a:cubicBezTo>
                  <a:cubicBezTo>
                    <a:pt x="28" y="210"/>
                    <a:pt x="0" y="310"/>
                    <a:pt x="106" y="380"/>
                  </a:cubicBezTo>
                  <a:cubicBezTo>
                    <a:pt x="109" y="403"/>
                    <a:pt x="108" y="428"/>
                    <a:pt x="116" y="450"/>
                  </a:cubicBezTo>
                  <a:cubicBezTo>
                    <a:pt x="125" y="472"/>
                    <a:pt x="156" y="510"/>
                    <a:pt x="156" y="510"/>
                  </a:cubicBezTo>
                  <a:cubicBezTo>
                    <a:pt x="152" y="640"/>
                    <a:pt x="237" y="830"/>
                    <a:pt x="76" y="830"/>
                  </a:cubicBezTo>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59436" name="Freeform 46"/>
            <p:cNvSpPr/>
            <p:nvPr/>
          </p:nvSpPr>
          <p:spPr>
            <a:xfrm>
              <a:off x="4389" y="1455"/>
              <a:ext cx="91" cy="332"/>
            </a:xfrm>
            <a:custGeom>
              <a:avLst/>
              <a:gdLst>
                <a:gd name="txL" fmla="*/ 0 w 183"/>
                <a:gd name="txT" fmla="*/ 0 h 630"/>
                <a:gd name="txR" fmla="*/ 183 w 183"/>
                <a:gd name="txB" fmla="*/ 630 h 630"/>
              </a:gdLst>
              <a:ahLst/>
              <a:cxnLst>
                <a:cxn ang="0">
                  <a:pos x="50" y="0"/>
                </a:cxn>
                <a:cxn ang="0">
                  <a:pos x="15" y="53"/>
                </a:cxn>
                <a:cxn ang="0">
                  <a:pos x="5" y="84"/>
                </a:cxn>
                <a:cxn ang="0">
                  <a:pos x="0" y="100"/>
                </a:cxn>
                <a:cxn ang="0">
                  <a:pos x="45" y="179"/>
                </a:cxn>
                <a:cxn ang="0">
                  <a:pos x="50" y="195"/>
                </a:cxn>
                <a:cxn ang="0">
                  <a:pos x="80" y="227"/>
                </a:cxn>
                <a:cxn ang="0">
                  <a:pos x="85" y="248"/>
                </a:cxn>
                <a:cxn ang="0">
                  <a:pos x="90" y="263"/>
                </a:cxn>
                <a:cxn ang="0">
                  <a:pos x="70" y="295"/>
                </a:cxn>
                <a:cxn ang="0">
                  <a:pos x="50" y="332"/>
                </a:cxn>
              </a:cxnLst>
              <a:rect l="txL" t="txT" r="txR" b="txB"/>
              <a:pathLst>
                <a:path w="183" h="630">
                  <a:moveTo>
                    <a:pt x="100" y="0"/>
                  </a:moveTo>
                  <a:cubicBezTo>
                    <a:pt x="82" y="53"/>
                    <a:pt x="85" y="82"/>
                    <a:pt x="30" y="100"/>
                  </a:cubicBezTo>
                  <a:cubicBezTo>
                    <a:pt x="23" y="120"/>
                    <a:pt x="17" y="140"/>
                    <a:pt x="10" y="160"/>
                  </a:cubicBezTo>
                  <a:cubicBezTo>
                    <a:pt x="7" y="170"/>
                    <a:pt x="0" y="190"/>
                    <a:pt x="0" y="190"/>
                  </a:cubicBezTo>
                  <a:cubicBezTo>
                    <a:pt x="12" y="275"/>
                    <a:pt x="19" y="293"/>
                    <a:pt x="90" y="340"/>
                  </a:cubicBezTo>
                  <a:cubicBezTo>
                    <a:pt x="93" y="350"/>
                    <a:pt x="94" y="362"/>
                    <a:pt x="100" y="370"/>
                  </a:cubicBezTo>
                  <a:cubicBezTo>
                    <a:pt x="117" y="392"/>
                    <a:pt x="160" y="430"/>
                    <a:pt x="160" y="430"/>
                  </a:cubicBezTo>
                  <a:cubicBezTo>
                    <a:pt x="163" y="443"/>
                    <a:pt x="166" y="457"/>
                    <a:pt x="170" y="470"/>
                  </a:cubicBezTo>
                  <a:cubicBezTo>
                    <a:pt x="173" y="480"/>
                    <a:pt x="183" y="490"/>
                    <a:pt x="180" y="500"/>
                  </a:cubicBezTo>
                  <a:cubicBezTo>
                    <a:pt x="172" y="523"/>
                    <a:pt x="140" y="560"/>
                    <a:pt x="140" y="560"/>
                  </a:cubicBezTo>
                  <a:cubicBezTo>
                    <a:pt x="132" y="593"/>
                    <a:pt x="138" y="630"/>
                    <a:pt x="100" y="630"/>
                  </a:cubicBezTo>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59437" name="Text Box 47"/>
            <p:cNvSpPr txBox="1"/>
            <p:nvPr/>
          </p:nvSpPr>
          <p:spPr>
            <a:xfrm>
              <a:off x="3794" y="1449"/>
              <a:ext cx="628" cy="390"/>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   入</a:t>
              </a:r>
            </a:p>
            <a:p>
              <a:pPr algn="just" eaLnBrk="0" hangingPunct="0"/>
              <a:r>
                <a:rPr lang="zh-CN" altLang="en-US" sz="2000" dirty="0">
                  <a:solidFill>
                    <a:srgbClr val="000099"/>
                  </a:solidFill>
                  <a:latin typeface="Arial" panose="020B0604020202020204" pitchFamily="34" charset="0"/>
                  <a:ea typeface="黑体" panose="02010609060101010101" pitchFamily="49" charset="-122"/>
                </a:rPr>
                <a:t>放大器</a:t>
              </a:r>
            </a:p>
          </p:txBody>
        </p:sp>
        <p:sp>
          <p:nvSpPr>
            <p:cNvPr id="59438" name="Line 48"/>
            <p:cNvSpPr/>
            <p:nvPr/>
          </p:nvSpPr>
          <p:spPr>
            <a:xfrm>
              <a:off x="3697" y="1388"/>
              <a:ext cx="80" cy="0"/>
            </a:xfrm>
            <a:prstGeom prst="line">
              <a:avLst/>
            </a:prstGeom>
            <a:ln w="19050" cap="flat" cmpd="sng">
              <a:solidFill>
                <a:schemeClr val="tx1"/>
              </a:solidFill>
              <a:prstDash val="solid"/>
              <a:headEnd type="none" w="med" len="med"/>
              <a:tailEnd type="none" w="med" len="med"/>
            </a:ln>
          </p:spPr>
        </p:sp>
        <p:sp>
          <p:nvSpPr>
            <p:cNvPr id="59439" name="Line 49"/>
            <p:cNvSpPr/>
            <p:nvPr/>
          </p:nvSpPr>
          <p:spPr>
            <a:xfrm>
              <a:off x="3697" y="1851"/>
              <a:ext cx="80" cy="0"/>
            </a:xfrm>
            <a:prstGeom prst="line">
              <a:avLst/>
            </a:prstGeom>
            <a:ln w="19050" cap="flat" cmpd="sng">
              <a:solidFill>
                <a:schemeClr val="tx1"/>
              </a:solidFill>
              <a:prstDash val="solid"/>
              <a:headEnd type="none" w="med" len="med"/>
              <a:tailEnd type="none" w="med" len="med"/>
            </a:ln>
          </p:spPr>
        </p:sp>
        <p:sp>
          <p:nvSpPr>
            <p:cNvPr id="59440" name="Line 50"/>
            <p:cNvSpPr/>
            <p:nvPr/>
          </p:nvSpPr>
          <p:spPr>
            <a:xfrm flipV="1">
              <a:off x="4608" y="1766"/>
              <a:ext cx="0" cy="53"/>
            </a:xfrm>
            <a:prstGeom prst="line">
              <a:avLst/>
            </a:prstGeom>
            <a:ln w="19050" cap="flat" cmpd="sng">
              <a:solidFill>
                <a:schemeClr val="folHlink"/>
              </a:solidFill>
              <a:prstDash val="solid"/>
              <a:headEnd type="none" w="med" len="med"/>
              <a:tailEnd type="none" w="med" len="med"/>
            </a:ln>
          </p:spPr>
        </p:sp>
        <p:sp>
          <p:nvSpPr>
            <p:cNvPr id="59441" name="Line 51"/>
            <p:cNvSpPr/>
            <p:nvPr/>
          </p:nvSpPr>
          <p:spPr>
            <a:xfrm flipV="1">
              <a:off x="4608" y="1766"/>
              <a:ext cx="0" cy="53"/>
            </a:xfrm>
            <a:prstGeom prst="line">
              <a:avLst/>
            </a:prstGeom>
            <a:ln w="19050" cap="flat" cmpd="sng">
              <a:solidFill>
                <a:schemeClr val="folHlink"/>
              </a:solidFill>
              <a:prstDash val="solid"/>
              <a:headEnd type="none" w="med" len="med"/>
              <a:tailEnd type="none" w="med" len="med"/>
            </a:ln>
          </p:spPr>
        </p:sp>
        <p:sp>
          <p:nvSpPr>
            <p:cNvPr id="59442" name="Line 52"/>
            <p:cNvSpPr/>
            <p:nvPr/>
          </p:nvSpPr>
          <p:spPr>
            <a:xfrm flipV="1">
              <a:off x="4608" y="1724"/>
              <a:ext cx="0" cy="95"/>
            </a:xfrm>
            <a:prstGeom prst="line">
              <a:avLst/>
            </a:prstGeom>
            <a:ln w="19050" cap="flat" cmpd="sng">
              <a:solidFill>
                <a:schemeClr val="tx1"/>
              </a:solidFill>
              <a:prstDash val="solid"/>
              <a:headEnd type="none" w="med" len="med"/>
              <a:tailEnd type="none" w="med" len="med"/>
            </a:ln>
          </p:spPr>
        </p:sp>
        <p:sp>
          <p:nvSpPr>
            <p:cNvPr id="59443" name="Line 55"/>
            <p:cNvSpPr/>
            <p:nvPr/>
          </p:nvSpPr>
          <p:spPr>
            <a:xfrm>
              <a:off x="4091" y="2280"/>
              <a:ext cx="169" cy="0"/>
            </a:xfrm>
            <a:prstGeom prst="line">
              <a:avLst/>
            </a:prstGeom>
            <a:ln w="19050" cap="flat" cmpd="sng">
              <a:solidFill>
                <a:schemeClr val="tx1"/>
              </a:solidFill>
              <a:prstDash val="solid"/>
              <a:headEnd type="none" w="med" len="med"/>
              <a:tailEnd type="none" w="med" len="med"/>
            </a:ln>
          </p:spPr>
        </p:sp>
        <p:sp>
          <p:nvSpPr>
            <p:cNvPr id="59444" name="Line 56"/>
            <p:cNvSpPr/>
            <p:nvPr/>
          </p:nvSpPr>
          <p:spPr>
            <a:xfrm>
              <a:off x="4439" y="2280"/>
              <a:ext cx="169" cy="0"/>
            </a:xfrm>
            <a:prstGeom prst="line">
              <a:avLst/>
            </a:prstGeom>
            <a:ln w="19050" cap="flat" cmpd="sng">
              <a:solidFill>
                <a:schemeClr val="tx1"/>
              </a:solidFill>
              <a:prstDash val="solid"/>
              <a:headEnd type="none" w="med" len="med"/>
              <a:tailEnd type="none" w="med" len="med"/>
            </a:ln>
          </p:spPr>
        </p:sp>
        <p:sp>
          <p:nvSpPr>
            <p:cNvPr id="59445" name="Line 58"/>
            <p:cNvSpPr/>
            <p:nvPr/>
          </p:nvSpPr>
          <p:spPr>
            <a:xfrm rot="5400000">
              <a:off x="4288" y="2464"/>
              <a:ext cx="157" cy="0"/>
            </a:xfrm>
            <a:prstGeom prst="line">
              <a:avLst/>
            </a:prstGeom>
            <a:ln w="25400" cap="flat" cmpd="sng">
              <a:solidFill>
                <a:srgbClr val="008000"/>
              </a:solidFill>
              <a:prstDash val="solid"/>
              <a:headEnd type="none" w="med" len="med"/>
              <a:tailEnd type="none" w="med" len="med"/>
            </a:ln>
          </p:spPr>
        </p:sp>
        <p:sp>
          <p:nvSpPr>
            <p:cNvPr id="59446" name="Line 62"/>
            <p:cNvSpPr/>
            <p:nvPr/>
          </p:nvSpPr>
          <p:spPr>
            <a:xfrm flipH="1">
              <a:off x="4065" y="2465"/>
              <a:ext cx="245" cy="0"/>
            </a:xfrm>
            <a:prstGeom prst="line">
              <a:avLst/>
            </a:prstGeom>
            <a:ln w="19050" cap="flat" cmpd="sng">
              <a:solidFill>
                <a:schemeClr val="tx1"/>
              </a:solidFill>
              <a:prstDash val="solid"/>
              <a:headEnd type="none" w="med" len="med"/>
              <a:tailEnd type="none" w="med" len="med"/>
            </a:ln>
          </p:spPr>
        </p:sp>
        <p:sp>
          <p:nvSpPr>
            <p:cNvPr id="59447" name="Line 63"/>
            <p:cNvSpPr/>
            <p:nvPr/>
          </p:nvSpPr>
          <p:spPr>
            <a:xfrm flipH="1">
              <a:off x="4372" y="2463"/>
              <a:ext cx="232" cy="0"/>
            </a:xfrm>
            <a:prstGeom prst="line">
              <a:avLst/>
            </a:prstGeom>
            <a:ln w="19050" cap="flat" cmpd="sng">
              <a:solidFill>
                <a:schemeClr val="tx1"/>
              </a:solidFill>
              <a:prstDash val="solid"/>
              <a:headEnd type="none" w="med" len="med"/>
              <a:tailEnd type="none" w="med" len="med"/>
            </a:ln>
          </p:spPr>
        </p:sp>
        <p:sp>
          <p:nvSpPr>
            <p:cNvPr id="59448" name="Text Box 64"/>
            <p:cNvSpPr txBox="1"/>
            <p:nvPr/>
          </p:nvSpPr>
          <p:spPr>
            <a:xfrm>
              <a:off x="3381" y="1134"/>
              <a:ext cx="179" cy="14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59449" name="Text Box 65"/>
            <p:cNvSpPr txBox="1"/>
            <p:nvPr/>
          </p:nvSpPr>
          <p:spPr>
            <a:xfrm>
              <a:off x="3428" y="1875"/>
              <a:ext cx="218" cy="18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59450" name="Text Box 66"/>
            <p:cNvSpPr txBox="1"/>
            <p:nvPr/>
          </p:nvSpPr>
          <p:spPr>
            <a:xfrm>
              <a:off x="3811" y="845"/>
              <a:ext cx="209" cy="15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51" name="Text Box 67"/>
            <p:cNvSpPr txBox="1"/>
            <p:nvPr/>
          </p:nvSpPr>
          <p:spPr>
            <a:xfrm>
              <a:off x="4235" y="2022"/>
              <a:ext cx="238" cy="14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iso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52" name="Text Box 68"/>
            <p:cNvSpPr txBox="1"/>
            <p:nvPr/>
          </p:nvSpPr>
          <p:spPr>
            <a:xfrm>
              <a:off x="4235" y="2529"/>
              <a:ext cx="239" cy="20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iso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53" name="Text Box 69"/>
            <p:cNvSpPr txBox="1"/>
            <p:nvPr/>
          </p:nvSpPr>
          <p:spPr>
            <a:xfrm>
              <a:off x="3811" y="2022"/>
              <a:ext cx="169" cy="14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54" name="Text Box 70"/>
            <p:cNvSpPr txBox="1"/>
            <p:nvPr/>
          </p:nvSpPr>
          <p:spPr>
            <a:xfrm>
              <a:off x="5092" y="1390"/>
              <a:ext cx="192" cy="23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55" name="Line 71"/>
            <p:cNvSpPr/>
            <p:nvPr/>
          </p:nvSpPr>
          <p:spPr>
            <a:xfrm>
              <a:off x="4340" y="2745"/>
              <a:ext cx="0" cy="347"/>
            </a:xfrm>
            <a:prstGeom prst="line">
              <a:avLst/>
            </a:prstGeom>
            <a:ln w="19050" cap="flat" cmpd="sng">
              <a:solidFill>
                <a:srgbClr val="CC0066"/>
              </a:solidFill>
              <a:prstDash val="lgDashDot"/>
              <a:headEnd type="none" w="med" len="med"/>
              <a:tailEnd type="none" w="med" len="med"/>
            </a:ln>
          </p:spPr>
        </p:sp>
        <p:sp>
          <p:nvSpPr>
            <p:cNvPr id="59456" name="Text Box 73"/>
            <p:cNvSpPr txBox="1"/>
            <p:nvPr/>
          </p:nvSpPr>
          <p:spPr>
            <a:xfrm>
              <a:off x="4201" y="960"/>
              <a:ext cx="675" cy="226"/>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隔离器</a:t>
              </a:r>
            </a:p>
          </p:txBody>
        </p:sp>
        <p:sp>
          <p:nvSpPr>
            <p:cNvPr id="59457" name="Text Box 74"/>
            <p:cNvSpPr txBox="1"/>
            <p:nvPr/>
          </p:nvSpPr>
          <p:spPr>
            <a:xfrm>
              <a:off x="4660" y="1703"/>
              <a:ext cx="669" cy="390"/>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    出</a:t>
              </a:r>
            </a:p>
            <a:p>
              <a:pPr algn="just" eaLnBrk="0" hangingPunct="0"/>
              <a:r>
                <a:rPr lang="zh-CN" altLang="en-US" sz="2000" dirty="0">
                  <a:solidFill>
                    <a:srgbClr val="000099"/>
                  </a:solidFill>
                  <a:latin typeface="Arial" panose="020B0604020202020204" pitchFamily="34" charset="0"/>
                  <a:ea typeface="黑体" panose="02010609060101010101" pitchFamily="49" charset="-122"/>
                </a:rPr>
                <a:t>放大器</a:t>
              </a:r>
            </a:p>
          </p:txBody>
        </p:sp>
        <p:sp>
          <p:nvSpPr>
            <p:cNvPr id="59458" name="Text Box 76"/>
            <p:cNvSpPr txBox="1"/>
            <p:nvPr/>
          </p:nvSpPr>
          <p:spPr>
            <a:xfrm>
              <a:off x="3807" y="1288"/>
              <a:ext cx="189" cy="15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59459" name="Text Box 77"/>
            <p:cNvSpPr txBox="1"/>
            <p:nvPr/>
          </p:nvSpPr>
          <p:spPr>
            <a:xfrm>
              <a:off x="3782" y="1788"/>
              <a:ext cx="179" cy="126"/>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59460" name="Oval 101"/>
            <p:cNvSpPr/>
            <p:nvPr/>
          </p:nvSpPr>
          <p:spPr>
            <a:xfrm>
              <a:off x="3136" y="1524"/>
              <a:ext cx="197" cy="190"/>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61" name="Oval 102"/>
            <p:cNvSpPr/>
            <p:nvPr/>
          </p:nvSpPr>
          <p:spPr>
            <a:xfrm>
              <a:off x="3136" y="2540"/>
              <a:ext cx="197" cy="189"/>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62" name="Oval 103"/>
            <p:cNvSpPr/>
            <p:nvPr/>
          </p:nvSpPr>
          <p:spPr>
            <a:xfrm>
              <a:off x="3136" y="1995"/>
              <a:ext cx="197" cy="190"/>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63" name="Text Box 104"/>
            <p:cNvSpPr txBox="1"/>
            <p:nvPr/>
          </p:nvSpPr>
          <p:spPr>
            <a:xfrm>
              <a:off x="2958" y="1486"/>
              <a:ext cx="280" cy="24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d</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64" name="Text Box 105"/>
            <p:cNvSpPr txBox="1"/>
            <p:nvPr/>
          </p:nvSpPr>
          <p:spPr>
            <a:xfrm>
              <a:off x="2952" y="1954"/>
              <a:ext cx="207" cy="18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65" name="Text Box 106"/>
            <p:cNvSpPr txBox="1"/>
            <p:nvPr/>
          </p:nvSpPr>
          <p:spPr>
            <a:xfrm>
              <a:off x="2891" y="2476"/>
              <a:ext cx="269" cy="16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iso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59466" name="Line 108"/>
            <p:cNvSpPr/>
            <p:nvPr/>
          </p:nvSpPr>
          <p:spPr>
            <a:xfrm rot="5400000">
              <a:off x="4017" y="2715"/>
              <a:ext cx="150" cy="0"/>
            </a:xfrm>
            <a:prstGeom prst="line">
              <a:avLst/>
            </a:prstGeom>
            <a:ln w="19050" cap="flat" cmpd="sng">
              <a:solidFill>
                <a:schemeClr val="tx1"/>
              </a:solidFill>
              <a:prstDash val="solid"/>
              <a:headEnd type="none" w="med" len="med"/>
              <a:tailEnd type="none" w="med" len="med"/>
            </a:ln>
          </p:spPr>
        </p:sp>
        <p:sp>
          <p:nvSpPr>
            <p:cNvPr id="59467" name="Line 109"/>
            <p:cNvSpPr/>
            <p:nvPr/>
          </p:nvSpPr>
          <p:spPr>
            <a:xfrm rot="10800000">
              <a:off x="4021" y="2790"/>
              <a:ext cx="142" cy="0"/>
            </a:xfrm>
            <a:prstGeom prst="line">
              <a:avLst/>
            </a:prstGeom>
            <a:ln w="25400" cap="flat" cmpd="sng">
              <a:solidFill>
                <a:schemeClr val="tx1"/>
              </a:solidFill>
              <a:prstDash val="solid"/>
              <a:headEnd type="none" w="med" len="med"/>
              <a:tailEnd type="none" w="med" len="med"/>
            </a:ln>
          </p:spPr>
        </p:sp>
        <p:sp>
          <p:nvSpPr>
            <p:cNvPr id="59468" name="Line 110"/>
            <p:cNvSpPr/>
            <p:nvPr/>
          </p:nvSpPr>
          <p:spPr>
            <a:xfrm flipH="1">
              <a:off x="4058" y="2789"/>
              <a:ext cx="32" cy="68"/>
            </a:xfrm>
            <a:prstGeom prst="line">
              <a:avLst/>
            </a:prstGeom>
            <a:ln w="19050" cap="flat" cmpd="sng">
              <a:solidFill>
                <a:schemeClr val="tx1"/>
              </a:solidFill>
              <a:prstDash val="solid"/>
              <a:headEnd type="none" w="med" len="med"/>
              <a:tailEnd type="none" w="med" len="med"/>
            </a:ln>
          </p:spPr>
        </p:sp>
        <p:sp>
          <p:nvSpPr>
            <p:cNvPr id="59469" name="Line 111"/>
            <p:cNvSpPr/>
            <p:nvPr/>
          </p:nvSpPr>
          <p:spPr>
            <a:xfrm flipH="1">
              <a:off x="3987" y="2789"/>
              <a:ext cx="32" cy="68"/>
            </a:xfrm>
            <a:prstGeom prst="line">
              <a:avLst/>
            </a:prstGeom>
            <a:ln w="19050" cap="flat" cmpd="sng">
              <a:solidFill>
                <a:schemeClr val="tx1"/>
              </a:solidFill>
              <a:prstDash val="solid"/>
              <a:headEnd type="none" w="med" len="med"/>
              <a:tailEnd type="none" w="med" len="med"/>
            </a:ln>
          </p:spPr>
        </p:sp>
        <p:sp>
          <p:nvSpPr>
            <p:cNvPr id="59470" name="Line 112"/>
            <p:cNvSpPr/>
            <p:nvPr/>
          </p:nvSpPr>
          <p:spPr>
            <a:xfrm flipH="1">
              <a:off x="4131" y="2789"/>
              <a:ext cx="32" cy="68"/>
            </a:xfrm>
            <a:prstGeom prst="line">
              <a:avLst/>
            </a:prstGeom>
            <a:ln w="19050" cap="flat" cmpd="sng">
              <a:solidFill>
                <a:schemeClr val="tx1"/>
              </a:solidFill>
              <a:prstDash val="solid"/>
              <a:headEnd type="none" w="med" len="med"/>
              <a:tailEnd type="none" w="med" len="med"/>
            </a:ln>
          </p:spPr>
        </p:sp>
        <p:grpSp>
          <p:nvGrpSpPr>
            <p:cNvPr id="59471" name="Group 136"/>
            <p:cNvGrpSpPr/>
            <p:nvPr/>
          </p:nvGrpSpPr>
          <p:grpSpPr>
            <a:xfrm>
              <a:off x="4070" y="2258"/>
              <a:ext cx="31" cy="40"/>
              <a:chOff x="3962" y="12982"/>
              <a:chExt cx="102" cy="106"/>
            </a:xfrm>
          </p:grpSpPr>
          <p:sp>
            <p:nvSpPr>
              <p:cNvPr id="59481" name="Oval 137"/>
              <p:cNvSpPr/>
              <p:nvPr/>
            </p:nvSpPr>
            <p:spPr>
              <a:xfrm>
                <a:off x="3962" y="12982"/>
                <a:ext cx="102" cy="106"/>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82" name="Oval 138"/>
              <p:cNvSpPr/>
              <p:nvPr/>
            </p:nvSpPr>
            <p:spPr>
              <a:xfrm>
                <a:off x="3988" y="13002"/>
                <a:ext cx="51" cy="62"/>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83" name="Oval 139"/>
              <p:cNvSpPr/>
              <p:nvPr/>
            </p:nvSpPr>
            <p:spPr>
              <a:xfrm>
                <a:off x="4001" y="13026"/>
                <a:ext cx="20" cy="14"/>
              </a:xfrm>
              <a:prstGeom prst="ellipse">
                <a:avLst/>
              </a:prstGeom>
              <a:solidFill>
                <a:srgbClr val="FFFFFF"/>
              </a:solid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59472" name="Line 148"/>
            <p:cNvSpPr/>
            <p:nvPr/>
          </p:nvSpPr>
          <p:spPr>
            <a:xfrm>
              <a:off x="4542" y="2789"/>
              <a:ext cx="144" cy="0"/>
            </a:xfrm>
            <a:prstGeom prst="line">
              <a:avLst/>
            </a:prstGeom>
            <a:ln w="28575" cap="flat" cmpd="sng">
              <a:solidFill>
                <a:schemeClr val="tx1"/>
              </a:solidFill>
              <a:prstDash val="solid"/>
              <a:headEnd type="none" w="med" len="med"/>
              <a:tailEnd type="none" w="med" len="med"/>
            </a:ln>
          </p:spPr>
        </p:sp>
        <p:sp>
          <p:nvSpPr>
            <p:cNvPr id="59473" name="Line 152"/>
            <p:cNvSpPr/>
            <p:nvPr/>
          </p:nvSpPr>
          <p:spPr>
            <a:xfrm>
              <a:off x="3230" y="1391"/>
              <a:ext cx="8" cy="1450"/>
            </a:xfrm>
            <a:prstGeom prst="line">
              <a:avLst/>
            </a:prstGeom>
            <a:ln w="19050" cap="sq" cmpd="sng">
              <a:solidFill>
                <a:schemeClr val="tx1"/>
              </a:solidFill>
              <a:prstDash val="solid"/>
              <a:headEnd type="none" w="sm" len="sm"/>
              <a:tailEnd type="none" w="sm" len="sm"/>
            </a:ln>
          </p:spPr>
        </p:sp>
        <p:sp>
          <p:nvSpPr>
            <p:cNvPr id="59474" name="Line 159"/>
            <p:cNvSpPr/>
            <p:nvPr/>
          </p:nvSpPr>
          <p:spPr>
            <a:xfrm>
              <a:off x="4916" y="1611"/>
              <a:ext cx="181" cy="0"/>
            </a:xfrm>
            <a:prstGeom prst="line">
              <a:avLst/>
            </a:prstGeom>
            <a:ln w="19050" cap="flat" cmpd="sng">
              <a:solidFill>
                <a:schemeClr val="tx1"/>
              </a:solidFill>
              <a:prstDash val="solid"/>
              <a:headEnd type="none" w="med" len="med"/>
              <a:tailEnd type="none" w="med" len="med"/>
            </a:ln>
          </p:spPr>
        </p:sp>
        <p:sp>
          <p:nvSpPr>
            <p:cNvPr id="59475" name="Line 160"/>
            <p:cNvSpPr/>
            <p:nvPr/>
          </p:nvSpPr>
          <p:spPr>
            <a:xfrm rot="5400000">
              <a:off x="4233" y="2462"/>
              <a:ext cx="157" cy="0"/>
            </a:xfrm>
            <a:prstGeom prst="line">
              <a:avLst/>
            </a:prstGeom>
            <a:ln w="25400" cap="flat" cmpd="sng">
              <a:solidFill>
                <a:srgbClr val="008000"/>
              </a:solidFill>
              <a:prstDash val="solid"/>
              <a:headEnd type="none" w="med" len="med"/>
              <a:tailEnd type="none" w="med" len="med"/>
            </a:ln>
          </p:spPr>
        </p:sp>
        <p:sp>
          <p:nvSpPr>
            <p:cNvPr id="59476" name="Rectangle 177"/>
            <p:cNvSpPr/>
            <p:nvPr/>
          </p:nvSpPr>
          <p:spPr>
            <a:xfrm>
              <a:off x="3782" y="1061"/>
              <a:ext cx="194" cy="67"/>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77" name="Rectangle 178"/>
            <p:cNvSpPr/>
            <p:nvPr/>
          </p:nvSpPr>
          <p:spPr>
            <a:xfrm>
              <a:off x="3342" y="1352"/>
              <a:ext cx="194" cy="67"/>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78" name="Rectangle 179"/>
            <p:cNvSpPr/>
            <p:nvPr/>
          </p:nvSpPr>
          <p:spPr>
            <a:xfrm>
              <a:off x="3371" y="1813"/>
              <a:ext cx="194" cy="67"/>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79" name="Rectangle 180"/>
            <p:cNvSpPr/>
            <p:nvPr/>
          </p:nvSpPr>
          <p:spPr>
            <a:xfrm>
              <a:off x="3782" y="2245"/>
              <a:ext cx="194" cy="67"/>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59480" name="Rectangle 181"/>
            <p:cNvSpPr/>
            <p:nvPr/>
          </p:nvSpPr>
          <p:spPr>
            <a:xfrm>
              <a:off x="4241" y="2245"/>
              <a:ext cx="194" cy="67"/>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4683"/>
                                        </p:tgtEl>
                                        <p:attrNameLst>
                                          <p:attrName>style.visibility</p:attrName>
                                        </p:attrNameLst>
                                      </p:cBhvr>
                                      <p:to>
                                        <p:strVal val="visible"/>
                                      </p:to>
                                    </p:set>
                                    <p:animEffect transition="in" filter="slide(fromBottom)">
                                      <p:cBhvr>
                                        <p:cTn id="17" dur="500"/>
                                        <p:tgtEl>
                                          <p:spTgt spid="6468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4687"/>
                                        </p:tgtEl>
                                        <p:attrNameLst>
                                          <p:attrName>style.visibility</p:attrName>
                                        </p:attrNameLst>
                                      </p:cBhvr>
                                      <p:to>
                                        <p:strVal val="visible"/>
                                      </p:to>
                                    </p:set>
                                    <p:animEffect transition="in" filter="slide(fromBottom)">
                                      <p:cBhvr>
                                        <p:cTn id="22" dur="500"/>
                                        <p:tgtEl>
                                          <p:spTgt spid="64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83" grpId="0"/>
      <p:bldP spid="64687"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578" name="Group 128"/>
          <p:cNvGrpSpPr/>
          <p:nvPr/>
        </p:nvGrpSpPr>
        <p:grpSpPr>
          <a:xfrm>
            <a:off x="760413" y="2060575"/>
            <a:ext cx="4603750" cy="2036763"/>
            <a:chOff x="479" y="1298"/>
            <a:chExt cx="2900" cy="1283"/>
          </a:xfrm>
        </p:grpSpPr>
        <p:sp>
          <p:nvSpPr>
            <p:cNvPr id="152620" name="Rectangle 6"/>
            <p:cNvSpPr/>
            <p:nvPr/>
          </p:nvSpPr>
          <p:spPr>
            <a:xfrm>
              <a:off x="1703" y="1880"/>
              <a:ext cx="262" cy="436"/>
            </a:xfrm>
            <a:prstGeom prst="rect">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21" name="Line 8"/>
            <p:cNvSpPr/>
            <p:nvPr/>
          </p:nvSpPr>
          <p:spPr>
            <a:xfrm>
              <a:off x="1203" y="1605"/>
              <a:ext cx="0" cy="311"/>
            </a:xfrm>
            <a:prstGeom prst="line">
              <a:avLst/>
            </a:prstGeom>
            <a:ln w="19050" cap="flat" cmpd="sng">
              <a:solidFill>
                <a:schemeClr val="tx1"/>
              </a:solidFill>
              <a:prstDash val="solid"/>
              <a:headEnd type="none" w="med" len="med"/>
              <a:tailEnd type="triangle" w="sm" len="lg"/>
            </a:ln>
          </p:spPr>
        </p:sp>
        <p:sp>
          <p:nvSpPr>
            <p:cNvPr id="152622" name="Rectangle 9"/>
            <p:cNvSpPr/>
            <p:nvPr/>
          </p:nvSpPr>
          <p:spPr>
            <a:xfrm>
              <a:off x="843" y="1298"/>
              <a:ext cx="689" cy="316"/>
            </a:xfrm>
            <a:prstGeom prst="rect">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23" name="Text Box 10"/>
            <p:cNvSpPr txBox="1"/>
            <p:nvPr/>
          </p:nvSpPr>
          <p:spPr>
            <a:xfrm>
              <a:off x="869" y="1374"/>
              <a:ext cx="766" cy="18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浮置电源</a:t>
              </a:r>
            </a:p>
          </p:txBody>
        </p:sp>
        <p:sp>
          <p:nvSpPr>
            <p:cNvPr id="152624" name="Text Box 11"/>
            <p:cNvSpPr txBox="1"/>
            <p:nvPr/>
          </p:nvSpPr>
          <p:spPr>
            <a:xfrm>
              <a:off x="829" y="1907"/>
              <a:ext cx="782" cy="469"/>
            </a:xfrm>
            <a:prstGeom prst="rect">
              <a:avLst/>
            </a:prstGeom>
            <a:noFill/>
            <a:ln w="19050" cap="flat" cmpd="sng">
              <a:solidFill>
                <a:schemeClr val="tx1"/>
              </a:solidFill>
              <a:prstDash val="solid"/>
              <a:miter/>
              <a:headEnd type="none" w="med" len="med"/>
              <a:tailEnd type="none" w="med" len="med"/>
            </a:ln>
          </p:spPr>
          <p:txBody>
            <a:bodyPr/>
            <a:lstStyle/>
            <a:p>
              <a:pPr algn="just" eaLnBrk="0" hangingPunct="0"/>
              <a:r>
                <a:rPr lang="zh-CN" altLang="en-US" sz="2000" dirty="0">
                  <a:latin typeface="Arial" panose="020B0604020202020204" pitchFamily="34" charset="0"/>
                  <a:ea typeface="黑体" panose="02010609060101010101" pitchFamily="49" charset="-122"/>
                </a:rPr>
                <a:t>输入调制</a:t>
              </a:r>
            </a:p>
            <a:p>
              <a:pPr algn="just" eaLnBrk="0" hangingPunct="0"/>
              <a:r>
                <a:rPr lang="zh-CN" altLang="en-US" sz="2000" dirty="0">
                  <a:latin typeface="Arial" panose="020B0604020202020204" pitchFamily="34" charset="0"/>
                  <a:ea typeface="黑体" panose="02010609060101010101" pitchFamily="49" charset="-122"/>
                </a:rPr>
                <a:t>放  大  器</a:t>
              </a:r>
            </a:p>
          </p:txBody>
        </p:sp>
        <p:sp>
          <p:nvSpPr>
            <p:cNvPr id="152625" name="Line 12"/>
            <p:cNvSpPr/>
            <p:nvPr/>
          </p:nvSpPr>
          <p:spPr>
            <a:xfrm>
              <a:off x="1538" y="1457"/>
              <a:ext cx="304" cy="0"/>
            </a:xfrm>
            <a:prstGeom prst="line">
              <a:avLst/>
            </a:prstGeom>
            <a:ln w="19050" cap="flat" cmpd="sng">
              <a:solidFill>
                <a:schemeClr val="tx1"/>
              </a:solidFill>
              <a:prstDash val="solid"/>
              <a:headEnd type="triangle" w="sm" len="lg"/>
              <a:tailEnd type="none" w="med" len="med"/>
            </a:ln>
          </p:spPr>
        </p:sp>
        <p:sp>
          <p:nvSpPr>
            <p:cNvPr id="152626" name="Line 13"/>
            <p:cNvSpPr/>
            <p:nvPr/>
          </p:nvSpPr>
          <p:spPr>
            <a:xfrm flipH="1" flipV="1">
              <a:off x="1843" y="1457"/>
              <a:ext cx="0" cy="422"/>
            </a:xfrm>
            <a:prstGeom prst="line">
              <a:avLst/>
            </a:prstGeom>
            <a:ln w="19050" cap="flat" cmpd="sng">
              <a:solidFill>
                <a:schemeClr val="tx1"/>
              </a:solidFill>
              <a:prstDash val="solid"/>
              <a:headEnd type="none" w="med" len="med"/>
              <a:tailEnd type="none" w="med" len="med"/>
            </a:ln>
          </p:spPr>
        </p:sp>
        <p:sp>
          <p:nvSpPr>
            <p:cNvPr id="152627" name="Text Box 14"/>
            <p:cNvSpPr txBox="1"/>
            <p:nvPr/>
          </p:nvSpPr>
          <p:spPr>
            <a:xfrm>
              <a:off x="1471" y="2376"/>
              <a:ext cx="1046" cy="205"/>
            </a:xfrm>
            <a:prstGeom prst="rect">
              <a:avLst/>
            </a:prstGeom>
            <a:noFill/>
            <a:ln w="19050">
              <a:noFill/>
            </a:ln>
          </p:spPr>
          <p:txBody>
            <a:bodyPr lIns="0" tIns="0" rIns="0" bIns="0"/>
            <a:lstStyle/>
            <a:p>
              <a:pPr algn="just" eaLnBrk="0" hangingPunct="0"/>
              <a:r>
                <a:rPr lang="zh-CN" altLang="en-US" sz="2000" dirty="0">
                  <a:solidFill>
                    <a:srgbClr val="009900"/>
                  </a:solidFill>
                  <a:latin typeface="Arial" panose="020B0604020202020204" pitchFamily="34" charset="0"/>
                  <a:ea typeface="黑体" panose="02010609060101010101" pitchFamily="49" charset="-122"/>
                </a:rPr>
                <a:t>耦合变压器</a:t>
              </a:r>
            </a:p>
          </p:txBody>
        </p:sp>
        <p:sp>
          <p:nvSpPr>
            <p:cNvPr id="152628" name="Text Box 16"/>
            <p:cNvSpPr txBox="1"/>
            <p:nvPr/>
          </p:nvSpPr>
          <p:spPr>
            <a:xfrm>
              <a:off x="2178" y="1904"/>
              <a:ext cx="657" cy="437"/>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输出解调放  大  器</a:t>
              </a:r>
            </a:p>
          </p:txBody>
        </p:sp>
        <p:sp>
          <p:nvSpPr>
            <p:cNvPr id="152629" name="Text Box 19"/>
            <p:cNvSpPr txBox="1"/>
            <p:nvPr/>
          </p:nvSpPr>
          <p:spPr>
            <a:xfrm>
              <a:off x="2900" y="1864"/>
              <a:ext cx="479" cy="176"/>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输出</a:t>
              </a:r>
            </a:p>
          </p:txBody>
        </p:sp>
        <p:sp>
          <p:nvSpPr>
            <p:cNvPr id="152630" name="Text Box 21"/>
            <p:cNvSpPr txBox="1"/>
            <p:nvPr/>
          </p:nvSpPr>
          <p:spPr>
            <a:xfrm>
              <a:off x="479" y="1992"/>
              <a:ext cx="496" cy="172"/>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输入</a:t>
              </a:r>
            </a:p>
          </p:txBody>
        </p:sp>
        <p:sp>
          <p:nvSpPr>
            <p:cNvPr id="152631" name="Line 28"/>
            <p:cNvSpPr/>
            <p:nvPr/>
          </p:nvSpPr>
          <p:spPr>
            <a:xfrm>
              <a:off x="1607" y="1960"/>
              <a:ext cx="130" cy="0"/>
            </a:xfrm>
            <a:prstGeom prst="line">
              <a:avLst/>
            </a:prstGeom>
            <a:ln w="19050" cap="flat" cmpd="sng">
              <a:solidFill>
                <a:schemeClr val="tx1"/>
              </a:solidFill>
              <a:prstDash val="solid"/>
              <a:headEnd type="none" w="med" len="med"/>
              <a:tailEnd type="none" w="med" len="med"/>
            </a:ln>
          </p:spPr>
        </p:sp>
        <p:sp>
          <p:nvSpPr>
            <p:cNvPr id="152632" name="Line 30"/>
            <p:cNvSpPr/>
            <p:nvPr/>
          </p:nvSpPr>
          <p:spPr>
            <a:xfrm>
              <a:off x="1965" y="1960"/>
              <a:ext cx="204" cy="0"/>
            </a:xfrm>
            <a:prstGeom prst="line">
              <a:avLst/>
            </a:prstGeom>
            <a:ln w="19050" cap="flat" cmpd="sng">
              <a:solidFill>
                <a:schemeClr val="tx1"/>
              </a:solidFill>
              <a:prstDash val="solid"/>
              <a:headEnd type="none" w="med" len="med"/>
              <a:tailEnd type="none" w="med" len="med"/>
            </a:ln>
          </p:spPr>
        </p:sp>
        <p:sp>
          <p:nvSpPr>
            <p:cNvPr id="152633" name="Line 31"/>
            <p:cNvSpPr/>
            <p:nvPr/>
          </p:nvSpPr>
          <p:spPr>
            <a:xfrm>
              <a:off x="1976" y="2245"/>
              <a:ext cx="198" cy="0"/>
            </a:xfrm>
            <a:prstGeom prst="line">
              <a:avLst/>
            </a:prstGeom>
            <a:ln w="19050" cap="flat" cmpd="sng">
              <a:solidFill>
                <a:schemeClr val="tx1"/>
              </a:solidFill>
              <a:prstDash val="solid"/>
              <a:headEnd type="none" w="med" len="med"/>
              <a:tailEnd type="none" w="med" len="med"/>
            </a:ln>
          </p:spPr>
        </p:sp>
        <p:sp>
          <p:nvSpPr>
            <p:cNvPr id="152634" name="Line 32"/>
            <p:cNvSpPr/>
            <p:nvPr/>
          </p:nvSpPr>
          <p:spPr>
            <a:xfrm rot="10800000">
              <a:off x="1654" y="1960"/>
              <a:ext cx="113" cy="0"/>
            </a:xfrm>
            <a:prstGeom prst="line">
              <a:avLst/>
            </a:prstGeom>
            <a:ln w="19050" cap="flat" cmpd="sng">
              <a:solidFill>
                <a:schemeClr val="tx1"/>
              </a:solidFill>
              <a:prstDash val="solid"/>
              <a:headEnd type="none" w="med" len="med"/>
              <a:tailEnd type="none" w="med" len="med"/>
            </a:ln>
          </p:spPr>
        </p:sp>
        <p:sp>
          <p:nvSpPr>
            <p:cNvPr id="152635" name="Line 33"/>
            <p:cNvSpPr/>
            <p:nvPr/>
          </p:nvSpPr>
          <p:spPr>
            <a:xfrm rot="10800000">
              <a:off x="1607" y="2244"/>
              <a:ext cx="172" cy="0"/>
            </a:xfrm>
            <a:prstGeom prst="line">
              <a:avLst/>
            </a:prstGeom>
            <a:ln w="19050" cap="flat" cmpd="sng">
              <a:solidFill>
                <a:schemeClr val="tx1"/>
              </a:solidFill>
              <a:prstDash val="solid"/>
              <a:headEnd type="none" w="med" len="med"/>
              <a:tailEnd type="none" w="med" len="med"/>
            </a:ln>
          </p:spPr>
        </p:sp>
        <p:grpSp>
          <p:nvGrpSpPr>
            <p:cNvPr id="152636" name="Group 34"/>
            <p:cNvGrpSpPr/>
            <p:nvPr/>
          </p:nvGrpSpPr>
          <p:grpSpPr>
            <a:xfrm flipV="1">
              <a:off x="1766" y="1958"/>
              <a:ext cx="32" cy="71"/>
              <a:chOff x="3653" y="4688"/>
              <a:chExt cx="72" cy="144"/>
            </a:xfrm>
          </p:grpSpPr>
          <p:sp>
            <p:nvSpPr>
              <p:cNvPr id="152677" name="Arc 35"/>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78" name="Arc 36"/>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152637" name="Group 37"/>
            <p:cNvGrpSpPr/>
            <p:nvPr/>
          </p:nvGrpSpPr>
          <p:grpSpPr>
            <a:xfrm flipV="1">
              <a:off x="1766" y="2029"/>
              <a:ext cx="32" cy="72"/>
              <a:chOff x="3653" y="4688"/>
              <a:chExt cx="72" cy="144"/>
            </a:xfrm>
          </p:grpSpPr>
          <p:sp>
            <p:nvSpPr>
              <p:cNvPr id="152675" name="Arc 38"/>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76" name="Arc 39"/>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152638" name="Group 40"/>
            <p:cNvGrpSpPr/>
            <p:nvPr/>
          </p:nvGrpSpPr>
          <p:grpSpPr>
            <a:xfrm flipV="1">
              <a:off x="1767" y="2101"/>
              <a:ext cx="31" cy="71"/>
              <a:chOff x="3653" y="4688"/>
              <a:chExt cx="72" cy="144"/>
            </a:xfrm>
          </p:grpSpPr>
          <p:sp>
            <p:nvSpPr>
              <p:cNvPr id="152673" name="Arc 41"/>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74" name="Arc 42"/>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152639" name="Group 43"/>
            <p:cNvGrpSpPr/>
            <p:nvPr/>
          </p:nvGrpSpPr>
          <p:grpSpPr>
            <a:xfrm flipV="1">
              <a:off x="1768" y="2172"/>
              <a:ext cx="32" cy="72"/>
              <a:chOff x="3653" y="4688"/>
              <a:chExt cx="72" cy="144"/>
            </a:xfrm>
          </p:grpSpPr>
          <p:sp>
            <p:nvSpPr>
              <p:cNvPr id="152671" name="Arc 44"/>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72" name="Arc 45"/>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sp>
          <p:nvSpPr>
            <p:cNvPr id="152640" name="Line 46"/>
            <p:cNvSpPr/>
            <p:nvPr/>
          </p:nvSpPr>
          <p:spPr>
            <a:xfrm>
              <a:off x="1907" y="2244"/>
              <a:ext cx="113" cy="0"/>
            </a:xfrm>
            <a:prstGeom prst="line">
              <a:avLst/>
            </a:prstGeom>
            <a:ln w="19050" cap="flat" cmpd="sng">
              <a:solidFill>
                <a:schemeClr val="tx1"/>
              </a:solidFill>
              <a:prstDash val="solid"/>
              <a:headEnd type="none" w="med" len="med"/>
              <a:tailEnd type="none" w="med" len="med"/>
            </a:ln>
          </p:spPr>
        </p:sp>
        <p:sp>
          <p:nvSpPr>
            <p:cNvPr id="152641" name="Line 47"/>
            <p:cNvSpPr/>
            <p:nvPr/>
          </p:nvSpPr>
          <p:spPr>
            <a:xfrm>
              <a:off x="1907" y="1960"/>
              <a:ext cx="113" cy="0"/>
            </a:xfrm>
            <a:prstGeom prst="line">
              <a:avLst/>
            </a:prstGeom>
            <a:ln w="19050" cap="flat" cmpd="sng">
              <a:solidFill>
                <a:schemeClr val="tx1"/>
              </a:solidFill>
              <a:prstDash val="solid"/>
              <a:headEnd type="none" w="med" len="med"/>
              <a:tailEnd type="none" w="med" len="med"/>
            </a:ln>
          </p:spPr>
        </p:sp>
        <p:grpSp>
          <p:nvGrpSpPr>
            <p:cNvPr id="152642" name="Group 48"/>
            <p:cNvGrpSpPr/>
            <p:nvPr/>
          </p:nvGrpSpPr>
          <p:grpSpPr>
            <a:xfrm rot="-10800000" flipV="1">
              <a:off x="1875" y="2172"/>
              <a:ext cx="32" cy="72"/>
              <a:chOff x="3653" y="4688"/>
              <a:chExt cx="72" cy="144"/>
            </a:xfrm>
          </p:grpSpPr>
          <p:sp>
            <p:nvSpPr>
              <p:cNvPr id="152669" name="Arc 49"/>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70" name="Arc 50"/>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152643" name="Group 51"/>
            <p:cNvGrpSpPr/>
            <p:nvPr/>
          </p:nvGrpSpPr>
          <p:grpSpPr>
            <a:xfrm rot="-10800000" flipV="1">
              <a:off x="1875" y="2101"/>
              <a:ext cx="32" cy="71"/>
              <a:chOff x="3653" y="4688"/>
              <a:chExt cx="72" cy="144"/>
            </a:xfrm>
          </p:grpSpPr>
          <p:sp>
            <p:nvSpPr>
              <p:cNvPr id="152667" name="Arc 52"/>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68" name="Arc 53"/>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152644" name="Group 54"/>
            <p:cNvGrpSpPr/>
            <p:nvPr/>
          </p:nvGrpSpPr>
          <p:grpSpPr>
            <a:xfrm rot="-10800000" flipV="1">
              <a:off x="1875" y="2029"/>
              <a:ext cx="31" cy="72"/>
              <a:chOff x="3653" y="4688"/>
              <a:chExt cx="72" cy="144"/>
            </a:xfrm>
          </p:grpSpPr>
          <p:sp>
            <p:nvSpPr>
              <p:cNvPr id="152665" name="Arc 55"/>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66" name="Arc 56"/>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152645" name="Group 57"/>
            <p:cNvGrpSpPr/>
            <p:nvPr/>
          </p:nvGrpSpPr>
          <p:grpSpPr>
            <a:xfrm rot="-10800000" flipV="1">
              <a:off x="1873" y="1958"/>
              <a:ext cx="32" cy="71"/>
              <a:chOff x="3653" y="4688"/>
              <a:chExt cx="72" cy="144"/>
            </a:xfrm>
          </p:grpSpPr>
          <p:sp>
            <p:nvSpPr>
              <p:cNvPr id="152663" name="Arc 58"/>
              <p:cNvSpPr/>
              <p:nvPr/>
            </p:nvSpPr>
            <p:spPr>
              <a:xfrm>
                <a:off x="3653" y="4688"/>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2664" name="Arc 59"/>
              <p:cNvSpPr/>
              <p:nvPr/>
            </p:nvSpPr>
            <p:spPr>
              <a:xfrm flipV="1">
                <a:off x="3653" y="4760"/>
                <a:ext cx="72" cy="72"/>
              </a:xfrm>
              <a:custGeom>
                <a:avLst/>
                <a:gdLst>
                  <a:gd name="txL" fmla="*/ 0 w 21600"/>
                  <a:gd name="txT" fmla="*/ 0 h 21600"/>
                  <a:gd name="txR" fmla="*/ 21600 w 21600"/>
                  <a:gd name="txB" fmla="*/ 21600 h 21600"/>
                </a:gdLst>
                <a:ahLst/>
                <a:cxnLst>
                  <a:cxn ang="0">
                    <a:pos x="0" y="0"/>
                  </a:cxn>
                  <a:cxn ang="0">
                    <a:pos x="72" y="72"/>
                  </a:cxn>
                  <a:cxn ang="0">
                    <a:pos x="0" y="0"/>
                  </a:cxn>
                  <a:cxn ang="0">
                    <a:pos x="72" y="72"/>
                  </a:cxn>
                  <a:cxn ang="0">
                    <a:pos x="0" y="7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sp>
          <p:nvSpPr>
            <p:cNvPr id="152646" name="Rectangle 15"/>
            <p:cNvSpPr/>
            <p:nvPr/>
          </p:nvSpPr>
          <p:spPr>
            <a:xfrm>
              <a:off x="2169" y="1879"/>
              <a:ext cx="696" cy="433"/>
            </a:xfrm>
            <a:prstGeom prst="rect">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47" name="Line 18"/>
            <p:cNvSpPr/>
            <p:nvPr/>
          </p:nvSpPr>
          <p:spPr>
            <a:xfrm>
              <a:off x="2868" y="2098"/>
              <a:ext cx="175" cy="0"/>
            </a:xfrm>
            <a:prstGeom prst="line">
              <a:avLst/>
            </a:prstGeom>
            <a:ln w="19050" cap="flat" cmpd="sng">
              <a:solidFill>
                <a:schemeClr val="tx1"/>
              </a:solidFill>
              <a:prstDash val="solid"/>
              <a:headEnd type="none" w="med" len="med"/>
              <a:tailEnd type="none" w="med" len="med"/>
            </a:ln>
          </p:spPr>
        </p:sp>
        <p:sp>
          <p:nvSpPr>
            <p:cNvPr id="152648" name="Oval 60"/>
            <p:cNvSpPr/>
            <p:nvPr/>
          </p:nvSpPr>
          <p:spPr>
            <a:xfrm>
              <a:off x="3046" y="2075"/>
              <a:ext cx="53" cy="42"/>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49" name="Text Box 62"/>
            <p:cNvSpPr txBox="1"/>
            <p:nvPr/>
          </p:nvSpPr>
          <p:spPr>
            <a:xfrm>
              <a:off x="632" y="1800"/>
              <a:ext cx="105" cy="109"/>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p>
          </p:txBody>
        </p:sp>
        <p:sp>
          <p:nvSpPr>
            <p:cNvPr id="152650" name="Text Box 65"/>
            <p:cNvSpPr txBox="1"/>
            <p:nvPr/>
          </p:nvSpPr>
          <p:spPr>
            <a:xfrm>
              <a:off x="603" y="2280"/>
              <a:ext cx="143" cy="187"/>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p>
          </p:txBody>
        </p:sp>
        <p:sp>
          <p:nvSpPr>
            <p:cNvPr id="152651" name="Rectangle 7"/>
            <p:cNvSpPr/>
            <p:nvPr/>
          </p:nvSpPr>
          <p:spPr>
            <a:xfrm>
              <a:off x="861" y="1922"/>
              <a:ext cx="683" cy="431"/>
            </a:xfrm>
            <a:prstGeom prst="rect">
              <a:avLst/>
            </a:prstGeom>
            <a:noFill/>
            <a:ln w="19050">
              <a:noFill/>
            </a:ln>
          </p:spPr>
          <p:txBody>
            <a:bodyPr/>
            <a:lstStyle/>
            <a:p>
              <a:endParaRPr lang="zh-CN" altLang="en-US" dirty="0">
                <a:latin typeface="Arial" panose="020B0604020202020204" pitchFamily="34" charset="0"/>
                <a:ea typeface="黑体" panose="02010609060101010101" pitchFamily="49" charset="-122"/>
              </a:endParaRPr>
            </a:p>
          </p:txBody>
        </p:sp>
        <p:sp>
          <p:nvSpPr>
            <p:cNvPr id="152652" name="Line 23"/>
            <p:cNvSpPr/>
            <p:nvPr/>
          </p:nvSpPr>
          <p:spPr>
            <a:xfrm rot="5400000">
              <a:off x="1118" y="2423"/>
              <a:ext cx="94" cy="0"/>
            </a:xfrm>
            <a:prstGeom prst="line">
              <a:avLst/>
            </a:prstGeom>
            <a:ln w="19050" cap="flat" cmpd="sng">
              <a:solidFill>
                <a:schemeClr val="tx1"/>
              </a:solidFill>
              <a:prstDash val="solid"/>
              <a:headEnd type="none" w="med" len="med"/>
              <a:tailEnd type="none" w="med" len="med"/>
            </a:ln>
          </p:spPr>
        </p:sp>
        <p:sp>
          <p:nvSpPr>
            <p:cNvPr id="152653" name="Line 24"/>
            <p:cNvSpPr/>
            <p:nvPr/>
          </p:nvSpPr>
          <p:spPr>
            <a:xfrm rot="10800000">
              <a:off x="1077" y="2470"/>
              <a:ext cx="175" cy="0"/>
            </a:xfrm>
            <a:prstGeom prst="line">
              <a:avLst/>
            </a:prstGeom>
            <a:ln w="25400" cap="flat" cmpd="sng">
              <a:solidFill>
                <a:schemeClr val="tx1"/>
              </a:solidFill>
              <a:prstDash val="solid"/>
              <a:headEnd type="none" w="med" len="med"/>
              <a:tailEnd type="none" w="med" len="med"/>
            </a:ln>
          </p:spPr>
        </p:sp>
        <p:sp>
          <p:nvSpPr>
            <p:cNvPr id="152654" name="Line 25"/>
            <p:cNvSpPr/>
            <p:nvPr/>
          </p:nvSpPr>
          <p:spPr>
            <a:xfrm flipH="1">
              <a:off x="1122" y="2470"/>
              <a:ext cx="41" cy="64"/>
            </a:xfrm>
            <a:prstGeom prst="line">
              <a:avLst/>
            </a:prstGeom>
            <a:ln w="19050" cap="flat" cmpd="sng">
              <a:solidFill>
                <a:schemeClr val="tx1"/>
              </a:solidFill>
              <a:prstDash val="solid"/>
              <a:headEnd type="none" w="med" len="med"/>
              <a:tailEnd type="none" w="med" len="med"/>
            </a:ln>
          </p:spPr>
        </p:sp>
        <p:sp>
          <p:nvSpPr>
            <p:cNvPr id="152655" name="Line 26"/>
            <p:cNvSpPr/>
            <p:nvPr/>
          </p:nvSpPr>
          <p:spPr>
            <a:xfrm flipH="1">
              <a:off x="1034" y="2470"/>
              <a:ext cx="40" cy="64"/>
            </a:xfrm>
            <a:prstGeom prst="line">
              <a:avLst/>
            </a:prstGeom>
            <a:ln w="19050" cap="flat" cmpd="sng">
              <a:solidFill>
                <a:schemeClr val="tx1"/>
              </a:solidFill>
              <a:prstDash val="solid"/>
              <a:headEnd type="none" w="med" len="med"/>
              <a:tailEnd type="none" w="med" len="med"/>
            </a:ln>
          </p:spPr>
        </p:sp>
        <p:sp>
          <p:nvSpPr>
            <p:cNvPr id="152656" name="Line 27"/>
            <p:cNvSpPr/>
            <p:nvPr/>
          </p:nvSpPr>
          <p:spPr>
            <a:xfrm flipH="1">
              <a:off x="1213" y="2470"/>
              <a:ext cx="40" cy="64"/>
            </a:xfrm>
            <a:prstGeom prst="line">
              <a:avLst/>
            </a:prstGeom>
            <a:ln w="19050" cap="flat" cmpd="sng">
              <a:solidFill>
                <a:schemeClr val="tx1"/>
              </a:solidFill>
              <a:prstDash val="solid"/>
              <a:headEnd type="none" w="med" len="med"/>
              <a:tailEnd type="none" w="med" len="med"/>
            </a:ln>
          </p:spPr>
        </p:sp>
        <p:sp>
          <p:nvSpPr>
            <p:cNvPr id="152657" name="Line 61"/>
            <p:cNvSpPr/>
            <p:nvPr/>
          </p:nvSpPr>
          <p:spPr>
            <a:xfrm>
              <a:off x="690" y="1978"/>
              <a:ext cx="130" cy="0"/>
            </a:xfrm>
            <a:prstGeom prst="line">
              <a:avLst/>
            </a:prstGeom>
            <a:ln w="19050" cap="flat" cmpd="sng">
              <a:solidFill>
                <a:schemeClr val="tx1"/>
              </a:solidFill>
              <a:prstDash val="solid"/>
              <a:headEnd type="none" w="med" len="med"/>
              <a:tailEnd type="none" w="med" len="med"/>
            </a:ln>
          </p:spPr>
        </p:sp>
        <p:sp>
          <p:nvSpPr>
            <p:cNvPr id="152658" name="Oval 63"/>
            <p:cNvSpPr/>
            <p:nvPr/>
          </p:nvSpPr>
          <p:spPr>
            <a:xfrm>
              <a:off x="632" y="1958"/>
              <a:ext cx="55" cy="42"/>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59" name="Line 64"/>
            <p:cNvSpPr/>
            <p:nvPr/>
          </p:nvSpPr>
          <p:spPr>
            <a:xfrm flipV="1">
              <a:off x="675" y="2256"/>
              <a:ext cx="161" cy="0"/>
            </a:xfrm>
            <a:prstGeom prst="line">
              <a:avLst/>
            </a:prstGeom>
            <a:ln w="19050" cap="flat" cmpd="sng">
              <a:solidFill>
                <a:schemeClr val="tx1"/>
              </a:solidFill>
              <a:prstDash val="solid"/>
              <a:headEnd type="none" w="med" len="med"/>
              <a:tailEnd type="none" w="med" len="med"/>
            </a:ln>
          </p:spPr>
        </p:sp>
        <p:sp>
          <p:nvSpPr>
            <p:cNvPr id="152660" name="Oval 66"/>
            <p:cNvSpPr/>
            <p:nvPr/>
          </p:nvSpPr>
          <p:spPr>
            <a:xfrm>
              <a:off x="621" y="2238"/>
              <a:ext cx="57" cy="42"/>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61" name="Line 17"/>
            <p:cNvSpPr/>
            <p:nvPr/>
          </p:nvSpPr>
          <p:spPr>
            <a:xfrm>
              <a:off x="2519" y="2313"/>
              <a:ext cx="0" cy="129"/>
            </a:xfrm>
            <a:prstGeom prst="line">
              <a:avLst/>
            </a:prstGeom>
            <a:ln w="19050" cap="flat" cmpd="sng">
              <a:solidFill>
                <a:schemeClr val="tx1"/>
              </a:solidFill>
              <a:prstDash val="solid"/>
              <a:headEnd type="none" w="med" len="med"/>
              <a:tailEnd type="none" w="med" len="med"/>
            </a:ln>
          </p:spPr>
        </p:sp>
        <p:sp>
          <p:nvSpPr>
            <p:cNvPr id="152662" name="Line 67"/>
            <p:cNvSpPr/>
            <p:nvPr/>
          </p:nvSpPr>
          <p:spPr>
            <a:xfrm>
              <a:off x="2458" y="2454"/>
              <a:ext cx="126" cy="0"/>
            </a:xfrm>
            <a:prstGeom prst="line">
              <a:avLst/>
            </a:prstGeom>
            <a:ln w="28575" cap="flat" cmpd="sng">
              <a:solidFill>
                <a:schemeClr val="tx1"/>
              </a:solidFill>
              <a:prstDash val="solid"/>
              <a:headEnd type="none" w="med" len="med"/>
              <a:tailEnd type="none" w="med" len="med"/>
            </a:ln>
          </p:spPr>
        </p:sp>
      </p:grpSp>
      <p:sp>
        <p:nvSpPr>
          <p:cNvPr id="152579" name="Rectangle 116"/>
          <p:cNvSpPr/>
          <p:nvPr/>
        </p:nvSpPr>
        <p:spPr>
          <a:xfrm>
            <a:off x="636588" y="214313"/>
            <a:ext cx="5375275"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Arial" panose="020B0604020202020204" pitchFamily="34" charset="0"/>
                <a:ea typeface="黑体" panose="02010609060101010101" pitchFamily="49" charset="-122"/>
              </a:rPr>
              <a:t>2.3  </a:t>
            </a:r>
            <a:r>
              <a:rPr lang="zh-CN" altLang="en-US" sz="3200" b="1" dirty="0">
                <a:solidFill>
                  <a:srgbClr val="008000"/>
                </a:solidFill>
                <a:latin typeface="Arial" panose="020B0604020202020204" pitchFamily="34" charset="0"/>
                <a:ea typeface="黑体" panose="02010609060101010101" pitchFamily="49" charset="-122"/>
              </a:rPr>
              <a:t>隔离放大电路</a:t>
            </a:r>
            <a:endParaRPr lang="en-US" altLang="zh-CN" sz="3200" b="1" dirty="0">
              <a:solidFill>
                <a:srgbClr val="008000"/>
              </a:solidFill>
              <a:latin typeface="Arial" panose="020B0604020202020204" pitchFamily="34" charset="0"/>
              <a:ea typeface="黑体" panose="02010609060101010101" pitchFamily="49" charset="-122"/>
            </a:endParaRPr>
          </a:p>
        </p:txBody>
      </p:sp>
      <p:sp>
        <p:nvSpPr>
          <p:cNvPr id="152580" name="Rectangle 117"/>
          <p:cNvSpPr/>
          <p:nvPr/>
        </p:nvSpPr>
        <p:spPr>
          <a:xfrm>
            <a:off x="636588" y="1196975"/>
            <a:ext cx="7848600"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  </a:t>
            </a:r>
            <a:r>
              <a:rPr lang="zh-CN" altLang="en-US" sz="2400" b="1" dirty="0">
                <a:solidFill>
                  <a:srgbClr val="000099"/>
                </a:solidFill>
                <a:latin typeface="Arial" panose="020B0604020202020204" pitchFamily="34" charset="0"/>
                <a:ea typeface="黑体" panose="02010609060101010101" pitchFamily="49" charset="-122"/>
              </a:rPr>
              <a:t>原理框图</a:t>
            </a:r>
          </a:p>
        </p:txBody>
      </p:sp>
      <p:grpSp>
        <p:nvGrpSpPr>
          <p:cNvPr id="11" name="Group 129"/>
          <p:cNvGrpSpPr/>
          <p:nvPr/>
        </p:nvGrpSpPr>
        <p:grpSpPr>
          <a:xfrm>
            <a:off x="4140200" y="4149725"/>
            <a:ext cx="4535488" cy="1906588"/>
            <a:chOff x="2608" y="2614"/>
            <a:chExt cx="2857" cy="1201"/>
          </a:xfrm>
        </p:grpSpPr>
        <p:sp>
          <p:nvSpPr>
            <p:cNvPr id="152582" name="Rectangle 70"/>
            <p:cNvSpPr/>
            <p:nvPr/>
          </p:nvSpPr>
          <p:spPr>
            <a:xfrm>
              <a:off x="2941" y="2614"/>
              <a:ext cx="697" cy="310"/>
            </a:xfrm>
            <a:prstGeom prst="rect">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583" name="Text Box 71"/>
            <p:cNvSpPr txBox="1"/>
            <p:nvPr/>
          </p:nvSpPr>
          <p:spPr>
            <a:xfrm>
              <a:off x="2963" y="2679"/>
              <a:ext cx="824" cy="176"/>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浮置电源</a:t>
              </a:r>
            </a:p>
          </p:txBody>
        </p:sp>
        <p:sp>
          <p:nvSpPr>
            <p:cNvPr id="152584" name="Text Box 72"/>
            <p:cNvSpPr txBox="1"/>
            <p:nvPr/>
          </p:nvSpPr>
          <p:spPr>
            <a:xfrm>
              <a:off x="3613" y="3623"/>
              <a:ext cx="945" cy="192"/>
            </a:xfrm>
            <a:prstGeom prst="rect">
              <a:avLst/>
            </a:prstGeom>
            <a:noFill/>
            <a:ln w="19050">
              <a:noFill/>
            </a:ln>
          </p:spPr>
          <p:txBody>
            <a:bodyPr lIns="0" tIns="0" rIns="0" bIns="0"/>
            <a:lstStyle/>
            <a:p>
              <a:pPr algn="just" eaLnBrk="0" hangingPunct="0"/>
              <a:r>
                <a:rPr lang="zh-CN" altLang="en-US" sz="2000" dirty="0">
                  <a:solidFill>
                    <a:srgbClr val="009900"/>
                  </a:solidFill>
                  <a:latin typeface="Arial" panose="020B0604020202020204" pitchFamily="34" charset="0"/>
                  <a:ea typeface="黑体" panose="02010609060101010101" pitchFamily="49" charset="-122"/>
                </a:rPr>
                <a:t>光耦合器</a:t>
              </a:r>
            </a:p>
          </p:txBody>
        </p:sp>
        <p:sp>
          <p:nvSpPr>
            <p:cNvPr id="152585" name="Line 74"/>
            <p:cNvSpPr/>
            <p:nvPr/>
          </p:nvSpPr>
          <p:spPr>
            <a:xfrm>
              <a:off x="3277" y="2915"/>
              <a:ext cx="0" cy="261"/>
            </a:xfrm>
            <a:prstGeom prst="line">
              <a:avLst/>
            </a:prstGeom>
            <a:ln w="19050" cap="flat" cmpd="sng">
              <a:solidFill>
                <a:schemeClr val="tx1"/>
              </a:solidFill>
              <a:prstDash val="solid"/>
              <a:headEnd type="none" w="med" len="med"/>
              <a:tailEnd type="triangle" w="med" len="lg"/>
            </a:ln>
          </p:spPr>
        </p:sp>
        <p:sp>
          <p:nvSpPr>
            <p:cNvPr id="152586" name="Text Box 75"/>
            <p:cNvSpPr txBox="1"/>
            <p:nvPr/>
          </p:nvSpPr>
          <p:spPr>
            <a:xfrm>
              <a:off x="3002" y="3210"/>
              <a:ext cx="545" cy="399"/>
            </a:xfrm>
            <a:prstGeom prst="rect">
              <a:avLst/>
            </a:prstGeom>
            <a:noFill/>
            <a:ln w="19050" cap="flat" cmpd="sng">
              <a:solidFill>
                <a:schemeClr val="tx1"/>
              </a:solidFill>
              <a:prstDash val="solid"/>
              <a:miter/>
              <a:headEnd type="none" w="med" len="med"/>
              <a:tailEnd type="none" w="med" len="med"/>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 输    入</a:t>
              </a:r>
            </a:p>
            <a:p>
              <a:pPr algn="just" eaLnBrk="0" hangingPunct="0"/>
              <a:r>
                <a:rPr lang="zh-CN" altLang="en-US" sz="2000" dirty="0">
                  <a:latin typeface="Arial" panose="020B0604020202020204" pitchFamily="34" charset="0"/>
                  <a:ea typeface="黑体" panose="02010609060101010101" pitchFamily="49" charset="-122"/>
                </a:rPr>
                <a:t> 放大器</a:t>
              </a:r>
            </a:p>
          </p:txBody>
        </p:sp>
        <p:sp>
          <p:nvSpPr>
            <p:cNvPr id="152587" name="Text Box 78"/>
            <p:cNvSpPr txBox="1"/>
            <p:nvPr/>
          </p:nvSpPr>
          <p:spPr>
            <a:xfrm>
              <a:off x="2760" y="3077"/>
              <a:ext cx="137" cy="169"/>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p>
          </p:txBody>
        </p:sp>
        <p:sp>
          <p:nvSpPr>
            <p:cNvPr id="152588" name="Text Box 79"/>
            <p:cNvSpPr txBox="1"/>
            <p:nvPr/>
          </p:nvSpPr>
          <p:spPr>
            <a:xfrm>
              <a:off x="2767" y="3527"/>
              <a:ext cx="150" cy="151"/>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p>
          </p:txBody>
        </p:sp>
        <p:sp>
          <p:nvSpPr>
            <p:cNvPr id="152589" name="Text Box 81"/>
            <p:cNvSpPr txBox="1"/>
            <p:nvPr/>
          </p:nvSpPr>
          <p:spPr>
            <a:xfrm>
              <a:off x="4410" y="3204"/>
              <a:ext cx="557" cy="40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输    出</a:t>
              </a:r>
            </a:p>
            <a:p>
              <a:pPr algn="just" eaLnBrk="0" hangingPunct="0"/>
              <a:r>
                <a:rPr lang="zh-CN" altLang="en-US" sz="2000" dirty="0">
                  <a:latin typeface="Arial" panose="020B0604020202020204" pitchFamily="34" charset="0"/>
                  <a:ea typeface="黑体" panose="02010609060101010101" pitchFamily="49" charset="-122"/>
                </a:rPr>
                <a:t>放大器</a:t>
              </a:r>
            </a:p>
          </p:txBody>
        </p:sp>
        <p:sp>
          <p:nvSpPr>
            <p:cNvPr id="152590" name="Text Box 82"/>
            <p:cNvSpPr txBox="1"/>
            <p:nvPr/>
          </p:nvSpPr>
          <p:spPr>
            <a:xfrm>
              <a:off x="4957" y="3167"/>
              <a:ext cx="508" cy="172"/>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输出</a:t>
              </a:r>
            </a:p>
          </p:txBody>
        </p:sp>
        <p:sp>
          <p:nvSpPr>
            <p:cNvPr id="152591" name="Text Box 83"/>
            <p:cNvSpPr txBox="1"/>
            <p:nvPr/>
          </p:nvSpPr>
          <p:spPr>
            <a:xfrm>
              <a:off x="2608" y="3295"/>
              <a:ext cx="499" cy="226"/>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输入</a:t>
              </a:r>
            </a:p>
          </p:txBody>
        </p:sp>
        <p:sp>
          <p:nvSpPr>
            <p:cNvPr id="152592" name="Rectangle 80"/>
            <p:cNvSpPr/>
            <p:nvPr/>
          </p:nvSpPr>
          <p:spPr>
            <a:xfrm>
              <a:off x="4333" y="3191"/>
              <a:ext cx="581" cy="402"/>
            </a:xfrm>
            <a:prstGeom prst="rect">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593" name="Line 84"/>
            <p:cNvSpPr/>
            <p:nvPr/>
          </p:nvSpPr>
          <p:spPr>
            <a:xfrm>
              <a:off x="4917" y="3391"/>
              <a:ext cx="203" cy="0"/>
            </a:xfrm>
            <a:prstGeom prst="line">
              <a:avLst/>
            </a:prstGeom>
            <a:ln w="19050" cap="flat" cmpd="sng">
              <a:solidFill>
                <a:schemeClr val="tx1"/>
              </a:solidFill>
              <a:prstDash val="solid"/>
              <a:headEnd type="none" w="med" len="med"/>
              <a:tailEnd type="none" w="med" len="med"/>
            </a:ln>
          </p:spPr>
        </p:sp>
        <p:sp>
          <p:nvSpPr>
            <p:cNvPr id="152594" name="Oval 85"/>
            <p:cNvSpPr/>
            <p:nvPr/>
          </p:nvSpPr>
          <p:spPr>
            <a:xfrm>
              <a:off x="5113" y="3371"/>
              <a:ext cx="60" cy="43"/>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595" name="Line 76"/>
            <p:cNvSpPr/>
            <p:nvPr/>
          </p:nvSpPr>
          <p:spPr>
            <a:xfrm flipV="1">
              <a:off x="2772" y="3249"/>
              <a:ext cx="209" cy="0"/>
            </a:xfrm>
            <a:prstGeom prst="line">
              <a:avLst/>
            </a:prstGeom>
            <a:ln w="19050">
              <a:noFill/>
            </a:ln>
          </p:spPr>
        </p:sp>
        <p:sp>
          <p:nvSpPr>
            <p:cNvPr id="152596" name="Line 77"/>
            <p:cNvSpPr/>
            <p:nvPr/>
          </p:nvSpPr>
          <p:spPr>
            <a:xfrm>
              <a:off x="2792" y="3520"/>
              <a:ext cx="189" cy="0"/>
            </a:xfrm>
            <a:prstGeom prst="line">
              <a:avLst/>
            </a:prstGeom>
            <a:ln w="19050">
              <a:noFill/>
            </a:ln>
          </p:spPr>
        </p:sp>
        <p:sp>
          <p:nvSpPr>
            <p:cNvPr id="152597" name="Oval 86"/>
            <p:cNvSpPr/>
            <p:nvPr/>
          </p:nvSpPr>
          <p:spPr>
            <a:xfrm>
              <a:off x="2726" y="3496"/>
              <a:ext cx="60" cy="43"/>
            </a:xfrm>
            <a:prstGeom prst="ellipse">
              <a:avLst/>
            </a:prstGeom>
            <a:noFill/>
            <a:ln w="19050">
              <a:noFill/>
            </a:ln>
          </p:spPr>
          <p:txBody>
            <a:bodyPr/>
            <a:lstStyle/>
            <a:p>
              <a:endParaRPr lang="zh-CN" altLang="en-US" dirty="0">
                <a:latin typeface="Arial" panose="020B0604020202020204" pitchFamily="34" charset="0"/>
                <a:ea typeface="黑体" panose="02010609060101010101" pitchFamily="49" charset="-122"/>
              </a:endParaRPr>
            </a:p>
          </p:txBody>
        </p:sp>
        <p:sp>
          <p:nvSpPr>
            <p:cNvPr id="152598" name="Oval 87"/>
            <p:cNvSpPr/>
            <p:nvPr/>
          </p:nvSpPr>
          <p:spPr>
            <a:xfrm>
              <a:off x="2704" y="3228"/>
              <a:ext cx="60" cy="43"/>
            </a:xfrm>
            <a:prstGeom prst="ellipse">
              <a:avLst/>
            </a:prstGeom>
            <a:noFill/>
            <a:ln w="19050">
              <a:noFill/>
            </a:ln>
          </p:spPr>
          <p:txBody>
            <a:bodyPr/>
            <a:lstStyle/>
            <a:p>
              <a:endParaRPr lang="zh-CN" altLang="en-US" dirty="0">
                <a:latin typeface="Arial" panose="020B0604020202020204" pitchFamily="34" charset="0"/>
                <a:ea typeface="黑体" panose="02010609060101010101" pitchFamily="49" charset="-122"/>
              </a:endParaRPr>
            </a:p>
          </p:txBody>
        </p:sp>
        <p:sp>
          <p:nvSpPr>
            <p:cNvPr id="152599" name="Line 89"/>
            <p:cNvSpPr/>
            <p:nvPr/>
          </p:nvSpPr>
          <p:spPr>
            <a:xfrm>
              <a:off x="3644" y="3193"/>
              <a:ext cx="606" cy="0"/>
            </a:xfrm>
            <a:prstGeom prst="line">
              <a:avLst/>
            </a:prstGeom>
            <a:ln w="19050" cap="flat" cmpd="sng">
              <a:solidFill>
                <a:schemeClr val="tx1"/>
              </a:solidFill>
              <a:prstDash val="solid"/>
              <a:headEnd type="none" w="med" len="med"/>
              <a:tailEnd type="none" w="med" len="med"/>
            </a:ln>
          </p:spPr>
        </p:sp>
        <p:sp>
          <p:nvSpPr>
            <p:cNvPr id="152600" name="Line 90"/>
            <p:cNvSpPr/>
            <p:nvPr/>
          </p:nvSpPr>
          <p:spPr>
            <a:xfrm rot="5400000">
              <a:off x="3455" y="3382"/>
              <a:ext cx="378" cy="0"/>
            </a:xfrm>
            <a:prstGeom prst="line">
              <a:avLst/>
            </a:prstGeom>
            <a:ln w="19050" cap="flat" cmpd="sng">
              <a:solidFill>
                <a:schemeClr val="tx1"/>
              </a:solidFill>
              <a:prstDash val="solid"/>
              <a:headEnd type="none" w="med" len="med"/>
              <a:tailEnd type="none" w="med" len="med"/>
            </a:ln>
          </p:spPr>
        </p:sp>
        <p:sp>
          <p:nvSpPr>
            <p:cNvPr id="152601" name="Line 91"/>
            <p:cNvSpPr/>
            <p:nvPr/>
          </p:nvSpPr>
          <p:spPr>
            <a:xfrm>
              <a:off x="3644" y="3571"/>
              <a:ext cx="606" cy="0"/>
            </a:xfrm>
            <a:prstGeom prst="line">
              <a:avLst/>
            </a:prstGeom>
            <a:ln w="19050" cap="flat" cmpd="sng">
              <a:solidFill>
                <a:schemeClr val="tx1"/>
              </a:solidFill>
              <a:prstDash val="solid"/>
              <a:headEnd type="none" w="med" len="med"/>
              <a:tailEnd type="none" w="med" len="med"/>
            </a:ln>
          </p:spPr>
        </p:sp>
        <p:sp>
          <p:nvSpPr>
            <p:cNvPr id="152602" name="Line 92"/>
            <p:cNvSpPr/>
            <p:nvPr/>
          </p:nvSpPr>
          <p:spPr>
            <a:xfrm rot="10800000">
              <a:off x="3729" y="3449"/>
              <a:ext cx="123" cy="0"/>
            </a:xfrm>
            <a:prstGeom prst="line">
              <a:avLst/>
            </a:prstGeom>
            <a:ln w="19050" cap="flat" cmpd="sng">
              <a:solidFill>
                <a:schemeClr val="tx1"/>
              </a:solidFill>
              <a:prstDash val="solid"/>
              <a:headEnd type="none" w="med" len="med"/>
              <a:tailEnd type="none" w="med" len="med"/>
            </a:ln>
          </p:spPr>
        </p:sp>
        <p:sp>
          <p:nvSpPr>
            <p:cNvPr id="152603" name="AutoShape 93"/>
            <p:cNvSpPr/>
            <p:nvPr/>
          </p:nvSpPr>
          <p:spPr>
            <a:xfrm rot="10800000">
              <a:off x="3729" y="3325"/>
              <a:ext cx="123" cy="119"/>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04" name="Line 94"/>
            <p:cNvSpPr/>
            <p:nvPr/>
          </p:nvSpPr>
          <p:spPr>
            <a:xfrm rot="-5400000" flipV="1">
              <a:off x="4005" y="3380"/>
              <a:ext cx="123" cy="0"/>
            </a:xfrm>
            <a:prstGeom prst="line">
              <a:avLst/>
            </a:prstGeom>
            <a:ln w="19050" cap="flat" cmpd="sng">
              <a:solidFill>
                <a:schemeClr val="tx1"/>
              </a:solidFill>
              <a:prstDash val="solid"/>
              <a:headEnd type="none" w="med" len="med"/>
              <a:tailEnd type="none" w="med" len="med"/>
            </a:ln>
          </p:spPr>
        </p:sp>
        <p:sp>
          <p:nvSpPr>
            <p:cNvPr id="152605" name="Line 95"/>
            <p:cNvSpPr/>
            <p:nvPr/>
          </p:nvSpPr>
          <p:spPr>
            <a:xfrm rot="-5400000" flipH="1">
              <a:off x="4094" y="3389"/>
              <a:ext cx="98" cy="146"/>
            </a:xfrm>
            <a:prstGeom prst="line">
              <a:avLst/>
            </a:prstGeom>
            <a:ln w="19050" cap="flat" cmpd="sng">
              <a:solidFill>
                <a:schemeClr val="tx1"/>
              </a:solidFill>
              <a:prstDash val="solid"/>
              <a:headEnd type="none" w="med" len="med"/>
              <a:tailEnd type="stealth" w="sm" len="lg"/>
            </a:ln>
          </p:spPr>
        </p:sp>
        <p:sp>
          <p:nvSpPr>
            <p:cNvPr id="152606" name="Line 96"/>
            <p:cNvSpPr/>
            <p:nvPr/>
          </p:nvSpPr>
          <p:spPr>
            <a:xfrm rot="-5400000">
              <a:off x="4094" y="3231"/>
              <a:ext cx="98" cy="146"/>
            </a:xfrm>
            <a:prstGeom prst="line">
              <a:avLst/>
            </a:prstGeom>
            <a:ln w="19050" cap="flat" cmpd="sng">
              <a:solidFill>
                <a:schemeClr val="tx1"/>
              </a:solidFill>
              <a:prstDash val="solid"/>
              <a:headEnd type="none" w="med" len="med"/>
              <a:tailEnd type="none" w="med" len="med"/>
            </a:ln>
          </p:spPr>
        </p:sp>
        <p:sp>
          <p:nvSpPr>
            <p:cNvPr id="152607" name="Line 97"/>
            <p:cNvSpPr/>
            <p:nvPr/>
          </p:nvSpPr>
          <p:spPr>
            <a:xfrm rot="5400000">
              <a:off x="3650" y="3384"/>
              <a:ext cx="273" cy="0"/>
            </a:xfrm>
            <a:prstGeom prst="line">
              <a:avLst/>
            </a:prstGeom>
            <a:ln w="19050" cap="flat" cmpd="sng">
              <a:solidFill>
                <a:schemeClr val="tx1"/>
              </a:solidFill>
              <a:prstDash val="solid"/>
              <a:headEnd type="none" w="med" len="med"/>
              <a:tailEnd type="none" w="med" len="med"/>
            </a:ln>
          </p:spPr>
        </p:sp>
        <p:sp>
          <p:nvSpPr>
            <p:cNvPr id="152608" name="Line 98"/>
            <p:cNvSpPr/>
            <p:nvPr/>
          </p:nvSpPr>
          <p:spPr>
            <a:xfrm flipV="1">
              <a:off x="3543" y="3249"/>
              <a:ext cx="245" cy="0"/>
            </a:xfrm>
            <a:prstGeom prst="line">
              <a:avLst/>
            </a:prstGeom>
            <a:ln w="19050" cap="flat" cmpd="sng">
              <a:solidFill>
                <a:schemeClr val="tx1"/>
              </a:solidFill>
              <a:prstDash val="solid"/>
              <a:headEnd type="none" w="med" len="med"/>
              <a:tailEnd type="none" w="med" len="med"/>
            </a:ln>
          </p:spPr>
        </p:sp>
        <p:sp>
          <p:nvSpPr>
            <p:cNvPr id="152609" name="Line 99"/>
            <p:cNvSpPr/>
            <p:nvPr/>
          </p:nvSpPr>
          <p:spPr>
            <a:xfrm>
              <a:off x="3549" y="3520"/>
              <a:ext cx="239" cy="2"/>
            </a:xfrm>
            <a:prstGeom prst="line">
              <a:avLst/>
            </a:prstGeom>
            <a:ln w="19050" cap="flat" cmpd="sng">
              <a:solidFill>
                <a:schemeClr val="tx1"/>
              </a:solidFill>
              <a:prstDash val="solid"/>
              <a:headEnd type="none" w="med" len="med"/>
              <a:tailEnd type="none" w="med" len="med"/>
            </a:ln>
          </p:spPr>
        </p:sp>
        <p:sp>
          <p:nvSpPr>
            <p:cNvPr id="152610" name="Line 100"/>
            <p:cNvSpPr/>
            <p:nvPr/>
          </p:nvSpPr>
          <p:spPr>
            <a:xfrm>
              <a:off x="4216" y="3255"/>
              <a:ext cx="125" cy="0"/>
            </a:xfrm>
            <a:prstGeom prst="line">
              <a:avLst/>
            </a:prstGeom>
            <a:ln w="19050" cap="flat" cmpd="sng">
              <a:solidFill>
                <a:schemeClr val="tx1"/>
              </a:solidFill>
              <a:prstDash val="solid"/>
              <a:headEnd type="none" w="med" len="med"/>
              <a:tailEnd type="none" w="med" len="med"/>
            </a:ln>
          </p:spPr>
        </p:sp>
        <p:sp>
          <p:nvSpPr>
            <p:cNvPr id="152611" name="Line 101"/>
            <p:cNvSpPr/>
            <p:nvPr/>
          </p:nvSpPr>
          <p:spPr>
            <a:xfrm>
              <a:off x="4216" y="3510"/>
              <a:ext cx="125" cy="0"/>
            </a:xfrm>
            <a:prstGeom prst="line">
              <a:avLst/>
            </a:prstGeom>
            <a:ln w="19050" cap="flat" cmpd="sng">
              <a:solidFill>
                <a:schemeClr val="tx1"/>
              </a:solidFill>
              <a:prstDash val="solid"/>
              <a:headEnd type="none" w="med" len="med"/>
              <a:tailEnd type="none" w="med" len="med"/>
            </a:ln>
          </p:spPr>
        </p:sp>
        <p:sp>
          <p:nvSpPr>
            <p:cNvPr id="152612" name="Line 102"/>
            <p:cNvSpPr/>
            <p:nvPr/>
          </p:nvSpPr>
          <p:spPr>
            <a:xfrm>
              <a:off x="3891" y="3346"/>
              <a:ext cx="113" cy="0"/>
            </a:xfrm>
            <a:prstGeom prst="line">
              <a:avLst/>
            </a:prstGeom>
            <a:ln w="19050" cap="flat" cmpd="sng">
              <a:solidFill>
                <a:schemeClr val="tx1"/>
              </a:solidFill>
              <a:prstDash val="solid"/>
              <a:headEnd type="none" w="med" len="med"/>
              <a:tailEnd type="stealth" w="sm" len="lg"/>
            </a:ln>
          </p:spPr>
        </p:sp>
        <p:sp>
          <p:nvSpPr>
            <p:cNvPr id="152613" name="Line 103"/>
            <p:cNvSpPr/>
            <p:nvPr/>
          </p:nvSpPr>
          <p:spPr>
            <a:xfrm>
              <a:off x="3891" y="3413"/>
              <a:ext cx="113" cy="0"/>
            </a:xfrm>
            <a:prstGeom prst="line">
              <a:avLst/>
            </a:prstGeom>
            <a:ln w="19050" cap="flat" cmpd="sng">
              <a:solidFill>
                <a:schemeClr val="tx1"/>
              </a:solidFill>
              <a:prstDash val="solid"/>
              <a:headEnd type="none" w="med" len="med"/>
              <a:tailEnd type="stealth" w="sm" len="lg"/>
            </a:ln>
          </p:spPr>
        </p:sp>
        <p:sp>
          <p:nvSpPr>
            <p:cNvPr id="152614" name="Line 120"/>
            <p:cNvSpPr/>
            <p:nvPr/>
          </p:nvSpPr>
          <p:spPr>
            <a:xfrm>
              <a:off x="2870" y="3269"/>
              <a:ext cx="130" cy="0"/>
            </a:xfrm>
            <a:prstGeom prst="line">
              <a:avLst/>
            </a:prstGeom>
            <a:ln w="19050" cap="flat" cmpd="sng">
              <a:solidFill>
                <a:schemeClr val="tx1"/>
              </a:solidFill>
              <a:prstDash val="solid"/>
              <a:headEnd type="none" w="med" len="med"/>
              <a:tailEnd type="none" w="med" len="med"/>
            </a:ln>
          </p:spPr>
        </p:sp>
        <p:sp>
          <p:nvSpPr>
            <p:cNvPr id="152615" name="Oval 121"/>
            <p:cNvSpPr/>
            <p:nvPr/>
          </p:nvSpPr>
          <p:spPr>
            <a:xfrm>
              <a:off x="2812" y="3249"/>
              <a:ext cx="55" cy="42"/>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16" name="Line 122"/>
            <p:cNvSpPr/>
            <p:nvPr/>
          </p:nvSpPr>
          <p:spPr>
            <a:xfrm>
              <a:off x="2873" y="3514"/>
              <a:ext cx="130" cy="0"/>
            </a:xfrm>
            <a:prstGeom prst="line">
              <a:avLst/>
            </a:prstGeom>
            <a:ln w="19050" cap="flat" cmpd="sng">
              <a:solidFill>
                <a:schemeClr val="tx1"/>
              </a:solidFill>
              <a:prstDash val="solid"/>
              <a:headEnd type="none" w="med" len="med"/>
              <a:tailEnd type="none" w="med" len="med"/>
            </a:ln>
          </p:spPr>
        </p:sp>
        <p:sp>
          <p:nvSpPr>
            <p:cNvPr id="152617" name="Oval 123"/>
            <p:cNvSpPr/>
            <p:nvPr/>
          </p:nvSpPr>
          <p:spPr>
            <a:xfrm>
              <a:off x="2815" y="3494"/>
              <a:ext cx="55" cy="42"/>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2618" name="Line 124"/>
            <p:cNvSpPr/>
            <p:nvPr/>
          </p:nvSpPr>
          <p:spPr>
            <a:xfrm rot="5400000">
              <a:off x="4058" y="3380"/>
              <a:ext cx="379" cy="0"/>
            </a:xfrm>
            <a:prstGeom prst="line">
              <a:avLst/>
            </a:prstGeom>
            <a:ln w="19050" cap="flat" cmpd="sng">
              <a:solidFill>
                <a:schemeClr val="tx1"/>
              </a:solidFill>
              <a:prstDash val="solid"/>
              <a:headEnd type="none" w="med" len="med"/>
              <a:tailEnd type="none" w="med" len="med"/>
            </a:ln>
          </p:spPr>
        </p:sp>
        <p:sp>
          <p:nvSpPr>
            <p:cNvPr id="152619" name="Text Box 125"/>
            <p:cNvSpPr txBox="1"/>
            <p:nvPr/>
          </p:nvSpPr>
          <p:spPr>
            <a:xfrm>
              <a:off x="3742" y="2926"/>
              <a:ext cx="1043"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solidFill>
                    <a:srgbClr val="000099"/>
                  </a:solidFill>
                  <a:latin typeface="Arial" panose="020B0604020202020204" pitchFamily="34" charset="0"/>
                  <a:ea typeface="黑体" panose="02010609060101010101" pitchFamily="49" charset="-122"/>
                </a:rPr>
                <a:t>VLC</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Rectangle 3"/>
          <p:cNvSpPr>
            <a:spLocks noGrp="1"/>
          </p:cNvSpPr>
          <p:nvPr>
            <p:ph type="body" sz="half" idx="1"/>
          </p:nvPr>
        </p:nvSpPr>
        <p:spPr>
          <a:xfrm>
            <a:off x="288925" y="1816100"/>
            <a:ext cx="8362950" cy="604838"/>
          </a:xfrm>
          <a:ln/>
        </p:spPr>
        <p:txBody>
          <a:bodyPr vert="horz" wrap="square" lIns="91440" tIns="45720" rIns="91440" bIns="45720" anchor="t" anchorCtr="0"/>
          <a:lstStyle/>
          <a:p>
            <a:pPr eaLnBrk="1" hangingPunct="1">
              <a:lnSpc>
                <a:spcPct val="120000"/>
              </a:lnSpc>
              <a:spcBef>
                <a:spcPct val="0"/>
              </a:spcBef>
              <a:buClrTx/>
              <a:buSzTx/>
              <a:buFont typeface="Wingdings" panose="05000000000000000000" pitchFamily="2" charset="2"/>
              <a:buNone/>
            </a:pPr>
            <a:r>
              <a:rPr lang="en-US" altLang="zh-CN" sz="2400" dirty="0">
                <a:latin typeface="Times New Roman" panose="02020603050405020304" pitchFamily="18" charset="0"/>
              </a:rPr>
              <a:t>	</a:t>
            </a:r>
            <a:r>
              <a:rPr lang="en-US" altLang="zh-CN" sz="2800" b="1" dirty="0">
                <a:solidFill>
                  <a:schemeClr val="folHlink"/>
                </a:solidFill>
                <a:latin typeface="Times New Roman" panose="02020603050405020304" pitchFamily="18" charset="0"/>
              </a:rPr>
              <a:t>2.3.2.1  AD277</a:t>
            </a:r>
            <a:r>
              <a:rPr lang="zh-CN" altLang="en-US" sz="2800" b="1" dirty="0">
                <a:solidFill>
                  <a:schemeClr val="folHlink"/>
                </a:solidFill>
                <a:latin typeface="Times New Roman" panose="02020603050405020304" pitchFamily="18" charset="0"/>
              </a:rPr>
              <a:t>变压器耦合隔离放大器</a:t>
            </a:r>
          </a:p>
        </p:txBody>
      </p:sp>
      <p:sp>
        <p:nvSpPr>
          <p:cNvPr id="60422" name="Rectangle 5"/>
          <p:cNvSpPr/>
          <p:nvPr/>
        </p:nvSpPr>
        <p:spPr>
          <a:xfrm>
            <a:off x="2262188" y="2746375"/>
            <a:ext cx="2168525" cy="2889250"/>
          </a:xfrm>
          <a:prstGeom prst="rect">
            <a:avLst/>
          </a:prstGeom>
          <a:noFill/>
          <a:ln w="19050" cap="flat" cmpd="sng">
            <a:solidFill>
              <a:srgbClr val="CC0066"/>
            </a:solidFill>
            <a:prstDash val="lgDashDot"/>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23" name="Rectangle 6"/>
          <p:cNvSpPr/>
          <p:nvPr/>
        </p:nvSpPr>
        <p:spPr>
          <a:xfrm>
            <a:off x="3262313" y="4765675"/>
            <a:ext cx="695325" cy="628650"/>
          </a:xfrm>
          <a:prstGeom prst="rect">
            <a:avLst/>
          </a:prstGeom>
          <a:noFill/>
          <a:ln w="19050" cap="flat" cmpd="sng">
            <a:solidFill>
              <a:srgbClr val="0066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24" name="Text Box 7"/>
          <p:cNvSpPr txBox="1"/>
          <p:nvPr/>
        </p:nvSpPr>
        <p:spPr>
          <a:xfrm>
            <a:off x="3376613" y="4775200"/>
            <a:ext cx="690562" cy="669925"/>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隔离</a:t>
            </a:r>
          </a:p>
          <a:p>
            <a:pPr algn="just" eaLnBrk="0" hangingPunct="0"/>
            <a:r>
              <a:rPr lang="zh-CN" altLang="en-US" sz="2000" dirty="0">
                <a:solidFill>
                  <a:srgbClr val="000099"/>
                </a:solidFill>
                <a:latin typeface="Arial" panose="020B0604020202020204" pitchFamily="34" charset="0"/>
                <a:ea typeface="黑体" panose="02010609060101010101" pitchFamily="49" charset="-122"/>
              </a:rPr>
              <a:t>电源</a:t>
            </a:r>
          </a:p>
        </p:txBody>
      </p:sp>
      <p:sp>
        <p:nvSpPr>
          <p:cNvPr id="60425" name="Rectangle 8"/>
          <p:cNvSpPr/>
          <p:nvPr/>
        </p:nvSpPr>
        <p:spPr>
          <a:xfrm>
            <a:off x="3267075" y="3773488"/>
            <a:ext cx="800100" cy="614362"/>
          </a:xfrm>
          <a:prstGeom prst="rect">
            <a:avLst/>
          </a:prstGeom>
          <a:noFill/>
          <a:ln w="19050" cap="flat" cmpd="sng">
            <a:solidFill>
              <a:srgbClr val="0066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26" name="Rectangle 9"/>
          <p:cNvSpPr/>
          <p:nvPr/>
        </p:nvSpPr>
        <p:spPr>
          <a:xfrm>
            <a:off x="4476750" y="2746375"/>
            <a:ext cx="2255838" cy="2889250"/>
          </a:xfrm>
          <a:prstGeom prst="rect">
            <a:avLst/>
          </a:prstGeom>
          <a:noFill/>
          <a:ln w="19050" cap="flat" cmpd="sng">
            <a:solidFill>
              <a:srgbClr val="CC0066"/>
            </a:solidFill>
            <a:prstDash val="lgDashDot"/>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27" name="Rectangle 10"/>
          <p:cNvSpPr/>
          <p:nvPr/>
        </p:nvSpPr>
        <p:spPr>
          <a:xfrm>
            <a:off x="4768850" y="4765675"/>
            <a:ext cx="739775" cy="628650"/>
          </a:xfrm>
          <a:prstGeom prst="rect">
            <a:avLst/>
          </a:prstGeom>
          <a:noFill/>
          <a:ln w="19050" cap="flat" cmpd="sng">
            <a:solidFill>
              <a:srgbClr val="0066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28" name="Text Box 11"/>
          <p:cNvSpPr txBox="1"/>
          <p:nvPr/>
        </p:nvSpPr>
        <p:spPr>
          <a:xfrm>
            <a:off x="4789488" y="4967288"/>
            <a:ext cx="862012" cy="406400"/>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振荡器</a:t>
            </a:r>
          </a:p>
        </p:txBody>
      </p:sp>
      <p:sp>
        <p:nvSpPr>
          <p:cNvPr id="60429" name="Text Box 12"/>
          <p:cNvSpPr txBox="1"/>
          <p:nvPr/>
        </p:nvSpPr>
        <p:spPr>
          <a:xfrm>
            <a:off x="3300413" y="3962400"/>
            <a:ext cx="984250" cy="330200"/>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调制器</a:t>
            </a:r>
          </a:p>
        </p:txBody>
      </p:sp>
      <p:sp>
        <p:nvSpPr>
          <p:cNvPr id="60430" name="Line 13"/>
          <p:cNvSpPr/>
          <p:nvPr/>
        </p:nvSpPr>
        <p:spPr>
          <a:xfrm>
            <a:off x="2967038" y="4078288"/>
            <a:ext cx="300037" cy="0"/>
          </a:xfrm>
          <a:prstGeom prst="line">
            <a:avLst/>
          </a:prstGeom>
          <a:ln w="19050" cap="flat" cmpd="sng">
            <a:solidFill>
              <a:srgbClr val="006600"/>
            </a:solidFill>
            <a:prstDash val="solid"/>
            <a:headEnd type="none" w="med" len="med"/>
            <a:tailEnd type="none" w="med" len="med"/>
          </a:ln>
        </p:spPr>
      </p:sp>
      <p:sp>
        <p:nvSpPr>
          <p:cNvPr id="60431" name="Line 14"/>
          <p:cNvSpPr/>
          <p:nvPr/>
        </p:nvSpPr>
        <p:spPr>
          <a:xfrm flipV="1">
            <a:off x="3128963" y="3101975"/>
            <a:ext cx="0" cy="976313"/>
          </a:xfrm>
          <a:prstGeom prst="line">
            <a:avLst/>
          </a:prstGeom>
          <a:ln w="19050" cap="flat" cmpd="sng">
            <a:solidFill>
              <a:srgbClr val="006600"/>
            </a:solidFill>
            <a:prstDash val="solid"/>
            <a:headEnd type="none" w="med" len="med"/>
            <a:tailEnd type="none" w="med" len="med"/>
          </a:ln>
        </p:spPr>
      </p:sp>
      <p:sp>
        <p:nvSpPr>
          <p:cNvPr id="60432" name="Line 15"/>
          <p:cNvSpPr/>
          <p:nvPr/>
        </p:nvSpPr>
        <p:spPr>
          <a:xfrm flipH="1">
            <a:off x="1939925" y="3903663"/>
            <a:ext cx="485775" cy="0"/>
          </a:xfrm>
          <a:prstGeom prst="line">
            <a:avLst/>
          </a:prstGeom>
          <a:ln w="19050" cap="flat" cmpd="sng">
            <a:solidFill>
              <a:srgbClr val="006600"/>
            </a:solidFill>
            <a:prstDash val="solid"/>
            <a:headEnd type="none" w="med" len="med"/>
            <a:tailEnd type="none" w="med" len="med"/>
          </a:ln>
        </p:spPr>
      </p:sp>
      <p:sp>
        <p:nvSpPr>
          <p:cNvPr id="60433" name="Line 16"/>
          <p:cNvSpPr/>
          <p:nvPr/>
        </p:nvSpPr>
        <p:spPr>
          <a:xfrm flipH="1" flipV="1">
            <a:off x="1951038" y="4281488"/>
            <a:ext cx="482600" cy="3175"/>
          </a:xfrm>
          <a:prstGeom prst="line">
            <a:avLst/>
          </a:prstGeom>
          <a:ln w="19050" cap="flat" cmpd="sng">
            <a:solidFill>
              <a:srgbClr val="006600"/>
            </a:solidFill>
            <a:prstDash val="solid"/>
            <a:headEnd type="none" w="med" len="med"/>
            <a:tailEnd type="none" w="med" len="med"/>
          </a:ln>
        </p:spPr>
      </p:sp>
      <p:sp>
        <p:nvSpPr>
          <p:cNvPr id="60434" name="Line 17"/>
          <p:cNvSpPr/>
          <p:nvPr/>
        </p:nvSpPr>
        <p:spPr>
          <a:xfrm flipV="1">
            <a:off x="2530475" y="3427413"/>
            <a:ext cx="0" cy="101600"/>
          </a:xfrm>
          <a:prstGeom prst="line">
            <a:avLst/>
          </a:prstGeom>
          <a:ln w="19050" cap="flat" cmpd="sng">
            <a:solidFill>
              <a:srgbClr val="006600"/>
            </a:solidFill>
            <a:prstDash val="solid"/>
            <a:headEnd type="none" w="med" len="med"/>
            <a:tailEnd type="none" w="med" len="med"/>
          </a:ln>
        </p:spPr>
      </p:sp>
      <p:sp>
        <p:nvSpPr>
          <p:cNvPr id="60435" name="Line 18"/>
          <p:cNvSpPr/>
          <p:nvPr/>
        </p:nvSpPr>
        <p:spPr>
          <a:xfrm flipH="1">
            <a:off x="1939925" y="3422650"/>
            <a:ext cx="590550" cy="0"/>
          </a:xfrm>
          <a:prstGeom prst="line">
            <a:avLst/>
          </a:prstGeom>
          <a:ln w="19050" cap="flat" cmpd="sng">
            <a:solidFill>
              <a:srgbClr val="006600"/>
            </a:solidFill>
            <a:prstDash val="solid"/>
            <a:headEnd type="none" w="med" len="med"/>
            <a:tailEnd type="none" w="med" len="med"/>
          </a:ln>
        </p:spPr>
      </p:sp>
      <p:sp>
        <p:nvSpPr>
          <p:cNvPr id="60436" name="Line 19"/>
          <p:cNvSpPr/>
          <p:nvPr/>
        </p:nvSpPr>
        <p:spPr>
          <a:xfrm flipV="1">
            <a:off x="2716213" y="3275013"/>
            <a:ext cx="0" cy="238125"/>
          </a:xfrm>
          <a:prstGeom prst="line">
            <a:avLst/>
          </a:prstGeom>
          <a:ln w="19050" cap="flat" cmpd="sng">
            <a:solidFill>
              <a:srgbClr val="006600"/>
            </a:solidFill>
            <a:prstDash val="solid"/>
            <a:headEnd type="none" w="med" len="med"/>
            <a:tailEnd type="none" w="med" len="med"/>
          </a:ln>
        </p:spPr>
      </p:sp>
      <p:sp>
        <p:nvSpPr>
          <p:cNvPr id="60437" name="Line 20"/>
          <p:cNvSpPr/>
          <p:nvPr/>
        </p:nvSpPr>
        <p:spPr>
          <a:xfrm flipH="1">
            <a:off x="1939925" y="3275013"/>
            <a:ext cx="776288" cy="0"/>
          </a:xfrm>
          <a:prstGeom prst="line">
            <a:avLst/>
          </a:prstGeom>
          <a:ln w="19050" cap="flat" cmpd="sng">
            <a:solidFill>
              <a:srgbClr val="006600"/>
            </a:solidFill>
            <a:prstDash val="solid"/>
            <a:headEnd type="none" w="med" len="med"/>
            <a:tailEnd type="none" w="med" len="med"/>
          </a:ln>
        </p:spPr>
      </p:sp>
      <p:sp>
        <p:nvSpPr>
          <p:cNvPr id="60438" name="Line 21"/>
          <p:cNvSpPr/>
          <p:nvPr/>
        </p:nvSpPr>
        <p:spPr>
          <a:xfrm>
            <a:off x="1951038" y="3122613"/>
            <a:ext cx="935037" cy="0"/>
          </a:xfrm>
          <a:prstGeom prst="line">
            <a:avLst/>
          </a:prstGeom>
          <a:ln w="19050" cap="flat" cmpd="sng">
            <a:solidFill>
              <a:srgbClr val="006600"/>
            </a:solidFill>
            <a:prstDash val="solid"/>
            <a:headEnd type="none" w="med" len="med"/>
            <a:tailEnd type="none" w="med" len="med"/>
          </a:ln>
        </p:spPr>
      </p:sp>
      <p:sp>
        <p:nvSpPr>
          <p:cNvPr id="60439" name="Line 22"/>
          <p:cNvSpPr/>
          <p:nvPr/>
        </p:nvSpPr>
        <p:spPr>
          <a:xfrm flipH="1" flipV="1">
            <a:off x="2886075" y="3122613"/>
            <a:ext cx="0" cy="390525"/>
          </a:xfrm>
          <a:prstGeom prst="line">
            <a:avLst/>
          </a:prstGeom>
          <a:ln w="19050" cap="flat" cmpd="sng">
            <a:solidFill>
              <a:srgbClr val="006600"/>
            </a:solidFill>
            <a:prstDash val="solid"/>
            <a:headEnd type="none" w="med" len="med"/>
            <a:tailEnd type="none" w="med" len="med"/>
          </a:ln>
        </p:spPr>
      </p:sp>
      <p:sp>
        <p:nvSpPr>
          <p:cNvPr id="60440" name="Line 23"/>
          <p:cNvSpPr/>
          <p:nvPr/>
        </p:nvSpPr>
        <p:spPr>
          <a:xfrm>
            <a:off x="1939925" y="2973388"/>
            <a:ext cx="1189038" cy="0"/>
          </a:xfrm>
          <a:prstGeom prst="line">
            <a:avLst/>
          </a:prstGeom>
          <a:ln w="19050" cap="flat" cmpd="sng">
            <a:solidFill>
              <a:srgbClr val="006600"/>
            </a:solidFill>
            <a:prstDash val="solid"/>
            <a:headEnd type="none" w="med" len="med"/>
            <a:tailEnd type="none" w="med" len="med"/>
          </a:ln>
        </p:spPr>
      </p:sp>
      <p:sp>
        <p:nvSpPr>
          <p:cNvPr id="60441" name="Line 24"/>
          <p:cNvSpPr/>
          <p:nvPr/>
        </p:nvSpPr>
        <p:spPr>
          <a:xfrm flipV="1">
            <a:off x="3128963" y="2973388"/>
            <a:ext cx="0" cy="333375"/>
          </a:xfrm>
          <a:prstGeom prst="line">
            <a:avLst/>
          </a:prstGeom>
          <a:ln w="19050" cap="flat" cmpd="sng">
            <a:solidFill>
              <a:srgbClr val="006600"/>
            </a:solidFill>
            <a:prstDash val="solid"/>
            <a:headEnd type="none" w="med" len="med"/>
            <a:tailEnd type="none" w="med" len="med"/>
          </a:ln>
        </p:spPr>
      </p:sp>
      <p:sp>
        <p:nvSpPr>
          <p:cNvPr id="60442" name="Line 25"/>
          <p:cNvSpPr/>
          <p:nvPr/>
        </p:nvSpPr>
        <p:spPr>
          <a:xfrm flipV="1">
            <a:off x="3602038" y="4373563"/>
            <a:ext cx="0" cy="388937"/>
          </a:xfrm>
          <a:prstGeom prst="line">
            <a:avLst/>
          </a:prstGeom>
          <a:ln w="19050" cap="flat" cmpd="sng">
            <a:solidFill>
              <a:srgbClr val="006600"/>
            </a:solidFill>
            <a:prstDash val="solid"/>
            <a:headEnd type="none" w="med" len="med"/>
            <a:tailEnd type="stealth" w="sm" len="lg"/>
          </a:ln>
        </p:spPr>
      </p:sp>
      <p:sp>
        <p:nvSpPr>
          <p:cNvPr id="60443" name="Line 26"/>
          <p:cNvSpPr/>
          <p:nvPr/>
        </p:nvSpPr>
        <p:spPr>
          <a:xfrm>
            <a:off x="3957638" y="4843463"/>
            <a:ext cx="225425" cy="0"/>
          </a:xfrm>
          <a:prstGeom prst="line">
            <a:avLst/>
          </a:prstGeom>
          <a:ln w="19050" cap="flat" cmpd="sng">
            <a:solidFill>
              <a:srgbClr val="006600"/>
            </a:solidFill>
            <a:prstDash val="solid"/>
            <a:headEnd type="none" w="med" len="med"/>
            <a:tailEnd type="none" w="med" len="med"/>
          </a:ln>
        </p:spPr>
      </p:sp>
      <p:sp>
        <p:nvSpPr>
          <p:cNvPr id="60444" name="Line 27"/>
          <p:cNvSpPr/>
          <p:nvPr/>
        </p:nvSpPr>
        <p:spPr>
          <a:xfrm>
            <a:off x="3957638" y="5329238"/>
            <a:ext cx="225425" cy="0"/>
          </a:xfrm>
          <a:prstGeom prst="line">
            <a:avLst/>
          </a:prstGeom>
          <a:ln w="19050" cap="flat" cmpd="sng">
            <a:solidFill>
              <a:srgbClr val="006600"/>
            </a:solidFill>
            <a:prstDash val="solid"/>
            <a:headEnd type="none" w="med" len="med"/>
            <a:tailEnd type="none" w="med" len="med"/>
          </a:ln>
        </p:spPr>
      </p:sp>
      <p:sp>
        <p:nvSpPr>
          <p:cNvPr id="60445" name="Line 30"/>
          <p:cNvSpPr/>
          <p:nvPr/>
        </p:nvSpPr>
        <p:spPr>
          <a:xfrm rot="10800000">
            <a:off x="2886075" y="4935538"/>
            <a:ext cx="177800" cy="0"/>
          </a:xfrm>
          <a:prstGeom prst="line">
            <a:avLst/>
          </a:prstGeom>
          <a:ln w="25400" cap="flat" cmpd="sng">
            <a:solidFill>
              <a:srgbClr val="FF0000"/>
            </a:solidFill>
            <a:prstDash val="solid"/>
            <a:headEnd type="none" w="med" len="med"/>
            <a:tailEnd type="none" w="med" len="med"/>
          </a:ln>
        </p:spPr>
      </p:sp>
      <p:sp>
        <p:nvSpPr>
          <p:cNvPr id="60446" name="Line 31"/>
          <p:cNvSpPr/>
          <p:nvPr/>
        </p:nvSpPr>
        <p:spPr>
          <a:xfrm rot="-10800000" flipV="1">
            <a:off x="2981325" y="4986338"/>
            <a:ext cx="0" cy="101600"/>
          </a:xfrm>
          <a:prstGeom prst="line">
            <a:avLst/>
          </a:prstGeom>
          <a:ln w="19050" cap="flat" cmpd="sng">
            <a:solidFill>
              <a:srgbClr val="006600"/>
            </a:solidFill>
            <a:prstDash val="solid"/>
            <a:headEnd type="none" w="med" len="med"/>
            <a:tailEnd type="none" w="med" len="med"/>
          </a:ln>
        </p:spPr>
      </p:sp>
      <p:sp>
        <p:nvSpPr>
          <p:cNvPr id="60447" name="Line 32"/>
          <p:cNvSpPr/>
          <p:nvPr/>
        </p:nvSpPr>
        <p:spPr>
          <a:xfrm rot="10800000">
            <a:off x="2981325" y="4833938"/>
            <a:ext cx="0" cy="101600"/>
          </a:xfrm>
          <a:prstGeom prst="line">
            <a:avLst/>
          </a:prstGeom>
          <a:ln w="19050" cap="flat" cmpd="sng">
            <a:solidFill>
              <a:srgbClr val="006600"/>
            </a:solidFill>
            <a:prstDash val="solid"/>
            <a:headEnd type="none" w="med" len="med"/>
            <a:tailEnd type="none" w="med" len="med"/>
          </a:ln>
        </p:spPr>
      </p:sp>
      <p:sp>
        <p:nvSpPr>
          <p:cNvPr id="60448" name="Line 36"/>
          <p:cNvSpPr/>
          <p:nvPr/>
        </p:nvSpPr>
        <p:spPr>
          <a:xfrm rot="-10800000" flipV="1">
            <a:off x="2978150" y="5241925"/>
            <a:ext cx="0" cy="101600"/>
          </a:xfrm>
          <a:prstGeom prst="line">
            <a:avLst/>
          </a:prstGeom>
          <a:ln w="19050" cap="flat" cmpd="sng">
            <a:solidFill>
              <a:srgbClr val="006600"/>
            </a:solidFill>
            <a:prstDash val="solid"/>
            <a:headEnd type="none" w="med" len="med"/>
            <a:tailEnd type="none" w="med" len="med"/>
          </a:ln>
        </p:spPr>
      </p:sp>
      <p:sp>
        <p:nvSpPr>
          <p:cNvPr id="60449" name="Line 37"/>
          <p:cNvSpPr/>
          <p:nvPr/>
        </p:nvSpPr>
        <p:spPr>
          <a:xfrm rot="10800000">
            <a:off x="2978150" y="5089525"/>
            <a:ext cx="0" cy="101600"/>
          </a:xfrm>
          <a:prstGeom prst="line">
            <a:avLst/>
          </a:prstGeom>
          <a:ln w="19050" cap="flat" cmpd="sng">
            <a:solidFill>
              <a:srgbClr val="006600"/>
            </a:solidFill>
            <a:prstDash val="solid"/>
            <a:headEnd type="none" w="med" len="med"/>
            <a:tailEnd type="none" w="med" len="med"/>
          </a:ln>
        </p:spPr>
      </p:sp>
      <p:sp>
        <p:nvSpPr>
          <p:cNvPr id="60450" name="Line 38"/>
          <p:cNvSpPr/>
          <p:nvPr/>
        </p:nvSpPr>
        <p:spPr>
          <a:xfrm flipH="1">
            <a:off x="1939925" y="4833938"/>
            <a:ext cx="1322388" cy="0"/>
          </a:xfrm>
          <a:prstGeom prst="line">
            <a:avLst/>
          </a:prstGeom>
          <a:ln w="19050" cap="flat" cmpd="sng">
            <a:solidFill>
              <a:srgbClr val="006600"/>
            </a:solidFill>
            <a:prstDash val="solid"/>
            <a:headEnd type="none" w="med" len="med"/>
            <a:tailEnd type="none" w="med" len="med"/>
          </a:ln>
        </p:spPr>
      </p:sp>
      <p:sp>
        <p:nvSpPr>
          <p:cNvPr id="60451" name="Line 39"/>
          <p:cNvSpPr/>
          <p:nvPr/>
        </p:nvSpPr>
        <p:spPr>
          <a:xfrm flipH="1">
            <a:off x="1939925" y="5089525"/>
            <a:ext cx="1322388" cy="0"/>
          </a:xfrm>
          <a:prstGeom prst="line">
            <a:avLst/>
          </a:prstGeom>
          <a:ln w="19050" cap="flat" cmpd="sng">
            <a:solidFill>
              <a:srgbClr val="006600"/>
            </a:solidFill>
            <a:prstDash val="solid"/>
            <a:headEnd type="none" w="med" len="med"/>
            <a:tailEnd type="none" w="med" len="med"/>
          </a:ln>
        </p:spPr>
      </p:sp>
      <p:sp>
        <p:nvSpPr>
          <p:cNvPr id="60452" name="Line 40"/>
          <p:cNvSpPr/>
          <p:nvPr/>
        </p:nvSpPr>
        <p:spPr>
          <a:xfrm flipH="1">
            <a:off x="1939925" y="5326063"/>
            <a:ext cx="1322388" cy="0"/>
          </a:xfrm>
          <a:prstGeom prst="line">
            <a:avLst/>
          </a:prstGeom>
          <a:ln w="19050" cap="flat" cmpd="sng">
            <a:solidFill>
              <a:srgbClr val="006600"/>
            </a:solidFill>
            <a:prstDash val="solid"/>
            <a:headEnd type="none" w="med" len="med"/>
            <a:tailEnd type="none" w="med" len="med"/>
          </a:ln>
        </p:spPr>
      </p:sp>
      <p:sp>
        <p:nvSpPr>
          <p:cNvPr id="60453" name="Line 41"/>
          <p:cNvSpPr/>
          <p:nvPr/>
        </p:nvSpPr>
        <p:spPr>
          <a:xfrm>
            <a:off x="2573338" y="4476750"/>
            <a:ext cx="0" cy="836613"/>
          </a:xfrm>
          <a:prstGeom prst="line">
            <a:avLst/>
          </a:prstGeom>
          <a:ln w="19050" cap="flat" cmpd="sng">
            <a:solidFill>
              <a:srgbClr val="006600"/>
            </a:solidFill>
            <a:prstDash val="solid"/>
            <a:headEnd type="stealth" w="sm" len="lg"/>
            <a:tailEnd type="none" w="med" len="med"/>
          </a:ln>
        </p:spPr>
      </p:sp>
      <p:sp>
        <p:nvSpPr>
          <p:cNvPr id="60454" name="Line 42"/>
          <p:cNvSpPr/>
          <p:nvPr/>
        </p:nvSpPr>
        <p:spPr>
          <a:xfrm>
            <a:off x="2771775" y="4476750"/>
            <a:ext cx="0" cy="358775"/>
          </a:xfrm>
          <a:prstGeom prst="line">
            <a:avLst/>
          </a:prstGeom>
          <a:ln w="19050" cap="flat" cmpd="sng">
            <a:solidFill>
              <a:srgbClr val="006600"/>
            </a:solidFill>
            <a:prstDash val="solid"/>
            <a:headEnd type="stealth" w="sm" len="lg"/>
            <a:tailEnd type="none" w="med" len="med"/>
          </a:ln>
        </p:spPr>
      </p:sp>
      <p:sp>
        <p:nvSpPr>
          <p:cNvPr id="60455" name="Text Box 43"/>
          <p:cNvSpPr txBox="1"/>
          <p:nvPr/>
        </p:nvSpPr>
        <p:spPr>
          <a:xfrm>
            <a:off x="3267075" y="2830513"/>
            <a:ext cx="1233488" cy="382587"/>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输入屏蔽</a:t>
            </a:r>
          </a:p>
        </p:txBody>
      </p:sp>
      <p:sp>
        <p:nvSpPr>
          <p:cNvPr id="60456" name="Rectangle 44"/>
          <p:cNvSpPr/>
          <p:nvPr/>
        </p:nvSpPr>
        <p:spPr>
          <a:xfrm>
            <a:off x="4725988" y="3760788"/>
            <a:ext cx="782637" cy="614362"/>
          </a:xfrm>
          <a:prstGeom prst="rect">
            <a:avLst/>
          </a:prstGeom>
          <a:noFill/>
          <a:ln w="19050" cap="flat" cmpd="sng">
            <a:solidFill>
              <a:srgbClr val="0066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57" name="Text Box 45"/>
          <p:cNvSpPr txBox="1"/>
          <p:nvPr/>
        </p:nvSpPr>
        <p:spPr>
          <a:xfrm>
            <a:off x="4773613" y="3965575"/>
            <a:ext cx="877887" cy="327025"/>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解调器</a:t>
            </a:r>
          </a:p>
        </p:txBody>
      </p:sp>
      <p:sp>
        <p:nvSpPr>
          <p:cNvPr id="60458" name="Rectangle 46"/>
          <p:cNvSpPr/>
          <p:nvPr/>
        </p:nvSpPr>
        <p:spPr>
          <a:xfrm>
            <a:off x="5573713" y="3846513"/>
            <a:ext cx="255587" cy="101600"/>
          </a:xfrm>
          <a:prstGeom prst="rect">
            <a:avLst/>
          </a:prstGeom>
          <a:solidFill>
            <a:srgbClr val="CCFFFF"/>
          </a:solidFill>
          <a:ln w="19050" cap="flat" cmpd="sng">
            <a:solidFill>
              <a:srgbClr val="0066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59" name="Line 48"/>
          <p:cNvSpPr/>
          <p:nvPr/>
        </p:nvSpPr>
        <p:spPr>
          <a:xfrm flipV="1">
            <a:off x="5943600" y="3340100"/>
            <a:ext cx="0" cy="554038"/>
          </a:xfrm>
          <a:prstGeom prst="line">
            <a:avLst/>
          </a:prstGeom>
          <a:ln w="19050" cap="flat" cmpd="sng">
            <a:solidFill>
              <a:srgbClr val="006600"/>
            </a:solidFill>
            <a:prstDash val="solid"/>
            <a:headEnd type="none" w="med" len="med"/>
            <a:tailEnd type="none" w="med" len="med"/>
          </a:ln>
        </p:spPr>
      </p:sp>
      <p:sp>
        <p:nvSpPr>
          <p:cNvPr id="60460" name="Rectangle 49"/>
          <p:cNvSpPr/>
          <p:nvPr/>
        </p:nvSpPr>
        <p:spPr>
          <a:xfrm>
            <a:off x="6200775" y="3028950"/>
            <a:ext cx="257175" cy="103188"/>
          </a:xfrm>
          <a:prstGeom prst="rect">
            <a:avLst/>
          </a:prstGeom>
          <a:solidFill>
            <a:srgbClr val="CCFFFF"/>
          </a:solidFill>
          <a:ln w="19050" cap="flat" cmpd="sng">
            <a:solidFill>
              <a:srgbClr val="0066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61" name="Rectangle 50"/>
          <p:cNvSpPr/>
          <p:nvPr/>
        </p:nvSpPr>
        <p:spPr>
          <a:xfrm>
            <a:off x="6200775" y="3357563"/>
            <a:ext cx="257175" cy="101600"/>
          </a:xfrm>
          <a:prstGeom prst="rect">
            <a:avLst/>
          </a:prstGeom>
          <a:solidFill>
            <a:srgbClr val="CCFFFF"/>
          </a:solidFill>
          <a:ln w="19050" cap="flat" cmpd="sng">
            <a:solidFill>
              <a:srgbClr val="0066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62" name="Line 51"/>
          <p:cNvSpPr/>
          <p:nvPr/>
        </p:nvSpPr>
        <p:spPr>
          <a:xfrm flipH="1">
            <a:off x="5886450" y="3897313"/>
            <a:ext cx="198438" cy="0"/>
          </a:xfrm>
          <a:prstGeom prst="line">
            <a:avLst/>
          </a:prstGeom>
          <a:ln w="19050" cap="flat" cmpd="sng">
            <a:solidFill>
              <a:srgbClr val="006600"/>
            </a:solidFill>
            <a:prstDash val="solid"/>
            <a:headEnd type="none" w="med" len="med"/>
            <a:tailEnd type="none" w="med" len="med"/>
          </a:ln>
        </p:spPr>
      </p:sp>
      <p:sp>
        <p:nvSpPr>
          <p:cNvPr id="60463" name="Line 52"/>
          <p:cNvSpPr/>
          <p:nvPr/>
        </p:nvSpPr>
        <p:spPr>
          <a:xfrm flipH="1">
            <a:off x="5502275" y="3897313"/>
            <a:ext cx="71438" cy="0"/>
          </a:xfrm>
          <a:prstGeom prst="line">
            <a:avLst/>
          </a:prstGeom>
          <a:ln w="19050" cap="flat" cmpd="sng">
            <a:solidFill>
              <a:srgbClr val="006600"/>
            </a:solidFill>
            <a:prstDash val="solid"/>
            <a:headEnd type="none" w="med" len="med"/>
            <a:tailEnd type="none" w="med" len="med"/>
          </a:ln>
        </p:spPr>
      </p:sp>
      <p:sp>
        <p:nvSpPr>
          <p:cNvPr id="60464" name="Line 53"/>
          <p:cNvSpPr/>
          <p:nvPr/>
        </p:nvSpPr>
        <p:spPr>
          <a:xfrm flipH="1">
            <a:off x="5943600" y="3408363"/>
            <a:ext cx="257175" cy="0"/>
          </a:xfrm>
          <a:prstGeom prst="line">
            <a:avLst/>
          </a:prstGeom>
          <a:ln w="19050" cap="flat" cmpd="sng">
            <a:solidFill>
              <a:srgbClr val="006600"/>
            </a:solidFill>
            <a:prstDash val="solid"/>
            <a:headEnd type="none" w="med" len="med"/>
            <a:tailEnd type="none" w="med" len="med"/>
          </a:ln>
        </p:spPr>
      </p:sp>
      <p:sp>
        <p:nvSpPr>
          <p:cNvPr id="60465" name="Line 54"/>
          <p:cNvSpPr/>
          <p:nvPr/>
        </p:nvSpPr>
        <p:spPr>
          <a:xfrm flipH="1">
            <a:off x="5943600" y="3090863"/>
            <a:ext cx="257175" cy="0"/>
          </a:xfrm>
          <a:prstGeom prst="line">
            <a:avLst/>
          </a:prstGeom>
          <a:ln w="19050" cap="flat" cmpd="sng">
            <a:solidFill>
              <a:srgbClr val="006600"/>
            </a:solidFill>
            <a:prstDash val="solid"/>
            <a:headEnd type="none" w="med" len="med"/>
            <a:tailEnd type="none" w="med" len="med"/>
          </a:ln>
        </p:spPr>
      </p:sp>
      <p:sp>
        <p:nvSpPr>
          <p:cNvPr id="60466" name="Line 55"/>
          <p:cNvSpPr/>
          <p:nvPr/>
        </p:nvSpPr>
        <p:spPr>
          <a:xfrm flipV="1">
            <a:off x="6465888" y="3406775"/>
            <a:ext cx="654050" cy="1588"/>
          </a:xfrm>
          <a:prstGeom prst="line">
            <a:avLst/>
          </a:prstGeom>
          <a:ln w="19050" cap="flat" cmpd="sng">
            <a:solidFill>
              <a:srgbClr val="006600"/>
            </a:solidFill>
            <a:prstDash val="solid"/>
            <a:headEnd type="none" w="med" len="med"/>
            <a:tailEnd type="none" w="med" len="med"/>
          </a:ln>
        </p:spPr>
      </p:sp>
      <p:sp>
        <p:nvSpPr>
          <p:cNvPr id="60467" name="Line 56"/>
          <p:cNvSpPr/>
          <p:nvPr/>
        </p:nvSpPr>
        <p:spPr>
          <a:xfrm>
            <a:off x="6459538" y="3084513"/>
            <a:ext cx="668337" cy="0"/>
          </a:xfrm>
          <a:prstGeom prst="line">
            <a:avLst/>
          </a:prstGeom>
          <a:ln w="19050" cap="flat" cmpd="sng">
            <a:solidFill>
              <a:srgbClr val="006600"/>
            </a:solidFill>
            <a:prstDash val="solid"/>
            <a:headEnd type="none" w="med" len="med"/>
            <a:tailEnd type="none" w="med" len="med"/>
          </a:ln>
        </p:spPr>
      </p:sp>
      <p:sp>
        <p:nvSpPr>
          <p:cNvPr id="60468" name="Line 57"/>
          <p:cNvSpPr/>
          <p:nvPr/>
        </p:nvSpPr>
        <p:spPr>
          <a:xfrm flipV="1">
            <a:off x="5943600" y="3087688"/>
            <a:ext cx="0" cy="425450"/>
          </a:xfrm>
          <a:prstGeom prst="line">
            <a:avLst/>
          </a:prstGeom>
          <a:ln w="19050" cap="flat" cmpd="sng">
            <a:solidFill>
              <a:srgbClr val="006600"/>
            </a:solidFill>
            <a:prstDash val="solid"/>
            <a:headEnd type="none" w="med" len="med"/>
            <a:tailEnd type="none" w="med" len="med"/>
          </a:ln>
        </p:spPr>
      </p:sp>
      <p:sp>
        <p:nvSpPr>
          <p:cNvPr id="60469" name="Line 58"/>
          <p:cNvSpPr/>
          <p:nvPr/>
        </p:nvSpPr>
        <p:spPr>
          <a:xfrm>
            <a:off x="5943600" y="4270375"/>
            <a:ext cx="0" cy="617538"/>
          </a:xfrm>
          <a:prstGeom prst="line">
            <a:avLst/>
          </a:prstGeom>
          <a:ln w="19050" cap="flat" cmpd="sng">
            <a:solidFill>
              <a:srgbClr val="006600"/>
            </a:solidFill>
            <a:prstDash val="solid"/>
            <a:headEnd type="none" w="med" len="med"/>
            <a:tailEnd type="none" w="med" len="med"/>
          </a:ln>
        </p:spPr>
      </p:sp>
      <p:sp>
        <p:nvSpPr>
          <p:cNvPr id="60470" name="Line 59"/>
          <p:cNvSpPr/>
          <p:nvPr/>
        </p:nvSpPr>
        <p:spPr>
          <a:xfrm>
            <a:off x="2573338" y="5019675"/>
            <a:ext cx="0" cy="239713"/>
          </a:xfrm>
          <a:prstGeom prst="line">
            <a:avLst/>
          </a:prstGeom>
          <a:ln w="19050" cap="flat" cmpd="sng">
            <a:solidFill>
              <a:srgbClr val="006600"/>
            </a:solidFill>
            <a:prstDash val="solid"/>
            <a:headEnd type="none" w="med" len="med"/>
            <a:tailEnd type="none" w="med" len="med"/>
          </a:ln>
        </p:spPr>
      </p:sp>
      <p:sp>
        <p:nvSpPr>
          <p:cNvPr id="60471" name="Line 60"/>
          <p:cNvSpPr/>
          <p:nvPr/>
        </p:nvSpPr>
        <p:spPr>
          <a:xfrm>
            <a:off x="2144713" y="2636838"/>
            <a:ext cx="0" cy="3097212"/>
          </a:xfrm>
          <a:prstGeom prst="line">
            <a:avLst/>
          </a:prstGeom>
          <a:ln w="19050" cap="flat" cmpd="sng">
            <a:solidFill>
              <a:srgbClr val="006600"/>
            </a:solidFill>
            <a:prstDash val="solid"/>
            <a:headEnd type="none" w="med" len="med"/>
            <a:tailEnd type="none" w="med" len="med"/>
          </a:ln>
        </p:spPr>
      </p:sp>
      <p:sp>
        <p:nvSpPr>
          <p:cNvPr id="60472" name="Line 61"/>
          <p:cNvSpPr/>
          <p:nvPr/>
        </p:nvSpPr>
        <p:spPr>
          <a:xfrm>
            <a:off x="6877050" y="2636838"/>
            <a:ext cx="0" cy="3097212"/>
          </a:xfrm>
          <a:prstGeom prst="line">
            <a:avLst/>
          </a:prstGeom>
          <a:ln w="19050" cap="flat" cmpd="sng">
            <a:solidFill>
              <a:srgbClr val="006600"/>
            </a:solidFill>
            <a:prstDash val="solid"/>
            <a:headEnd type="none" w="med" len="med"/>
            <a:tailEnd type="none" w="med" len="med"/>
          </a:ln>
        </p:spPr>
      </p:sp>
      <p:sp>
        <p:nvSpPr>
          <p:cNvPr id="60473" name="Line 62"/>
          <p:cNvSpPr/>
          <p:nvPr/>
        </p:nvSpPr>
        <p:spPr>
          <a:xfrm>
            <a:off x="2144713" y="2640013"/>
            <a:ext cx="4732337" cy="0"/>
          </a:xfrm>
          <a:prstGeom prst="line">
            <a:avLst/>
          </a:prstGeom>
          <a:ln w="19050" cap="flat" cmpd="sng">
            <a:solidFill>
              <a:srgbClr val="006600"/>
            </a:solidFill>
            <a:prstDash val="solid"/>
            <a:headEnd type="none" w="med" len="med"/>
            <a:tailEnd type="none" w="med" len="med"/>
          </a:ln>
        </p:spPr>
      </p:sp>
      <p:sp>
        <p:nvSpPr>
          <p:cNvPr id="60474" name="Line 63"/>
          <p:cNvSpPr/>
          <p:nvPr/>
        </p:nvSpPr>
        <p:spPr>
          <a:xfrm>
            <a:off x="2144713" y="5734050"/>
            <a:ext cx="4732337" cy="0"/>
          </a:xfrm>
          <a:prstGeom prst="line">
            <a:avLst/>
          </a:prstGeom>
          <a:ln w="19050" cap="flat" cmpd="sng">
            <a:solidFill>
              <a:srgbClr val="006600"/>
            </a:solidFill>
            <a:prstDash val="solid"/>
            <a:headEnd type="none" w="med" len="med"/>
            <a:tailEnd type="none" w="med" len="med"/>
          </a:ln>
        </p:spPr>
      </p:sp>
      <p:sp>
        <p:nvSpPr>
          <p:cNvPr id="60475" name="Line 65"/>
          <p:cNvSpPr/>
          <p:nvPr/>
        </p:nvSpPr>
        <p:spPr>
          <a:xfrm flipH="1">
            <a:off x="5829300" y="3897313"/>
            <a:ext cx="114300" cy="0"/>
          </a:xfrm>
          <a:prstGeom prst="line">
            <a:avLst/>
          </a:prstGeom>
          <a:ln w="19050" cap="flat" cmpd="sng">
            <a:solidFill>
              <a:srgbClr val="006600"/>
            </a:solidFill>
            <a:prstDash val="solid"/>
            <a:headEnd type="none" w="med" len="med"/>
            <a:tailEnd type="none" w="med" len="med"/>
          </a:ln>
        </p:spPr>
      </p:sp>
      <p:sp>
        <p:nvSpPr>
          <p:cNvPr id="60476" name="Text Box 66"/>
          <p:cNvSpPr txBox="1"/>
          <p:nvPr/>
        </p:nvSpPr>
        <p:spPr>
          <a:xfrm>
            <a:off x="4649788" y="2830513"/>
            <a:ext cx="1217612" cy="382587"/>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输出屏蔽</a:t>
            </a:r>
          </a:p>
        </p:txBody>
      </p:sp>
      <p:sp>
        <p:nvSpPr>
          <p:cNvPr id="60477" name="Line 67"/>
          <p:cNvSpPr/>
          <p:nvPr/>
        </p:nvSpPr>
        <p:spPr>
          <a:xfrm flipV="1">
            <a:off x="5070475" y="4375150"/>
            <a:ext cx="0" cy="390525"/>
          </a:xfrm>
          <a:prstGeom prst="line">
            <a:avLst/>
          </a:prstGeom>
          <a:ln w="19050" cap="flat" cmpd="sng">
            <a:solidFill>
              <a:srgbClr val="006600"/>
            </a:solidFill>
            <a:prstDash val="solid"/>
            <a:headEnd type="none" w="med" len="med"/>
            <a:tailEnd type="stealth" w="sm" len="lg"/>
          </a:ln>
        </p:spPr>
      </p:sp>
      <p:sp>
        <p:nvSpPr>
          <p:cNvPr id="60478" name="Line 68"/>
          <p:cNvSpPr/>
          <p:nvPr/>
        </p:nvSpPr>
        <p:spPr>
          <a:xfrm>
            <a:off x="2289175" y="4956175"/>
            <a:ext cx="128588" cy="131763"/>
          </a:xfrm>
          <a:prstGeom prst="line">
            <a:avLst/>
          </a:prstGeom>
          <a:ln w="19050" cap="flat" cmpd="sng">
            <a:solidFill>
              <a:srgbClr val="006600"/>
            </a:solidFill>
            <a:prstDash val="solid"/>
            <a:headEnd type="none" w="med" len="med"/>
            <a:tailEnd type="none" w="med" len="med"/>
          </a:ln>
        </p:spPr>
      </p:sp>
      <p:sp>
        <p:nvSpPr>
          <p:cNvPr id="60479" name="Text Box 69"/>
          <p:cNvSpPr txBox="1"/>
          <p:nvPr/>
        </p:nvSpPr>
        <p:spPr>
          <a:xfrm>
            <a:off x="1695450" y="2757488"/>
            <a:ext cx="269875" cy="242887"/>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2</a:t>
            </a:r>
          </a:p>
        </p:txBody>
      </p:sp>
      <p:sp>
        <p:nvSpPr>
          <p:cNvPr id="60480" name="Text Box 70"/>
          <p:cNvSpPr txBox="1"/>
          <p:nvPr/>
        </p:nvSpPr>
        <p:spPr>
          <a:xfrm>
            <a:off x="1695450" y="2968625"/>
            <a:ext cx="187325" cy="220663"/>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6</a:t>
            </a:r>
          </a:p>
        </p:txBody>
      </p:sp>
      <p:sp>
        <p:nvSpPr>
          <p:cNvPr id="60481" name="Text Box 71"/>
          <p:cNvSpPr txBox="1"/>
          <p:nvPr/>
        </p:nvSpPr>
        <p:spPr>
          <a:xfrm>
            <a:off x="1692275" y="3163888"/>
            <a:ext cx="173038" cy="204787"/>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8</a:t>
            </a:r>
          </a:p>
        </p:txBody>
      </p:sp>
      <p:sp>
        <p:nvSpPr>
          <p:cNvPr id="60482" name="Text Box 72"/>
          <p:cNvSpPr txBox="1"/>
          <p:nvPr/>
        </p:nvSpPr>
        <p:spPr>
          <a:xfrm>
            <a:off x="1698625" y="3359150"/>
            <a:ext cx="115888" cy="258763"/>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7</a:t>
            </a:r>
          </a:p>
        </p:txBody>
      </p:sp>
      <p:sp>
        <p:nvSpPr>
          <p:cNvPr id="60483" name="Text Box 73"/>
          <p:cNvSpPr txBox="1"/>
          <p:nvPr/>
        </p:nvSpPr>
        <p:spPr>
          <a:xfrm>
            <a:off x="1703388" y="3760788"/>
            <a:ext cx="171450" cy="249237"/>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3</a:t>
            </a:r>
          </a:p>
        </p:txBody>
      </p:sp>
      <p:sp>
        <p:nvSpPr>
          <p:cNvPr id="60484" name="Text Box 74"/>
          <p:cNvSpPr txBox="1"/>
          <p:nvPr/>
        </p:nvSpPr>
        <p:spPr>
          <a:xfrm>
            <a:off x="1692275" y="4162425"/>
            <a:ext cx="187325" cy="215900"/>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4</a:t>
            </a:r>
          </a:p>
        </p:txBody>
      </p:sp>
      <p:sp>
        <p:nvSpPr>
          <p:cNvPr id="60485" name="Text Box 75"/>
          <p:cNvSpPr txBox="1"/>
          <p:nvPr/>
        </p:nvSpPr>
        <p:spPr>
          <a:xfrm>
            <a:off x="1693863" y="4718050"/>
            <a:ext cx="196850" cy="236538"/>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a:t>
            </a:r>
          </a:p>
        </p:txBody>
      </p:sp>
      <p:sp>
        <p:nvSpPr>
          <p:cNvPr id="60486" name="Text Box 76"/>
          <p:cNvSpPr txBox="1"/>
          <p:nvPr/>
        </p:nvSpPr>
        <p:spPr>
          <a:xfrm>
            <a:off x="1703388" y="4962525"/>
            <a:ext cx="173037" cy="187325"/>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9</a:t>
            </a:r>
          </a:p>
        </p:txBody>
      </p:sp>
      <p:sp>
        <p:nvSpPr>
          <p:cNvPr id="60487" name="Text Box 77"/>
          <p:cNvSpPr txBox="1"/>
          <p:nvPr/>
        </p:nvSpPr>
        <p:spPr>
          <a:xfrm>
            <a:off x="1704975" y="5184775"/>
            <a:ext cx="171450" cy="271463"/>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5</a:t>
            </a:r>
          </a:p>
        </p:txBody>
      </p:sp>
      <p:sp>
        <p:nvSpPr>
          <p:cNvPr id="60488" name="Text Box 78"/>
          <p:cNvSpPr txBox="1"/>
          <p:nvPr/>
        </p:nvSpPr>
        <p:spPr>
          <a:xfrm>
            <a:off x="1438275" y="4506913"/>
            <a:ext cx="901700" cy="290512"/>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＋15</a:t>
            </a:r>
            <a:r>
              <a:rPr lang="en-US" altLang="zh-CN" sz="2000" dirty="0">
                <a:latin typeface="Arial" panose="020B0604020202020204" pitchFamily="34" charset="0"/>
                <a:ea typeface="黑体" panose="02010609060101010101" pitchFamily="49" charset="-122"/>
              </a:rPr>
              <a:t>V</a:t>
            </a:r>
          </a:p>
        </p:txBody>
      </p:sp>
      <p:sp>
        <p:nvSpPr>
          <p:cNvPr id="60489" name="Text Box 79"/>
          <p:cNvSpPr txBox="1"/>
          <p:nvPr/>
        </p:nvSpPr>
        <p:spPr>
          <a:xfrm>
            <a:off x="1438275" y="5421313"/>
            <a:ext cx="830263" cy="312737"/>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－15</a:t>
            </a:r>
            <a:r>
              <a:rPr lang="en-US" altLang="zh-CN" sz="2000" dirty="0">
                <a:latin typeface="Arial" panose="020B0604020202020204" pitchFamily="34" charset="0"/>
                <a:ea typeface="黑体" panose="02010609060101010101" pitchFamily="49" charset="-122"/>
              </a:rPr>
              <a:t>V</a:t>
            </a:r>
          </a:p>
        </p:txBody>
      </p:sp>
      <p:sp>
        <p:nvSpPr>
          <p:cNvPr id="60490" name="Text Box 80"/>
          <p:cNvSpPr txBox="1"/>
          <p:nvPr/>
        </p:nvSpPr>
        <p:spPr>
          <a:xfrm>
            <a:off x="7221538" y="2982913"/>
            <a:ext cx="317500" cy="228600"/>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13</a:t>
            </a:r>
          </a:p>
        </p:txBody>
      </p:sp>
      <p:sp>
        <p:nvSpPr>
          <p:cNvPr id="60491" name="Text Box 81"/>
          <p:cNvSpPr txBox="1"/>
          <p:nvPr/>
        </p:nvSpPr>
        <p:spPr>
          <a:xfrm>
            <a:off x="7229475" y="3249613"/>
            <a:ext cx="360363" cy="266700"/>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12</a:t>
            </a:r>
          </a:p>
        </p:txBody>
      </p:sp>
      <p:sp>
        <p:nvSpPr>
          <p:cNvPr id="60492" name="Text Box 82"/>
          <p:cNvSpPr txBox="1"/>
          <p:nvPr/>
        </p:nvSpPr>
        <p:spPr>
          <a:xfrm>
            <a:off x="7242175" y="3970338"/>
            <a:ext cx="360363" cy="231775"/>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10</a:t>
            </a:r>
          </a:p>
        </p:txBody>
      </p:sp>
      <p:sp>
        <p:nvSpPr>
          <p:cNvPr id="60493" name="Text Box 83"/>
          <p:cNvSpPr txBox="1"/>
          <p:nvPr/>
        </p:nvSpPr>
        <p:spPr>
          <a:xfrm>
            <a:off x="7240588" y="5275263"/>
            <a:ext cx="438150" cy="298450"/>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16</a:t>
            </a:r>
          </a:p>
        </p:txBody>
      </p:sp>
      <p:sp>
        <p:nvSpPr>
          <p:cNvPr id="60494" name="Text Box 84"/>
          <p:cNvSpPr txBox="1"/>
          <p:nvPr/>
        </p:nvSpPr>
        <p:spPr>
          <a:xfrm>
            <a:off x="6964363" y="4356100"/>
            <a:ext cx="776287" cy="29686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r>
              <a:rPr lang="en-US" altLang="zh-CN" sz="2000" i="1" dirty="0">
                <a:latin typeface="Arial" panose="020B0604020202020204" pitchFamily="34" charset="0"/>
                <a:ea typeface="黑体" panose="02010609060101010101" pitchFamily="49" charset="-122"/>
              </a:rPr>
              <a:t>U</a:t>
            </a:r>
            <a:endParaRPr lang="en-US" altLang="zh-CN" sz="2000" i="1" baseline="-25000" dirty="0">
              <a:latin typeface="Arial" panose="020B0604020202020204" pitchFamily="34" charset="0"/>
              <a:ea typeface="黑体" panose="02010609060101010101" pitchFamily="49" charset="-122"/>
            </a:endParaRPr>
          </a:p>
        </p:txBody>
      </p:sp>
      <p:sp>
        <p:nvSpPr>
          <p:cNvPr id="60495" name="Oval 85"/>
          <p:cNvSpPr/>
          <p:nvPr/>
        </p:nvSpPr>
        <p:spPr>
          <a:xfrm>
            <a:off x="5943600" y="3884613"/>
            <a:ext cx="15875" cy="15875"/>
          </a:xfrm>
          <a:prstGeom prst="ellipse">
            <a:avLst/>
          </a:prstGeom>
          <a:noFill/>
          <a:ln w="19050" cap="flat" cmpd="sng">
            <a:solidFill>
              <a:srgbClr val="66FF33"/>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96" name="Oval 86"/>
          <p:cNvSpPr/>
          <p:nvPr/>
        </p:nvSpPr>
        <p:spPr>
          <a:xfrm>
            <a:off x="5943600" y="3390900"/>
            <a:ext cx="14288" cy="15875"/>
          </a:xfrm>
          <a:prstGeom prst="ellipse">
            <a:avLst/>
          </a:prstGeom>
          <a:noFill/>
          <a:ln w="19050" cap="flat" cmpd="sng">
            <a:solidFill>
              <a:srgbClr val="66FF33"/>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97" name="Oval 87"/>
          <p:cNvSpPr/>
          <p:nvPr/>
        </p:nvSpPr>
        <p:spPr>
          <a:xfrm>
            <a:off x="3114675" y="4070350"/>
            <a:ext cx="14288" cy="17463"/>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98" name="Oval 89"/>
          <p:cNvSpPr/>
          <p:nvPr/>
        </p:nvSpPr>
        <p:spPr>
          <a:xfrm>
            <a:off x="2260600" y="4938713"/>
            <a:ext cx="14288" cy="1587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499" name="Oval 90"/>
          <p:cNvSpPr/>
          <p:nvPr/>
        </p:nvSpPr>
        <p:spPr>
          <a:xfrm>
            <a:off x="2400300" y="5072063"/>
            <a:ext cx="15875" cy="1587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00" name="Line 94"/>
          <p:cNvSpPr/>
          <p:nvPr/>
        </p:nvSpPr>
        <p:spPr>
          <a:xfrm>
            <a:off x="5508625" y="5040313"/>
            <a:ext cx="1528763" cy="0"/>
          </a:xfrm>
          <a:prstGeom prst="line">
            <a:avLst/>
          </a:prstGeom>
          <a:ln w="19050" cap="flat" cmpd="sng">
            <a:solidFill>
              <a:srgbClr val="006600"/>
            </a:solidFill>
            <a:prstDash val="solid"/>
            <a:headEnd type="none" w="med" len="med"/>
            <a:tailEnd type="none" w="med" len="med"/>
          </a:ln>
        </p:spPr>
      </p:sp>
      <p:sp>
        <p:nvSpPr>
          <p:cNvPr id="60501" name="Line 95"/>
          <p:cNvSpPr/>
          <p:nvPr/>
        </p:nvSpPr>
        <p:spPr>
          <a:xfrm>
            <a:off x="5508625" y="5329238"/>
            <a:ext cx="1531938" cy="0"/>
          </a:xfrm>
          <a:prstGeom prst="line">
            <a:avLst/>
          </a:prstGeom>
          <a:ln w="19050" cap="flat" cmpd="sng">
            <a:solidFill>
              <a:srgbClr val="006600"/>
            </a:solidFill>
            <a:prstDash val="solid"/>
            <a:headEnd type="none" w="med" len="med"/>
            <a:tailEnd type="none" w="med" len="med"/>
          </a:ln>
        </p:spPr>
      </p:sp>
      <p:sp>
        <p:nvSpPr>
          <p:cNvPr id="60502" name="Line 96"/>
          <p:cNvSpPr/>
          <p:nvPr/>
        </p:nvSpPr>
        <p:spPr>
          <a:xfrm flipV="1">
            <a:off x="5946775" y="4886325"/>
            <a:ext cx="1166813" cy="1588"/>
          </a:xfrm>
          <a:prstGeom prst="line">
            <a:avLst/>
          </a:prstGeom>
          <a:ln w="19050" cap="flat" cmpd="sng">
            <a:solidFill>
              <a:srgbClr val="006600"/>
            </a:solidFill>
            <a:prstDash val="solid"/>
            <a:headEnd type="none" w="med" len="med"/>
            <a:tailEnd type="none" w="med" len="med"/>
          </a:ln>
        </p:spPr>
      </p:sp>
      <p:sp>
        <p:nvSpPr>
          <p:cNvPr id="60503" name="Line 97"/>
          <p:cNvSpPr/>
          <p:nvPr/>
        </p:nvSpPr>
        <p:spPr>
          <a:xfrm>
            <a:off x="6451600" y="4514850"/>
            <a:ext cx="0" cy="101600"/>
          </a:xfrm>
          <a:prstGeom prst="line">
            <a:avLst/>
          </a:prstGeom>
          <a:ln w="19050" cap="flat" cmpd="sng">
            <a:solidFill>
              <a:srgbClr val="66FF33"/>
            </a:solidFill>
            <a:prstDash val="solid"/>
            <a:headEnd type="none" w="med" len="med"/>
            <a:tailEnd type="none" w="med" len="med"/>
          </a:ln>
        </p:spPr>
      </p:sp>
      <p:sp>
        <p:nvSpPr>
          <p:cNvPr id="60504" name="Line 98"/>
          <p:cNvSpPr/>
          <p:nvPr/>
        </p:nvSpPr>
        <p:spPr>
          <a:xfrm>
            <a:off x="6451600" y="4735513"/>
            <a:ext cx="668338" cy="0"/>
          </a:xfrm>
          <a:prstGeom prst="line">
            <a:avLst/>
          </a:prstGeom>
          <a:ln w="19050" cap="flat" cmpd="sng">
            <a:solidFill>
              <a:srgbClr val="006600"/>
            </a:solidFill>
            <a:prstDash val="solid"/>
            <a:headEnd type="none" w="med" len="med"/>
            <a:tailEnd type="none" w="med" len="med"/>
          </a:ln>
        </p:spPr>
      </p:sp>
      <p:sp>
        <p:nvSpPr>
          <p:cNvPr id="60505" name="Line 99"/>
          <p:cNvSpPr/>
          <p:nvPr/>
        </p:nvSpPr>
        <p:spPr>
          <a:xfrm>
            <a:off x="6210300" y="4479925"/>
            <a:ext cx="0" cy="406400"/>
          </a:xfrm>
          <a:prstGeom prst="line">
            <a:avLst/>
          </a:prstGeom>
          <a:ln w="19050" cap="flat" cmpd="sng">
            <a:solidFill>
              <a:srgbClr val="006600"/>
            </a:solidFill>
            <a:prstDash val="solid"/>
            <a:headEnd type="stealth" w="sm" len="lg"/>
            <a:tailEnd type="none" w="med" len="med"/>
          </a:ln>
        </p:spPr>
      </p:sp>
      <p:sp>
        <p:nvSpPr>
          <p:cNvPr id="60506" name="Line 100"/>
          <p:cNvSpPr/>
          <p:nvPr/>
        </p:nvSpPr>
        <p:spPr>
          <a:xfrm>
            <a:off x="6210300" y="4735513"/>
            <a:ext cx="0" cy="254000"/>
          </a:xfrm>
          <a:prstGeom prst="line">
            <a:avLst/>
          </a:prstGeom>
          <a:ln w="19050" cap="flat" cmpd="sng">
            <a:solidFill>
              <a:srgbClr val="006600"/>
            </a:solidFill>
            <a:prstDash val="solid"/>
            <a:headEnd type="none" w="med" len="med"/>
            <a:tailEnd type="none" w="med" len="med"/>
          </a:ln>
        </p:spPr>
      </p:sp>
      <p:sp>
        <p:nvSpPr>
          <p:cNvPr id="60507" name="Line 101"/>
          <p:cNvSpPr/>
          <p:nvPr/>
        </p:nvSpPr>
        <p:spPr>
          <a:xfrm>
            <a:off x="6569075" y="5324475"/>
            <a:ext cx="168275" cy="150813"/>
          </a:xfrm>
          <a:prstGeom prst="line">
            <a:avLst/>
          </a:prstGeom>
          <a:ln w="19050" cap="flat" cmpd="sng">
            <a:solidFill>
              <a:srgbClr val="006600"/>
            </a:solidFill>
            <a:prstDash val="solid"/>
            <a:headEnd type="none" w="med" len="med"/>
            <a:tailEnd type="none" w="med" len="med"/>
          </a:ln>
        </p:spPr>
      </p:sp>
      <p:sp>
        <p:nvSpPr>
          <p:cNvPr id="60508" name="Line 102"/>
          <p:cNvSpPr/>
          <p:nvPr/>
        </p:nvSpPr>
        <p:spPr>
          <a:xfrm>
            <a:off x="6853238" y="5040313"/>
            <a:ext cx="255587" cy="0"/>
          </a:xfrm>
          <a:prstGeom prst="line">
            <a:avLst/>
          </a:prstGeom>
          <a:ln w="19050" cap="flat" cmpd="sng">
            <a:solidFill>
              <a:srgbClr val="006600"/>
            </a:solidFill>
            <a:prstDash val="solid"/>
            <a:headEnd type="none" w="med" len="med"/>
            <a:tailEnd type="none" w="med" len="med"/>
          </a:ln>
        </p:spPr>
      </p:sp>
      <p:sp>
        <p:nvSpPr>
          <p:cNvPr id="60509" name="Line 103"/>
          <p:cNvSpPr/>
          <p:nvPr/>
        </p:nvSpPr>
        <p:spPr>
          <a:xfrm>
            <a:off x="6964363" y="5329238"/>
            <a:ext cx="150812" cy="0"/>
          </a:xfrm>
          <a:prstGeom prst="line">
            <a:avLst/>
          </a:prstGeom>
          <a:ln w="19050" cap="flat" cmpd="sng">
            <a:solidFill>
              <a:srgbClr val="006600"/>
            </a:solidFill>
            <a:prstDash val="solid"/>
            <a:headEnd type="none" w="med" len="med"/>
            <a:tailEnd type="none" w="med" len="med"/>
          </a:ln>
        </p:spPr>
      </p:sp>
      <p:sp>
        <p:nvSpPr>
          <p:cNvPr id="60510" name="Line 104"/>
          <p:cNvSpPr/>
          <p:nvPr/>
        </p:nvSpPr>
        <p:spPr>
          <a:xfrm>
            <a:off x="6451600" y="4489450"/>
            <a:ext cx="0" cy="152400"/>
          </a:xfrm>
          <a:prstGeom prst="line">
            <a:avLst/>
          </a:prstGeom>
          <a:ln w="19050" cap="flat" cmpd="sng">
            <a:solidFill>
              <a:srgbClr val="006600"/>
            </a:solidFill>
            <a:prstDash val="solid"/>
            <a:headEnd type="stealth" w="sm" len="lg"/>
            <a:tailEnd type="none" w="med" len="med"/>
          </a:ln>
        </p:spPr>
      </p:sp>
      <p:sp>
        <p:nvSpPr>
          <p:cNvPr id="60511" name="Line 105"/>
          <p:cNvSpPr/>
          <p:nvPr/>
        </p:nvSpPr>
        <p:spPr>
          <a:xfrm>
            <a:off x="6210300" y="4819650"/>
            <a:ext cx="0" cy="238125"/>
          </a:xfrm>
          <a:prstGeom prst="line">
            <a:avLst/>
          </a:prstGeom>
          <a:ln w="19050" cap="flat" cmpd="sng">
            <a:solidFill>
              <a:srgbClr val="006600"/>
            </a:solidFill>
            <a:prstDash val="solid"/>
            <a:headEnd type="none" w="med" len="med"/>
            <a:tailEnd type="none" w="med" len="med"/>
          </a:ln>
        </p:spPr>
      </p:sp>
      <p:sp>
        <p:nvSpPr>
          <p:cNvPr id="60512" name="Line 106"/>
          <p:cNvSpPr/>
          <p:nvPr/>
        </p:nvSpPr>
        <p:spPr>
          <a:xfrm>
            <a:off x="6451600" y="4616450"/>
            <a:ext cx="0" cy="119063"/>
          </a:xfrm>
          <a:prstGeom prst="line">
            <a:avLst/>
          </a:prstGeom>
          <a:ln w="19050" cap="flat" cmpd="sng">
            <a:solidFill>
              <a:srgbClr val="006600"/>
            </a:solidFill>
            <a:prstDash val="solid"/>
            <a:headEnd type="none" w="med" len="med"/>
            <a:tailEnd type="none" w="med" len="med"/>
          </a:ln>
        </p:spPr>
      </p:sp>
      <p:sp>
        <p:nvSpPr>
          <p:cNvPr id="60513" name="Text Box 107"/>
          <p:cNvSpPr txBox="1"/>
          <p:nvPr/>
        </p:nvSpPr>
        <p:spPr>
          <a:xfrm>
            <a:off x="7219950" y="4545013"/>
            <a:ext cx="376238" cy="222250"/>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14</a:t>
            </a:r>
          </a:p>
        </p:txBody>
      </p:sp>
      <p:sp>
        <p:nvSpPr>
          <p:cNvPr id="60514" name="Text Box 108"/>
          <p:cNvSpPr txBox="1"/>
          <p:nvPr/>
        </p:nvSpPr>
        <p:spPr>
          <a:xfrm>
            <a:off x="7221538" y="4735513"/>
            <a:ext cx="519112" cy="195262"/>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11</a:t>
            </a:r>
          </a:p>
        </p:txBody>
      </p:sp>
      <p:sp>
        <p:nvSpPr>
          <p:cNvPr id="60515" name="Text Box 109"/>
          <p:cNvSpPr txBox="1"/>
          <p:nvPr/>
        </p:nvSpPr>
        <p:spPr>
          <a:xfrm>
            <a:off x="7235825" y="4938713"/>
            <a:ext cx="379413" cy="271462"/>
          </a:xfrm>
          <a:prstGeom prst="rect">
            <a:avLst/>
          </a:prstGeom>
          <a:noFill/>
          <a:ln w="19050">
            <a:noFill/>
          </a:ln>
        </p:spPr>
        <p:txBody>
          <a:bodyPr lIns="0" tIns="0" rIns="0" bIns="0"/>
          <a:lstStyle/>
          <a:p>
            <a:pPr algn="just" eaLnBrk="0" hangingPunct="0"/>
            <a:r>
              <a:rPr lang="zh-CN" altLang="en-US" sz="2000" dirty="0">
                <a:solidFill>
                  <a:srgbClr val="CC0066"/>
                </a:solidFill>
                <a:latin typeface="Arial" panose="020B0604020202020204" pitchFamily="34" charset="0"/>
                <a:ea typeface="黑体" panose="02010609060101010101" pitchFamily="49" charset="-122"/>
              </a:rPr>
              <a:t>15</a:t>
            </a:r>
          </a:p>
        </p:txBody>
      </p:sp>
      <p:sp>
        <p:nvSpPr>
          <p:cNvPr id="60516" name="Oval 110"/>
          <p:cNvSpPr/>
          <p:nvPr/>
        </p:nvSpPr>
        <p:spPr>
          <a:xfrm>
            <a:off x="6196013" y="5040313"/>
            <a:ext cx="14287" cy="15875"/>
          </a:xfrm>
          <a:prstGeom prst="ellipse">
            <a:avLst/>
          </a:prstGeom>
          <a:noFill/>
          <a:ln w="19050" cap="flat" cmpd="sng">
            <a:solidFill>
              <a:srgbClr val="66FF33"/>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17" name="Text Box 113"/>
          <p:cNvSpPr txBox="1"/>
          <p:nvPr/>
        </p:nvSpPr>
        <p:spPr>
          <a:xfrm>
            <a:off x="6948488" y="5589588"/>
            <a:ext cx="719137" cy="28733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r>
              <a:rPr lang="en-US" altLang="zh-CN" sz="2000" i="1" dirty="0">
                <a:latin typeface="Arial" panose="020B0604020202020204" pitchFamily="34" charset="0"/>
                <a:ea typeface="黑体" panose="02010609060101010101" pitchFamily="49" charset="-122"/>
              </a:rPr>
              <a:t>U</a:t>
            </a:r>
            <a:endParaRPr lang="en-US" altLang="zh-CN" sz="2000" i="1" baseline="-25000" dirty="0">
              <a:latin typeface="Arial" panose="020B0604020202020204" pitchFamily="34" charset="0"/>
              <a:ea typeface="黑体" panose="02010609060101010101" pitchFamily="49" charset="-122"/>
            </a:endParaRPr>
          </a:p>
        </p:txBody>
      </p:sp>
      <p:sp>
        <p:nvSpPr>
          <p:cNvPr id="60518" name="AutoShape 114"/>
          <p:cNvSpPr/>
          <p:nvPr/>
        </p:nvSpPr>
        <p:spPr>
          <a:xfrm rot="5400000">
            <a:off x="2552700" y="3638550"/>
            <a:ext cx="190500" cy="142875"/>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19" name="Line 115"/>
          <p:cNvSpPr/>
          <p:nvPr/>
        </p:nvSpPr>
        <p:spPr>
          <a:xfrm>
            <a:off x="2446338" y="3529013"/>
            <a:ext cx="520700" cy="0"/>
          </a:xfrm>
          <a:prstGeom prst="line">
            <a:avLst/>
          </a:prstGeom>
          <a:ln w="19050" cap="flat" cmpd="sng">
            <a:solidFill>
              <a:schemeClr val="tx1"/>
            </a:solidFill>
            <a:prstDash val="solid"/>
            <a:headEnd type="none" w="med" len="med"/>
            <a:tailEnd type="none" w="med" len="med"/>
          </a:ln>
        </p:spPr>
      </p:sp>
      <p:sp>
        <p:nvSpPr>
          <p:cNvPr id="60520" name="Line 116"/>
          <p:cNvSpPr/>
          <p:nvPr/>
        </p:nvSpPr>
        <p:spPr>
          <a:xfrm rot="5400000">
            <a:off x="2501900" y="4008438"/>
            <a:ext cx="946150" cy="0"/>
          </a:xfrm>
          <a:prstGeom prst="line">
            <a:avLst/>
          </a:prstGeom>
          <a:ln w="19050" cap="flat" cmpd="sng">
            <a:solidFill>
              <a:schemeClr val="tx1"/>
            </a:solidFill>
            <a:prstDash val="solid"/>
            <a:headEnd type="none" w="med" len="med"/>
            <a:tailEnd type="none" w="med" len="med"/>
          </a:ln>
        </p:spPr>
      </p:sp>
      <p:sp>
        <p:nvSpPr>
          <p:cNvPr id="60521" name="Line 117"/>
          <p:cNvSpPr/>
          <p:nvPr/>
        </p:nvSpPr>
        <p:spPr>
          <a:xfrm>
            <a:off x="2446338" y="4486275"/>
            <a:ext cx="520700" cy="0"/>
          </a:xfrm>
          <a:prstGeom prst="line">
            <a:avLst/>
          </a:prstGeom>
          <a:ln w="19050" cap="flat" cmpd="sng">
            <a:solidFill>
              <a:schemeClr val="tx1"/>
            </a:solidFill>
            <a:prstDash val="solid"/>
            <a:headEnd type="none" w="med" len="med"/>
            <a:tailEnd type="none" w="med" len="med"/>
          </a:ln>
        </p:spPr>
      </p:sp>
      <p:sp>
        <p:nvSpPr>
          <p:cNvPr id="60522" name="Line 118"/>
          <p:cNvSpPr/>
          <p:nvPr/>
        </p:nvSpPr>
        <p:spPr>
          <a:xfrm rot="5400000">
            <a:off x="1973263" y="4013200"/>
            <a:ext cx="946150" cy="0"/>
          </a:xfrm>
          <a:prstGeom prst="line">
            <a:avLst/>
          </a:prstGeom>
          <a:ln w="19050" cap="flat" cmpd="sng">
            <a:solidFill>
              <a:schemeClr val="tx1"/>
            </a:solidFill>
            <a:prstDash val="solid"/>
            <a:headEnd type="none" w="med" len="med"/>
            <a:tailEnd type="none" w="med" len="med"/>
          </a:ln>
        </p:spPr>
      </p:sp>
      <p:sp>
        <p:nvSpPr>
          <p:cNvPr id="60523" name="Text Box 119"/>
          <p:cNvSpPr txBox="1"/>
          <p:nvPr/>
        </p:nvSpPr>
        <p:spPr>
          <a:xfrm>
            <a:off x="2722563" y="3571875"/>
            <a:ext cx="201612" cy="22225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 </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0524" name="Line 120"/>
          <p:cNvSpPr/>
          <p:nvPr/>
        </p:nvSpPr>
        <p:spPr>
          <a:xfrm>
            <a:off x="2224088" y="3905250"/>
            <a:ext cx="222250" cy="0"/>
          </a:xfrm>
          <a:prstGeom prst="line">
            <a:avLst/>
          </a:prstGeom>
          <a:ln w="19050" cap="flat" cmpd="sng">
            <a:solidFill>
              <a:srgbClr val="006600"/>
            </a:solidFill>
            <a:prstDash val="solid"/>
            <a:headEnd type="none" w="med" len="med"/>
            <a:tailEnd type="none" w="med" len="med"/>
          </a:ln>
        </p:spPr>
      </p:sp>
      <p:sp>
        <p:nvSpPr>
          <p:cNvPr id="60525" name="Text Box 122"/>
          <p:cNvSpPr txBox="1"/>
          <p:nvPr/>
        </p:nvSpPr>
        <p:spPr>
          <a:xfrm>
            <a:off x="2500313" y="3776663"/>
            <a:ext cx="146050" cy="23495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0526" name="Text Box 123"/>
          <p:cNvSpPr txBox="1"/>
          <p:nvPr/>
        </p:nvSpPr>
        <p:spPr>
          <a:xfrm>
            <a:off x="2503488" y="4149725"/>
            <a:ext cx="119062" cy="20161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0527" name="Text Box 124"/>
          <p:cNvSpPr txBox="1"/>
          <p:nvPr/>
        </p:nvSpPr>
        <p:spPr>
          <a:xfrm>
            <a:off x="2801938" y="3927475"/>
            <a:ext cx="131762" cy="18732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0528" name="Text Box 125"/>
          <p:cNvSpPr txBox="1"/>
          <p:nvPr/>
        </p:nvSpPr>
        <p:spPr>
          <a:xfrm>
            <a:off x="2643188" y="4149725"/>
            <a:ext cx="344487" cy="39052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60529" name="AutoShape 126"/>
          <p:cNvSpPr/>
          <p:nvPr/>
        </p:nvSpPr>
        <p:spPr>
          <a:xfrm rot="5400000">
            <a:off x="6205538" y="3636963"/>
            <a:ext cx="190500" cy="144462"/>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30" name="Line 127"/>
          <p:cNvSpPr/>
          <p:nvPr/>
        </p:nvSpPr>
        <p:spPr>
          <a:xfrm>
            <a:off x="6084888" y="3538538"/>
            <a:ext cx="520700" cy="0"/>
          </a:xfrm>
          <a:prstGeom prst="line">
            <a:avLst/>
          </a:prstGeom>
          <a:ln w="19050" cap="flat" cmpd="sng">
            <a:solidFill>
              <a:schemeClr val="tx1"/>
            </a:solidFill>
            <a:prstDash val="solid"/>
            <a:headEnd type="none" w="med" len="med"/>
            <a:tailEnd type="none" w="med" len="med"/>
          </a:ln>
        </p:spPr>
      </p:sp>
      <p:sp>
        <p:nvSpPr>
          <p:cNvPr id="60531" name="Line 128"/>
          <p:cNvSpPr/>
          <p:nvPr/>
        </p:nvSpPr>
        <p:spPr>
          <a:xfrm rot="5400000">
            <a:off x="6132513" y="4013200"/>
            <a:ext cx="946150" cy="0"/>
          </a:xfrm>
          <a:prstGeom prst="line">
            <a:avLst/>
          </a:prstGeom>
          <a:ln w="19050" cap="flat" cmpd="sng">
            <a:solidFill>
              <a:schemeClr val="tx1"/>
            </a:solidFill>
            <a:prstDash val="solid"/>
            <a:headEnd type="none" w="med" len="med"/>
            <a:tailEnd type="none" w="med" len="med"/>
          </a:ln>
        </p:spPr>
      </p:sp>
      <p:sp>
        <p:nvSpPr>
          <p:cNvPr id="60532" name="Line 129"/>
          <p:cNvSpPr/>
          <p:nvPr/>
        </p:nvSpPr>
        <p:spPr>
          <a:xfrm>
            <a:off x="6084888" y="4486275"/>
            <a:ext cx="520700" cy="0"/>
          </a:xfrm>
          <a:prstGeom prst="line">
            <a:avLst/>
          </a:prstGeom>
          <a:ln w="19050" cap="flat" cmpd="sng">
            <a:solidFill>
              <a:schemeClr val="tx1"/>
            </a:solidFill>
            <a:prstDash val="solid"/>
            <a:headEnd type="none" w="med" len="med"/>
            <a:tailEnd type="none" w="med" len="med"/>
          </a:ln>
        </p:spPr>
      </p:sp>
      <p:sp>
        <p:nvSpPr>
          <p:cNvPr id="60533" name="Line 130"/>
          <p:cNvSpPr/>
          <p:nvPr/>
        </p:nvSpPr>
        <p:spPr>
          <a:xfrm rot="5400000">
            <a:off x="5611813" y="4013200"/>
            <a:ext cx="946150" cy="0"/>
          </a:xfrm>
          <a:prstGeom prst="line">
            <a:avLst/>
          </a:prstGeom>
          <a:ln w="19050" cap="flat" cmpd="sng">
            <a:solidFill>
              <a:schemeClr val="tx1"/>
            </a:solidFill>
            <a:prstDash val="solid"/>
            <a:headEnd type="none" w="med" len="med"/>
            <a:tailEnd type="none" w="med" len="med"/>
          </a:ln>
        </p:spPr>
      </p:sp>
      <p:sp>
        <p:nvSpPr>
          <p:cNvPr id="60534" name="Text Box 131"/>
          <p:cNvSpPr txBox="1"/>
          <p:nvPr/>
        </p:nvSpPr>
        <p:spPr>
          <a:xfrm>
            <a:off x="6364288" y="3552825"/>
            <a:ext cx="215900" cy="22225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0535" name="Line 133"/>
          <p:cNvSpPr/>
          <p:nvPr/>
        </p:nvSpPr>
        <p:spPr>
          <a:xfrm>
            <a:off x="6599238" y="4106863"/>
            <a:ext cx="533400" cy="0"/>
          </a:xfrm>
          <a:prstGeom prst="line">
            <a:avLst/>
          </a:prstGeom>
          <a:ln w="19050" cap="flat" cmpd="sng">
            <a:solidFill>
              <a:srgbClr val="006600"/>
            </a:solidFill>
            <a:prstDash val="solid"/>
            <a:headEnd type="none" w="med" len="med"/>
            <a:tailEnd type="none" w="med" len="med"/>
          </a:ln>
        </p:spPr>
      </p:sp>
      <p:sp>
        <p:nvSpPr>
          <p:cNvPr id="60536" name="Text Box 134"/>
          <p:cNvSpPr txBox="1"/>
          <p:nvPr/>
        </p:nvSpPr>
        <p:spPr>
          <a:xfrm>
            <a:off x="6140450" y="3762375"/>
            <a:ext cx="144463" cy="23495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0537" name="Text Box 135"/>
          <p:cNvSpPr txBox="1"/>
          <p:nvPr/>
        </p:nvSpPr>
        <p:spPr>
          <a:xfrm>
            <a:off x="6142038" y="4149725"/>
            <a:ext cx="119062" cy="20161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0538" name="Text Box 136"/>
          <p:cNvSpPr txBox="1"/>
          <p:nvPr/>
        </p:nvSpPr>
        <p:spPr>
          <a:xfrm>
            <a:off x="6454775" y="3940175"/>
            <a:ext cx="131763" cy="18732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0539" name="Text Box 137"/>
          <p:cNvSpPr txBox="1"/>
          <p:nvPr/>
        </p:nvSpPr>
        <p:spPr>
          <a:xfrm>
            <a:off x="6294438" y="4154488"/>
            <a:ext cx="342900" cy="23812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60540" name="Line 138"/>
          <p:cNvSpPr/>
          <p:nvPr/>
        </p:nvSpPr>
        <p:spPr>
          <a:xfrm rot="10800000">
            <a:off x="4067175" y="3824288"/>
            <a:ext cx="280988" cy="0"/>
          </a:xfrm>
          <a:prstGeom prst="line">
            <a:avLst/>
          </a:prstGeom>
          <a:ln w="19050" cap="flat" cmpd="sng">
            <a:solidFill>
              <a:srgbClr val="006600"/>
            </a:solidFill>
            <a:prstDash val="solid"/>
            <a:headEnd type="none" w="med" len="med"/>
            <a:tailEnd type="none" w="med" len="med"/>
          </a:ln>
        </p:spPr>
      </p:sp>
      <p:sp>
        <p:nvSpPr>
          <p:cNvPr id="60541" name="Line 139"/>
          <p:cNvSpPr/>
          <p:nvPr/>
        </p:nvSpPr>
        <p:spPr>
          <a:xfrm rot="10800000">
            <a:off x="4067175" y="4314825"/>
            <a:ext cx="277813" cy="0"/>
          </a:xfrm>
          <a:prstGeom prst="line">
            <a:avLst/>
          </a:prstGeom>
          <a:ln w="19050" cap="flat" cmpd="sng">
            <a:solidFill>
              <a:srgbClr val="006600"/>
            </a:solidFill>
            <a:prstDash val="solid"/>
            <a:headEnd type="none" w="med" len="med"/>
            <a:tailEnd type="none" w="med" len="med"/>
          </a:ln>
        </p:spPr>
      </p:sp>
      <p:sp>
        <p:nvSpPr>
          <p:cNvPr id="60542" name="Arc 141"/>
          <p:cNvSpPr/>
          <p:nvPr/>
        </p:nvSpPr>
        <p:spPr>
          <a:xfrm flipV="1">
            <a:off x="4344988" y="3887788"/>
            <a:ext cx="52387" cy="60325"/>
          </a:xfrm>
          <a:custGeom>
            <a:avLst/>
            <a:gdLst>
              <a:gd name="txL" fmla="*/ 0 w 21600"/>
              <a:gd name="txT" fmla="*/ 0 h 21600"/>
              <a:gd name="txR" fmla="*/ 21600 w 21600"/>
              <a:gd name="txB" fmla="*/ 21600 h 21600"/>
            </a:gdLst>
            <a:ahLst/>
            <a:cxnLst>
              <a:cxn ang="0">
                <a:pos x="-2" y="0"/>
              </a:cxn>
              <a:cxn ang="0">
                <a:pos x="52387" y="60325"/>
              </a:cxn>
              <a:cxn ang="0">
                <a:pos x="-2" y="0"/>
              </a:cxn>
              <a:cxn ang="0">
                <a:pos x="52387"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43" name="Arc 142"/>
          <p:cNvSpPr/>
          <p:nvPr/>
        </p:nvSpPr>
        <p:spPr>
          <a:xfrm>
            <a:off x="4344988" y="3825875"/>
            <a:ext cx="52387" cy="61913"/>
          </a:xfrm>
          <a:custGeom>
            <a:avLst/>
            <a:gdLst>
              <a:gd name="txL" fmla="*/ 0 w 21600"/>
              <a:gd name="txT" fmla="*/ 0 h 21600"/>
              <a:gd name="txR" fmla="*/ 21600 w 21600"/>
              <a:gd name="txB" fmla="*/ 21600 h 21600"/>
            </a:gdLst>
            <a:ahLst/>
            <a:cxnLst>
              <a:cxn ang="0">
                <a:pos x="-2" y="0"/>
              </a:cxn>
              <a:cxn ang="0">
                <a:pos x="52387" y="61913"/>
              </a:cxn>
              <a:cxn ang="0">
                <a:pos x="-2" y="0"/>
              </a:cxn>
              <a:cxn ang="0">
                <a:pos x="52387" y="61913"/>
              </a:cxn>
              <a:cxn ang="0">
                <a:pos x="0" y="61913"/>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44" name="Arc 144"/>
          <p:cNvSpPr/>
          <p:nvPr/>
        </p:nvSpPr>
        <p:spPr>
          <a:xfrm flipV="1">
            <a:off x="4344988" y="4010025"/>
            <a:ext cx="52387" cy="60325"/>
          </a:xfrm>
          <a:custGeom>
            <a:avLst/>
            <a:gdLst>
              <a:gd name="txL" fmla="*/ 0 w 21600"/>
              <a:gd name="txT" fmla="*/ 0 h 21600"/>
              <a:gd name="txR" fmla="*/ 21600 w 21600"/>
              <a:gd name="txB" fmla="*/ 21600 h 21600"/>
            </a:gdLst>
            <a:ahLst/>
            <a:cxnLst>
              <a:cxn ang="0">
                <a:pos x="-2" y="0"/>
              </a:cxn>
              <a:cxn ang="0">
                <a:pos x="52387" y="60325"/>
              </a:cxn>
              <a:cxn ang="0">
                <a:pos x="-2" y="0"/>
              </a:cxn>
              <a:cxn ang="0">
                <a:pos x="52387"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45" name="Arc 145"/>
          <p:cNvSpPr/>
          <p:nvPr/>
        </p:nvSpPr>
        <p:spPr>
          <a:xfrm>
            <a:off x="4344988" y="3948113"/>
            <a:ext cx="52387" cy="61912"/>
          </a:xfrm>
          <a:custGeom>
            <a:avLst/>
            <a:gdLst>
              <a:gd name="txL" fmla="*/ 0 w 21600"/>
              <a:gd name="txT" fmla="*/ 0 h 21600"/>
              <a:gd name="txR" fmla="*/ 21600 w 21600"/>
              <a:gd name="txB" fmla="*/ 21600 h 21600"/>
            </a:gdLst>
            <a:ahLst/>
            <a:cxnLst>
              <a:cxn ang="0">
                <a:pos x="-2" y="0"/>
              </a:cxn>
              <a:cxn ang="0">
                <a:pos x="52387" y="61912"/>
              </a:cxn>
              <a:cxn ang="0">
                <a:pos x="-2" y="0"/>
              </a:cxn>
              <a:cxn ang="0">
                <a:pos x="52387" y="61912"/>
              </a:cxn>
              <a:cxn ang="0">
                <a:pos x="0" y="6191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46" name="Arc 147"/>
          <p:cNvSpPr/>
          <p:nvPr/>
        </p:nvSpPr>
        <p:spPr>
          <a:xfrm flipV="1">
            <a:off x="4346575" y="4132263"/>
            <a:ext cx="50800" cy="60325"/>
          </a:xfrm>
          <a:custGeom>
            <a:avLst/>
            <a:gdLst>
              <a:gd name="txL" fmla="*/ 0 w 21600"/>
              <a:gd name="txT" fmla="*/ 0 h 21600"/>
              <a:gd name="txR" fmla="*/ 21600 w 21600"/>
              <a:gd name="txB" fmla="*/ 21600 h 21600"/>
            </a:gdLst>
            <a:ahLst/>
            <a:cxnLst>
              <a:cxn ang="0">
                <a:pos x="-2" y="0"/>
              </a:cxn>
              <a:cxn ang="0">
                <a:pos x="50800" y="60325"/>
              </a:cxn>
              <a:cxn ang="0">
                <a:pos x="-2" y="0"/>
              </a:cxn>
              <a:cxn ang="0">
                <a:pos x="50800"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47" name="Arc 148"/>
          <p:cNvSpPr/>
          <p:nvPr/>
        </p:nvSpPr>
        <p:spPr>
          <a:xfrm>
            <a:off x="4346575" y="4070350"/>
            <a:ext cx="50800" cy="61913"/>
          </a:xfrm>
          <a:custGeom>
            <a:avLst/>
            <a:gdLst>
              <a:gd name="txL" fmla="*/ 0 w 21600"/>
              <a:gd name="txT" fmla="*/ 0 h 21600"/>
              <a:gd name="txR" fmla="*/ 21600 w 21600"/>
              <a:gd name="txB" fmla="*/ 21600 h 21600"/>
            </a:gdLst>
            <a:ahLst/>
            <a:cxnLst>
              <a:cxn ang="0">
                <a:pos x="-2" y="0"/>
              </a:cxn>
              <a:cxn ang="0">
                <a:pos x="50800" y="61913"/>
              </a:cxn>
              <a:cxn ang="0">
                <a:pos x="-2" y="0"/>
              </a:cxn>
              <a:cxn ang="0">
                <a:pos x="50800" y="61913"/>
              </a:cxn>
              <a:cxn ang="0">
                <a:pos x="0" y="61913"/>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48" name="Arc 150"/>
          <p:cNvSpPr/>
          <p:nvPr/>
        </p:nvSpPr>
        <p:spPr>
          <a:xfrm flipV="1">
            <a:off x="4348163" y="4254500"/>
            <a:ext cx="50800" cy="60325"/>
          </a:xfrm>
          <a:custGeom>
            <a:avLst/>
            <a:gdLst>
              <a:gd name="txL" fmla="*/ 0 w 21600"/>
              <a:gd name="txT" fmla="*/ 0 h 21600"/>
              <a:gd name="txR" fmla="*/ 21600 w 21600"/>
              <a:gd name="txB" fmla="*/ 21600 h 21600"/>
            </a:gdLst>
            <a:ahLst/>
            <a:cxnLst>
              <a:cxn ang="0">
                <a:pos x="-2" y="0"/>
              </a:cxn>
              <a:cxn ang="0">
                <a:pos x="50800" y="60325"/>
              </a:cxn>
              <a:cxn ang="0">
                <a:pos x="-2" y="0"/>
              </a:cxn>
              <a:cxn ang="0">
                <a:pos x="50800"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49" name="Arc 151"/>
          <p:cNvSpPr/>
          <p:nvPr/>
        </p:nvSpPr>
        <p:spPr>
          <a:xfrm>
            <a:off x="4348163" y="4192588"/>
            <a:ext cx="50800" cy="61912"/>
          </a:xfrm>
          <a:custGeom>
            <a:avLst/>
            <a:gdLst>
              <a:gd name="txL" fmla="*/ 0 w 21600"/>
              <a:gd name="txT" fmla="*/ 0 h 21600"/>
              <a:gd name="txR" fmla="*/ 21600 w 21600"/>
              <a:gd name="txB" fmla="*/ 21600 h 21600"/>
            </a:gdLst>
            <a:ahLst/>
            <a:cxnLst>
              <a:cxn ang="0">
                <a:pos x="-2" y="0"/>
              </a:cxn>
              <a:cxn ang="0">
                <a:pos x="50800" y="61912"/>
              </a:cxn>
              <a:cxn ang="0">
                <a:pos x="-2" y="0"/>
              </a:cxn>
              <a:cxn ang="0">
                <a:pos x="50800" y="61912"/>
              </a:cxn>
              <a:cxn ang="0">
                <a:pos x="0" y="6191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0" name="Line 152"/>
          <p:cNvSpPr/>
          <p:nvPr/>
        </p:nvSpPr>
        <p:spPr>
          <a:xfrm>
            <a:off x="4545013" y="4314825"/>
            <a:ext cx="195262" cy="0"/>
          </a:xfrm>
          <a:prstGeom prst="line">
            <a:avLst/>
          </a:prstGeom>
          <a:ln w="19050" cap="flat" cmpd="sng">
            <a:solidFill>
              <a:srgbClr val="006600"/>
            </a:solidFill>
            <a:prstDash val="solid"/>
            <a:headEnd type="none" w="med" len="med"/>
            <a:tailEnd type="none" w="med" len="med"/>
          </a:ln>
        </p:spPr>
      </p:sp>
      <p:sp>
        <p:nvSpPr>
          <p:cNvPr id="60551" name="Line 153"/>
          <p:cNvSpPr/>
          <p:nvPr/>
        </p:nvSpPr>
        <p:spPr>
          <a:xfrm flipV="1">
            <a:off x="4545013" y="3825875"/>
            <a:ext cx="196850" cy="4763"/>
          </a:xfrm>
          <a:prstGeom prst="line">
            <a:avLst/>
          </a:prstGeom>
          <a:ln w="19050" cap="flat" cmpd="sng">
            <a:solidFill>
              <a:srgbClr val="006600"/>
            </a:solidFill>
            <a:prstDash val="solid"/>
            <a:headEnd type="none" w="med" len="med"/>
            <a:tailEnd type="none" w="med" len="med"/>
          </a:ln>
        </p:spPr>
      </p:sp>
      <p:sp>
        <p:nvSpPr>
          <p:cNvPr id="60552" name="Arc 155"/>
          <p:cNvSpPr/>
          <p:nvPr/>
        </p:nvSpPr>
        <p:spPr>
          <a:xfrm rot="-10800000" flipV="1">
            <a:off x="4522788" y="4192588"/>
            <a:ext cx="50800" cy="60325"/>
          </a:xfrm>
          <a:custGeom>
            <a:avLst/>
            <a:gdLst>
              <a:gd name="txL" fmla="*/ 0 w 21600"/>
              <a:gd name="txT" fmla="*/ 0 h 21600"/>
              <a:gd name="txR" fmla="*/ 21600 w 21600"/>
              <a:gd name="txB" fmla="*/ 21600 h 21600"/>
            </a:gdLst>
            <a:ahLst/>
            <a:cxnLst>
              <a:cxn ang="0">
                <a:pos x="-2" y="0"/>
              </a:cxn>
              <a:cxn ang="0">
                <a:pos x="50800" y="60325"/>
              </a:cxn>
              <a:cxn ang="0">
                <a:pos x="-2" y="0"/>
              </a:cxn>
              <a:cxn ang="0">
                <a:pos x="50800"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3" name="Arc 156"/>
          <p:cNvSpPr/>
          <p:nvPr/>
        </p:nvSpPr>
        <p:spPr>
          <a:xfrm rot="10800000">
            <a:off x="4522788" y="4251325"/>
            <a:ext cx="50800" cy="61913"/>
          </a:xfrm>
          <a:custGeom>
            <a:avLst/>
            <a:gdLst>
              <a:gd name="txL" fmla="*/ 0 w 21600"/>
              <a:gd name="txT" fmla="*/ 0 h 21600"/>
              <a:gd name="txR" fmla="*/ 21600 w 21600"/>
              <a:gd name="txB" fmla="*/ 21600 h 21600"/>
            </a:gdLst>
            <a:ahLst/>
            <a:cxnLst>
              <a:cxn ang="0">
                <a:pos x="-2" y="0"/>
              </a:cxn>
              <a:cxn ang="0">
                <a:pos x="50800" y="61913"/>
              </a:cxn>
              <a:cxn ang="0">
                <a:pos x="-2" y="0"/>
              </a:cxn>
              <a:cxn ang="0">
                <a:pos x="50800" y="61913"/>
              </a:cxn>
              <a:cxn ang="0">
                <a:pos x="0" y="61913"/>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4" name="Arc 158"/>
          <p:cNvSpPr/>
          <p:nvPr/>
        </p:nvSpPr>
        <p:spPr>
          <a:xfrm rot="-10800000" flipV="1">
            <a:off x="4522788" y="4070350"/>
            <a:ext cx="50800" cy="60325"/>
          </a:xfrm>
          <a:custGeom>
            <a:avLst/>
            <a:gdLst>
              <a:gd name="txL" fmla="*/ 0 w 21600"/>
              <a:gd name="txT" fmla="*/ 0 h 21600"/>
              <a:gd name="txR" fmla="*/ 21600 w 21600"/>
              <a:gd name="txB" fmla="*/ 21600 h 21600"/>
            </a:gdLst>
            <a:ahLst/>
            <a:cxnLst>
              <a:cxn ang="0">
                <a:pos x="-2" y="0"/>
              </a:cxn>
              <a:cxn ang="0">
                <a:pos x="50800" y="60325"/>
              </a:cxn>
              <a:cxn ang="0">
                <a:pos x="-2" y="0"/>
              </a:cxn>
              <a:cxn ang="0">
                <a:pos x="50800"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5" name="Arc 159"/>
          <p:cNvSpPr/>
          <p:nvPr/>
        </p:nvSpPr>
        <p:spPr>
          <a:xfrm rot="10800000">
            <a:off x="4522788" y="4129088"/>
            <a:ext cx="50800" cy="61912"/>
          </a:xfrm>
          <a:custGeom>
            <a:avLst/>
            <a:gdLst>
              <a:gd name="txL" fmla="*/ 0 w 21600"/>
              <a:gd name="txT" fmla="*/ 0 h 21600"/>
              <a:gd name="txR" fmla="*/ 21600 w 21600"/>
              <a:gd name="txB" fmla="*/ 21600 h 21600"/>
            </a:gdLst>
            <a:ahLst/>
            <a:cxnLst>
              <a:cxn ang="0">
                <a:pos x="-2" y="0"/>
              </a:cxn>
              <a:cxn ang="0">
                <a:pos x="50800" y="61912"/>
              </a:cxn>
              <a:cxn ang="0">
                <a:pos x="-2" y="0"/>
              </a:cxn>
              <a:cxn ang="0">
                <a:pos x="50800" y="61912"/>
              </a:cxn>
              <a:cxn ang="0">
                <a:pos x="0" y="6191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6" name="Arc 161"/>
          <p:cNvSpPr/>
          <p:nvPr/>
        </p:nvSpPr>
        <p:spPr>
          <a:xfrm rot="-10800000" flipV="1">
            <a:off x="4522788" y="3948113"/>
            <a:ext cx="50800" cy="60325"/>
          </a:xfrm>
          <a:custGeom>
            <a:avLst/>
            <a:gdLst>
              <a:gd name="txL" fmla="*/ 0 w 21600"/>
              <a:gd name="txT" fmla="*/ 0 h 21600"/>
              <a:gd name="txR" fmla="*/ 21600 w 21600"/>
              <a:gd name="txB" fmla="*/ 21600 h 21600"/>
            </a:gdLst>
            <a:ahLst/>
            <a:cxnLst>
              <a:cxn ang="0">
                <a:pos x="-2" y="0"/>
              </a:cxn>
              <a:cxn ang="0">
                <a:pos x="50800" y="60325"/>
              </a:cxn>
              <a:cxn ang="0">
                <a:pos x="-2" y="0"/>
              </a:cxn>
              <a:cxn ang="0">
                <a:pos x="50800"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7" name="Arc 162"/>
          <p:cNvSpPr/>
          <p:nvPr/>
        </p:nvSpPr>
        <p:spPr>
          <a:xfrm rot="10800000">
            <a:off x="4522788" y="4006850"/>
            <a:ext cx="50800" cy="61913"/>
          </a:xfrm>
          <a:custGeom>
            <a:avLst/>
            <a:gdLst>
              <a:gd name="txL" fmla="*/ 0 w 21600"/>
              <a:gd name="txT" fmla="*/ 0 h 21600"/>
              <a:gd name="txR" fmla="*/ 21600 w 21600"/>
              <a:gd name="txB" fmla="*/ 21600 h 21600"/>
            </a:gdLst>
            <a:ahLst/>
            <a:cxnLst>
              <a:cxn ang="0">
                <a:pos x="-2" y="0"/>
              </a:cxn>
              <a:cxn ang="0">
                <a:pos x="50800" y="61913"/>
              </a:cxn>
              <a:cxn ang="0">
                <a:pos x="-2" y="0"/>
              </a:cxn>
              <a:cxn ang="0">
                <a:pos x="50800" y="61913"/>
              </a:cxn>
              <a:cxn ang="0">
                <a:pos x="0" y="61913"/>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8" name="Arc 164"/>
          <p:cNvSpPr/>
          <p:nvPr/>
        </p:nvSpPr>
        <p:spPr>
          <a:xfrm rot="-10800000" flipV="1">
            <a:off x="4519613" y="3825875"/>
            <a:ext cx="52387" cy="60325"/>
          </a:xfrm>
          <a:custGeom>
            <a:avLst/>
            <a:gdLst>
              <a:gd name="txL" fmla="*/ 0 w 21600"/>
              <a:gd name="txT" fmla="*/ 0 h 21600"/>
              <a:gd name="txR" fmla="*/ 21600 w 21600"/>
              <a:gd name="txB" fmla="*/ 21600 h 21600"/>
            </a:gdLst>
            <a:ahLst/>
            <a:cxnLst>
              <a:cxn ang="0">
                <a:pos x="-2" y="0"/>
              </a:cxn>
              <a:cxn ang="0">
                <a:pos x="52387" y="60325"/>
              </a:cxn>
              <a:cxn ang="0">
                <a:pos x="-2" y="0"/>
              </a:cxn>
              <a:cxn ang="0">
                <a:pos x="52387"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59" name="Arc 165"/>
          <p:cNvSpPr/>
          <p:nvPr/>
        </p:nvSpPr>
        <p:spPr>
          <a:xfrm rot="10800000">
            <a:off x="4519613" y="3884613"/>
            <a:ext cx="52387" cy="61912"/>
          </a:xfrm>
          <a:custGeom>
            <a:avLst/>
            <a:gdLst>
              <a:gd name="txL" fmla="*/ 0 w 21600"/>
              <a:gd name="txT" fmla="*/ 0 h 21600"/>
              <a:gd name="txR" fmla="*/ 21600 w 21600"/>
              <a:gd name="txB" fmla="*/ 21600 h 21600"/>
            </a:gdLst>
            <a:ahLst/>
            <a:cxnLst>
              <a:cxn ang="0">
                <a:pos x="-2" y="0"/>
              </a:cxn>
              <a:cxn ang="0">
                <a:pos x="52387" y="61912"/>
              </a:cxn>
              <a:cxn ang="0">
                <a:pos x="-2" y="0"/>
              </a:cxn>
              <a:cxn ang="0">
                <a:pos x="52387" y="61912"/>
              </a:cxn>
              <a:cxn ang="0">
                <a:pos x="0" y="6191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60" name="Line 166"/>
          <p:cNvSpPr/>
          <p:nvPr/>
        </p:nvSpPr>
        <p:spPr>
          <a:xfrm rot="10800000">
            <a:off x="4159250" y="4841875"/>
            <a:ext cx="185738" cy="0"/>
          </a:xfrm>
          <a:prstGeom prst="line">
            <a:avLst/>
          </a:prstGeom>
          <a:ln w="19050" cap="flat" cmpd="sng">
            <a:solidFill>
              <a:srgbClr val="006600"/>
            </a:solidFill>
            <a:prstDash val="solid"/>
            <a:headEnd type="none" w="med" len="med"/>
            <a:tailEnd type="none" w="med" len="med"/>
          </a:ln>
        </p:spPr>
      </p:sp>
      <p:sp>
        <p:nvSpPr>
          <p:cNvPr id="60561" name="Line 167"/>
          <p:cNvSpPr/>
          <p:nvPr/>
        </p:nvSpPr>
        <p:spPr>
          <a:xfrm rot="10800000">
            <a:off x="4157663" y="5329238"/>
            <a:ext cx="185737" cy="0"/>
          </a:xfrm>
          <a:prstGeom prst="line">
            <a:avLst/>
          </a:prstGeom>
          <a:ln w="19050" cap="flat" cmpd="sng">
            <a:solidFill>
              <a:srgbClr val="006600"/>
            </a:solidFill>
            <a:prstDash val="solid"/>
            <a:headEnd type="none" w="med" len="med"/>
            <a:tailEnd type="none" w="med" len="med"/>
          </a:ln>
        </p:spPr>
      </p:sp>
      <p:sp>
        <p:nvSpPr>
          <p:cNvPr id="60562" name="Arc 169"/>
          <p:cNvSpPr/>
          <p:nvPr/>
        </p:nvSpPr>
        <p:spPr>
          <a:xfrm flipV="1">
            <a:off x="4343400" y="4902200"/>
            <a:ext cx="50800" cy="60325"/>
          </a:xfrm>
          <a:custGeom>
            <a:avLst/>
            <a:gdLst>
              <a:gd name="txL" fmla="*/ 0 w 21600"/>
              <a:gd name="txT" fmla="*/ 0 h 21600"/>
              <a:gd name="txR" fmla="*/ 21600 w 21600"/>
              <a:gd name="txB" fmla="*/ 21600 h 21600"/>
            </a:gdLst>
            <a:ahLst/>
            <a:cxnLst>
              <a:cxn ang="0">
                <a:pos x="-2" y="0"/>
              </a:cxn>
              <a:cxn ang="0">
                <a:pos x="50800" y="60325"/>
              </a:cxn>
              <a:cxn ang="0">
                <a:pos x="-2" y="0"/>
              </a:cxn>
              <a:cxn ang="0">
                <a:pos x="50800"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63" name="Arc 170"/>
          <p:cNvSpPr/>
          <p:nvPr/>
        </p:nvSpPr>
        <p:spPr>
          <a:xfrm>
            <a:off x="4343400" y="4840288"/>
            <a:ext cx="50800" cy="61912"/>
          </a:xfrm>
          <a:custGeom>
            <a:avLst/>
            <a:gdLst>
              <a:gd name="txL" fmla="*/ 0 w 21600"/>
              <a:gd name="txT" fmla="*/ 0 h 21600"/>
              <a:gd name="txR" fmla="*/ 21600 w 21600"/>
              <a:gd name="txB" fmla="*/ 21600 h 21600"/>
            </a:gdLst>
            <a:ahLst/>
            <a:cxnLst>
              <a:cxn ang="0">
                <a:pos x="-2" y="0"/>
              </a:cxn>
              <a:cxn ang="0">
                <a:pos x="50800" y="61912"/>
              </a:cxn>
              <a:cxn ang="0">
                <a:pos x="-2" y="0"/>
              </a:cxn>
              <a:cxn ang="0">
                <a:pos x="50800" y="61912"/>
              </a:cxn>
              <a:cxn ang="0">
                <a:pos x="0" y="61912"/>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64" name="Arc 172"/>
          <p:cNvSpPr/>
          <p:nvPr/>
        </p:nvSpPr>
        <p:spPr>
          <a:xfrm flipV="1">
            <a:off x="4343400" y="5024438"/>
            <a:ext cx="50800" cy="60325"/>
          </a:xfrm>
          <a:custGeom>
            <a:avLst/>
            <a:gdLst>
              <a:gd name="txL" fmla="*/ 0 w 21600"/>
              <a:gd name="txT" fmla="*/ 0 h 21600"/>
              <a:gd name="txR" fmla="*/ 21600 w 21600"/>
              <a:gd name="txB" fmla="*/ 21600 h 21600"/>
            </a:gdLst>
            <a:ahLst/>
            <a:cxnLst>
              <a:cxn ang="0">
                <a:pos x="-2" y="0"/>
              </a:cxn>
              <a:cxn ang="0">
                <a:pos x="50800" y="60325"/>
              </a:cxn>
              <a:cxn ang="0">
                <a:pos x="-2" y="0"/>
              </a:cxn>
              <a:cxn ang="0">
                <a:pos x="50800" y="60325"/>
              </a:cxn>
              <a:cxn ang="0">
                <a:pos x="0" y="60325"/>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565" name="Arc 173"/>
          <p:cNvSpPr/>
          <p:nvPr/>
        </p:nvSpPr>
        <p:spPr>
          <a:xfrm>
            <a:off x="4343400" y="4962525"/>
            <a:ext cx="50800" cy="61913"/>
          </a:xfrm>
          <a:custGeom>
            <a:avLst/>
            <a:gdLst>
              <a:gd name="txL" fmla="*/ 0 w 21600"/>
              <a:gd name="txT" fmla="*/ 0 h 21600"/>
              <a:gd name="txR" fmla="*/ 21600 w 21600"/>
              <a:gd name="txB" fmla="*/ 21600 h 21600"/>
            </a:gdLst>
            <a:ahLst/>
            <a:cxnLst>
              <a:cxn ang="0">
                <a:pos x="-2" y="0"/>
              </a:cxn>
              <a:cxn ang="0">
                <a:pos x="50800" y="61913"/>
              </a:cxn>
              <a:cxn ang="0">
                <a:pos x="-2" y="0"/>
              </a:cxn>
              <a:cxn ang="0">
                <a:pos x="50800" y="61913"/>
              </a:cxn>
              <a:cxn ang="0">
                <a:pos x="0" y="61913"/>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nvGrpSpPr>
          <p:cNvPr id="60566" name="Group 270"/>
          <p:cNvGrpSpPr/>
          <p:nvPr/>
        </p:nvGrpSpPr>
        <p:grpSpPr>
          <a:xfrm>
            <a:off x="4343400" y="5084763"/>
            <a:ext cx="52388" cy="122237"/>
            <a:chOff x="2736" y="3203"/>
            <a:chExt cx="33" cy="77"/>
          </a:xfrm>
        </p:grpSpPr>
        <p:sp>
          <p:nvSpPr>
            <p:cNvPr id="60611" name="Arc 175"/>
            <p:cNvSpPr/>
            <p:nvPr/>
          </p:nvSpPr>
          <p:spPr>
            <a:xfrm flipV="1">
              <a:off x="2736" y="3242"/>
              <a:ext cx="33" cy="38"/>
            </a:xfrm>
            <a:custGeom>
              <a:avLst/>
              <a:gdLst>
                <a:gd name="txL" fmla="*/ 0 w 21600"/>
                <a:gd name="txT" fmla="*/ 0 h 21600"/>
                <a:gd name="txR" fmla="*/ 21600 w 21600"/>
                <a:gd name="txB" fmla="*/ 21600 h 21600"/>
              </a:gdLst>
              <a:ahLst/>
              <a:cxnLst>
                <a:cxn ang="0">
                  <a:pos x="0" y="0"/>
                </a:cxn>
                <a:cxn ang="0">
                  <a:pos x="33" y="38"/>
                </a:cxn>
                <a:cxn ang="0">
                  <a:pos x="0" y="0"/>
                </a:cxn>
                <a:cxn ang="0">
                  <a:pos x="33" y="38"/>
                </a:cxn>
                <a:cxn ang="0">
                  <a:pos x="0" y="3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612" name="Arc 176"/>
            <p:cNvSpPr/>
            <p:nvPr/>
          </p:nvSpPr>
          <p:spPr>
            <a:xfrm>
              <a:off x="2736" y="3203"/>
              <a:ext cx="33" cy="39"/>
            </a:xfrm>
            <a:custGeom>
              <a:avLst/>
              <a:gdLst>
                <a:gd name="txL" fmla="*/ 0 w 21600"/>
                <a:gd name="txT" fmla="*/ 0 h 21600"/>
                <a:gd name="txR" fmla="*/ 21600 w 21600"/>
                <a:gd name="txB" fmla="*/ 21600 h 21600"/>
              </a:gdLst>
              <a:ahLst/>
              <a:cxnLst>
                <a:cxn ang="0">
                  <a:pos x="0" y="0"/>
                </a:cxn>
                <a:cxn ang="0">
                  <a:pos x="33" y="39"/>
                </a:cxn>
                <a:cxn ang="0">
                  <a:pos x="0" y="0"/>
                </a:cxn>
                <a:cxn ang="0">
                  <a:pos x="33" y="39"/>
                </a:cxn>
                <a:cxn ang="0">
                  <a:pos x="0" y="39"/>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60567" name="Group 269"/>
          <p:cNvGrpSpPr/>
          <p:nvPr/>
        </p:nvGrpSpPr>
        <p:grpSpPr>
          <a:xfrm>
            <a:off x="4346575" y="5207000"/>
            <a:ext cx="50800" cy="122238"/>
            <a:chOff x="2738" y="3280"/>
            <a:chExt cx="32" cy="77"/>
          </a:xfrm>
        </p:grpSpPr>
        <p:sp>
          <p:nvSpPr>
            <p:cNvPr id="60609" name="Arc 178"/>
            <p:cNvSpPr/>
            <p:nvPr/>
          </p:nvSpPr>
          <p:spPr>
            <a:xfrm flipV="1">
              <a:off x="2738" y="3319"/>
              <a:ext cx="32" cy="38"/>
            </a:xfrm>
            <a:custGeom>
              <a:avLst/>
              <a:gdLst>
                <a:gd name="txL" fmla="*/ 0 w 21600"/>
                <a:gd name="txT" fmla="*/ 0 h 21600"/>
                <a:gd name="txR" fmla="*/ 21600 w 21600"/>
                <a:gd name="txB" fmla="*/ 21600 h 21600"/>
              </a:gdLst>
              <a:ahLst/>
              <a:cxnLst>
                <a:cxn ang="0">
                  <a:pos x="0" y="0"/>
                </a:cxn>
                <a:cxn ang="0">
                  <a:pos x="32" y="38"/>
                </a:cxn>
                <a:cxn ang="0">
                  <a:pos x="0" y="0"/>
                </a:cxn>
                <a:cxn ang="0">
                  <a:pos x="32" y="38"/>
                </a:cxn>
                <a:cxn ang="0">
                  <a:pos x="0" y="3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610" name="Arc 179"/>
            <p:cNvSpPr/>
            <p:nvPr/>
          </p:nvSpPr>
          <p:spPr>
            <a:xfrm>
              <a:off x="2738" y="3280"/>
              <a:ext cx="32" cy="39"/>
            </a:xfrm>
            <a:custGeom>
              <a:avLst/>
              <a:gdLst>
                <a:gd name="txL" fmla="*/ 0 w 21600"/>
                <a:gd name="txT" fmla="*/ 0 h 21600"/>
                <a:gd name="txR" fmla="*/ 21600 w 21600"/>
                <a:gd name="txB" fmla="*/ 21600 h 21600"/>
              </a:gdLst>
              <a:ahLst/>
              <a:cxnLst>
                <a:cxn ang="0">
                  <a:pos x="0" y="0"/>
                </a:cxn>
                <a:cxn ang="0">
                  <a:pos x="32" y="39"/>
                </a:cxn>
                <a:cxn ang="0">
                  <a:pos x="0" y="0"/>
                </a:cxn>
                <a:cxn ang="0">
                  <a:pos x="32" y="39"/>
                </a:cxn>
                <a:cxn ang="0">
                  <a:pos x="0" y="39"/>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sp>
        <p:nvSpPr>
          <p:cNvPr id="60568" name="Line 180"/>
          <p:cNvSpPr/>
          <p:nvPr/>
        </p:nvSpPr>
        <p:spPr>
          <a:xfrm>
            <a:off x="4572000" y="5329238"/>
            <a:ext cx="196850" cy="0"/>
          </a:xfrm>
          <a:prstGeom prst="line">
            <a:avLst/>
          </a:prstGeom>
          <a:ln w="19050" cap="flat" cmpd="sng">
            <a:solidFill>
              <a:srgbClr val="006600"/>
            </a:solidFill>
            <a:prstDash val="solid"/>
            <a:headEnd type="none" w="med" len="med"/>
            <a:tailEnd type="none" w="med" len="med"/>
          </a:ln>
        </p:spPr>
      </p:sp>
      <p:sp>
        <p:nvSpPr>
          <p:cNvPr id="60569" name="Line 181"/>
          <p:cNvSpPr/>
          <p:nvPr/>
        </p:nvSpPr>
        <p:spPr>
          <a:xfrm flipV="1">
            <a:off x="4572000" y="4843463"/>
            <a:ext cx="198438" cy="0"/>
          </a:xfrm>
          <a:prstGeom prst="line">
            <a:avLst/>
          </a:prstGeom>
          <a:ln w="19050" cap="flat" cmpd="sng">
            <a:solidFill>
              <a:srgbClr val="006600"/>
            </a:solidFill>
            <a:prstDash val="solid"/>
            <a:headEnd type="none" w="med" len="med"/>
            <a:tailEnd type="none" w="med" len="med"/>
          </a:ln>
        </p:spPr>
      </p:sp>
      <p:grpSp>
        <p:nvGrpSpPr>
          <p:cNvPr id="60570" name="Group 268"/>
          <p:cNvGrpSpPr/>
          <p:nvPr/>
        </p:nvGrpSpPr>
        <p:grpSpPr>
          <a:xfrm>
            <a:off x="4521200" y="5207000"/>
            <a:ext cx="50800" cy="120650"/>
            <a:chOff x="2848" y="3280"/>
            <a:chExt cx="32" cy="76"/>
          </a:xfrm>
        </p:grpSpPr>
        <p:sp>
          <p:nvSpPr>
            <p:cNvPr id="60607" name="Arc 183"/>
            <p:cNvSpPr/>
            <p:nvPr/>
          </p:nvSpPr>
          <p:spPr>
            <a:xfrm rot="-10800000" flipV="1">
              <a:off x="2848" y="3280"/>
              <a:ext cx="32" cy="38"/>
            </a:xfrm>
            <a:custGeom>
              <a:avLst/>
              <a:gdLst>
                <a:gd name="txL" fmla="*/ 0 w 21600"/>
                <a:gd name="txT" fmla="*/ 0 h 21600"/>
                <a:gd name="txR" fmla="*/ 21600 w 21600"/>
                <a:gd name="txB" fmla="*/ 21600 h 21600"/>
              </a:gdLst>
              <a:ahLst/>
              <a:cxnLst>
                <a:cxn ang="0">
                  <a:pos x="0" y="0"/>
                </a:cxn>
                <a:cxn ang="0">
                  <a:pos x="32" y="38"/>
                </a:cxn>
                <a:cxn ang="0">
                  <a:pos x="0" y="0"/>
                </a:cxn>
                <a:cxn ang="0">
                  <a:pos x="32" y="38"/>
                </a:cxn>
                <a:cxn ang="0">
                  <a:pos x="0" y="3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608" name="Arc 184"/>
            <p:cNvSpPr/>
            <p:nvPr/>
          </p:nvSpPr>
          <p:spPr>
            <a:xfrm rot="10800000">
              <a:off x="2848" y="3317"/>
              <a:ext cx="32" cy="39"/>
            </a:xfrm>
            <a:custGeom>
              <a:avLst/>
              <a:gdLst>
                <a:gd name="txL" fmla="*/ 0 w 21600"/>
                <a:gd name="txT" fmla="*/ 0 h 21600"/>
                <a:gd name="txR" fmla="*/ 21600 w 21600"/>
                <a:gd name="txB" fmla="*/ 21600 h 21600"/>
              </a:gdLst>
              <a:ahLst/>
              <a:cxnLst>
                <a:cxn ang="0">
                  <a:pos x="0" y="0"/>
                </a:cxn>
                <a:cxn ang="0">
                  <a:pos x="32" y="39"/>
                </a:cxn>
                <a:cxn ang="0">
                  <a:pos x="0" y="0"/>
                </a:cxn>
                <a:cxn ang="0">
                  <a:pos x="32" y="39"/>
                </a:cxn>
                <a:cxn ang="0">
                  <a:pos x="0" y="39"/>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60571" name="Group 267"/>
          <p:cNvGrpSpPr/>
          <p:nvPr/>
        </p:nvGrpSpPr>
        <p:grpSpPr>
          <a:xfrm>
            <a:off x="4521200" y="5084763"/>
            <a:ext cx="50800" cy="120650"/>
            <a:chOff x="2848" y="3203"/>
            <a:chExt cx="32" cy="76"/>
          </a:xfrm>
        </p:grpSpPr>
        <p:sp>
          <p:nvSpPr>
            <p:cNvPr id="60605" name="Arc 186"/>
            <p:cNvSpPr/>
            <p:nvPr/>
          </p:nvSpPr>
          <p:spPr>
            <a:xfrm rot="-10800000" flipV="1">
              <a:off x="2848" y="3203"/>
              <a:ext cx="32" cy="38"/>
            </a:xfrm>
            <a:custGeom>
              <a:avLst/>
              <a:gdLst>
                <a:gd name="txL" fmla="*/ 0 w 21600"/>
                <a:gd name="txT" fmla="*/ 0 h 21600"/>
                <a:gd name="txR" fmla="*/ 21600 w 21600"/>
                <a:gd name="txB" fmla="*/ 21600 h 21600"/>
              </a:gdLst>
              <a:ahLst/>
              <a:cxnLst>
                <a:cxn ang="0">
                  <a:pos x="0" y="0"/>
                </a:cxn>
                <a:cxn ang="0">
                  <a:pos x="32" y="38"/>
                </a:cxn>
                <a:cxn ang="0">
                  <a:pos x="0" y="0"/>
                </a:cxn>
                <a:cxn ang="0">
                  <a:pos x="32" y="38"/>
                </a:cxn>
                <a:cxn ang="0">
                  <a:pos x="0" y="3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606" name="Arc 187"/>
            <p:cNvSpPr/>
            <p:nvPr/>
          </p:nvSpPr>
          <p:spPr>
            <a:xfrm rot="10800000">
              <a:off x="2848" y="3240"/>
              <a:ext cx="32" cy="39"/>
            </a:xfrm>
            <a:custGeom>
              <a:avLst/>
              <a:gdLst>
                <a:gd name="txL" fmla="*/ 0 w 21600"/>
                <a:gd name="txT" fmla="*/ 0 h 21600"/>
                <a:gd name="txR" fmla="*/ 21600 w 21600"/>
                <a:gd name="txB" fmla="*/ 21600 h 21600"/>
              </a:gdLst>
              <a:ahLst/>
              <a:cxnLst>
                <a:cxn ang="0">
                  <a:pos x="0" y="0"/>
                </a:cxn>
                <a:cxn ang="0">
                  <a:pos x="32" y="39"/>
                </a:cxn>
                <a:cxn ang="0">
                  <a:pos x="0" y="0"/>
                </a:cxn>
                <a:cxn ang="0">
                  <a:pos x="32" y="39"/>
                </a:cxn>
                <a:cxn ang="0">
                  <a:pos x="0" y="39"/>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60572" name="Group 266"/>
          <p:cNvGrpSpPr/>
          <p:nvPr/>
        </p:nvGrpSpPr>
        <p:grpSpPr>
          <a:xfrm>
            <a:off x="4519613" y="4962525"/>
            <a:ext cx="52387" cy="120650"/>
            <a:chOff x="2847" y="3126"/>
            <a:chExt cx="33" cy="76"/>
          </a:xfrm>
        </p:grpSpPr>
        <p:sp>
          <p:nvSpPr>
            <p:cNvPr id="60603" name="Arc 189"/>
            <p:cNvSpPr/>
            <p:nvPr/>
          </p:nvSpPr>
          <p:spPr>
            <a:xfrm rot="-10800000" flipV="1">
              <a:off x="2847" y="3126"/>
              <a:ext cx="33" cy="38"/>
            </a:xfrm>
            <a:custGeom>
              <a:avLst/>
              <a:gdLst>
                <a:gd name="txL" fmla="*/ 0 w 21600"/>
                <a:gd name="txT" fmla="*/ 0 h 21600"/>
                <a:gd name="txR" fmla="*/ 21600 w 21600"/>
                <a:gd name="txB" fmla="*/ 21600 h 21600"/>
              </a:gdLst>
              <a:ahLst/>
              <a:cxnLst>
                <a:cxn ang="0">
                  <a:pos x="0" y="0"/>
                </a:cxn>
                <a:cxn ang="0">
                  <a:pos x="33" y="38"/>
                </a:cxn>
                <a:cxn ang="0">
                  <a:pos x="0" y="0"/>
                </a:cxn>
                <a:cxn ang="0">
                  <a:pos x="33" y="38"/>
                </a:cxn>
                <a:cxn ang="0">
                  <a:pos x="0" y="3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604" name="Arc 190"/>
            <p:cNvSpPr/>
            <p:nvPr/>
          </p:nvSpPr>
          <p:spPr>
            <a:xfrm rot="10800000">
              <a:off x="2847" y="3163"/>
              <a:ext cx="33" cy="39"/>
            </a:xfrm>
            <a:custGeom>
              <a:avLst/>
              <a:gdLst>
                <a:gd name="txL" fmla="*/ 0 w 21600"/>
                <a:gd name="txT" fmla="*/ 0 h 21600"/>
                <a:gd name="txR" fmla="*/ 21600 w 21600"/>
                <a:gd name="txB" fmla="*/ 21600 h 21600"/>
              </a:gdLst>
              <a:ahLst/>
              <a:cxnLst>
                <a:cxn ang="0">
                  <a:pos x="0" y="0"/>
                </a:cxn>
                <a:cxn ang="0">
                  <a:pos x="33" y="39"/>
                </a:cxn>
                <a:cxn ang="0">
                  <a:pos x="0" y="0"/>
                </a:cxn>
                <a:cxn ang="0">
                  <a:pos x="33" y="39"/>
                </a:cxn>
                <a:cxn ang="0">
                  <a:pos x="0" y="39"/>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grpSp>
        <p:nvGrpSpPr>
          <p:cNvPr id="60573" name="Group 264"/>
          <p:cNvGrpSpPr/>
          <p:nvPr/>
        </p:nvGrpSpPr>
        <p:grpSpPr>
          <a:xfrm>
            <a:off x="4518025" y="4840288"/>
            <a:ext cx="50800" cy="120650"/>
            <a:chOff x="2846" y="3049"/>
            <a:chExt cx="32" cy="76"/>
          </a:xfrm>
        </p:grpSpPr>
        <p:sp>
          <p:nvSpPr>
            <p:cNvPr id="60601" name="Arc 192"/>
            <p:cNvSpPr/>
            <p:nvPr/>
          </p:nvSpPr>
          <p:spPr>
            <a:xfrm rot="-10800000" flipV="1">
              <a:off x="2846" y="3049"/>
              <a:ext cx="32" cy="38"/>
            </a:xfrm>
            <a:custGeom>
              <a:avLst/>
              <a:gdLst>
                <a:gd name="txL" fmla="*/ 0 w 21600"/>
                <a:gd name="txT" fmla="*/ 0 h 21600"/>
                <a:gd name="txR" fmla="*/ 21600 w 21600"/>
                <a:gd name="txB" fmla="*/ 21600 h 21600"/>
              </a:gdLst>
              <a:ahLst/>
              <a:cxnLst>
                <a:cxn ang="0">
                  <a:pos x="0" y="0"/>
                </a:cxn>
                <a:cxn ang="0">
                  <a:pos x="32" y="38"/>
                </a:cxn>
                <a:cxn ang="0">
                  <a:pos x="0" y="0"/>
                </a:cxn>
                <a:cxn ang="0">
                  <a:pos x="32" y="38"/>
                </a:cxn>
                <a:cxn ang="0">
                  <a:pos x="0" y="38"/>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0602" name="Arc 193"/>
            <p:cNvSpPr/>
            <p:nvPr/>
          </p:nvSpPr>
          <p:spPr>
            <a:xfrm rot="10800000">
              <a:off x="2846" y="3086"/>
              <a:ext cx="32" cy="39"/>
            </a:xfrm>
            <a:custGeom>
              <a:avLst/>
              <a:gdLst>
                <a:gd name="txL" fmla="*/ 0 w 21600"/>
                <a:gd name="txT" fmla="*/ 0 h 21600"/>
                <a:gd name="txR" fmla="*/ 21600 w 21600"/>
                <a:gd name="txB" fmla="*/ 21600 h 21600"/>
              </a:gdLst>
              <a:ahLst/>
              <a:cxnLst>
                <a:cxn ang="0">
                  <a:pos x="0" y="0"/>
                </a:cxn>
                <a:cxn ang="0">
                  <a:pos x="32" y="39"/>
                </a:cxn>
                <a:cxn ang="0">
                  <a:pos x="0" y="0"/>
                </a:cxn>
                <a:cxn ang="0">
                  <a:pos x="32" y="39"/>
                </a:cxn>
                <a:cxn ang="0">
                  <a:pos x="0" y="39"/>
                </a:cxn>
              </a:cxnLst>
              <a:rect l="txL" t="txT" r="txR" b="txB"/>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close/>
                </a:path>
              </a:pathLst>
            </a:custGeom>
            <a:noFill/>
            <a:ln w="19050" cap="flat" cmpd="sng">
              <a:solidFill>
                <a:srgbClr val="006600"/>
              </a:solidFill>
              <a:prstDash val="solid"/>
              <a:round/>
              <a:headEnd type="none" w="med" len="med"/>
              <a:tailEnd type="none" w="med" len="med"/>
            </a:ln>
          </p:spPr>
          <p:txBody>
            <a:bodyPr/>
            <a:lstStyle/>
            <a:p>
              <a:endParaRPr lang="zh-CN" altLang="en-US" dirty="0">
                <a:latin typeface="Arial" panose="020B0604020202020204" pitchFamily="34" charset="0"/>
              </a:endParaRPr>
            </a:p>
          </p:txBody>
        </p:sp>
      </p:grpSp>
      <p:sp>
        <p:nvSpPr>
          <p:cNvPr id="60574" name="Oval 194"/>
          <p:cNvSpPr/>
          <p:nvPr/>
        </p:nvSpPr>
        <p:spPr>
          <a:xfrm>
            <a:off x="7119938" y="4695825"/>
            <a:ext cx="65087"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60575" name="Group 263"/>
          <p:cNvGrpSpPr/>
          <p:nvPr/>
        </p:nvGrpSpPr>
        <p:grpSpPr>
          <a:xfrm>
            <a:off x="2957513" y="5056188"/>
            <a:ext cx="42862" cy="65087"/>
            <a:chOff x="1863" y="3185"/>
            <a:chExt cx="27" cy="41"/>
          </a:xfrm>
        </p:grpSpPr>
        <p:sp>
          <p:nvSpPr>
            <p:cNvPr id="60598" name="Oval 204"/>
            <p:cNvSpPr/>
            <p:nvPr/>
          </p:nvSpPr>
          <p:spPr>
            <a:xfrm>
              <a:off x="1863" y="3185"/>
              <a:ext cx="27" cy="41"/>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99" name="Oval 205"/>
            <p:cNvSpPr/>
            <p:nvPr/>
          </p:nvSpPr>
          <p:spPr>
            <a:xfrm>
              <a:off x="1870" y="3193"/>
              <a:ext cx="13" cy="24"/>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600" name="Oval 206"/>
            <p:cNvSpPr/>
            <p:nvPr/>
          </p:nvSpPr>
          <p:spPr>
            <a:xfrm>
              <a:off x="1873" y="3202"/>
              <a:ext cx="6" cy="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60576" name="Oval 223"/>
          <p:cNvSpPr/>
          <p:nvPr/>
        </p:nvSpPr>
        <p:spPr>
          <a:xfrm>
            <a:off x="7121525" y="3036888"/>
            <a:ext cx="63500"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77" name="Oval 224"/>
          <p:cNvSpPr/>
          <p:nvPr/>
        </p:nvSpPr>
        <p:spPr>
          <a:xfrm>
            <a:off x="1874838" y="5289550"/>
            <a:ext cx="63500"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78" name="Oval 225"/>
          <p:cNvSpPr/>
          <p:nvPr/>
        </p:nvSpPr>
        <p:spPr>
          <a:xfrm>
            <a:off x="1882775" y="5053013"/>
            <a:ext cx="65088"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79" name="Oval 226"/>
          <p:cNvSpPr/>
          <p:nvPr/>
        </p:nvSpPr>
        <p:spPr>
          <a:xfrm>
            <a:off x="1874838" y="4246563"/>
            <a:ext cx="63500"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0" name="Oval 227"/>
          <p:cNvSpPr/>
          <p:nvPr/>
        </p:nvSpPr>
        <p:spPr>
          <a:xfrm>
            <a:off x="1882775" y="3228975"/>
            <a:ext cx="65088" cy="71438"/>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1" name="Oval 228"/>
          <p:cNvSpPr/>
          <p:nvPr/>
        </p:nvSpPr>
        <p:spPr>
          <a:xfrm>
            <a:off x="1879600" y="3084513"/>
            <a:ext cx="65088"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2" name="Oval 229"/>
          <p:cNvSpPr/>
          <p:nvPr/>
        </p:nvSpPr>
        <p:spPr>
          <a:xfrm>
            <a:off x="7119938" y="4068763"/>
            <a:ext cx="65087"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3" name="Oval 230"/>
          <p:cNvSpPr/>
          <p:nvPr/>
        </p:nvSpPr>
        <p:spPr>
          <a:xfrm>
            <a:off x="7121525" y="3368675"/>
            <a:ext cx="63500"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4" name="Oval 231"/>
          <p:cNvSpPr/>
          <p:nvPr/>
        </p:nvSpPr>
        <p:spPr>
          <a:xfrm>
            <a:off x="1879600" y="4791075"/>
            <a:ext cx="65088"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5" name="Oval 232"/>
          <p:cNvSpPr/>
          <p:nvPr/>
        </p:nvSpPr>
        <p:spPr>
          <a:xfrm>
            <a:off x="1879600" y="3863975"/>
            <a:ext cx="65088"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6" name="Oval 233"/>
          <p:cNvSpPr/>
          <p:nvPr/>
        </p:nvSpPr>
        <p:spPr>
          <a:xfrm>
            <a:off x="1882775" y="3389313"/>
            <a:ext cx="65088"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7" name="Oval 234"/>
          <p:cNvSpPr/>
          <p:nvPr/>
        </p:nvSpPr>
        <p:spPr>
          <a:xfrm>
            <a:off x="1874838" y="2935288"/>
            <a:ext cx="63500"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8" name="Oval 235"/>
          <p:cNvSpPr/>
          <p:nvPr/>
        </p:nvSpPr>
        <p:spPr>
          <a:xfrm>
            <a:off x="7121525" y="5291138"/>
            <a:ext cx="63500"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89" name="Oval 236"/>
          <p:cNvSpPr/>
          <p:nvPr/>
        </p:nvSpPr>
        <p:spPr>
          <a:xfrm>
            <a:off x="7121525" y="5006975"/>
            <a:ext cx="63500"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90" name="Oval 237"/>
          <p:cNvSpPr/>
          <p:nvPr/>
        </p:nvSpPr>
        <p:spPr>
          <a:xfrm>
            <a:off x="7119938" y="4851400"/>
            <a:ext cx="65087" cy="73025"/>
          </a:xfrm>
          <a:prstGeom prst="ellipse">
            <a:avLst/>
          </a:prstGeom>
          <a:noFill/>
          <a:ln w="19050" cap="flat" cmpd="sng">
            <a:solidFill>
              <a:srgbClr val="0066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0591" name="Rectangle 250"/>
          <p:cNvSpPr/>
          <p:nvPr/>
        </p:nvSpPr>
        <p:spPr>
          <a:xfrm>
            <a:off x="636588" y="214313"/>
            <a:ext cx="5375275"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Arial" panose="020B0604020202020204" pitchFamily="34" charset="0"/>
                <a:ea typeface="黑体" panose="02010609060101010101" pitchFamily="49" charset="-122"/>
              </a:rPr>
              <a:t>2.3  </a:t>
            </a:r>
            <a:r>
              <a:rPr lang="zh-CN" altLang="en-US" sz="3200" b="1" dirty="0">
                <a:solidFill>
                  <a:srgbClr val="008000"/>
                </a:solidFill>
                <a:latin typeface="Arial" panose="020B0604020202020204" pitchFamily="34" charset="0"/>
                <a:ea typeface="黑体" panose="02010609060101010101" pitchFamily="49" charset="-122"/>
              </a:rPr>
              <a:t>隔离放大电路</a:t>
            </a:r>
            <a:endParaRPr lang="en-US" altLang="zh-CN" sz="3200" b="1" dirty="0">
              <a:solidFill>
                <a:srgbClr val="008000"/>
              </a:solidFill>
              <a:latin typeface="Arial" panose="020B0604020202020204" pitchFamily="34" charset="0"/>
              <a:ea typeface="黑体" panose="02010609060101010101" pitchFamily="49" charset="-122"/>
            </a:endParaRPr>
          </a:p>
        </p:txBody>
      </p:sp>
      <p:sp>
        <p:nvSpPr>
          <p:cNvPr id="60592" name="Rectangle 251"/>
          <p:cNvSpPr/>
          <p:nvPr/>
        </p:nvSpPr>
        <p:spPr>
          <a:xfrm>
            <a:off x="636588" y="1196975"/>
            <a:ext cx="7848600" cy="576263"/>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dirty="0">
                <a:solidFill>
                  <a:srgbClr val="000099"/>
                </a:solidFill>
                <a:latin typeface="Arial" panose="020B0604020202020204" pitchFamily="34" charset="0"/>
                <a:ea typeface="黑体" panose="02010609060101010101" pitchFamily="49" charset="-122"/>
              </a:rPr>
              <a:t>2.3.2  </a:t>
            </a:r>
            <a:r>
              <a:rPr lang="zh-CN" altLang="en-US" sz="2400" dirty="0">
                <a:solidFill>
                  <a:srgbClr val="000099"/>
                </a:solidFill>
                <a:latin typeface="Arial" panose="020B0604020202020204" pitchFamily="34" charset="0"/>
                <a:ea typeface="黑体" panose="02010609060101010101" pitchFamily="49" charset="-122"/>
              </a:rPr>
              <a:t>通用隔离放大电路</a:t>
            </a:r>
          </a:p>
        </p:txBody>
      </p:sp>
      <p:sp>
        <p:nvSpPr>
          <p:cNvPr id="60593" name="Line 252"/>
          <p:cNvSpPr/>
          <p:nvPr/>
        </p:nvSpPr>
        <p:spPr>
          <a:xfrm>
            <a:off x="5495925" y="4271963"/>
            <a:ext cx="576263" cy="0"/>
          </a:xfrm>
          <a:prstGeom prst="line">
            <a:avLst/>
          </a:prstGeom>
          <a:ln w="19050" cap="flat" cmpd="sng">
            <a:solidFill>
              <a:srgbClr val="006600"/>
            </a:solidFill>
            <a:prstDash val="solid"/>
            <a:headEnd type="none" w="med" len="med"/>
            <a:tailEnd type="none" w="med" len="med"/>
          </a:ln>
        </p:spPr>
      </p:sp>
      <p:graphicFrame>
        <p:nvGraphicFramePr>
          <p:cNvPr id="60418" name="Object 253"/>
          <p:cNvGraphicFramePr>
            <a:graphicFrameLocks/>
          </p:cNvGraphicFramePr>
          <p:nvPr/>
        </p:nvGraphicFramePr>
        <p:xfrm>
          <a:off x="6105525" y="2789238"/>
          <a:ext cx="533400" cy="215900"/>
        </p:xfrm>
        <a:graphic>
          <a:graphicData uri="http://schemas.openxmlformats.org/presentationml/2006/ole">
            <p:oleObj spid="_x0000_s223235" r:id="rId3" imgW="532706" imgH="215619" progId="Equation.DSMT4">
              <p:embed/>
            </p:oleObj>
          </a:graphicData>
        </a:graphic>
      </p:graphicFrame>
      <p:graphicFrame>
        <p:nvGraphicFramePr>
          <p:cNvPr id="60419" name="Object 254"/>
          <p:cNvGraphicFramePr>
            <a:graphicFrameLocks/>
          </p:cNvGraphicFramePr>
          <p:nvPr/>
        </p:nvGraphicFramePr>
        <p:xfrm>
          <a:off x="6011863" y="3141663"/>
          <a:ext cx="673100" cy="228600"/>
        </p:xfrm>
        <a:graphic>
          <a:graphicData uri="http://schemas.openxmlformats.org/presentationml/2006/ole">
            <p:oleObj spid="_x0000_s223234" r:id="rId4" imgW="672808" imgH="228501" progId="Equation.DSMT4">
              <p:embed/>
            </p:oleObj>
          </a:graphicData>
        </a:graphic>
      </p:graphicFrame>
      <p:graphicFrame>
        <p:nvGraphicFramePr>
          <p:cNvPr id="60420" name="Object 255"/>
          <p:cNvGraphicFramePr>
            <a:graphicFrameLocks/>
          </p:cNvGraphicFramePr>
          <p:nvPr>
            <p:ph sz="half" idx="2"/>
          </p:nvPr>
        </p:nvGraphicFramePr>
        <p:xfrm>
          <a:off x="5254625" y="3500438"/>
          <a:ext cx="673100" cy="228600"/>
        </p:xfrm>
        <a:graphic>
          <a:graphicData uri="http://schemas.openxmlformats.org/presentationml/2006/ole">
            <p:oleObj spid="_x0000_s223233" r:id="rId5" imgW="672808" imgH="228501" progId="Equation.DSMT4">
              <p:embed/>
            </p:oleObj>
          </a:graphicData>
        </a:graphic>
      </p:graphicFrame>
      <p:sp>
        <p:nvSpPr>
          <p:cNvPr id="60594" name="Line 260"/>
          <p:cNvSpPr/>
          <p:nvPr/>
        </p:nvSpPr>
        <p:spPr>
          <a:xfrm rot="10800000">
            <a:off x="2890838" y="4987925"/>
            <a:ext cx="177800" cy="0"/>
          </a:xfrm>
          <a:prstGeom prst="line">
            <a:avLst/>
          </a:prstGeom>
          <a:ln w="25400" cap="flat" cmpd="sng">
            <a:solidFill>
              <a:srgbClr val="FF0000"/>
            </a:solidFill>
            <a:prstDash val="solid"/>
            <a:headEnd type="none" w="med" len="med"/>
            <a:tailEnd type="none" w="med" len="med"/>
          </a:ln>
        </p:spPr>
      </p:sp>
      <p:sp>
        <p:nvSpPr>
          <p:cNvPr id="60595" name="Line 261"/>
          <p:cNvSpPr/>
          <p:nvPr/>
        </p:nvSpPr>
        <p:spPr>
          <a:xfrm rot="10800000">
            <a:off x="2886075" y="5191125"/>
            <a:ext cx="177800" cy="0"/>
          </a:xfrm>
          <a:prstGeom prst="line">
            <a:avLst/>
          </a:prstGeom>
          <a:ln w="25400" cap="flat" cmpd="sng">
            <a:solidFill>
              <a:srgbClr val="FF0000"/>
            </a:solidFill>
            <a:prstDash val="solid"/>
            <a:headEnd type="none" w="med" len="med"/>
            <a:tailEnd type="none" w="med" len="med"/>
          </a:ln>
        </p:spPr>
      </p:sp>
      <p:sp>
        <p:nvSpPr>
          <p:cNvPr id="60596" name="Line 262"/>
          <p:cNvSpPr/>
          <p:nvPr/>
        </p:nvSpPr>
        <p:spPr>
          <a:xfrm rot="10800000">
            <a:off x="2890838" y="5241925"/>
            <a:ext cx="177800" cy="0"/>
          </a:xfrm>
          <a:prstGeom prst="line">
            <a:avLst/>
          </a:prstGeom>
          <a:ln w="25400" cap="flat" cmpd="sng">
            <a:solidFill>
              <a:srgbClr val="FF0000"/>
            </a:solidFill>
            <a:prstDash val="solid"/>
            <a:headEnd type="none" w="med" len="med"/>
            <a:tailEnd type="none" w="med" len="med"/>
          </a:ln>
        </p:spPr>
      </p:sp>
      <p:sp>
        <p:nvSpPr>
          <p:cNvPr id="60597" name="Text Box 265"/>
          <p:cNvSpPr txBox="1"/>
          <p:nvPr/>
        </p:nvSpPr>
        <p:spPr>
          <a:xfrm>
            <a:off x="468313" y="5876925"/>
            <a:ext cx="8856662"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差动输入，浮置电源供电；</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增益可调。</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1</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变压器耦合。</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2" name="Object 339"/>
          <p:cNvGraphicFramePr>
            <a:graphicFrameLocks/>
          </p:cNvGraphicFramePr>
          <p:nvPr>
            <p:ph sz="quarter" idx="2"/>
          </p:nvPr>
        </p:nvGraphicFramePr>
        <p:xfrm>
          <a:off x="3636963" y="5132388"/>
          <a:ext cx="558800" cy="228600"/>
        </p:xfrm>
        <a:graphic>
          <a:graphicData uri="http://schemas.openxmlformats.org/presentationml/2006/ole">
            <p:oleObj spid="_x0000_s225288" r:id="rId3" imgW="558800" imgH="228600" progId="Equation.DSMT4">
              <p:embed/>
            </p:oleObj>
          </a:graphicData>
        </a:graphic>
      </p:graphicFrame>
      <p:graphicFrame>
        <p:nvGraphicFramePr>
          <p:cNvPr id="61443" name="Object 342"/>
          <p:cNvGraphicFramePr>
            <a:graphicFrameLocks/>
          </p:cNvGraphicFramePr>
          <p:nvPr>
            <p:ph sz="quarter" idx="3"/>
          </p:nvPr>
        </p:nvGraphicFramePr>
        <p:xfrm>
          <a:off x="1379538" y="2276475"/>
          <a:ext cx="673100" cy="228600"/>
        </p:xfrm>
        <a:graphic>
          <a:graphicData uri="http://schemas.openxmlformats.org/presentationml/2006/ole">
            <p:oleObj spid="_x0000_s225287" r:id="rId4" imgW="672808" imgH="228501" progId="Equation.DSMT4">
              <p:embed/>
            </p:oleObj>
          </a:graphicData>
        </a:graphic>
      </p:graphicFrame>
      <p:sp>
        <p:nvSpPr>
          <p:cNvPr id="61450" name="Line 11"/>
          <p:cNvSpPr/>
          <p:nvPr/>
        </p:nvSpPr>
        <p:spPr>
          <a:xfrm>
            <a:off x="5173663" y="2154238"/>
            <a:ext cx="0" cy="1298575"/>
          </a:xfrm>
          <a:prstGeom prst="line">
            <a:avLst/>
          </a:prstGeom>
          <a:ln w="19050" cap="flat" cmpd="sng">
            <a:solidFill>
              <a:schemeClr val="tx2"/>
            </a:solidFill>
            <a:prstDash val="solid"/>
            <a:headEnd type="none" w="med" len="med"/>
            <a:tailEnd type="none" w="med" len="med"/>
          </a:ln>
        </p:spPr>
      </p:sp>
      <p:sp>
        <p:nvSpPr>
          <p:cNvPr id="61451" name="Line 12"/>
          <p:cNvSpPr/>
          <p:nvPr/>
        </p:nvSpPr>
        <p:spPr>
          <a:xfrm>
            <a:off x="6126163" y="2030413"/>
            <a:ext cx="0" cy="1333500"/>
          </a:xfrm>
          <a:prstGeom prst="line">
            <a:avLst/>
          </a:prstGeom>
          <a:ln w="19050" cap="flat" cmpd="sng">
            <a:solidFill>
              <a:schemeClr val="tx2"/>
            </a:solidFill>
            <a:prstDash val="dash"/>
            <a:headEnd type="none" w="med" len="med"/>
            <a:tailEnd type="none" w="med" len="med"/>
          </a:ln>
        </p:spPr>
      </p:sp>
      <p:sp>
        <p:nvSpPr>
          <p:cNvPr id="61452" name="Line 13"/>
          <p:cNvSpPr/>
          <p:nvPr/>
        </p:nvSpPr>
        <p:spPr>
          <a:xfrm>
            <a:off x="5173663" y="2154238"/>
            <a:ext cx="815975" cy="284162"/>
          </a:xfrm>
          <a:prstGeom prst="line">
            <a:avLst/>
          </a:prstGeom>
          <a:ln w="19050" cap="flat" cmpd="sng">
            <a:solidFill>
              <a:schemeClr val="tx2"/>
            </a:solidFill>
            <a:prstDash val="solid"/>
            <a:headEnd type="none" w="med" len="med"/>
            <a:tailEnd type="none" w="med" len="med"/>
          </a:ln>
        </p:spPr>
      </p:sp>
      <p:sp>
        <p:nvSpPr>
          <p:cNvPr id="61453" name="Line 14"/>
          <p:cNvSpPr/>
          <p:nvPr/>
        </p:nvSpPr>
        <p:spPr>
          <a:xfrm flipV="1">
            <a:off x="5173663" y="3186113"/>
            <a:ext cx="815975" cy="266700"/>
          </a:xfrm>
          <a:prstGeom prst="line">
            <a:avLst/>
          </a:prstGeom>
          <a:ln w="19050" cap="flat" cmpd="sng">
            <a:solidFill>
              <a:schemeClr val="tx2"/>
            </a:solidFill>
            <a:prstDash val="solid"/>
            <a:headEnd type="none" w="med" len="med"/>
            <a:tailEnd type="none" w="med" len="med"/>
          </a:ln>
        </p:spPr>
      </p:sp>
      <p:sp>
        <p:nvSpPr>
          <p:cNvPr id="61454" name="Line 15"/>
          <p:cNvSpPr/>
          <p:nvPr/>
        </p:nvSpPr>
        <p:spPr>
          <a:xfrm>
            <a:off x="6278563" y="2528888"/>
            <a:ext cx="815975" cy="266700"/>
          </a:xfrm>
          <a:prstGeom prst="line">
            <a:avLst/>
          </a:prstGeom>
          <a:ln w="19050" cap="flat" cmpd="sng">
            <a:solidFill>
              <a:schemeClr val="tx2"/>
            </a:solidFill>
            <a:prstDash val="solid"/>
            <a:headEnd type="none" w="med" len="med"/>
            <a:tailEnd type="none" w="med" len="med"/>
          </a:ln>
        </p:spPr>
      </p:sp>
      <p:sp>
        <p:nvSpPr>
          <p:cNvPr id="61455" name="Line 16"/>
          <p:cNvSpPr/>
          <p:nvPr/>
        </p:nvSpPr>
        <p:spPr>
          <a:xfrm flipV="1">
            <a:off x="6278563" y="2795588"/>
            <a:ext cx="815975" cy="282575"/>
          </a:xfrm>
          <a:prstGeom prst="line">
            <a:avLst/>
          </a:prstGeom>
          <a:ln w="19050" cap="flat" cmpd="sng">
            <a:solidFill>
              <a:schemeClr val="tx2"/>
            </a:solidFill>
            <a:prstDash val="solid"/>
            <a:headEnd type="none" w="med" len="med"/>
            <a:tailEnd type="none" w="med" len="med"/>
          </a:ln>
        </p:spPr>
      </p:sp>
      <p:sp>
        <p:nvSpPr>
          <p:cNvPr id="61456" name="Freeform 17"/>
          <p:cNvSpPr/>
          <p:nvPr/>
        </p:nvSpPr>
        <p:spPr>
          <a:xfrm>
            <a:off x="5908675" y="2438400"/>
            <a:ext cx="201613" cy="738188"/>
          </a:xfrm>
          <a:custGeom>
            <a:avLst/>
            <a:gdLst>
              <a:gd name="txL" fmla="*/ 0 w 237"/>
              <a:gd name="txT" fmla="*/ 0 h 830"/>
              <a:gd name="txR" fmla="*/ 237 w 237"/>
              <a:gd name="txB" fmla="*/ 830 h 830"/>
            </a:gdLst>
            <a:ahLst/>
            <a:cxnLst>
              <a:cxn ang="0">
                <a:pos x="81666" y="0"/>
              </a:cxn>
              <a:cxn ang="0">
                <a:pos x="13611" y="71151"/>
              </a:cxn>
              <a:cxn ang="0">
                <a:pos x="90173" y="337966"/>
              </a:cxn>
              <a:cxn ang="0">
                <a:pos x="98680" y="400222"/>
              </a:cxn>
              <a:cxn ang="0">
                <a:pos x="132707" y="453585"/>
              </a:cxn>
              <a:cxn ang="0">
                <a:pos x="64652" y="738188"/>
              </a:cxn>
            </a:cxnLst>
            <a:rect l="txL" t="txT" r="txR" b="txB"/>
            <a:pathLst>
              <a:path w="237" h="830">
                <a:moveTo>
                  <a:pt x="96" y="0"/>
                </a:moveTo>
                <a:cubicBezTo>
                  <a:pt x="22" y="15"/>
                  <a:pt x="48" y="16"/>
                  <a:pt x="16" y="80"/>
                </a:cubicBezTo>
                <a:cubicBezTo>
                  <a:pt x="28" y="210"/>
                  <a:pt x="0" y="310"/>
                  <a:pt x="106" y="380"/>
                </a:cubicBezTo>
                <a:cubicBezTo>
                  <a:pt x="109" y="403"/>
                  <a:pt x="108" y="428"/>
                  <a:pt x="116" y="450"/>
                </a:cubicBezTo>
                <a:cubicBezTo>
                  <a:pt x="125" y="472"/>
                  <a:pt x="156" y="510"/>
                  <a:pt x="156" y="510"/>
                </a:cubicBezTo>
                <a:cubicBezTo>
                  <a:pt x="152" y="640"/>
                  <a:pt x="237" y="830"/>
                  <a:pt x="76" y="830"/>
                </a:cubicBezTo>
              </a:path>
            </a:pathLst>
          </a:custGeom>
          <a:noFill/>
          <a:ln w="19050" cap="flat" cmpd="sng">
            <a:solidFill>
              <a:schemeClr val="tx2"/>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1457" name="Freeform 18"/>
          <p:cNvSpPr/>
          <p:nvPr/>
        </p:nvSpPr>
        <p:spPr>
          <a:xfrm>
            <a:off x="6194425" y="2517775"/>
            <a:ext cx="155575" cy="560388"/>
          </a:xfrm>
          <a:custGeom>
            <a:avLst/>
            <a:gdLst>
              <a:gd name="txL" fmla="*/ 0 w 183"/>
              <a:gd name="txT" fmla="*/ 0 h 630"/>
              <a:gd name="txR" fmla="*/ 183 w 183"/>
              <a:gd name="txB" fmla="*/ 630 h 630"/>
            </a:gdLst>
            <a:ahLst/>
            <a:cxnLst>
              <a:cxn ang="0">
                <a:pos x="85014" y="0"/>
              </a:cxn>
              <a:cxn ang="0">
                <a:pos x="25504" y="88950"/>
              </a:cxn>
              <a:cxn ang="0">
                <a:pos x="8501" y="142321"/>
              </a:cxn>
              <a:cxn ang="0">
                <a:pos x="0" y="169006"/>
              </a:cxn>
              <a:cxn ang="0">
                <a:pos x="76512" y="302432"/>
              </a:cxn>
              <a:cxn ang="0">
                <a:pos x="85014" y="329117"/>
              </a:cxn>
              <a:cxn ang="0">
                <a:pos x="136022" y="382487"/>
              </a:cxn>
              <a:cxn ang="0">
                <a:pos x="144523" y="418067"/>
              </a:cxn>
              <a:cxn ang="0">
                <a:pos x="153025" y="444752"/>
              </a:cxn>
              <a:cxn ang="0">
                <a:pos x="119019" y="498123"/>
              </a:cxn>
              <a:cxn ang="0">
                <a:pos x="85014" y="560388"/>
              </a:cxn>
            </a:cxnLst>
            <a:rect l="txL" t="txT" r="txR" b="txB"/>
            <a:pathLst>
              <a:path w="183" h="630">
                <a:moveTo>
                  <a:pt x="100" y="0"/>
                </a:moveTo>
                <a:cubicBezTo>
                  <a:pt x="82" y="53"/>
                  <a:pt x="85" y="82"/>
                  <a:pt x="30" y="100"/>
                </a:cubicBezTo>
                <a:cubicBezTo>
                  <a:pt x="23" y="120"/>
                  <a:pt x="17" y="140"/>
                  <a:pt x="10" y="160"/>
                </a:cubicBezTo>
                <a:cubicBezTo>
                  <a:pt x="7" y="170"/>
                  <a:pt x="0" y="190"/>
                  <a:pt x="0" y="190"/>
                </a:cubicBezTo>
                <a:cubicBezTo>
                  <a:pt x="12" y="275"/>
                  <a:pt x="19" y="293"/>
                  <a:pt x="90" y="340"/>
                </a:cubicBezTo>
                <a:cubicBezTo>
                  <a:pt x="93" y="350"/>
                  <a:pt x="94" y="362"/>
                  <a:pt x="100" y="370"/>
                </a:cubicBezTo>
                <a:cubicBezTo>
                  <a:pt x="117" y="392"/>
                  <a:pt x="160" y="430"/>
                  <a:pt x="160" y="430"/>
                </a:cubicBezTo>
                <a:cubicBezTo>
                  <a:pt x="163" y="443"/>
                  <a:pt x="166" y="457"/>
                  <a:pt x="170" y="470"/>
                </a:cubicBezTo>
                <a:cubicBezTo>
                  <a:pt x="173" y="480"/>
                  <a:pt x="183" y="490"/>
                  <a:pt x="180" y="500"/>
                </a:cubicBezTo>
                <a:cubicBezTo>
                  <a:pt x="172" y="523"/>
                  <a:pt x="140" y="560"/>
                  <a:pt x="140" y="560"/>
                </a:cubicBezTo>
                <a:cubicBezTo>
                  <a:pt x="132" y="593"/>
                  <a:pt x="138" y="630"/>
                  <a:pt x="100" y="630"/>
                </a:cubicBezTo>
              </a:path>
            </a:pathLst>
          </a:custGeom>
          <a:noFill/>
          <a:ln w="19050" cap="flat" cmpd="sng">
            <a:solidFill>
              <a:schemeClr val="tx2"/>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61458" name="Text Box 19"/>
          <p:cNvSpPr txBox="1"/>
          <p:nvPr/>
        </p:nvSpPr>
        <p:spPr>
          <a:xfrm>
            <a:off x="5259388" y="2528888"/>
            <a:ext cx="596900" cy="657225"/>
          </a:xfrm>
          <a:prstGeom prst="rect">
            <a:avLst/>
          </a:prstGeom>
          <a:noFill/>
          <a:ln w="19050">
            <a:noFill/>
          </a:ln>
        </p:spPr>
        <p:txBody>
          <a:bodyPr lIns="0" tIns="0" rIns="0" bIns="0"/>
          <a:lstStyle/>
          <a:p>
            <a:pPr algn="just" eaLnBrk="0" hangingPunct="0"/>
            <a:endParaRPr lang="zh-CN" altLang="en-US" sz="2000" dirty="0">
              <a:latin typeface="Arial" panose="020B0604020202020204" pitchFamily="34" charset="0"/>
              <a:ea typeface="黑体" panose="02010609060101010101" pitchFamily="49" charset="-122"/>
            </a:endParaRPr>
          </a:p>
        </p:txBody>
      </p:sp>
      <p:sp>
        <p:nvSpPr>
          <p:cNvPr id="61459" name="Line 20"/>
          <p:cNvSpPr/>
          <p:nvPr/>
        </p:nvSpPr>
        <p:spPr>
          <a:xfrm>
            <a:off x="4643438" y="2405063"/>
            <a:ext cx="530225" cy="0"/>
          </a:xfrm>
          <a:prstGeom prst="line">
            <a:avLst/>
          </a:prstGeom>
          <a:ln w="19050" cap="flat" cmpd="sng">
            <a:solidFill>
              <a:schemeClr val="tx2"/>
            </a:solidFill>
            <a:prstDash val="solid"/>
            <a:headEnd type="none" w="med" len="med"/>
            <a:tailEnd type="none" w="med" len="med"/>
          </a:ln>
        </p:spPr>
      </p:sp>
      <p:sp>
        <p:nvSpPr>
          <p:cNvPr id="61460" name="Line 21"/>
          <p:cNvSpPr/>
          <p:nvPr/>
        </p:nvSpPr>
        <p:spPr>
          <a:xfrm>
            <a:off x="5038725" y="3186113"/>
            <a:ext cx="134938" cy="0"/>
          </a:xfrm>
          <a:prstGeom prst="line">
            <a:avLst/>
          </a:prstGeom>
          <a:ln w="19050" cap="flat" cmpd="sng">
            <a:solidFill>
              <a:schemeClr val="tx2"/>
            </a:solidFill>
            <a:prstDash val="solid"/>
            <a:headEnd type="none" w="med" len="med"/>
            <a:tailEnd type="none" w="med" len="med"/>
          </a:ln>
        </p:spPr>
      </p:sp>
      <p:sp>
        <p:nvSpPr>
          <p:cNvPr id="61461" name="Line 22"/>
          <p:cNvSpPr/>
          <p:nvPr/>
        </p:nvSpPr>
        <p:spPr>
          <a:xfrm>
            <a:off x="7094538" y="2795588"/>
            <a:ext cx="287337" cy="0"/>
          </a:xfrm>
          <a:prstGeom prst="line">
            <a:avLst/>
          </a:prstGeom>
          <a:ln w="19050" cap="flat" cmpd="sng">
            <a:solidFill>
              <a:schemeClr val="tx2"/>
            </a:solidFill>
            <a:prstDash val="solid"/>
            <a:headEnd type="none" w="med" len="med"/>
            <a:tailEnd type="none" w="med" len="med"/>
          </a:ln>
        </p:spPr>
      </p:sp>
      <p:sp>
        <p:nvSpPr>
          <p:cNvPr id="61462" name="Text Box 25"/>
          <p:cNvSpPr txBox="1"/>
          <p:nvPr/>
        </p:nvSpPr>
        <p:spPr>
          <a:xfrm>
            <a:off x="5216525" y="2279650"/>
            <a:ext cx="255588" cy="301625"/>
          </a:xfrm>
          <a:prstGeom prst="rect">
            <a:avLst/>
          </a:prstGeom>
          <a:noFill/>
          <a:ln w="19050">
            <a:noFill/>
          </a:ln>
        </p:spPr>
        <p:txBody>
          <a:bodyPr lIns="0" tIns="0" rIns="0" bIns="0"/>
          <a:lstStyle/>
          <a:p>
            <a:pPr algn="just" eaLnBrk="0" hangingPunct="0"/>
            <a:r>
              <a:rPr lang="zh-CN" altLang="en-US" dirty="0">
                <a:latin typeface="黑体" panose="02010609060101010101" pitchFamily="49" charset="-122"/>
                <a:ea typeface="黑体" panose="02010609060101010101" pitchFamily="49" charset="-122"/>
              </a:rPr>
              <a:t>－</a:t>
            </a:r>
            <a:endParaRPr lang="zh-CN" altLang="en-US" dirty="0">
              <a:latin typeface="Arial" panose="020B0604020202020204" pitchFamily="34" charset="0"/>
              <a:ea typeface="黑体" panose="02010609060101010101" pitchFamily="49" charset="-122"/>
            </a:endParaRPr>
          </a:p>
        </p:txBody>
      </p:sp>
      <p:sp>
        <p:nvSpPr>
          <p:cNvPr id="61463" name="Text Box 26"/>
          <p:cNvSpPr txBox="1"/>
          <p:nvPr/>
        </p:nvSpPr>
        <p:spPr>
          <a:xfrm>
            <a:off x="5226050" y="3078163"/>
            <a:ext cx="254000" cy="285750"/>
          </a:xfrm>
          <a:prstGeom prst="rect">
            <a:avLst/>
          </a:prstGeom>
          <a:noFill/>
          <a:ln w="19050">
            <a:noFill/>
          </a:ln>
        </p:spPr>
        <p:txBody>
          <a:bodyPr lIns="0" tIns="0" rIns="0" bIns="0"/>
          <a:lstStyle/>
          <a:p>
            <a:pPr algn="just" eaLnBrk="0" hangingPunct="0"/>
            <a:r>
              <a:rPr lang="zh-CN" altLang="en-US" dirty="0">
                <a:latin typeface="黑体" panose="02010609060101010101" pitchFamily="49" charset="-122"/>
                <a:ea typeface="黑体" panose="02010609060101010101" pitchFamily="49" charset="-122"/>
              </a:rPr>
              <a:t>＋</a:t>
            </a:r>
            <a:endParaRPr lang="zh-CN" altLang="en-US" dirty="0">
              <a:latin typeface="Arial" panose="020B0604020202020204" pitchFamily="34" charset="0"/>
              <a:ea typeface="黑体" panose="02010609060101010101" pitchFamily="49" charset="-122"/>
            </a:endParaRPr>
          </a:p>
        </p:txBody>
      </p:sp>
      <p:sp>
        <p:nvSpPr>
          <p:cNvPr id="61464" name="Text Box 27"/>
          <p:cNvSpPr txBox="1"/>
          <p:nvPr/>
        </p:nvSpPr>
        <p:spPr>
          <a:xfrm>
            <a:off x="2682875" y="2535238"/>
            <a:ext cx="736600" cy="317500"/>
          </a:xfrm>
          <a:prstGeom prst="rect">
            <a:avLst/>
          </a:prstGeom>
          <a:noFill/>
          <a:ln w="19050">
            <a:noFill/>
          </a:ln>
        </p:spPr>
        <p:txBody>
          <a:bodyPr lIns="0" tIns="0" rIns="0" bIns="0"/>
          <a:lstStyle/>
          <a:p>
            <a:pPr algn="just" eaLnBrk="0" hangingPunct="0"/>
            <a:r>
              <a:rPr lang="zh-CN" altLang="en-US" sz="2000" dirty="0">
                <a:solidFill>
                  <a:srgbClr val="008000"/>
                </a:solidFill>
                <a:latin typeface="Arial" panose="020B0604020202020204" pitchFamily="34" charset="0"/>
                <a:ea typeface="黑体" panose="02010609060101010101" pitchFamily="49" charset="-122"/>
              </a:rPr>
              <a:t>235</a:t>
            </a:r>
            <a:r>
              <a:rPr lang="en-US" altLang="zh-CN" sz="2000" dirty="0">
                <a:solidFill>
                  <a:srgbClr val="008000"/>
                </a:solidFill>
                <a:latin typeface="Arial" panose="020B0604020202020204" pitchFamily="34" charset="0"/>
                <a:ea typeface="黑体" panose="02010609060101010101" pitchFamily="49" charset="-122"/>
              </a:rPr>
              <a:t>L</a:t>
            </a:r>
          </a:p>
        </p:txBody>
      </p:sp>
      <p:sp>
        <p:nvSpPr>
          <p:cNvPr id="61465" name="Rectangle 28"/>
          <p:cNvSpPr/>
          <p:nvPr/>
        </p:nvSpPr>
        <p:spPr>
          <a:xfrm>
            <a:off x="4316413" y="2352675"/>
            <a:ext cx="306387" cy="104775"/>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66" name="Rectangle 29"/>
          <p:cNvSpPr/>
          <p:nvPr/>
        </p:nvSpPr>
        <p:spPr>
          <a:xfrm>
            <a:off x="5132388" y="1855788"/>
            <a:ext cx="307975" cy="106362"/>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67" name="Line 31"/>
          <p:cNvSpPr/>
          <p:nvPr/>
        </p:nvSpPr>
        <p:spPr>
          <a:xfrm flipH="1">
            <a:off x="4040188" y="2405063"/>
            <a:ext cx="276225" cy="0"/>
          </a:xfrm>
          <a:prstGeom prst="line">
            <a:avLst/>
          </a:prstGeom>
          <a:ln w="19050" cap="flat" cmpd="sng">
            <a:solidFill>
              <a:schemeClr val="tx2"/>
            </a:solidFill>
            <a:prstDash val="solid"/>
            <a:headEnd type="none" w="med" len="med"/>
            <a:tailEnd type="none" w="med" len="med"/>
          </a:ln>
        </p:spPr>
      </p:sp>
      <p:sp>
        <p:nvSpPr>
          <p:cNvPr id="61468" name="Line 32"/>
          <p:cNvSpPr/>
          <p:nvPr/>
        </p:nvSpPr>
        <p:spPr>
          <a:xfrm flipH="1" flipV="1">
            <a:off x="4067175" y="1909763"/>
            <a:ext cx="265113" cy="0"/>
          </a:xfrm>
          <a:prstGeom prst="line">
            <a:avLst/>
          </a:prstGeom>
          <a:ln w="19050" cap="flat" cmpd="sng">
            <a:solidFill>
              <a:schemeClr val="tx2"/>
            </a:solidFill>
            <a:prstDash val="solid"/>
            <a:headEnd type="none" w="med" len="med"/>
            <a:tailEnd type="none" w="med" len="med"/>
          </a:ln>
        </p:spPr>
      </p:sp>
      <p:sp>
        <p:nvSpPr>
          <p:cNvPr id="61469" name="Line 33"/>
          <p:cNvSpPr/>
          <p:nvPr/>
        </p:nvSpPr>
        <p:spPr>
          <a:xfrm flipV="1">
            <a:off x="4068763" y="1909763"/>
            <a:ext cx="0" cy="495300"/>
          </a:xfrm>
          <a:prstGeom prst="line">
            <a:avLst/>
          </a:prstGeom>
          <a:ln w="19050" cap="flat" cmpd="sng">
            <a:solidFill>
              <a:schemeClr val="tx2"/>
            </a:solidFill>
            <a:prstDash val="solid"/>
            <a:headEnd type="none" w="med" len="med"/>
            <a:tailEnd type="none" w="med" len="med"/>
          </a:ln>
        </p:spPr>
      </p:sp>
      <p:sp>
        <p:nvSpPr>
          <p:cNvPr id="61470" name="Line 34"/>
          <p:cNvSpPr/>
          <p:nvPr/>
        </p:nvSpPr>
        <p:spPr>
          <a:xfrm flipV="1">
            <a:off x="4878388" y="1909763"/>
            <a:ext cx="0" cy="495300"/>
          </a:xfrm>
          <a:prstGeom prst="line">
            <a:avLst/>
          </a:prstGeom>
          <a:ln w="19050" cap="flat" cmpd="sng">
            <a:solidFill>
              <a:schemeClr val="tx2"/>
            </a:solidFill>
            <a:prstDash val="solid"/>
            <a:headEnd type="none" w="med" len="med"/>
            <a:tailEnd type="none" w="med" len="med"/>
          </a:ln>
        </p:spPr>
      </p:sp>
      <p:sp>
        <p:nvSpPr>
          <p:cNvPr id="61471" name="Line 35"/>
          <p:cNvSpPr/>
          <p:nvPr/>
        </p:nvSpPr>
        <p:spPr>
          <a:xfrm>
            <a:off x="4622800" y="1909763"/>
            <a:ext cx="509588" cy="0"/>
          </a:xfrm>
          <a:prstGeom prst="line">
            <a:avLst/>
          </a:prstGeom>
          <a:ln w="19050" cap="flat" cmpd="sng">
            <a:solidFill>
              <a:schemeClr val="tx2"/>
            </a:solidFill>
            <a:prstDash val="solid"/>
            <a:headEnd type="none" w="med" len="med"/>
            <a:tailEnd type="none" w="med" len="med"/>
          </a:ln>
        </p:spPr>
      </p:sp>
      <p:sp>
        <p:nvSpPr>
          <p:cNvPr id="61472" name="Line 36"/>
          <p:cNvSpPr/>
          <p:nvPr/>
        </p:nvSpPr>
        <p:spPr>
          <a:xfrm>
            <a:off x="5694363" y="1914525"/>
            <a:ext cx="0" cy="407988"/>
          </a:xfrm>
          <a:prstGeom prst="line">
            <a:avLst/>
          </a:prstGeom>
          <a:ln w="19050" cap="flat" cmpd="sng">
            <a:solidFill>
              <a:schemeClr val="tx2"/>
            </a:solidFill>
            <a:prstDash val="solid"/>
            <a:headEnd type="none" w="med" len="med"/>
            <a:tailEnd type="none" w="med" len="med"/>
          </a:ln>
        </p:spPr>
      </p:sp>
      <p:sp>
        <p:nvSpPr>
          <p:cNvPr id="61473" name="Rectangle 38"/>
          <p:cNvSpPr/>
          <p:nvPr/>
        </p:nvSpPr>
        <p:spPr>
          <a:xfrm rot="5400000">
            <a:off x="3473450" y="3387725"/>
            <a:ext cx="320675" cy="103188"/>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74" name="Rectangle 39"/>
          <p:cNvSpPr/>
          <p:nvPr/>
        </p:nvSpPr>
        <p:spPr>
          <a:xfrm rot="5400000">
            <a:off x="3476625" y="2732088"/>
            <a:ext cx="319088" cy="103187"/>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75" name="Line 40"/>
          <p:cNvSpPr/>
          <p:nvPr/>
        </p:nvSpPr>
        <p:spPr>
          <a:xfrm flipH="1">
            <a:off x="3270250" y="2409825"/>
            <a:ext cx="825500" cy="0"/>
          </a:xfrm>
          <a:prstGeom prst="line">
            <a:avLst/>
          </a:prstGeom>
          <a:ln w="19050" cap="flat" cmpd="sng">
            <a:solidFill>
              <a:schemeClr val="tx2"/>
            </a:solidFill>
            <a:prstDash val="solid"/>
            <a:headEnd type="none" w="med" len="med"/>
            <a:tailEnd type="none" w="med" len="med"/>
          </a:ln>
        </p:spPr>
      </p:sp>
      <p:sp>
        <p:nvSpPr>
          <p:cNvPr id="61476" name="Line 41"/>
          <p:cNvSpPr/>
          <p:nvPr/>
        </p:nvSpPr>
        <p:spPr>
          <a:xfrm rot="5400000" flipH="1">
            <a:off x="3487738" y="2465388"/>
            <a:ext cx="290512" cy="0"/>
          </a:xfrm>
          <a:prstGeom prst="line">
            <a:avLst/>
          </a:prstGeom>
          <a:ln w="19050" cap="flat" cmpd="sng">
            <a:solidFill>
              <a:schemeClr val="tx2"/>
            </a:solidFill>
            <a:prstDash val="solid"/>
            <a:headEnd type="none" w="med" len="med"/>
            <a:tailEnd type="none" w="med" len="med"/>
          </a:ln>
        </p:spPr>
      </p:sp>
      <p:sp>
        <p:nvSpPr>
          <p:cNvPr id="61477" name="Line 42"/>
          <p:cNvSpPr/>
          <p:nvPr/>
        </p:nvSpPr>
        <p:spPr>
          <a:xfrm>
            <a:off x="4068763" y="2405063"/>
            <a:ext cx="0" cy="1811337"/>
          </a:xfrm>
          <a:prstGeom prst="line">
            <a:avLst/>
          </a:prstGeom>
          <a:ln w="19050" cap="flat" cmpd="sng">
            <a:solidFill>
              <a:schemeClr val="tx2"/>
            </a:solidFill>
            <a:prstDash val="solid"/>
            <a:headEnd type="none" w="med" len="med"/>
            <a:tailEnd type="none" w="med" len="med"/>
          </a:ln>
        </p:spPr>
      </p:sp>
      <p:sp>
        <p:nvSpPr>
          <p:cNvPr id="61478" name="Line 43"/>
          <p:cNvSpPr/>
          <p:nvPr/>
        </p:nvSpPr>
        <p:spPr>
          <a:xfrm>
            <a:off x="3635375" y="2943225"/>
            <a:ext cx="0" cy="339725"/>
          </a:xfrm>
          <a:prstGeom prst="line">
            <a:avLst/>
          </a:prstGeom>
          <a:ln w="19050" cap="flat" cmpd="sng">
            <a:solidFill>
              <a:schemeClr val="tx2"/>
            </a:solidFill>
            <a:prstDash val="solid"/>
            <a:headEnd type="none" w="med" len="med"/>
            <a:tailEnd type="none" w="med" len="med"/>
          </a:ln>
        </p:spPr>
      </p:sp>
      <p:sp>
        <p:nvSpPr>
          <p:cNvPr id="61479" name="Line 44"/>
          <p:cNvSpPr/>
          <p:nvPr/>
        </p:nvSpPr>
        <p:spPr>
          <a:xfrm flipH="1">
            <a:off x="3094038" y="3154363"/>
            <a:ext cx="541337" cy="0"/>
          </a:xfrm>
          <a:prstGeom prst="line">
            <a:avLst/>
          </a:prstGeom>
          <a:ln w="19050" cap="flat" cmpd="sng">
            <a:solidFill>
              <a:schemeClr val="tx2"/>
            </a:solidFill>
            <a:prstDash val="solid"/>
            <a:headEnd type="none" w="med" len="med"/>
            <a:tailEnd type="none" w="med" len="med"/>
          </a:ln>
        </p:spPr>
      </p:sp>
      <p:sp>
        <p:nvSpPr>
          <p:cNvPr id="61480" name="Line 45"/>
          <p:cNvSpPr/>
          <p:nvPr/>
        </p:nvSpPr>
        <p:spPr>
          <a:xfrm>
            <a:off x="2362200" y="2616200"/>
            <a:ext cx="0" cy="274638"/>
          </a:xfrm>
          <a:prstGeom prst="line">
            <a:avLst/>
          </a:prstGeom>
          <a:ln w="19050" cap="flat" cmpd="sng">
            <a:solidFill>
              <a:schemeClr val="tx2"/>
            </a:solidFill>
            <a:prstDash val="solid"/>
            <a:headEnd type="none" w="med" len="med"/>
            <a:tailEnd type="none" w="med" len="med"/>
          </a:ln>
        </p:spPr>
      </p:sp>
      <p:sp>
        <p:nvSpPr>
          <p:cNvPr id="61481" name="Line 46"/>
          <p:cNvSpPr/>
          <p:nvPr/>
        </p:nvSpPr>
        <p:spPr>
          <a:xfrm>
            <a:off x="2106613" y="2144713"/>
            <a:ext cx="0" cy="976312"/>
          </a:xfrm>
          <a:prstGeom prst="line">
            <a:avLst/>
          </a:prstGeom>
          <a:ln w="19050" cap="flat" cmpd="sng">
            <a:solidFill>
              <a:schemeClr val="tx2"/>
            </a:solidFill>
            <a:prstDash val="solid"/>
            <a:headEnd type="none" w="med" len="med"/>
            <a:tailEnd type="none" w="med" len="med"/>
          </a:ln>
        </p:spPr>
      </p:sp>
      <p:sp>
        <p:nvSpPr>
          <p:cNvPr id="61482" name="Line 47"/>
          <p:cNvSpPr/>
          <p:nvPr/>
        </p:nvSpPr>
        <p:spPr>
          <a:xfrm flipH="1">
            <a:off x="2106613" y="3154363"/>
            <a:ext cx="679450" cy="0"/>
          </a:xfrm>
          <a:prstGeom prst="line">
            <a:avLst/>
          </a:prstGeom>
          <a:ln w="19050" cap="flat" cmpd="sng">
            <a:solidFill>
              <a:schemeClr val="tx2"/>
            </a:solidFill>
            <a:prstDash val="solid"/>
            <a:headEnd type="none" w="med" len="med"/>
            <a:tailEnd type="none" w="med" len="med"/>
          </a:ln>
        </p:spPr>
      </p:sp>
      <p:sp>
        <p:nvSpPr>
          <p:cNvPr id="61483" name="Line 48"/>
          <p:cNvSpPr/>
          <p:nvPr/>
        </p:nvSpPr>
        <p:spPr>
          <a:xfrm flipV="1">
            <a:off x="3635375" y="1600200"/>
            <a:ext cx="4763" cy="873125"/>
          </a:xfrm>
          <a:prstGeom prst="line">
            <a:avLst/>
          </a:prstGeom>
          <a:ln w="19050" cap="flat" cmpd="sng">
            <a:solidFill>
              <a:schemeClr val="tx2"/>
            </a:solidFill>
            <a:prstDash val="solid"/>
            <a:headEnd type="none" w="med" len="med"/>
            <a:tailEnd type="none" w="med" len="med"/>
          </a:ln>
        </p:spPr>
      </p:sp>
      <p:sp>
        <p:nvSpPr>
          <p:cNvPr id="61484" name="Line 49"/>
          <p:cNvSpPr/>
          <p:nvPr/>
        </p:nvSpPr>
        <p:spPr>
          <a:xfrm flipV="1">
            <a:off x="2106613" y="1595438"/>
            <a:ext cx="0" cy="757237"/>
          </a:xfrm>
          <a:prstGeom prst="line">
            <a:avLst/>
          </a:prstGeom>
          <a:ln w="19050" cap="flat" cmpd="sng">
            <a:solidFill>
              <a:schemeClr val="tx2"/>
            </a:solidFill>
            <a:prstDash val="solid"/>
            <a:headEnd type="none" w="med" len="med"/>
            <a:tailEnd type="none" w="med" len="med"/>
          </a:ln>
        </p:spPr>
      </p:sp>
      <p:sp>
        <p:nvSpPr>
          <p:cNvPr id="61485" name="Line 50"/>
          <p:cNvSpPr/>
          <p:nvPr/>
        </p:nvSpPr>
        <p:spPr>
          <a:xfrm>
            <a:off x="3635375" y="3602038"/>
            <a:ext cx="0" cy="165100"/>
          </a:xfrm>
          <a:prstGeom prst="line">
            <a:avLst/>
          </a:prstGeom>
          <a:ln w="19050" cap="flat" cmpd="sng">
            <a:solidFill>
              <a:schemeClr val="tx2"/>
            </a:solidFill>
            <a:prstDash val="solid"/>
            <a:headEnd type="none" w="med" len="med"/>
            <a:tailEnd type="none" w="med" len="med"/>
          </a:ln>
        </p:spPr>
      </p:sp>
      <p:sp>
        <p:nvSpPr>
          <p:cNvPr id="61486" name="Line 51"/>
          <p:cNvSpPr/>
          <p:nvPr/>
        </p:nvSpPr>
        <p:spPr>
          <a:xfrm flipH="1">
            <a:off x="4878388" y="3186113"/>
            <a:ext cx="295275" cy="0"/>
          </a:xfrm>
          <a:prstGeom prst="line">
            <a:avLst/>
          </a:prstGeom>
          <a:ln w="19050" cap="flat" cmpd="sng">
            <a:solidFill>
              <a:schemeClr val="tx2"/>
            </a:solidFill>
            <a:prstDash val="solid"/>
            <a:headEnd type="none" w="med" len="med"/>
            <a:tailEnd type="none" w="med" len="med"/>
          </a:ln>
        </p:spPr>
      </p:sp>
      <p:sp>
        <p:nvSpPr>
          <p:cNvPr id="61487" name="Line 52"/>
          <p:cNvSpPr/>
          <p:nvPr/>
        </p:nvSpPr>
        <p:spPr>
          <a:xfrm>
            <a:off x="4878388" y="3186113"/>
            <a:ext cx="0" cy="611187"/>
          </a:xfrm>
          <a:prstGeom prst="line">
            <a:avLst/>
          </a:prstGeom>
          <a:ln w="19050" cap="flat" cmpd="sng">
            <a:solidFill>
              <a:schemeClr val="tx2"/>
            </a:solidFill>
            <a:prstDash val="solid"/>
            <a:headEnd type="none" w="med" len="med"/>
            <a:tailEnd type="none" w="med" len="med"/>
          </a:ln>
        </p:spPr>
      </p:sp>
      <p:sp>
        <p:nvSpPr>
          <p:cNvPr id="61488" name="Rectangle 53"/>
          <p:cNvSpPr/>
          <p:nvPr/>
        </p:nvSpPr>
        <p:spPr>
          <a:xfrm rot="5400000">
            <a:off x="5187950" y="3744913"/>
            <a:ext cx="319088" cy="101600"/>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89" name="Line 54"/>
          <p:cNvSpPr/>
          <p:nvPr/>
        </p:nvSpPr>
        <p:spPr>
          <a:xfrm>
            <a:off x="3768725" y="4135438"/>
            <a:ext cx="1581150" cy="0"/>
          </a:xfrm>
          <a:prstGeom prst="line">
            <a:avLst/>
          </a:prstGeom>
          <a:ln w="19050" cap="flat" cmpd="sng">
            <a:solidFill>
              <a:schemeClr val="tx2"/>
            </a:solidFill>
            <a:prstDash val="solid"/>
            <a:headEnd type="none" w="med" len="med"/>
            <a:tailEnd type="none" w="med" len="med"/>
          </a:ln>
        </p:spPr>
      </p:sp>
      <p:sp>
        <p:nvSpPr>
          <p:cNvPr id="61490" name="Line 55"/>
          <p:cNvSpPr/>
          <p:nvPr/>
        </p:nvSpPr>
        <p:spPr>
          <a:xfrm>
            <a:off x="3760788" y="5432425"/>
            <a:ext cx="2155825" cy="0"/>
          </a:xfrm>
          <a:prstGeom prst="line">
            <a:avLst/>
          </a:prstGeom>
          <a:ln w="19050" cap="flat" cmpd="sng">
            <a:solidFill>
              <a:schemeClr val="tx2"/>
            </a:solidFill>
            <a:prstDash val="solid"/>
            <a:headEnd type="none" w="med" len="med"/>
            <a:tailEnd type="none" w="med" len="med"/>
          </a:ln>
        </p:spPr>
      </p:sp>
      <p:sp>
        <p:nvSpPr>
          <p:cNvPr id="61491" name="Rectangle 56"/>
          <p:cNvSpPr/>
          <p:nvPr/>
        </p:nvSpPr>
        <p:spPr>
          <a:xfrm rot="5400000">
            <a:off x="1941513" y="5022850"/>
            <a:ext cx="320675" cy="103188"/>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92" name="Line 57"/>
          <p:cNvSpPr/>
          <p:nvPr/>
        </p:nvSpPr>
        <p:spPr>
          <a:xfrm>
            <a:off x="4060825" y="4149725"/>
            <a:ext cx="0" cy="658813"/>
          </a:xfrm>
          <a:prstGeom prst="line">
            <a:avLst/>
          </a:prstGeom>
          <a:ln w="19050" cap="flat" cmpd="sng">
            <a:solidFill>
              <a:schemeClr val="tx2"/>
            </a:solidFill>
            <a:prstDash val="solid"/>
            <a:headEnd type="none" w="med" len="med"/>
            <a:tailEnd type="none" w="med" len="med"/>
          </a:ln>
        </p:spPr>
      </p:sp>
      <p:sp>
        <p:nvSpPr>
          <p:cNvPr id="61493" name="Rectangle 58"/>
          <p:cNvSpPr/>
          <p:nvPr/>
        </p:nvSpPr>
        <p:spPr>
          <a:xfrm rot="5400000">
            <a:off x="5765800" y="3725863"/>
            <a:ext cx="319088" cy="101600"/>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94" name="Rectangle 59"/>
          <p:cNvSpPr/>
          <p:nvPr/>
        </p:nvSpPr>
        <p:spPr>
          <a:xfrm rot="2793602">
            <a:off x="2665413" y="4351338"/>
            <a:ext cx="904875" cy="860425"/>
          </a:xfrm>
          <a:prstGeom prst="rect">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95" name="Line 60"/>
          <p:cNvSpPr/>
          <p:nvPr/>
        </p:nvSpPr>
        <p:spPr>
          <a:xfrm rot="2793602">
            <a:off x="2801938" y="4398963"/>
            <a:ext cx="188912" cy="0"/>
          </a:xfrm>
          <a:prstGeom prst="line">
            <a:avLst/>
          </a:prstGeom>
          <a:ln w="19050" cap="flat" cmpd="sng">
            <a:solidFill>
              <a:schemeClr val="tx2"/>
            </a:solidFill>
            <a:prstDash val="solid"/>
            <a:headEnd type="none" w="med" len="med"/>
            <a:tailEnd type="none" w="med" len="med"/>
          </a:ln>
        </p:spPr>
      </p:sp>
      <p:sp>
        <p:nvSpPr>
          <p:cNvPr id="61496" name="AutoShape 61"/>
          <p:cNvSpPr/>
          <p:nvPr/>
        </p:nvSpPr>
        <p:spPr>
          <a:xfrm rot="2793602">
            <a:off x="2754313" y="4354513"/>
            <a:ext cx="139700" cy="152400"/>
          </a:xfrm>
          <a:prstGeom prst="triangle">
            <a:avLst>
              <a:gd name="adj" fmla="val 5063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97" name="Line 62"/>
          <p:cNvSpPr/>
          <p:nvPr/>
        </p:nvSpPr>
        <p:spPr>
          <a:xfrm rot="2793602">
            <a:off x="3394075" y="5057775"/>
            <a:ext cx="193675" cy="0"/>
          </a:xfrm>
          <a:prstGeom prst="line">
            <a:avLst/>
          </a:prstGeom>
          <a:ln w="19050" cap="flat" cmpd="sng">
            <a:solidFill>
              <a:schemeClr val="tx2"/>
            </a:solidFill>
            <a:prstDash val="solid"/>
            <a:headEnd type="none" w="med" len="med"/>
            <a:tailEnd type="none" w="med" len="med"/>
          </a:ln>
        </p:spPr>
      </p:sp>
      <p:sp>
        <p:nvSpPr>
          <p:cNvPr id="61498" name="AutoShape 63"/>
          <p:cNvSpPr/>
          <p:nvPr/>
        </p:nvSpPr>
        <p:spPr>
          <a:xfrm rot="2793602">
            <a:off x="3357563" y="5026025"/>
            <a:ext cx="142875" cy="152400"/>
          </a:xfrm>
          <a:prstGeom prst="triangle">
            <a:avLst>
              <a:gd name="adj" fmla="val 5063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499" name="Line 66"/>
          <p:cNvSpPr/>
          <p:nvPr/>
        </p:nvSpPr>
        <p:spPr>
          <a:xfrm rot="-2606398" flipH="1">
            <a:off x="3271838" y="4421188"/>
            <a:ext cx="179387" cy="0"/>
          </a:xfrm>
          <a:prstGeom prst="line">
            <a:avLst/>
          </a:prstGeom>
          <a:ln w="19050" cap="flat" cmpd="sng">
            <a:solidFill>
              <a:schemeClr val="tx2"/>
            </a:solidFill>
            <a:prstDash val="solid"/>
            <a:headEnd type="none" w="med" len="med"/>
            <a:tailEnd type="none" w="med" len="med"/>
          </a:ln>
        </p:spPr>
      </p:sp>
      <p:sp>
        <p:nvSpPr>
          <p:cNvPr id="61500" name="AutoShape 67"/>
          <p:cNvSpPr/>
          <p:nvPr/>
        </p:nvSpPr>
        <p:spPr>
          <a:xfrm rot="-2606398" flipH="1">
            <a:off x="3354388" y="4395788"/>
            <a:ext cx="133350" cy="160337"/>
          </a:xfrm>
          <a:prstGeom prst="triangle">
            <a:avLst>
              <a:gd name="adj" fmla="val 5063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01" name="Line 70"/>
          <p:cNvSpPr/>
          <p:nvPr/>
        </p:nvSpPr>
        <p:spPr>
          <a:xfrm rot="-2606398" flipH="1">
            <a:off x="2635250" y="5003800"/>
            <a:ext cx="180975" cy="0"/>
          </a:xfrm>
          <a:prstGeom prst="line">
            <a:avLst/>
          </a:prstGeom>
          <a:ln w="19050" cap="flat" cmpd="sng">
            <a:solidFill>
              <a:schemeClr val="tx2"/>
            </a:solidFill>
            <a:prstDash val="solid"/>
            <a:headEnd type="none" w="med" len="med"/>
            <a:tailEnd type="none" w="med" len="med"/>
          </a:ln>
        </p:spPr>
      </p:sp>
      <p:sp>
        <p:nvSpPr>
          <p:cNvPr id="61502" name="AutoShape 71"/>
          <p:cNvSpPr/>
          <p:nvPr/>
        </p:nvSpPr>
        <p:spPr>
          <a:xfrm rot="-2606398" flipH="1">
            <a:off x="2728913" y="4987925"/>
            <a:ext cx="134937" cy="163513"/>
          </a:xfrm>
          <a:prstGeom prst="triangle">
            <a:avLst>
              <a:gd name="adj" fmla="val 5063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03" name="Line 74"/>
          <p:cNvSpPr/>
          <p:nvPr/>
        </p:nvSpPr>
        <p:spPr>
          <a:xfrm>
            <a:off x="3038475" y="4657725"/>
            <a:ext cx="180975" cy="0"/>
          </a:xfrm>
          <a:prstGeom prst="line">
            <a:avLst/>
          </a:prstGeom>
          <a:ln w="19050" cap="flat" cmpd="sng">
            <a:solidFill>
              <a:schemeClr val="tx2"/>
            </a:solidFill>
            <a:prstDash val="solid"/>
            <a:headEnd type="none" w="med" len="med"/>
            <a:tailEnd type="none" w="med" len="med"/>
          </a:ln>
        </p:spPr>
      </p:sp>
      <p:sp>
        <p:nvSpPr>
          <p:cNvPr id="61504" name="AutoShape 75"/>
          <p:cNvSpPr/>
          <p:nvPr/>
        </p:nvSpPr>
        <p:spPr>
          <a:xfrm>
            <a:off x="3054350" y="4659313"/>
            <a:ext cx="136525" cy="160337"/>
          </a:xfrm>
          <a:prstGeom prst="triangle">
            <a:avLst>
              <a:gd name="adj" fmla="val 5063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05" name="Line 76"/>
          <p:cNvSpPr/>
          <p:nvPr/>
        </p:nvSpPr>
        <p:spPr>
          <a:xfrm>
            <a:off x="3122613" y="4135438"/>
            <a:ext cx="0" cy="1277937"/>
          </a:xfrm>
          <a:prstGeom prst="line">
            <a:avLst/>
          </a:prstGeom>
          <a:ln w="19050" cap="flat" cmpd="sng">
            <a:solidFill>
              <a:schemeClr val="tx2"/>
            </a:solidFill>
            <a:prstDash val="solid"/>
            <a:headEnd type="none" w="med" len="med"/>
            <a:tailEnd type="none" w="med" len="med"/>
          </a:ln>
        </p:spPr>
      </p:sp>
      <p:sp>
        <p:nvSpPr>
          <p:cNvPr id="61506" name="Line 77"/>
          <p:cNvSpPr/>
          <p:nvPr/>
        </p:nvSpPr>
        <p:spPr>
          <a:xfrm>
            <a:off x="3049588" y="4657725"/>
            <a:ext cx="0" cy="0"/>
          </a:xfrm>
          <a:prstGeom prst="line">
            <a:avLst/>
          </a:prstGeom>
          <a:ln w="19050" cap="flat" cmpd="sng">
            <a:solidFill>
              <a:schemeClr val="tx2"/>
            </a:solidFill>
            <a:prstDash val="solid"/>
            <a:headEnd type="none" w="med" len="med"/>
            <a:tailEnd type="none" w="med" len="med"/>
          </a:ln>
        </p:spPr>
      </p:sp>
      <p:sp>
        <p:nvSpPr>
          <p:cNvPr id="61507" name="Line 78"/>
          <p:cNvSpPr/>
          <p:nvPr/>
        </p:nvSpPr>
        <p:spPr>
          <a:xfrm>
            <a:off x="3224213" y="4657725"/>
            <a:ext cx="0" cy="26988"/>
          </a:xfrm>
          <a:prstGeom prst="line">
            <a:avLst/>
          </a:prstGeom>
          <a:ln w="19050" cap="flat" cmpd="sng">
            <a:solidFill>
              <a:schemeClr val="tx2"/>
            </a:solidFill>
            <a:prstDash val="solid"/>
            <a:headEnd type="none" w="med" len="med"/>
            <a:tailEnd type="none" w="med" len="med"/>
          </a:ln>
        </p:spPr>
      </p:sp>
      <p:sp>
        <p:nvSpPr>
          <p:cNvPr id="61508" name="Line 79"/>
          <p:cNvSpPr/>
          <p:nvPr/>
        </p:nvSpPr>
        <p:spPr>
          <a:xfrm>
            <a:off x="3224213" y="4657725"/>
            <a:ext cx="0" cy="26988"/>
          </a:xfrm>
          <a:prstGeom prst="line">
            <a:avLst/>
          </a:prstGeom>
          <a:ln w="19050" cap="flat" cmpd="sng">
            <a:solidFill>
              <a:schemeClr val="tx2"/>
            </a:solidFill>
            <a:prstDash val="solid"/>
            <a:headEnd type="none" w="med" len="med"/>
            <a:tailEnd type="none" w="med" len="med"/>
          </a:ln>
        </p:spPr>
      </p:sp>
      <p:sp>
        <p:nvSpPr>
          <p:cNvPr id="61509" name="Line 80"/>
          <p:cNvSpPr/>
          <p:nvPr/>
        </p:nvSpPr>
        <p:spPr>
          <a:xfrm>
            <a:off x="3224213" y="4659313"/>
            <a:ext cx="0" cy="44450"/>
          </a:xfrm>
          <a:prstGeom prst="line">
            <a:avLst/>
          </a:prstGeom>
          <a:ln w="19050" cap="flat" cmpd="sng">
            <a:solidFill>
              <a:schemeClr val="tx2"/>
            </a:solidFill>
            <a:prstDash val="solid"/>
            <a:headEnd type="none" w="med" len="med"/>
            <a:tailEnd type="none" w="med" len="med"/>
          </a:ln>
        </p:spPr>
      </p:sp>
      <p:sp>
        <p:nvSpPr>
          <p:cNvPr id="61510" name="Line 81"/>
          <p:cNvSpPr/>
          <p:nvPr/>
        </p:nvSpPr>
        <p:spPr>
          <a:xfrm flipH="1">
            <a:off x="3733800" y="4808538"/>
            <a:ext cx="334963" cy="0"/>
          </a:xfrm>
          <a:prstGeom prst="line">
            <a:avLst/>
          </a:prstGeom>
          <a:ln w="19050" cap="flat" cmpd="sng">
            <a:solidFill>
              <a:schemeClr val="tx2"/>
            </a:solidFill>
            <a:prstDash val="solid"/>
            <a:headEnd type="none" w="med" len="med"/>
            <a:tailEnd type="none" w="med" len="med"/>
          </a:ln>
        </p:spPr>
      </p:sp>
      <p:sp>
        <p:nvSpPr>
          <p:cNvPr id="61511" name="Line 82"/>
          <p:cNvSpPr/>
          <p:nvPr/>
        </p:nvSpPr>
        <p:spPr>
          <a:xfrm rot="10800000">
            <a:off x="2185988" y="4295775"/>
            <a:ext cx="182562" cy="0"/>
          </a:xfrm>
          <a:prstGeom prst="line">
            <a:avLst/>
          </a:prstGeom>
          <a:ln w="19050" cap="flat" cmpd="sng">
            <a:solidFill>
              <a:schemeClr val="tx2"/>
            </a:solidFill>
            <a:prstDash val="solid"/>
            <a:headEnd type="none" w="med" len="med"/>
            <a:tailEnd type="none" w="med" len="med"/>
          </a:ln>
        </p:spPr>
      </p:sp>
      <p:sp>
        <p:nvSpPr>
          <p:cNvPr id="61512" name="AutoShape 83"/>
          <p:cNvSpPr/>
          <p:nvPr/>
        </p:nvSpPr>
        <p:spPr>
          <a:xfrm rot="10800000">
            <a:off x="2216150" y="4135438"/>
            <a:ext cx="134938" cy="158750"/>
          </a:xfrm>
          <a:prstGeom prst="triangle">
            <a:avLst>
              <a:gd name="adj" fmla="val 5063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13" name="Line 84"/>
          <p:cNvSpPr/>
          <p:nvPr/>
        </p:nvSpPr>
        <p:spPr>
          <a:xfrm flipH="1">
            <a:off x="1833563" y="4125913"/>
            <a:ext cx="182562" cy="0"/>
          </a:xfrm>
          <a:prstGeom prst="line">
            <a:avLst/>
          </a:prstGeom>
          <a:ln w="19050" cap="flat" cmpd="sng">
            <a:solidFill>
              <a:schemeClr val="tx2"/>
            </a:solidFill>
            <a:prstDash val="solid"/>
            <a:headEnd type="none" w="med" len="med"/>
            <a:tailEnd type="none" w="med" len="med"/>
          </a:ln>
        </p:spPr>
      </p:sp>
      <p:sp>
        <p:nvSpPr>
          <p:cNvPr id="61514" name="AutoShape 85"/>
          <p:cNvSpPr/>
          <p:nvPr/>
        </p:nvSpPr>
        <p:spPr>
          <a:xfrm flipH="1">
            <a:off x="1863725" y="4125913"/>
            <a:ext cx="136525" cy="160337"/>
          </a:xfrm>
          <a:prstGeom prst="triangle">
            <a:avLst>
              <a:gd name="adj" fmla="val 5063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15" name="Line 86"/>
          <p:cNvSpPr/>
          <p:nvPr/>
        </p:nvSpPr>
        <p:spPr>
          <a:xfrm>
            <a:off x="2101850" y="3867150"/>
            <a:ext cx="184150" cy="0"/>
          </a:xfrm>
          <a:prstGeom prst="line">
            <a:avLst/>
          </a:prstGeom>
          <a:ln w="19050" cap="flat" cmpd="sng">
            <a:solidFill>
              <a:schemeClr val="tx2"/>
            </a:solidFill>
            <a:prstDash val="solid"/>
            <a:headEnd type="none" w="med" len="med"/>
            <a:tailEnd type="none" w="med" len="med"/>
          </a:ln>
        </p:spPr>
      </p:sp>
      <p:sp>
        <p:nvSpPr>
          <p:cNvPr id="61516" name="Line 87"/>
          <p:cNvSpPr/>
          <p:nvPr/>
        </p:nvSpPr>
        <p:spPr>
          <a:xfrm>
            <a:off x="1931988" y="3867150"/>
            <a:ext cx="184150" cy="0"/>
          </a:xfrm>
          <a:prstGeom prst="line">
            <a:avLst/>
          </a:prstGeom>
          <a:ln w="19050" cap="flat" cmpd="sng">
            <a:solidFill>
              <a:schemeClr val="tx2"/>
            </a:solidFill>
            <a:prstDash val="solid"/>
            <a:headEnd type="none" w="med" len="med"/>
            <a:tailEnd type="none" w="med" len="med"/>
          </a:ln>
        </p:spPr>
      </p:sp>
      <p:sp>
        <p:nvSpPr>
          <p:cNvPr id="61517" name="Line 88"/>
          <p:cNvSpPr/>
          <p:nvPr/>
        </p:nvSpPr>
        <p:spPr>
          <a:xfrm>
            <a:off x="2281238" y="3867150"/>
            <a:ext cx="0" cy="687388"/>
          </a:xfrm>
          <a:prstGeom prst="line">
            <a:avLst/>
          </a:prstGeom>
          <a:ln w="19050" cap="flat" cmpd="sng">
            <a:solidFill>
              <a:schemeClr val="tx2"/>
            </a:solidFill>
            <a:prstDash val="solid"/>
            <a:headEnd type="none" w="med" len="med"/>
            <a:tailEnd type="none" w="med" len="med"/>
          </a:ln>
        </p:spPr>
      </p:sp>
      <p:sp>
        <p:nvSpPr>
          <p:cNvPr id="61518" name="Line 89"/>
          <p:cNvSpPr/>
          <p:nvPr/>
        </p:nvSpPr>
        <p:spPr>
          <a:xfrm>
            <a:off x="1931988" y="3867150"/>
            <a:ext cx="0" cy="687388"/>
          </a:xfrm>
          <a:prstGeom prst="line">
            <a:avLst/>
          </a:prstGeom>
          <a:ln w="19050" cap="flat" cmpd="sng">
            <a:solidFill>
              <a:schemeClr val="tx2"/>
            </a:solidFill>
            <a:prstDash val="solid"/>
            <a:headEnd type="none" w="med" len="med"/>
            <a:tailEnd type="none" w="med" len="med"/>
          </a:ln>
        </p:spPr>
      </p:sp>
      <p:sp>
        <p:nvSpPr>
          <p:cNvPr id="61519" name="Line 90"/>
          <p:cNvSpPr/>
          <p:nvPr/>
        </p:nvSpPr>
        <p:spPr>
          <a:xfrm flipH="1">
            <a:off x="1931988" y="4554538"/>
            <a:ext cx="198437" cy="0"/>
          </a:xfrm>
          <a:prstGeom prst="line">
            <a:avLst/>
          </a:prstGeom>
          <a:ln w="19050" cap="flat" cmpd="sng">
            <a:solidFill>
              <a:schemeClr val="tx2"/>
            </a:solidFill>
            <a:prstDash val="solid"/>
            <a:headEnd type="none" w="med" len="med"/>
            <a:tailEnd type="none" w="med" len="med"/>
          </a:ln>
        </p:spPr>
      </p:sp>
      <p:sp>
        <p:nvSpPr>
          <p:cNvPr id="61520" name="Line 91"/>
          <p:cNvSpPr/>
          <p:nvPr/>
        </p:nvSpPr>
        <p:spPr>
          <a:xfrm>
            <a:off x="2105025" y="4554538"/>
            <a:ext cx="0" cy="344487"/>
          </a:xfrm>
          <a:prstGeom prst="line">
            <a:avLst/>
          </a:prstGeom>
          <a:ln w="19050" cap="flat" cmpd="sng">
            <a:solidFill>
              <a:schemeClr val="tx2"/>
            </a:solidFill>
            <a:prstDash val="solid"/>
            <a:headEnd type="none" w="med" len="med"/>
            <a:tailEnd type="none" w="med" len="med"/>
          </a:ln>
        </p:spPr>
      </p:sp>
      <p:sp>
        <p:nvSpPr>
          <p:cNvPr id="61521" name="Line 92"/>
          <p:cNvSpPr/>
          <p:nvPr/>
        </p:nvSpPr>
        <p:spPr>
          <a:xfrm>
            <a:off x="2054225" y="4554538"/>
            <a:ext cx="227013" cy="0"/>
          </a:xfrm>
          <a:prstGeom prst="line">
            <a:avLst/>
          </a:prstGeom>
          <a:ln w="19050" cap="flat" cmpd="sng">
            <a:solidFill>
              <a:schemeClr val="tx2"/>
            </a:solidFill>
            <a:prstDash val="solid"/>
            <a:headEnd type="none" w="med" len="med"/>
            <a:tailEnd type="none" w="med" len="med"/>
          </a:ln>
        </p:spPr>
      </p:sp>
      <p:sp>
        <p:nvSpPr>
          <p:cNvPr id="61522" name="Line 93"/>
          <p:cNvSpPr/>
          <p:nvPr/>
        </p:nvSpPr>
        <p:spPr>
          <a:xfrm flipH="1">
            <a:off x="2105025" y="4757738"/>
            <a:ext cx="407988" cy="0"/>
          </a:xfrm>
          <a:prstGeom prst="line">
            <a:avLst/>
          </a:prstGeom>
          <a:ln w="19050" cap="flat" cmpd="sng">
            <a:solidFill>
              <a:schemeClr val="tx2"/>
            </a:solidFill>
            <a:prstDash val="solid"/>
            <a:headEnd type="none" w="med" len="med"/>
            <a:tailEnd type="none" w="med" len="med"/>
          </a:ln>
        </p:spPr>
      </p:sp>
      <p:sp>
        <p:nvSpPr>
          <p:cNvPr id="61523" name="Line 94"/>
          <p:cNvSpPr/>
          <p:nvPr/>
        </p:nvSpPr>
        <p:spPr>
          <a:xfrm>
            <a:off x="2105025" y="4562475"/>
            <a:ext cx="0" cy="354013"/>
          </a:xfrm>
          <a:prstGeom prst="line">
            <a:avLst/>
          </a:prstGeom>
          <a:ln w="19050" cap="flat" cmpd="sng">
            <a:solidFill>
              <a:schemeClr val="tx2"/>
            </a:solidFill>
            <a:prstDash val="solid"/>
            <a:headEnd type="none" w="med" len="med"/>
            <a:tailEnd type="none" w="med" len="med"/>
          </a:ln>
        </p:spPr>
      </p:sp>
      <p:sp>
        <p:nvSpPr>
          <p:cNvPr id="61524" name="Line 95"/>
          <p:cNvSpPr/>
          <p:nvPr/>
        </p:nvSpPr>
        <p:spPr>
          <a:xfrm>
            <a:off x="2105025" y="5235575"/>
            <a:ext cx="0" cy="160338"/>
          </a:xfrm>
          <a:prstGeom prst="line">
            <a:avLst/>
          </a:prstGeom>
          <a:ln w="19050" cap="flat" cmpd="sng">
            <a:solidFill>
              <a:schemeClr val="tx2"/>
            </a:solidFill>
            <a:prstDash val="solid"/>
            <a:headEnd type="none" w="med" len="med"/>
            <a:tailEnd type="none" w="med" len="med"/>
          </a:ln>
        </p:spPr>
      </p:sp>
      <p:sp>
        <p:nvSpPr>
          <p:cNvPr id="61525" name="Line 96"/>
          <p:cNvSpPr/>
          <p:nvPr/>
        </p:nvSpPr>
        <p:spPr>
          <a:xfrm>
            <a:off x="5349875" y="3956050"/>
            <a:ext cx="0" cy="427038"/>
          </a:xfrm>
          <a:prstGeom prst="line">
            <a:avLst/>
          </a:prstGeom>
          <a:ln w="19050" cap="flat" cmpd="sng">
            <a:solidFill>
              <a:schemeClr val="tx2"/>
            </a:solidFill>
            <a:prstDash val="solid"/>
            <a:headEnd type="none" w="med" len="med"/>
            <a:tailEnd type="none" w="med" len="med"/>
          </a:ln>
        </p:spPr>
      </p:sp>
      <p:sp>
        <p:nvSpPr>
          <p:cNvPr id="61526" name="Oval 97"/>
          <p:cNvSpPr/>
          <p:nvPr/>
        </p:nvSpPr>
        <p:spPr>
          <a:xfrm>
            <a:off x="3125788" y="4151313"/>
            <a:ext cx="17462" cy="17462"/>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27" name="Oval 99"/>
          <p:cNvSpPr/>
          <p:nvPr/>
        </p:nvSpPr>
        <p:spPr>
          <a:xfrm>
            <a:off x="3114675" y="5414963"/>
            <a:ext cx="17463" cy="17462"/>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28" name="Rectangle 100"/>
          <p:cNvSpPr/>
          <p:nvPr/>
        </p:nvSpPr>
        <p:spPr>
          <a:xfrm>
            <a:off x="6321425" y="3868738"/>
            <a:ext cx="1203325" cy="693737"/>
          </a:xfrm>
          <a:prstGeom prst="rect">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29" name="Line 101"/>
          <p:cNvSpPr/>
          <p:nvPr/>
        </p:nvSpPr>
        <p:spPr>
          <a:xfrm>
            <a:off x="6983413" y="2830513"/>
            <a:ext cx="0" cy="533400"/>
          </a:xfrm>
          <a:prstGeom prst="line">
            <a:avLst/>
          </a:prstGeom>
          <a:ln w="19050" cap="flat" cmpd="sng">
            <a:solidFill>
              <a:schemeClr val="tx2"/>
            </a:solidFill>
            <a:prstDash val="solid"/>
            <a:headEnd type="none" w="med" len="med"/>
            <a:tailEnd type="none" w="med" len="med"/>
          </a:ln>
        </p:spPr>
      </p:sp>
      <p:sp>
        <p:nvSpPr>
          <p:cNvPr id="61530" name="Rectangle 102"/>
          <p:cNvSpPr/>
          <p:nvPr/>
        </p:nvSpPr>
        <p:spPr>
          <a:xfrm rot="5400000">
            <a:off x="7246938" y="3152775"/>
            <a:ext cx="319087" cy="103188"/>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31" name="Line 103"/>
          <p:cNvSpPr/>
          <p:nvPr/>
        </p:nvSpPr>
        <p:spPr>
          <a:xfrm>
            <a:off x="6403975" y="3051175"/>
            <a:ext cx="0" cy="800100"/>
          </a:xfrm>
          <a:prstGeom prst="line">
            <a:avLst/>
          </a:prstGeom>
          <a:ln w="19050" cap="flat" cmpd="sng">
            <a:solidFill>
              <a:schemeClr val="tx2"/>
            </a:solidFill>
            <a:prstDash val="solid"/>
            <a:headEnd type="none" w="med" len="med"/>
            <a:tailEnd type="none" w="med" len="med"/>
          </a:ln>
        </p:spPr>
      </p:sp>
      <p:sp>
        <p:nvSpPr>
          <p:cNvPr id="61532" name="Line 104"/>
          <p:cNvSpPr/>
          <p:nvPr/>
        </p:nvSpPr>
        <p:spPr>
          <a:xfrm>
            <a:off x="6591300" y="2971800"/>
            <a:ext cx="0" cy="896938"/>
          </a:xfrm>
          <a:prstGeom prst="line">
            <a:avLst/>
          </a:prstGeom>
          <a:ln w="19050" cap="flat" cmpd="sng">
            <a:solidFill>
              <a:schemeClr val="tx2"/>
            </a:solidFill>
            <a:prstDash val="solid"/>
            <a:headEnd type="none" w="med" len="med"/>
            <a:tailEnd type="none" w="med" len="med"/>
          </a:ln>
        </p:spPr>
      </p:sp>
      <p:sp>
        <p:nvSpPr>
          <p:cNvPr id="61533" name="Line 105"/>
          <p:cNvSpPr/>
          <p:nvPr/>
        </p:nvSpPr>
        <p:spPr>
          <a:xfrm>
            <a:off x="7408863" y="2830513"/>
            <a:ext cx="0" cy="214312"/>
          </a:xfrm>
          <a:prstGeom prst="line">
            <a:avLst/>
          </a:prstGeom>
          <a:ln w="19050" cap="flat" cmpd="sng">
            <a:solidFill>
              <a:schemeClr val="tx2"/>
            </a:solidFill>
            <a:prstDash val="solid"/>
            <a:headEnd type="none" w="med" len="med"/>
            <a:tailEnd type="none" w="med" len="med"/>
          </a:ln>
        </p:spPr>
      </p:sp>
      <p:sp>
        <p:nvSpPr>
          <p:cNvPr id="61534" name="Line 106"/>
          <p:cNvSpPr/>
          <p:nvPr/>
        </p:nvSpPr>
        <p:spPr>
          <a:xfrm>
            <a:off x="7408863" y="3370263"/>
            <a:ext cx="0" cy="214312"/>
          </a:xfrm>
          <a:prstGeom prst="line">
            <a:avLst/>
          </a:prstGeom>
          <a:ln w="19050" cap="flat" cmpd="sng">
            <a:solidFill>
              <a:schemeClr val="tx2"/>
            </a:solidFill>
            <a:prstDash val="solid"/>
            <a:headEnd type="none" w="med" len="med"/>
            <a:tailEnd type="none" w="med" len="med"/>
          </a:ln>
        </p:spPr>
      </p:sp>
      <p:sp>
        <p:nvSpPr>
          <p:cNvPr id="61535" name="Line 107"/>
          <p:cNvSpPr/>
          <p:nvPr/>
        </p:nvSpPr>
        <p:spPr>
          <a:xfrm>
            <a:off x="6983413" y="3282950"/>
            <a:ext cx="0" cy="301625"/>
          </a:xfrm>
          <a:prstGeom prst="line">
            <a:avLst/>
          </a:prstGeom>
          <a:ln w="19050" cap="flat" cmpd="sng">
            <a:solidFill>
              <a:schemeClr val="tx2"/>
            </a:solidFill>
            <a:prstDash val="solid"/>
            <a:headEnd type="none" w="med" len="med"/>
            <a:tailEnd type="none" w="med" len="med"/>
          </a:ln>
        </p:spPr>
      </p:sp>
      <p:sp>
        <p:nvSpPr>
          <p:cNvPr id="61536" name="Line 108"/>
          <p:cNvSpPr/>
          <p:nvPr/>
        </p:nvSpPr>
        <p:spPr>
          <a:xfrm flipH="1">
            <a:off x="6983413" y="3584575"/>
            <a:ext cx="425450" cy="0"/>
          </a:xfrm>
          <a:prstGeom prst="line">
            <a:avLst/>
          </a:prstGeom>
          <a:ln w="19050" cap="flat" cmpd="sng">
            <a:solidFill>
              <a:schemeClr val="tx2"/>
            </a:solidFill>
            <a:prstDash val="solid"/>
            <a:headEnd type="none" w="med" len="med"/>
            <a:tailEnd type="none" w="med" len="med"/>
          </a:ln>
        </p:spPr>
      </p:sp>
      <p:sp>
        <p:nvSpPr>
          <p:cNvPr id="61537" name="Line 109"/>
          <p:cNvSpPr/>
          <p:nvPr/>
        </p:nvSpPr>
        <p:spPr>
          <a:xfrm>
            <a:off x="7408863" y="3584575"/>
            <a:ext cx="0" cy="284163"/>
          </a:xfrm>
          <a:prstGeom prst="line">
            <a:avLst/>
          </a:prstGeom>
          <a:ln w="19050" cap="flat" cmpd="sng">
            <a:solidFill>
              <a:schemeClr val="tx2"/>
            </a:solidFill>
            <a:prstDash val="solid"/>
            <a:headEnd type="none" w="med" len="med"/>
            <a:tailEnd type="none" w="med" len="med"/>
          </a:ln>
        </p:spPr>
      </p:sp>
      <p:sp>
        <p:nvSpPr>
          <p:cNvPr id="61538" name="Line 110"/>
          <p:cNvSpPr/>
          <p:nvPr/>
        </p:nvSpPr>
        <p:spPr>
          <a:xfrm flipH="1">
            <a:off x="6794500" y="3727450"/>
            <a:ext cx="409575" cy="0"/>
          </a:xfrm>
          <a:prstGeom prst="line">
            <a:avLst/>
          </a:prstGeom>
          <a:ln w="19050" cap="flat" cmpd="sng">
            <a:solidFill>
              <a:schemeClr val="tx2"/>
            </a:solidFill>
            <a:prstDash val="solid"/>
            <a:headEnd type="none" w="med" len="med"/>
            <a:tailEnd type="none" w="med" len="med"/>
          </a:ln>
        </p:spPr>
      </p:sp>
      <p:sp>
        <p:nvSpPr>
          <p:cNvPr id="61539" name="Line 111"/>
          <p:cNvSpPr/>
          <p:nvPr/>
        </p:nvSpPr>
        <p:spPr>
          <a:xfrm flipV="1">
            <a:off x="6794500" y="2908300"/>
            <a:ext cx="0" cy="819150"/>
          </a:xfrm>
          <a:prstGeom prst="line">
            <a:avLst/>
          </a:prstGeom>
          <a:ln w="19050" cap="flat" cmpd="sng">
            <a:solidFill>
              <a:schemeClr val="tx2"/>
            </a:solidFill>
            <a:prstDash val="solid"/>
            <a:headEnd type="none" w="med" len="med"/>
            <a:tailEnd type="none" w="med" len="med"/>
          </a:ln>
        </p:spPr>
      </p:sp>
      <p:sp>
        <p:nvSpPr>
          <p:cNvPr id="61540" name="Line 112"/>
          <p:cNvSpPr/>
          <p:nvPr/>
        </p:nvSpPr>
        <p:spPr>
          <a:xfrm>
            <a:off x="7204075" y="3727450"/>
            <a:ext cx="204788" cy="141288"/>
          </a:xfrm>
          <a:prstGeom prst="line">
            <a:avLst/>
          </a:prstGeom>
          <a:ln w="19050" cap="flat" cmpd="sng">
            <a:solidFill>
              <a:schemeClr val="tx2"/>
            </a:solidFill>
            <a:prstDash val="solid"/>
            <a:headEnd type="none" w="med" len="med"/>
            <a:tailEnd type="none" w="med" len="med"/>
          </a:ln>
        </p:spPr>
      </p:sp>
      <p:sp>
        <p:nvSpPr>
          <p:cNvPr id="61541" name="Line 113"/>
          <p:cNvSpPr/>
          <p:nvPr/>
        </p:nvSpPr>
        <p:spPr>
          <a:xfrm flipH="1">
            <a:off x="6486525" y="2598738"/>
            <a:ext cx="893763" cy="0"/>
          </a:xfrm>
          <a:prstGeom prst="line">
            <a:avLst/>
          </a:prstGeom>
          <a:ln w="19050" cap="flat" cmpd="sng">
            <a:solidFill>
              <a:schemeClr val="tx2"/>
            </a:solidFill>
            <a:prstDash val="solid"/>
            <a:headEnd type="none" w="med" len="med"/>
            <a:tailEnd type="none" w="med" len="med"/>
          </a:ln>
        </p:spPr>
      </p:sp>
      <p:sp>
        <p:nvSpPr>
          <p:cNvPr id="61542" name="Line 114"/>
          <p:cNvSpPr/>
          <p:nvPr/>
        </p:nvSpPr>
        <p:spPr>
          <a:xfrm flipV="1">
            <a:off x="7408863" y="2636838"/>
            <a:ext cx="0" cy="122237"/>
          </a:xfrm>
          <a:prstGeom prst="line">
            <a:avLst/>
          </a:prstGeom>
          <a:ln w="19050" cap="flat" cmpd="sng">
            <a:solidFill>
              <a:schemeClr val="tx2"/>
            </a:solidFill>
            <a:prstDash val="solid"/>
            <a:headEnd type="none" w="med" len="med"/>
            <a:tailEnd type="none" w="med" len="med"/>
          </a:ln>
        </p:spPr>
      </p:sp>
      <p:sp>
        <p:nvSpPr>
          <p:cNvPr id="61543" name="Line 116"/>
          <p:cNvSpPr/>
          <p:nvPr/>
        </p:nvSpPr>
        <p:spPr>
          <a:xfrm>
            <a:off x="6403975" y="3727450"/>
            <a:ext cx="0" cy="141288"/>
          </a:xfrm>
          <a:prstGeom prst="line">
            <a:avLst/>
          </a:prstGeom>
          <a:ln w="19050" cap="flat" cmpd="sng">
            <a:solidFill>
              <a:schemeClr val="tx2"/>
            </a:solidFill>
            <a:prstDash val="solid"/>
            <a:headEnd type="none" w="med" len="med"/>
            <a:tailEnd type="none" w="med" len="med"/>
          </a:ln>
        </p:spPr>
      </p:sp>
      <p:sp>
        <p:nvSpPr>
          <p:cNvPr id="61544" name="Text Box 117"/>
          <p:cNvSpPr txBox="1"/>
          <p:nvPr/>
        </p:nvSpPr>
        <p:spPr>
          <a:xfrm>
            <a:off x="6704013" y="4224338"/>
            <a:ext cx="933450" cy="425450"/>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电源</a:t>
            </a:r>
          </a:p>
        </p:txBody>
      </p:sp>
      <p:sp>
        <p:nvSpPr>
          <p:cNvPr id="61545" name="Text Box 118"/>
          <p:cNvSpPr txBox="1"/>
          <p:nvPr/>
        </p:nvSpPr>
        <p:spPr>
          <a:xfrm>
            <a:off x="6754813" y="3992563"/>
            <a:ext cx="719137" cy="249237"/>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904</a:t>
            </a:r>
          </a:p>
        </p:txBody>
      </p:sp>
      <p:sp>
        <p:nvSpPr>
          <p:cNvPr id="61546" name="Line 119"/>
          <p:cNvSpPr/>
          <p:nvPr/>
        </p:nvSpPr>
        <p:spPr>
          <a:xfrm flipH="1">
            <a:off x="5705475" y="4135438"/>
            <a:ext cx="234950" cy="0"/>
          </a:xfrm>
          <a:prstGeom prst="line">
            <a:avLst/>
          </a:prstGeom>
          <a:ln w="19050" cap="flat" cmpd="sng">
            <a:solidFill>
              <a:schemeClr val="tx2"/>
            </a:solidFill>
            <a:prstDash val="solid"/>
            <a:headEnd type="none" w="med" len="med"/>
            <a:tailEnd type="none" w="med" len="med"/>
          </a:ln>
        </p:spPr>
      </p:sp>
      <p:sp>
        <p:nvSpPr>
          <p:cNvPr id="61547" name="Line 120"/>
          <p:cNvSpPr/>
          <p:nvPr/>
        </p:nvSpPr>
        <p:spPr>
          <a:xfrm>
            <a:off x="5705475" y="4495800"/>
            <a:ext cx="0" cy="119063"/>
          </a:xfrm>
          <a:prstGeom prst="line">
            <a:avLst/>
          </a:prstGeom>
          <a:ln w="19050" cap="flat" cmpd="sng">
            <a:solidFill>
              <a:schemeClr val="tx2"/>
            </a:solidFill>
            <a:prstDash val="solid"/>
            <a:headEnd type="none" w="med" len="med"/>
            <a:tailEnd type="none" w="med" len="med"/>
          </a:ln>
        </p:spPr>
      </p:sp>
      <p:sp>
        <p:nvSpPr>
          <p:cNvPr id="61548" name="Oval 121"/>
          <p:cNvSpPr/>
          <p:nvPr/>
        </p:nvSpPr>
        <p:spPr>
          <a:xfrm>
            <a:off x="5927725" y="4135438"/>
            <a:ext cx="17463" cy="15875"/>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49" name="Line 122"/>
          <p:cNvSpPr/>
          <p:nvPr/>
        </p:nvSpPr>
        <p:spPr>
          <a:xfrm>
            <a:off x="5927725" y="3938588"/>
            <a:ext cx="0" cy="1487487"/>
          </a:xfrm>
          <a:prstGeom prst="line">
            <a:avLst/>
          </a:prstGeom>
          <a:ln w="19050" cap="flat" cmpd="sng">
            <a:solidFill>
              <a:schemeClr val="tx2"/>
            </a:solidFill>
            <a:prstDash val="solid"/>
            <a:headEnd type="none" w="med" len="med"/>
            <a:tailEnd type="none" w="med" len="med"/>
          </a:ln>
        </p:spPr>
      </p:sp>
      <p:sp>
        <p:nvSpPr>
          <p:cNvPr id="61550" name="Line 123"/>
          <p:cNvSpPr/>
          <p:nvPr/>
        </p:nvSpPr>
        <p:spPr>
          <a:xfrm flipH="1">
            <a:off x="3125788" y="4135438"/>
            <a:ext cx="438150" cy="0"/>
          </a:xfrm>
          <a:prstGeom prst="line">
            <a:avLst/>
          </a:prstGeom>
          <a:ln w="19050" cap="flat" cmpd="sng">
            <a:solidFill>
              <a:schemeClr val="tx2"/>
            </a:solidFill>
            <a:prstDash val="solid"/>
            <a:headEnd type="none" w="med" len="med"/>
            <a:tailEnd type="none" w="med" len="med"/>
          </a:ln>
        </p:spPr>
      </p:sp>
      <p:sp>
        <p:nvSpPr>
          <p:cNvPr id="61551" name="Line 124"/>
          <p:cNvSpPr/>
          <p:nvPr/>
        </p:nvSpPr>
        <p:spPr>
          <a:xfrm flipH="1">
            <a:off x="3116263" y="5432425"/>
            <a:ext cx="663575" cy="0"/>
          </a:xfrm>
          <a:prstGeom prst="line">
            <a:avLst/>
          </a:prstGeom>
          <a:ln w="19050" cap="flat" cmpd="sng">
            <a:solidFill>
              <a:schemeClr val="tx2"/>
            </a:solidFill>
            <a:prstDash val="solid"/>
            <a:headEnd type="none" w="med" len="med"/>
            <a:tailEnd type="none" w="med" len="med"/>
          </a:ln>
        </p:spPr>
      </p:sp>
      <p:sp>
        <p:nvSpPr>
          <p:cNvPr id="61552" name="Text Box 126"/>
          <p:cNvSpPr txBox="1"/>
          <p:nvPr/>
        </p:nvSpPr>
        <p:spPr>
          <a:xfrm>
            <a:off x="3733800" y="1268413"/>
            <a:ext cx="1558925" cy="431800"/>
          </a:xfrm>
          <a:prstGeom prst="rect">
            <a:avLst/>
          </a:prstGeom>
          <a:noFill/>
          <a:ln w="19050">
            <a:noFill/>
          </a:ln>
        </p:spPr>
        <p:txBody>
          <a:bodyPr lIns="0" tIns="0" rIns="0" bIns="0"/>
          <a:lstStyle/>
          <a:p>
            <a:pPr algn="just" eaLnBrk="0" hangingPunct="0"/>
            <a:r>
              <a:rPr lang="zh-CN" altLang="en-US" sz="2000" b="1" dirty="0">
                <a:latin typeface="Arial" panose="020B0604020202020204" pitchFamily="34" charset="0"/>
                <a:ea typeface="黑体" panose="02010609060101010101" pitchFamily="49" charset="-122"/>
              </a:rPr>
              <a:t>增益微调用</a:t>
            </a:r>
          </a:p>
        </p:txBody>
      </p:sp>
      <p:sp>
        <p:nvSpPr>
          <p:cNvPr id="61553" name="Text Box 128"/>
          <p:cNvSpPr txBox="1"/>
          <p:nvPr/>
        </p:nvSpPr>
        <p:spPr>
          <a:xfrm>
            <a:off x="5237163" y="2693988"/>
            <a:ext cx="919162" cy="374650"/>
          </a:xfrm>
          <a:prstGeom prst="rect">
            <a:avLst/>
          </a:prstGeom>
          <a:noFill/>
          <a:ln w="19050">
            <a:noFill/>
          </a:ln>
        </p:spPr>
        <p:txBody>
          <a:bodyPr lIns="0" tIns="0" rIns="0" bIns="0"/>
          <a:lstStyle/>
          <a:p>
            <a:pPr algn="just" eaLnBrk="0" hangingPunct="0"/>
            <a:r>
              <a:rPr lang="en-US" altLang="zh-CN" sz="2000" dirty="0">
                <a:solidFill>
                  <a:srgbClr val="008000"/>
                </a:solidFill>
                <a:latin typeface="Arial" panose="020B0604020202020204" pitchFamily="34" charset="0"/>
                <a:ea typeface="黑体" panose="02010609060101010101" pitchFamily="49" charset="-122"/>
              </a:rPr>
              <a:t>AD277</a:t>
            </a:r>
          </a:p>
        </p:txBody>
      </p:sp>
      <p:sp>
        <p:nvSpPr>
          <p:cNvPr id="61554" name="Line 129"/>
          <p:cNvSpPr/>
          <p:nvPr/>
        </p:nvSpPr>
        <p:spPr>
          <a:xfrm flipV="1">
            <a:off x="7408863" y="3602038"/>
            <a:ext cx="254000" cy="266700"/>
          </a:xfrm>
          <a:prstGeom prst="line">
            <a:avLst/>
          </a:prstGeom>
          <a:ln w="19050" cap="flat" cmpd="sng">
            <a:solidFill>
              <a:schemeClr val="tx2"/>
            </a:solidFill>
            <a:prstDash val="solid"/>
            <a:headEnd type="none" w="med" len="med"/>
            <a:tailEnd type="none" w="med" len="med"/>
          </a:ln>
        </p:spPr>
      </p:sp>
      <p:sp>
        <p:nvSpPr>
          <p:cNvPr id="61555" name="Line 130"/>
          <p:cNvSpPr/>
          <p:nvPr/>
        </p:nvSpPr>
        <p:spPr>
          <a:xfrm>
            <a:off x="7662863" y="3602038"/>
            <a:ext cx="107950" cy="0"/>
          </a:xfrm>
          <a:prstGeom prst="line">
            <a:avLst/>
          </a:prstGeom>
          <a:ln w="19050" cap="flat" cmpd="sng">
            <a:solidFill>
              <a:schemeClr val="tx2"/>
            </a:solidFill>
            <a:prstDash val="solid"/>
            <a:headEnd type="none" w="med" len="med"/>
            <a:tailEnd type="none" w="med" len="med"/>
          </a:ln>
        </p:spPr>
      </p:sp>
      <p:sp>
        <p:nvSpPr>
          <p:cNvPr id="61556" name="Line 131"/>
          <p:cNvSpPr/>
          <p:nvPr/>
        </p:nvSpPr>
        <p:spPr>
          <a:xfrm>
            <a:off x="7770813" y="3602038"/>
            <a:ext cx="0" cy="192087"/>
          </a:xfrm>
          <a:prstGeom prst="line">
            <a:avLst/>
          </a:prstGeom>
          <a:ln w="19050" cap="flat" cmpd="sng">
            <a:solidFill>
              <a:schemeClr val="tx2"/>
            </a:solidFill>
            <a:prstDash val="solid"/>
            <a:headEnd type="none" w="med" len="med"/>
            <a:tailEnd type="none" w="med" len="med"/>
          </a:ln>
        </p:spPr>
      </p:sp>
      <p:sp>
        <p:nvSpPr>
          <p:cNvPr id="61557" name="Text Box 133"/>
          <p:cNvSpPr txBox="1"/>
          <p:nvPr/>
        </p:nvSpPr>
        <p:spPr>
          <a:xfrm>
            <a:off x="7524750" y="2673350"/>
            <a:ext cx="314325" cy="35877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1558" name="Text Box 134"/>
          <p:cNvSpPr txBox="1"/>
          <p:nvPr/>
        </p:nvSpPr>
        <p:spPr>
          <a:xfrm>
            <a:off x="7524750" y="3086100"/>
            <a:ext cx="314325" cy="31273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L</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1559" name="Text Box 135"/>
          <p:cNvSpPr txBox="1"/>
          <p:nvPr/>
        </p:nvSpPr>
        <p:spPr>
          <a:xfrm>
            <a:off x="971550" y="2203450"/>
            <a:ext cx="344488" cy="27940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1560" name="Text Box 137"/>
          <p:cNvSpPr txBox="1"/>
          <p:nvPr/>
        </p:nvSpPr>
        <p:spPr>
          <a:xfrm>
            <a:off x="2700338" y="3205163"/>
            <a:ext cx="792162" cy="795337"/>
          </a:xfrm>
          <a:prstGeom prst="rect">
            <a:avLst/>
          </a:prstGeom>
          <a:noFill/>
          <a:ln w="19050">
            <a:noFill/>
          </a:ln>
        </p:spPr>
        <p:txBody>
          <a:bodyPr lIns="0" tIns="0" rIns="0" bIns="0"/>
          <a:lstStyle/>
          <a:p>
            <a:pPr algn="just" eaLnBrk="0" hangingPunct="0">
              <a:spcBef>
                <a:spcPct val="30000"/>
              </a:spcBef>
            </a:pP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dirty="0">
              <a:solidFill>
                <a:srgbClr val="000099"/>
              </a:solidFill>
              <a:latin typeface="Arial" panose="020B0604020202020204" pitchFamily="34" charset="0"/>
              <a:ea typeface="黑体" panose="02010609060101010101" pitchFamily="49" charset="-122"/>
            </a:endParaRPr>
          </a:p>
        </p:txBody>
      </p:sp>
      <p:sp>
        <p:nvSpPr>
          <p:cNvPr id="61561" name="Text Box 138"/>
          <p:cNvSpPr txBox="1"/>
          <p:nvPr/>
        </p:nvSpPr>
        <p:spPr>
          <a:xfrm rot="-5400000">
            <a:off x="3417888" y="2547938"/>
            <a:ext cx="785812" cy="300037"/>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9.9</a:t>
            </a:r>
            <a:r>
              <a:rPr lang="en-US" altLang="zh-CN" sz="2000" dirty="0">
                <a:solidFill>
                  <a:srgbClr val="000099"/>
                </a:solidFill>
                <a:latin typeface="Arial" panose="020B0604020202020204" pitchFamily="34" charset="0"/>
                <a:ea typeface="黑体" panose="02010609060101010101" pitchFamily="49" charset="-122"/>
              </a:rPr>
              <a:t>k</a:t>
            </a:r>
            <a:r>
              <a:rPr lang="en-US" altLang="zh-CN" sz="2000" dirty="0">
                <a:solidFill>
                  <a:srgbClr val="000099"/>
                </a:solidFill>
                <a:latin typeface="黑体" panose="02010609060101010101" pitchFamily="49" charset="-122"/>
                <a:ea typeface="黑体" panose="02010609060101010101" pitchFamily="49" charset="-122"/>
              </a:rPr>
              <a:t>Ω</a:t>
            </a:r>
            <a:endParaRPr lang="en-US" altLang="zh-CN" sz="2000" dirty="0">
              <a:solidFill>
                <a:srgbClr val="000099"/>
              </a:solidFill>
              <a:latin typeface="Arial" panose="020B0604020202020204" pitchFamily="34" charset="0"/>
              <a:ea typeface="黑体" panose="02010609060101010101" pitchFamily="49" charset="-122"/>
            </a:endParaRPr>
          </a:p>
        </p:txBody>
      </p:sp>
      <p:sp>
        <p:nvSpPr>
          <p:cNvPr id="61562" name="Text Box 139"/>
          <p:cNvSpPr txBox="1"/>
          <p:nvPr/>
        </p:nvSpPr>
        <p:spPr>
          <a:xfrm rot="-5400000">
            <a:off x="3459163" y="3248025"/>
            <a:ext cx="717550" cy="287338"/>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100</a:t>
            </a:r>
            <a:r>
              <a:rPr lang="en-US" altLang="zh-CN" sz="2000" dirty="0">
                <a:solidFill>
                  <a:srgbClr val="000099"/>
                </a:solidFill>
                <a:latin typeface="黑体" panose="02010609060101010101" pitchFamily="49" charset="-122"/>
                <a:ea typeface="黑体" panose="02010609060101010101" pitchFamily="49" charset="-122"/>
              </a:rPr>
              <a:t>Ω</a:t>
            </a:r>
            <a:endParaRPr lang="en-US" altLang="zh-CN" sz="2000" dirty="0">
              <a:solidFill>
                <a:srgbClr val="000099"/>
              </a:solidFill>
              <a:latin typeface="Arial" panose="020B0604020202020204" pitchFamily="34" charset="0"/>
              <a:ea typeface="黑体" panose="02010609060101010101" pitchFamily="49" charset="-122"/>
            </a:endParaRPr>
          </a:p>
        </p:txBody>
      </p:sp>
      <p:sp>
        <p:nvSpPr>
          <p:cNvPr id="61563" name="Text Box 140"/>
          <p:cNvSpPr txBox="1"/>
          <p:nvPr/>
        </p:nvSpPr>
        <p:spPr>
          <a:xfrm>
            <a:off x="2305050" y="3771900"/>
            <a:ext cx="1330325" cy="309563"/>
          </a:xfrm>
          <a:prstGeom prst="rect">
            <a:avLst/>
          </a:prstGeom>
          <a:noFill/>
          <a:ln w="19050">
            <a:noFill/>
          </a:ln>
        </p:spPr>
        <p:txBody>
          <a:bodyPr lIns="0" tIns="0" rIns="0" bIns="0"/>
          <a:lstStyle/>
          <a:p>
            <a:pPr algn="just" eaLnBrk="0" hangingPunct="0"/>
            <a:r>
              <a:rPr lang="zh-CN" altLang="en-US" sz="2000" b="1" dirty="0">
                <a:latin typeface="Arial" panose="020B0604020202020204" pitchFamily="34" charset="0"/>
                <a:ea typeface="黑体" panose="02010609060101010101" pitchFamily="49" charset="-122"/>
              </a:rPr>
              <a:t>限幅电路</a:t>
            </a:r>
          </a:p>
        </p:txBody>
      </p:sp>
      <p:sp>
        <p:nvSpPr>
          <p:cNvPr id="61564" name="Line 144"/>
          <p:cNvSpPr/>
          <p:nvPr/>
        </p:nvSpPr>
        <p:spPr>
          <a:xfrm flipV="1">
            <a:off x="4591050" y="5086350"/>
            <a:ext cx="0" cy="363538"/>
          </a:xfrm>
          <a:prstGeom prst="line">
            <a:avLst/>
          </a:prstGeom>
          <a:ln w="19050" cap="flat" cmpd="sng">
            <a:solidFill>
              <a:schemeClr val="tx2"/>
            </a:solidFill>
            <a:prstDash val="solid"/>
            <a:headEnd type="none" w="med" len="med"/>
            <a:tailEnd type="stealth" w="sm" len="lg"/>
          </a:ln>
        </p:spPr>
      </p:sp>
      <p:sp>
        <p:nvSpPr>
          <p:cNvPr id="61565" name="Line 145"/>
          <p:cNvSpPr/>
          <p:nvPr/>
        </p:nvSpPr>
        <p:spPr>
          <a:xfrm>
            <a:off x="4591050" y="4135438"/>
            <a:ext cx="0" cy="230187"/>
          </a:xfrm>
          <a:prstGeom prst="line">
            <a:avLst/>
          </a:prstGeom>
          <a:ln w="19050" cap="flat" cmpd="sng">
            <a:solidFill>
              <a:schemeClr val="tx2"/>
            </a:solidFill>
            <a:prstDash val="solid"/>
            <a:headEnd type="none" w="med" len="med"/>
            <a:tailEnd type="stealth" w="sm" len="lg"/>
          </a:ln>
        </p:spPr>
      </p:sp>
      <p:sp>
        <p:nvSpPr>
          <p:cNvPr id="61566" name="Text Box 146"/>
          <p:cNvSpPr txBox="1"/>
          <p:nvPr/>
        </p:nvSpPr>
        <p:spPr>
          <a:xfrm>
            <a:off x="4087813" y="4759325"/>
            <a:ext cx="1420812" cy="325438"/>
          </a:xfrm>
          <a:prstGeom prst="rect">
            <a:avLst/>
          </a:prstGeom>
          <a:noFill/>
          <a:ln w="19050">
            <a:noFill/>
          </a:ln>
        </p:spPr>
        <p:txBody>
          <a:bodyPr lIns="0" tIns="0" rIns="0" bIns="0"/>
          <a:lstStyle/>
          <a:p>
            <a:pPr algn="just" eaLnBrk="0" hangingPunct="0"/>
            <a:r>
              <a:rPr lang="zh-CN" altLang="en-US" sz="2000" dirty="0">
                <a:latin typeface="Arial" panose="020B0604020202020204" pitchFamily="34" charset="0"/>
                <a:ea typeface="黑体" panose="02010609060101010101" pitchFamily="49" charset="-122"/>
              </a:rPr>
              <a:t>235</a:t>
            </a:r>
            <a:r>
              <a:rPr lang="en-US" altLang="zh-CN" sz="2000" dirty="0">
                <a:latin typeface="Arial" panose="020B0604020202020204" pitchFamily="34" charset="0"/>
                <a:ea typeface="黑体" panose="02010609060101010101" pitchFamily="49" charset="-122"/>
              </a:rPr>
              <a:t>L</a:t>
            </a:r>
            <a:r>
              <a:rPr lang="zh-CN" altLang="en-US" sz="2000" dirty="0">
                <a:latin typeface="Arial" panose="020B0604020202020204" pitchFamily="34" charset="0"/>
                <a:ea typeface="黑体" panose="02010609060101010101" pitchFamily="49" charset="-122"/>
              </a:rPr>
              <a:t>电源 </a:t>
            </a:r>
          </a:p>
        </p:txBody>
      </p:sp>
      <p:sp>
        <p:nvSpPr>
          <p:cNvPr id="61567" name="Text Box 147"/>
          <p:cNvSpPr txBox="1"/>
          <p:nvPr/>
        </p:nvSpPr>
        <p:spPr>
          <a:xfrm>
            <a:off x="4171950" y="4348163"/>
            <a:ext cx="760413" cy="212725"/>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r>
              <a:rPr lang="zh-CN" altLang="en-US" sz="2000" dirty="0">
                <a:solidFill>
                  <a:srgbClr val="000099"/>
                </a:solidFill>
                <a:latin typeface="Arial" panose="020B0604020202020204" pitchFamily="34" charset="0"/>
                <a:ea typeface="黑体" panose="02010609060101010101" pitchFamily="49" charset="-122"/>
              </a:rPr>
              <a:t>15</a:t>
            </a:r>
            <a:r>
              <a:rPr lang="en-US" altLang="zh-CN" sz="2000" dirty="0">
                <a:solidFill>
                  <a:srgbClr val="000099"/>
                </a:solidFill>
                <a:latin typeface="Arial" panose="020B0604020202020204" pitchFamily="34" charset="0"/>
                <a:ea typeface="黑体" panose="02010609060101010101" pitchFamily="49" charset="-122"/>
              </a:rPr>
              <a:t>V</a:t>
            </a:r>
          </a:p>
        </p:txBody>
      </p:sp>
      <p:sp>
        <p:nvSpPr>
          <p:cNvPr id="61568" name="Text Box 148"/>
          <p:cNvSpPr txBox="1"/>
          <p:nvPr/>
        </p:nvSpPr>
        <p:spPr>
          <a:xfrm>
            <a:off x="4640263" y="5011738"/>
            <a:ext cx="939800" cy="288925"/>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r>
              <a:rPr lang="zh-CN" altLang="en-US" sz="2000" dirty="0">
                <a:solidFill>
                  <a:srgbClr val="000099"/>
                </a:solidFill>
                <a:latin typeface="Arial" panose="020B0604020202020204" pitchFamily="34" charset="0"/>
                <a:ea typeface="黑体" panose="02010609060101010101" pitchFamily="49" charset="-122"/>
              </a:rPr>
              <a:t>15</a:t>
            </a:r>
            <a:r>
              <a:rPr lang="en-US" altLang="zh-CN" sz="2000" dirty="0">
                <a:solidFill>
                  <a:srgbClr val="000099"/>
                </a:solidFill>
                <a:latin typeface="Arial" panose="020B0604020202020204" pitchFamily="34" charset="0"/>
                <a:ea typeface="黑体" panose="02010609060101010101" pitchFamily="49" charset="-122"/>
              </a:rPr>
              <a:t>V</a:t>
            </a:r>
          </a:p>
        </p:txBody>
      </p:sp>
      <p:sp>
        <p:nvSpPr>
          <p:cNvPr id="61569" name="Text Box 150"/>
          <p:cNvSpPr txBox="1"/>
          <p:nvPr/>
        </p:nvSpPr>
        <p:spPr>
          <a:xfrm rot="-5400000">
            <a:off x="4691063" y="4233863"/>
            <a:ext cx="773112" cy="366712"/>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黑体" panose="02010609060101010101" pitchFamily="49" charset="-122"/>
                <a:ea typeface="黑体" panose="02010609060101010101" pitchFamily="49" charset="-122"/>
              </a:rPr>
              <a:t>μF</a:t>
            </a:r>
            <a:endParaRPr lang="en-US" altLang="zh-CN" sz="2000" dirty="0">
              <a:solidFill>
                <a:srgbClr val="000099"/>
              </a:solidFill>
              <a:latin typeface="Arial" panose="020B0604020202020204" pitchFamily="34" charset="0"/>
              <a:ea typeface="黑体" panose="02010609060101010101" pitchFamily="49" charset="-122"/>
            </a:endParaRPr>
          </a:p>
        </p:txBody>
      </p:sp>
      <p:sp>
        <p:nvSpPr>
          <p:cNvPr id="61570" name="Text Box 152"/>
          <p:cNvSpPr txBox="1"/>
          <p:nvPr/>
        </p:nvSpPr>
        <p:spPr>
          <a:xfrm rot="-5400000">
            <a:off x="5148263" y="3881438"/>
            <a:ext cx="812800" cy="336550"/>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Arial" panose="020B0604020202020204" pitchFamily="34" charset="0"/>
                <a:ea typeface="黑体" panose="02010609060101010101" pitchFamily="49" charset="-122"/>
              </a:rPr>
              <a:t>μF</a:t>
            </a:r>
          </a:p>
        </p:txBody>
      </p:sp>
      <p:sp>
        <p:nvSpPr>
          <p:cNvPr id="61571" name="Line 154"/>
          <p:cNvSpPr/>
          <p:nvPr/>
        </p:nvSpPr>
        <p:spPr>
          <a:xfrm>
            <a:off x="6591300" y="4562475"/>
            <a:ext cx="0" cy="296863"/>
          </a:xfrm>
          <a:prstGeom prst="line">
            <a:avLst/>
          </a:prstGeom>
          <a:ln w="19050" cap="flat" cmpd="sng">
            <a:solidFill>
              <a:schemeClr val="tx2"/>
            </a:solidFill>
            <a:prstDash val="solid"/>
            <a:headEnd type="none" w="med" len="med"/>
            <a:tailEnd type="none" w="med" len="med"/>
          </a:ln>
        </p:spPr>
      </p:sp>
      <p:sp>
        <p:nvSpPr>
          <p:cNvPr id="61572" name="Line 155"/>
          <p:cNvSpPr/>
          <p:nvPr/>
        </p:nvSpPr>
        <p:spPr>
          <a:xfrm>
            <a:off x="7288213" y="4567238"/>
            <a:ext cx="0" cy="296862"/>
          </a:xfrm>
          <a:prstGeom prst="line">
            <a:avLst/>
          </a:prstGeom>
          <a:ln w="19050" cap="flat" cmpd="sng">
            <a:solidFill>
              <a:schemeClr val="tx2"/>
            </a:solidFill>
            <a:prstDash val="solid"/>
            <a:headEnd type="none" w="med" len="med"/>
            <a:tailEnd type="none" w="med" len="med"/>
          </a:ln>
        </p:spPr>
      </p:sp>
      <p:sp>
        <p:nvSpPr>
          <p:cNvPr id="61573" name="Text Box 156"/>
          <p:cNvSpPr txBox="1"/>
          <p:nvPr/>
        </p:nvSpPr>
        <p:spPr>
          <a:xfrm>
            <a:off x="6324600" y="4960938"/>
            <a:ext cx="1703388" cy="412750"/>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～220</a:t>
            </a:r>
            <a:r>
              <a:rPr lang="en-US" altLang="zh-CN" sz="2000" dirty="0">
                <a:solidFill>
                  <a:srgbClr val="000099"/>
                </a:solidFill>
                <a:latin typeface="Arial" panose="020B0604020202020204" pitchFamily="34" charset="0"/>
                <a:ea typeface="黑体" panose="02010609060101010101" pitchFamily="49" charset="-122"/>
              </a:rPr>
              <a:t>V50Hz</a:t>
            </a:r>
          </a:p>
        </p:txBody>
      </p:sp>
      <p:sp>
        <p:nvSpPr>
          <p:cNvPr id="61574" name="Text Box 157"/>
          <p:cNvSpPr txBox="1"/>
          <p:nvPr/>
        </p:nvSpPr>
        <p:spPr>
          <a:xfrm>
            <a:off x="5734050" y="2090738"/>
            <a:ext cx="263525" cy="195262"/>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2</a:t>
            </a:r>
          </a:p>
        </p:txBody>
      </p:sp>
      <p:sp>
        <p:nvSpPr>
          <p:cNvPr id="61575" name="Text Box 158"/>
          <p:cNvSpPr txBox="1"/>
          <p:nvPr/>
        </p:nvSpPr>
        <p:spPr>
          <a:xfrm>
            <a:off x="4991100" y="2420938"/>
            <a:ext cx="258763" cy="238125"/>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3</a:t>
            </a:r>
          </a:p>
        </p:txBody>
      </p:sp>
      <p:sp>
        <p:nvSpPr>
          <p:cNvPr id="61576" name="Text Box 159"/>
          <p:cNvSpPr txBox="1"/>
          <p:nvPr/>
        </p:nvSpPr>
        <p:spPr>
          <a:xfrm>
            <a:off x="4994275" y="2870200"/>
            <a:ext cx="273050" cy="231775"/>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4</a:t>
            </a:r>
          </a:p>
        </p:txBody>
      </p:sp>
      <p:sp>
        <p:nvSpPr>
          <p:cNvPr id="61577" name="Text Box 160"/>
          <p:cNvSpPr txBox="1"/>
          <p:nvPr/>
        </p:nvSpPr>
        <p:spPr>
          <a:xfrm>
            <a:off x="5673725" y="3271838"/>
            <a:ext cx="258763" cy="330200"/>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9</a:t>
            </a:r>
          </a:p>
        </p:txBody>
      </p:sp>
      <p:sp>
        <p:nvSpPr>
          <p:cNvPr id="61578" name="Text Box 161"/>
          <p:cNvSpPr txBox="1"/>
          <p:nvPr/>
        </p:nvSpPr>
        <p:spPr>
          <a:xfrm>
            <a:off x="5978525" y="3194050"/>
            <a:ext cx="271463" cy="282575"/>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5</a:t>
            </a:r>
          </a:p>
        </p:txBody>
      </p:sp>
      <p:sp>
        <p:nvSpPr>
          <p:cNvPr id="61579" name="Text Box 162"/>
          <p:cNvSpPr txBox="1"/>
          <p:nvPr/>
        </p:nvSpPr>
        <p:spPr>
          <a:xfrm>
            <a:off x="5386388" y="3344863"/>
            <a:ext cx="192087" cy="238125"/>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a:t>
            </a:r>
          </a:p>
        </p:txBody>
      </p:sp>
      <p:sp>
        <p:nvSpPr>
          <p:cNvPr id="61580" name="Text Box 163"/>
          <p:cNvSpPr txBox="1"/>
          <p:nvPr/>
        </p:nvSpPr>
        <p:spPr>
          <a:xfrm rot="-5400000">
            <a:off x="954088" y="3844925"/>
            <a:ext cx="1441450" cy="320675"/>
          </a:xfrm>
          <a:prstGeom prst="rect">
            <a:avLst/>
          </a:prstGeom>
          <a:noFill/>
          <a:ln w="19050">
            <a:noFill/>
          </a:ln>
        </p:spPr>
        <p:txBody>
          <a:bodyPr lIns="0" tIns="0" rIns="0" bIns="0"/>
          <a:lstStyle/>
          <a:p>
            <a:pPr algn="just" eaLnBrk="0" hangingPunct="0"/>
            <a:r>
              <a:rPr lang="zh-CN" altLang="en-US" sz="2000" dirty="0">
                <a:solidFill>
                  <a:srgbClr val="008000"/>
                </a:solidFill>
                <a:latin typeface="Arial" panose="020B0604020202020204" pitchFamily="34" charset="0"/>
                <a:ea typeface="黑体" panose="02010609060101010101" pitchFamily="49" charset="-122"/>
              </a:rPr>
              <a:t>6</a:t>
            </a:r>
            <a:r>
              <a:rPr lang="zh-CN" altLang="en-US" sz="2000" dirty="0">
                <a:solidFill>
                  <a:srgbClr val="008000"/>
                </a:solidFill>
                <a:latin typeface="黑体" panose="02010609060101010101" pitchFamily="49" charset="-122"/>
                <a:ea typeface="黑体" panose="02010609060101010101" pitchFamily="49" charset="-122"/>
              </a:rPr>
              <a:t>×</a:t>
            </a:r>
            <a:r>
              <a:rPr lang="zh-CN" altLang="en-US" sz="2000" dirty="0">
                <a:solidFill>
                  <a:srgbClr val="008000"/>
                </a:solidFill>
                <a:latin typeface="Arial" panose="020B0604020202020204" pitchFamily="34" charset="0"/>
                <a:ea typeface="黑体" panose="02010609060101010101" pitchFamily="49" charset="-122"/>
              </a:rPr>
              <a:t>1</a:t>
            </a:r>
            <a:r>
              <a:rPr lang="en-US" altLang="zh-CN" sz="2000" dirty="0">
                <a:solidFill>
                  <a:srgbClr val="008000"/>
                </a:solidFill>
                <a:latin typeface="Arial" panose="020B0604020202020204" pitchFamily="34" charset="0"/>
                <a:ea typeface="黑体" panose="02010609060101010101" pitchFamily="49" charset="-122"/>
              </a:rPr>
              <a:t>N4148</a:t>
            </a:r>
          </a:p>
        </p:txBody>
      </p:sp>
      <p:sp>
        <p:nvSpPr>
          <p:cNvPr id="61581" name="Text Box 164"/>
          <p:cNvSpPr txBox="1"/>
          <p:nvPr/>
        </p:nvSpPr>
        <p:spPr>
          <a:xfrm rot="-5400000">
            <a:off x="2528888" y="4538663"/>
            <a:ext cx="914400" cy="279400"/>
          </a:xfrm>
          <a:prstGeom prst="rect">
            <a:avLst/>
          </a:prstGeom>
          <a:noFill/>
          <a:ln w="19050">
            <a:noFill/>
          </a:ln>
        </p:spPr>
        <p:txBody>
          <a:bodyPr lIns="0" tIns="0" rIns="0" bIns="0"/>
          <a:lstStyle/>
          <a:p>
            <a:pPr algn="just" eaLnBrk="0" hangingPunct="0"/>
            <a:r>
              <a:rPr lang="zh-CN" altLang="en-US" sz="1600" dirty="0">
                <a:solidFill>
                  <a:srgbClr val="008000"/>
                </a:solidFill>
                <a:latin typeface="Arial" panose="020B0604020202020204" pitchFamily="34" charset="0"/>
                <a:ea typeface="黑体" panose="02010609060101010101" pitchFamily="49" charset="-122"/>
              </a:rPr>
              <a:t>1</a:t>
            </a:r>
            <a:r>
              <a:rPr lang="en-US" altLang="zh-CN" sz="1600" dirty="0">
                <a:solidFill>
                  <a:srgbClr val="008000"/>
                </a:solidFill>
                <a:latin typeface="Arial" panose="020B0604020202020204" pitchFamily="34" charset="0"/>
                <a:ea typeface="黑体" panose="02010609060101010101" pitchFamily="49" charset="-122"/>
              </a:rPr>
              <a:t>N753A</a:t>
            </a:r>
          </a:p>
        </p:txBody>
      </p:sp>
      <p:sp>
        <p:nvSpPr>
          <p:cNvPr id="61582" name="Text Box 165"/>
          <p:cNvSpPr txBox="1"/>
          <p:nvPr/>
        </p:nvSpPr>
        <p:spPr>
          <a:xfrm>
            <a:off x="6430963" y="2308225"/>
            <a:ext cx="500062" cy="214313"/>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12</a:t>
            </a:r>
          </a:p>
        </p:txBody>
      </p:sp>
      <p:sp>
        <p:nvSpPr>
          <p:cNvPr id="61583" name="Text Box 166"/>
          <p:cNvSpPr txBox="1"/>
          <p:nvPr/>
        </p:nvSpPr>
        <p:spPr>
          <a:xfrm>
            <a:off x="6789738" y="2901950"/>
            <a:ext cx="277812" cy="222250"/>
          </a:xfrm>
          <a:prstGeom prst="rect">
            <a:avLst/>
          </a:prstGeom>
          <a:noFill/>
          <a:ln w="19050">
            <a:noFill/>
          </a:ln>
        </p:spPr>
        <p:txBody>
          <a:bodyPr lIns="0" tIns="0" rIns="0" bIns="0"/>
          <a:lstStyle/>
          <a:p>
            <a:pPr algn="just" eaLnBrk="0" hangingPunct="0"/>
            <a:r>
              <a:rPr lang="zh-CN" altLang="en-US" sz="1600" dirty="0">
                <a:solidFill>
                  <a:srgbClr val="CC0066"/>
                </a:solidFill>
                <a:latin typeface="Arial" panose="020B0604020202020204" pitchFamily="34" charset="0"/>
                <a:ea typeface="黑体" panose="02010609060101010101" pitchFamily="49" charset="-122"/>
              </a:rPr>
              <a:t>11</a:t>
            </a:r>
          </a:p>
        </p:txBody>
      </p:sp>
      <p:sp>
        <p:nvSpPr>
          <p:cNvPr id="61584" name="Text Box 167"/>
          <p:cNvSpPr txBox="1"/>
          <p:nvPr/>
        </p:nvSpPr>
        <p:spPr>
          <a:xfrm>
            <a:off x="6589713" y="2968625"/>
            <a:ext cx="273050" cy="236538"/>
          </a:xfrm>
          <a:prstGeom prst="rect">
            <a:avLst/>
          </a:prstGeom>
          <a:noFill/>
          <a:ln w="19050">
            <a:noFill/>
          </a:ln>
        </p:spPr>
        <p:txBody>
          <a:bodyPr lIns="0" tIns="0" rIns="0" bIns="0"/>
          <a:lstStyle/>
          <a:p>
            <a:pPr algn="just" eaLnBrk="0" hangingPunct="0"/>
            <a:r>
              <a:rPr lang="zh-CN" altLang="en-US" sz="1600" dirty="0">
                <a:solidFill>
                  <a:srgbClr val="CC0066"/>
                </a:solidFill>
                <a:latin typeface="Arial" panose="020B0604020202020204" pitchFamily="34" charset="0"/>
                <a:ea typeface="黑体" panose="02010609060101010101" pitchFamily="49" charset="-122"/>
              </a:rPr>
              <a:t>16</a:t>
            </a:r>
          </a:p>
        </p:txBody>
      </p:sp>
      <p:sp>
        <p:nvSpPr>
          <p:cNvPr id="61585" name="Text Box 168"/>
          <p:cNvSpPr txBox="1"/>
          <p:nvPr/>
        </p:nvSpPr>
        <p:spPr>
          <a:xfrm>
            <a:off x="6383338" y="3036888"/>
            <a:ext cx="284162" cy="239712"/>
          </a:xfrm>
          <a:prstGeom prst="rect">
            <a:avLst/>
          </a:prstGeom>
          <a:noFill/>
          <a:ln w="19050">
            <a:noFill/>
          </a:ln>
        </p:spPr>
        <p:txBody>
          <a:bodyPr lIns="0" tIns="0" rIns="0" bIns="0"/>
          <a:lstStyle/>
          <a:p>
            <a:pPr algn="just" eaLnBrk="0" hangingPunct="0"/>
            <a:r>
              <a:rPr lang="zh-CN" altLang="en-US" sz="1600" dirty="0">
                <a:solidFill>
                  <a:srgbClr val="CC0066"/>
                </a:solidFill>
                <a:latin typeface="Arial" panose="020B0604020202020204" pitchFamily="34" charset="0"/>
                <a:ea typeface="黑体" panose="02010609060101010101" pitchFamily="49" charset="-122"/>
              </a:rPr>
              <a:t>14</a:t>
            </a:r>
          </a:p>
        </p:txBody>
      </p:sp>
      <p:sp>
        <p:nvSpPr>
          <p:cNvPr id="61586" name="Text Box 169"/>
          <p:cNvSpPr txBox="1"/>
          <p:nvPr/>
        </p:nvSpPr>
        <p:spPr>
          <a:xfrm>
            <a:off x="6146800" y="3086100"/>
            <a:ext cx="269875" cy="330200"/>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15</a:t>
            </a:r>
          </a:p>
        </p:txBody>
      </p:sp>
      <p:sp>
        <p:nvSpPr>
          <p:cNvPr id="61587" name="Text Box 170"/>
          <p:cNvSpPr txBox="1"/>
          <p:nvPr/>
        </p:nvSpPr>
        <p:spPr>
          <a:xfrm>
            <a:off x="7092950" y="2781300"/>
            <a:ext cx="304800" cy="228600"/>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10</a:t>
            </a:r>
          </a:p>
        </p:txBody>
      </p:sp>
      <p:sp>
        <p:nvSpPr>
          <p:cNvPr id="61588" name="Line 171"/>
          <p:cNvSpPr/>
          <p:nvPr/>
        </p:nvSpPr>
        <p:spPr>
          <a:xfrm>
            <a:off x="2105025" y="3121025"/>
            <a:ext cx="0" cy="747713"/>
          </a:xfrm>
          <a:prstGeom prst="line">
            <a:avLst/>
          </a:prstGeom>
          <a:ln w="19050" cap="flat" cmpd="sng">
            <a:solidFill>
              <a:schemeClr val="tx2"/>
            </a:solidFill>
            <a:prstDash val="solid"/>
            <a:headEnd type="none" w="med" len="med"/>
            <a:tailEnd type="none" w="med" len="med"/>
          </a:ln>
        </p:spPr>
      </p:sp>
      <p:sp>
        <p:nvSpPr>
          <p:cNvPr id="61589" name="Line 172"/>
          <p:cNvSpPr/>
          <p:nvPr/>
        </p:nvSpPr>
        <p:spPr>
          <a:xfrm>
            <a:off x="5440363" y="1906588"/>
            <a:ext cx="254000" cy="4762"/>
          </a:xfrm>
          <a:prstGeom prst="line">
            <a:avLst/>
          </a:prstGeom>
          <a:ln w="19050" cap="flat" cmpd="sng">
            <a:solidFill>
              <a:schemeClr val="tx2"/>
            </a:solidFill>
            <a:prstDash val="solid"/>
            <a:headEnd type="none" w="med" len="med"/>
            <a:tailEnd type="none" w="med" len="med"/>
          </a:ln>
        </p:spPr>
      </p:sp>
      <p:sp>
        <p:nvSpPr>
          <p:cNvPr id="61590" name="Line 173"/>
          <p:cNvSpPr/>
          <p:nvPr/>
        </p:nvSpPr>
        <p:spPr>
          <a:xfrm flipV="1">
            <a:off x="5349875" y="3398838"/>
            <a:ext cx="0" cy="238125"/>
          </a:xfrm>
          <a:prstGeom prst="line">
            <a:avLst/>
          </a:prstGeom>
          <a:ln w="19050" cap="flat" cmpd="sng">
            <a:solidFill>
              <a:schemeClr val="tx2"/>
            </a:solidFill>
            <a:prstDash val="solid"/>
            <a:headEnd type="none" w="med" len="med"/>
            <a:tailEnd type="none" w="med" len="med"/>
          </a:ln>
        </p:spPr>
      </p:sp>
      <p:sp>
        <p:nvSpPr>
          <p:cNvPr id="61591" name="Line 174"/>
          <p:cNvSpPr/>
          <p:nvPr/>
        </p:nvSpPr>
        <p:spPr>
          <a:xfrm flipV="1">
            <a:off x="5638800" y="3316288"/>
            <a:ext cx="0" cy="328612"/>
          </a:xfrm>
          <a:prstGeom prst="line">
            <a:avLst/>
          </a:prstGeom>
          <a:ln w="19050" cap="flat" cmpd="sng">
            <a:solidFill>
              <a:schemeClr val="tx2"/>
            </a:solidFill>
            <a:prstDash val="solid"/>
            <a:headEnd type="none" w="med" len="med"/>
            <a:tailEnd type="none" w="med" len="med"/>
          </a:ln>
        </p:spPr>
      </p:sp>
      <p:sp>
        <p:nvSpPr>
          <p:cNvPr id="61592" name="Line 175"/>
          <p:cNvSpPr/>
          <p:nvPr/>
        </p:nvSpPr>
        <p:spPr>
          <a:xfrm flipV="1">
            <a:off x="5927725" y="3225800"/>
            <a:ext cx="0" cy="393700"/>
          </a:xfrm>
          <a:prstGeom prst="line">
            <a:avLst/>
          </a:prstGeom>
          <a:ln w="19050" cap="flat" cmpd="sng">
            <a:solidFill>
              <a:schemeClr val="tx2"/>
            </a:solidFill>
            <a:prstDash val="solid"/>
            <a:headEnd type="none" w="med" len="med"/>
            <a:tailEnd type="none" w="med" len="med"/>
          </a:ln>
        </p:spPr>
      </p:sp>
      <p:sp>
        <p:nvSpPr>
          <p:cNvPr id="61593" name="Text Box 178"/>
          <p:cNvSpPr txBox="1"/>
          <p:nvPr/>
        </p:nvSpPr>
        <p:spPr>
          <a:xfrm>
            <a:off x="3276600" y="2605088"/>
            <a:ext cx="271463" cy="3381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1594" name="Text Box 179"/>
          <p:cNvSpPr txBox="1"/>
          <p:nvPr/>
        </p:nvSpPr>
        <p:spPr>
          <a:xfrm>
            <a:off x="3271838" y="3252788"/>
            <a:ext cx="363537" cy="30956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1595" name="Text Box 180"/>
          <p:cNvSpPr txBox="1"/>
          <p:nvPr/>
        </p:nvSpPr>
        <p:spPr>
          <a:xfrm>
            <a:off x="5116513" y="4154488"/>
            <a:ext cx="234950" cy="247650"/>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endParaRPr lang="zh-CN" altLang="en-US" sz="2000" dirty="0">
              <a:solidFill>
                <a:srgbClr val="000099"/>
              </a:solidFill>
              <a:latin typeface="Arial" panose="020B0604020202020204" pitchFamily="34" charset="0"/>
              <a:ea typeface="黑体" panose="02010609060101010101" pitchFamily="49" charset="-122"/>
            </a:endParaRPr>
          </a:p>
        </p:txBody>
      </p:sp>
      <p:sp>
        <p:nvSpPr>
          <p:cNvPr id="61596" name="Text Box 181"/>
          <p:cNvSpPr txBox="1"/>
          <p:nvPr/>
        </p:nvSpPr>
        <p:spPr>
          <a:xfrm>
            <a:off x="5495925" y="4445000"/>
            <a:ext cx="211138" cy="196850"/>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endParaRPr lang="zh-CN" altLang="en-US" sz="2000" dirty="0">
              <a:solidFill>
                <a:srgbClr val="000099"/>
              </a:solidFill>
              <a:latin typeface="Arial" panose="020B0604020202020204" pitchFamily="34" charset="0"/>
              <a:ea typeface="黑体" panose="02010609060101010101" pitchFamily="49" charset="-122"/>
            </a:endParaRPr>
          </a:p>
        </p:txBody>
      </p:sp>
      <p:sp>
        <p:nvSpPr>
          <p:cNvPr id="61597" name="Oval 183"/>
          <p:cNvSpPr/>
          <p:nvPr/>
        </p:nvSpPr>
        <p:spPr>
          <a:xfrm>
            <a:off x="7240588" y="4860925"/>
            <a:ext cx="76200" cy="77788"/>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98" name="Oval 184"/>
          <p:cNvSpPr/>
          <p:nvPr/>
        </p:nvSpPr>
        <p:spPr>
          <a:xfrm>
            <a:off x="6561138" y="4848225"/>
            <a:ext cx="76200" cy="76200"/>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599" name="Oval 185"/>
          <p:cNvSpPr/>
          <p:nvPr/>
        </p:nvSpPr>
        <p:spPr>
          <a:xfrm>
            <a:off x="1252538" y="2555875"/>
            <a:ext cx="76200" cy="77788"/>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00" name="Line 186"/>
          <p:cNvSpPr/>
          <p:nvPr/>
        </p:nvSpPr>
        <p:spPr>
          <a:xfrm rot="5400000">
            <a:off x="3517900" y="3729038"/>
            <a:ext cx="242888" cy="1587"/>
          </a:xfrm>
          <a:prstGeom prst="line">
            <a:avLst/>
          </a:prstGeom>
          <a:ln w="19050" cap="flat" cmpd="sng">
            <a:solidFill>
              <a:schemeClr val="tx2"/>
            </a:solidFill>
            <a:prstDash val="solid"/>
            <a:headEnd type="none" w="med" len="med"/>
            <a:tailEnd type="none" w="med" len="med"/>
          </a:ln>
        </p:spPr>
      </p:sp>
      <p:sp>
        <p:nvSpPr>
          <p:cNvPr id="61601" name="Line 188"/>
          <p:cNvSpPr/>
          <p:nvPr/>
        </p:nvSpPr>
        <p:spPr>
          <a:xfrm flipH="1">
            <a:off x="3579813" y="3849688"/>
            <a:ext cx="55562" cy="115887"/>
          </a:xfrm>
          <a:prstGeom prst="line">
            <a:avLst/>
          </a:prstGeom>
          <a:ln w="19050" cap="flat" cmpd="sng">
            <a:solidFill>
              <a:schemeClr val="tx2"/>
            </a:solidFill>
            <a:prstDash val="solid"/>
            <a:headEnd type="none" w="med" len="med"/>
            <a:tailEnd type="none" w="med" len="med"/>
          </a:ln>
        </p:spPr>
      </p:sp>
      <p:sp>
        <p:nvSpPr>
          <p:cNvPr id="61602" name="Line 189"/>
          <p:cNvSpPr/>
          <p:nvPr/>
        </p:nvSpPr>
        <p:spPr>
          <a:xfrm flipH="1">
            <a:off x="3457575" y="3849688"/>
            <a:ext cx="55563" cy="115887"/>
          </a:xfrm>
          <a:prstGeom prst="line">
            <a:avLst/>
          </a:prstGeom>
          <a:ln w="19050" cap="flat" cmpd="sng">
            <a:solidFill>
              <a:schemeClr val="tx2"/>
            </a:solidFill>
            <a:prstDash val="solid"/>
            <a:headEnd type="none" w="med" len="med"/>
            <a:tailEnd type="none" w="med" len="med"/>
          </a:ln>
        </p:spPr>
      </p:sp>
      <p:sp>
        <p:nvSpPr>
          <p:cNvPr id="61603" name="Line 190"/>
          <p:cNvSpPr/>
          <p:nvPr/>
        </p:nvSpPr>
        <p:spPr>
          <a:xfrm flipH="1">
            <a:off x="3705225" y="3849688"/>
            <a:ext cx="55563" cy="115887"/>
          </a:xfrm>
          <a:prstGeom prst="line">
            <a:avLst/>
          </a:prstGeom>
          <a:ln w="19050" cap="flat" cmpd="sng">
            <a:solidFill>
              <a:schemeClr val="tx2"/>
            </a:solidFill>
            <a:prstDash val="solid"/>
            <a:headEnd type="none" w="med" len="med"/>
            <a:tailEnd type="none" w="med" len="med"/>
          </a:ln>
        </p:spPr>
      </p:sp>
      <p:sp>
        <p:nvSpPr>
          <p:cNvPr id="61604" name="Line 192"/>
          <p:cNvSpPr/>
          <p:nvPr/>
        </p:nvSpPr>
        <p:spPr>
          <a:xfrm rot="5400000">
            <a:off x="2241550" y="2774950"/>
            <a:ext cx="250825" cy="0"/>
          </a:xfrm>
          <a:prstGeom prst="line">
            <a:avLst/>
          </a:prstGeom>
          <a:ln w="19050" cap="flat" cmpd="sng">
            <a:solidFill>
              <a:schemeClr val="tx2"/>
            </a:solidFill>
            <a:prstDash val="solid"/>
            <a:headEnd type="none" w="med" len="med"/>
            <a:tailEnd type="none" w="med" len="med"/>
          </a:ln>
        </p:spPr>
      </p:sp>
      <p:sp>
        <p:nvSpPr>
          <p:cNvPr id="61605" name="Line 193"/>
          <p:cNvSpPr/>
          <p:nvPr/>
        </p:nvSpPr>
        <p:spPr>
          <a:xfrm rot="10800000">
            <a:off x="2244725" y="2901950"/>
            <a:ext cx="242888" cy="0"/>
          </a:xfrm>
          <a:prstGeom prst="line">
            <a:avLst/>
          </a:prstGeom>
          <a:ln w="25400" cap="flat" cmpd="sng">
            <a:solidFill>
              <a:schemeClr val="tx2"/>
            </a:solidFill>
            <a:prstDash val="solid"/>
            <a:headEnd type="none" w="med" len="med"/>
            <a:tailEnd type="none" w="med" len="med"/>
          </a:ln>
        </p:spPr>
      </p:sp>
      <p:sp>
        <p:nvSpPr>
          <p:cNvPr id="61606" name="Line 194"/>
          <p:cNvSpPr/>
          <p:nvPr/>
        </p:nvSpPr>
        <p:spPr>
          <a:xfrm flipH="1">
            <a:off x="2308225" y="2900363"/>
            <a:ext cx="55563" cy="114300"/>
          </a:xfrm>
          <a:prstGeom prst="line">
            <a:avLst/>
          </a:prstGeom>
          <a:ln w="19050" cap="flat" cmpd="sng">
            <a:solidFill>
              <a:schemeClr val="tx2"/>
            </a:solidFill>
            <a:prstDash val="solid"/>
            <a:headEnd type="none" w="med" len="med"/>
            <a:tailEnd type="none" w="med" len="med"/>
          </a:ln>
        </p:spPr>
      </p:sp>
      <p:sp>
        <p:nvSpPr>
          <p:cNvPr id="61607" name="Line 195"/>
          <p:cNvSpPr/>
          <p:nvPr/>
        </p:nvSpPr>
        <p:spPr>
          <a:xfrm flipH="1">
            <a:off x="2185988" y="2900363"/>
            <a:ext cx="55562" cy="114300"/>
          </a:xfrm>
          <a:prstGeom prst="line">
            <a:avLst/>
          </a:prstGeom>
          <a:ln w="19050" cap="flat" cmpd="sng">
            <a:solidFill>
              <a:schemeClr val="tx2"/>
            </a:solidFill>
            <a:prstDash val="solid"/>
            <a:headEnd type="none" w="med" len="med"/>
            <a:tailEnd type="none" w="med" len="med"/>
          </a:ln>
        </p:spPr>
      </p:sp>
      <p:sp>
        <p:nvSpPr>
          <p:cNvPr id="61608" name="Line 196"/>
          <p:cNvSpPr/>
          <p:nvPr/>
        </p:nvSpPr>
        <p:spPr>
          <a:xfrm flipH="1">
            <a:off x="2433638" y="2900363"/>
            <a:ext cx="55562" cy="114300"/>
          </a:xfrm>
          <a:prstGeom prst="line">
            <a:avLst/>
          </a:prstGeom>
          <a:ln w="19050" cap="flat" cmpd="sng">
            <a:solidFill>
              <a:schemeClr val="tx2"/>
            </a:solidFill>
            <a:prstDash val="solid"/>
            <a:headEnd type="none" w="med" len="med"/>
            <a:tailEnd type="none" w="med" len="med"/>
          </a:ln>
        </p:spPr>
      </p:sp>
      <p:sp>
        <p:nvSpPr>
          <p:cNvPr id="61609" name="Line 198"/>
          <p:cNvSpPr/>
          <p:nvPr/>
        </p:nvSpPr>
        <p:spPr>
          <a:xfrm rot="5400000">
            <a:off x="1160463" y="2770188"/>
            <a:ext cx="254000" cy="0"/>
          </a:xfrm>
          <a:prstGeom prst="line">
            <a:avLst/>
          </a:prstGeom>
          <a:ln w="19050" cap="flat" cmpd="sng">
            <a:solidFill>
              <a:schemeClr val="tx2"/>
            </a:solidFill>
            <a:prstDash val="solid"/>
            <a:headEnd type="none" w="med" len="med"/>
            <a:tailEnd type="none" w="med" len="med"/>
          </a:ln>
        </p:spPr>
      </p:sp>
      <p:sp>
        <p:nvSpPr>
          <p:cNvPr id="61610" name="Line 199"/>
          <p:cNvSpPr/>
          <p:nvPr/>
        </p:nvSpPr>
        <p:spPr>
          <a:xfrm rot="10800000">
            <a:off x="1166813" y="2897188"/>
            <a:ext cx="241300" cy="0"/>
          </a:xfrm>
          <a:prstGeom prst="line">
            <a:avLst/>
          </a:prstGeom>
          <a:ln w="25400" cap="flat" cmpd="sng">
            <a:solidFill>
              <a:schemeClr val="tx2"/>
            </a:solidFill>
            <a:prstDash val="solid"/>
            <a:headEnd type="none" w="med" len="med"/>
            <a:tailEnd type="none" w="med" len="med"/>
          </a:ln>
        </p:spPr>
      </p:sp>
      <p:sp>
        <p:nvSpPr>
          <p:cNvPr id="61611" name="Line 200"/>
          <p:cNvSpPr/>
          <p:nvPr/>
        </p:nvSpPr>
        <p:spPr>
          <a:xfrm flipH="1">
            <a:off x="1230313" y="2895600"/>
            <a:ext cx="55562" cy="115888"/>
          </a:xfrm>
          <a:prstGeom prst="line">
            <a:avLst/>
          </a:prstGeom>
          <a:ln w="19050" cap="flat" cmpd="sng">
            <a:solidFill>
              <a:schemeClr val="tx2"/>
            </a:solidFill>
            <a:prstDash val="solid"/>
            <a:headEnd type="none" w="med" len="med"/>
            <a:tailEnd type="none" w="med" len="med"/>
          </a:ln>
        </p:spPr>
      </p:sp>
      <p:sp>
        <p:nvSpPr>
          <p:cNvPr id="61612" name="Line 201"/>
          <p:cNvSpPr/>
          <p:nvPr/>
        </p:nvSpPr>
        <p:spPr>
          <a:xfrm flipH="1">
            <a:off x="1108075" y="2895600"/>
            <a:ext cx="55563" cy="115888"/>
          </a:xfrm>
          <a:prstGeom prst="line">
            <a:avLst/>
          </a:prstGeom>
          <a:ln w="19050" cap="flat" cmpd="sng">
            <a:solidFill>
              <a:schemeClr val="tx2"/>
            </a:solidFill>
            <a:prstDash val="solid"/>
            <a:headEnd type="none" w="med" len="med"/>
            <a:tailEnd type="none" w="med" len="med"/>
          </a:ln>
        </p:spPr>
      </p:sp>
      <p:sp>
        <p:nvSpPr>
          <p:cNvPr id="61613" name="Line 202"/>
          <p:cNvSpPr/>
          <p:nvPr/>
        </p:nvSpPr>
        <p:spPr>
          <a:xfrm flipH="1">
            <a:off x="1354138" y="2895600"/>
            <a:ext cx="55562" cy="115888"/>
          </a:xfrm>
          <a:prstGeom prst="line">
            <a:avLst/>
          </a:prstGeom>
          <a:ln w="19050" cap="flat" cmpd="sng">
            <a:solidFill>
              <a:schemeClr val="tx2"/>
            </a:solidFill>
            <a:prstDash val="solid"/>
            <a:headEnd type="none" w="med" len="med"/>
            <a:tailEnd type="none" w="med" len="med"/>
          </a:ln>
        </p:spPr>
      </p:sp>
      <p:sp>
        <p:nvSpPr>
          <p:cNvPr id="61614" name="Line 204"/>
          <p:cNvSpPr/>
          <p:nvPr/>
        </p:nvSpPr>
        <p:spPr>
          <a:xfrm rot="5400000">
            <a:off x="1979613" y="5360988"/>
            <a:ext cx="254000" cy="0"/>
          </a:xfrm>
          <a:prstGeom prst="line">
            <a:avLst/>
          </a:prstGeom>
          <a:ln w="19050" cap="flat" cmpd="sng">
            <a:solidFill>
              <a:schemeClr val="tx2"/>
            </a:solidFill>
            <a:prstDash val="solid"/>
            <a:headEnd type="none" w="med" len="med"/>
            <a:tailEnd type="none" w="med" len="med"/>
          </a:ln>
        </p:spPr>
      </p:sp>
      <p:sp>
        <p:nvSpPr>
          <p:cNvPr id="61615" name="Line 205"/>
          <p:cNvSpPr/>
          <p:nvPr/>
        </p:nvSpPr>
        <p:spPr>
          <a:xfrm rot="10800000">
            <a:off x="1989138" y="5487988"/>
            <a:ext cx="238125" cy="0"/>
          </a:xfrm>
          <a:prstGeom prst="line">
            <a:avLst/>
          </a:prstGeom>
          <a:ln w="25400" cap="flat" cmpd="sng">
            <a:solidFill>
              <a:schemeClr val="tx2"/>
            </a:solidFill>
            <a:prstDash val="solid"/>
            <a:headEnd type="none" w="med" len="med"/>
            <a:tailEnd type="none" w="med" len="med"/>
          </a:ln>
        </p:spPr>
      </p:sp>
      <p:sp>
        <p:nvSpPr>
          <p:cNvPr id="61616" name="Line 206"/>
          <p:cNvSpPr/>
          <p:nvPr/>
        </p:nvSpPr>
        <p:spPr>
          <a:xfrm flipH="1">
            <a:off x="2051050" y="5486400"/>
            <a:ext cx="53975" cy="114300"/>
          </a:xfrm>
          <a:prstGeom prst="line">
            <a:avLst/>
          </a:prstGeom>
          <a:ln w="19050" cap="flat" cmpd="sng">
            <a:solidFill>
              <a:schemeClr val="tx2"/>
            </a:solidFill>
            <a:prstDash val="solid"/>
            <a:headEnd type="none" w="med" len="med"/>
            <a:tailEnd type="none" w="med" len="med"/>
          </a:ln>
        </p:spPr>
      </p:sp>
      <p:sp>
        <p:nvSpPr>
          <p:cNvPr id="61617" name="Line 207"/>
          <p:cNvSpPr/>
          <p:nvPr/>
        </p:nvSpPr>
        <p:spPr>
          <a:xfrm flipH="1">
            <a:off x="1930400" y="5486400"/>
            <a:ext cx="55563" cy="114300"/>
          </a:xfrm>
          <a:prstGeom prst="line">
            <a:avLst/>
          </a:prstGeom>
          <a:ln w="19050" cap="flat" cmpd="sng">
            <a:solidFill>
              <a:schemeClr val="tx2"/>
            </a:solidFill>
            <a:prstDash val="solid"/>
            <a:headEnd type="none" w="med" len="med"/>
            <a:tailEnd type="none" w="med" len="med"/>
          </a:ln>
        </p:spPr>
      </p:sp>
      <p:sp>
        <p:nvSpPr>
          <p:cNvPr id="61618" name="Line 208"/>
          <p:cNvSpPr/>
          <p:nvPr/>
        </p:nvSpPr>
        <p:spPr>
          <a:xfrm flipH="1">
            <a:off x="2173288" y="5486400"/>
            <a:ext cx="55562" cy="114300"/>
          </a:xfrm>
          <a:prstGeom prst="line">
            <a:avLst/>
          </a:prstGeom>
          <a:ln w="19050" cap="flat" cmpd="sng">
            <a:solidFill>
              <a:schemeClr val="tx2"/>
            </a:solidFill>
            <a:prstDash val="solid"/>
            <a:headEnd type="none" w="med" len="med"/>
            <a:tailEnd type="none" w="med" len="med"/>
          </a:ln>
        </p:spPr>
      </p:sp>
      <p:sp>
        <p:nvSpPr>
          <p:cNvPr id="61619" name="Line 211"/>
          <p:cNvSpPr/>
          <p:nvPr/>
        </p:nvSpPr>
        <p:spPr>
          <a:xfrm rot="10800000">
            <a:off x="4751388" y="3810000"/>
            <a:ext cx="241300" cy="0"/>
          </a:xfrm>
          <a:prstGeom prst="line">
            <a:avLst/>
          </a:prstGeom>
          <a:ln w="25400" cap="flat" cmpd="sng">
            <a:solidFill>
              <a:schemeClr val="tx2"/>
            </a:solidFill>
            <a:prstDash val="solid"/>
            <a:headEnd type="none" w="med" len="med"/>
            <a:tailEnd type="none" w="med" len="med"/>
          </a:ln>
        </p:spPr>
      </p:sp>
      <p:sp>
        <p:nvSpPr>
          <p:cNvPr id="61620" name="Line 212"/>
          <p:cNvSpPr/>
          <p:nvPr/>
        </p:nvSpPr>
        <p:spPr>
          <a:xfrm flipH="1">
            <a:off x="4814888" y="3808413"/>
            <a:ext cx="55562" cy="114300"/>
          </a:xfrm>
          <a:prstGeom prst="line">
            <a:avLst/>
          </a:prstGeom>
          <a:ln w="19050" cap="flat" cmpd="sng">
            <a:solidFill>
              <a:schemeClr val="tx2"/>
            </a:solidFill>
            <a:prstDash val="solid"/>
            <a:headEnd type="none" w="med" len="med"/>
            <a:tailEnd type="none" w="med" len="med"/>
          </a:ln>
        </p:spPr>
      </p:sp>
      <p:sp>
        <p:nvSpPr>
          <p:cNvPr id="61621" name="Line 213"/>
          <p:cNvSpPr/>
          <p:nvPr/>
        </p:nvSpPr>
        <p:spPr>
          <a:xfrm flipH="1">
            <a:off x="4692650" y="3808413"/>
            <a:ext cx="55563" cy="114300"/>
          </a:xfrm>
          <a:prstGeom prst="line">
            <a:avLst/>
          </a:prstGeom>
          <a:ln w="19050" cap="flat" cmpd="sng">
            <a:solidFill>
              <a:schemeClr val="tx2"/>
            </a:solidFill>
            <a:prstDash val="solid"/>
            <a:headEnd type="none" w="med" len="med"/>
            <a:tailEnd type="none" w="med" len="med"/>
          </a:ln>
        </p:spPr>
      </p:sp>
      <p:sp>
        <p:nvSpPr>
          <p:cNvPr id="61622" name="Line 214"/>
          <p:cNvSpPr/>
          <p:nvPr/>
        </p:nvSpPr>
        <p:spPr>
          <a:xfrm flipH="1">
            <a:off x="4938713" y="3808413"/>
            <a:ext cx="55562" cy="114300"/>
          </a:xfrm>
          <a:prstGeom prst="line">
            <a:avLst/>
          </a:prstGeom>
          <a:ln w="19050" cap="flat" cmpd="sng">
            <a:solidFill>
              <a:schemeClr val="tx2"/>
            </a:solidFill>
            <a:prstDash val="solid"/>
            <a:headEnd type="none" w="med" len="med"/>
            <a:tailEnd type="none" w="med" len="med"/>
          </a:ln>
        </p:spPr>
      </p:sp>
      <p:grpSp>
        <p:nvGrpSpPr>
          <p:cNvPr id="61623" name="Group 359"/>
          <p:cNvGrpSpPr/>
          <p:nvPr/>
        </p:nvGrpSpPr>
        <p:grpSpPr>
          <a:xfrm>
            <a:off x="5522913" y="4492625"/>
            <a:ext cx="301625" cy="366713"/>
            <a:chOff x="3479" y="3238"/>
            <a:chExt cx="190" cy="231"/>
          </a:xfrm>
        </p:grpSpPr>
        <p:sp>
          <p:nvSpPr>
            <p:cNvPr id="61694" name="Line 216"/>
            <p:cNvSpPr/>
            <p:nvPr/>
          </p:nvSpPr>
          <p:spPr>
            <a:xfrm rot="5400000">
              <a:off x="3511" y="3316"/>
              <a:ext cx="159" cy="0"/>
            </a:xfrm>
            <a:prstGeom prst="line">
              <a:avLst/>
            </a:prstGeom>
            <a:ln w="19050" cap="flat" cmpd="sng">
              <a:solidFill>
                <a:schemeClr val="tx2"/>
              </a:solidFill>
              <a:prstDash val="solid"/>
              <a:headEnd type="none" w="med" len="med"/>
              <a:tailEnd type="none" w="med" len="med"/>
            </a:ln>
          </p:spPr>
        </p:sp>
        <p:sp>
          <p:nvSpPr>
            <p:cNvPr id="61695" name="Line 217"/>
            <p:cNvSpPr/>
            <p:nvPr/>
          </p:nvSpPr>
          <p:spPr>
            <a:xfrm rot="10800000">
              <a:off x="3516" y="3397"/>
              <a:ext cx="152" cy="0"/>
            </a:xfrm>
            <a:prstGeom prst="line">
              <a:avLst/>
            </a:prstGeom>
            <a:ln w="25400" cap="flat" cmpd="sng">
              <a:solidFill>
                <a:schemeClr val="tx2"/>
              </a:solidFill>
              <a:prstDash val="solid"/>
              <a:headEnd type="none" w="med" len="med"/>
              <a:tailEnd type="none" w="med" len="med"/>
            </a:ln>
          </p:spPr>
        </p:sp>
        <p:sp>
          <p:nvSpPr>
            <p:cNvPr id="61696" name="Line 218"/>
            <p:cNvSpPr/>
            <p:nvPr/>
          </p:nvSpPr>
          <p:spPr>
            <a:xfrm flipH="1">
              <a:off x="3556" y="3397"/>
              <a:ext cx="35" cy="72"/>
            </a:xfrm>
            <a:prstGeom prst="line">
              <a:avLst/>
            </a:prstGeom>
            <a:ln w="19050" cap="flat" cmpd="sng">
              <a:solidFill>
                <a:schemeClr val="tx2"/>
              </a:solidFill>
              <a:prstDash val="solid"/>
              <a:headEnd type="none" w="med" len="med"/>
              <a:tailEnd type="none" w="med" len="med"/>
            </a:ln>
          </p:spPr>
        </p:sp>
        <p:sp>
          <p:nvSpPr>
            <p:cNvPr id="61697" name="Line 219"/>
            <p:cNvSpPr/>
            <p:nvPr/>
          </p:nvSpPr>
          <p:spPr>
            <a:xfrm flipH="1">
              <a:off x="3479" y="3397"/>
              <a:ext cx="35" cy="72"/>
            </a:xfrm>
            <a:prstGeom prst="line">
              <a:avLst/>
            </a:prstGeom>
            <a:ln w="19050" cap="flat" cmpd="sng">
              <a:solidFill>
                <a:schemeClr val="tx2"/>
              </a:solidFill>
              <a:prstDash val="solid"/>
              <a:headEnd type="none" w="med" len="med"/>
              <a:tailEnd type="none" w="med" len="med"/>
            </a:ln>
          </p:spPr>
        </p:sp>
        <p:sp>
          <p:nvSpPr>
            <p:cNvPr id="61698" name="Line 220"/>
            <p:cNvSpPr/>
            <p:nvPr/>
          </p:nvSpPr>
          <p:spPr>
            <a:xfrm flipH="1">
              <a:off x="3634" y="3397"/>
              <a:ext cx="35" cy="72"/>
            </a:xfrm>
            <a:prstGeom prst="line">
              <a:avLst/>
            </a:prstGeom>
            <a:ln w="19050" cap="flat" cmpd="sng">
              <a:solidFill>
                <a:schemeClr val="tx2"/>
              </a:solidFill>
              <a:prstDash val="solid"/>
              <a:headEnd type="none" w="med" len="med"/>
              <a:tailEnd type="none" w="med" len="med"/>
            </a:ln>
          </p:spPr>
        </p:sp>
      </p:grpSp>
      <p:sp>
        <p:nvSpPr>
          <p:cNvPr id="61624" name="Line 221"/>
          <p:cNvSpPr/>
          <p:nvPr/>
        </p:nvSpPr>
        <p:spPr>
          <a:xfrm rot="-5400000" flipH="1">
            <a:off x="5216525" y="4622800"/>
            <a:ext cx="247650" cy="3175"/>
          </a:xfrm>
          <a:prstGeom prst="line">
            <a:avLst/>
          </a:prstGeom>
          <a:ln w="19050" cap="flat" cmpd="sng">
            <a:solidFill>
              <a:schemeClr val="tx2"/>
            </a:solidFill>
            <a:prstDash val="solid"/>
            <a:headEnd type="none" w="med" len="med"/>
            <a:tailEnd type="none" w="med" len="med"/>
          </a:ln>
        </p:spPr>
      </p:sp>
      <p:sp>
        <p:nvSpPr>
          <p:cNvPr id="61625" name="Line 222"/>
          <p:cNvSpPr/>
          <p:nvPr/>
        </p:nvSpPr>
        <p:spPr>
          <a:xfrm rot="10800000">
            <a:off x="5221288" y="4745038"/>
            <a:ext cx="241300" cy="0"/>
          </a:xfrm>
          <a:prstGeom prst="line">
            <a:avLst/>
          </a:prstGeom>
          <a:ln w="25400" cap="flat" cmpd="sng">
            <a:solidFill>
              <a:schemeClr val="tx2"/>
            </a:solidFill>
            <a:prstDash val="solid"/>
            <a:headEnd type="none" w="med" len="med"/>
            <a:tailEnd type="none" w="med" len="med"/>
          </a:ln>
        </p:spPr>
      </p:sp>
      <p:sp>
        <p:nvSpPr>
          <p:cNvPr id="61626" name="Line 223"/>
          <p:cNvSpPr/>
          <p:nvPr/>
        </p:nvSpPr>
        <p:spPr>
          <a:xfrm flipH="1">
            <a:off x="5283200" y="4741863"/>
            <a:ext cx="57150" cy="112712"/>
          </a:xfrm>
          <a:prstGeom prst="line">
            <a:avLst/>
          </a:prstGeom>
          <a:ln w="19050" cap="flat" cmpd="sng">
            <a:solidFill>
              <a:schemeClr val="tx2"/>
            </a:solidFill>
            <a:prstDash val="solid"/>
            <a:headEnd type="none" w="med" len="med"/>
            <a:tailEnd type="none" w="med" len="med"/>
          </a:ln>
        </p:spPr>
      </p:sp>
      <p:sp>
        <p:nvSpPr>
          <p:cNvPr id="61627" name="Line 224"/>
          <p:cNvSpPr/>
          <p:nvPr/>
        </p:nvSpPr>
        <p:spPr>
          <a:xfrm flipH="1">
            <a:off x="5165725" y="4741863"/>
            <a:ext cx="53975" cy="112712"/>
          </a:xfrm>
          <a:prstGeom prst="line">
            <a:avLst/>
          </a:prstGeom>
          <a:ln w="19050" cap="flat" cmpd="sng">
            <a:solidFill>
              <a:schemeClr val="tx2"/>
            </a:solidFill>
            <a:prstDash val="solid"/>
            <a:headEnd type="none" w="med" len="med"/>
            <a:tailEnd type="none" w="med" len="med"/>
          </a:ln>
        </p:spPr>
      </p:sp>
      <p:sp>
        <p:nvSpPr>
          <p:cNvPr id="61628" name="Line 225"/>
          <p:cNvSpPr/>
          <p:nvPr/>
        </p:nvSpPr>
        <p:spPr>
          <a:xfrm flipH="1">
            <a:off x="5410200" y="4741863"/>
            <a:ext cx="53975" cy="112712"/>
          </a:xfrm>
          <a:prstGeom prst="line">
            <a:avLst/>
          </a:prstGeom>
          <a:ln w="19050" cap="flat" cmpd="sng">
            <a:solidFill>
              <a:schemeClr val="tx2"/>
            </a:solidFill>
            <a:prstDash val="solid"/>
            <a:headEnd type="none" w="med" len="med"/>
            <a:tailEnd type="none" w="med" len="med"/>
          </a:ln>
        </p:spPr>
      </p:sp>
      <p:grpSp>
        <p:nvGrpSpPr>
          <p:cNvPr id="61629" name="Group 368"/>
          <p:cNvGrpSpPr/>
          <p:nvPr/>
        </p:nvGrpSpPr>
        <p:grpSpPr>
          <a:xfrm>
            <a:off x="5461000" y="3644900"/>
            <a:ext cx="300038" cy="114300"/>
            <a:chOff x="3440" y="2296"/>
            <a:chExt cx="189" cy="72"/>
          </a:xfrm>
        </p:grpSpPr>
        <p:sp>
          <p:nvSpPr>
            <p:cNvPr id="61691" name="Line 230"/>
            <p:cNvSpPr/>
            <p:nvPr/>
          </p:nvSpPr>
          <p:spPr>
            <a:xfrm flipH="1">
              <a:off x="3516" y="2296"/>
              <a:ext cx="35" cy="72"/>
            </a:xfrm>
            <a:prstGeom prst="line">
              <a:avLst/>
            </a:prstGeom>
            <a:ln w="19050" cap="flat" cmpd="sng">
              <a:solidFill>
                <a:schemeClr val="tx2"/>
              </a:solidFill>
              <a:prstDash val="solid"/>
              <a:headEnd type="none" w="med" len="med"/>
              <a:tailEnd type="none" w="med" len="med"/>
            </a:ln>
          </p:spPr>
        </p:sp>
        <p:sp>
          <p:nvSpPr>
            <p:cNvPr id="61692" name="Line 231"/>
            <p:cNvSpPr/>
            <p:nvPr/>
          </p:nvSpPr>
          <p:spPr>
            <a:xfrm flipH="1">
              <a:off x="3440" y="2296"/>
              <a:ext cx="35" cy="72"/>
            </a:xfrm>
            <a:prstGeom prst="line">
              <a:avLst/>
            </a:prstGeom>
            <a:ln w="19050" cap="flat" cmpd="sng">
              <a:solidFill>
                <a:schemeClr val="tx2"/>
              </a:solidFill>
              <a:prstDash val="solid"/>
              <a:headEnd type="none" w="med" len="med"/>
              <a:tailEnd type="none" w="med" len="med"/>
            </a:ln>
          </p:spPr>
        </p:sp>
        <p:sp>
          <p:nvSpPr>
            <p:cNvPr id="61693" name="Line 232"/>
            <p:cNvSpPr/>
            <p:nvPr/>
          </p:nvSpPr>
          <p:spPr>
            <a:xfrm flipH="1">
              <a:off x="3594" y="2296"/>
              <a:ext cx="35" cy="72"/>
            </a:xfrm>
            <a:prstGeom prst="line">
              <a:avLst/>
            </a:prstGeom>
            <a:ln w="19050" cap="flat" cmpd="sng">
              <a:solidFill>
                <a:schemeClr val="tx2"/>
              </a:solidFill>
              <a:prstDash val="solid"/>
              <a:headEnd type="none" w="med" len="med"/>
              <a:tailEnd type="none" w="med" len="med"/>
            </a:ln>
          </p:spPr>
        </p:sp>
      </p:grpSp>
      <p:sp>
        <p:nvSpPr>
          <p:cNvPr id="61630" name="Oval 233"/>
          <p:cNvSpPr/>
          <p:nvPr/>
        </p:nvSpPr>
        <p:spPr>
          <a:xfrm>
            <a:off x="7367588" y="2755900"/>
            <a:ext cx="76200" cy="77788"/>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61631" name="Group 234"/>
          <p:cNvGrpSpPr/>
          <p:nvPr/>
        </p:nvGrpSpPr>
        <p:grpSpPr>
          <a:xfrm>
            <a:off x="5319713" y="4100513"/>
            <a:ext cx="50800" cy="68262"/>
            <a:chOff x="3962" y="12982"/>
            <a:chExt cx="102" cy="106"/>
          </a:xfrm>
        </p:grpSpPr>
        <p:sp>
          <p:nvSpPr>
            <p:cNvPr id="61688" name="Oval 235"/>
            <p:cNvSpPr/>
            <p:nvPr/>
          </p:nvSpPr>
          <p:spPr>
            <a:xfrm>
              <a:off x="3962" y="12982"/>
              <a:ext cx="102" cy="106"/>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89" name="Oval 236"/>
            <p:cNvSpPr/>
            <p:nvPr/>
          </p:nvSpPr>
          <p:spPr>
            <a:xfrm>
              <a:off x="3988" y="13002"/>
              <a:ext cx="51" cy="62"/>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90" name="Oval 237"/>
            <p:cNvSpPr/>
            <p:nvPr/>
          </p:nvSpPr>
          <p:spPr>
            <a:xfrm>
              <a:off x="4001" y="13026"/>
              <a:ext cx="20" cy="14"/>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61632" name="Text Box 254"/>
          <p:cNvSpPr txBox="1"/>
          <p:nvPr/>
        </p:nvSpPr>
        <p:spPr>
          <a:xfrm>
            <a:off x="1652588" y="1804988"/>
            <a:ext cx="388937" cy="26511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grpSp>
        <p:nvGrpSpPr>
          <p:cNvPr id="61633" name="Group 279"/>
          <p:cNvGrpSpPr/>
          <p:nvPr/>
        </p:nvGrpSpPr>
        <p:grpSpPr>
          <a:xfrm>
            <a:off x="3611563" y="2373313"/>
            <a:ext cx="49212" cy="66675"/>
            <a:chOff x="3962" y="12982"/>
            <a:chExt cx="102" cy="106"/>
          </a:xfrm>
        </p:grpSpPr>
        <p:sp>
          <p:nvSpPr>
            <p:cNvPr id="61685" name="Oval 280"/>
            <p:cNvSpPr/>
            <p:nvPr/>
          </p:nvSpPr>
          <p:spPr>
            <a:xfrm>
              <a:off x="3962" y="12982"/>
              <a:ext cx="102" cy="106"/>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86" name="Oval 281"/>
            <p:cNvSpPr/>
            <p:nvPr/>
          </p:nvSpPr>
          <p:spPr>
            <a:xfrm>
              <a:off x="3988" y="13002"/>
              <a:ext cx="51" cy="62"/>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87" name="Oval 282"/>
            <p:cNvSpPr/>
            <p:nvPr/>
          </p:nvSpPr>
          <p:spPr>
            <a:xfrm>
              <a:off x="4001" y="13026"/>
              <a:ext cx="20" cy="14"/>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61634" name="Oval 283"/>
          <p:cNvSpPr/>
          <p:nvPr/>
        </p:nvSpPr>
        <p:spPr>
          <a:xfrm>
            <a:off x="2489200" y="4748213"/>
            <a:ext cx="17463" cy="17462"/>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61635" name="Group 288"/>
          <p:cNvGrpSpPr/>
          <p:nvPr/>
        </p:nvGrpSpPr>
        <p:grpSpPr>
          <a:xfrm>
            <a:off x="4040188" y="2371725"/>
            <a:ext cx="50800" cy="66675"/>
            <a:chOff x="3962" y="12982"/>
            <a:chExt cx="102" cy="106"/>
          </a:xfrm>
        </p:grpSpPr>
        <p:sp>
          <p:nvSpPr>
            <p:cNvPr id="61682" name="Oval 289"/>
            <p:cNvSpPr/>
            <p:nvPr/>
          </p:nvSpPr>
          <p:spPr>
            <a:xfrm>
              <a:off x="3962" y="12982"/>
              <a:ext cx="102" cy="106"/>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83" name="Oval 290"/>
            <p:cNvSpPr/>
            <p:nvPr/>
          </p:nvSpPr>
          <p:spPr>
            <a:xfrm>
              <a:off x="3988" y="13002"/>
              <a:ext cx="51" cy="62"/>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84" name="Oval 291"/>
            <p:cNvSpPr/>
            <p:nvPr/>
          </p:nvSpPr>
          <p:spPr>
            <a:xfrm>
              <a:off x="4001" y="13026"/>
              <a:ext cx="20" cy="14"/>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61636" name="AutoShape 292"/>
          <p:cNvSpPr/>
          <p:nvPr/>
        </p:nvSpPr>
        <p:spPr>
          <a:xfrm rot="5400000">
            <a:off x="2790825" y="1927225"/>
            <a:ext cx="198438" cy="173038"/>
          </a:xfrm>
          <a:prstGeom prst="triangle">
            <a:avLst>
              <a:gd name="adj" fmla="val 50000"/>
            </a:avLst>
          </a:prstGeom>
          <a:no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37" name="Line 293"/>
          <p:cNvSpPr/>
          <p:nvPr/>
        </p:nvSpPr>
        <p:spPr>
          <a:xfrm>
            <a:off x="2627313" y="1833563"/>
            <a:ext cx="642937" cy="0"/>
          </a:xfrm>
          <a:prstGeom prst="line">
            <a:avLst/>
          </a:prstGeom>
          <a:ln w="19050" cap="flat" cmpd="sng">
            <a:solidFill>
              <a:schemeClr val="tx2"/>
            </a:solidFill>
            <a:prstDash val="solid"/>
            <a:headEnd type="none" w="med" len="med"/>
            <a:tailEnd type="none" w="med" len="med"/>
          </a:ln>
        </p:spPr>
      </p:sp>
      <p:sp>
        <p:nvSpPr>
          <p:cNvPr id="61638" name="Line 294"/>
          <p:cNvSpPr/>
          <p:nvPr/>
        </p:nvSpPr>
        <p:spPr>
          <a:xfrm rot="5400000">
            <a:off x="2773363" y="2332038"/>
            <a:ext cx="993775" cy="0"/>
          </a:xfrm>
          <a:prstGeom prst="line">
            <a:avLst/>
          </a:prstGeom>
          <a:ln w="19050" cap="flat" cmpd="sng">
            <a:solidFill>
              <a:schemeClr val="tx2"/>
            </a:solidFill>
            <a:prstDash val="solid"/>
            <a:headEnd type="none" w="med" len="med"/>
            <a:tailEnd type="none" w="med" len="med"/>
          </a:ln>
        </p:spPr>
      </p:sp>
      <p:sp>
        <p:nvSpPr>
          <p:cNvPr id="61639" name="Line 295"/>
          <p:cNvSpPr/>
          <p:nvPr/>
        </p:nvSpPr>
        <p:spPr>
          <a:xfrm>
            <a:off x="2627313" y="2828925"/>
            <a:ext cx="642937" cy="0"/>
          </a:xfrm>
          <a:prstGeom prst="line">
            <a:avLst/>
          </a:prstGeom>
          <a:ln w="19050" cap="flat" cmpd="sng">
            <a:solidFill>
              <a:schemeClr val="tx2"/>
            </a:solidFill>
            <a:prstDash val="solid"/>
            <a:headEnd type="none" w="med" len="med"/>
            <a:tailEnd type="none" w="med" len="med"/>
          </a:ln>
        </p:spPr>
      </p:sp>
      <p:sp>
        <p:nvSpPr>
          <p:cNvPr id="61640" name="Line 296"/>
          <p:cNvSpPr/>
          <p:nvPr/>
        </p:nvSpPr>
        <p:spPr>
          <a:xfrm rot="5400000">
            <a:off x="2130425" y="2332038"/>
            <a:ext cx="993775" cy="0"/>
          </a:xfrm>
          <a:prstGeom prst="line">
            <a:avLst/>
          </a:prstGeom>
          <a:ln w="19050" cap="flat" cmpd="sng">
            <a:solidFill>
              <a:schemeClr val="tx2"/>
            </a:solidFill>
            <a:prstDash val="solid"/>
            <a:headEnd type="none" w="med" len="med"/>
            <a:tailEnd type="none" w="med" len="med"/>
          </a:ln>
        </p:spPr>
      </p:sp>
      <p:sp>
        <p:nvSpPr>
          <p:cNvPr id="61641" name="Text Box 297"/>
          <p:cNvSpPr txBox="1"/>
          <p:nvPr/>
        </p:nvSpPr>
        <p:spPr>
          <a:xfrm>
            <a:off x="3011488" y="1876425"/>
            <a:ext cx="185737" cy="17462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1642" name="Line 298"/>
          <p:cNvSpPr/>
          <p:nvPr/>
        </p:nvSpPr>
        <p:spPr>
          <a:xfrm flipV="1">
            <a:off x="2019300" y="2209800"/>
            <a:ext cx="609600" cy="0"/>
          </a:xfrm>
          <a:prstGeom prst="line">
            <a:avLst/>
          </a:prstGeom>
          <a:ln w="19050" cap="flat" cmpd="sng">
            <a:solidFill>
              <a:schemeClr val="tx2"/>
            </a:solidFill>
            <a:prstDash val="solid"/>
            <a:headEnd type="none" w="med" len="med"/>
            <a:tailEnd type="none" w="med" len="med"/>
          </a:ln>
        </p:spPr>
      </p:sp>
      <p:sp>
        <p:nvSpPr>
          <p:cNvPr id="61643" name="Line 299"/>
          <p:cNvSpPr/>
          <p:nvPr/>
        </p:nvSpPr>
        <p:spPr>
          <a:xfrm>
            <a:off x="2363788" y="2617788"/>
            <a:ext cx="263525" cy="0"/>
          </a:xfrm>
          <a:prstGeom prst="line">
            <a:avLst/>
          </a:prstGeom>
          <a:ln w="19050" cap="flat" cmpd="sng">
            <a:solidFill>
              <a:schemeClr val="tx2"/>
            </a:solidFill>
            <a:prstDash val="solid"/>
            <a:headEnd type="none" w="med" len="med"/>
            <a:tailEnd type="none" w="med" len="med"/>
          </a:ln>
        </p:spPr>
      </p:sp>
      <p:sp>
        <p:nvSpPr>
          <p:cNvPr id="61644" name="Line 300"/>
          <p:cNvSpPr/>
          <p:nvPr/>
        </p:nvSpPr>
        <p:spPr>
          <a:xfrm>
            <a:off x="3268663" y="2408238"/>
            <a:ext cx="265112" cy="0"/>
          </a:xfrm>
          <a:prstGeom prst="line">
            <a:avLst/>
          </a:prstGeom>
          <a:ln w="19050" cap="flat" cmpd="sng">
            <a:solidFill>
              <a:schemeClr val="tx2"/>
            </a:solidFill>
            <a:prstDash val="solid"/>
            <a:headEnd type="none" w="med" len="med"/>
            <a:tailEnd type="none" w="med" len="med"/>
          </a:ln>
        </p:spPr>
      </p:sp>
      <p:sp>
        <p:nvSpPr>
          <p:cNvPr id="61645" name="Text Box 301"/>
          <p:cNvSpPr txBox="1"/>
          <p:nvPr/>
        </p:nvSpPr>
        <p:spPr>
          <a:xfrm>
            <a:off x="2709863" y="2082800"/>
            <a:ext cx="174625" cy="24606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1646" name="Text Box 302"/>
          <p:cNvSpPr txBox="1"/>
          <p:nvPr/>
        </p:nvSpPr>
        <p:spPr>
          <a:xfrm>
            <a:off x="2687638" y="2349500"/>
            <a:ext cx="141287" cy="20955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1647" name="Text Box 303"/>
          <p:cNvSpPr txBox="1"/>
          <p:nvPr/>
        </p:nvSpPr>
        <p:spPr>
          <a:xfrm>
            <a:off x="3125788" y="2270125"/>
            <a:ext cx="157162" cy="19685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61648" name="Line 305"/>
          <p:cNvSpPr/>
          <p:nvPr/>
        </p:nvSpPr>
        <p:spPr>
          <a:xfrm>
            <a:off x="5219700" y="4510088"/>
            <a:ext cx="220663" cy="0"/>
          </a:xfrm>
          <a:prstGeom prst="line">
            <a:avLst/>
          </a:prstGeom>
          <a:ln w="25400" cap="flat" cmpd="sng">
            <a:solidFill>
              <a:srgbClr val="008000"/>
            </a:solidFill>
            <a:prstDash val="solid"/>
            <a:headEnd type="none" w="med" len="med"/>
            <a:tailEnd type="none" w="med" len="med"/>
          </a:ln>
        </p:spPr>
      </p:sp>
      <p:sp>
        <p:nvSpPr>
          <p:cNvPr id="61649" name="Line 306"/>
          <p:cNvSpPr/>
          <p:nvPr/>
        </p:nvSpPr>
        <p:spPr>
          <a:xfrm rot="5400000">
            <a:off x="5232400" y="4310063"/>
            <a:ext cx="231775" cy="0"/>
          </a:xfrm>
          <a:prstGeom prst="line">
            <a:avLst/>
          </a:prstGeom>
          <a:ln w="19050" cap="flat" cmpd="sng">
            <a:solidFill>
              <a:schemeClr val="tx2"/>
            </a:solidFill>
            <a:prstDash val="solid"/>
            <a:headEnd type="none" w="med" len="med"/>
            <a:tailEnd type="none" w="med" len="med"/>
          </a:ln>
        </p:spPr>
      </p:sp>
      <p:sp>
        <p:nvSpPr>
          <p:cNvPr id="61650" name="Line 309"/>
          <p:cNvSpPr/>
          <p:nvPr/>
        </p:nvSpPr>
        <p:spPr>
          <a:xfrm>
            <a:off x="2106613" y="1595438"/>
            <a:ext cx="750887" cy="0"/>
          </a:xfrm>
          <a:prstGeom prst="line">
            <a:avLst/>
          </a:prstGeom>
          <a:ln w="19050" cap="flat" cmpd="sng">
            <a:solidFill>
              <a:schemeClr val="tx2"/>
            </a:solidFill>
            <a:prstDash val="solid"/>
            <a:headEnd type="none" w="med" len="med"/>
            <a:tailEnd type="none" w="med" len="med"/>
          </a:ln>
        </p:spPr>
      </p:sp>
      <p:sp>
        <p:nvSpPr>
          <p:cNvPr id="61651" name="Line 310"/>
          <p:cNvSpPr/>
          <p:nvPr/>
        </p:nvSpPr>
        <p:spPr>
          <a:xfrm flipH="1">
            <a:off x="2947988" y="1595438"/>
            <a:ext cx="687387" cy="0"/>
          </a:xfrm>
          <a:prstGeom prst="line">
            <a:avLst/>
          </a:prstGeom>
          <a:ln w="19050" cap="flat" cmpd="sng">
            <a:solidFill>
              <a:schemeClr val="tx2"/>
            </a:solidFill>
            <a:prstDash val="solid"/>
            <a:headEnd type="none" w="med" len="med"/>
            <a:tailEnd type="none" w="med" len="med"/>
          </a:ln>
        </p:spPr>
      </p:sp>
      <p:sp>
        <p:nvSpPr>
          <p:cNvPr id="61652" name="Text Box 311"/>
          <p:cNvSpPr txBox="1"/>
          <p:nvPr/>
        </p:nvSpPr>
        <p:spPr>
          <a:xfrm>
            <a:off x="2614613" y="1268413"/>
            <a:ext cx="354012" cy="28416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1653" name="Text Box 312"/>
          <p:cNvSpPr txBox="1"/>
          <p:nvPr/>
        </p:nvSpPr>
        <p:spPr>
          <a:xfrm>
            <a:off x="2978150" y="1268413"/>
            <a:ext cx="838200" cy="304800"/>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0.1</a:t>
            </a:r>
            <a:r>
              <a:rPr lang="en-US" altLang="zh-CN" sz="2000" dirty="0">
                <a:solidFill>
                  <a:srgbClr val="000099"/>
                </a:solidFill>
                <a:latin typeface="黑体" panose="02010609060101010101" pitchFamily="49" charset="-122"/>
                <a:ea typeface="黑体" panose="02010609060101010101" pitchFamily="49" charset="-122"/>
              </a:rPr>
              <a:t>μF</a:t>
            </a:r>
            <a:endParaRPr lang="en-US" altLang="zh-CN" sz="2000" dirty="0">
              <a:solidFill>
                <a:srgbClr val="000099"/>
              </a:solidFill>
              <a:latin typeface="Arial" panose="020B0604020202020204" pitchFamily="34" charset="0"/>
              <a:ea typeface="黑体" panose="02010609060101010101" pitchFamily="49" charset="-122"/>
            </a:endParaRPr>
          </a:p>
        </p:txBody>
      </p:sp>
      <p:grpSp>
        <p:nvGrpSpPr>
          <p:cNvPr id="61654" name="Group 320"/>
          <p:cNvGrpSpPr/>
          <p:nvPr/>
        </p:nvGrpSpPr>
        <p:grpSpPr>
          <a:xfrm>
            <a:off x="2081213" y="2181225"/>
            <a:ext cx="50800" cy="68263"/>
            <a:chOff x="3962" y="12982"/>
            <a:chExt cx="102" cy="106"/>
          </a:xfrm>
        </p:grpSpPr>
        <p:sp>
          <p:nvSpPr>
            <p:cNvPr id="61679" name="Oval 321"/>
            <p:cNvSpPr/>
            <p:nvPr/>
          </p:nvSpPr>
          <p:spPr>
            <a:xfrm>
              <a:off x="3962" y="12982"/>
              <a:ext cx="102" cy="106"/>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80" name="Oval 322"/>
            <p:cNvSpPr/>
            <p:nvPr/>
          </p:nvSpPr>
          <p:spPr>
            <a:xfrm>
              <a:off x="3988" y="13002"/>
              <a:ext cx="51" cy="62"/>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81" name="Oval 323"/>
            <p:cNvSpPr/>
            <p:nvPr/>
          </p:nvSpPr>
          <p:spPr>
            <a:xfrm>
              <a:off x="4001" y="13026"/>
              <a:ext cx="20" cy="14"/>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61655" name="Line 324"/>
          <p:cNvSpPr/>
          <p:nvPr/>
        </p:nvSpPr>
        <p:spPr>
          <a:xfrm>
            <a:off x="1296988" y="2217738"/>
            <a:ext cx="754062" cy="0"/>
          </a:xfrm>
          <a:prstGeom prst="line">
            <a:avLst/>
          </a:prstGeom>
          <a:ln w="19050" cap="sq" cmpd="sng">
            <a:solidFill>
              <a:schemeClr val="tx2"/>
            </a:solidFill>
            <a:prstDash val="solid"/>
            <a:headEnd type="none" w="sm" len="sm"/>
            <a:tailEnd type="none" w="sm" len="sm"/>
          </a:ln>
        </p:spPr>
      </p:sp>
      <p:sp>
        <p:nvSpPr>
          <p:cNvPr id="61656" name="Oval 325"/>
          <p:cNvSpPr/>
          <p:nvPr/>
        </p:nvSpPr>
        <p:spPr>
          <a:xfrm>
            <a:off x="1227138" y="2174875"/>
            <a:ext cx="77787" cy="74613"/>
          </a:xfrm>
          <a:prstGeom prst="ellipse">
            <a:avLst/>
          </a:prstGeom>
          <a:noFill/>
          <a:ln w="19050" cap="flat" cmpd="sng">
            <a:solidFill>
              <a:schemeClr val="tx2"/>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57" name="Line 326"/>
          <p:cNvSpPr/>
          <p:nvPr/>
        </p:nvSpPr>
        <p:spPr>
          <a:xfrm>
            <a:off x="5719763" y="4130675"/>
            <a:ext cx="0" cy="293688"/>
          </a:xfrm>
          <a:prstGeom prst="line">
            <a:avLst/>
          </a:prstGeom>
          <a:ln w="19050" cap="sq" cmpd="sng">
            <a:solidFill>
              <a:schemeClr val="accent1"/>
            </a:solidFill>
            <a:prstDash val="solid"/>
            <a:headEnd type="none" w="sm" len="sm"/>
            <a:tailEnd type="none" w="sm" len="sm"/>
          </a:ln>
        </p:spPr>
      </p:sp>
      <p:sp>
        <p:nvSpPr>
          <p:cNvPr id="61658" name="Line 331"/>
          <p:cNvSpPr/>
          <p:nvPr/>
        </p:nvSpPr>
        <p:spPr>
          <a:xfrm>
            <a:off x="5715000" y="4114800"/>
            <a:ext cx="0" cy="304800"/>
          </a:xfrm>
          <a:prstGeom prst="line">
            <a:avLst/>
          </a:prstGeom>
          <a:ln w="19050" cap="flat" cmpd="sng">
            <a:solidFill>
              <a:schemeClr val="tx1"/>
            </a:solidFill>
            <a:prstDash val="solid"/>
            <a:headEnd type="none" w="med" len="med"/>
            <a:tailEnd type="none" w="med" len="med"/>
          </a:ln>
        </p:spPr>
      </p:sp>
      <p:sp>
        <p:nvSpPr>
          <p:cNvPr id="61659" name="Rectangle 335"/>
          <p:cNvSpPr/>
          <p:nvPr/>
        </p:nvSpPr>
        <p:spPr>
          <a:xfrm>
            <a:off x="288925" y="260350"/>
            <a:ext cx="8362950" cy="6477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	</a:t>
            </a:r>
            <a:r>
              <a:rPr lang="en-US" altLang="zh-CN" sz="2400" b="1" dirty="0">
                <a:solidFill>
                  <a:srgbClr val="008000"/>
                </a:solidFill>
                <a:latin typeface="Arial" panose="020B0604020202020204" pitchFamily="34" charset="0"/>
                <a:ea typeface="黑体" panose="02010609060101010101" pitchFamily="49" charset="-122"/>
              </a:rPr>
              <a:t>2.3.2.1  AD277</a:t>
            </a:r>
            <a:r>
              <a:rPr lang="zh-CN" altLang="en-US" sz="2400" b="1" dirty="0">
                <a:solidFill>
                  <a:srgbClr val="008000"/>
                </a:solidFill>
                <a:latin typeface="Arial" panose="020B0604020202020204" pitchFamily="34" charset="0"/>
                <a:ea typeface="黑体" panose="02010609060101010101" pitchFamily="49" charset="-122"/>
              </a:rPr>
              <a:t>变压器耦合隔离放大器</a:t>
            </a:r>
          </a:p>
        </p:txBody>
      </p:sp>
      <p:sp>
        <p:nvSpPr>
          <p:cNvPr id="61660" name="Line 336"/>
          <p:cNvSpPr/>
          <p:nvPr/>
        </p:nvSpPr>
        <p:spPr>
          <a:xfrm>
            <a:off x="2868613" y="1485900"/>
            <a:ext cx="0" cy="215900"/>
          </a:xfrm>
          <a:prstGeom prst="line">
            <a:avLst/>
          </a:prstGeom>
          <a:ln w="25400" cap="flat" cmpd="sng">
            <a:solidFill>
              <a:srgbClr val="008000"/>
            </a:solidFill>
            <a:prstDash val="solid"/>
            <a:headEnd type="none" w="med" len="med"/>
            <a:tailEnd type="none" w="med" len="med"/>
          </a:ln>
        </p:spPr>
      </p:sp>
      <p:sp>
        <p:nvSpPr>
          <p:cNvPr id="61661" name="Line 337"/>
          <p:cNvSpPr/>
          <p:nvPr/>
        </p:nvSpPr>
        <p:spPr>
          <a:xfrm>
            <a:off x="2941638" y="1485900"/>
            <a:ext cx="0" cy="215900"/>
          </a:xfrm>
          <a:prstGeom prst="line">
            <a:avLst/>
          </a:prstGeom>
          <a:ln w="25400" cap="flat" cmpd="sng">
            <a:solidFill>
              <a:srgbClr val="008000"/>
            </a:solidFill>
            <a:prstDash val="solid"/>
            <a:headEnd type="none" w="med" len="med"/>
            <a:tailEnd type="none" w="med" len="med"/>
          </a:ln>
        </p:spPr>
      </p:sp>
      <p:sp>
        <p:nvSpPr>
          <p:cNvPr id="61662" name="Rectangle 318"/>
          <p:cNvSpPr/>
          <p:nvPr/>
        </p:nvSpPr>
        <p:spPr>
          <a:xfrm>
            <a:off x="1606550" y="2162175"/>
            <a:ext cx="306388" cy="104775"/>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63" name="Rectangle 338"/>
          <p:cNvSpPr/>
          <p:nvPr/>
        </p:nvSpPr>
        <p:spPr>
          <a:xfrm>
            <a:off x="2771775" y="3095625"/>
            <a:ext cx="306388" cy="104775"/>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64" name="Rectangle 73"/>
          <p:cNvSpPr/>
          <p:nvPr/>
        </p:nvSpPr>
        <p:spPr>
          <a:xfrm>
            <a:off x="3760788" y="5372100"/>
            <a:ext cx="306387" cy="109538"/>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aphicFrame>
        <p:nvGraphicFramePr>
          <p:cNvPr id="61444" name="Object 345"/>
          <p:cNvGraphicFramePr>
            <a:graphicFrameLocks/>
          </p:cNvGraphicFramePr>
          <p:nvPr/>
        </p:nvGraphicFramePr>
        <p:xfrm>
          <a:off x="4211638" y="1976438"/>
          <a:ext cx="558800" cy="228600"/>
        </p:xfrm>
        <a:graphic>
          <a:graphicData uri="http://schemas.openxmlformats.org/presentationml/2006/ole">
            <p:oleObj spid="_x0000_s225286" r:id="rId5" imgW="558800" imgH="228600" progId="Equation.DSMT4">
              <p:embed/>
            </p:oleObj>
          </a:graphicData>
        </a:graphic>
      </p:graphicFrame>
      <p:graphicFrame>
        <p:nvGraphicFramePr>
          <p:cNvPr id="61445" name="Object 346"/>
          <p:cNvGraphicFramePr>
            <a:graphicFrameLocks/>
          </p:cNvGraphicFramePr>
          <p:nvPr/>
        </p:nvGraphicFramePr>
        <p:xfrm>
          <a:off x="3436938" y="4221163"/>
          <a:ext cx="558800" cy="228600"/>
        </p:xfrm>
        <a:graphic>
          <a:graphicData uri="http://schemas.openxmlformats.org/presentationml/2006/ole">
            <p:oleObj spid="_x0000_s225285" r:id="rId6" imgW="558800" imgH="228600" progId="Equation.DSMT4">
              <p:embed/>
            </p:oleObj>
          </a:graphicData>
        </a:graphic>
      </p:graphicFrame>
      <p:graphicFrame>
        <p:nvGraphicFramePr>
          <p:cNvPr id="61446" name="Object 347"/>
          <p:cNvGraphicFramePr>
            <a:graphicFrameLocks/>
          </p:cNvGraphicFramePr>
          <p:nvPr/>
        </p:nvGraphicFramePr>
        <p:xfrm>
          <a:off x="4935538" y="1595438"/>
          <a:ext cx="673100" cy="228600"/>
        </p:xfrm>
        <a:graphic>
          <a:graphicData uri="http://schemas.openxmlformats.org/presentationml/2006/ole">
            <p:oleObj spid="_x0000_s225284" r:id="rId7" imgW="672808" imgH="228501" progId="Equation.DSMT4">
              <p:embed/>
            </p:oleObj>
          </a:graphicData>
        </a:graphic>
      </p:graphicFrame>
      <p:sp>
        <p:nvSpPr>
          <p:cNvPr id="61665" name="Rectangle 72"/>
          <p:cNvSpPr/>
          <p:nvPr/>
        </p:nvSpPr>
        <p:spPr>
          <a:xfrm>
            <a:off x="3544888" y="4081463"/>
            <a:ext cx="306387" cy="106362"/>
          </a:xfrm>
          <a:prstGeom prst="rect">
            <a:avLst/>
          </a:prstGeom>
          <a:solidFill>
            <a:srgbClr val="CCFFFF"/>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1666" name="Line 348"/>
          <p:cNvSpPr/>
          <p:nvPr/>
        </p:nvSpPr>
        <p:spPr>
          <a:xfrm rot="10800000">
            <a:off x="7642225" y="3789363"/>
            <a:ext cx="242888" cy="0"/>
          </a:xfrm>
          <a:prstGeom prst="line">
            <a:avLst/>
          </a:prstGeom>
          <a:ln w="28575" cap="flat" cmpd="sng">
            <a:solidFill>
              <a:schemeClr val="tx2"/>
            </a:solidFill>
            <a:prstDash val="solid"/>
            <a:headEnd type="none" w="med" len="med"/>
            <a:tailEnd type="none" w="med" len="med"/>
          </a:ln>
        </p:spPr>
      </p:sp>
      <p:graphicFrame>
        <p:nvGraphicFramePr>
          <p:cNvPr id="61447" name="Object 349"/>
          <p:cNvGraphicFramePr>
            <a:graphicFrameLocks/>
          </p:cNvGraphicFramePr>
          <p:nvPr/>
        </p:nvGraphicFramePr>
        <p:xfrm>
          <a:off x="4211638" y="2493963"/>
          <a:ext cx="571500" cy="228600"/>
        </p:xfrm>
        <a:graphic>
          <a:graphicData uri="http://schemas.openxmlformats.org/presentationml/2006/ole">
            <p:oleObj spid="_x0000_s225283" r:id="rId8" imgW="571252" imgH="228501" progId="Equation.DSMT4">
              <p:embed/>
            </p:oleObj>
          </a:graphicData>
        </a:graphic>
      </p:graphicFrame>
      <p:sp>
        <p:nvSpPr>
          <p:cNvPr id="61667" name="Line 350"/>
          <p:cNvSpPr/>
          <p:nvPr/>
        </p:nvSpPr>
        <p:spPr>
          <a:xfrm rot="10800000">
            <a:off x="3530600" y="3827463"/>
            <a:ext cx="241300" cy="0"/>
          </a:xfrm>
          <a:prstGeom prst="line">
            <a:avLst/>
          </a:prstGeom>
          <a:ln w="25400" cap="flat" cmpd="sng">
            <a:solidFill>
              <a:schemeClr val="tx2"/>
            </a:solidFill>
            <a:prstDash val="solid"/>
            <a:headEnd type="none" w="med" len="med"/>
            <a:tailEnd type="none" w="med" len="med"/>
          </a:ln>
        </p:spPr>
      </p:sp>
      <p:sp>
        <p:nvSpPr>
          <p:cNvPr id="61668" name="Line 351"/>
          <p:cNvSpPr/>
          <p:nvPr/>
        </p:nvSpPr>
        <p:spPr>
          <a:xfrm rot="10800000">
            <a:off x="5508625" y="3644900"/>
            <a:ext cx="241300" cy="0"/>
          </a:xfrm>
          <a:prstGeom prst="line">
            <a:avLst/>
          </a:prstGeom>
          <a:ln w="25400" cap="flat" cmpd="sng">
            <a:solidFill>
              <a:schemeClr val="tx2"/>
            </a:solidFill>
            <a:prstDash val="solid"/>
            <a:headEnd type="none" w="med" len="med"/>
            <a:tailEnd type="none" w="med" len="med"/>
          </a:ln>
        </p:spPr>
      </p:sp>
      <p:sp>
        <p:nvSpPr>
          <p:cNvPr id="61669" name="Line 352"/>
          <p:cNvSpPr/>
          <p:nvPr/>
        </p:nvSpPr>
        <p:spPr>
          <a:xfrm>
            <a:off x="5600700" y="4497388"/>
            <a:ext cx="220663" cy="0"/>
          </a:xfrm>
          <a:prstGeom prst="line">
            <a:avLst/>
          </a:prstGeom>
          <a:ln w="25400" cap="flat" cmpd="sng">
            <a:solidFill>
              <a:srgbClr val="008000"/>
            </a:solidFill>
            <a:prstDash val="solid"/>
            <a:headEnd type="none" w="med" len="med"/>
            <a:tailEnd type="none" w="med" len="med"/>
          </a:ln>
        </p:spPr>
      </p:sp>
      <p:sp>
        <p:nvSpPr>
          <p:cNvPr id="61670" name="Line 353"/>
          <p:cNvSpPr/>
          <p:nvPr/>
        </p:nvSpPr>
        <p:spPr>
          <a:xfrm>
            <a:off x="5592763" y="4437063"/>
            <a:ext cx="220662" cy="0"/>
          </a:xfrm>
          <a:prstGeom prst="line">
            <a:avLst/>
          </a:prstGeom>
          <a:ln w="25400" cap="flat" cmpd="sng">
            <a:solidFill>
              <a:srgbClr val="008000"/>
            </a:solidFill>
            <a:prstDash val="solid"/>
            <a:headEnd type="none" w="med" len="med"/>
            <a:tailEnd type="none" w="med" len="med"/>
          </a:ln>
        </p:spPr>
      </p:sp>
      <p:sp>
        <p:nvSpPr>
          <p:cNvPr id="61671" name="Line 354"/>
          <p:cNvSpPr/>
          <p:nvPr/>
        </p:nvSpPr>
        <p:spPr>
          <a:xfrm>
            <a:off x="5219700" y="4437063"/>
            <a:ext cx="220663" cy="0"/>
          </a:xfrm>
          <a:prstGeom prst="line">
            <a:avLst/>
          </a:prstGeom>
          <a:ln w="25400" cap="flat" cmpd="sng">
            <a:solidFill>
              <a:srgbClr val="008000"/>
            </a:solidFill>
            <a:prstDash val="solid"/>
            <a:headEnd type="none" w="med" len="med"/>
            <a:tailEnd type="none" w="med" len="med"/>
          </a:ln>
        </p:spPr>
      </p:sp>
      <p:sp>
        <p:nvSpPr>
          <p:cNvPr id="61672" name="Text Box 356"/>
          <p:cNvSpPr txBox="1"/>
          <p:nvPr/>
        </p:nvSpPr>
        <p:spPr>
          <a:xfrm rot="-5400000">
            <a:off x="5691188" y="3532188"/>
            <a:ext cx="784225" cy="288925"/>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Arial" panose="020B0604020202020204" pitchFamily="34" charset="0"/>
                <a:ea typeface="黑体" panose="02010609060101010101" pitchFamily="49" charset="-122"/>
              </a:rPr>
              <a:t>0</a:t>
            </a:r>
            <a:r>
              <a:rPr lang="el-GR" altLang="zh-CN" sz="2000" dirty="0">
                <a:solidFill>
                  <a:srgbClr val="000099"/>
                </a:solidFill>
                <a:latin typeface="Arial" panose="020B0604020202020204" pitchFamily="34" charset="0"/>
                <a:ea typeface="黑体" panose="02010609060101010101" pitchFamily="49" charset="-122"/>
              </a:rPr>
              <a:t>Ω</a:t>
            </a:r>
          </a:p>
        </p:txBody>
      </p:sp>
      <p:sp>
        <p:nvSpPr>
          <p:cNvPr id="61673" name="Text Box 357"/>
          <p:cNvSpPr txBox="1"/>
          <p:nvPr/>
        </p:nvSpPr>
        <p:spPr>
          <a:xfrm rot="-5400000">
            <a:off x="4754563" y="3532188"/>
            <a:ext cx="784225" cy="288925"/>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Arial" panose="020B0604020202020204" pitchFamily="34" charset="0"/>
                <a:ea typeface="黑体" panose="02010609060101010101" pitchFamily="49" charset="-122"/>
              </a:rPr>
              <a:t>0</a:t>
            </a:r>
            <a:r>
              <a:rPr lang="el-GR" altLang="zh-CN" sz="2000" dirty="0">
                <a:solidFill>
                  <a:srgbClr val="000099"/>
                </a:solidFill>
                <a:latin typeface="Arial" panose="020B0604020202020204" pitchFamily="34" charset="0"/>
                <a:ea typeface="黑体" panose="02010609060101010101" pitchFamily="49" charset="-122"/>
              </a:rPr>
              <a:t>Ω</a:t>
            </a:r>
          </a:p>
        </p:txBody>
      </p:sp>
      <p:graphicFrame>
        <p:nvGraphicFramePr>
          <p:cNvPr id="61448" name="Object 358"/>
          <p:cNvGraphicFramePr>
            <a:graphicFrameLocks/>
          </p:cNvGraphicFramePr>
          <p:nvPr/>
        </p:nvGraphicFramePr>
        <p:xfrm>
          <a:off x="2662238" y="2852738"/>
          <a:ext cx="533400" cy="215900"/>
        </p:xfrm>
        <a:graphic>
          <a:graphicData uri="http://schemas.openxmlformats.org/presentationml/2006/ole">
            <p:oleObj spid="_x0000_s225282" r:id="rId9" imgW="532706" imgH="215619" progId="Equation.DSMT4">
              <p:embed/>
            </p:oleObj>
          </a:graphicData>
        </a:graphic>
      </p:graphicFrame>
      <p:graphicFrame>
        <p:nvGraphicFramePr>
          <p:cNvPr id="61449" name="Object 361"/>
          <p:cNvGraphicFramePr>
            <a:graphicFrameLocks/>
          </p:cNvGraphicFramePr>
          <p:nvPr>
            <p:ph sz="half" idx="1"/>
          </p:nvPr>
        </p:nvGraphicFramePr>
        <p:xfrm>
          <a:off x="1539875" y="4929188"/>
          <a:ext cx="469900" cy="228600"/>
        </p:xfrm>
        <a:graphic>
          <a:graphicData uri="http://schemas.openxmlformats.org/presentationml/2006/ole">
            <p:oleObj spid="_x0000_s225281" r:id="rId10" imgW="443922" imgH="215619" progId="Equation.DSMT4">
              <p:embed/>
            </p:oleObj>
          </a:graphicData>
        </a:graphic>
      </p:graphicFrame>
      <p:sp>
        <p:nvSpPr>
          <p:cNvPr id="69996" name="Text Box 364"/>
          <p:cNvSpPr txBox="1"/>
          <p:nvPr/>
        </p:nvSpPr>
        <p:spPr>
          <a:xfrm>
            <a:off x="6299200" y="1196975"/>
            <a:ext cx="2809875" cy="941388"/>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i="1" dirty="0">
                <a:solidFill>
                  <a:srgbClr val="FF0000"/>
                </a:solidFill>
                <a:latin typeface="Arial" panose="020B0604020202020204" pitchFamily="34" charset="0"/>
                <a:ea typeface="黑体" panose="02010609060101010101" pitchFamily="49" charset="-122"/>
              </a:rPr>
              <a:t>K</a:t>
            </a:r>
            <a:r>
              <a:rPr lang="en-US" altLang="zh-CN" sz="2400" b="1" baseline="-25000" dirty="0">
                <a:solidFill>
                  <a:srgbClr val="FF0000"/>
                </a:solidFill>
                <a:latin typeface="Arial" panose="020B0604020202020204" pitchFamily="34" charset="0"/>
                <a:ea typeface="黑体" panose="02010609060101010101" pitchFamily="49" charset="-122"/>
              </a:rPr>
              <a:t>f</a:t>
            </a:r>
            <a:r>
              <a:rPr lang="zh-CN" altLang="en-US" sz="2400" b="1" dirty="0">
                <a:solidFill>
                  <a:srgbClr val="FF0000"/>
                </a:solidFill>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由</a:t>
            </a:r>
            <a:r>
              <a:rPr lang="en-US" altLang="zh-CN" sz="2400" b="1" dirty="0">
                <a:latin typeface="Arial" panose="020B0604020202020204" pitchFamily="34" charset="0"/>
                <a:ea typeface="黑体" panose="02010609060101010101" pitchFamily="49" charset="-122"/>
              </a:rPr>
              <a:t>10</a:t>
            </a:r>
            <a:r>
              <a:rPr lang="zh-CN" altLang="en-US" sz="2400" b="1" dirty="0">
                <a:latin typeface="Arial" panose="020B0604020202020204" pitchFamily="34" charset="0"/>
                <a:ea typeface="黑体" panose="02010609060101010101" pitchFamily="49" charset="-122"/>
              </a:rPr>
              <a:t>与</a:t>
            </a:r>
            <a:r>
              <a:rPr lang="en-US" altLang="zh-CN" sz="2400" b="1" dirty="0">
                <a:latin typeface="Arial" panose="020B0604020202020204" pitchFamily="34" charset="0"/>
                <a:ea typeface="黑体" panose="02010609060101010101" pitchFamily="49" charset="-122"/>
              </a:rPr>
              <a:t>12</a:t>
            </a:r>
            <a:r>
              <a:rPr lang="zh-CN" altLang="en-US" sz="2400" b="1" dirty="0">
                <a:latin typeface="Arial" panose="020B0604020202020204" pitchFamily="34" charset="0"/>
                <a:ea typeface="黑体" panose="02010609060101010101" pitchFamily="49" charset="-122"/>
              </a:rPr>
              <a:t>之</a:t>
            </a:r>
            <a:endParaRPr lang="en-US" altLang="zh-CN" sz="2400" b="1" dirty="0">
              <a:latin typeface="Arial" panose="020B0604020202020204" pitchFamily="34" charset="0"/>
              <a:ea typeface="黑体" panose="02010609060101010101" pitchFamily="49" charset="-122"/>
            </a:endParaRPr>
          </a:p>
          <a:p>
            <a:pPr marL="342900" indent="-342900">
              <a:lnSpc>
                <a:spcPct val="11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间外接电阻确定</a:t>
            </a:r>
            <a:endParaRPr lang="en-US" altLang="zh-CN" sz="2400" b="1" dirty="0">
              <a:latin typeface="Arial" panose="020B0604020202020204" pitchFamily="34" charset="0"/>
              <a:ea typeface="黑体" panose="02010609060101010101" pitchFamily="49" charset="-122"/>
            </a:endParaRPr>
          </a:p>
        </p:txBody>
      </p:sp>
      <p:sp>
        <p:nvSpPr>
          <p:cNvPr id="61675" name="Rectangle 30"/>
          <p:cNvSpPr/>
          <p:nvPr/>
        </p:nvSpPr>
        <p:spPr>
          <a:xfrm>
            <a:off x="4316413" y="1855788"/>
            <a:ext cx="306387" cy="106362"/>
          </a:xfrm>
          <a:prstGeom prst="rect">
            <a:avLst/>
          </a:prstGeom>
          <a:solidFill>
            <a:srgbClr val="CCFFFF">
              <a:alpha val="89803"/>
            </a:srgbClr>
          </a:solidFill>
          <a:ln w="19050" cap="flat" cmpd="sng">
            <a:solidFill>
              <a:schemeClr val="tx2"/>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9997" name="Text Box 365"/>
          <p:cNvSpPr txBox="1"/>
          <p:nvPr/>
        </p:nvSpPr>
        <p:spPr>
          <a:xfrm>
            <a:off x="971550" y="5661025"/>
            <a:ext cx="7993063" cy="836613"/>
          </a:xfrm>
          <a:prstGeom prst="rect">
            <a:avLst/>
          </a:prstGeom>
          <a:noFill/>
          <a:ln w="19050">
            <a:noFill/>
          </a:ln>
        </p:spPr>
        <p:txBody>
          <a:bodyPr lIns="0" tIns="0" rIns="0" bIns="0"/>
          <a:lstStyle/>
          <a:p>
            <a:pPr algn="just" eaLnBrk="0" hangingPunct="0">
              <a:lnSpc>
                <a:spcPct val="110000"/>
              </a:lnSpc>
            </a:pPr>
            <a:r>
              <a:rPr lang="zh-CN" altLang="en-US" sz="2400" b="1" dirty="0">
                <a:solidFill>
                  <a:srgbClr val="FF0000"/>
                </a:solidFill>
                <a:latin typeface="Arial" panose="020B0604020202020204" pitchFamily="34" charset="0"/>
                <a:ea typeface="黑体" panose="02010609060101010101" pitchFamily="49" charset="-122"/>
              </a:rPr>
              <a:t>限幅电路：</a:t>
            </a:r>
            <a:r>
              <a:rPr lang="zh-CN" altLang="en-US" sz="2400" b="1" dirty="0">
                <a:latin typeface="Arial" panose="020B0604020202020204" pitchFamily="34" charset="0"/>
                <a:ea typeface="黑体" panose="02010609060101010101" pitchFamily="49" charset="-122"/>
              </a:rPr>
              <a:t>当输入超载时，</a:t>
            </a:r>
            <a:r>
              <a:rPr lang="en-US" altLang="zh-CN" sz="2400" b="1" dirty="0">
                <a:latin typeface="Arial" panose="020B0604020202020204" pitchFamily="34" charset="0"/>
                <a:ea typeface="黑体" panose="02010609060101010101" pitchFamily="49" charset="-122"/>
              </a:rPr>
              <a:t>235L</a:t>
            </a:r>
            <a:r>
              <a:rPr lang="zh-CN" altLang="en-US" sz="2400" b="1" dirty="0">
                <a:latin typeface="Arial" panose="020B0604020202020204" pitchFamily="34" charset="0"/>
                <a:ea typeface="黑体" panose="02010609060101010101" pitchFamily="49" charset="-122"/>
              </a:rPr>
              <a:t>输出饱和电平，限幅电</a:t>
            </a:r>
          </a:p>
          <a:p>
            <a:pPr algn="just" eaLnBrk="0" hangingPunct="0">
              <a:lnSpc>
                <a:spcPct val="120000"/>
              </a:lnSpc>
            </a:pPr>
            <a:r>
              <a:rPr lang="zh-CN" altLang="en-US" sz="2400" b="1" dirty="0">
                <a:latin typeface="Arial" panose="020B0604020202020204" pitchFamily="34" charset="0"/>
                <a:ea typeface="黑体" panose="02010609060101010101" pitchFamily="49" charset="-122"/>
              </a:rPr>
              <a:t>路导通，放大器增益减小，输出从饱和状态迅速恢复。</a:t>
            </a:r>
          </a:p>
        </p:txBody>
      </p:sp>
      <p:sp>
        <p:nvSpPr>
          <p:cNvPr id="61677" name="Line 366"/>
          <p:cNvSpPr/>
          <p:nvPr/>
        </p:nvSpPr>
        <p:spPr>
          <a:xfrm flipV="1">
            <a:off x="7405688" y="2598738"/>
            <a:ext cx="0" cy="122237"/>
          </a:xfrm>
          <a:prstGeom prst="line">
            <a:avLst/>
          </a:prstGeom>
          <a:ln w="19050" cap="flat" cmpd="sng">
            <a:solidFill>
              <a:schemeClr val="tx2"/>
            </a:solidFill>
            <a:prstDash val="solid"/>
            <a:headEnd type="none" w="med" len="med"/>
            <a:tailEnd type="none" w="med" len="med"/>
          </a:ln>
        </p:spPr>
      </p:sp>
      <p:sp>
        <p:nvSpPr>
          <p:cNvPr id="61678" name="Line 367"/>
          <p:cNvSpPr/>
          <p:nvPr/>
        </p:nvSpPr>
        <p:spPr>
          <a:xfrm>
            <a:off x="7235825" y="2590800"/>
            <a:ext cx="161925" cy="0"/>
          </a:xfrm>
          <a:prstGeom prst="line">
            <a:avLst/>
          </a:prstGeom>
          <a:ln w="19050" cap="flat" cmpd="sng">
            <a:solidFill>
              <a:schemeClr val="tx2"/>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69996"/>
                                        </p:tgtEl>
                                        <p:attrNameLst>
                                          <p:attrName>style.visibility</p:attrName>
                                        </p:attrNameLst>
                                      </p:cBhvr>
                                      <p:to>
                                        <p:strVal val="visible"/>
                                      </p:to>
                                    </p:set>
                                    <p:animEffect transition="in" filter="slide(fromRight)">
                                      <p:cBhvr>
                                        <p:cTn id="7" dur="500"/>
                                        <p:tgtEl>
                                          <p:spTgt spid="6999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9997"/>
                                        </p:tgtEl>
                                        <p:attrNameLst>
                                          <p:attrName>style.visibility</p:attrName>
                                        </p:attrNameLst>
                                      </p:cBhvr>
                                      <p:to>
                                        <p:strVal val="visible"/>
                                      </p:to>
                                    </p:set>
                                    <p:animEffect transition="in" filter="slide(fromBottom)">
                                      <p:cBhvr>
                                        <p:cTn id="12" dur="500"/>
                                        <p:tgtEl>
                                          <p:spTgt spid="69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996" grpId="0"/>
      <p:bldP spid="69997" grpId="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2" name="AutoShape 5"/>
          <p:cNvSpPr/>
          <p:nvPr/>
        </p:nvSpPr>
        <p:spPr>
          <a:xfrm rot="5400000">
            <a:off x="5073650" y="2962275"/>
            <a:ext cx="166688" cy="157163"/>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473" name="Line 6"/>
          <p:cNvSpPr/>
          <p:nvPr/>
        </p:nvSpPr>
        <p:spPr>
          <a:xfrm>
            <a:off x="4967288" y="2889250"/>
            <a:ext cx="565150" cy="0"/>
          </a:xfrm>
          <a:prstGeom prst="line">
            <a:avLst/>
          </a:prstGeom>
          <a:ln w="19050" cap="flat" cmpd="sng">
            <a:solidFill>
              <a:schemeClr val="tx1"/>
            </a:solidFill>
            <a:prstDash val="solid"/>
            <a:headEnd type="none" w="med" len="med"/>
            <a:tailEnd type="none" w="med" len="med"/>
          </a:ln>
        </p:spPr>
      </p:sp>
      <p:sp>
        <p:nvSpPr>
          <p:cNvPr id="62474" name="Line 7"/>
          <p:cNvSpPr/>
          <p:nvPr/>
        </p:nvSpPr>
        <p:spPr>
          <a:xfrm rot="5400000">
            <a:off x="5111750" y="3311525"/>
            <a:ext cx="841375" cy="0"/>
          </a:xfrm>
          <a:prstGeom prst="line">
            <a:avLst/>
          </a:prstGeom>
          <a:ln w="19050" cap="flat" cmpd="sng">
            <a:solidFill>
              <a:schemeClr val="tx1"/>
            </a:solidFill>
            <a:prstDash val="solid"/>
            <a:headEnd type="none" w="med" len="med"/>
            <a:tailEnd type="none" w="med" len="med"/>
          </a:ln>
        </p:spPr>
      </p:sp>
      <p:sp>
        <p:nvSpPr>
          <p:cNvPr id="62475" name="Line 8"/>
          <p:cNvSpPr/>
          <p:nvPr/>
        </p:nvSpPr>
        <p:spPr>
          <a:xfrm>
            <a:off x="4967288" y="3732213"/>
            <a:ext cx="565150" cy="0"/>
          </a:xfrm>
          <a:prstGeom prst="line">
            <a:avLst/>
          </a:prstGeom>
          <a:ln w="19050" cap="flat" cmpd="sng">
            <a:solidFill>
              <a:schemeClr val="tx1"/>
            </a:solidFill>
            <a:prstDash val="solid"/>
            <a:headEnd type="none" w="med" len="med"/>
            <a:tailEnd type="none" w="med" len="med"/>
          </a:ln>
        </p:spPr>
      </p:sp>
      <p:sp>
        <p:nvSpPr>
          <p:cNvPr id="62476" name="Line 9"/>
          <p:cNvSpPr/>
          <p:nvPr/>
        </p:nvSpPr>
        <p:spPr>
          <a:xfrm rot="5400000">
            <a:off x="4546600" y="3311525"/>
            <a:ext cx="841375" cy="0"/>
          </a:xfrm>
          <a:prstGeom prst="line">
            <a:avLst/>
          </a:prstGeom>
          <a:ln w="19050" cap="flat" cmpd="sng">
            <a:solidFill>
              <a:schemeClr val="tx1"/>
            </a:solidFill>
            <a:prstDash val="solid"/>
            <a:headEnd type="none" w="med" len="med"/>
            <a:tailEnd type="none" w="med" len="med"/>
          </a:ln>
        </p:spPr>
      </p:sp>
      <p:sp>
        <p:nvSpPr>
          <p:cNvPr id="62477" name="Text Box 10"/>
          <p:cNvSpPr txBox="1"/>
          <p:nvPr/>
        </p:nvSpPr>
        <p:spPr>
          <a:xfrm>
            <a:off x="5272088" y="2887663"/>
            <a:ext cx="169862" cy="146050"/>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478" name="Line 11"/>
          <p:cNvSpPr/>
          <p:nvPr/>
        </p:nvSpPr>
        <p:spPr>
          <a:xfrm>
            <a:off x="4725988" y="3214688"/>
            <a:ext cx="241300" cy="0"/>
          </a:xfrm>
          <a:prstGeom prst="line">
            <a:avLst/>
          </a:prstGeom>
          <a:ln w="19050" cap="flat" cmpd="sng">
            <a:solidFill>
              <a:schemeClr val="tx1"/>
            </a:solidFill>
            <a:prstDash val="solid"/>
            <a:headEnd type="none" w="med" len="med"/>
            <a:tailEnd type="none" w="med" len="med"/>
          </a:ln>
        </p:spPr>
      </p:sp>
      <p:sp>
        <p:nvSpPr>
          <p:cNvPr id="62479" name="Line 12"/>
          <p:cNvSpPr/>
          <p:nvPr/>
        </p:nvSpPr>
        <p:spPr>
          <a:xfrm>
            <a:off x="4725988" y="3554413"/>
            <a:ext cx="241300" cy="0"/>
          </a:xfrm>
          <a:prstGeom prst="line">
            <a:avLst/>
          </a:prstGeom>
          <a:ln w="19050" cap="flat" cmpd="sng">
            <a:solidFill>
              <a:schemeClr val="tx1"/>
            </a:solidFill>
            <a:prstDash val="solid"/>
            <a:headEnd type="none" w="med" len="med"/>
            <a:tailEnd type="none" w="med" len="med"/>
          </a:ln>
        </p:spPr>
      </p:sp>
      <p:sp>
        <p:nvSpPr>
          <p:cNvPr id="62480" name="Line 13"/>
          <p:cNvSpPr/>
          <p:nvPr/>
        </p:nvSpPr>
        <p:spPr>
          <a:xfrm>
            <a:off x="5530850" y="3382963"/>
            <a:ext cx="276225" cy="0"/>
          </a:xfrm>
          <a:prstGeom prst="line">
            <a:avLst/>
          </a:prstGeom>
          <a:ln w="19050" cap="flat" cmpd="sng">
            <a:solidFill>
              <a:schemeClr val="tx1"/>
            </a:solidFill>
            <a:prstDash val="solid"/>
            <a:headEnd type="none" w="med" len="med"/>
            <a:tailEnd type="none" w="med" len="med"/>
          </a:ln>
        </p:spPr>
      </p:sp>
      <p:sp>
        <p:nvSpPr>
          <p:cNvPr id="62481" name="Text Box 14"/>
          <p:cNvSpPr txBox="1"/>
          <p:nvPr/>
        </p:nvSpPr>
        <p:spPr>
          <a:xfrm>
            <a:off x="5014913" y="3098800"/>
            <a:ext cx="155575" cy="209550"/>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482" name="Text Box 15"/>
          <p:cNvSpPr txBox="1"/>
          <p:nvPr/>
        </p:nvSpPr>
        <p:spPr>
          <a:xfrm>
            <a:off x="5029200" y="3440113"/>
            <a:ext cx="130175" cy="179387"/>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483" name="Text Box 16"/>
          <p:cNvSpPr txBox="1"/>
          <p:nvPr/>
        </p:nvSpPr>
        <p:spPr>
          <a:xfrm>
            <a:off x="5368925" y="3221038"/>
            <a:ext cx="144463" cy="166687"/>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484" name="Text Box 17"/>
          <p:cNvSpPr txBox="1"/>
          <p:nvPr/>
        </p:nvSpPr>
        <p:spPr>
          <a:xfrm>
            <a:off x="5219700" y="3395663"/>
            <a:ext cx="314325" cy="261937"/>
          </a:xfrm>
          <a:prstGeom prst="rect">
            <a:avLst/>
          </a:prstGeom>
          <a:noFill/>
          <a:ln w="1905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N</a:t>
            </a:r>
            <a:r>
              <a:rPr lang="en-US" altLang="zh-CN" sz="2000" baseline="-25000" dirty="0">
                <a:solidFill>
                  <a:schemeClr val="tx2"/>
                </a:solidFill>
                <a:latin typeface="Arial" panose="020B0604020202020204" pitchFamily="34" charset="0"/>
                <a:ea typeface="黑体" panose="02010609060101010101" pitchFamily="49" charset="-122"/>
              </a:rPr>
              <a:t>1</a:t>
            </a:r>
          </a:p>
        </p:txBody>
      </p:sp>
      <p:sp>
        <p:nvSpPr>
          <p:cNvPr id="62485" name="Line 20"/>
          <p:cNvSpPr/>
          <p:nvPr/>
        </p:nvSpPr>
        <p:spPr>
          <a:xfrm rot="5400000">
            <a:off x="5097463" y="2708275"/>
            <a:ext cx="220662" cy="1588"/>
          </a:xfrm>
          <a:prstGeom prst="line">
            <a:avLst/>
          </a:prstGeom>
          <a:ln w="25400" cap="flat" cmpd="sng">
            <a:solidFill>
              <a:srgbClr val="008000"/>
            </a:solidFill>
            <a:prstDash val="solid"/>
            <a:headEnd type="none" w="med" len="med"/>
            <a:tailEnd type="none" w="med" len="med"/>
          </a:ln>
        </p:spPr>
      </p:sp>
      <p:sp>
        <p:nvSpPr>
          <p:cNvPr id="62486" name="Line 21"/>
          <p:cNvSpPr/>
          <p:nvPr/>
        </p:nvSpPr>
        <p:spPr>
          <a:xfrm flipH="1">
            <a:off x="5292725" y="2706688"/>
            <a:ext cx="487363" cy="0"/>
          </a:xfrm>
          <a:prstGeom prst="line">
            <a:avLst/>
          </a:prstGeom>
          <a:ln w="19050" cap="flat" cmpd="sng">
            <a:solidFill>
              <a:schemeClr val="tx1"/>
            </a:solidFill>
            <a:prstDash val="solid"/>
            <a:headEnd type="none" w="med" len="med"/>
            <a:tailEnd type="none" w="med" len="med"/>
          </a:ln>
        </p:spPr>
      </p:sp>
      <p:sp>
        <p:nvSpPr>
          <p:cNvPr id="62487" name="Line 22"/>
          <p:cNvSpPr/>
          <p:nvPr/>
        </p:nvSpPr>
        <p:spPr>
          <a:xfrm flipH="1">
            <a:off x="4725988" y="2706688"/>
            <a:ext cx="422275" cy="0"/>
          </a:xfrm>
          <a:prstGeom prst="line">
            <a:avLst/>
          </a:prstGeom>
          <a:ln w="19050" cap="flat" cmpd="sng">
            <a:solidFill>
              <a:schemeClr val="tx1"/>
            </a:solidFill>
            <a:prstDash val="solid"/>
            <a:headEnd type="none" w="med" len="med"/>
            <a:tailEnd type="none" w="med" len="med"/>
          </a:ln>
        </p:spPr>
      </p:sp>
      <p:sp>
        <p:nvSpPr>
          <p:cNvPr id="62488" name="Text Box 23"/>
          <p:cNvSpPr txBox="1"/>
          <p:nvPr/>
        </p:nvSpPr>
        <p:spPr>
          <a:xfrm>
            <a:off x="5345113" y="2414588"/>
            <a:ext cx="379412" cy="4524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2489" name="Line 24"/>
          <p:cNvSpPr/>
          <p:nvPr/>
        </p:nvSpPr>
        <p:spPr>
          <a:xfrm flipH="1">
            <a:off x="4711700" y="3554413"/>
            <a:ext cx="9525" cy="177800"/>
          </a:xfrm>
          <a:prstGeom prst="line">
            <a:avLst/>
          </a:prstGeom>
          <a:ln w="19050" cap="flat" cmpd="sng">
            <a:solidFill>
              <a:schemeClr val="tx1"/>
            </a:solidFill>
            <a:prstDash val="solid"/>
            <a:headEnd type="none" w="med" len="med"/>
            <a:tailEnd type="none" w="med" len="med"/>
          </a:ln>
        </p:spPr>
      </p:sp>
      <p:sp>
        <p:nvSpPr>
          <p:cNvPr id="62490" name="Line 25"/>
          <p:cNvSpPr/>
          <p:nvPr/>
        </p:nvSpPr>
        <p:spPr>
          <a:xfrm>
            <a:off x="5780088" y="2686050"/>
            <a:ext cx="0" cy="879475"/>
          </a:xfrm>
          <a:prstGeom prst="line">
            <a:avLst/>
          </a:prstGeom>
          <a:ln w="19050" cap="flat" cmpd="sng">
            <a:solidFill>
              <a:schemeClr val="tx1"/>
            </a:solidFill>
            <a:prstDash val="solid"/>
            <a:headEnd type="none" w="med" len="med"/>
            <a:tailEnd type="none" w="med" len="med"/>
          </a:ln>
        </p:spPr>
      </p:sp>
      <p:sp>
        <p:nvSpPr>
          <p:cNvPr id="62491" name="Line 27"/>
          <p:cNvSpPr/>
          <p:nvPr/>
        </p:nvSpPr>
        <p:spPr>
          <a:xfrm flipH="1">
            <a:off x="4394200" y="2936875"/>
            <a:ext cx="4763" cy="1524000"/>
          </a:xfrm>
          <a:prstGeom prst="line">
            <a:avLst/>
          </a:prstGeom>
          <a:ln w="19050" cap="flat" cmpd="sng">
            <a:solidFill>
              <a:schemeClr val="tx1"/>
            </a:solidFill>
            <a:prstDash val="solid"/>
            <a:headEnd type="none" w="med" len="med"/>
            <a:tailEnd type="none" w="med" len="med"/>
          </a:ln>
        </p:spPr>
      </p:sp>
      <p:sp>
        <p:nvSpPr>
          <p:cNvPr id="62492" name="Line 28"/>
          <p:cNvSpPr/>
          <p:nvPr/>
        </p:nvSpPr>
        <p:spPr>
          <a:xfrm flipH="1">
            <a:off x="5049838" y="4171950"/>
            <a:ext cx="890587" cy="0"/>
          </a:xfrm>
          <a:prstGeom prst="line">
            <a:avLst/>
          </a:prstGeom>
          <a:ln w="19050" cap="flat" cmpd="sng">
            <a:solidFill>
              <a:schemeClr val="tx1"/>
            </a:solidFill>
            <a:prstDash val="solid"/>
            <a:headEnd type="none" w="med" len="med"/>
            <a:tailEnd type="none" w="med" len="med"/>
          </a:ln>
        </p:spPr>
      </p:sp>
      <p:sp>
        <p:nvSpPr>
          <p:cNvPr id="62493" name="Line 29"/>
          <p:cNvSpPr/>
          <p:nvPr/>
        </p:nvSpPr>
        <p:spPr>
          <a:xfrm>
            <a:off x="5049838" y="4171950"/>
            <a:ext cx="0" cy="452438"/>
          </a:xfrm>
          <a:prstGeom prst="line">
            <a:avLst/>
          </a:prstGeom>
          <a:ln w="19050" cap="flat" cmpd="sng">
            <a:solidFill>
              <a:schemeClr val="tx1"/>
            </a:solidFill>
            <a:prstDash val="solid"/>
            <a:headEnd type="none" w="med" len="med"/>
            <a:tailEnd type="none" w="med" len="med"/>
          </a:ln>
        </p:spPr>
      </p:sp>
      <p:sp>
        <p:nvSpPr>
          <p:cNvPr id="62494" name="Line 30"/>
          <p:cNvSpPr/>
          <p:nvPr/>
        </p:nvSpPr>
        <p:spPr>
          <a:xfrm>
            <a:off x="4386263" y="4833938"/>
            <a:ext cx="0" cy="198437"/>
          </a:xfrm>
          <a:prstGeom prst="line">
            <a:avLst/>
          </a:prstGeom>
          <a:ln w="19050" cap="flat" cmpd="sng">
            <a:solidFill>
              <a:schemeClr val="tx1"/>
            </a:solidFill>
            <a:prstDash val="solid"/>
            <a:headEnd type="none" w="med" len="med"/>
            <a:tailEnd type="none" w="med" len="med"/>
          </a:ln>
        </p:spPr>
      </p:sp>
      <p:sp>
        <p:nvSpPr>
          <p:cNvPr id="62495" name="Line 31"/>
          <p:cNvSpPr/>
          <p:nvPr/>
        </p:nvSpPr>
        <p:spPr>
          <a:xfrm>
            <a:off x="4386263" y="5300663"/>
            <a:ext cx="0" cy="122237"/>
          </a:xfrm>
          <a:prstGeom prst="line">
            <a:avLst/>
          </a:prstGeom>
          <a:ln w="19050" cap="flat" cmpd="sng">
            <a:solidFill>
              <a:schemeClr val="tx1"/>
            </a:solidFill>
            <a:prstDash val="solid"/>
            <a:headEnd type="none" w="med" len="med"/>
            <a:tailEnd type="none" w="med" len="med"/>
          </a:ln>
        </p:spPr>
      </p:sp>
      <p:sp>
        <p:nvSpPr>
          <p:cNvPr id="62496" name="Text Box 32"/>
          <p:cNvSpPr txBox="1"/>
          <p:nvPr/>
        </p:nvSpPr>
        <p:spPr>
          <a:xfrm>
            <a:off x="3644900" y="5027613"/>
            <a:ext cx="744538" cy="231775"/>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Arial" panose="020B0604020202020204" pitchFamily="34" charset="0"/>
                <a:ea typeface="黑体" panose="02010609060101010101" pitchFamily="49" charset="-122"/>
              </a:rPr>
              <a:t>V</a:t>
            </a:r>
          </a:p>
        </p:txBody>
      </p:sp>
      <p:sp>
        <p:nvSpPr>
          <p:cNvPr id="62497" name="Text Box 33"/>
          <p:cNvSpPr txBox="1"/>
          <p:nvPr/>
        </p:nvSpPr>
        <p:spPr>
          <a:xfrm>
            <a:off x="5276850" y="4575175"/>
            <a:ext cx="768350" cy="261938"/>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VLC</a:t>
            </a:r>
            <a:r>
              <a:rPr lang="en-US" altLang="zh-CN" sz="2000" baseline="-25000" dirty="0">
                <a:latin typeface="Arial" panose="020B0604020202020204" pitchFamily="34" charset="0"/>
                <a:ea typeface="黑体" panose="02010609060101010101" pitchFamily="49" charset="-122"/>
              </a:rPr>
              <a:t>1</a:t>
            </a:r>
          </a:p>
        </p:txBody>
      </p:sp>
      <p:sp>
        <p:nvSpPr>
          <p:cNvPr id="62498" name="Line 34"/>
          <p:cNvSpPr/>
          <p:nvPr/>
        </p:nvSpPr>
        <p:spPr>
          <a:xfrm flipH="1">
            <a:off x="4322763" y="3744913"/>
            <a:ext cx="6350" cy="298450"/>
          </a:xfrm>
          <a:prstGeom prst="line">
            <a:avLst/>
          </a:prstGeom>
          <a:ln w="19050" cap="flat" cmpd="sng">
            <a:solidFill>
              <a:srgbClr val="CC0066"/>
            </a:solidFill>
            <a:prstDash val="solid"/>
            <a:headEnd type="none" w="med" len="med"/>
            <a:tailEnd type="stealth" w="sm" len="lg"/>
          </a:ln>
        </p:spPr>
      </p:sp>
      <p:sp>
        <p:nvSpPr>
          <p:cNvPr id="62499" name="Text Box 35"/>
          <p:cNvSpPr txBox="1"/>
          <p:nvPr/>
        </p:nvSpPr>
        <p:spPr>
          <a:xfrm>
            <a:off x="4110038" y="3683000"/>
            <a:ext cx="358775" cy="31908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1</a:t>
            </a:r>
          </a:p>
        </p:txBody>
      </p:sp>
      <p:sp>
        <p:nvSpPr>
          <p:cNvPr id="62500" name="Text Box 36"/>
          <p:cNvSpPr txBox="1"/>
          <p:nvPr/>
        </p:nvSpPr>
        <p:spPr>
          <a:xfrm>
            <a:off x="4025900" y="2654300"/>
            <a:ext cx="314325" cy="29051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62501" name="Line 37"/>
          <p:cNvSpPr/>
          <p:nvPr/>
        </p:nvSpPr>
        <p:spPr>
          <a:xfrm flipH="1" flipV="1">
            <a:off x="4381500" y="2346325"/>
            <a:ext cx="3175" cy="344488"/>
          </a:xfrm>
          <a:prstGeom prst="line">
            <a:avLst/>
          </a:prstGeom>
          <a:ln w="19050" cap="flat" cmpd="sng">
            <a:solidFill>
              <a:schemeClr val="tx1"/>
            </a:solidFill>
            <a:prstDash val="solid"/>
            <a:headEnd type="none" w="med" len="med"/>
            <a:tailEnd type="none" w="med" len="med"/>
          </a:ln>
        </p:spPr>
      </p:sp>
      <p:sp>
        <p:nvSpPr>
          <p:cNvPr id="62502" name="Text Box 38"/>
          <p:cNvSpPr txBox="1"/>
          <p:nvPr/>
        </p:nvSpPr>
        <p:spPr>
          <a:xfrm>
            <a:off x="3759200" y="1992313"/>
            <a:ext cx="812800" cy="284162"/>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Arial" panose="020B0604020202020204" pitchFamily="34" charset="0"/>
                <a:ea typeface="黑体" panose="02010609060101010101" pitchFamily="49" charset="-122"/>
              </a:rPr>
              <a:t>V</a:t>
            </a:r>
          </a:p>
        </p:txBody>
      </p:sp>
      <p:sp>
        <p:nvSpPr>
          <p:cNvPr id="62503" name="Line 39"/>
          <p:cNvSpPr/>
          <p:nvPr/>
        </p:nvSpPr>
        <p:spPr>
          <a:xfrm flipH="1" flipV="1">
            <a:off x="6562725" y="2978150"/>
            <a:ext cx="3175" cy="849313"/>
          </a:xfrm>
          <a:prstGeom prst="line">
            <a:avLst/>
          </a:prstGeom>
          <a:ln w="19050" cap="flat" cmpd="sng">
            <a:solidFill>
              <a:schemeClr val="tx1"/>
            </a:solidFill>
            <a:prstDash val="solid"/>
            <a:headEnd type="none" w="med" len="med"/>
            <a:tailEnd type="none" w="med" len="med"/>
          </a:ln>
        </p:spPr>
      </p:sp>
      <p:sp>
        <p:nvSpPr>
          <p:cNvPr id="62504" name="Text Box 40"/>
          <p:cNvSpPr txBox="1"/>
          <p:nvPr/>
        </p:nvSpPr>
        <p:spPr>
          <a:xfrm>
            <a:off x="5938838" y="1989138"/>
            <a:ext cx="865187" cy="287337"/>
          </a:xfrm>
          <a:prstGeom prst="rect">
            <a:avLst/>
          </a:prstGeom>
          <a:noFill/>
          <a:ln w="19050">
            <a:noFill/>
          </a:ln>
        </p:spPr>
        <p:txBody>
          <a:bodyPr lIns="0" tIns="0" rIns="0" bIns="0"/>
          <a:lstStyle/>
          <a:p>
            <a:pPr algn="just" eaLnBrk="0" hangingPunct="0"/>
            <a:r>
              <a:rPr lang="zh-CN" altLang="en-US" sz="2000" dirty="0">
                <a:solidFill>
                  <a:srgbClr val="000099"/>
                </a:solidFill>
                <a:latin typeface="黑体" panose="02010609060101010101" pitchFamily="49" charset="-122"/>
                <a:ea typeface="黑体" panose="02010609060101010101" pitchFamily="49" charset="-122"/>
              </a:rPr>
              <a:t>＋</a:t>
            </a:r>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Arial" panose="020B0604020202020204" pitchFamily="34" charset="0"/>
                <a:ea typeface="黑体" panose="02010609060101010101" pitchFamily="49" charset="-122"/>
              </a:rPr>
              <a:t>V</a:t>
            </a:r>
          </a:p>
        </p:txBody>
      </p:sp>
      <p:sp>
        <p:nvSpPr>
          <p:cNvPr id="62505" name="Text Box 41"/>
          <p:cNvSpPr txBox="1"/>
          <p:nvPr/>
        </p:nvSpPr>
        <p:spPr>
          <a:xfrm>
            <a:off x="5875338" y="4268788"/>
            <a:ext cx="857250" cy="38417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VLC</a:t>
            </a:r>
            <a:r>
              <a:rPr lang="en-US" altLang="zh-CN" sz="2000" baseline="-25000" dirty="0">
                <a:latin typeface="Arial" panose="020B0604020202020204" pitchFamily="34" charset="0"/>
                <a:ea typeface="黑体" panose="02010609060101010101" pitchFamily="49" charset="-122"/>
              </a:rPr>
              <a:t>2</a:t>
            </a:r>
          </a:p>
        </p:txBody>
      </p:sp>
      <p:sp>
        <p:nvSpPr>
          <p:cNvPr id="62506" name="Line 42"/>
          <p:cNvSpPr/>
          <p:nvPr/>
        </p:nvSpPr>
        <p:spPr>
          <a:xfrm>
            <a:off x="6494463" y="3324225"/>
            <a:ext cx="0" cy="292100"/>
          </a:xfrm>
          <a:prstGeom prst="line">
            <a:avLst/>
          </a:prstGeom>
          <a:ln w="19050" cap="flat" cmpd="sng">
            <a:solidFill>
              <a:srgbClr val="CC0066"/>
            </a:solidFill>
            <a:prstDash val="solid"/>
            <a:headEnd type="none" w="med" len="med"/>
            <a:tailEnd type="stealth" w="sm" len="lg"/>
          </a:ln>
        </p:spPr>
      </p:sp>
      <p:sp>
        <p:nvSpPr>
          <p:cNvPr id="62507" name="Text Box 43"/>
          <p:cNvSpPr txBox="1"/>
          <p:nvPr/>
        </p:nvSpPr>
        <p:spPr>
          <a:xfrm>
            <a:off x="6278563" y="3271838"/>
            <a:ext cx="360362" cy="412750"/>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i</a:t>
            </a:r>
            <a:r>
              <a:rPr lang="en-US" altLang="zh-CN" sz="2000" baseline="-25000" dirty="0">
                <a:solidFill>
                  <a:srgbClr val="CC0066"/>
                </a:solidFill>
                <a:latin typeface="Arial" panose="020B0604020202020204" pitchFamily="34" charset="0"/>
                <a:ea typeface="黑体" panose="02010609060101010101" pitchFamily="49" charset="-122"/>
              </a:rPr>
              <a:t>2</a:t>
            </a:r>
          </a:p>
        </p:txBody>
      </p:sp>
      <p:sp>
        <p:nvSpPr>
          <p:cNvPr id="62508" name="Line 47"/>
          <p:cNvSpPr/>
          <p:nvPr/>
        </p:nvSpPr>
        <p:spPr>
          <a:xfrm flipH="1">
            <a:off x="4725988" y="2400300"/>
            <a:ext cx="392112" cy="0"/>
          </a:xfrm>
          <a:prstGeom prst="line">
            <a:avLst/>
          </a:prstGeom>
          <a:ln w="19050" cap="flat" cmpd="sng">
            <a:solidFill>
              <a:schemeClr val="tx1"/>
            </a:solidFill>
            <a:prstDash val="solid"/>
            <a:headEnd type="none" w="med" len="med"/>
            <a:tailEnd type="none" w="med" len="med"/>
          </a:ln>
        </p:spPr>
      </p:sp>
      <p:sp>
        <p:nvSpPr>
          <p:cNvPr id="62509" name="Line 48"/>
          <p:cNvSpPr/>
          <p:nvPr/>
        </p:nvSpPr>
        <p:spPr>
          <a:xfrm flipH="1" flipV="1">
            <a:off x="4725988" y="2400300"/>
            <a:ext cx="4762" cy="811213"/>
          </a:xfrm>
          <a:prstGeom prst="line">
            <a:avLst/>
          </a:prstGeom>
          <a:ln w="19050" cap="flat" cmpd="sng">
            <a:solidFill>
              <a:schemeClr val="tx1"/>
            </a:solidFill>
            <a:prstDash val="solid"/>
            <a:headEnd type="none" w="med" len="med"/>
            <a:tailEnd type="none" w="med" len="med"/>
          </a:ln>
        </p:spPr>
      </p:sp>
      <p:sp>
        <p:nvSpPr>
          <p:cNvPr id="62510" name="Line 49"/>
          <p:cNvSpPr/>
          <p:nvPr/>
        </p:nvSpPr>
        <p:spPr>
          <a:xfrm>
            <a:off x="5397500" y="2400300"/>
            <a:ext cx="382588" cy="0"/>
          </a:xfrm>
          <a:prstGeom prst="line">
            <a:avLst/>
          </a:prstGeom>
          <a:ln w="19050" cap="flat" cmpd="sng">
            <a:solidFill>
              <a:schemeClr val="tx1"/>
            </a:solidFill>
            <a:prstDash val="solid"/>
            <a:headEnd type="none" w="med" len="med"/>
            <a:tailEnd type="none" w="med" len="med"/>
          </a:ln>
        </p:spPr>
      </p:sp>
      <p:sp>
        <p:nvSpPr>
          <p:cNvPr id="62511" name="Line 50"/>
          <p:cNvSpPr/>
          <p:nvPr/>
        </p:nvSpPr>
        <p:spPr>
          <a:xfrm flipV="1">
            <a:off x="5780088" y="2400300"/>
            <a:ext cx="0" cy="365125"/>
          </a:xfrm>
          <a:prstGeom prst="line">
            <a:avLst/>
          </a:prstGeom>
          <a:ln w="19050" cap="flat" cmpd="sng">
            <a:solidFill>
              <a:schemeClr val="tx1"/>
            </a:solidFill>
            <a:prstDash val="solid"/>
            <a:headEnd type="none" w="med" len="med"/>
            <a:tailEnd type="none" w="med" len="med"/>
          </a:ln>
        </p:spPr>
      </p:sp>
      <p:sp>
        <p:nvSpPr>
          <p:cNvPr id="62512" name="Line 51"/>
          <p:cNvSpPr/>
          <p:nvPr/>
        </p:nvSpPr>
        <p:spPr>
          <a:xfrm>
            <a:off x="5724525" y="4257675"/>
            <a:ext cx="935038" cy="0"/>
          </a:xfrm>
          <a:prstGeom prst="line">
            <a:avLst/>
          </a:prstGeom>
          <a:ln w="19050" cap="flat" cmpd="sng">
            <a:solidFill>
              <a:srgbClr val="CC0066"/>
            </a:solidFill>
            <a:prstDash val="solid"/>
            <a:headEnd type="none" w="med" len="med"/>
            <a:tailEnd type="none" w="med" len="med"/>
          </a:ln>
        </p:spPr>
      </p:sp>
      <p:sp>
        <p:nvSpPr>
          <p:cNvPr id="62513" name="Line 53"/>
          <p:cNvSpPr/>
          <p:nvPr/>
        </p:nvSpPr>
        <p:spPr>
          <a:xfrm rot="-5400000" flipH="1">
            <a:off x="6392863" y="3976688"/>
            <a:ext cx="130175" cy="225425"/>
          </a:xfrm>
          <a:prstGeom prst="line">
            <a:avLst/>
          </a:prstGeom>
          <a:ln w="19050" cap="flat" cmpd="sng">
            <a:solidFill>
              <a:srgbClr val="CC0066"/>
            </a:solidFill>
            <a:prstDash val="solid"/>
            <a:headEnd type="none" w="med" len="med"/>
            <a:tailEnd type="stealth" w="sm" len="lg"/>
          </a:ln>
        </p:spPr>
      </p:sp>
      <p:sp>
        <p:nvSpPr>
          <p:cNvPr id="62514" name="Line 54"/>
          <p:cNvSpPr/>
          <p:nvPr/>
        </p:nvSpPr>
        <p:spPr>
          <a:xfrm rot="-5400000">
            <a:off x="6392863" y="3767138"/>
            <a:ext cx="130175" cy="225425"/>
          </a:xfrm>
          <a:prstGeom prst="line">
            <a:avLst/>
          </a:prstGeom>
          <a:ln w="19050" cap="flat" cmpd="sng">
            <a:solidFill>
              <a:srgbClr val="CC0066"/>
            </a:solidFill>
            <a:prstDash val="solid"/>
            <a:headEnd type="none" w="med" len="med"/>
            <a:tailEnd type="none" w="med" len="med"/>
          </a:ln>
        </p:spPr>
      </p:sp>
      <p:sp>
        <p:nvSpPr>
          <p:cNvPr id="62515" name="Line 55"/>
          <p:cNvSpPr/>
          <p:nvPr/>
        </p:nvSpPr>
        <p:spPr>
          <a:xfrm rot="5400000">
            <a:off x="6391275" y="3989388"/>
            <a:ext cx="534988" cy="0"/>
          </a:xfrm>
          <a:prstGeom prst="line">
            <a:avLst/>
          </a:prstGeom>
          <a:ln w="19050" cap="flat" cmpd="sng">
            <a:solidFill>
              <a:srgbClr val="CC0066"/>
            </a:solidFill>
            <a:prstDash val="solid"/>
            <a:headEnd type="none" w="med" len="med"/>
            <a:tailEnd type="none" w="med" len="med"/>
          </a:ln>
        </p:spPr>
      </p:sp>
      <p:sp>
        <p:nvSpPr>
          <p:cNvPr id="62516" name="Line 56"/>
          <p:cNvSpPr/>
          <p:nvPr/>
        </p:nvSpPr>
        <p:spPr>
          <a:xfrm>
            <a:off x="5724525" y="3716338"/>
            <a:ext cx="935038" cy="0"/>
          </a:xfrm>
          <a:prstGeom prst="line">
            <a:avLst/>
          </a:prstGeom>
          <a:ln w="19050" cap="flat" cmpd="sng">
            <a:solidFill>
              <a:srgbClr val="CC0066"/>
            </a:solidFill>
            <a:prstDash val="solid"/>
            <a:headEnd type="none" w="med" len="med"/>
            <a:tailEnd type="none" w="med" len="med"/>
          </a:ln>
        </p:spPr>
      </p:sp>
      <p:sp>
        <p:nvSpPr>
          <p:cNvPr id="62517" name="Line 57"/>
          <p:cNvSpPr/>
          <p:nvPr/>
        </p:nvSpPr>
        <p:spPr>
          <a:xfrm rot="-5400000" flipV="1">
            <a:off x="5456238" y="3989388"/>
            <a:ext cx="533400" cy="0"/>
          </a:xfrm>
          <a:prstGeom prst="line">
            <a:avLst/>
          </a:prstGeom>
          <a:ln w="19050" cap="flat" cmpd="sng">
            <a:solidFill>
              <a:srgbClr val="CC0066"/>
            </a:solidFill>
            <a:prstDash val="solid"/>
            <a:headEnd type="none" w="med" len="med"/>
            <a:tailEnd type="none" w="med" len="med"/>
          </a:ln>
        </p:spPr>
      </p:sp>
      <p:grpSp>
        <p:nvGrpSpPr>
          <p:cNvPr id="62518" name="Group 264"/>
          <p:cNvGrpSpPr/>
          <p:nvPr/>
        </p:nvGrpSpPr>
        <p:grpSpPr>
          <a:xfrm>
            <a:off x="5849938" y="3906838"/>
            <a:ext cx="190500" cy="165100"/>
            <a:chOff x="3685" y="2461"/>
            <a:chExt cx="120" cy="104"/>
          </a:xfrm>
        </p:grpSpPr>
        <p:sp>
          <p:nvSpPr>
            <p:cNvPr id="62647" name="Line 59"/>
            <p:cNvSpPr/>
            <p:nvPr/>
          </p:nvSpPr>
          <p:spPr>
            <a:xfrm rot="-10800000" flipV="1">
              <a:off x="3685" y="2461"/>
              <a:ext cx="120" cy="0"/>
            </a:xfrm>
            <a:prstGeom prst="line">
              <a:avLst/>
            </a:prstGeom>
            <a:ln w="19050" cap="flat" cmpd="sng">
              <a:solidFill>
                <a:srgbClr val="CC0066"/>
              </a:solidFill>
              <a:prstDash val="solid"/>
              <a:headEnd type="none" w="med" len="med"/>
              <a:tailEnd type="none" w="med" len="med"/>
            </a:ln>
          </p:spPr>
        </p:sp>
        <p:sp>
          <p:nvSpPr>
            <p:cNvPr id="62648" name="AutoShape 60"/>
            <p:cNvSpPr/>
            <p:nvPr/>
          </p:nvSpPr>
          <p:spPr>
            <a:xfrm rot="-10800000" flipV="1">
              <a:off x="3685" y="2465"/>
              <a:ext cx="120" cy="100"/>
            </a:xfrm>
            <a:prstGeom prst="triangle">
              <a:avLst>
                <a:gd name="adj" fmla="val 50000"/>
              </a:avLst>
            </a:prstGeom>
            <a:noFill/>
            <a:ln w="19050" cap="flat" cmpd="sng">
              <a:solidFill>
                <a:srgbClr val="CC0066"/>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62519" name="Line 61"/>
          <p:cNvSpPr/>
          <p:nvPr/>
        </p:nvSpPr>
        <p:spPr>
          <a:xfrm rot="-5400000" flipV="1">
            <a:off x="5638800" y="3862388"/>
            <a:ext cx="601663" cy="3175"/>
          </a:xfrm>
          <a:prstGeom prst="line">
            <a:avLst/>
          </a:prstGeom>
          <a:ln w="19050" cap="flat" cmpd="sng">
            <a:solidFill>
              <a:schemeClr val="tx1"/>
            </a:solidFill>
            <a:prstDash val="solid"/>
            <a:headEnd type="none" w="med" len="med"/>
            <a:tailEnd type="none" w="med" len="med"/>
          </a:ln>
        </p:spPr>
      </p:sp>
      <p:grpSp>
        <p:nvGrpSpPr>
          <p:cNvPr id="62520" name="Group 266"/>
          <p:cNvGrpSpPr/>
          <p:nvPr/>
        </p:nvGrpSpPr>
        <p:grpSpPr>
          <a:xfrm>
            <a:off x="6069013" y="3935413"/>
            <a:ext cx="231775" cy="88900"/>
            <a:chOff x="3823" y="2479"/>
            <a:chExt cx="146" cy="56"/>
          </a:xfrm>
        </p:grpSpPr>
        <p:sp>
          <p:nvSpPr>
            <p:cNvPr id="62645" name="Line 63"/>
            <p:cNvSpPr/>
            <p:nvPr/>
          </p:nvSpPr>
          <p:spPr>
            <a:xfrm>
              <a:off x="3823" y="2479"/>
              <a:ext cx="146" cy="0"/>
            </a:xfrm>
            <a:prstGeom prst="line">
              <a:avLst/>
            </a:prstGeom>
            <a:ln w="19050" cap="flat" cmpd="sng">
              <a:solidFill>
                <a:srgbClr val="CC0066"/>
              </a:solidFill>
              <a:prstDash val="solid"/>
              <a:headEnd type="none" w="med" len="med"/>
              <a:tailEnd type="triangle" w="sm" len="lg"/>
            </a:ln>
          </p:spPr>
        </p:sp>
        <p:sp>
          <p:nvSpPr>
            <p:cNvPr id="62646" name="Line 64"/>
            <p:cNvSpPr/>
            <p:nvPr/>
          </p:nvSpPr>
          <p:spPr>
            <a:xfrm>
              <a:off x="3823" y="2535"/>
              <a:ext cx="146" cy="0"/>
            </a:xfrm>
            <a:prstGeom prst="line">
              <a:avLst/>
            </a:prstGeom>
            <a:ln w="19050" cap="flat" cmpd="sng">
              <a:solidFill>
                <a:srgbClr val="CC0066"/>
              </a:solidFill>
              <a:prstDash val="solid"/>
              <a:headEnd type="none" w="med" len="med"/>
              <a:tailEnd type="triangle" w="sm" len="lg"/>
            </a:ln>
          </p:spPr>
        </p:sp>
      </p:grpSp>
      <p:sp>
        <p:nvSpPr>
          <p:cNvPr id="62521" name="Text Box 69"/>
          <p:cNvSpPr txBox="1"/>
          <p:nvPr/>
        </p:nvSpPr>
        <p:spPr>
          <a:xfrm>
            <a:off x="6223000" y="2687638"/>
            <a:ext cx="366713" cy="2111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62522" name="Line 71"/>
          <p:cNvSpPr/>
          <p:nvPr/>
        </p:nvSpPr>
        <p:spPr>
          <a:xfrm>
            <a:off x="6561138" y="2360613"/>
            <a:ext cx="0" cy="344487"/>
          </a:xfrm>
          <a:prstGeom prst="line">
            <a:avLst/>
          </a:prstGeom>
          <a:ln w="19050" cap="flat" cmpd="sng">
            <a:solidFill>
              <a:schemeClr val="tx1"/>
            </a:solidFill>
            <a:prstDash val="solid"/>
            <a:headEnd type="none" w="med" len="med"/>
            <a:tailEnd type="none" w="med" len="med"/>
          </a:ln>
        </p:spPr>
      </p:sp>
      <p:sp>
        <p:nvSpPr>
          <p:cNvPr id="62523" name="Line 72"/>
          <p:cNvSpPr/>
          <p:nvPr/>
        </p:nvSpPr>
        <p:spPr>
          <a:xfrm flipV="1">
            <a:off x="6561138" y="2360613"/>
            <a:ext cx="0" cy="330200"/>
          </a:xfrm>
          <a:prstGeom prst="line">
            <a:avLst/>
          </a:prstGeom>
          <a:ln w="19050" cap="flat" cmpd="sng">
            <a:solidFill>
              <a:schemeClr val="tx1"/>
            </a:solidFill>
            <a:prstDash val="solid"/>
            <a:headEnd type="none" w="med" len="med"/>
            <a:tailEnd type="none" w="med" len="med"/>
          </a:ln>
        </p:spPr>
      </p:sp>
      <p:sp>
        <p:nvSpPr>
          <p:cNvPr id="62524" name="Oval 73"/>
          <p:cNvSpPr/>
          <p:nvPr/>
        </p:nvSpPr>
        <p:spPr>
          <a:xfrm>
            <a:off x="6526213" y="2282825"/>
            <a:ext cx="69850" cy="65088"/>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25" name="Line 74"/>
          <p:cNvSpPr/>
          <p:nvPr/>
        </p:nvSpPr>
        <p:spPr>
          <a:xfrm>
            <a:off x="3914775" y="2343150"/>
            <a:ext cx="0" cy="95250"/>
          </a:xfrm>
          <a:prstGeom prst="line">
            <a:avLst/>
          </a:prstGeom>
          <a:ln w="19050" cap="flat" cmpd="sng">
            <a:solidFill>
              <a:schemeClr val="tx1"/>
            </a:solidFill>
            <a:prstDash val="solid"/>
            <a:headEnd type="none" w="med" len="med"/>
            <a:tailEnd type="none" w="med" len="med"/>
          </a:ln>
        </p:spPr>
      </p:sp>
      <p:grpSp>
        <p:nvGrpSpPr>
          <p:cNvPr id="62526" name="Group 267"/>
          <p:cNvGrpSpPr/>
          <p:nvPr/>
        </p:nvGrpSpPr>
        <p:grpSpPr>
          <a:xfrm>
            <a:off x="3862388" y="2374900"/>
            <a:ext cx="163512" cy="241300"/>
            <a:chOff x="2433" y="1496"/>
            <a:chExt cx="103" cy="152"/>
          </a:xfrm>
        </p:grpSpPr>
        <p:sp>
          <p:nvSpPr>
            <p:cNvPr id="62642" name="Line 76"/>
            <p:cNvSpPr/>
            <p:nvPr/>
          </p:nvSpPr>
          <p:spPr>
            <a:xfrm rot="5400000">
              <a:off x="2412" y="1547"/>
              <a:ext cx="105" cy="0"/>
            </a:xfrm>
            <a:prstGeom prst="line">
              <a:avLst/>
            </a:prstGeom>
            <a:ln w="19050" cap="flat" cmpd="sng">
              <a:solidFill>
                <a:schemeClr val="tx1"/>
              </a:solidFill>
              <a:prstDash val="solid"/>
              <a:headEnd type="none" w="med" len="med"/>
              <a:tailEnd type="none" w="med" len="med"/>
            </a:ln>
          </p:spPr>
        </p:sp>
        <p:sp>
          <p:nvSpPr>
            <p:cNvPr id="62643" name="Line 78"/>
            <p:cNvSpPr/>
            <p:nvPr/>
          </p:nvSpPr>
          <p:spPr>
            <a:xfrm flipH="1">
              <a:off x="2433" y="1600"/>
              <a:ext cx="32" cy="48"/>
            </a:xfrm>
            <a:prstGeom prst="line">
              <a:avLst/>
            </a:prstGeom>
            <a:ln w="19050" cap="flat" cmpd="sng">
              <a:solidFill>
                <a:schemeClr val="tx1"/>
              </a:solidFill>
              <a:prstDash val="solid"/>
              <a:headEnd type="none" w="med" len="med"/>
              <a:tailEnd type="none" w="med" len="med"/>
            </a:ln>
          </p:spPr>
        </p:sp>
        <p:sp>
          <p:nvSpPr>
            <p:cNvPr id="62644" name="Line 80"/>
            <p:cNvSpPr/>
            <p:nvPr/>
          </p:nvSpPr>
          <p:spPr>
            <a:xfrm flipH="1">
              <a:off x="2504" y="1600"/>
              <a:ext cx="32" cy="48"/>
            </a:xfrm>
            <a:prstGeom prst="line">
              <a:avLst/>
            </a:prstGeom>
            <a:ln w="19050" cap="flat" cmpd="sng">
              <a:solidFill>
                <a:schemeClr val="tx1"/>
              </a:solidFill>
              <a:prstDash val="solid"/>
              <a:headEnd type="none" w="med" len="med"/>
              <a:tailEnd type="none" w="med" len="med"/>
            </a:ln>
          </p:spPr>
        </p:sp>
      </p:grpSp>
      <p:sp>
        <p:nvSpPr>
          <p:cNvPr id="62527" name="Oval 81"/>
          <p:cNvSpPr/>
          <p:nvPr/>
        </p:nvSpPr>
        <p:spPr>
          <a:xfrm>
            <a:off x="3886200" y="2282825"/>
            <a:ext cx="69850" cy="47625"/>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28" name="Oval 82"/>
          <p:cNvSpPr/>
          <p:nvPr/>
        </p:nvSpPr>
        <p:spPr>
          <a:xfrm>
            <a:off x="4354513" y="2282825"/>
            <a:ext cx="69850" cy="63500"/>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29" name="Text Box 96"/>
          <p:cNvSpPr txBox="1"/>
          <p:nvPr/>
        </p:nvSpPr>
        <p:spPr>
          <a:xfrm>
            <a:off x="3930650" y="3255963"/>
            <a:ext cx="368300" cy="21272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62530" name="Line 97"/>
          <p:cNvSpPr/>
          <p:nvPr/>
        </p:nvSpPr>
        <p:spPr>
          <a:xfrm flipH="1">
            <a:off x="4167188" y="3214688"/>
            <a:ext cx="403225" cy="0"/>
          </a:xfrm>
          <a:prstGeom prst="line">
            <a:avLst/>
          </a:prstGeom>
          <a:ln w="19050" cap="flat" cmpd="sng">
            <a:solidFill>
              <a:schemeClr val="tx1"/>
            </a:solidFill>
            <a:prstDash val="solid"/>
            <a:headEnd type="none" w="med" len="med"/>
            <a:tailEnd type="none" w="med" len="med"/>
          </a:ln>
        </p:spPr>
      </p:sp>
      <p:sp>
        <p:nvSpPr>
          <p:cNvPr id="62531" name="Line 98"/>
          <p:cNvSpPr/>
          <p:nvPr/>
        </p:nvSpPr>
        <p:spPr>
          <a:xfrm flipH="1">
            <a:off x="3671888" y="3214688"/>
            <a:ext cx="214312" cy="0"/>
          </a:xfrm>
          <a:prstGeom prst="line">
            <a:avLst/>
          </a:prstGeom>
          <a:ln w="19050" cap="flat" cmpd="sng">
            <a:solidFill>
              <a:schemeClr val="tx1"/>
            </a:solidFill>
            <a:prstDash val="solid"/>
            <a:headEnd type="none" w="med" len="med"/>
            <a:tailEnd type="none" w="med" len="med"/>
          </a:ln>
        </p:spPr>
      </p:sp>
      <p:sp>
        <p:nvSpPr>
          <p:cNvPr id="62532" name="Text Box 99"/>
          <p:cNvSpPr txBox="1"/>
          <p:nvPr/>
        </p:nvSpPr>
        <p:spPr>
          <a:xfrm>
            <a:off x="3492500" y="2817813"/>
            <a:ext cx="403225" cy="2746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62533" name="Line 100"/>
          <p:cNvSpPr/>
          <p:nvPr/>
        </p:nvSpPr>
        <p:spPr>
          <a:xfrm>
            <a:off x="4535488" y="3214688"/>
            <a:ext cx="390525" cy="0"/>
          </a:xfrm>
          <a:prstGeom prst="line">
            <a:avLst/>
          </a:prstGeom>
          <a:ln w="19050" cap="flat" cmpd="sng">
            <a:solidFill>
              <a:schemeClr val="tx1"/>
            </a:solidFill>
            <a:prstDash val="solid"/>
            <a:headEnd type="none" w="med" len="med"/>
            <a:tailEnd type="none" w="med" len="med"/>
          </a:ln>
        </p:spPr>
      </p:sp>
      <p:sp>
        <p:nvSpPr>
          <p:cNvPr id="62534" name="Oval 101"/>
          <p:cNvSpPr/>
          <p:nvPr/>
        </p:nvSpPr>
        <p:spPr>
          <a:xfrm>
            <a:off x="3606800" y="3182938"/>
            <a:ext cx="69850" cy="6508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62535" name="Group 102"/>
          <p:cNvGrpSpPr/>
          <p:nvPr/>
        </p:nvGrpSpPr>
        <p:grpSpPr>
          <a:xfrm>
            <a:off x="4375150" y="3190875"/>
            <a:ext cx="49213" cy="57150"/>
            <a:chOff x="3962" y="12982"/>
            <a:chExt cx="102" cy="106"/>
          </a:xfrm>
        </p:grpSpPr>
        <p:sp>
          <p:nvSpPr>
            <p:cNvPr id="62639" name="Oval 103"/>
            <p:cNvSpPr/>
            <p:nvPr/>
          </p:nvSpPr>
          <p:spPr>
            <a:xfrm>
              <a:off x="3962" y="12982"/>
              <a:ext cx="102" cy="106"/>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40" name="Oval 104"/>
            <p:cNvSpPr/>
            <p:nvPr/>
          </p:nvSpPr>
          <p:spPr>
            <a:xfrm>
              <a:off x="3988" y="13002"/>
              <a:ext cx="51" cy="62"/>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41" name="Oval 105"/>
            <p:cNvSpPr/>
            <p:nvPr/>
          </p:nvSpPr>
          <p:spPr>
            <a:xfrm>
              <a:off x="4001" y="13026"/>
              <a:ext cx="20" cy="14"/>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grpSp>
        <p:nvGrpSpPr>
          <p:cNvPr id="62536" name="Group 254"/>
          <p:cNvGrpSpPr/>
          <p:nvPr/>
        </p:nvGrpSpPr>
        <p:grpSpPr>
          <a:xfrm>
            <a:off x="4556125" y="3994150"/>
            <a:ext cx="274638" cy="293688"/>
            <a:chOff x="2870" y="2673"/>
            <a:chExt cx="173" cy="185"/>
          </a:xfrm>
        </p:grpSpPr>
        <p:sp>
          <p:nvSpPr>
            <p:cNvPr id="62634" name="Line 107"/>
            <p:cNvSpPr/>
            <p:nvPr/>
          </p:nvSpPr>
          <p:spPr>
            <a:xfrm rot="5400000">
              <a:off x="2909" y="2737"/>
              <a:ext cx="128" cy="0"/>
            </a:xfrm>
            <a:prstGeom prst="line">
              <a:avLst/>
            </a:prstGeom>
            <a:ln w="19050" cap="flat" cmpd="sng">
              <a:solidFill>
                <a:schemeClr val="tx1"/>
              </a:solidFill>
              <a:prstDash val="solid"/>
              <a:headEnd type="none" w="med" len="med"/>
              <a:tailEnd type="none" w="med" len="med"/>
            </a:ln>
          </p:spPr>
        </p:sp>
        <p:sp>
          <p:nvSpPr>
            <p:cNvPr id="62635" name="Line 108"/>
            <p:cNvSpPr/>
            <p:nvPr/>
          </p:nvSpPr>
          <p:spPr>
            <a:xfrm rot="10800000">
              <a:off x="2904" y="2801"/>
              <a:ext cx="139" cy="0"/>
            </a:xfrm>
            <a:prstGeom prst="line">
              <a:avLst/>
            </a:prstGeom>
            <a:ln w="25400" cap="flat" cmpd="sng">
              <a:solidFill>
                <a:schemeClr val="tx1"/>
              </a:solidFill>
              <a:prstDash val="solid"/>
              <a:headEnd type="none" w="med" len="med"/>
              <a:tailEnd type="none" w="med" len="med"/>
            </a:ln>
          </p:spPr>
        </p:sp>
        <p:sp>
          <p:nvSpPr>
            <p:cNvPr id="62636" name="Line 109"/>
            <p:cNvSpPr/>
            <p:nvPr/>
          </p:nvSpPr>
          <p:spPr>
            <a:xfrm flipH="1">
              <a:off x="2940" y="2800"/>
              <a:ext cx="32" cy="58"/>
            </a:xfrm>
            <a:prstGeom prst="line">
              <a:avLst/>
            </a:prstGeom>
            <a:ln w="19050" cap="flat" cmpd="sng">
              <a:solidFill>
                <a:schemeClr val="tx1"/>
              </a:solidFill>
              <a:prstDash val="solid"/>
              <a:headEnd type="none" w="med" len="med"/>
              <a:tailEnd type="none" w="med" len="med"/>
            </a:ln>
          </p:spPr>
        </p:sp>
        <p:sp>
          <p:nvSpPr>
            <p:cNvPr id="62637" name="Line 110"/>
            <p:cNvSpPr/>
            <p:nvPr/>
          </p:nvSpPr>
          <p:spPr>
            <a:xfrm flipH="1">
              <a:off x="2870" y="2800"/>
              <a:ext cx="32" cy="58"/>
            </a:xfrm>
            <a:prstGeom prst="line">
              <a:avLst/>
            </a:prstGeom>
            <a:ln w="19050" cap="flat" cmpd="sng">
              <a:solidFill>
                <a:schemeClr val="tx1"/>
              </a:solidFill>
              <a:prstDash val="solid"/>
              <a:headEnd type="none" w="med" len="med"/>
              <a:tailEnd type="none" w="med" len="med"/>
            </a:ln>
          </p:spPr>
        </p:sp>
        <p:sp>
          <p:nvSpPr>
            <p:cNvPr id="62638" name="Line 111"/>
            <p:cNvSpPr/>
            <p:nvPr/>
          </p:nvSpPr>
          <p:spPr>
            <a:xfrm flipH="1">
              <a:off x="3011" y="2800"/>
              <a:ext cx="32" cy="58"/>
            </a:xfrm>
            <a:prstGeom prst="line">
              <a:avLst/>
            </a:prstGeom>
            <a:ln w="19050" cap="flat" cmpd="sng">
              <a:solidFill>
                <a:schemeClr val="tx1"/>
              </a:solidFill>
              <a:prstDash val="solid"/>
              <a:headEnd type="none" w="med" len="med"/>
              <a:tailEnd type="none" w="med" len="med"/>
            </a:ln>
          </p:spPr>
        </p:sp>
      </p:grpSp>
      <p:sp>
        <p:nvSpPr>
          <p:cNvPr id="62537" name="Line 112"/>
          <p:cNvSpPr/>
          <p:nvPr/>
        </p:nvSpPr>
        <p:spPr>
          <a:xfrm>
            <a:off x="6089650" y="2343150"/>
            <a:ext cx="0" cy="150813"/>
          </a:xfrm>
          <a:prstGeom prst="line">
            <a:avLst/>
          </a:prstGeom>
          <a:ln w="19050" cap="flat" cmpd="sng">
            <a:solidFill>
              <a:schemeClr val="tx1"/>
            </a:solidFill>
            <a:prstDash val="solid"/>
            <a:headEnd type="none" w="med" len="med"/>
            <a:tailEnd type="none" w="med" len="med"/>
          </a:ln>
        </p:spPr>
      </p:sp>
      <p:sp>
        <p:nvSpPr>
          <p:cNvPr id="62538" name="Line 113"/>
          <p:cNvSpPr/>
          <p:nvPr/>
        </p:nvSpPr>
        <p:spPr>
          <a:xfrm>
            <a:off x="6089650" y="2400300"/>
            <a:ext cx="0" cy="123825"/>
          </a:xfrm>
          <a:prstGeom prst="line">
            <a:avLst/>
          </a:prstGeom>
          <a:ln w="19050" cap="flat" cmpd="sng">
            <a:solidFill>
              <a:schemeClr val="tx1"/>
            </a:solidFill>
            <a:prstDash val="solid"/>
            <a:headEnd type="none" w="med" len="med"/>
            <a:tailEnd type="none" w="med" len="med"/>
          </a:ln>
        </p:spPr>
      </p:sp>
      <p:sp>
        <p:nvSpPr>
          <p:cNvPr id="62539" name="Oval 114"/>
          <p:cNvSpPr/>
          <p:nvPr/>
        </p:nvSpPr>
        <p:spPr>
          <a:xfrm>
            <a:off x="6049963" y="2282825"/>
            <a:ext cx="69850" cy="63500"/>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40" name="Oval 116"/>
          <p:cNvSpPr/>
          <p:nvPr/>
        </p:nvSpPr>
        <p:spPr>
          <a:xfrm>
            <a:off x="4359275" y="5251450"/>
            <a:ext cx="69850" cy="66675"/>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41" name="Oval 117"/>
          <p:cNvSpPr/>
          <p:nvPr/>
        </p:nvSpPr>
        <p:spPr>
          <a:xfrm>
            <a:off x="4359275" y="5027613"/>
            <a:ext cx="69850" cy="6508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42" name="Text Box 118"/>
          <p:cNvSpPr txBox="1"/>
          <p:nvPr/>
        </p:nvSpPr>
        <p:spPr>
          <a:xfrm>
            <a:off x="6275388" y="4933950"/>
            <a:ext cx="1033462" cy="366713"/>
          </a:xfrm>
          <a:prstGeom prst="rect">
            <a:avLst/>
          </a:prstGeom>
          <a:noFill/>
          <a:ln w="19050">
            <a:noFill/>
          </a:ln>
        </p:spPr>
        <p:txBody>
          <a:bodyPr lIns="0" tIns="0" rIns="0" bIns="0"/>
          <a:lstStyle/>
          <a:p>
            <a:pPr algn="just" eaLnBrk="0" hangingPunct="0"/>
            <a:r>
              <a:rPr lang="zh-CN" altLang="en-US" sz="2000" dirty="0">
                <a:solidFill>
                  <a:srgbClr val="000099"/>
                </a:solidFill>
                <a:latin typeface="Arial" panose="020B0604020202020204" pitchFamily="34" charset="0"/>
                <a:ea typeface="黑体" panose="02010609060101010101" pitchFamily="49" charset="-122"/>
              </a:rPr>
              <a:t>－10</a:t>
            </a:r>
            <a:r>
              <a:rPr lang="en-US" altLang="zh-CN" sz="2000" dirty="0">
                <a:solidFill>
                  <a:srgbClr val="000099"/>
                </a:solidFill>
                <a:latin typeface="Arial" panose="020B0604020202020204" pitchFamily="34" charset="0"/>
                <a:ea typeface="黑体" panose="02010609060101010101" pitchFamily="49" charset="-122"/>
              </a:rPr>
              <a:t>V</a:t>
            </a:r>
          </a:p>
        </p:txBody>
      </p:sp>
      <p:sp>
        <p:nvSpPr>
          <p:cNvPr id="62543" name="Line 119"/>
          <p:cNvSpPr/>
          <p:nvPr/>
        </p:nvSpPr>
        <p:spPr>
          <a:xfrm flipH="1">
            <a:off x="6556375" y="4156075"/>
            <a:ext cx="1588" cy="752475"/>
          </a:xfrm>
          <a:prstGeom prst="line">
            <a:avLst/>
          </a:prstGeom>
          <a:ln w="19050" cap="flat" cmpd="sng">
            <a:solidFill>
              <a:schemeClr val="tx1"/>
            </a:solidFill>
            <a:prstDash val="solid"/>
            <a:headEnd type="none" w="med" len="med"/>
            <a:tailEnd type="none" w="med" len="med"/>
          </a:ln>
        </p:spPr>
      </p:sp>
      <p:sp>
        <p:nvSpPr>
          <p:cNvPr id="62544" name="Line 120"/>
          <p:cNvSpPr/>
          <p:nvPr/>
        </p:nvSpPr>
        <p:spPr>
          <a:xfrm>
            <a:off x="6561138" y="5295900"/>
            <a:ext cx="0" cy="196850"/>
          </a:xfrm>
          <a:prstGeom prst="line">
            <a:avLst/>
          </a:prstGeom>
          <a:ln w="19050" cap="flat" cmpd="sng">
            <a:solidFill>
              <a:schemeClr val="tx1"/>
            </a:solidFill>
            <a:prstDash val="solid"/>
            <a:headEnd type="none" w="med" len="med"/>
            <a:tailEnd type="none" w="med" len="med"/>
          </a:ln>
        </p:spPr>
      </p:sp>
      <p:sp>
        <p:nvSpPr>
          <p:cNvPr id="62545" name="Line 121"/>
          <p:cNvSpPr/>
          <p:nvPr/>
        </p:nvSpPr>
        <p:spPr>
          <a:xfrm>
            <a:off x="6446838" y="5492750"/>
            <a:ext cx="223837" cy="0"/>
          </a:xfrm>
          <a:prstGeom prst="line">
            <a:avLst/>
          </a:prstGeom>
          <a:ln w="28575" cap="flat" cmpd="sng">
            <a:solidFill>
              <a:schemeClr val="tx1"/>
            </a:solidFill>
            <a:prstDash val="solid"/>
            <a:headEnd type="none" w="med" len="med"/>
            <a:tailEnd type="none" w="med" len="med"/>
          </a:ln>
        </p:spPr>
      </p:sp>
      <p:sp>
        <p:nvSpPr>
          <p:cNvPr id="62546" name="Oval 122"/>
          <p:cNvSpPr/>
          <p:nvPr/>
        </p:nvSpPr>
        <p:spPr>
          <a:xfrm>
            <a:off x="6526213" y="5227638"/>
            <a:ext cx="69850" cy="63500"/>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47" name="Oval 123"/>
          <p:cNvSpPr/>
          <p:nvPr/>
        </p:nvSpPr>
        <p:spPr>
          <a:xfrm>
            <a:off x="6521450" y="4908550"/>
            <a:ext cx="69850" cy="63500"/>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48" name="Text Box 124"/>
          <p:cNvSpPr txBox="1"/>
          <p:nvPr/>
        </p:nvSpPr>
        <p:spPr>
          <a:xfrm>
            <a:off x="8269288" y="3359150"/>
            <a:ext cx="334962" cy="35718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p:txBody>
      </p:sp>
      <p:sp>
        <p:nvSpPr>
          <p:cNvPr id="62549" name="Line 127"/>
          <p:cNvSpPr/>
          <p:nvPr/>
        </p:nvSpPr>
        <p:spPr>
          <a:xfrm>
            <a:off x="6918325" y="2674938"/>
            <a:ext cx="0" cy="533400"/>
          </a:xfrm>
          <a:prstGeom prst="line">
            <a:avLst/>
          </a:prstGeom>
          <a:ln w="19050" cap="flat" cmpd="sng">
            <a:solidFill>
              <a:schemeClr val="tx1"/>
            </a:solidFill>
            <a:prstDash val="solid"/>
            <a:headEnd type="none" w="med" len="med"/>
            <a:tailEnd type="none" w="med" len="med"/>
          </a:ln>
        </p:spPr>
      </p:sp>
      <p:sp>
        <p:nvSpPr>
          <p:cNvPr id="62550" name="Line 128"/>
          <p:cNvSpPr/>
          <p:nvPr/>
        </p:nvSpPr>
        <p:spPr>
          <a:xfrm flipV="1">
            <a:off x="7972425" y="2439988"/>
            <a:ext cx="0" cy="947737"/>
          </a:xfrm>
          <a:prstGeom prst="line">
            <a:avLst/>
          </a:prstGeom>
          <a:ln w="19050" cap="flat" cmpd="sng">
            <a:solidFill>
              <a:schemeClr val="tx1"/>
            </a:solidFill>
            <a:prstDash val="solid"/>
            <a:headEnd type="none" w="med" len="med"/>
            <a:tailEnd type="none" w="med" len="med"/>
          </a:ln>
        </p:spPr>
      </p:sp>
      <p:sp>
        <p:nvSpPr>
          <p:cNvPr id="62551" name="Line 131"/>
          <p:cNvSpPr/>
          <p:nvPr/>
        </p:nvSpPr>
        <p:spPr>
          <a:xfrm flipV="1">
            <a:off x="6918325" y="2439988"/>
            <a:ext cx="0" cy="306387"/>
          </a:xfrm>
          <a:prstGeom prst="line">
            <a:avLst/>
          </a:prstGeom>
          <a:ln w="19050" cap="flat" cmpd="sng">
            <a:solidFill>
              <a:schemeClr val="tx1"/>
            </a:solidFill>
            <a:prstDash val="solid"/>
            <a:headEnd type="none" w="med" len="med"/>
            <a:tailEnd type="none" w="med" len="med"/>
          </a:ln>
        </p:spPr>
      </p:sp>
      <p:sp>
        <p:nvSpPr>
          <p:cNvPr id="62552" name="Text Box 132"/>
          <p:cNvSpPr txBox="1"/>
          <p:nvPr/>
        </p:nvSpPr>
        <p:spPr>
          <a:xfrm>
            <a:off x="7550150" y="2030413"/>
            <a:ext cx="477838" cy="38258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endParaRPr lang="en-US" altLang="zh-CN" sz="2000" dirty="0">
              <a:solidFill>
                <a:srgbClr val="000099"/>
              </a:solidFill>
              <a:latin typeface="Arial" panose="020B0604020202020204" pitchFamily="34" charset="0"/>
              <a:ea typeface="黑体" panose="02010609060101010101" pitchFamily="49" charset="-122"/>
            </a:endParaRPr>
          </a:p>
        </p:txBody>
      </p:sp>
      <p:sp>
        <p:nvSpPr>
          <p:cNvPr id="62553" name="Line 133"/>
          <p:cNvSpPr/>
          <p:nvPr/>
        </p:nvSpPr>
        <p:spPr>
          <a:xfrm flipH="1">
            <a:off x="6918325" y="3573463"/>
            <a:ext cx="0" cy="241300"/>
          </a:xfrm>
          <a:prstGeom prst="line">
            <a:avLst/>
          </a:prstGeom>
          <a:ln w="19050" cap="flat" cmpd="sng">
            <a:solidFill>
              <a:schemeClr val="tx1"/>
            </a:solidFill>
            <a:prstDash val="solid"/>
            <a:headEnd type="none" w="med" len="med"/>
            <a:tailEnd type="none" w="med" len="med"/>
          </a:ln>
        </p:spPr>
      </p:sp>
      <p:sp>
        <p:nvSpPr>
          <p:cNvPr id="62554" name="Line 135"/>
          <p:cNvSpPr/>
          <p:nvPr/>
        </p:nvSpPr>
        <p:spPr>
          <a:xfrm>
            <a:off x="6918325" y="4002088"/>
            <a:ext cx="0" cy="188912"/>
          </a:xfrm>
          <a:prstGeom prst="line">
            <a:avLst/>
          </a:prstGeom>
          <a:ln w="19050" cap="flat" cmpd="sng">
            <a:solidFill>
              <a:schemeClr val="tx1"/>
            </a:solidFill>
            <a:prstDash val="solid"/>
            <a:headEnd type="none" w="med" len="med"/>
            <a:tailEnd type="none" w="med" len="med"/>
          </a:ln>
        </p:spPr>
      </p:sp>
      <p:sp>
        <p:nvSpPr>
          <p:cNvPr id="62555" name="Line 137"/>
          <p:cNvSpPr/>
          <p:nvPr/>
        </p:nvSpPr>
        <p:spPr>
          <a:xfrm>
            <a:off x="6918325" y="2439988"/>
            <a:ext cx="161925" cy="0"/>
          </a:xfrm>
          <a:prstGeom prst="line">
            <a:avLst/>
          </a:prstGeom>
          <a:ln w="19050" cap="flat" cmpd="sng">
            <a:solidFill>
              <a:schemeClr val="tx1"/>
            </a:solidFill>
            <a:prstDash val="solid"/>
            <a:headEnd type="none" w="med" len="med"/>
            <a:tailEnd type="none" w="med" len="med"/>
          </a:ln>
        </p:spPr>
      </p:sp>
      <p:sp>
        <p:nvSpPr>
          <p:cNvPr id="62556" name="Line 138"/>
          <p:cNvSpPr/>
          <p:nvPr/>
        </p:nvSpPr>
        <p:spPr>
          <a:xfrm>
            <a:off x="6932613" y="2698750"/>
            <a:ext cx="160337" cy="0"/>
          </a:xfrm>
          <a:prstGeom prst="line">
            <a:avLst/>
          </a:prstGeom>
          <a:ln w="19050" cap="flat" cmpd="sng">
            <a:solidFill>
              <a:schemeClr val="tx1"/>
            </a:solidFill>
            <a:prstDash val="solid"/>
            <a:headEnd type="none" w="med" len="med"/>
            <a:tailEnd type="none" w="med" len="med"/>
          </a:ln>
        </p:spPr>
      </p:sp>
      <p:sp>
        <p:nvSpPr>
          <p:cNvPr id="62557" name="Line 139"/>
          <p:cNvSpPr/>
          <p:nvPr/>
        </p:nvSpPr>
        <p:spPr>
          <a:xfrm>
            <a:off x="7358063" y="2439988"/>
            <a:ext cx="171450" cy="0"/>
          </a:xfrm>
          <a:prstGeom prst="line">
            <a:avLst/>
          </a:prstGeom>
          <a:ln w="19050" cap="flat" cmpd="sng">
            <a:solidFill>
              <a:schemeClr val="tx1"/>
            </a:solidFill>
            <a:prstDash val="solid"/>
            <a:headEnd type="none" w="med" len="med"/>
            <a:tailEnd type="none" w="med" len="med"/>
          </a:ln>
        </p:spPr>
      </p:sp>
      <p:sp>
        <p:nvSpPr>
          <p:cNvPr id="62558" name="Line 140"/>
          <p:cNvSpPr/>
          <p:nvPr/>
        </p:nvSpPr>
        <p:spPr>
          <a:xfrm>
            <a:off x="7377113" y="2698750"/>
            <a:ext cx="250825" cy="0"/>
          </a:xfrm>
          <a:prstGeom prst="line">
            <a:avLst/>
          </a:prstGeom>
          <a:ln w="19050" cap="flat" cmpd="sng">
            <a:solidFill>
              <a:schemeClr val="tx1"/>
            </a:solidFill>
            <a:prstDash val="solid"/>
            <a:headEnd type="none" w="med" len="med"/>
            <a:tailEnd type="none" w="med" len="med"/>
          </a:ln>
        </p:spPr>
      </p:sp>
      <p:sp>
        <p:nvSpPr>
          <p:cNvPr id="62559" name="Line 141"/>
          <p:cNvSpPr/>
          <p:nvPr/>
        </p:nvSpPr>
        <p:spPr>
          <a:xfrm flipH="1">
            <a:off x="7807325" y="2439988"/>
            <a:ext cx="155575" cy="0"/>
          </a:xfrm>
          <a:prstGeom prst="line">
            <a:avLst/>
          </a:prstGeom>
          <a:ln w="19050" cap="flat" cmpd="sng">
            <a:solidFill>
              <a:schemeClr val="tx1"/>
            </a:solidFill>
            <a:prstDash val="solid"/>
            <a:headEnd type="none" w="med" len="med"/>
            <a:tailEnd type="none" w="med" len="med"/>
          </a:ln>
        </p:spPr>
      </p:sp>
      <p:sp>
        <p:nvSpPr>
          <p:cNvPr id="62560" name="Line 142"/>
          <p:cNvSpPr/>
          <p:nvPr/>
        </p:nvSpPr>
        <p:spPr>
          <a:xfrm>
            <a:off x="7702550" y="2700338"/>
            <a:ext cx="255588" cy="0"/>
          </a:xfrm>
          <a:prstGeom prst="line">
            <a:avLst/>
          </a:prstGeom>
          <a:ln w="19050" cap="flat" cmpd="sng">
            <a:solidFill>
              <a:schemeClr val="tx1"/>
            </a:solidFill>
            <a:prstDash val="solid"/>
            <a:headEnd type="none" w="med" len="med"/>
            <a:tailEnd type="none" w="med" len="med"/>
          </a:ln>
        </p:spPr>
      </p:sp>
      <p:sp>
        <p:nvSpPr>
          <p:cNvPr id="62561" name="AutoShape 144"/>
          <p:cNvSpPr/>
          <p:nvPr/>
        </p:nvSpPr>
        <p:spPr>
          <a:xfrm rot="5400000">
            <a:off x="7288213" y="2970213"/>
            <a:ext cx="168275" cy="155575"/>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62" name="Line 145"/>
          <p:cNvSpPr/>
          <p:nvPr/>
        </p:nvSpPr>
        <p:spPr>
          <a:xfrm>
            <a:off x="7181850" y="2897188"/>
            <a:ext cx="565150" cy="0"/>
          </a:xfrm>
          <a:prstGeom prst="line">
            <a:avLst/>
          </a:prstGeom>
          <a:ln w="19050" cap="flat" cmpd="sng">
            <a:solidFill>
              <a:schemeClr val="tx1"/>
            </a:solidFill>
            <a:prstDash val="solid"/>
            <a:headEnd type="none" w="med" len="med"/>
            <a:tailEnd type="none" w="med" len="med"/>
          </a:ln>
        </p:spPr>
      </p:sp>
      <p:sp>
        <p:nvSpPr>
          <p:cNvPr id="62563" name="Line 146"/>
          <p:cNvSpPr/>
          <p:nvPr/>
        </p:nvSpPr>
        <p:spPr>
          <a:xfrm rot="5400000">
            <a:off x="7326313" y="3319463"/>
            <a:ext cx="841375" cy="0"/>
          </a:xfrm>
          <a:prstGeom prst="line">
            <a:avLst/>
          </a:prstGeom>
          <a:ln w="19050" cap="flat" cmpd="sng">
            <a:solidFill>
              <a:schemeClr val="tx1"/>
            </a:solidFill>
            <a:prstDash val="solid"/>
            <a:headEnd type="none" w="med" len="med"/>
            <a:tailEnd type="none" w="med" len="med"/>
          </a:ln>
        </p:spPr>
      </p:sp>
      <p:sp>
        <p:nvSpPr>
          <p:cNvPr id="62564" name="Line 147"/>
          <p:cNvSpPr/>
          <p:nvPr/>
        </p:nvSpPr>
        <p:spPr>
          <a:xfrm>
            <a:off x="7181850" y="3740150"/>
            <a:ext cx="565150" cy="0"/>
          </a:xfrm>
          <a:prstGeom prst="line">
            <a:avLst/>
          </a:prstGeom>
          <a:ln w="19050" cap="flat" cmpd="sng">
            <a:solidFill>
              <a:schemeClr val="tx1"/>
            </a:solidFill>
            <a:prstDash val="solid"/>
            <a:headEnd type="none" w="med" len="med"/>
            <a:tailEnd type="none" w="med" len="med"/>
          </a:ln>
        </p:spPr>
      </p:sp>
      <p:sp>
        <p:nvSpPr>
          <p:cNvPr id="62565" name="Line 148"/>
          <p:cNvSpPr/>
          <p:nvPr/>
        </p:nvSpPr>
        <p:spPr>
          <a:xfrm rot="5400000">
            <a:off x="6761163" y="3319463"/>
            <a:ext cx="841375" cy="0"/>
          </a:xfrm>
          <a:prstGeom prst="line">
            <a:avLst/>
          </a:prstGeom>
          <a:ln w="19050" cap="flat" cmpd="sng">
            <a:solidFill>
              <a:schemeClr val="tx1"/>
            </a:solidFill>
            <a:prstDash val="solid"/>
            <a:headEnd type="none" w="med" len="med"/>
            <a:tailEnd type="none" w="med" len="med"/>
          </a:ln>
        </p:spPr>
      </p:sp>
      <p:sp>
        <p:nvSpPr>
          <p:cNvPr id="62566" name="Text Box 149"/>
          <p:cNvSpPr txBox="1"/>
          <p:nvPr/>
        </p:nvSpPr>
        <p:spPr>
          <a:xfrm>
            <a:off x="7473950" y="2894013"/>
            <a:ext cx="169863" cy="147637"/>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567" name="Line 150"/>
          <p:cNvSpPr/>
          <p:nvPr/>
        </p:nvSpPr>
        <p:spPr>
          <a:xfrm flipV="1">
            <a:off x="6557963" y="3222625"/>
            <a:ext cx="623887" cy="1588"/>
          </a:xfrm>
          <a:prstGeom prst="line">
            <a:avLst/>
          </a:prstGeom>
          <a:ln w="19050" cap="flat" cmpd="sng">
            <a:solidFill>
              <a:schemeClr val="tx1"/>
            </a:solidFill>
            <a:prstDash val="solid"/>
            <a:headEnd type="none" w="med" len="med"/>
            <a:tailEnd type="none" w="med" len="med"/>
          </a:ln>
        </p:spPr>
      </p:sp>
      <p:sp>
        <p:nvSpPr>
          <p:cNvPr id="62568" name="Line 151"/>
          <p:cNvSpPr/>
          <p:nvPr/>
        </p:nvSpPr>
        <p:spPr>
          <a:xfrm>
            <a:off x="7759700" y="3389313"/>
            <a:ext cx="557213" cy="0"/>
          </a:xfrm>
          <a:prstGeom prst="line">
            <a:avLst/>
          </a:prstGeom>
          <a:ln w="19050" cap="flat" cmpd="sng">
            <a:solidFill>
              <a:schemeClr val="tx1"/>
            </a:solidFill>
            <a:prstDash val="solid"/>
            <a:headEnd type="none" w="med" len="med"/>
            <a:tailEnd type="none" w="med" len="med"/>
          </a:ln>
        </p:spPr>
      </p:sp>
      <p:sp>
        <p:nvSpPr>
          <p:cNvPr id="62569" name="Text Box 152"/>
          <p:cNvSpPr txBox="1"/>
          <p:nvPr/>
        </p:nvSpPr>
        <p:spPr>
          <a:xfrm>
            <a:off x="7235825" y="3098800"/>
            <a:ext cx="158750" cy="209550"/>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570" name="Text Box 153"/>
          <p:cNvSpPr txBox="1"/>
          <p:nvPr/>
        </p:nvSpPr>
        <p:spPr>
          <a:xfrm>
            <a:off x="7256463" y="3449638"/>
            <a:ext cx="127000" cy="176212"/>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571" name="Text Box 154"/>
          <p:cNvSpPr txBox="1"/>
          <p:nvPr/>
        </p:nvSpPr>
        <p:spPr>
          <a:xfrm>
            <a:off x="7608888" y="3209925"/>
            <a:ext cx="142875" cy="166688"/>
          </a:xfrm>
          <a:prstGeom prst="rect">
            <a:avLst/>
          </a:prstGeom>
          <a:noFill/>
          <a:ln w="19050">
            <a:noFill/>
          </a:ln>
        </p:spPr>
        <p:txBody>
          <a:bodyPr lIns="0" tIns="0" rIns="0" bIns="0"/>
          <a:lstStyle/>
          <a:p>
            <a:pPr algn="just" eaLnBrk="0" hangingPunct="0"/>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Arial" panose="020B0604020202020204" pitchFamily="34" charset="0"/>
              <a:ea typeface="黑体" panose="02010609060101010101" pitchFamily="49" charset="-122"/>
            </a:endParaRPr>
          </a:p>
        </p:txBody>
      </p:sp>
      <p:sp>
        <p:nvSpPr>
          <p:cNvPr id="62572" name="Text Box 155"/>
          <p:cNvSpPr txBox="1"/>
          <p:nvPr/>
        </p:nvSpPr>
        <p:spPr>
          <a:xfrm>
            <a:off x="7426325" y="3408363"/>
            <a:ext cx="384175" cy="330200"/>
          </a:xfrm>
          <a:prstGeom prst="rect">
            <a:avLst/>
          </a:prstGeom>
          <a:noFill/>
          <a:ln w="1905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N</a:t>
            </a:r>
            <a:r>
              <a:rPr lang="en-US" altLang="zh-CN" sz="2000" baseline="-25000" dirty="0">
                <a:solidFill>
                  <a:schemeClr val="tx2"/>
                </a:solidFill>
                <a:latin typeface="Arial" panose="020B0604020202020204" pitchFamily="34" charset="0"/>
                <a:ea typeface="黑体" panose="02010609060101010101" pitchFamily="49" charset="-122"/>
              </a:rPr>
              <a:t>2</a:t>
            </a:r>
          </a:p>
        </p:txBody>
      </p:sp>
      <p:sp>
        <p:nvSpPr>
          <p:cNvPr id="62573" name="Oval 156"/>
          <p:cNvSpPr/>
          <p:nvPr/>
        </p:nvSpPr>
        <p:spPr>
          <a:xfrm>
            <a:off x="8313738" y="3357563"/>
            <a:ext cx="68262" cy="6508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574" name="Line 158"/>
          <p:cNvSpPr/>
          <p:nvPr/>
        </p:nvSpPr>
        <p:spPr>
          <a:xfrm>
            <a:off x="6808788" y="4191000"/>
            <a:ext cx="223837" cy="0"/>
          </a:xfrm>
          <a:prstGeom prst="line">
            <a:avLst/>
          </a:prstGeom>
          <a:ln w="19050" cap="flat" cmpd="sng">
            <a:solidFill>
              <a:schemeClr val="tx1"/>
            </a:solidFill>
            <a:prstDash val="solid"/>
            <a:headEnd type="none" w="med" len="med"/>
            <a:tailEnd type="none" w="med" len="med"/>
          </a:ln>
        </p:spPr>
      </p:sp>
      <p:grpSp>
        <p:nvGrpSpPr>
          <p:cNvPr id="62575" name="Group 171"/>
          <p:cNvGrpSpPr/>
          <p:nvPr/>
        </p:nvGrpSpPr>
        <p:grpSpPr>
          <a:xfrm>
            <a:off x="4289425" y="4392613"/>
            <a:ext cx="936625" cy="534987"/>
            <a:chOff x="4507" y="4438"/>
            <a:chExt cx="1208" cy="709"/>
          </a:xfrm>
        </p:grpSpPr>
        <p:sp>
          <p:nvSpPr>
            <p:cNvPr id="62630" name="Line 172"/>
            <p:cNvSpPr/>
            <p:nvPr/>
          </p:nvSpPr>
          <p:spPr>
            <a:xfrm rot="-5400000" flipH="1">
              <a:off x="4151" y="4791"/>
              <a:ext cx="709" cy="0"/>
            </a:xfrm>
            <a:prstGeom prst="line">
              <a:avLst/>
            </a:prstGeom>
            <a:ln w="19050" cap="flat" cmpd="sng">
              <a:solidFill>
                <a:srgbClr val="CC0066"/>
              </a:solidFill>
              <a:prstDash val="solid"/>
              <a:headEnd type="none" w="med" len="med"/>
              <a:tailEnd type="none" w="med" len="med"/>
            </a:ln>
          </p:spPr>
        </p:sp>
        <p:sp>
          <p:nvSpPr>
            <p:cNvPr id="62631" name="Line 173"/>
            <p:cNvSpPr/>
            <p:nvPr/>
          </p:nvSpPr>
          <p:spPr>
            <a:xfrm flipH="1">
              <a:off x="4507" y="4438"/>
              <a:ext cx="1208" cy="0"/>
            </a:xfrm>
            <a:prstGeom prst="line">
              <a:avLst/>
            </a:prstGeom>
            <a:ln w="19050" cap="flat" cmpd="sng">
              <a:solidFill>
                <a:srgbClr val="CC0066"/>
              </a:solidFill>
              <a:prstDash val="solid"/>
              <a:headEnd type="none" w="med" len="med"/>
              <a:tailEnd type="none" w="med" len="med"/>
            </a:ln>
          </p:spPr>
        </p:sp>
        <p:sp>
          <p:nvSpPr>
            <p:cNvPr id="62632" name="Line 174"/>
            <p:cNvSpPr/>
            <p:nvPr/>
          </p:nvSpPr>
          <p:spPr>
            <a:xfrm rot="-5400000" flipH="1">
              <a:off x="5359" y="4791"/>
              <a:ext cx="709" cy="0"/>
            </a:xfrm>
            <a:prstGeom prst="line">
              <a:avLst/>
            </a:prstGeom>
            <a:ln w="19050" cap="flat" cmpd="sng">
              <a:solidFill>
                <a:srgbClr val="CC0066"/>
              </a:solidFill>
              <a:prstDash val="solid"/>
              <a:headEnd type="none" w="med" len="med"/>
              <a:tailEnd type="none" w="med" len="med"/>
            </a:ln>
          </p:spPr>
        </p:sp>
        <p:sp>
          <p:nvSpPr>
            <p:cNvPr id="62633" name="Line 175"/>
            <p:cNvSpPr/>
            <p:nvPr/>
          </p:nvSpPr>
          <p:spPr>
            <a:xfrm flipH="1">
              <a:off x="4507" y="5147"/>
              <a:ext cx="1208" cy="0"/>
            </a:xfrm>
            <a:prstGeom prst="line">
              <a:avLst/>
            </a:prstGeom>
            <a:ln w="19050" cap="flat" cmpd="sng">
              <a:solidFill>
                <a:srgbClr val="CC0066"/>
              </a:solidFill>
              <a:prstDash val="solid"/>
              <a:headEnd type="none" w="med" len="med"/>
              <a:tailEnd type="none" w="med" len="med"/>
            </a:ln>
          </p:spPr>
        </p:sp>
      </p:grpSp>
      <p:sp>
        <p:nvSpPr>
          <p:cNvPr id="62576" name="Line 176"/>
          <p:cNvSpPr/>
          <p:nvPr/>
        </p:nvSpPr>
        <p:spPr>
          <a:xfrm rot="5400000" flipH="1" flipV="1">
            <a:off x="4468813" y="4656138"/>
            <a:ext cx="298450" cy="0"/>
          </a:xfrm>
          <a:prstGeom prst="line">
            <a:avLst/>
          </a:prstGeom>
          <a:ln w="19050" cap="flat" cmpd="sng">
            <a:solidFill>
              <a:srgbClr val="CC0066"/>
            </a:solidFill>
            <a:prstDash val="solid"/>
            <a:headEnd type="none" w="med" len="med"/>
            <a:tailEnd type="none" w="med" len="med"/>
          </a:ln>
        </p:spPr>
      </p:sp>
      <p:sp>
        <p:nvSpPr>
          <p:cNvPr id="62577" name="Line 177"/>
          <p:cNvSpPr/>
          <p:nvPr/>
        </p:nvSpPr>
        <p:spPr>
          <a:xfrm rot="5400000">
            <a:off x="4402138" y="4645025"/>
            <a:ext cx="161925" cy="258763"/>
          </a:xfrm>
          <a:prstGeom prst="line">
            <a:avLst/>
          </a:prstGeom>
          <a:ln w="19050" cap="flat" cmpd="sng">
            <a:solidFill>
              <a:srgbClr val="CC0066"/>
            </a:solidFill>
            <a:prstDash val="solid"/>
            <a:headEnd type="none" w="med" len="med"/>
            <a:tailEnd type="triangle" w="sm" len="lg"/>
          </a:ln>
        </p:spPr>
      </p:sp>
      <p:sp>
        <p:nvSpPr>
          <p:cNvPr id="62578" name="Line 178"/>
          <p:cNvSpPr/>
          <p:nvPr/>
        </p:nvSpPr>
        <p:spPr>
          <a:xfrm rot="5400000" flipH="1">
            <a:off x="4438650" y="4429125"/>
            <a:ext cx="139700" cy="203200"/>
          </a:xfrm>
          <a:prstGeom prst="line">
            <a:avLst/>
          </a:prstGeom>
          <a:ln w="19050" cap="flat" cmpd="sng">
            <a:solidFill>
              <a:srgbClr val="CC0066"/>
            </a:solidFill>
            <a:prstDash val="solid"/>
            <a:headEnd type="none" w="med" len="med"/>
            <a:tailEnd type="none" w="med" len="med"/>
          </a:ln>
        </p:spPr>
      </p:sp>
      <p:grpSp>
        <p:nvGrpSpPr>
          <p:cNvPr id="62579" name="Group 179"/>
          <p:cNvGrpSpPr/>
          <p:nvPr/>
        </p:nvGrpSpPr>
        <p:grpSpPr>
          <a:xfrm flipV="1">
            <a:off x="4954588" y="4476750"/>
            <a:ext cx="192087" cy="361950"/>
            <a:chOff x="5306" y="4551"/>
            <a:chExt cx="246" cy="480"/>
          </a:xfrm>
        </p:grpSpPr>
        <p:grpSp>
          <p:nvGrpSpPr>
            <p:cNvPr id="62626" name="Group 180"/>
            <p:cNvGrpSpPr/>
            <p:nvPr/>
          </p:nvGrpSpPr>
          <p:grpSpPr>
            <a:xfrm rot="-5400000" flipH="1">
              <a:off x="5318" y="4670"/>
              <a:ext cx="219" cy="246"/>
              <a:chOff x="3244" y="6428"/>
              <a:chExt cx="261" cy="288"/>
            </a:xfrm>
          </p:grpSpPr>
          <p:sp>
            <p:nvSpPr>
              <p:cNvPr id="62628" name="Line 181"/>
              <p:cNvSpPr/>
              <p:nvPr/>
            </p:nvSpPr>
            <p:spPr>
              <a:xfrm rot="5400000">
                <a:off x="3361" y="6572"/>
                <a:ext cx="288" cy="0"/>
              </a:xfrm>
              <a:prstGeom prst="line">
                <a:avLst/>
              </a:prstGeom>
              <a:ln w="19050" cap="flat" cmpd="sng">
                <a:solidFill>
                  <a:srgbClr val="CC0066"/>
                </a:solidFill>
                <a:prstDash val="solid"/>
                <a:headEnd type="none" w="med" len="med"/>
                <a:tailEnd type="none" w="med" len="med"/>
              </a:ln>
            </p:spPr>
          </p:sp>
          <p:sp>
            <p:nvSpPr>
              <p:cNvPr id="62629" name="AutoShape 182"/>
              <p:cNvSpPr/>
              <p:nvPr/>
            </p:nvSpPr>
            <p:spPr>
              <a:xfrm rot="5400000">
                <a:off x="3225" y="6447"/>
                <a:ext cx="288" cy="250"/>
              </a:xfrm>
              <a:prstGeom prst="triangle">
                <a:avLst>
                  <a:gd name="adj" fmla="val 50000"/>
                </a:avLst>
              </a:prstGeom>
              <a:noFill/>
              <a:ln w="19050" cap="flat" cmpd="sng">
                <a:solidFill>
                  <a:srgbClr val="CC0066"/>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62627" name="Line 183"/>
            <p:cNvSpPr/>
            <p:nvPr/>
          </p:nvSpPr>
          <p:spPr>
            <a:xfrm rot="-5400000" flipH="1">
              <a:off x="5188" y="4791"/>
              <a:ext cx="480" cy="0"/>
            </a:xfrm>
            <a:prstGeom prst="line">
              <a:avLst/>
            </a:prstGeom>
            <a:ln w="19050" cap="flat" cmpd="sng">
              <a:solidFill>
                <a:srgbClr val="CC0066"/>
              </a:solidFill>
              <a:prstDash val="solid"/>
              <a:headEnd type="none" w="med" len="med"/>
              <a:tailEnd type="none" w="med" len="med"/>
            </a:ln>
          </p:spPr>
        </p:sp>
      </p:grpSp>
      <p:grpSp>
        <p:nvGrpSpPr>
          <p:cNvPr id="62580" name="Group 265"/>
          <p:cNvGrpSpPr/>
          <p:nvPr/>
        </p:nvGrpSpPr>
        <p:grpSpPr>
          <a:xfrm>
            <a:off x="4656138" y="4605338"/>
            <a:ext cx="250825" cy="88900"/>
            <a:chOff x="2933" y="2901"/>
            <a:chExt cx="158" cy="56"/>
          </a:xfrm>
        </p:grpSpPr>
        <p:sp>
          <p:nvSpPr>
            <p:cNvPr id="62624" name="Line 185"/>
            <p:cNvSpPr/>
            <p:nvPr/>
          </p:nvSpPr>
          <p:spPr>
            <a:xfrm flipH="1">
              <a:off x="2935" y="2901"/>
              <a:ext cx="156" cy="0"/>
            </a:xfrm>
            <a:prstGeom prst="line">
              <a:avLst/>
            </a:prstGeom>
            <a:ln w="19050" cap="flat" cmpd="sng">
              <a:solidFill>
                <a:srgbClr val="CC0066"/>
              </a:solidFill>
              <a:prstDash val="solid"/>
              <a:headEnd type="none" w="med" len="med"/>
              <a:tailEnd type="triangle" w="sm" len="lg"/>
            </a:ln>
          </p:spPr>
        </p:sp>
        <p:sp>
          <p:nvSpPr>
            <p:cNvPr id="62625" name="Line 186"/>
            <p:cNvSpPr/>
            <p:nvPr/>
          </p:nvSpPr>
          <p:spPr>
            <a:xfrm flipH="1">
              <a:off x="2933" y="2957"/>
              <a:ext cx="156" cy="0"/>
            </a:xfrm>
            <a:prstGeom prst="line">
              <a:avLst/>
            </a:prstGeom>
            <a:ln w="19050" cap="flat" cmpd="sng">
              <a:solidFill>
                <a:srgbClr val="CC0066"/>
              </a:solidFill>
              <a:prstDash val="solid"/>
              <a:headEnd type="none" w="med" len="med"/>
              <a:tailEnd type="triangle" w="sm" len="lg"/>
            </a:ln>
          </p:spPr>
        </p:sp>
      </p:grpSp>
      <p:sp>
        <p:nvSpPr>
          <p:cNvPr id="62581" name="Line 188"/>
          <p:cNvSpPr/>
          <p:nvPr/>
        </p:nvSpPr>
        <p:spPr>
          <a:xfrm>
            <a:off x="5049838" y="4764088"/>
            <a:ext cx="0" cy="276225"/>
          </a:xfrm>
          <a:prstGeom prst="line">
            <a:avLst/>
          </a:prstGeom>
          <a:ln w="19050" cap="flat" cmpd="sng">
            <a:solidFill>
              <a:schemeClr val="tx1"/>
            </a:solidFill>
            <a:prstDash val="solid"/>
            <a:headEnd type="none" w="med" len="med"/>
            <a:tailEnd type="none" w="med" len="med"/>
          </a:ln>
        </p:spPr>
      </p:sp>
      <p:sp>
        <p:nvSpPr>
          <p:cNvPr id="62582" name="Text Box 189"/>
          <p:cNvSpPr txBox="1"/>
          <p:nvPr/>
        </p:nvSpPr>
        <p:spPr>
          <a:xfrm>
            <a:off x="4716463" y="5021263"/>
            <a:ext cx="390525" cy="26035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sp>
        <p:nvSpPr>
          <p:cNvPr id="62583" name="Line 192"/>
          <p:cNvSpPr/>
          <p:nvPr/>
        </p:nvSpPr>
        <p:spPr>
          <a:xfrm rot="5400000">
            <a:off x="4972050" y="5397500"/>
            <a:ext cx="168275" cy="0"/>
          </a:xfrm>
          <a:prstGeom prst="line">
            <a:avLst/>
          </a:prstGeom>
          <a:ln w="19050" cap="flat" cmpd="sng">
            <a:solidFill>
              <a:schemeClr val="tx1"/>
            </a:solidFill>
            <a:prstDash val="solid"/>
            <a:headEnd type="none" w="med" len="med"/>
            <a:tailEnd type="none" w="med" len="med"/>
          </a:ln>
        </p:spPr>
      </p:sp>
      <p:sp>
        <p:nvSpPr>
          <p:cNvPr id="62584" name="Line 194"/>
          <p:cNvSpPr/>
          <p:nvPr/>
        </p:nvSpPr>
        <p:spPr>
          <a:xfrm flipH="1">
            <a:off x="5002213" y="5481638"/>
            <a:ext cx="50800" cy="76200"/>
          </a:xfrm>
          <a:prstGeom prst="line">
            <a:avLst/>
          </a:prstGeom>
          <a:ln w="19050" cap="flat" cmpd="sng">
            <a:solidFill>
              <a:schemeClr val="tx1"/>
            </a:solidFill>
            <a:prstDash val="solid"/>
            <a:headEnd type="none" w="med" len="med"/>
            <a:tailEnd type="none" w="med" len="med"/>
          </a:ln>
        </p:spPr>
      </p:sp>
      <p:sp>
        <p:nvSpPr>
          <p:cNvPr id="62585" name="Line 195"/>
          <p:cNvSpPr/>
          <p:nvPr/>
        </p:nvSpPr>
        <p:spPr>
          <a:xfrm flipH="1">
            <a:off x="4892675" y="5481638"/>
            <a:ext cx="50800" cy="76200"/>
          </a:xfrm>
          <a:prstGeom prst="line">
            <a:avLst/>
          </a:prstGeom>
          <a:ln w="19050" cap="flat" cmpd="sng">
            <a:solidFill>
              <a:schemeClr val="tx1"/>
            </a:solidFill>
            <a:prstDash val="solid"/>
            <a:headEnd type="none" w="med" len="med"/>
            <a:tailEnd type="none" w="med" len="med"/>
          </a:ln>
        </p:spPr>
      </p:sp>
      <p:sp>
        <p:nvSpPr>
          <p:cNvPr id="62586" name="Line 196"/>
          <p:cNvSpPr/>
          <p:nvPr/>
        </p:nvSpPr>
        <p:spPr>
          <a:xfrm flipH="1">
            <a:off x="5114925" y="5481638"/>
            <a:ext cx="50800" cy="76200"/>
          </a:xfrm>
          <a:prstGeom prst="line">
            <a:avLst/>
          </a:prstGeom>
          <a:ln w="19050" cap="flat" cmpd="sng">
            <a:solidFill>
              <a:schemeClr val="tx1"/>
            </a:solidFill>
            <a:prstDash val="solid"/>
            <a:headEnd type="none" w="med" len="med"/>
            <a:tailEnd type="none" w="med" len="med"/>
          </a:ln>
        </p:spPr>
      </p:sp>
      <p:sp>
        <p:nvSpPr>
          <p:cNvPr id="62587" name="Line 198"/>
          <p:cNvSpPr/>
          <p:nvPr/>
        </p:nvSpPr>
        <p:spPr>
          <a:xfrm rot="5400000">
            <a:off x="4298950" y="5402263"/>
            <a:ext cx="166688" cy="0"/>
          </a:xfrm>
          <a:prstGeom prst="line">
            <a:avLst/>
          </a:prstGeom>
          <a:ln w="19050" cap="flat" cmpd="sng">
            <a:solidFill>
              <a:schemeClr val="tx1"/>
            </a:solidFill>
            <a:prstDash val="solid"/>
            <a:headEnd type="none" w="med" len="med"/>
            <a:tailEnd type="none" w="med" len="med"/>
          </a:ln>
        </p:spPr>
      </p:sp>
      <p:sp>
        <p:nvSpPr>
          <p:cNvPr id="62588" name="Line 200"/>
          <p:cNvSpPr/>
          <p:nvPr/>
        </p:nvSpPr>
        <p:spPr>
          <a:xfrm flipH="1">
            <a:off x="4330700" y="5484813"/>
            <a:ext cx="50800" cy="76200"/>
          </a:xfrm>
          <a:prstGeom prst="line">
            <a:avLst/>
          </a:prstGeom>
          <a:ln w="19050" cap="flat" cmpd="sng">
            <a:solidFill>
              <a:schemeClr val="tx1"/>
            </a:solidFill>
            <a:prstDash val="solid"/>
            <a:headEnd type="none" w="med" len="med"/>
            <a:tailEnd type="none" w="med" len="med"/>
          </a:ln>
        </p:spPr>
      </p:sp>
      <p:sp>
        <p:nvSpPr>
          <p:cNvPr id="62589" name="Line 201"/>
          <p:cNvSpPr/>
          <p:nvPr/>
        </p:nvSpPr>
        <p:spPr>
          <a:xfrm flipH="1">
            <a:off x="4219575" y="5484813"/>
            <a:ext cx="50800" cy="76200"/>
          </a:xfrm>
          <a:prstGeom prst="line">
            <a:avLst/>
          </a:prstGeom>
          <a:ln w="19050" cap="flat" cmpd="sng">
            <a:solidFill>
              <a:schemeClr val="tx1"/>
            </a:solidFill>
            <a:prstDash val="solid"/>
            <a:headEnd type="none" w="med" len="med"/>
            <a:tailEnd type="none" w="med" len="med"/>
          </a:ln>
        </p:spPr>
      </p:sp>
      <p:sp>
        <p:nvSpPr>
          <p:cNvPr id="62590" name="Line 202"/>
          <p:cNvSpPr/>
          <p:nvPr/>
        </p:nvSpPr>
        <p:spPr>
          <a:xfrm flipH="1">
            <a:off x="4443413" y="5484813"/>
            <a:ext cx="50800" cy="76200"/>
          </a:xfrm>
          <a:prstGeom prst="line">
            <a:avLst/>
          </a:prstGeom>
          <a:ln w="19050" cap="flat" cmpd="sng">
            <a:solidFill>
              <a:schemeClr val="tx1"/>
            </a:solidFill>
            <a:prstDash val="solid"/>
            <a:headEnd type="none" w="med" len="med"/>
            <a:tailEnd type="none" w="med" len="med"/>
          </a:ln>
        </p:spPr>
      </p:sp>
      <p:sp>
        <p:nvSpPr>
          <p:cNvPr id="62591" name="Line 203"/>
          <p:cNvSpPr/>
          <p:nvPr/>
        </p:nvSpPr>
        <p:spPr>
          <a:xfrm flipH="1">
            <a:off x="5778500" y="3565525"/>
            <a:ext cx="161925" cy="0"/>
          </a:xfrm>
          <a:prstGeom prst="line">
            <a:avLst/>
          </a:prstGeom>
          <a:ln w="19050" cap="flat" cmpd="sng">
            <a:solidFill>
              <a:schemeClr val="tx1"/>
            </a:solidFill>
            <a:prstDash val="solid"/>
            <a:headEnd type="none" w="med" len="med"/>
            <a:tailEnd type="none" w="med" len="med"/>
          </a:ln>
        </p:spPr>
      </p:sp>
      <p:sp>
        <p:nvSpPr>
          <p:cNvPr id="62592" name="Line 212"/>
          <p:cNvSpPr/>
          <p:nvPr/>
        </p:nvSpPr>
        <p:spPr>
          <a:xfrm>
            <a:off x="6918325" y="3573463"/>
            <a:ext cx="263525" cy="0"/>
          </a:xfrm>
          <a:prstGeom prst="line">
            <a:avLst/>
          </a:prstGeom>
          <a:ln w="19050" cap="flat" cmpd="sng">
            <a:solidFill>
              <a:schemeClr val="tx1"/>
            </a:solidFill>
            <a:prstDash val="solid"/>
            <a:headEnd type="none" w="med" len="med"/>
            <a:tailEnd type="none" w="med" len="med"/>
          </a:ln>
        </p:spPr>
      </p:sp>
      <p:sp>
        <p:nvSpPr>
          <p:cNvPr id="62593" name="Text Box 213"/>
          <p:cNvSpPr txBox="1"/>
          <p:nvPr/>
        </p:nvSpPr>
        <p:spPr>
          <a:xfrm>
            <a:off x="7048500" y="2073275"/>
            <a:ext cx="381000" cy="409575"/>
          </a:xfrm>
          <a:prstGeom prst="rect">
            <a:avLst/>
          </a:prstGeom>
          <a:noFill/>
          <a:ln w="9525">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endParaRPr lang="en-US" altLang="zh-CN" sz="2000" dirty="0">
              <a:solidFill>
                <a:srgbClr val="000099"/>
              </a:solidFill>
              <a:latin typeface="Arial" panose="020B0604020202020204" pitchFamily="34" charset="0"/>
              <a:ea typeface="黑体" panose="02010609060101010101" pitchFamily="49" charset="-122"/>
            </a:endParaRPr>
          </a:p>
        </p:txBody>
      </p:sp>
      <p:sp>
        <p:nvSpPr>
          <p:cNvPr id="62594" name="Rectangle 216"/>
          <p:cNvSpPr/>
          <p:nvPr/>
        </p:nvSpPr>
        <p:spPr>
          <a:xfrm>
            <a:off x="636588" y="1196975"/>
            <a:ext cx="7848600" cy="576263"/>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2.3.2.2  </a:t>
            </a:r>
            <a:r>
              <a:rPr lang="zh-CN" altLang="en-US" sz="2400" b="1" dirty="0">
                <a:solidFill>
                  <a:srgbClr val="000099"/>
                </a:solidFill>
                <a:latin typeface="Arial" panose="020B0604020202020204" pitchFamily="34" charset="0"/>
                <a:ea typeface="黑体" panose="02010609060101010101" pitchFamily="49" charset="-122"/>
              </a:rPr>
              <a:t>互补式光电耦合放大电路</a:t>
            </a:r>
          </a:p>
        </p:txBody>
      </p:sp>
      <p:sp>
        <p:nvSpPr>
          <p:cNvPr id="62595" name="Rectangle 218"/>
          <p:cNvSpPr/>
          <p:nvPr/>
        </p:nvSpPr>
        <p:spPr>
          <a:xfrm>
            <a:off x="636588" y="214313"/>
            <a:ext cx="5375275"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Arial" panose="020B0604020202020204" pitchFamily="34" charset="0"/>
                <a:ea typeface="黑体" panose="02010609060101010101" pitchFamily="49" charset="-122"/>
              </a:rPr>
              <a:t>2.3.2</a:t>
            </a:r>
            <a:r>
              <a:rPr lang="zh-CN" altLang="en-US" sz="3200" b="1" dirty="0">
                <a:solidFill>
                  <a:srgbClr val="008000"/>
                </a:solidFill>
                <a:latin typeface="Arial" panose="020B0604020202020204" pitchFamily="34" charset="0"/>
                <a:ea typeface="黑体" panose="02010609060101010101" pitchFamily="49" charset="-122"/>
              </a:rPr>
              <a:t>  通用隔离放大电路</a:t>
            </a:r>
            <a:endParaRPr lang="en-US" altLang="zh-CN" sz="3200" b="1" dirty="0">
              <a:solidFill>
                <a:srgbClr val="008000"/>
              </a:solidFill>
              <a:latin typeface="Arial" panose="020B0604020202020204" pitchFamily="34" charset="0"/>
              <a:ea typeface="黑体" panose="02010609060101010101" pitchFamily="49" charset="-122"/>
            </a:endParaRPr>
          </a:p>
        </p:txBody>
      </p:sp>
      <p:sp>
        <p:nvSpPr>
          <p:cNvPr id="62596" name="Line 220"/>
          <p:cNvSpPr/>
          <p:nvPr/>
        </p:nvSpPr>
        <p:spPr>
          <a:xfrm>
            <a:off x="4932363" y="5484813"/>
            <a:ext cx="223837" cy="0"/>
          </a:xfrm>
          <a:prstGeom prst="line">
            <a:avLst/>
          </a:prstGeom>
          <a:ln w="25400" cap="flat" cmpd="sng">
            <a:solidFill>
              <a:schemeClr val="tx1"/>
            </a:solidFill>
            <a:prstDash val="solid"/>
            <a:headEnd type="none" w="med" len="med"/>
            <a:tailEnd type="none" w="med" len="med"/>
          </a:ln>
        </p:spPr>
      </p:sp>
      <p:sp>
        <p:nvSpPr>
          <p:cNvPr id="62597" name="Line 221"/>
          <p:cNvSpPr/>
          <p:nvPr/>
        </p:nvSpPr>
        <p:spPr>
          <a:xfrm>
            <a:off x="4275138" y="5472113"/>
            <a:ext cx="223837" cy="0"/>
          </a:xfrm>
          <a:prstGeom prst="line">
            <a:avLst/>
          </a:prstGeom>
          <a:ln w="25400" cap="flat" cmpd="sng">
            <a:solidFill>
              <a:schemeClr val="tx1"/>
            </a:solidFill>
            <a:prstDash val="solid"/>
            <a:headEnd type="none" w="med" len="med"/>
            <a:tailEnd type="none" w="med" len="med"/>
          </a:ln>
        </p:spPr>
      </p:sp>
      <p:sp>
        <p:nvSpPr>
          <p:cNvPr id="62598" name="Line 222"/>
          <p:cNvSpPr/>
          <p:nvPr/>
        </p:nvSpPr>
        <p:spPr>
          <a:xfrm rot="5400000">
            <a:off x="5170488" y="2713038"/>
            <a:ext cx="220662" cy="1587"/>
          </a:xfrm>
          <a:prstGeom prst="line">
            <a:avLst/>
          </a:prstGeom>
          <a:ln w="25400" cap="flat" cmpd="sng">
            <a:solidFill>
              <a:srgbClr val="008000"/>
            </a:solidFill>
            <a:prstDash val="solid"/>
            <a:headEnd type="none" w="med" len="med"/>
            <a:tailEnd type="none" w="med" len="med"/>
          </a:ln>
        </p:spPr>
      </p:sp>
      <p:sp>
        <p:nvSpPr>
          <p:cNvPr id="62599" name="Line 223"/>
          <p:cNvSpPr/>
          <p:nvPr/>
        </p:nvSpPr>
        <p:spPr>
          <a:xfrm rot="5400000">
            <a:off x="7516813" y="2692400"/>
            <a:ext cx="220662" cy="1588"/>
          </a:xfrm>
          <a:prstGeom prst="line">
            <a:avLst/>
          </a:prstGeom>
          <a:ln w="25400" cap="flat" cmpd="sng">
            <a:solidFill>
              <a:srgbClr val="008000"/>
            </a:solidFill>
            <a:prstDash val="solid"/>
            <a:headEnd type="none" w="med" len="med"/>
            <a:tailEnd type="none" w="med" len="med"/>
          </a:ln>
        </p:spPr>
      </p:sp>
      <p:sp>
        <p:nvSpPr>
          <p:cNvPr id="62600" name="Line 224"/>
          <p:cNvSpPr/>
          <p:nvPr/>
        </p:nvSpPr>
        <p:spPr>
          <a:xfrm rot="5400000">
            <a:off x="7583488" y="2695575"/>
            <a:ext cx="220662" cy="1588"/>
          </a:xfrm>
          <a:prstGeom prst="line">
            <a:avLst/>
          </a:prstGeom>
          <a:ln w="25400" cap="flat" cmpd="sng">
            <a:solidFill>
              <a:srgbClr val="008000"/>
            </a:solidFill>
            <a:prstDash val="solid"/>
            <a:headEnd type="none" w="med" len="med"/>
            <a:tailEnd type="none" w="med" len="med"/>
          </a:ln>
        </p:spPr>
      </p:sp>
      <p:sp>
        <p:nvSpPr>
          <p:cNvPr id="62601" name="Line 225"/>
          <p:cNvSpPr/>
          <p:nvPr/>
        </p:nvSpPr>
        <p:spPr>
          <a:xfrm>
            <a:off x="5965825" y="2522538"/>
            <a:ext cx="223838" cy="0"/>
          </a:xfrm>
          <a:prstGeom prst="line">
            <a:avLst/>
          </a:prstGeom>
          <a:ln w="28575" cap="flat" cmpd="sng">
            <a:solidFill>
              <a:schemeClr val="tx1"/>
            </a:solidFill>
            <a:prstDash val="solid"/>
            <a:headEnd type="none" w="med" len="med"/>
            <a:tailEnd type="none" w="med" len="med"/>
          </a:ln>
        </p:spPr>
      </p:sp>
      <p:sp>
        <p:nvSpPr>
          <p:cNvPr id="62602" name="Line 226"/>
          <p:cNvSpPr/>
          <p:nvPr/>
        </p:nvSpPr>
        <p:spPr>
          <a:xfrm>
            <a:off x="3800475" y="2532063"/>
            <a:ext cx="223838" cy="0"/>
          </a:xfrm>
          <a:prstGeom prst="line">
            <a:avLst/>
          </a:prstGeom>
          <a:ln w="25400" cap="flat" cmpd="sng">
            <a:solidFill>
              <a:schemeClr val="tx1"/>
            </a:solidFill>
            <a:prstDash val="solid"/>
            <a:headEnd type="none" w="med" len="med"/>
            <a:tailEnd type="none" w="med" len="med"/>
          </a:ln>
        </p:spPr>
      </p:sp>
      <p:sp>
        <p:nvSpPr>
          <p:cNvPr id="62603" name="Rectangle 227"/>
          <p:cNvSpPr/>
          <p:nvPr/>
        </p:nvSpPr>
        <p:spPr>
          <a:xfrm rot="5400000">
            <a:off x="4227513" y="2795588"/>
            <a:ext cx="319087" cy="10318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04" name="Rectangle 229"/>
          <p:cNvSpPr/>
          <p:nvPr/>
        </p:nvSpPr>
        <p:spPr>
          <a:xfrm>
            <a:off x="3863975" y="3154363"/>
            <a:ext cx="319088" cy="10318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05" name="Rectangle 230"/>
          <p:cNvSpPr/>
          <p:nvPr/>
        </p:nvSpPr>
        <p:spPr>
          <a:xfrm>
            <a:off x="5076825" y="2349500"/>
            <a:ext cx="319088" cy="103188"/>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06" name="Rectangle 231"/>
          <p:cNvSpPr/>
          <p:nvPr/>
        </p:nvSpPr>
        <p:spPr>
          <a:xfrm rot="5400000">
            <a:off x="4560888" y="3792538"/>
            <a:ext cx="319087" cy="10318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07" name="Rectangle 233"/>
          <p:cNvSpPr/>
          <p:nvPr/>
        </p:nvSpPr>
        <p:spPr>
          <a:xfrm>
            <a:off x="7096125" y="2649538"/>
            <a:ext cx="319088" cy="10318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08" name="Rectangle 234"/>
          <p:cNvSpPr/>
          <p:nvPr/>
        </p:nvSpPr>
        <p:spPr>
          <a:xfrm>
            <a:off x="7524750" y="2387600"/>
            <a:ext cx="319088" cy="103188"/>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09" name="Rectangle 232"/>
          <p:cNvSpPr/>
          <p:nvPr/>
        </p:nvSpPr>
        <p:spPr>
          <a:xfrm>
            <a:off x="7032625" y="2387600"/>
            <a:ext cx="319088" cy="103188"/>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10" name="Line 157"/>
          <p:cNvSpPr/>
          <p:nvPr/>
        </p:nvSpPr>
        <p:spPr>
          <a:xfrm flipH="1">
            <a:off x="7118350" y="2217738"/>
            <a:ext cx="209550" cy="371475"/>
          </a:xfrm>
          <a:prstGeom prst="line">
            <a:avLst/>
          </a:prstGeom>
          <a:ln w="19050" cap="flat" cmpd="sng">
            <a:solidFill>
              <a:schemeClr val="tx1"/>
            </a:solidFill>
            <a:prstDash val="solid"/>
            <a:headEnd type="stealth" w="sm" len="lg"/>
            <a:tailEnd type="none" w="med" len="med"/>
          </a:ln>
        </p:spPr>
      </p:sp>
      <p:sp>
        <p:nvSpPr>
          <p:cNvPr id="62611" name="Rectangle 235"/>
          <p:cNvSpPr/>
          <p:nvPr/>
        </p:nvSpPr>
        <p:spPr>
          <a:xfrm rot="5400000">
            <a:off x="6756400" y="3817938"/>
            <a:ext cx="319088" cy="10318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12" name="Rectangle 237"/>
          <p:cNvSpPr/>
          <p:nvPr/>
        </p:nvSpPr>
        <p:spPr>
          <a:xfrm rot="5400000">
            <a:off x="4895850" y="5133975"/>
            <a:ext cx="319088" cy="103188"/>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13" name="Rectangle 238"/>
          <p:cNvSpPr/>
          <p:nvPr/>
        </p:nvSpPr>
        <p:spPr>
          <a:xfrm rot="5400000">
            <a:off x="6396038" y="2782888"/>
            <a:ext cx="319087" cy="10318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62614" name="Line 239"/>
          <p:cNvSpPr/>
          <p:nvPr/>
        </p:nvSpPr>
        <p:spPr>
          <a:xfrm>
            <a:off x="6672263" y="2713038"/>
            <a:ext cx="0" cy="292100"/>
          </a:xfrm>
          <a:prstGeom prst="line">
            <a:avLst/>
          </a:prstGeom>
          <a:ln w="19050" cap="flat" cmpd="sng">
            <a:solidFill>
              <a:srgbClr val="CC0066"/>
            </a:solidFill>
            <a:prstDash val="solid"/>
            <a:headEnd type="none" w="med" len="med"/>
            <a:tailEnd type="stealth" w="sm" len="lg"/>
          </a:ln>
        </p:spPr>
      </p:sp>
      <p:sp>
        <p:nvSpPr>
          <p:cNvPr id="62615" name="Line 240"/>
          <p:cNvSpPr/>
          <p:nvPr/>
        </p:nvSpPr>
        <p:spPr>
          <a:xfrm flipV="1">
            <a:off x="3856038" y="3086100"/>
            <a:ext cx="360362" cy="7938"/>
          </a:xfrm>
          <a:prstGeom prst="line">
            <a:avLst/>
          </a:prstGeom>
          <a:ln w="19050" cap="flat" cmpd="sng">
            <a:solidFill>
              <a:srgbClr val="CC0066"/>
            </a:solidFill>
            <a:prstDash val="solid"/>
            <a:headEnd type="none" w="med" len="med"/>
            <a:tailEnd type="stealth" w="sm" len="lg"/>
          </a:ln>
        </p:spPr>
      </p:sp>
      <p:sp>
        <p:nvSpPr>
          <p:cNvPr id="62616" name="Line 241"/>
          <p:cNvSpPr/>
          <p:nvPr/>
        </p:nvSpPr>
        <p:spPr>
          <a:xfrm flipH="1">
            <a:off x="4979988" y="2713038"/>
            <a:ext cx="206375" cy="0"/>
          </a:xfrm>
          <a:prstGeom prst="line">
            <a:avLst/>
          </a:prstGeom>
          <a:ln w="19050" cap="flat" cmpd="sng">
            <a:solidFill>
              <a:schemeClr val="tx1"/>
            </a:solidFill>
            <a:prstDash val="solid"/>
            <a:headEnd type="none" w="med" len="med"/>
            <a:tailEnd type="none" w="med" len="med"/>
          </a:ln>
        </p:spPr>
      </p:sp>
      <p:graphicFrame>
        <p:nvGraphicFramePr>
          <p:cNvPr id="62466" name="Object 242"/>
          <p:cNvGraphicFramePr>
            <a:graphicFrameLocks/>
          </p:cNvGraphicFramePr>
          <p:nvPr>
            <p:ph sz="half" idx="1"/>
          </p:nvPr>
        </p:nvGraphicFramePr>
        <p:xfrm>
          <a:off x="5135563" y="5076825"/>
          <a:ext cx="635000" cy="228600"/>
        </p:xfrm>
        <a:graphic>
          <a:graphicData uri="http://schemas.openxmlformats.org/presentationml/2006/ole">
            <p:oleObj spid="_x0000_s226310" r:id="rId3" imgW="634725" imgH="228501" progId="Equation.DSMT4">
              <p:embed/>
            </p:oleObj>
          </a:graphicData>
        </a:graphic>
      </p:graphicFrame>
      <p:sp>
        <p:nvSpPr>
          <p:cNvPr id="62617" name="Line 244"/>
          <p:cNvSpPr/>
          <p:nvPr/>
        </p:nvSpPr>
        <p:spPr>
          <a:xfrm>
            <a:off x="4500563" y="2713038"/>
            <a:ext cx="0" cy="292100"/>
          </a:xfrm>
          <a:prstGeom prst="line">
            <a:avLst/>
          </a:prstGeom>
          <a:ln w="19050" cap="flat" cmpd="sng">
            <a:solidFill>
              <a:srgbClr val="CC0066"/>
            </a:solidFill>
            <a:prstDash val="solid"/>
            <a:headEnd type="none" w="med" len="med"/>
            <a:tailEnd type="stealth" w="sm" len="lg"/>
          </a:ln>
        </p:spPr>
      </p:sp>
      <p:sp>
        <p:nvSpPr>
          <p:cNvPr id="62618" name="Line 79"/>
          <p:cNvSpPr/>
          <p:nvPr/>
        </p:nvSpPr>
        <p:spPr>
          <a:xfrm flipH="1">
            <a:off x="3751263" y="2540000"/>
            <a:ext cx="50800" cy="76200"/>
          </a:xfrm>
          <a:prstGeom prst="line">
            <a:avLst/>
          </a:prstGeom>
          <a:ln w="19050" cap="flat" cmpd="sng">
            <a:solidFill>
              <a:schemeClr val="tx1"/>
            </a:solidFill>
            <a:prstDash val="solid"/>
            <a:headEnd type="none" w="med" len="med"/>
            <a:tailEnd type="none" w="med" len="med"/>
          </a:ln>
        </p:spPr>
      </p:sp>
      <p:grpSp>
        <p:nvGrpSpPr>
          <p:cNvPr id="11" name="Group 256"/>
          <p:cNvGrpSpPr/>
          <p:nvPr/>
        </p:nvGrpSpPr>
        <p:grpSpPr>
          <a:xfrm>
            <a:off x="971550" y="1963738"/>
            <a:ext cx="2130425" cy="422275"/>
            <a:chOff x="612" y="1237"/>
            <a:chExt cx="1342" cy="266"/>
          </a:xfrm>
        </p:grpSpPr>
        <p:graphicFrame>
          <p:nvGraphicFramePr>
            <p:cNvPr id="62470" name="Object 247"/>
            <p:cNvGraphicFramePr>
              <a:graphicFrameLocks/>
            </p:cNvGraphicFramePr>
            <p:nvPr/>
          </p:nvGraphicFramePr>
          <p:xfrm>
            <a:off x="612" y="1237"/>
            <a:ext cx="499" cy="266"/>
          </p:xfrm>
          <a:graphic>
            <a:graphicData uri="http://schemas.openxmlformats.org/presentationml/2006/ole">
              <p:oleObj spid="_x0000_s226309" r:id="rId4" imgW="571004" imgH="304536" progId="Equation.DSMT4">
                <p:embed/>
              </p:oleObj>
            </a:graphicData>
          </a:graphic>
        </p:graphicFrame>
        <p:graphicFrame>
          <p:nvGraphicFramePr>
            <p:cNvPr id="62471" name="Object 248"/>
            <p:cNvGraphicFramePr>
              <a:graphicFrameLocks/>
            </p:cNvGraphicFramePr>
            <p:nvPr/>
          </p:nvGraphicFramePr>
          <p:xfrm>
            <a:off x="1364" y="1242"/>
            <a:ext cx="590" cy="242"/>
          </p:xfrm>
          <a:graphic>
            <a:graphicData uri="http://schemas.openxmlformats.org/presentationml/2006/ole">
              <p:oleObj spid="_x0000_s226308" r:id="rId5" imgW="774028" imgH="317225" progId="Equation.DSMT4">
                <p:embed/>
              </p:oleObj>
            </a:graphicData>
          </a:graphic>
        </p:graphicFrame>
      </p:grpSp>
      <p:graphicFrame>
        <p:nvGraphicFramePr>
          <p:cNvPr id="67833" name="Object 249"/>
          <p:cNvGraphicFramePr>
            <a:graphicFrameLocks/>
          </p:cNvGraphicFramePr>
          <p:nvPr/>
        </p:nvGraphicFramePr>
        <p:xfrm>
          <a:off x="1116013" y="2598738"/>
          <a:ext cx="1655762" cy="766762"/>
        </p:xfrm>
        <a:graphic>
          <a:graphicData uri="http://schemas.openxmlformats.org/presentationml/2006/ole">
            <p:oleObj spid="_x0000_s226307" r:id="rId6" imgW="1345616" imgH="622030" progId="Equation.DSMT4">
              <p:embed/>
            </p:oleObj>
          </a:graphicData>
        </a:graphic>
      </p:graphicFrame>
      <p:graphicFrame>
        <p:nvGraphicFramePr>
          <p:cNvPr id="67834" name="Object 250"/>
          <p:cNvGraphicFramePr>
            <a:graphicFrameLocks/>
          </p:cNvGraphicFramePr>
          <p:nvPr>
            <p:ph sz="half" idx="2"/>
          </p:nvPr>
        </p:nvGraphicFramePr>
        <p:xfrm>
          <a:off x="971550" y="3500438"/>
          <a:ext cx="2066925" cy="728662"/>
        </p:xfrm>
        <a:graphic>
          <a:graphicData uri="http://schemas.openxmlformats.org/presentationml/2006/ole">
            <p:oleObj spid="_x0000_s226306" r:id="rId7" imgW="1764534" imgH="622030" progId="Equation.DSMT4">
              <p:embed/>
            </p:oleObj>
          </a:graphicData>
        </a:graphic>
      </p:graphicFrame>
      <p:graphicFrame>
        <p:nvGraphicFramePr>
          <p:cNvPr id="67837" name="Object 253"/>
          <p:cNvGraphicFramePr>
            <a:graphicFrameLocks/>
          </p:cNvGraphicFramePr>
          <p:nvPr/>
        </p:nvGraphicFramePr>
        <p:xfrm>
          <a:off x="960438" y="4508500"/>
          <a:ext cx="2098675" cy="717550"/>
        </p:xfrm>
        <a:graphic>
          <a:graphicData uri="http://schemas.openxmlformats.org/presentationml/2006/ole">
            <p:oleObj spid="_x0000_s226305" r:id="rId8" imgW="1815312" imgH="622030" progId="Equation.DSMT4">
              <p:embed/>
            </p:oleObj>
          </a:graphicData>
        </a:graphic>
      </p:graphicFrame>
      <p:sp>
        <p:nvSpPr>
          <p:cNvPr id="67841" name="Text Box 257"/>
          <p:cNvSpPr txBox="1"/>
          <p:nvPr/>
        </p:nvSpPr>
        <p:spPr>
          <a:xfrm>
            <a:off x="900113" y="5554663"/>
            <a:ext cx="7343775"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C </a:t>
            </a: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减小高频噪声的传输，即改善频率特性；</a:t>
            </a:r>
            <a:endParaRPr lang="en-US" altLang="zh-CN" sz="2400" b="1" dirty="0">
              <a:latin typeface="Arial" panose="020B0604020202020204" pitchFamily="34" charset="0"/>
              <a:ea typeface="黑体" panose="02010609060101010101" pitchFamily="49" charset="-122"/>
            </a:endParaRPr>
          </a:p>
        </p:txBody>
      </p:sp>
      <p:sp>
        <p:nvSpPr>
          <p:cNvPr id="67842" name="Text Box 258"/>
          <p:cNvSpPr txBox="1"/>
          <p:nvPr/>
        </p:nvSpPr>
        <p:spPr>
          <a:xfrm>
            <a:off x="900113" y="5949950"/>
            <a:ext cx="7343775"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4</a:t>
            </a:r>
            <a:r>
              <a:rPr lang="zh-CN" altLang="en-US" sz="2400" b="1" dirty="0">
                <a:latin typeface="Arial" panose="020B0604020202020204" pitchFamily="34" charset="0"/>
                <a:ea typeface="黑体" panose="02010609060101010101" pitchFamily="49" charset="-122"/>
              </a:rPr>
              <a:t>、</a:t>
            </a:r>
            <a:r>
              <a:rPr lang="en-US" altLang="zh-CN" sz="2400" b="1" i="1" dirty="0">
                <a:latin typeface="Arial" panose="020B0604020202020204" pitchFamily="34" charset="0"/>
                <a:ea typeface="黑体" panose="02010609060101010101" pitchFamily="49" charset="-122"/>
              </a:rPr>
              <a:t>C </a:t>
            </a: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改善电路的稳定性。</a:t>
            </a:r>
            <a:endParaRPr lang="en-US" altLang="zh-CN" sz="2400" b="1" dirty="0">
              <a:latin typeface="Arial" panose="020B0604020202020204" pitchFamily="34" charset="0"/>
              <a:ea typeface="黑体" panose="02010609060101010101" pitchFamily="49" charset="-122"/>
            </a:endParaRPr>
          </a:p>
        </p:txBody>
      </p:sp>
      <p:sp>
        <p:nvSpPr>
          <p:cNvPr id="62622" name="Line 262"/>
          <p:cNvSpPr/>
          <p:nvPr/>
        </p:nvSpPr>
        <p:spPr>
          <a:xfrm rot="5400000" flipH="1" flipV="1">
            <a:off x="6197600" y="3987800"/>
            <a:ext cx="298450" cy="0"/>
          </a:xfrm>
          <a:prstGeom prst="line">
            <a:avLst/>
          </a:prstGeom>
          <a:ln w="19050" cap="flat" cmpd="sng">
            <a:solidFill>
              <a:srgbClr val="CC0066"/>
            </a:solidFill>
            <a:prstDash val="solid"/>
            <a:headEnd type="none" w="med" len="med"/>
            <a:tailEnd type="none" w="med" len="med"/>
          </a:ln>
        </p:spPr>
      </p:sp>
      <p:sp>
        <p:nvSpPr>
          <p:cNvPr id="62623" name="Line 263"/>
          <p:cNvSpPr/>
          <p:nvPr/>
        </p:nvSpPr>
        <p:spPr>
          <a:xfrm rot="5400000" flipH="1" flipV="1">
            <a:off x="5794375" y="3963988"/>
            <a:ext cx="298450" cy="0"/>
          </a:xfrm>
          <a:prstGeom prst="line">
            <a:avLst/>
          </a:prstGeom>
          <a:ln w="19050" cap="flat" cmpd="sng">
            <a:solidFill>
              <a:srgbClr val="CC0066"/>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7833"/>
                                        </p:tgtEl>
                                        <p:attrNameLst>
                                          <p:attrName>style.visibility</p:attrName>
                                        </p:attrNameLst>
                                      </p:cBhvr>
                                      <p:to>
                                        <p:strVal val="visible"/>
                                      </p:to>
                                    </p:set>
                                    <p:animEffect transition="in" filter="slide(fromLeft)">
                                      <p:cBhvr>
                                        <p:cTn id="12" dur="500"/>
                                        <p:tgtEl>
                                          <p:spTgt spid="6783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67834"/>
                                        </p:tgtEl>
                                        <p:attrNameLst>
                                          <p:attrName>style.visibility</p:attrName>
                                        </p:attrNameLst>
                                      </p:cBhvr>
                                      <p:to>
                                        <p:strVal val="visible"/>
                                      </p:to>
                                    </p:set>
                                    <p:animEffect transition="in" filter="slide(fromLeft)">
                                      <p:cBhvr>
                                        <p:cTn id="17" dur="500"/>
                                        <p:tgtEl>
                                          <p:spTgt spid="6783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67837"/>
                                        </p:tgtEl>
                                        <p:attrNameLst>
                                          <p:attrName>style.visibility</p:attrName>
                                        </p:attrNameLst>
                                      </p:cBhvr>
                                      <p:to>
                                        <p:strVal val="visible"/>
                                      </p:to>
                                    </p:set>
                                    <p:animEffect transition="in" filter="slide(fromLeft)">
                                      <p:cBhvr>
                                        <p:cTn id="22" dur="500"/>
                                        <p:tgtEl>
                                          <p:spTgt spid="67837"/>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67841"/>
                                        </p:tgtEl>
                                        <p:attrNameLst>
                                          <p:attrName>style.visibility</p:attrName>
                                        </p:attrNameLst>
                                      </p:cBhvr>
                                      <p:to>
                                        <p:strVal val="visible"/>
                                      </p:to>
                                    </p:set>
                                    <p:animEffect transition="in" filter="slide(fromLeft)">
                                      <p:cBhvr>
                                        <p:cTn id="27" dur="500"/>
                                        <p:tgtEl>
                                          <p:spTgt spid="67841"/>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67842"/>
                                        </p:tgtEl>
                                        <p:attrNameLst>
                                          <p:attrName>style.visibility</p:attrName>
                                        </p:attrNameLst>
                                      </p:cBhvr>
                                      <p:to>
                                        <p:strVal val="visible"/>
                                      </p:to>
                                    </p:set>
                                    <p:animEffect transition="in" filter="slide(fromLeft)">
                                      <p:cBhvr>
                                        <p:cTn id="32" dur="500"/>
                                        <p:tgtEl>
                                          <p:spTgt spid="67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41" grpId="0"/>
      <p:bldP spid="67842"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469"/>
          <p:cNvSpPr/>
          <p:nvPr/>
        </p:nvSpPr>
        <p:spPr>
          <a:xfrm>
            <a:off x="636588" y="214313"/>
            <a:ext cx="6672262"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Arial" panose="020B0604020202020204" pitchFamily="34" charset="0"/>
                <a:ea typeface="黑体" panose="02010609060101010101" pitchFamily="49" charset="-122"/>
              </a:rPr>
              <a:t>2.3.3</a:t>
            </a:r>
            <a:r>
              <a:rPr lang="zh-CN" altLang="en-US" sz="3200" b="1" dirty="0">
                <a:solidFill>
                  <a:srgbClr val="008000"/>
                </a:solidFill>
                <a:latin typeface="Arial" panose="020B0604020202020204" pitchFamily="34" charset="0"/>
                <a:ea typeface="黑体" panose="02010609060101010101" pitchFamily="49" charset="-122"/>
              </a:rPr>
              <a:t>  程控增益隔离放大电路</a:t>
            </a:r>
            <a:endParaRPr lang="en-US" altLang="zh-CN" sz="3200" b="1" dirty="0">
              <a:solidFill>
                <a:srgbClr val="008000"/>
              </a:solidFill>
              <a:latin typeface="Arial" panose="020B0604020202020204" pitchFamily="34" charset="0"/>
              <a:ea typeface="黑体" panose="02010609060101010101" pitchFamily="49" charset="-122"/>
            </a:endParaRPr>
          </a:p>
        </p:txBody>
      </p:sp>
      <p:grpSp>
        <p:nvGrpSpPr>
          <p:cNvPr id="2" name="Group 493"/>
          <p:cNvGrpSpPr/>
          <p:nvPr/>
        </p:nvGrpSpPr>
        <p:grpSpPr>
          <a:xfrm>
            <a:off x="776288" y="5373688"/>
            <a:ext cx="5329237" cy="1255712"/>
            <a:chOff x="489" y="3460"/>
            <a:chExt cx="3357" cy="791"/>
          </a:xfrm>
        </p:grpSpPr>
        <p:sp>
          <p:nvSpPr>
            <p:cNvPr id="153918" name="Text Box 484"/>
            <p:cNvSpPr txBox="1"/>
            <p:nvPr/>
          </p:nvSpPr>
          <p:spPr>
            <a:xfrm>
              <a:off x="2939" y="3460"/>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1     1</a:t>
              </a:r>
              <a:endParaRPr lang="en-US" altLang="zh-CN" sz="2000" baseline="-25000" dirty="0">
                <a:latin typeface="Arial" panose="020B0604020202020204" pitchFamily="34" charset="0"/>
                <a:ea typeface="黑体" panose="02010609060101010101" pitchFamily="49" charset="-122"/>
              </a:endParaRPr>
            </a:p>
          </p:txBody>
        </p:sp>
        <p:sp>
          <p:nvSpPr>
            <p:cNvPr id="153919" name="Text Box 487"/>
            <p:cNvSpPr txBox="1"/>
            <p:nvPr/>
          </p:nvSpPr>
          <p:spPr>
            <a:xfrm>
              <a:off x="2917" y="3724"/>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15→3</a:t>
              </a:r>
              <a:endParaRPr lang="en-US" altLang="zh-CN" sz="2000" baseline="-25000" dirty="0">
                <a:latin typeface="Arial" panose="020B0604020202020204" pitchFamily="34" charset="0"/>
                <a:ea typeface="黑体" panose="02010609060101010101" pitchFamily="49" charset="-122"/>
              </a:endParaRPr>
            </a:p>
          </p:txBody>
        </p:sp>
        <p:grpSp>
          <p:nvGrpSpPr>
            <p:cNvPr id="153920" name="Group 492"/>
            <p:cNvGrpSpPr/>
            <p:nvPr/>
          </p:nvGrpSpPr>
          <p:grpSpPr>
            <a:xfrm>
              <a:off x="489" y="3460"/>
              <a:ext cx="2994" cy="791"/>
              <a:chOff x="489" y="3460"/>
              <a:chExt cx="2994" cy="791"/>
            </a:xfrm>
          </p:grpSpPr>
          <p:sp>
            <p:nvSpPr>
              <p:cNvPr id="153921" name="Line 470"/>
              <p:cNvSpPr/>
              <p:nvPr/>
            </p:nvSpPr>
            <p:spPr>
              <a:xfrm>
                <a:off x="521" y="3748"/>
                <a:ext cx="2903" cy="0"/>
              </a:xfrm>
              <a:prstGeom prst="line">
                <a:avLst/>
              </a:prstGeom>
              <a:ln w="19050" cap="flat" cmpd="sng">
                <a:solidFill>
                  <a:schemeClr val="tx1"/>
                </a:solidFill>
                <a:prstDash val="solid"/>
                <a:headEnd type="none" w="med" len="med"/>
                <a:tailEnd type="none" w="med" len="med"/>
              </a:ln>
            </p:spPr>
          </p:sp>
          <p:sp>
            <p:nvSpPr>
              <p:cNvPr id="153922" name="Line 471"/>
              <p:cNvSpPr/>
              <p:nvPr/>
            </p:nvSpPr>
            <p:spPr>
              <a:xfrm>
                <a:off x="1151" y="3529"/>
                <a:ext cx="0" cy="681"/>
              </a:xfrm>
              <a:prstGeom prst="line">
                <a:avLst/>
              </a:prstGeom>
              <a:ln w="19050" cap="flat" cmpd="sng">
                <a:solidFill>
                  <a:schemeClr val="tx1"/>
                </a:solidFill>
                <a:prstDash val="solid"/>
                <a:headEnd type="none" w="med" len="med"/>
                <a:tailEnd type="none" w="med" len="med"/>
              </a:ln>
            </p:spPr>
          </p:sp>
          <p:sp>
            <p:nvSpPr>
              <p:cNvPr id="153923" name="Text Box 472"/>
              <p:cNvSpPr txBox="1"/>
              <p:nvPr/>
            </p:nvSpPr>
            <p:spPr>
              <a:xfrm>
                <a:off x="567" y="3460"/>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i="1" dirty="0">
                    <a:solidFill>
                      <a:srgbClr val="FF0000"/>
                    </a:solidFill>
                    <a:latin typeface="Arial" panose="020B0604020202020204" pitchFamily="34" charset="0"/>
                    <a:ea typeface="黑体" panose="02010609060101010101" pitchFamily="49" charset="-122"/>
                  </a:rPr>
                  <a:t>D</a:t>
                </a:r>
                <a:r>
                  <a:rPr lang="en-US" altLang="zh-CN" sz="2000" baseline="-25000" dirty="0">
                    <a:solidFill>
                      <a:srgbClr val="FF0000"/>
                    </a:solidFill>
                    <a:latin typeface="Arial" panose="020B0604020202020204" pitchFamily="34" charset="0"/>
                    <a:ea typeface="黑体" panose="02010609060101010101" pitchFamily="49" charset="-122"/>
                  </a:rPr>
                  <a:t>1</a:t>
                </a:r>
                <a:r>
                  <a:rPr lang="en-US" altLang="zh-CN" sz="2000" dirty="0">
                    <a:solidFill>
                      <a:srgbClr val="FF0000"/>
                    </a:solidFill>
                    <a:latin typeface="Arial" panose="020B0604020202020204" pitchFamily="34" charset="0"/>
                    <a:ea typeface="黑体" panose="02010609060101010101" pitchFamily="49" charset="-122"/>
                  </a:rPr>
                  <a:t>  </a:t>
                </a:r>
                <a:r>
                  <a:rPr lang="en-US" altLang="zh-CN" sz="2000" i="1" dirty="0">
                    <a:solidFill>
                      <a:srgbClr val="FF0000"/>
                    </a:solidFill>
                    <a:latin typeface="Arial" panose="020B0604020202020204" pitchFamily="34" charset="0"/>
                    <a:ea typeface="黑体" panose="02010609060101010101" pitchFamily="49" charset="-122"/>
                  </a:rPr>
                  <a:t>D</a:t>
                </a:r>
                <a:r>
                  <a:rPr lang="en-US" altLang="zh-CN" sz="2000" baseline="-25000" dirty="0">
                    <a:solidFill>
                      <a:srgbClr val="FF0000"/>
                    </a:solidFill>
                    <a:latin typeface="Arial" panose="020B0604020202020204" pitchFamily="34" charset="0"/>
                    <a:ea typeface="黑体" panose="02010609060101010101" pitchFamily="49" charset="-122"/>
                  </a:rPr>
                  <a:t>2</a:t>
                </a:r>
              </a:p>
            </p:txBody>
          </p:sp>
          <p:sp>
            <p:nvSpPr>
              <p:cNvPr id="153924" name="Text Box 473"/>
              <p:cNvSpPr txBox="1"/>
              <p:nvPr/>
            </p:nvSpPr>
            <p:spPr>
              <a:xfrm>
                <a:off x="489" y="3726"/>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solidFill>
                      <a:srgbClr val="008000"/>
                    </a:solidFill>
                    <a:latin typeface="Arial" panose="020B0604020202020204" pitchFamily="34" charset="0"/>
                    <a:ea typeface="黑体" panose="02010609060101010101" pitchFamily="49" charset="-122"/>
                  </a:rPr>
                  <a:t>CD4053 </a:t>
                </a:r>
                <a:endParaRPr lang="en-US" altLang="zh-CN" sz="2000" baseline="-25000" dirty="0">
                  <a:solidFill>
                    <a:srgbClr val="008000"/>
                  </a:solidFill>
                  <a:latin typeface="Arial" panose="020B0604020202020204" pitchFamily="34" charset="0"/>
                  <a:ea typeface="黑体" panose="02010609060101010101" pitchFamily="49" charset="-122"/>
                </a:endParaRPr>
              </a:p>
            </p:txBody>
          </p:sp>
          <p:sp>
            <p:nvSpPr>
              <p:cNvPr id="153925" name="Line 474"/>
              <p:cNvSpPr/>
              <p:nvPr/>
            </p:nvSpPr>
            <p:spPr>
              <a:xfrm>
                <a:off x="521" y="4020"/>
                <a:ext cx="2903" cy="0"/>
              </a:xfrm>
              <a:prstGeom prst="line">
                <a:avLst/>
              </a:prstGeom>
              <a:ln w="19050" cap="flat" cmpd="sng">
                <a:solidFill>
                  <a:schemeClr val="tx1"/>
                </a:solidFill>
                <a:prstDash val="solid"/>
                <a:headEnd type="none" w="med" len="med"/>
                <a:tailEnd type="none" w="med" len="med"/>
              </a:ln>
            </p:spPr>
          </p:sp>
          <p:sp>
            <p:nvSpPr>
              <p:cNvPr id="153926" name="Text Box 475"/>
              <p:cNvSpPr txBox="1"/>
              <p:nvPr/>
            </p:nvSpPr>
            <p:spPr>
              <a:xfrm>
                <a:off x="673" y="3958"/>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i="1" dirty="0">
                    <a:latin typeface="Arial" panose="020B0604020202020204" pitchFamily="34" charset="0"/>
                    <a:ea typeface="黑体" panose="02010609060101010101" pitchFamily="49" charset="-122"/>
                  </a:rPr>
                  <a:t>K</a:t>
                </a:r>
                <a:r>
                  <a:rPr lang="en-US" altLang="zh-CN" sz="2000" baseline="-25000" dirty="0">
                    <a:latin typeface="Arial" panose="020B0604020202020204" pitchFamily="34" charset="0"/>
                    <a:ea typeface="黑体" panose="02010609060101010101" pitchFamily="49" charset="-122"/>
                  </a:rPr>
                  <a:t>f</a:t>
                </a:r>
              </a:p>
            </p:txBody>
          </p:sp>
          <p:sp>
            <p:nvSpPr>
              <p:cNvPr id="153927" name="Text Box 476"/>
              <p:cNvSpPr txBox="1"/>
              <p:nvPr/>
            </p:nvSpPr>
            <p:spPr>
              <a:xfrm>
                <a:off x="1194" y="3475"/>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0     0</a:t>
                </a:r>
                <a:endParaRPr lang="en-US" altLang="zh-CN" sz="2000" baseline="-25000" dirty="0">
                  <a:latin typeface="Arial" panose="020B0604020202020204" pitchFamily="34" charset="0"/>
                  <a:ea typeface="黑体" panose="02010609060101010101" pitchFamily="49" charset="-122"/>
                </a:endParaRPr>
              </a:p>
            </p:txBody>
          </p:sp>
          <p:sp>
            <p:nvSpPr>
              <p:cNvPr id="153928" name="Line 477"/>
              <p:cNvSpPr/>
              <p:nvPr/>
            </p:nvSpPr>
            <p:spPr>
              <a:xfrm>
                <a:off x="1746" y="3529"/>
                <a:ext cx="0" cy="681"/>
              </a:xfrm>
              <a:prstGeom prst="line">
                <a:avLst/>
              </a:prstGeom>
              <a:ln w="19050" cap="flat" cmpd="sng">
                <a:solidFill>
                  <a:schemeClr val="tx1"/>
                </a:solidFill>
                <a:prstDash val="solid"/>
                <a:headEnd type="none" w="med" len="med"/>
                <a:tailEnd type="none" w="med" len="med"/>
              </a:ln>
            </p:spPr>
          </p:sp>
          <p:sp>
            <p:nvSpPr>
              <p:cNvPr id="153929" name="Text Box 478"/>
              <p:cNvSpPr txBox="1"/>
              <p:nvPr/>
            </p:nvSpPr>
            <p:spPr>
              <a:xfrm>
                <a:off x="1133" y="3732"/>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15→12</a:t>
                </a:r>
                <a:endParaRPr lang="en-US" altLang="zh-CN" sz="2000" baseline="-25000" dirty="0">
                  <a:latin typeface="Arial" panose="020B0604020202020204" pitchFamily="34" charset="0"/>
                  <a:ea typeface="黑体" panose="02010609060101010101" pitchFamily="49" charset="-122"/>
                </a:endParaRPr>
              </a:p>
            </p:txBody>
          </p:sp>
          <p:sp>
            <p:nvSpPr>
              <p:cNvPr id="153930" name="Text Box 479"/>
              <p:cNvSpPr txBox="1"/>
              <p:nvPr/>
            </p:nvSpPr>
            <p:spPr>
              <a:xfrm>
                <a:off x="1800" y="3475"/>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1     0</a:t>
                </a:r>
                <a:endParaRPr lang="en-US" altLang="zh-CN" sz="2000" baseline="-25000" dirty="0">
                  <a:latin typeface="Arial" panose="020B0604020202020204" pitchFamily="34" charset="0"/>
                  <a:ea typeface="黑体" panose="02010609060101010101" pitchFamily="49" charset="-122"/>
                </a:endParaRPr>
              </a:p>
            </p:txBody>
          </p:sp>
          <p:sp>
            <p:nvSpPr>
              <p:cNvPr id="153931" name="Line 480"/>
              <p:cNvSpPr/>
              <p:nvPr/>
            </p:nvSpPr>
            <p:spPr>
              <a:xfrm>
                <a:off x="2336" y="3529"/>
                <a:ext cx="0" cy="681"/>
              </a:xfrm>
              <a:prstGeom prst="line">
                <a:avLst/>
              </a:prstGeom>
              <a:ln w="19050" cap="flat" cmpd="sng">
                <a:solidFill>
                  <a:schemeClr val="tx1"/>
                </a:solidFill>
                <a:prstDash val="solid"/>
                <a:headEnd type="none" w="med" len="med"/>
                <a:tailEnd type="none" w="med" len="med"/>
              </a:ln>
            </p:spPr>
          </p:sp>
          <p:sp>
            <p:nvSpPr>
              <p:cNvPr id="153932" name="Line 481"/>
              <p:cNvSpPr/>
              <p:nvPr/>
            </p:nvSpPr>
            <p:spPr>
              <a:xfrm>
                <a:off x="2925" y="3529"/>
                <a:ext cx="0" cy="681"/>
              </a:xfrm>
              <a:prstGeom prst="line">
                <a:avLst/>
              </a:prstGeom>
              <a:ln w="19050" cap="flat" cmpd="sng">
                <a:solidFill>
                  <a:schemeClr val="tx1"/>
                </a:solidFill>
                <a:prstDash val="solid"/>
                <a:headEnd type="none" w="med" len="med"/>
                <a:tailEnd type="none" w="med" len="med"/>
              </a:ln>
            </p:spPr>
          </p:sp>
          <p:sp>
            <p:nvSpPr>
              <p:cNvPr id="153933" name="Text Box 483"/>
              <p:cNvSpPr txBox="1"/>
              <p:nvPr/>
            </p:nvSpPr>
            <p:spPr>
              <a:xfrm>
                <a:off x="2395" y="3475"/>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0     1</a:t>
                </a:r>
                <a:endParaRPr lang="en-US" altLang="zh-CN" sz="2000" baseline="-25000" dirty="0">
                  <a:latin typeface="Arial" panose="020B0604020202020204" pitchFamily="34" charset="0"/>
                  <a:ea typeface="黑体" panose="02010609060101010101" pitchFamily="49" charset="-122"/>
                </a:endParaRPr>
              </a:p>
            </p:txBody>
          </p:sp>
          <p:sp>
            <p:nvSpPr>
              <p:cNvPr id="153934" name="Text Box 485"/>
              <p:cNvSpPr txBox="1"/>
              <p:nvPr/>
            </p:nvSpPr>
            <p:spPr>
              <a:xfrm>
                <a:off x="1733" y="3732"/>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15→13</a:t>
                </a:r>
                <a:endParaRPr lang="en-US" altLang="zh-CN" sz="2000" baseline="-25000" dirty="0">
                  <a:latin typeface="Arial" panose="020B0604020202020204" pitchFamily="34" charset="0"/>
                  <a:ea typeface="黑体" panose="02010609060101010101" pitchFamily="49" charset="-122"/>
                </a:endParaRPr>
              </a:p>
            </p:txBody>
          </p:sp>
          <p:sp>
            <p:nvSpPr>
              <p:cNvPr id="153935" name="Text Box 486"/>
              <p:cNvSpPr txBox="1"/>
              <p:nvPr/>
            </p:nvSpPr>
            <p:spPr>
              <a:xfrm>
                <a:off x="2376" y="3732"/>
                <a:ext cx="90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15→5</a:t>
                </a:r>
                <a:endParaRPr lang="en-US" altLang="zh-CN" sz="2000" baseline="-25000" dirty="0">
                  <a:latin typeface="Arial" panose="020B0604020202020204" pitchFamily="34" charset="0"/>
                  <a:ea typeface="黑体" panose="02010609060101010101" pitchFamily="49" charset="-122"/>
                </a:endParaRPr>
              </a:p>
            </p:txBody>
          </p:sp>
          <p:sp>
            <p:nvSpPr>
              <p:cNvPr id="153936" name="Text Box 488"/>
              <p:cNvSpPr txBox="1"/>
              <p:nvPr/>
            </p:nvSpPr>
            <p:spPr>
              <a:xfrm>
                <a:off x="1354" y="3982"/>
                <a:ext cx="34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a:t>
                </a:r>
                <a:endParaRPr lang="en-US" altLang="zh-CN" sz="2000" baseline="-25000" dirty="0">
                  <a:latin typeface="Arial" panose="020B0604020202020204" pitchFamily="34" charset="0"/>
                  <a:ea typeface="黑体" panose="02010609060101010101" pitchFamily="49" charset="-122"/>
                </a:endParaRPr>
              </a:p>
            </p:txBody>
          </p:sp>
          <p:sp>
            <p:nvSpPr>
              <p:cNvPr id="153937" name="Text Box 489"/>
              <p:cNvSpPr txBox="1"/>
              <p:nvPr/>
            </p:nvSpPr>
            <p:spPr>
              <a:xfrm>
                <a:off x="1853" y="3972"/>
                <a:ext cx="347"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10</a:t>
                </a:r>
                <a:endParaRPr lang="en-US" altLang="zh-CN" sz="2000" baseline="-25000" dirty="0">
                  <a:latin typeface="Arial" panose="020B0604020202020204" pitchFamily="34" charset="0"/>
                  <a:ea typeface="黑体" panose="02010609060101010101" pitchFamily="49" charset="-122"/>
                </a:endParaRPr>
              </a:p>
            </p:txBody>
          </p:sp>
          <p:sp>
            <p:nvSpPr>
              <p:cNvPr id="153938" name="Text Box 490"/>
              <p:cNvSpPr txBox="1"/>
              <p:nvPr/>
            </p:nvSpPr>
            <p:spPr>
              <a:xfrm>
                <a:off x="2442" y="3972"/>
                <a:ext cx="574"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100</a:t>
                </a:r>
                <a:endParaRPr lang="en-US" altLang="zh-CN" sz="2000" baseline="-25000" dirty="0">
                  <a:latin typeface="Arial" panose="020B0604020202020204" pitchFamily="34" charset="0"/>
                  <a:ea typeface="黑体" panose="02010609060101010101" pitchFamily="49" charset="-122"/>
                </a:endParaRPr>
              </a:p>
            </p:txBody>
          </p:sp>
          <p:sp>
            <p:nvSpPr>
              <p:cNvPr id="153939" name="Text Box 491"/>
              <p:cNvSpPr txBox="1"/>
              <p:nvPr/>
            </p:nvSpPr>
            <p:spPr>
              <a:xfrm>
                <a:off x="2955" y="3974"/>
                <a:ext cx="528" cy="269"/>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000" dirty="0">
                    <a:latin typeface="Arial" panose="020B0604020202020204" pitchFamily="34" charset="0"/>
                    <a:ea typeface="黑体" panose="02010609060101010101" pitchFamily="49" charset="-122"/>
                  </a:rPr>
                  <a:t>1000</a:t>
                </a:r>
                <a:endParaRPr lang="en-US" altLang="zh-CN" sz="2000" baseline="-25000" dirty="0">
                  <a:latin typeface="Arial" panose="020B0604020202020204" pitchFamily="34" charset="0"/>
                  <a:ea typeface="黑体" panose="02010609060101010101" pitchFamily="49" charset="-122"/>
                </a:endParaRPr>
              </a:p>
            </p:txBody>
          </p:sp>
        </p:grpSp>
      </p:grpSp>
      <p:grpSp>
        <p:nvGrpSpPr>
          <p:cNvPr id="153604" name="Group 502"/>
          <p:cNvGrpSpPr/>
          <p:nvPr/>
        </p:nvGrpSpPr>
        <p:grpSpPr>
          <a:xfrm>
            <a:off x="1116013" y="1052513"/>
            <a:ext cx="7445375" cy="4476750"/>
            <a:chOff x="703" y="663"/>
            <a:chExt cx="4690" cy="2820"/>
          </a:xfrm>
        </p:grpSpPr>
        <p:sp>
          <p:nvSpPr>
            <p:cNvPr id="153605" name="Text Box 5"/>
            <p:cNvSpPr txBox="1"/>
            <p:nvPr/>
          </p:nvSpPr>
          <p:spPr>
            <a:xfrm>
              <a:off x="4489" y="2937"/>
              <a:ext cx="235" cy="134"/>
            </a:xfrm>
            <a:prstGeom prst="rect">
              <a:avLst/>
            </a:prstGeom>
            <a:noFill/>
            <a:ln w="19050">
              <a:noFill/>
            </a:ln>
          </p:spPr>
          <p:txBody>
            <a:bodyPr lIns="0" tIns="0" rIns="0" bIns="0"/>
            <a:lstStyle/>
            <a:p>
              <a:pPr algn="just" eaLnBrk="0" hangingPunct="0"/>
              <a:r>
                <a:rPr lang="en-US" altLang="zh-CN" i="1" dirty="0">
                  <a:solidFill>
                    <a:srgbClr val="000099"/>
                  </a:solidFill>
                  <a:latin typeface="Arial" panose="020B0604020202020204" pitchFamily="34" charset="0"/>
                  <a:ea typeface="黑体" panose="02010609060101010101" pitchFamily="49" charset="-122"/>
                </a:rPr>
                <a:t>R</a:t>
              </a:r>
              <a:r>
                <a:rPr lang="en-US" altLang="zh-CN" baseline="-25000" dirty="0">
                  <a:solidFill>
                    <a:srgbClr val="000099"/>
                  </a:solidFill>
                  <a:latin typeface="Arial" panose="020B0604020202020204" pitchFamily="34" charset="0"/>
                  <a:ea typeface="黑体" panose="02010609060101010101" pitchFamily="49" charset="-122"/>
                </a:rPr>
                <a:t>4</a:t>
              </a:r>
            </a:p>
          </p:txBody>
        </p:sp>
        <p:sp>
          <p:nvSpPr>
            <p:cNvPr id="153606" name="Text Box 6"/>
            <p:cNvSpPr txBox="1"/>
            <p:nvPr/>
          </p:nvSpPr>
          <p:spPr>
            <a:xfrm>
              <a:off x="1870" y="3168"/>
              <a:ext cx="196" cy="131"/>
            </a:xfrm>
            <a:prstGeom prst="rect">
              <a:avLst/>
            </a:prstGeom>
            <a:noFill/>
            <a:ln w="19050">
              <a:noFill/>
            </a:ln>
          </p:spPr>
          <p:txBody>
            <a:bodyPr lIns="0" tIns="0" rIns="0" bIns="0"/>
            <a:lstStyle/>
            <a:p>
              <a:pPr algn="just" eaLnBrk="0" hangingPunct="0"/>
              <a:r>
                <a:rPr lang="en-US" altLang="zh-CN" i="1" dirty="0">
                  <a:solidFill>
                    <a:srgbClr val="FF0000"/>
                  </a:solidFill>
                  <a:latin typeface="Arial" panose="020B0604020202020204" pitchFamily="34" charset="0"/>
                  <a:ea typeface="黑体" panose="02010609060101010101" pitchFamily="49" charset="-122"/>
                </a:rPr>
                <a:t>D</a:t>
              </a:r>
              <a:r>
                <a:rPr lang="en-US" altLang="zh-CN" baseline="-25000" dirty="0">
                  <a:solidFill>
                    <a:srgbClr val="FF0000"/>
                  </a:solidFill>
                  <a:latin typeface="Arial" panose="020B0604020202020204" pitchFamily="34" charset="0"/>
                  <a:ea typeface="黑体" panose="02010609060101010101" pitchFamily="49" charset="-122"/>
                </a:rPr>
                <a:t>1</a:t>
              </a:r>
            </a:p>
          </p:txBody>
        </p:sp>
        <p:sp>
          <p:nvSpPr>
            <p:cNvPr id="153607" name="Text Box 7"/>
            <p:cNvSpPr txBox="1"/>
            <p:nvPr/>
          </p:nvSpPr>
          <p:spPr>
            <a:xfrm>
              <a:off x="3148" y="3176"/>
              <a:ext cx="225" cy="165"/>
            </a:xfrm>
            <a:prstGeom prst="rect">
              <a:avLst/>
            </a:prstGeom>
            <a:noFill/>
            <a:ln w="19050">
              <a:noFill/>
            </a:ln>
          </p:spPr>
          <p:txBody>
            <a:bodyPr lIns="0" tIns="0" rIns="0" bIns="0"/>
            <a:lstStyle/>
            <a:p>
              <a:pPr algn="just" eaLnBrk="0" hangingPunct="0"/>
              <a:r>
                <a:rPr lang="en-US" altLang="zh-CN" i="1" dirty="0">
                  <a:solidFill>
                    <a:srgbClr val="FF0000"/>
                  </a:solidFill>
                  <a:latin typeface="Arial" panose="020B0604020202020204" pitchFamily="34" charset="0"/>
                  <a:ea typeface="黑体" panose="02010609060101010101" pitchFamily="49" charset="-122"/>
                </a:rPr>
                <a:t>D</a:t>
              </a:r>
              <a:r>
                <a:rPr lang="en-US" altLang="zh-CN" baseline="-25000" dirty="0">
                  <a:solidFill>
                    <a:srgbClr val="FF0000"/>
                  </a:solidFill>
                  <a:latin typeface="Arial" panose="020B0604020202020204" pitchFamily="34" charset="0"/>
                  <a:ea typeface="黑体" panose="02010609060101010101" pitchFamily="49" charset="-122"/>
                </a:rPr>
                <a:t>2</a:t>
              </a:r>
            </a:p>
          </p:txBody>
        </p:sp>
        <p:sp>
          <p:nvSpPr>
            <p:cNvPr id="153608" name="Text Box 11"/>
            <p:cNvSpPr txBox="1"/>
            <p:nvPr/>
          </p:nvSpPr>
          <p:spPr>
            <a:xfrm>
              <a:off x="3626" y="844"/>
              <a:ext cx="626" cy="142"/>
            </a:xfrm>
            <a:prstGeom prst="rect">
              <a:avLst/>
            </a:prstGeom>
            <a:noFill/>
            <a:ln w="19050">
              <a:noFill/>
            </a:ln>
          </p:spPr>
          <p:txBody>
            <a:bodyPr lIns="0" tIns="0" rIns="0" bIns="0"/>
            <a:lstStyle/>
            <a:p>
              <a:pPr algn="just" eaLnBrk="0" hangingPunct="0"/>
              <a:r>
                <a:rPr lang="en-US" altLang="zh-CN" dirty="0">
                  <a:solidFill>
                    <a:srgbClr val="008000"/>
                  </a:solidFill>
                  <a:latin typeface="Arial" panose="020B0604020202020204" pitchFamily="34" charset="0"/>
                  <a:ea typeface="黑体" panose="02010609060101010101" pitchFamily="49" charset="-122"/>
                </a:rPr>
                <a:t>AD277</a:t>
              </a:r>
            </a:p>
          </p:txBody>
        </p:sp>
        <p:sp>
          <p:nvSpPr>
            <p:cNvPr id="153609" name="Text Box 12"/>
            <p:cNvSpPr txBox="1"/>
            <p:nvPr/>
          </p:nvSpPr>
          <p:spPr>
            <a:xfrm>
              <a:off x="2578" y="1044"/>
              <a:ext cx="531" cy="147"/>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15</a:t>
              </a:r>
              <a:r>
                <a:rPr lang="en-US" altLang="zh-CN" dirty="0">
                  <a:solidFill>
                    <a:srgbClr val="000099"/>
                  </a:solidFill>
                  <a:latin typeface="Arial" panose="020B0604020202020204" pitchFamily="34" charset="0"/>
                  <a:ea typeface="黑体" panose="02010609060101010101" pitchFamily="49" charset="-122"/>
                </a:rPr>
                <a:t>V</a:t>
              </a:r>
            </a:p>
          </p:txBody>
        </p:sp>
        <p:sp>
          <p:nvSpPr>
            <p:cNvPr id="153610" name="Line 35"/>
            <p:cNvSpPr/>
            <p:nvPr/>
          </p:nvSpPr>
          <p:spPr>
            <a:xfrm>
              <a:off x="887" y="821"/>
              <a:ext cx="1145" cy="0"/>
            </a:xfrm>
            <a:prstGeom prst="line">
              <a:avLst/>
            </a:prstGeom>
            <a:ln w="19050" cap="flat" cmpd="sng">
              <a:solidFill>
                <a:schemeClr val="tx1"/>
              </a:solidFill>
              <a:prstDash val="solid"/>
              <a:headEnd type="none" w="med" len="med"/>
              <a:tailEnd type="none" w="med" len="med"/>
            </a:ln>
          </p:spPr>
        </p:sp>
        <p:sp>
          <p:nvSpPr>
            <p:cNvPr id="153611" name="Text Box 36"/>
            <p:cNvSpPr txBox="1"/>
            <p:nvPr/>
          </p:nvSpPr>
          <p:spPr>
            <a:xfrm>
              <a:off x="775" y="2290"/>
              <a:ext cx="232" cy="129"/>
            </a:xfrm>
            <a:prstGeom prst="rect">
              <a:avLst/>
            </a:prstGeom>
            <a:noFill/>
            <a:ln w="19050">
              <a:noFill/>
            </a:ln>
          </p:spPr>
          <p:txBody>
            <a:bodyPr lIns="0" tIns="0" rIns="0" bIns="0"/>
            <a:lstStyle/>
            <a:p>
              <a:pPr algn="just" eaLnBrk="0" hangingPunct="0"/>
              <a:r>
                <a:rPr lang="en-US" altLang="zh-CN" dirty="0">
                  <a:solidFill>
                    <a:srgbClr val="000099"/>
                  </a:solidFill>
                  <a:latin typeface="Arial" panose="020B0604020202020204" pitchFamily="34" charset="0"/>
                  <a:ea typeface="黑体" panose="02010609060101010101" pitchFamily="49" charset="-122"/>
                </a:rPr>
                <a:t>V</a:t>
              </a:r>
              <a:r>
                <a:rPr lang="en-US" altLang="zh-CN" baseline="-25000" dirty="0">
                  <a:solidFill>
                    <a:srgbClr val="000099"/>
                  </a:solidFill>
                  <a:latin typeface="Arial" panose="020B0604020202020204" pitchFamily="34" charset="0"/>
                  <a:ea typeface="黑体" panose="02010609060101010101" pitchFamily="49" charset="-122"/>
                </a:rPr>
                <a:t>1</a:t>
              </a:r>
            </a:p>
          </p:txBody>
        </p:sp>
        <p:sp>
          <p:nvSpPr>
            <p:cNvPr id="153612" name="Line 37"/>
            <p:cNvSpPr/>
            <p:nvPr/>
          </p:nvSpPr>
          <p:spPr>
            <a:xfrm flipH="1">
              <a:off x="1084" y="2359"/>
              <a:ext cx="0" cy="111"/>
            </a:xfrm>
            <a:prstGeom prst="line">
              <a:avLst/>
            </a:prstGeom>
            <a:ln w="19050" cap="flat" cmpd="sng">
              <a:solidFill>
                <a:schemeClr val="tx1"/>
              </a:solidFill>
              <a:prstDash val="solid"/>
              <a:headEnd type="none" w="med" len="med"/>
              <a:tailEnd type="none" w="med" len="med"/>
            </a:ln>
          </p:spPr>
        </p:sp>
        <p:sp>
          <p:nvSpPr>
            <p:cNvPr id="153613" name="Line 38"/>
            <p:cNvSpPr/>
            <p:nvPr/>
          </p:nvSpPr>
          <p:spPr>
            <a:xfrm flipH="1">
              <a:off x="912" y="2434"/>
              <a:ext cx="172" cy="77"/>
            </a:xfrm>
            <a:prstGeom prst="line">
              <a:avLst/>
            </a:prstGeom>
            <a:ln w="19050" cap="flat" cmpd="sng">
              <a:solidFill>
                <a:schemeClr val="tx1"/>
              </a:solidFill>
              <a:prstDash val="solid"/>
              <a:headEnd type="none" w="med" len="med"/>
              <a:tailEnd type="stealth" w="sm" len="lg"/>
            </a:ln>
          </p:spPr>
        </p:sp>
        <p:sp>
          <p:nvSpPr>
            <p:cNvPr id="153614" name="Line 39"/>
            <p:cNvSpPr/>
            <p:nvPr/>
          </p:nvSpPr>
          <p:spPr>
            <a:xfrm flipH="1">
              <a:off x="1084" y="2417"/>
              <a:ext cx="0" cy="53"/>
            </a:xfrm>
            <a:prstGeom prst="line">
              <a:avLst/>
            </a:prstGeom>
            <a:ln w="19050" cap="flat" cmpd="sng">
              <a:solidFill>
                <a:schemeClr val="tx1"/>
              </a:solidFill>
              <a:prstDash val="solid"/>
              <a:headEnd type="none" w="med" len="med"/>
              <a:tailEnd type="none" w="med" len="med"/>
            </a:ln>
          </p:spPr>
        </p:sp>
        <p:sp>
          <p:nvSpPr>
            <p:cNvPr id="153615" name="Line 40"/>
            <p:cNvSpPr/>
            <p:nvPr/>
          </p:nvSpPr>
          <p:spPr>
            <a:xfrm flipH="1" flipV="1">
              <a:off x="919" y="2313"/>
              <a:ext cx="165" cy="77"/>
            </a:xfrm>
            <a:prstGeom prst="line">
              <a:avLst/>
            </a:prstGeom>
            <a:ln w="19050" cap="flat" cmpd="sng">
              <a:solidFill>
                <a:schemeClr val="tx1"/>
              </a:solidFill>
              <a:prstDash val="solid"/>
              <a:headEnd type="none" w="med" len="med"/>
              <a:tailEnd type="none" w="med" len="med"/>
            </a:ln>
          </p:spPr>
        </p:sp>
        <p:sp>
          <p:nvSpPr>
            <p:cNvPr id="153616" name="Line 42"/>
            <p:cNvSpPr/>
            <p:nvPr/>
          </p:nvSpPr>
          <p:spPr>
            <a:xfrm flipH="1">
              <a:off x="918" y="2509"/>
              <a:ext cx="0" cy="62"/>
            </a:xfrm>
            <a:prstGeom prst="line">
              <a:avLst/>
            </a:prstGeom>
            <a:ln w="19050" cap="flat" cmpd="sng">
              <a:solidFill>
                <a:schemeClr val="tx1"/>
              </a:solidFill>
              <a:prstDash val="solid"/>
              <a:headEnd type="none" w="med" len="med"/>
              <a:tailEnd type="none" w="med" len="med"/>
            </a:ln>
          </p:spPr>
        </p:sp>
        <p:sp>
          <p:nvSpPr>
            <p:cNvPr id="153617" name="Line 45"/>
            <p:cNvSpPr/>
            <p:nvPr/>
          </p:nvSpPr>
          <p:spPr>
            <a:xfrm>
              <a:off x="1091" y="2415"/>
              <a:ext cx="263" cy="0"/>
            </a:xfrm>
            <a:prstGeom prst="line">
              <a:avLst/>
            </a:prstGeom>
            <a:ln w="19050" cap="flat" cmpd="sng">
              <a:solidFill>
                <a:schemeClr val="tx1"/>
              </a:solidFill>
              <a:prstDash val="solid"/>
              <a:headEnd type="none" w="med" len="med"/>
              <a:tailEnd type="none" w="med" len="med"/>
            </a:ln>
          </p:spPr>
        </p:sp>
        <p:sp>
          <p:nvSpPr>
            <p:cNvPr id="153618" name="Line 46"/>
            <p:cNvSpPr/>
            <p:nvPr/>
          </p:nvSpPr>
          <p:spPr>
            <a:xfrm>
              <a:off x="918" y="2593"/>
              <a:ext cx="220" cy="1"/>
            </a:xfrm>
            <a:prstGeom prst="line">
              <a:avLst/>
            </a:prstGeom>
            <a:ln w="19050" cap="flat" cmpd="sng">
              <a:solidFill>
                <a:schemeClr val="tx1"/>
              </a:solidFill>
              <a:prstDash val="solid"/>
              <a:headEnd type="none" w="med" len="med"/>
              <a:tailEnd type="none" w="med" len="med"/>
            </a:ln>
          </p:spPr>
        </p:sp>
        <p:sp>
          <p:nvSpPr>
            <p:cNvPr id="153619" name="Line 47"/>
            <p:cNvSpPr/>
            <p:nvPr/>
          </p:nvSpPr>
          <p:spPr>
            <a:xfrm flipV="1">
              <a:off x="1370" y="2417"/>
              <a:ext cx="0" cy="407"/>
            </a:xfrm>
            <a:prstGeom prst="line">
              <a:avLst/>
            </a:prstGeom>
            <a:ln w="19050" cap="flat" cmpd="sng">
              <a:solidFill>
                <a:schemeClr val="tx1"/>
              </a:solidFill>
              <a:prstDash val="solid"/>
              <a:headEnd type="none" w="med" len="med"/>
              <a:tailEnd type="none" w="med" len="med"/>
            </a:ln>
          </p:spPr>
        </p:sp>
        <p:sp>
          <p:nvSpPr>
            <p:cNvPr id="153620" name="Line 48"/>
            <p:cNvSpPr/>
            <p:nvPr/>
          </p:nvSpPr>
          <p:spPr>
            <a:xfrm>
              <a:off x="1144" y="2906"/>
              <a:ext cx="0" cy="130"/>
            </a:xfrm>
            <a:prstGeom prst="line">
              <a:avLst/>
            </a:prstGeom>
            <a:ln w="19050" cap="flat" cmpd="sng">
              <a:solidFill>
                <a:schemeClr val="tx1"/>
              </a:solidFill>
              <a:prstDash val="solid"/>
              <a:headEnd type="none" w="med" len="med"/>
              <a:tailEnd type="none" w="med" len="med"/>
            </a:ln>
          </p:spPr>
        </p:sp>
        <p:sp>
          <p:nvSpPr>
            <p:cNvPr id="153621" name="Line 49"/>
            <p:cNvSpPr/>
            <p:nvPr/>
          </p:nvSpPr>
          <p:spPr>
            <a:xfrm>
              <a:off x="918" y="2571"/>
              <a:ext cx="0" cy="129"/>
            </a:xfrm>
            <a:prstGeom prst="line">
              <a:avLst/>
            </a:prstGeom>
            <a:ln w="19050" cap="flat" cmpd="sng">
              <a:solidFill>
                <a:schemeClr val="tx1"/>
              </a:solidFill>
              <a:prstDash val="solid"/>
              <a:headEnd type="none" w="med" len="med"/>
              <a:tailEnd type="none" w="med" len="med"/>
            </a:ln>
          </p:spPr>
        </p:sp>
        <p:sp>
          <p:nvSpPr>
            <p:cNvPr id="153622" name="Line 51"/>
            <p:cNvSpPr/>
            <p:nvPr/>
          </p:nvSpPr>
          <p:spPr>
            <a:xfrm>
              <a:off x="1667" y="2842"/>
              <a:ext cx="0" cy="182"/>
            </a:xfrm>
            <a:prstGeom prst="line">
              <a:avLst/>
            </a:prstGeom>
            <a:ln w="19050" cap="flat" cmpd="sng">
              <a:solidFill>
                <a:schemeClr val="tx1"/>
              </a:solidFill>
              <a:prstDash val="solid"/>
              <a:headEnd type="none" w="med" len="med"/>
              <a:tailEnd type="none" w="med" len="med"/>
            </a:ln>
          </p:spPr>
        </p:sp>
        <p:sp>
          <p:nvSpPr>
            <p:cNvPr id="153623" name="Line 52"/>
            <p:cNvSpPr/>
            <p:nvPr/>
          </p:nvSpPr>
          <p:spPr>
            <a:xfrm flipV="1">
              <a:off x="1667" y="2568"/>
              <a:ext cx="0" cy="276"/>
            </a:xfrm>
            <a:prstGeom prst="line">
              <a:avLst/>
            </a:prstGeom>
            <a:ln w="19050" cap="flat" cmpd="sng">
              <a:solidFill>
                <a:schemeClr val="tx1"/>
              </a:solidFill>
              <a:prstDash val="solid"/>
              <a:headEnd type="none" w="med" len="med"/>
              <a:tailEnd type="none" w="med" len="med"/>
            </a:ln>
          </p:spPr>
        </p:sp>
        <p:sp>
          <p:nvSpPr>
            <p:cNvPr id="153624" name="Text Box 53"/>
            <p:cNvSpPr txBox="1"/>
            <p:nvPr/>
          </p:nvSpPr>
          <p:spPr>
            <a:xfrm>
              <a:off x="3118" y="1186"/>
              <a:ext cx="197" cy="112"/>
            </a:xfrm>
            <a:prstGeom prst="rect">
              <a:avLst/>
            </a:prstGeom>
            <a:noFill/>
            <a:ln w="19050">
              <a:noFill/>
            </a:ln>
          </p:spPr>
          <p:txBody>
            <a:bodyPr lIns="0" tIns="0" rIns="0" bIns="0"/>
            <a:lstStyle/>
            <a:p>
              <a:pPr algn="just" eaLnBrk="0" hangingPunct="0"/>
              <a:r>
                <a:rPr lang="zh-CN" altLang="en-US" dirty="0">
                  <a:latin typeface="黑体" panose="02010609060101010101" pitchFamily="49" charset="-122"/>
                  <a:ea typeface="黑体" panose="02010609060101010101" pitchFamily="49" charset="-122"/>
                </a:rPr>
                <a:t>＋</a:t>
              </a:r>
              <a:endParaRPr lang="zh-CN" altLang="en-US" dirty="0">
                <a:latin typeface="Arial" panose="020B0604020202020204" pitchFamily="34" charset="0"/>
                <a:ea typeface="黑体" panose="02010609060101010101" pitchFamily="49" charset="-122"/>
              </a:endParaRPr>
            </a:p>
          </p:txBody>
        </p:sp>
        <p:sp>
          <p:nvSpPr>
            <p:cNvPr id="153625" name="Text Box 54"/>
            <p:cNvSpPr txBox="1"/>
            <p:nvPr/>
          </p:nvSpPr>
          <p:spPr>
            <a:xfrm>
              <a:off x="3128" y="1523"/>
              <a:ext cx="172" cy="138"/>
            </a:xfrm>
            <a:prstGeom prst="rect">
              <a:avLst/>
            </a:prstGeom>
            <a:noFill/>
            <a:ln w="19050">
              <a:noFill/>
            </a:ln>
          </p:spPr>
          <p:txBody>
            <a:bodyPr lIns="0" tIns="0" rIns="0" bIns="0"/>
            <a:lstStyle/>
            <a:p>
              <a:pPr algn="just" eaLnBrk="0" hangingPunct="0"/>
              <a:r>
                <a:rPr lang="zh-CN" altLang="en-US" dirty="0">
                  <a:latin typeface="黑体" panose="02010609060101010101" pitchFamily="49" charset="-122"/>
                  <a:ea typeface="黑体" panose="02010609060101010101" pitchFamily="49" charset="-122"/>
                </a:rPr>
                <a:t>－</a:t>
              </a:r>
              <a:endParaRPr lang="zh-CN" altLang="en-US" dirty="0">
                <a:latin typeface="Arial" panose="020B0604020202020204" pitchFamily="34" charset="0"/>
                <a:ea typeface="黑体" panose="02010609060101010101" pitchFamily="49" charset="-122"/>
              </a:endParaRPr>
            </a:p>
          </p:txBody>
        </p:sp>
        <p:sp>
          <p:nvSpPr>
            <p:cNvPr id="153626" name="Line 55"/>
            <p:cNvSpPr/>
            <p:nvPr/>
          </p:nvSpPr>
          <p:spPr>
            <a:xfrm>
              <a:off x="1667" y="2571"/>
              <a:ext cx="275" cy="0"/>
            </a:xfrm>
            <a:prstGeom prst="line">
              <a:avLst/>
            </a:prstGeom>
            <a:ln w="19050" cap="flat" cmpd="sng">
              <a:solidFill>
                <a:schemeClr val="tx1"/>
              </a:solidFill>
              <a:prstDash val="solid"/>
              <a:headEnd type="none" w="med" len="med"/>
              <a:tailEnd type="none" w="med" len="med"/>
            </a:ln>
          </p:spPr>
        </p:sp>
        <p:sp>
          <p:nvSpPr>
            <p:cNvPr id="153627" name="Line 56"/>
            <p:cNvSpPr/>
            <p:nvPr/>
          </p:nvSpPr>
          <p:spPr>
            <a:xfrm flipV="1">
              <a:off x="1942" y="2571"/>
              <a:ext cx="0" cy="179"/>
            </a:xfrm>
            <a:prstGeom prst="line">
              <a:avLst/>
            </a:prstGeom>
            <a:ln w="19050" cap="flat" cmpd="sng">
              <a:solidFill>
                <a:schemeClr val="tx1"/>
              </a:solidFill>
              <a:prstDash val="solid"/>
              <a:headEnd type="none" w="med" len="med"/>
              <a:tailEnd type="none" w="med" len="med"/>
            </a:ln>
          </p:spPr>
        </p:sp>
        <p:sp>
          <p:nvSpPr>
            <p:cNvPr id="153628" name="Line 57"/>
            <p:cNvSpPr/>
            <p:nvPr/>
          </p:nvSpPr>
          <p:spPr>
            <a:xfrm>
              <a:off x="1942" y="2856"/>
              <a:ext cx="0" cy="284"/>
            </a:xfrm>
            <a:prstGeom prst="line">
              <a:avLst/>
            </a:prstGeom>
            <a:ln w="19050" cap="flat" cmpd="sng">
              <a:solidFill>
                <a:schemeClr val="tx1"/>
              </a:solidFill>
              <a:prstDash val="solid"/>
              <a:headEnd type="none" w="med" len="med"/>
              <a:tailEnd type="none" w="med" len="med"/>
            </a:ln>
          </p:spPr>
        </p:sp>
        <p:sp>
          <p:nvSpPr>
            <p:cNvPr id="153629" name="Text Box 58"/>
            <p:cNvSpPr txBox="1"/>
            <p:nvPr/>
          </p:nvSpPr>
          <p:spPr>
            <a:xfrm>
              <a:off x="2050" y="2275"/>
              <a:ext cx="203" cy="133"/>
            </a:xfrm>
            <a:prstGeom prst="rect">
              <a:avLst/>
            </a:prstGeom>
            <a:noFill/>
            <a:ln w="19050">
              <a:noFill/>
            </a:ln>
          </p:spPr>
          <p:txBody>
            <a:bodyPr lIns="0" tIns="0" rIns="0" bIns="0"/>
            <a:lstStyle/>
            <a:p>
              <a:pPr algn="just" eaLnBrk="0" hangingPunct="0"/>
              <a:r>
                <a:rPr lang="en-US" altLang="zh-CN" dirty="0">
                  <a:solidFill>
                    <a:srgbClr val="000099"/>
                  </a:solidFill>
                  <a:latin typeface="Arial" panose="020B0604020202020204" pitchFamily="34" charset="0"/>
                  <a:ea typeface="黑体" panose="02010609060101010101" pitchFamily="49" charset="-122"/>
                </a:rPr>
                <a:t>V</a:t>
              </a:r>
              <a:r>
                <a:rPr lang="en-US" altLang="zh-CN" baseline="-25000" dirty="0">
                  <a:solidFill>
                    <a:srgbClr val="000099"/>
                  </a:solidFill>
                  <a:latin typeface="Arial" panose="020B0604020202020204" pitchFamily="34" charset="0"/>
                  <a:ea typeface="黑体" panose="02010609060101010101" pitchFamily="49" charset="-122"/>
                </a:rPr>
                <a:t>2</a:t>
              </a:r>
            </a:p>
          </p:txBody>
        </p:sp>
        <p:sp>
          <p:nvSpPr>
            <p:cNvPr id="153630" name="Line 59"/>
            <p:cNvSpPr/>
            <p:nvPr/>
          </p:nvSpPr>
          <p:spPr>
            <a:xfrm flipH="1">
              <a:off x="2354" y="2350"/>
              <a:ext cx="0" cy="111"/>
            </a:xfrm>
            <a:prstGeom prst="line">
              <a:avLst/>
            </a:prstGeom>
            <a:ln w="19050" cap="flat" cmpd="sng">
              <a:solidFill>
                <a:schemeClr val="tx1"/>
              </a:solidFill>
              <a:prstDash val="solid"/>
              <a:headEnd type="none" w="med" len="med"/>
              <a:tailEnd type="none" w="med" len="med"/>
            </a:ln>
          </p:spPr>
        </p:sp>
        <p:sp>
          <p:nvSpPr>
            <p:cNvPr id="153631" name="Line 60"/>
            <p:cNvSpPr/>
            <p:nvPr/>
          </p:nvSpPr>
          <p:spPr>
            <a:xfrm flipH="1">
              <a:off x="2182" y="2425"/>
              <a:ext cx="172" cy="77"/>
            </a:xfrm>
            <a:prstGeom prst="line">
              <a:avLst/>
            </a:prstGeom>
            <a:ln w="19050" cap="flat" cmpd="sng">
              <a:solidFill>
                <a:schemeClr val="tx1"/>
              </a:solidFill>
              <a:prstDash val="solid"/>
              <a:headEnd type="none" w="med" len="med"/>
              <a:tailEnd type="stealth" w="sm" len="lg"/>
            </a:ln>
          </p:spPr>
        </p:sp>
        <p:sp>
          <p:nvSpPr>
            <p:cNvPr id="153632" name="Line 61"/>
            <p:cNvSpPr/>
            <p:nvPr/>
          </p:nvSpPr>
          <p:spPr>
            <a:xfrm flipH="1">
              <a:off x="2354" y="2409"/>
              <a:ext cx="0" cy="52"/>
            </a:xfrm>
            <a:prstGeom prst="line">
              <a:avLst/>
            </a:prstGeom>
            <a:ln w="19050" cap="flat" cmpd="sng">
              <a:solidFill>
                <a:schemeClr val="tx1"/>
              </a:solidFill>
              <a:prstDash val="solid"/>
              <a:headEnd type="none" w="med" len="med"/>
              <a:tailEnd type="none" w="med" len="med"/>
            </a:ln>
          </p:spPr>
        </p:sp>
        <p:sp>
          <p:nvSpPr>
            <p:cNvPr id="153633" name="Line 62"/>
            <p:cNvSpPr/>
            <p:nvPr/>
          </p:nvSpPr>
          <p:spPr>
            <a:xfrm flipH="1" flipV="1">
              <a:off x="2189" y="2304"/>
              <a:ext cx="165" cy="78"/>
            </a:xfrm>
            <a:prstGeom prst="line">
              <a:avLst/>
            </a:prstGeom>
            <a:ln w="19050" cap="flat" cmpd="sng">
              <a:solidFill>
                <a:schemeClr val="tx1"/>
              </a:solidFill>
              <a:prstDash val="solid"/>
              <a:headEnd type="none" w="med" len="med"/>
              <a:tailEnd type="none" w="med" len="med"/>
            </a:ln>
          </p:spPr>
        </p:sp>
        <p:sp>
          <p:nvSpPr>
            <p:cNvPr id="153634" name="Line 64"/>
            <p:cNvSpPr/>
            <p:nvPr/>
          </p:nvSpPr>
          <p:spPr>
            <a:xfrm flipH="1">
              <a:off x="2186" y="2500"/>
              <a:ext cx="0" cy="62"/>
            </a:xfrm>
            <a:prstGeom prst="line">
              <a:avLst/>
            </a:prstGeom>
            <a:ln w="19050" cap="flat" cmpd="sng">
              <a:solidFill>
                <a:schemeClr val="tx1"/>
              </a:solidFill>
              <a:prstDash val="solid"/>
              <a:headEnd type="none" w="med" len="med"/>
              <a:tailEnd type="none" w="med" len="med"/>
            </a:ln>
          </p:spPr>
        </p:sp>
        <p:sp>
          <p:nvSpPr>
            <p:cNvPr id="153635" name="Line 65"/>
            <p:cNvSpPr/>
            <p:nvPr/>
          </p:nvSpPr>
          <p:spPr>
            <a:xfrm flipH="1" flipV="1">
              <a:off x="2189" y="2148"/>
              <a:ext cx="0" cy="160"/>
            </a:xfrm>
            <a:prstGeom prst="line">
              <a:avLst/>
            </a:prstGeom>
            <a:ln w="19050" cap="flat" cmpd="sng">
              <a:solidFill>
                <a:schemeClr val="tx1"/>
              </a:solidFill>
              <a:prstDash val="solid"/>
              <a:headEnd type="none" w="med" len="med"/>
              <a:tailEnd type="none" w="med" len="med"/>
            </a:ln>
          </p:spPr>
        </p:sp>
        <p:sp>
          <p:nvSpPr>
            <p:cNvPr id="153636" name="Line 67"/>
            <p:cNvSpPr/>
            <p:nvPr/>
          </p:nvSpPr>
          <p:spPr>
            <a:xfrm>
              <a:off x="2360" y="2407"/>
              <a:ext cx="264" cy="0"/>
            </a:xfrm>
            <a:prstGeom prst="line">
              <a:avLst/>
            </a:prstGeom>
            <a:ln w="19050" cap="flat" cmpd="sng">
              <a:solidFill>
                <a:schemeClr val="tx1"/>
              </a:solidFill>
              <a:prstDash val="solid"/>
              <a:headEnd type="none" w="med" len="med"/>
              <a:tailEnd type="none" w="med" len="med"/>
            </a:ln>
          </p:spPr>
        </p:sp>
        <p:sp>
          <p:nvSpPr>
            <p:cNvPr id="153637" name="Line 68"/>
            <p:cNvSpPr/>
            <p:nvPr/>
          </p:nvSpPr>
          <p:spPr>
            <a:xfrm>
              <a:off x="2191" y="2598"/>
              <a:ext cx="218" cy="0"/>
            </a:xfrm>
            <a:prstGeom prst="line">
              <a:avLst/>
            </a:prstGeom>
            <a:ln w="19050" cap="flat" cmpd="sng">
              <a:solidFill>
                <a:schemeClr val="tx1"/>
              </a:solidFill>
              <a:prstDash val="solid"/>
              <a:headEnd type="none" w="med" len="med"/>
              <a:tailEnd type="none" w="med" len="med"/>
            </a:ln>
          </p:spPr>
        </p:sp>
        <p:sp>
          <p:nvSpPr>
            <p:cNvPr id="153638" name="Line 69"/>
            <p:cNvSpPr/>
            <p:nvPr/>
          </p:nvSpPr>
          <p:spPr>
            <a:xfrm>
              <a:off x="2409" y="2602"/>
              <a:ext cx="0" cy="140"/>
            </a:xfrm>
            <a:prstGeom prst="line">
              <a:avLst/>
            </a:prstGeom>
            <a:ln w="19050" cap="flat" cmpd="sng">
              <a:solidFill>
                <a:schemeClr val="tx1"/>
              </a:solidFill>
              <a:prstDash val="solid"/>
              <a:headEnd type="none" w="med" len="med"/>
              <a:tailEnd type="none" w="med" len="med"/>
            </a:ln>
          </p:spPr>
        </p:sp>
        <p:sp>
          <p:nvSpPr>
            <p:cNvPr id="153639" name="Line 70"/>
            <p:cNvSpPr/>
            <p:nvPr/>
          </p:nvSpPr>
          <p:spPr>
            <a:xfrm>
              <a:off x="2186" y="2562"/>
              <a:ext cx="0" cy="188"/>
            </a:xfrm>
            <a:prstGeom prst="line">
              <a:avLst/>
            </a:prstGeom>
            <a:ln w="19050" cap="flat" cmpd="sng">
              <a:solidFill>
                <a:schemeClr val="tx1"/>
              </a:solidFill>
              <a:prstDash val="solid"/>
              <a:headEnd type="none" w="med" len="med"/>
              <a:tailEnd type="none" w="med" len="med"/>
            </a:ln>
          </p:spPr>
        </p:sp>
        <p:sp>
          <p:nvSpPr>
            <p:cNvPr id="153640" name="Line 72"/>
            <p:cNvSpPr/>
            <p:nvPr/>
          </p:nvSpPr>
          <p:spPr>
            <a:xfrm flipV="1">
              <a:off x="2937" y="2564"/>
              <a:ext cx="0" cy="185"/>
            </a:xfrm>
            <a:prstGeom prst="line">
              <a:avLst/>
            </a:prstGeom>
            <a:ln w="19050" cap="flat" cmpd="sng">
              <a:solidFill>
                <a:schemeClr val="tx1"/>
              </a:solidFill>
              <a:prstDash val="solid"/>
              <a:headEnd type="none" w="med" len="med"/>
              <a:tailEnd type="none" w="med" len="med"/>
            </a:ln>
          </p:spPr>
        </p:sp>
        <p:sp>
          <p:nvSpPr>
            <p:cNvPr id="153641" name="Line 73"/>
            <p:cNvSpPr/>
            <p:nvPr/>
          </p:nvSpPr>
          <p:spPr>
            <a:xfrm>
              <a:off x="2937" y="2562"/>
              <a:ext cx="276" cy="0"/>
            </a:xfrm>
            <a:prstGeom prst="line">
              <a:avLst/>
            </a:prstGeom>
            <a:ln w="19050" cap="flat" cmpd="sng">
              <a:solidFill>
                <a:schemeClr val="tx1"/>
              </a:solidFill>
              <a:prstDash val="solid"/>
              <a:headEnd type="none" w="med" len="med"/>
              <a:tailEnd type="none" w="med" len="med"/>
            </a:ln>
          </p:spPr>
        </p:sp>
        <p:sp>
          <p:nvSpPr>
            <p:cNvPr id="153642" name="Line 75"/>
            <p:cNvSpPr/>
            <p:nvPr/>
          </p:nvSpPr>
          <p:spPr>
            <a:xfrm>
              <a:off x="3213" y="2850"/>
              <a:ext cx="0" cy="284"/>
            </a:xfrm>
            <a:prstGeom prst="line">
              <a:avLst/>
            </a:prstGeom>
            <a:ln w="19050" cap="flat" cmpd="sng">
              <a:solidFill>
                <a:schemeClr val="tx1"/>
              </a:solidFill>
              <a:prstDash val="solid"/>
              <a:headEnd type="none" w="med" len="med"/>
              <a:tailEnd type="none" w="med" len="med"/>
            </a:ln>
          </p:spPr>
        </p:sp>
        <p:sp>
          <p:nvSpPr>
            <p:cNvPr id="153643" name="Text Box 76"/>
            <p:cNvSpPr txBox="1"/>
            <p:nvPr/>
          </p:nvSpPr>
          <p:spPr>
            <a:xfrm>
              <a:off x="4731" y="1392"/>
              <a:ext cx="220" cy="166"/>
            </a:xfrm>
            <a:prstGeom prst="rect">
              <a:avLst/>
            </a:prstGeom>
            <a:noFill/>
            <a:ln w="19050">
              <a:noFill/>
            </a:ln>
          </p:spPr>
          <p:txBody>
            <a:bodyPr lIns="0" tIns="0" rIns="0" bIns="0"/>
            <a:lstStyle/>
            <a:p>
              <a:pPr algn="just" eaLnBrk="0" hangingPunct="0"/>
              <a:r>
                <a:rPr lang="en-US" altLang="zh-CN" i="1" dirty="0">
                  <a:solidFill>
                    <a:srgbClr val="000099"/>
                  </a:solidFill>
                  <a:latin typeface="Arial" panose="020B0604020202020204" pitchFamily="34" charset="0"/>
                  <a:ea typeface="黑体" panose="02010609060101010101" pitchFamily="49" charset="-122"/>
                </a:rPr>
                <a:t>U</a:t>
              </a:r>
              <a:r>
                <a:rPr lang="en-US" altLang="zh-CN" baseline="-25000" dirty="0">
                  <a:solidFill>
                    <a:srgbClr val="000099"/>
                  </a:solidFill>
                  <a:latin typeface="Arial" panose="020B0604020202020204" pitchFamily="34" charset="0"/>
                  <a:ea typeface="黑体" panose="02010609060101010101" pitchFamily="49" charset="-122"/>
                </a:rPr>
                <a:t>o</a:t>
              </a:r>
              <a:endParaRPr lang="en-US" altLang="zh-CN" i="1" baseline="-25000" dirty="0">
                <a:solidFill>
                  <a:srgbClr val="000099"/>
                </a:solidFill>
                <a:latin typeface="Arial" panose="020B0604020202020204" pitchFamily="34" charset="0"/>
                <a:ea typeface="黑体" panose="02010609060101010101" pitchFamily="49" charset="-122"/>
              </a:endParaRPr>
            </a:p>
          </p:txBody>
        </p:sp>
        <p:sp>
          <p:nvSpPr>
            <p:cNvPr id="153644" name="Text Box 77"/>
            <p:cNvSpPr txBox="1"/>
            <p:nvPr/>
          </p:nvSpPr>
          <p:spPr>
            <a:xfrm>
              <a:off x="3441" y="1250"/>
              <a:ext cx="369" cy="353"/>
            </a:xfrm>
            <a:prstGeom prst="rect">
              <a:avLst/>
            </a:prstGeom>
            <a:noFill/>
            <a:ln w="19050">
              <a:noFill/>
            </a:ln>
          </p:spPr>
          <p:txBody>
            <a:bodyPr lIns="0" tIns="0" rIns="0" bIns="0"/>
            <a:lstStyle/>
            <a:p>
              <a:pPr algn="just" eaLnBrk="0" hangingPunct="0"/>
              <a:endParaRPr lang="zh-CN" altLang="en-US" dirty="0">
                <a:latin typeface="Arial" panose="020B0604020202020204" pitchFamily="34" charset="0"/>
                <a:ea typeface="黑体" panose="02010609060101010101" pitchFamily="49" charset="-122"/>
              </a:endParaRPr>
            </a:p>
          </p:txBody>
        </p:sp>
        <p:sp>
          <p:nvSpPr>
            <p:cNvPr id="153645" name="Line 78"/>
            <p:cNvSpPr/>
            <p:nvPr/>
          </p:nvSpPr>
          <p:spPr>
            <a:xfrm>
              <a:off x="3250" y="958"/>
              <a:ext cx="0" cy="808"/>
            </a:xfrm>
            <a:prstGeom prst="line">
              <a:avLst/>
            </a:prstGeom>
            <a:ln w="19050" cap="flat" cmpd="sng">
              <a:solidFill>
                <a:schemeClr val="tx1"/>
              </a:solidFill>
              <a:prstDash val="solid"/>
              <a:headEnd type="none" w="med" len="med"/>
              <a:tailEnd type="none" w="med" len="med"/>
            </a:ln>
          </p:spPr>
        </p:sp>
        <p:sp>
          <p:nvSpPr>
            <p:cNvPr id="153646" name="Line 79"/>
            <p:cNvSpPr/>
            <p:nvPr/>
          </p:nvSpPr>
          <p:spPr>
            <a:xfrm>
              <a:off x="3241" y="962"/>
              <a:ext cx="506" cy="177"/>
            </a:xfrm>
            <a:prstGeom prst="line">
              <a:avLst/>
            </a:prstGeom>
            <a:ln w="19050" cap="flat" cmpd="sng">
              <a:solidFill>
                <a:schemeClr val="tx1"/>
              </a:solidFill>
              <a:prstDash val="solid"/>
              <a:headEnd type="none" w="med" len="med"/>
              <a:tailEnd type="none" w="med" len="med"/>
            </a:ln>
          </p:spPr>
        </p:sp>
        <p:sp>
          <p:nvSpPr>
            <p:cNvPr id="153647" name="Line 80"/>
            <p:cNvSpPr/>
            <p:nvPr/>
          </p:nvSpPr>
          <p:spPr>
            <a:xfrm flipV="1">
              <a:off x="3241" y="1604"/>
              <a:ext cx="506" cy="165"/>
            </a:xfrm>
            <a:prstGeom prst="line">
              <a:avLst/>
            </a:prstGeom>
            <a:ln w="19050" cap="flat" cmpd="sng">
              <a:solidFill>
                <a:schemeClr val="tx1"/>
              </a:solidFill>
              <a:prstDash val="solid"/>
              <a:headEnd type="none" w="med" len="med"/>
              <a:tailEnd type="none" w="med" len="med"/>
            </a:ln>
          </p:spPr>
        </p:sp>
        <p:sp>
          <p:nvSpPr>
            <p:cNvPr id="153648" name="Text Box 81"/>
            <p:cNvSpPr txBox="1"/>
            <p:nvPr/>
          </p:nvSpPr>
          <p:spPr>
            <a:xfrm>
              <a:off x="3275" y="1147"/>
              <a:ext cx="157" cy="188"/>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5</a:t>
              </a:r>
            </a:p>
          </p:txBody>
        </p:sp>
        <p:sp>
          <p:nvSpPr>
            <p:cNvPr id="153649" name="Text Box 82"/>
            <p:cNvSpPr txBox="1"/>
            <p:nvPr/>
          </p:nvSpPr>
          <p:spPr>
            <a:xfrm>
              <a:off x="3275" y="1011"/>
              <a:ext cx="157" cy="127"/>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a:t>
              </a:r>
            </a:p>
          </p:txBody>
        </p:sp>
        <p:sp>
          <p:nvSpPr>
            <p:cNvPr id="153650" name="Text Box 83"/>
            <p:cNvSpPr txBox="1"/>
            <p:nvPr/>
          </p:nvSpPr>
          <p:spPr>
            <a:xfrm>
              <a:off x="3273" y="1280"/>
              <a:ext cx="190" cy="133"/>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4</a:t>
              </a:r>
            </a:p>
          </p:txBody>
        </p:sp>
        <p:sp>
          <p:nvSpPr>
            <p:cNvPr id="153651" name="Freeform 84"/>
            <p:cNvSpPr/>
            <p:nvPr/>
          </p:nvSpPr>
          <p:spPr>
            <a:xfrm>
              <a:off x="3684" y="1142"/>
              <a:ext cx="96" cy="462"/>
            </a:xfrm>
            <a:custGeom>
              <a:avLst/>
              <a:gdLst>
                <a:gd name="txL" fmla="*/ 0 w 183"/>
                <a:gd name="txT" fmla="*/ 0 h 630"/>
                <a:gd name="txR" fmla="*/ 183 w 183"/>
                <a:gd name="txB" fmla="*/ 630 h 630"/>
              </a:gdLst>
              <a:ahLst/>
              <a:cxnLst>
                <a:cxn ang="0">
                  <a:pos x="52" y="0"/>
                </a:cxn>
                <a:cxn ang="0">
                  <a:pos x="16" y="73"/>
                </a:cxn>
                <a:cxn ang="0">
                  <a:pos x="5" y="117"/>
                </a:cxn>
                <a:cxn ang="0">
                  <a:pos x="0" y="139"/>
                </a:cxn>
                <a:cxn ang="0">
                  <a:pos x="47" y="249"/>
                </a:cxn>
                <a:cxn ang="0">
                  <a:pos x="52" y="271"/>
                </a:cxn>
                <a:cxn ang="0">
                  <a:pos x="84" y="315"/>
                </a:cxn>
                <a:cxn ang="0">
                  <a:pos x="89" y="345"/>
                </a:cxn>
                <a:cxn ang="0">
                  <a:pos x="94" y="367"/>
                </a:cxn>
                <a:cxn ang="0">
                  <a:pos x="73" y="411"/>
                </a:cxn>
                <a:cxn ang="0">
                  <a:pos x="52" y="462"/>
                </a:cxn>
              </a:cxnLst>
              <a:rect l="txL" t="txT" r="txR" b="txB"/>
              <a:pathLst>
                <a:path w="183" h="630">
                  <a:moveTo>
                    <a:pt x="100" y="0"/>
                  </a:moveTo>
                  <a:cubicBezTo>
                    <a:pt x="82" y="53"/>
                    <a:pt x="85" y="82"/>
                    <a:pt x="30" y="100"/>
                  </a:cubicBezTo>
                  <a:cubicBezTo>
                    <a:pt x="23" y="120"/>
                    <a:pt x="17" y="140"/>
                    <a:pt x="10" y="160"/>
                  </a:cubicBezTo>
                  <a:cubicBezTo>
                    <a:pt x="7" y="170"/>
                    <a:pt x="0" y="190"/>
                    <a:pt x="0" y="190"/>
                  </a:cubicBezTo>
                  <a:cubicBezTo>
                    <a:pt x="12" y="275"/>
                    <a:pt x="19" y="293"/>
                    <a:pt x="90" y="340"/>
                  </a:cubicBezTo>
                  <a:cubicBezTo>
                    <a:pt x="93" y="350"/>
                    <a:pt x="94" y="362"/>
                    <a:pt x="100" y="370"/>
                  </a:cubicBezTo>
                  <a:cubicBezTo>
                    <a:pt x="117" y="392"/>
                    <a:pt x="160" y="430"/>
                    <a:pt x="160" y="430"/>
                  </a:cubicBezTo>
                  <a:cubicBezTo>
                    <a:pt x="163" y="443"/>
                    <a:pt x="166" y="457"/>
                    <a:pt x="170" y="470"/>
                  </a:cubicBezTo>
                  <a:cubicBezTo>
                    <a:pt x="173" y="480"/>
                    <a:pt x="183" y="490"/>
                    <a:pt x="180" y="500"/>
                  </a:cubicBezTo>
                  <a:cubicBezTo>
                    <a:pt x="172" y="523"/>
                    <a:pt x="140" y="560"/>
                    <a:pt x="140" y="560"/>
                  </a:cubicBezTo>
                  <a:cubicBezTo>
                    <a:pt x="132" y="593"/>
                    <a:pt x="138" y="630"/>
                    <a:pt x="100" y="630"/>
                  </a:cubicBezTo>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3652" name="Line 85"/>
            <p:cNvSpPr/>
            <p:nvPr/>
          </p:nvSpPr>
          <p:spPr>
            <a:xfrm>
              <a:off x="3874" y="1195"/>
              <a:ext cx="506" cy="166"/>
            </a:xfrm>
            <a:prstGeom prst="line">
              <a:avLst/>
            </a:prstGeom>
            <a:ln w="19050" cap="flat" cmpd="sng">
              <a:solidFill>
                <a:schemeClr val="tx1"/>
              </a:solidFill>
              <a:prstDash val="solid"/>
              <a:headEnd type="none" w="med" len="med"/>
              <a:tailEnd type="none" w="med" len="med"/>
            </a:ln>
          </p:spPr>
        </p:sp>
        <p:sp>
          <p:nvSpPr>
            <p:cNvPr id="153653" name="Freeform 86"/>
            <p:cNvSpPr/>
            <p:nvPr/>
          </p:nvSpPr>
          <p:spPr>
            <a:xfrm>
              <a:off x="3820" y="1188"/>
              <a:ext cx="96" cy="348"/>
            </a:xfrm>
            <a:custGeom>
              <a:avLst/>
              <a:gdLst>
                <a:gd name="txL" fmla="*/ 0 w 183"/>
                <a:gd name="txT" fmla="*/ 0 h 630"/>
                <a:gd name="txR" fmla="*/ 183 w 183"/>
                <a:gd name="txB" fmla="*/ 630 h 630"/>
              </a:gdLst>
              <a:ahLst/>
              <a:cxnLst>
                <a:cxn ang="0">
                  <a:pos x="52" y="0"/>
                </a:cxn>
                <a:cxn ang="0">
                  <a:pos x="16" y="55"/>
                </a:cxn>
                <a:cxn ang="0">
                  <a:pos x="5" y="88"/>
                </a:cxn>
                <a:cxn ang="0">
                  <a:pos x="0" y="105"/>
                </a:cxn>
                <a:cxn ang="0">
                  <a:pos x="47" y="188"/>
                </a:cxn>
                <a:cxn ang="0">
                  <a:pos x="52" y="204"/>
                </a:cxn>
                <a:cxn ang="0">
                  <a:pos x="84" y="238"/>
                </a:cxn>
                <a:cxn ang="0">
                  <a:pos x="89" y="260"/>
                </a:cxn>
                <a:cxn ang="0">
                  <a:pos x="94" y="276"/>
                </a:cxn>
                <a:cxn ang="0">
                  <a:pos x="73" y="309"/>
                </a:cxn>
                <a:cxn ang="0">
                  <a:pos x="52" y="348"/>
                </a:cxn>
              </a:cxnLst>
              <a:rect l="txL" t="txT" r="txR" b="txB"/>
              <a:pathLst>
                <a:path w="183" h="630">
                  <a:moveTo>
                    <a:pt x="100" y="0"/>
                  </a:moveTo>
                  <a:cubicBezTo>
                    <a:pt x="82" y="53"/>
                    <a:pt x="85" y="82"/>
                    <a:pt x="30" y="100"/>
                  </a:cubicBezTo>
                  <a:cubicBezTo>
                    <a:pt x="23" y="120"/>
                    <a:pt x="17" y="140"/>
                    <a:pt x="10" y="160"/>
                  </a:cubicBezTo>
                  <a:cubicBezTo>
                    <a:pt x="7" y="170"/>
                    <a:pt x="0" y="190"/>
                    <a:pt x="0" y="190"/>
                  </a:cubicBezTo>
                  <a:cubicBezTo>
                    <a:pt x="12" y="275"/>
                    <a:pt x="19" y="293"/>
                    <a:pt x="90" y="340"/>
                  </a:cubicBezTo>
                  <a:cubicBezTo>
                    <a:pt x="93" y="350"/>
                    <a:pt x="94" y="362"/>
                    <a:pt x="100" y="370"/>
                  </a:cubicBezTo>
                  <a:cubicBezTo>
                    <a:pt x="117" y="392"/>
                    <a:pt x="160" y="430"/>
                    <a:pt x="160" y="430"/>
                  </a:cubicBezTo>
                  <a:cubicBezTo>
                    <a:pt x="163" y="443"/>
                    <a:pt x="166" y="457"/>
                    <a:pt x="170" y="470"/>
                  </a:cubicBezTo>
                  <a:cubicBezTo>
                    <a:pt x="173" y="480"/>
                    <a:pt x="183" y="490"/>
                    <a:pt x="180" y="500"/>
                  </a:cubicBezTo>
                  <a:cubicBezTo>
                    <a:pt x="172" y="523"/>
                    <a:pt x="140" y="560"/>
                    <a:pt x="140" y="560"/>
                  </a:cubicBezTo>
                  <a:cubicBezTo>
                    <a:pt x="132" y="593"/>
                    <a:pt x="138" y="630"/>
                    <a:pt x="100" y="630"/>
                  </a:cubicBezTo>
                </a:path>
              </a:pathLst>
            </a:custGeom>
            <a:noFill/>
            <a:ln w="19050" cap="flat" cmpd="sng">
              <a:solidFill>
                <a:schemeClr val="tx1"/>
              </a:solidFill>
              <a:prstDash val="solid"/>
              <a:round/>
              <a:headEnd type="none" w="med" len="med"/>
              <a:tailEnd type="none" w="med" len="med"/>
            </a:ln>
          </p:spPr>
          <p:txBody>
            <a:bodyPr/>
            <a:lstStyle/>
            <a:p>
              <a:endParaRPr lang="zh-CN" altLang="en-US" dirty="0">
                <a:latin typeface="Arial" panose="020B0604020202020204" pitchFamily="34" charset="0"/>
              </a:endParaRPr>
            </a:p>
          </p:txBody>
        </p:sp>
        <p:sp>
          <p:nvSpPr>
            <p:cNvPr id="153654" name="Line 87"/>
            <p:cNvSpPr/>
            <p:nvPr/>
          </p:nvSpPr>
          <p:spPr>
            <a:xfrm>
              <a:off x="4380" y="1361"/>
              <a:ext cx="200" cy="0"/>
            </a:xfrm>
            <a:prstGeom prst="line">
              <a:avLst/>
            </a:prstGeom>
            <a:ln w="19050" cap="flat" cmpd="sng">
              <a:solidFill>
                <a:schemeClr val="tx1"/>
              </a:solidFill>
              <a:prstDash val="solid"/>
              <a:headEnd type="none" w="med" len="med"/>
              <a:tailEnd type="none" w="med" len="med"/>
            </a:ln>
          </p:spPr>
        </p:sp>
        <p:sp>
          <p:nvSpPr>
            <p:cNvPr id="153655" name="Line 88"/>
            <p:cNvSpPr/>
            <p:nvPr/>
          </p:nvSpPr>
          <p:spPr>
            <a:xfrm flipV="1">
              <a:off x="3883" y="1463"/>
              <a:ext cx="205" cy="74"/>
            </a:xfrm>
            <a:prstGeom prst="line">
              <a:avLst/>
            </a:prstGeom>
            <a:ln w="19050" cap="flat" cmpd="sng">
              <a:solidFill>
                <a:schemeClr val="tx1"/>
              </a:solidFill>
              <a:prstDash val="solid"/>
              <a:headEnd type="none" w="med" len="med"/>
              <a:tailEnd type="none" w="med" len="med"/>
            </a:ln>
          </p:spPr>
        </p:sp>
        <p:sp>
          <p:nvSpPr>
            <p:cNvPr id="153656" name="Line 89"/>
            <p:cNvSpPr/>
            <p:nvPr/>
          </p:nvSpPr>
          <p:spPr>
            <a:xfrm flipV="1">
              <a:off x="4126" y="1361"/>
              <a:ext cx="253" cy="88"/>
            </a:xfrm>
            <a:prstGeom prst="line">
              <a:avLst/>
            </a:prstGeom>
            <a:ln w="19050" cap="flat" cmpd="sng">
              <a:solidFill>
                <a:schemeClr val="tx1"/>
              </a:solidFill>
              <a:prstDash val="solid"/>
              <a:headEnd type="none" w="med" len="med"/>
              <a:tailEnd type="none" w="med" len="med"/>
            </a:ln>
          </p:spPr>
        </p:sp>
        <p:sp>
          <p:nvSpPr>
            <p:cNvPr id="153657" name="Text Box 90"/>
            <p:cNvSpPr txBox="1"/>
            <p:nvPr/>
          </p:nvSpPr>
          <p:spPr>
            <a:xfrm>
              <a:off x="3892" y="1493"/>
              <a:ext cx="176" cy="169"/>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16</a:t>
              </a:r>
            </a:p>
          </p:txBody>
        </p:sp>
        <p:sp>
          <p:nvSpPr>
            <p:cNvPr id="153658" name="Text Box 91"/>
            <p:cNvSpPr txBox="1"/>
            <p:nvPr/>
          </p:nvSpPr>
          <p:spPr>
            <a:xfrm>
              <a:off x="3279" y="1410"/>
              <a:ext cx="139" cy="176"/>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9</a:t>
              </a:r>
            </a:p>
          </p:txBody>
        </p:sp>
        <p:sp>
          <p:nvSpPr>
            <p:cNvPr id="153659" name="Text Box 92"/>
            <p:cNvSpPr txBox="1"/>
            <p:nvPr/>
          </p:nvSpPr>
          <p:spPr>
            <a:xfrm>
              <a:off x="4360" y="1197"/>
              <a:ext cx="197" cy="138"/>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10</a:t>
              </a:r>
            </a:p>
          </p:txBody>
        </p:sp>
        <p:sp>
          <p:nvSpPr>
            <p:cNvPr id="153660" name="Text Box 93"/>
            <p:cNvSpPr txBox="1"/>
            <p:nvPr/>
          </p:nvSpPr>
          <p:spPr>
            <a:xfrm>
              <a:off x="4256" y="1395"/>
              <a:ext cx="280" cy="175"/>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11</a:t>
              </a:r>
            </a:p>
          </p:txBody>
        </p:sp>
        <p:sp>
          <p:nvSpPr>
            <p:cNvPr id="153661" name="Text Box 94"/>
            <p:cNvSpPr txBox="1"/>
            <p:nvPr/>
          </p:nvSpPr>
          <p:spPr>
            <a:xfrm>
              <a:off x="3459" y="1705"/>
              <a:ext cx="159" cy="122"/>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2</a:t>
              </a:r>
            </a:p>
          </p:txBody>
        </p:sp>
        <p:sp>
          <p:nvSpPr>
            <p:cNvPr id="153662" name="Text Box 95"/>
            <p:cNvSpPr txBox="1"/>
            <p:nvPr/>
          </p:nvSpPr>
          <p:spPr>
            <a:xfrm>
              <a:off x="3279" y="1543"/>
              <a:ext cx="135" cy="145"/>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3</a:t>
              </a:r>
            </a:p>
          </p:txBody>
        </p:sp>
        <p:sp>
          <p:nvSpPr>
            <p:cNvPr id="153663" name="Line 96"/>
            <p:cNvSpPr/>
            <p:nvPr/>
          </p:nvSpPr>
          <p:spPr>
            <a:xfrm>
              <a:off x="4056" y="1584"/>
              <a:ext cx="196" cy="0"/>
            </a:xfrm>
            <a:prstGeom prst="line">
              <a:avLst/>
            </a:prstGeom>
            <a:ln w="19050" cap="flat" cmpd="sng">
              <a:solidFill>
                <a:schemeClr val="tx1"/>
              </a:solidFill>
              <a:prstDash val="solid"/>
              <a:headEnd type="none" w="med" len="med"/>
              <a:tailEnd type="none" w="med" len="med"/>
            </a:ln>
          </p:spPr>
        </p:sp>
        <p:sp>
          <p:nvSpPr>
            <p:cNvPr id="153664" name="Line 97"/>
            <p:cNvSpPr/>
            <p:nvPr/>
          </p:nvSpPr>
          <p:spPr>
            <a:xfrm>
              <a:off x="3799" y="1066"/>
              <a:ext cx="0" cy="661"/>
            </a:xfrm>
            <a:prstGeom prst="line">
              <a:avLst/>
            </a:prstGeom>
            <a:ln w="19050" cap="flat" cmpd="sng">
              <a:solidFill>
                <a:schemeClr val="tx1"/>
              </a:solidFill>
              <a:prstDash val="dash"/>
              <a:headEnd type="none" w="med" len="med"/>
              <a:tailEnd type="none" w="med" len="med"/>
            </a:ln>
          </p:spPr>
        </p:sp>
        <p:sp>
          <p:nvSpPr>
            <p:cNvPr id="153665" name="Text Box 98"/>
            <p:cNvSpPr txBox="1"/>
            <p:nvPr/>
          </p:nvSpPr>
          <p:spPr>
            <a:xfrm>
              <a:off x="3320" y="1006"/>
              <a:ext cx="257" cy="836"/>
            </a:xfrm>
            <a:prstGeom prst="rect">
              <a:avLst/>
            </a:prstGeom>
            <a:noFill/>
            <a:ln w="19050">
              <a:noFill/>
            </a:ln>
          </p:spPr>
          <p:txBody>
            <a:bodyPr vert="eaVert" lIns="0" tIns="0" rIns="0" bIns="0"/>
            <a:lstStyle/>
            <a:p>
              <a:pPr algn="just" eaLnBrk="0" hangingPunct="0"/>
              <a:r>
                <a:rPr lang="zh-CN" altLang="en-US" dirty="0">
                  <a:latin typeface="Arial" panose="020B0604020202020204" pitchFamily="34" charset="0"/>
                  <a:ea typeface="黑体" panose="02010609060101010101" pitchFamily="49" charset="-122"/>
                </a:rPr>
                <a:t>输入放大器</a:t>
              </a:r>
            </a:p>
          </p:txBody>
        </p:sp>
        <p:sp>
          <p:nvSpPr>
            <p:cNvPr id="153666" name="Line 99"/>
            <p:cNvSpPr/>
            <p:nvPr/>
          </p:nvSpPr>
          <p:spPr>
            <a:xfrm flipH="1">
              <a:off x="1748" y="1213"/>
              <a:ext cx="1493" cy="0"/>
            </a:xfrm>
            <a:prstGeom prst="line">
              <a:avLst/>
            </a:prstGeom>
            <a:ln w="19050" cap="flat" cmpd="sng">
              <a:solidFill>
                <a:schemeClr val="tx1"/>
              </a:solidFill>
              <a:prstDash val="solid"/>
              <a:headEnd type="none" w="med" len="med"/>
              <a:tailEnd type="none" w="med" len="med"/>
            </a:ln>
          </p:spPr>
        </p:sp>
        <p:sp>
          <p:nvSpPr>
            <p:cNvPr id="153667" name="Line 100"/>
            <p:cNvSpPr/>
            <p:nvPr/>
          </p:nvSpPr>
          <p:spPr>
            <a:xfrm>
              <a:off x="2040" y="821"/>
              <a:ext cx="0" cy="252"/>
            </a:xfrm>
            <a:prstGeom prst="line">
              <a:avLst/>
            </a:prstGeom>
            <a:ln w="19050" cap="flat" cmpd="sng">
              <a:solidFill>
                <a:schemeClr val="tx1"/>
              </a:solidFill>
              <a:prstDash val="solid"/>
              <a:headEnd type="none" w="med" len="med"/>
              <a:tailEnd type="none" w="med" len="med"/>
            </a:ln>
          </p:spPr>
        </p:sp>
        <p:sp>
          <p:nvSpPr>
            <p:cNvPr id="153668" name="Text Box 101"/>
            <p:cNvSpPr txBox="1"/>
            <p:nvPr/>
          </p:nvSpPr>
          <p:spPr>
            <a:xfrm>
              <a:off x="2578" y="1202"/>
              <a:ext cx="479" cy="107"/>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15</a:t>
              </a:r>
              <a:r>
                <a:rPr lang="en-US" altLang="zh-CN" dirty="0">
                  <a:solidFill>
                    <a:srgbClr val="000099"/>
                  </a:solidFill>
                  <a:latin typeface="Arial" panose="020B0604020202020204" pitchFamily="34" charset="0"/>
                  <a:ea typeface="黑体" panose="02010609060101010101" pitchFamily="49" charset="-122"/>
                </a:rPr>
                <a:t>V</a:t>
              </a:r>
            </a:p>
          </p:txBody>
        </p:sp>
        <p:sp>
          <p:nvSpPr>
            <p:cNvPr id="153669" name="Line 102"/>
            <p:cNvSpPr/>
            <p:nvPr/>
          </p:nvSpPr>
          <p:spPr>
            <a:xfrm>
              <a:off x="1898" y="925"/>
              <a:ext cx="0" cy="426"/>
            </a:xfrm>
            <a:prstGeom prst="line">
              <a:avLst/>
            </a:prstGeom>
            <a:ln w="19050" cap="flat" cmpd="sng">
              <a:solidFill>
                <a:schemeClr val="tx1"/>
              </a:solidFill>
              <a:prstDash val="solid"/>
              <a:headEnd type="none" w="med" len="med"/>
              <a:tailEnd type="none" w="med" len="med"/>
            </a:ln>
          </p:spPr>
        </p:sp>
        <p:sp>
          <p:nvSpPr>
            <p:cNvPr id="153670" name="Line 103"/>
            <p:cNvSpPr/>
            <p:nvPr/>
          </p:nvSpPr>
          <p:spPr>
            <a:xfrm>
              <a:off x="1898" y="1351"/>
              <a:ext cx="1352" cy="0"/>
            </a:xfrm>
            <a:prstGeom prst="line">
              <a:avLst/>
            </a:prstGeom>
            <a:ln w="19050" cap="flat" cmpd="sng">
              <a:solidFill>
                <a:schemeClr val="tx1"/>
              </a:solidFill>
              <a:prstDash val="solid"/>
              <a:headEnd type="none" w="med" len="med"/>
              <a:tailEnd type="none" w="med" len="med"/>
            </a:ln>
          </p:spPr>
        </p:sp>
        <p:sp>
          <p:nvSpPr>
            <p:cNvPr id="153671" name="Line 104"/>
            <p:cNvSpPr/>
            <p:nvPr/>
          </p:nvSpPr>
          <p:spPr>
            <a:xfrm flipV="1">
              <a:off x="887" y="821"/>
              <a:ext cx="0" cy="432"/>
            </a:xfrm>
            <a:prstGeom prst="line">
              <a:avLst/>
            </a:prstGeom>
            <a:ln w="19050" cap="flat" cmpd="sng">
              <a:solidFill>
                <a:schemeClr val="tx1"/>
              </a:solidFill>
              <a:prstDash val="solid"/>
              <a:headEnd type="none" w="med" len="med"/>
              <a:tailEnd type="none" w="med" len="med"/>
            </a:ln>
          </p:spPr>
        </p:sp>
        <p:sp>
          <p:nvSpPr>
            <p:cNvPr id="153672" name="Line 105"/>
            <p:cNvSpPr/>
            <p:nvPr/>
          </p:nvSpPr>
          <p:spPr>
            <a:xfrm flipH="1">
              <a:off x="1251" y="921"/>
              <a:ext cx="648" cy="0"/>
            </a:xfrm>
            <a:prstGeom prst="line">
              <a:avLst/>
            </a:prstGeom>
            <a:ln w="19050" cap="flat" cmpd="sng">
              <a:solidFill>
                <a:schemeClr val="tx1"/>
              </a:solidFill>
              <a:prstDash val="solid"/>
              <a:headEnd type="none" w="med" len="med"/>
              <a:tailEnd type="none" w="med" len="med"/>
            </a:ln>
          </p:spPr>
        </p:sp>
        <p:sp>
          <p:nvSpPr>
            <p:cNvPr id="153673" name="Line 106"/>
            <p:cNvSpPr/>
            <p:nvPr/>
          </p:nvSpPr>
          <p:spPr>
            <a:xfrm flipH="1">
              <a:off x="4070" y="1445"/>
              <a:ext cx="70" cy="26"/>
            </a:xfrm>
            <a:prstGeom prst="line">
              <a:avLst/>
            </a:prstGeom>
            <a:ln w="19050" cap="flat" cmpd="sng">
              <a:solidFill>
                <a:schemeClr val="tx1"/>
              </a:solidFill>
              <a:prstDash val="solid"/>
              <a:headEnd type="none" w="med" len="med"/>
              <a:tailEnd type="none" w="med" len="med"/>
            </a:ln>
          </p:spPr>
        </p:sp>
        <p:sp>
          <p:nvSpPr>
            <p:cNvPr id="153674" name="Line 107"/>
            <p:cNvSpPr/>
            <p:nvPr/>
          </p:nvSpPr>
          <p:spPr>
            <a:xfrm flipV="1">
              <a:off x="4056" y="1138"/>
              <a:ext cx="0" cy="112"/>
            </a:xfrm>
            <a:prstGeom prst="line">
              <a:avLst/>
            </a:prstGeom>
            <a:ln w="19050" cap="flat" cmpd="sng">
              <a:solidFill>
                <a:schemeClr val="tx1"/>
              </a:solidFill>
              <a:prstDash val="solid"/>
              <a:headEnd type="none" w="med" len="med"/>
              <a:tailEnd type="none" w="med" len="med"/>
            </a:ln>
          </p:spPr>
        </p:sp>
        <p:sp>
          <p:nvSpPr>
            <p:cNvPr id="153675" name="Line 108"/>
            <p:cNvSpPr/>
            <p:nvPr/>
          </p:nvSpPr>
          <p:spPr>
            <a:xfrm flipV="1">
              <a:off x="4525" y="1138"/>
              <a:ext cx="0" cy="223"/>
            </a:xfrm>
            <a:prstGeom prst="line">
              <a:avLst/>
            </a:prstGeom>
            <a:ln w="19050" cap="flat" cmpd="sng">
              <a:solidFill>
                <a:schemeClr val="tx1"/>
              </a:solidFill>
              <a:prstDash val="solid"/>
              <a:headEnd type="none" w="med" len="med"/>
              <a:tailEnd type="none" w="med" len="med"/>
            </a:ln>
          </p:spPr>
        </p:sp>
        <p:sp>
          <p:nvSpPr>
            <p:cNvPr id="153676" name="Text Box 109"/>
            <p:cNvSpPr txBox="1"/>
            <p:nvPr/>
          </p:nvSpPr>
          <p:spPr>
            <a:xfrm>
              <a:off x="4070" y="1109"/>
              <a:ext cx="215" cy="107"/>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12</a:t>
              </a:r>
            </a:p>
          </p:txBody>
        </p:sp>
        <p:sp>
          <p:nvSpPr>
            <p:cNvPr id="153677" name="Line 110"/>
            <p:cNvSpPr/>
            <p:nvPr/>
          </p:nvSpPr>
          <p:spPr>
            <a:xfrm>
              <a:off x="3571" y="1940"/>
              <a:ext cx="1124" cy="0"/>
            </a:xfrm>
            <a:prstGeom prst="line">
              <a:avLst/>
            </a:prstGeom>
            <a:ln w="19050" cap="flat" cmpd="sng">
              <a:solidFill>
                <a:schemeClr val="tx1"/>
              </a:solidFill>
              <a:prstDash val="solid"/>
              <a:headEnd type="none" w="med" len="med"/>
              <a:tailEnd type="none" w="med" len="med"/>
            </a:ln>
          </p:spPr>
        </p:sp>
        <p:sp>
          <p:nvSpPr>
            <p:cNvPr id="153678" name="Line 111"/>
            <p:cNvSpPr/>
            <p:nvPr/>
          </p:nvSpPr>
          <p:spPr>
            <a:xfrm flipH="1">
              <a:off x="4695" y="1940"/>
              <a:ext cx="0" cy="287"/>
            </a:xfrm>
            <a:prstGeom prst="line">
              <a:avLst/>
            </a:prstGeom>
            <a:ln w="19050" cap="flat" cmpd="sng">
              <a:solidFill>
                <a:schemeClr val="tx1"/>
              </a:solidFill>
              <a:prstDash val="solid"/>
              <a:headEnd type="none" w="med" len="med"/>
              <a:tailEnd type="none" w="med" len="med"/>
            </a:ln>
          </p:spPr>
        </p:sp>
        <p:sp>
          <p:nvSpPr>
            <p:cNvPr id="153679" name="Text Box 112"/>
            <p:cNvSpPr txBox="1"/>
            <p:nvPr/>
          </p:nvSpPr>
          <p:spPr>
            <a:xfrm>
              <a:off x="4494" y="2207"/>
              <a:ext cx="201" cy="152"/>
            </a:xfrm>
            <a:prstGeom prst="rect">
              <a:avLst/>
            </a:prstGeom>
            <a:noFill/>
            <a:ln w="19050">
              <a:noFill/>
            </a:ln>
          </p:spPr>
          <p:txBody>
            <a:bodyPr lIns="0" tIns="0" rIns="0" bIns="0"/>
            <a:lstStyle/>
            <a:p>
              <a:pPr algn="just" eaLnBrk="0" hangingPunct="0"/>
              <a:r>
                <a:rPr lang="en-US" altLang="zh-CN" i="1" dirty="0">
                  <a:solidFill>
                    <a:srgbClr val="000099"/>
                  </a:solidFill>
                  <a:latin typeface="Arial" panose="020B0604020202020204" pitchFamily="34" charset="0"/>
                  <a:ea typeface="黑体" panose="02010609060101010101" pitchFamily="49" charset="-122"/>
                </a:rPr>
                <a:t>R</a:t>
              </a:r>
              <a:r>
                <a:rPr lang="en-US" altLang="zh-CN" baseline="-25000" dirty="0">
                  <a:solidFill>
                    <a:srgbClr val="000099"/>
                  </a:solidFill>
                  <a:latin typeface="Arial" panose="020B0604020202020204" pitchFamily="34" charset="0"/>
                  <a:ea typeface="黑体" panose="02010609060101010101" pitchFamily="49" charset="-122"/>
                </a:rPr>
                <a:t>1</a:t>
              </a:r>
            </a:p>
          </p:txBody>
        </p:sp>
        <p:sp>
          <p:nvSpPr>
            <p:cNvPr id="153680" name="Text Box 113"/>
            <p:cNvSpPr txBox="1"/>
            <p:nvPr/>
          </p:nvSpPr>
          <p:spPr>
            <a:xfrm>
              <a:off x="4761" y="2223"/>
              <a:ext cx="504" cy="145"/>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9090</a:t>
              </a:r>
              <a:r>
                <a:rPr lang="en-US" altLang="zh-CN" dirty="0">
                  <a:solidFill>
                    <a:srgbClr val="000099"/>
                  </a:solidFill>
                  <a:latin typeface="黑体" panose="02010609060101010101" pitchFamily="49" charset="-122"/>
                  <a:ea typeface="黑体" panose="02010609060101010101" pitchFamily="49" charset="-122"/>
                </a:rPr>
                <a:t>Ω</a:t>
              </a:r>
              <a:endParaRPr lang="en-US" altLang="zh-CN" baseline="-25000" dirty="0">
                <a:solidFill>
                  <a:srgbClr val="000099"/>
                </a:solidFill>
                <a:latin typeface="Arial" panose="020B0604020202020204" pitchFamily="34" charset="0"/>
                <a:ea typeface="黑体" panose="02010609060101010101" pitchFamily="49" charset="-122"/>
              </a:endParaRPr>
            </a:p>
          </p:txBody>
        </p:sp>
        <p:sp>
          <p:nvSpPr>
            <p:cNvPr id="153681" name="Rectangle 114"/>
            <p:cNvSpPr/>
            <p:nvPr/>
          </p:nvSpPr>
          <p:spPr>
            <a:xfrm>
              <a:off x="3538" y="2154"/>
              <a:ext cx="712" cy="1006"/>
            </a:xfrm>
            <a:prstGeom prst="rect">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682" name="Text Box 115"/>
            <p:cNvSpPr txBox="1"/>
            <p:nvPr/>
          </p:nvSpPr>
          <p:spPr>
            <a:xfrm>
              <a:off x="3563" y="2144"/>
              <a:ext cx="173" cy="109"/>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11</a:t>
              </a:r>
            </a:p>
          </p:txBody>
        </p:sp>
        <p:sp>
          <p:nvSpPr>
            <p:cNvPr id="153683" name="Text Box 116"/>
            <p:cNvSpPr txBox="1"/>
            <p:nvPr/>
          </p:nvSpPr>
          <p:spPr>
            <a:xfrm>
              <a:off x="3569" y="2280"/>
              <a:ext cx="140" cy="136"/>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9</a:t>
              </a:r>
            </a:p>
          </p:txBody>
        </p:sp>
        <p:sp>
          <p:nvSpPr>
            <p:cNvPr id="153684" name="Text Box 117"/>
            <p:cNvSpPr txBox="1"/>
            <p:nvPr/>
          </p:nvSpPr>
          <p:spPr>
            <a:xfrm>
              <a:off x="3557" y="2429"/>
              <a:ext cx="190" cy="152"/>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10</a:t>
              </a:r>
            </a:p>
          </p:txBody>
        </p:sp>
        <p:sp>
          <p:nvSpPr>
            <p:cNvPr id="153685" name="Text Box 118"/>
            <p:cNvSpPr txBox="1"/>
            <p:nvPr/>
          </p:nvSpPr>
          <p:spPr>
            <a:xfrm>
              <a:off x="3566" y="2572"/>
              <a:ext cx="185" cy="143"/>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2</a:t>
              </a:r>
            </a:p>
          </p:txBody>
        </p:sp>
        <p:sp>
          <p:nvSpPr>
            <p:cNvPr id="153686" name="Text Box 119"/>
            <p:cNvSpPr txBox="1"/>
            <p:nvPr/>
          </p:nvSpPr>
          <p:spPr>
            <a:xfrm>
              <a:off x="3560" y="2713"/>
              <a:ext cx="306" cy="150"/>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14</a:t>
              </a:r>
            </a:p>
          </p:txBody>
        </p:sp>
        <p:sp>
          <p:nvSpPr>
            <p:cNvPr id="153687" name="Text Box 120"/>
            <p:cNvSpPr txBox="1"/>
            <p:nvPr/>
          </p:nvSpPr>
          <p:spPr>
            <a:xfrm>
              <a:off x="3566" y="2844"/>
              <a:ext cx="164" cy="134"/>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a:t>
              </a:r>
            </a:p>
          </p:txBody>
        </p:sp>
        <p:sp>
          <p:nvSpPr>
            <p:cNvPr id="153688" name="Text Box 121"/>
            <p:cNvSpPr txBox="1"/>
            <p:nvPr/>
          </p:nvSpPr>
          <p:spPr>
            <a:xfrm>
              <a:off x="3576" y="2976"/>
              <a:ext cx="164" cy="183"/>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4</a:t>
              </a:r>
            </a:p>
          </p:txBody>
        </p:sp>
        <p:sp>
          <p:nvSpPr>
            <p:cNvPr id="153689" name="Line 122"/>
            <p:cNvSpPr/>
            <p:nvPr/>
          </p:nvSpPr>
          <p:spPr>
            <a:xfrm flipH="1">
              <a:off x="3417" y="2213"/>
              <a:ext cx="120" cy="0"/>
            </a:xfrm>
            <a:prstGeom prst="line">
              <a:avLst/>
            </a:prstGeom>
            <a:ln w="19050" cap="flat" cmpd="sng">
              <a:solidFill>
                <a:schemeClr val="tx1"/>
              </a:solidFill>
              <a:prstDash val="solid"/>
              <a:headEnd type="none" w="med" len="med"/>
              <a:tailEnd type="none" w="med" len="med"/>
            </a:ln>
          </p:spPr>
        </p:sp>
        <p:sp>
          <p:nvSpPr>
            <p:cNvPr id="153690" name="Line 123"/>
            <p:cNvSpPr/>
            <p:nvPr/>
          </p:nvSpPr>
          <p:spPr>
            <a:xfrm flipH="1">
              <a:off x="3416" y="2334"/>
              <a:ext cx="119" cy="0"/>
            </a:xfrm>
            <a:prstGeom prst="line">
              <a:avLst/>
            </a:prstGeom>
            <a:ln w="19050" cap="flat" cmpd="sng">
              <a:solidFill>
                <a:schemeClr val="tx1"/>
              </a:solidFill>
              <a:prstDash val="solid"/>
              <a:headEnd type="none" w="med" len="med"/>
              <a:tailEnd type="none" w="med" len="med"/>
            </a:ln>
          </p:spPr>
        </p:sp>
        <p:sp>
          <p:nvSpPr>
            <p:cNvPr id="153691" name="Line 124"/>
            <p:cNvSpPr/>
            <p:nvPr/>
          </p:nvSpPr>
          <p:spPr>
            <a:xfrm flipV="1">
              <a:off x="3416" y="2213"/>
              <a:ext cx="0" cy="121"/>
            </a:xfrm>
            <a:prstGeom prst="line">
              <a:avLst/>
            </a:prstGeom>
            <a:ln w="19050" cap="flat" cmpd="sng">
              <a:solidFill>
                <a:schemeClr val="tx1"/>
              </a:solidFill>
              <a:prstDash val="solid"/>
              <a:headEnd type="none" w="med" len="med"/>
              <a:tailEnd type="none" w="med" len="med"/>
            </a:ln>
          </p:spPr>
        </p:sp>
        <p:sp>
          <p:nvSpPr>
            <p:cNvPr id="153692" name="Line 125"/>
            <p:cNvSpPr/>
            <p:nvPr/>
          </p:nvSpPr>
          <p:spPr>
            <a:xfrm flipH="1">
              <a:off x="3414" y="2646"/>
              <a:ext cx="120" cy="0"/>
            </a:xfrm>
            <a:prstGeom prst="line">
              <a:avLst/>
            </a:prstGeom>
            <a:ln w="19050" cap="flat" cmpd="sng">
              <a:solidFill>
                <a:schemeClr val="tx1"/>
              </a:solidFill>
              <a:prstDash val="solid"/>
              <a:headEnd type="none" w="med" len="med"/>
              <a:tailEnd type="none" w="med" len="med"/>
            </a:ln>
          </p:spPr>
        </p:sp>
        <p:sp>
          <p:nvSpPr>
            <p:cNvPr id="153693" name="Line 126"/>
            <p:cNvSpPr/>
            <p:nvPr/>
          </p:nvSpPr>
          <p:spPr>
            <a:xfrm flipH="1">
              <a:off x="3414" y="2786"/>
              <a:ext cx="120" cy="0"/>
            </a:xfrm>
            <a:prstGeom prst="line">
              <a:avLst/>
            </a:prstGeom>
            <a:ln w="19050" cap="flat" cmpd="sng">
              <a:solidFill>
                <a:schemeClr val="tx1"/>
              </a:solidFill>
              <a:prstDash val="solid"/>
              <a:headEnd type="none" w="med" len="med"/>
              <a:tailEnd type="none" w="med" len="med"/>
            </a:ln>
          </p:spPr>
        </p:sp>
        <p:sp>
          <p:nvSpPr>
            <p:cNvPr id="153694" name="Line 127"/>
            <p:cNvSpPr/>
            <p:nvPr/>
          </p:nvSpPr>
          <p:spPr>
            <a:xfrm>
              <a:off x="3414" y="2648"/>
              <a:ext cx="2" cy="135"/>
            </a:xfrm>
            <a:prstGeom prst="line">
              <a:avLst/>
            </a:prstGeom>
            <a:ln w="19050" cap="flat" cmpd="sng">
              <a:solidFill>
                <a:schemeClr val="tx1"/>
              </a:solidFill>
              <a:prstDash val="solid"/>
              <a:headEnd type="none" w="med" len="med"/>
              <a:tailEnd type="none" w="med" len="med"/>
            </a:ln>
          </p:spPr>
        </p:sp>
        <p:sp>
          <p:nvSpPr>
            <p:cNvPr id="153695" name="Line 128"/>
            <p:cNvSpPr/>
            <p:nvPr/>
          </p:nvSpPr>
          <p:spPr>
            <a:xfrm flipH="1">
              <a:off x="3416" y="2920"/>
              <a:ext cx="119" cy="0"/>
            </a:xfrm>
            <a:prstGeom prst="line">
              <a:avLst/>
            </a:prstGeom>
            <a:ln w="19050" cap="flat" cmpd="sng">
              <a:solidFill>
                <a:schemeClr val="tx1"/>
              </a:solidFill>
              <a:prstDash val="solid"/>
              <a:headEnd type="none" w="med" len="med"/>
              <a:tailEnd type="none" w="med" len="med"/>
            </a:ln>
          </p:spPr>
        </p:sp>
        <p:sp>
          <p:nvSpPr>
            <p:cNvPr id="153696" name="Line 129"/>
            <p:cNvSpPr/>
            <p:nvPr/>
          </p:nvSpPr>
          <p:spPr>
            <a:xfrm flipH="1">
              <a:off x="3414" y="3044"/>
              <a:ext cx="120" cy="0"/>
            </a:xfrm>
            <a:prstGeom prst="line">
              <a:avLst/>
            </a:prstGeom>
            <a:ln w="19050" cap="flat" cmpd="sng">
              <a:solidFill>
                <a:schemeClr val="tx1"/>
              </a:solidFill>
              <a:prstDash val="solid"/>
              <a:headEnd type="none" w="med" len="med"/>
              <a:tailEnd type="none" w="med" len="med"/>
            </a:ln>
          </p:spPr>
        </p:sp>
        <p:sp>
          <p:nvSpPr>
            <p:cNvPr id="153697" name="Line 130"/>
            <p:cNvSpPr/>
            <p:nvPr/>
          </p:nvSpPr>
          <p:spPr>
            <a:xfrm>
              <a:off x="3414" y="2924"/>
              <a:ext cx="0" cy="119"/>
            </a:xfrm>
            <a:prstGeom prst="line">
              <a:avLst/>
            </a:prstGeom>
            <a:ln w="19050" cap="flat" cmpd="sng">
              <a:solidFill>
                <a:schemeClr val="tx1"/>
              </a:solidFill>
              <a:prstDash val="solid"/>
              <a:headEnd type="none" w="med" len="med"/>
              <a:tailEnd type="none" w="med" len="med"/>
            </a:ln>
          </p:spPr>
        </p:sp>
        <p:sp>
          <p:nvSpPr>
            <p:cNvPr id="153698" name="Text Box 131"/>
            <p:cNvSpPr txBox="1"/>
            <p:nvPr/>
          </p:nvSpPr>
          <p:spPr>
            <a:xfrm rot="-5400000">
              <a:off x="3563" y="2271"/>
              <a:ext cx="868" cy="375"/>
            </a:xfrm>
            <a:prstGeom prst="rect">
              <a:avLst/>
            </a:prstGeom>
            <a:noFill/>
            <a:ln w="19050">
              <a:noFill/>
            </a:ln>
          </p:spPr>
          <p:txBody>
            <a:bodyPr lIns="0" tIns="0" rIns="0" bIns="0"/>
            <a:lstStyle/>
            <a:p>
              <a:pPr algn="just" eaLnBrk="0" hangingPunct="0"/>
              <a:r>
                <a:rPr lang="en-US" altLang="zh-CN" dirty="0">
                  <a:solidFill>
                    <a:srgbClr val="008000"/>
                  </a:solidFill>
                  <a:latin typeface="Arial" panose="020B0604020202020204" pitchFamily="34" charset="0"/>
                  <a:ea typeface="黑体" panose="02010609060101010101" pitchFamily="49" charset="-122"/>
                </a:rPr>
                <a:t>CD4053</a:t>
              </a:r>
            </a:p>
          </p:txBody>
        </p:sp>
        <p:sp>
          <p:nvSpPr>
            <p:cNvPr id="153699" name="Text Box 132"/>
            <p:cNvSpPr txBox="1"/>
            <p:nvPr/>
          </p:nvSpPr>
          <p:spPr>
            <a:xfrm>
              <a:off x="4083" y="2144"/>
              <a:ext cx="195" cy="113"/>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12</a:t>
              </a:r>
            </a:p>
          </p:txBody>
        </p:sp>
        <p:sp>
          <p:nvSpPr>
            <p:cNvPr id="153700" name="Text Box 133"/>
            <p:cNvSpPr txBox="1"/>
            <p:nvPr/>
          </p:nvSpPr>
          <p:spPr>
            <a:xfrm>
              <a:off x="4083" y="2359"/>
              <a:ext cx="164" cy="137"/>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13</a:t>
              </a:r>
            </a:p>
          </p:txBody>
        </p:sp>
        <p:sp>
          <p:nvSpPr>
            <p:cNvPr id="153701" name="Text Box 134"/>
            <p:cNvSpPr txBox="1"/>
            <p:nvPr/>
          </p:nvSpPr>
          <p:spPr>
            <a:xfrm>
              <a:off x="4138" y="2888"/>
              <a:ext cx="104" cy="150"/>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6</a:t>
              </a:r>
            </a:p>
          </p:txBody>
        </p:sp>
        <p:sp>
          <p:nvSpPr>
            <p:cNvPr id="153702" name="Text Box 135"/>
            <p:cNvSpPr txBox="1"/>
            <p:nvPr/>
          </p:nvSpPr>
          <p:spPr>
            <a:xfrm>
              <a:off x="4140" y="2999"/>
              <a:ext cx="156" cy="152"/>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8</a:t>
              </a:r>
            </a:p>
          </p:txBody>
        </p:sp>
        <p:sp>
          <p:nvSpPr>
            <p:cNvPr id="153703" name="Line 136"/>
            <p:cNvSpPr/>
            <p:nvPr/>
          </p:nvSpPr>
          <p:spPr>
            <a:xfrm flipH="1">
              <a:off x="4414" y="2992"/>
              <a:ext cx="0" cy="121"/>
            </a:xfrm>
            <a:prstGeom prst="line">
              <a:avLst/>
            </a:prstGeom>
            <a:ln w="19050" cap="flat" cmpd="sng">
              <a:solidFill>
                <a:schemeClr val="tx1"/>
              </a:solidFill>
              <a:prstDash val="solid"/>
              <a:headEnd type="none" w="med" len="med"/>
              <a:tailEnd type="none" w="med" len="med"/>
            </a:ln>
          </p:spPr>
        </p:sp>
        <p:sp>
          <p:nvSpPr>
            <p:cNvPr id="153704" name="Line 137"/>
            <p:cNvSpPr/>
            <p:nvPr/>
          </p:nvSpPr>
          <p:spPr>
            <a:xfrm>
              <a:off x="4414" y="3067"/>
              <a:ext cx="0" cy="136"/>
            </a:xfrm>
            <a:prstGeom prst="line">
              <a:avLst/>
            </a:prstGeom>
            <a:ln w="19050" cap="flat" cmpd="sng">
              <a:solidFill>
                <a:schemeClr val="tx1"/>
              </a:solidFill>
              <a:prstDash val="solid"/>
              <a:headEnd type="none" w="med" len="med"/>
              <a:tailEnd type="none" w="med" len="med"/>
            </a:ln>
          </p:spPr>
        </p:sp>
        <p:sp>
          <p:nvSpPr>
            <p:cNvPr id="153705" name="Text Box 138"/>
            <p:cNvSpPr txBox="1"/>
            <p:nvPr/>
          </p:nvSpPr>
          <p:spPr>
            <a:xfrm>
              <a:off x="4139" y="2600"/>
              <a:ext cx="143" cy="133"/>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5</a:t>
              </a:r>
            </a:p>
          </p:txBody>
        </p:sp>
        <p:sp>
          <p:nvSpPr>
            <p:cNvPr id="153706" name="Text Box 139"/>
            <p:cNvSpPr txBox="1"/>
            <p:nvPr/>
          </p:nvSpPr>
          <p:spPr>
            <a:xfrm>
              <a:off x="4141" y="2776"/>
              <a:ext cx="134" cy="146"/>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3</a:t>
              </a:r>
            </a:p>
          </p:txBody>
        </p:sp>
        <p:sp>
          <p:nvSpPr>
            <p:cNvPr id="153707" name="Rectangle 140"/>
            <p:cNvSpPr/>
            <p:nvPr/>
          </p:nvSpPr>
          <p:spPr>
            <a:xfrm rot="-5400000">
              <a:off x="4613" y="2277"/>
              <a:ext cx="157" cy="61"/>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708" name="Line 144"/>
            <p:cNvSpPr/>
            <p:nvPr/>
          </p:nvSpPr>
          <p:spPr>
            <a:xfrm flipH="1">
              <a:off x="4250" y="2432"/>
              <a:ext cx="439" cy="0"/>
            </a:xfrm>
            <a:prstGeom prst="line">
              <a:avLst/>
            </a:prstGeom>
            <a:ln w="19050" cap="flat" cmpd="sng">
              <a:solidFill>
                <a:schemeClr val="tx1"/>
              </a:solidFill>
              <a:prstDash val="solid"/>
              <a:headEnd type="none" w="med" len="med"/>
              <a:tailEnd type="none" w="med" len="med"/>
            </a:ln>
          </p:spPr>
        </p:sp>
        <p:sp>
          <p:nvSpPr>
            <p:cNvPr id="153709" name="Line 145"/>
            <p:cNvSpPr/>
            <p:nvPr/>
          </p:nvSpPr>
          <p:spPr>
            <a:xfrm>
              <a:off x="4689" y="2386"/>
              <a:ext cx="2" cy="96"/>
            </a:xfrm>
            <a:prstGeom prst="line">
              <a:avLst/>
            </a:prstGeom>
            <a:ln w="19050" cap="flat" cmpd="sng">
              <a:solidFill>
                <a:schemeClr val="tx1"/>
              </a:solidFill>
              <a:prstDash val="solid"/>
              <a:headEnd type="none" w="med" len="med"/>
              <a:tailEnd type="none" w="med" len="med"/>
            </a:ln>
          </p:spPr>
        </p:sp>
        <p:sp>
          <p:nvSpPr>
            <p:cNvPr id="153710" name="Line 146"/>
            <p:cNvSpPr/>
            <p:nvPr/>
          </p:nvSpPr>
          <p:spPr>
            <a:xfrm>
              <a:off x="4689" y="2631"/>
              <a:ext cx="0" cy="78"/>
            </a:xfrm>
            <a:prstGeom prst="line">
              <a:avLst/>
            </a:prstGeom>
            <a:ln w="19050" cap="flat" cmpd="sng">
              <a:solidFill>
                <a:schemeClr val="tx1"/>
              </a:solidFill>
              <a:prstDash val="solid"/>
              <a:headEnd type="none" w="med" len="med"/>
              <a:tailEnd type="none" w="med" len="med"/>
            </a:ln>
          </p:spPr>
        </p:sp>
        <p:sp>
          <p:nvSpPr>
            <p:cNvPr id="153711" name="Line 147"/>
            <p:cNvSpPr/>
            <p:nvPr/>
          </p:nvSpPr>
          <p:spPr>
            <a:xfrm>
              <a:off x="4689" y="2867"/>
              <a:ext cx="0" cy="95"/>
            </a:xfrm>
            <a:prstGeom prst="line">
              <a:avLst/>
            </a:prstGeom>
            <a:ln w="19050" cap="flat" cmpd="sng">
              <a:solidFill>
                <a:schemeClr val="tx1"/>
              </a:solidFill>
              <a:prstDash val="solid"/>
              <a:headEnd type="none" w="med" len="med"/>
              <a:tailEnd type="none" w="med" len="med"/>
            </a:ln>
          </p:spPr>
        </p:sp>
        <p:sp>
          <p:nvSpPr>
            <p:cNvPr id="153712" name="Text Box 148"/>
            <p:cNvSpPr txBox="1"/>
            <p:nvPr/>
          </p:nvSpPr>
          <p:spPr>
            <a:xfrm>
              <a:off x="4493" y="2459"/>
              <a:ext cx="217" cy="144"/>
            </a:xfrm>
            <a:prstGeom prst="rect">
              <a:avLst/>
            </a:prstGeom>
            <a:noFill/>
            <a:ln w="19050">
              <a:noFill/>
            </a:ln>
          </p:spPr>
          <p:txBody>
            <a:bodyPr lIns="0" tIns="0" rIns="0" bIns="0"/>
            <a:lstStyle/>
            <a:p>
              <a:pPr algn="just" eaLnBrk="0" hangingPunct="0"/>
              <a:r>
                <a:rPr lang="en-US" altLang="zh-CN" i="1" dirty="0">
                  <a:solidFill>
                    <a:srgbClr val="000099"/>
                  </a:solidFill>
                  <a:latin typeface="Arial" panose="020B0604020202020204" pitchFamily="34" charset="0"/>
                  <a:ea typeface="黑体" panose="02010609060101010101" pitchFamily="49" charset="-122"/>
                </a:rPr>
                <a:t>R</a:t>
              </a:r>
              <a:r>
                <a:rPr lang="en-US" altLang="zh-CN" baseline="-25000" dirty="0">
                  <a:solidFill>
                    <a:srgbClr val="000099"/>
                  </a:solidFill>
                  <a:latin typeface="Arial" panose="020B0604020202020204" pitchFamily="34" charset="0"/>
                  <a:ea typeface="黑体" panose="02010609060101010101" pitchFamily="49" charset="-122"/>
                </a:rPr>
                <a:t>2</a:t>
              </a:r>
            </a:p>
          </p:txBody>
        </p:sp>
        <p:sp>
          <p:nvSpPr>
            <p:cNvPr id="153713" name="Text Box 149"/>
            <p:cNvSpPr txBox="1"/>
            <p:nvPr/>
          </p:nvSpPr>
          <p:spPr>
            <a:xfrm>
              <a:off x="4497" y="2680"/>
              <a:ext cx="205" cy="138"/>
            </a:xfrm>
            <a:prstGeom prst="rect">
              <a:avLst/>
            </a:prstGeom>
            <a:noFill/>
            <a:ln w="19050">
              <a:noFill/>
            </a:ln>
          </p:spPr>
          <p:txBody>
            <a:bodyPr lIns="0" tIns="0" rIns="0" bIns="0"/>
            <a:lstStyle/>
            <a:p>
              <a:pPr algn="just" eaLnBrk="0" hangingPunct="0"/>
              <a:r>
                <a:rPr lang="en-US" altLang="zh-CN" i="1" dirty="0">
                  <a:solidFill>
                    <a:srgbClr val="000099"/>
                  </a:solidFill>
                  <a:latin typeface="Arial" panose="020B0604020202020204" pitchFamily="34" charset="0"/>
                  <a:ea typeface="黑体" panose="02010609060101010101" pitchFamily="49" charset="-122"/>
                </a:rPr>
                <a:t>R</a:t>
              </a:r>
              <a:r>
                <a:rPr lang="en-US" altLang="zh-CN" baseline="-25000" dirty="0">
                  <a:solidFill>
                    <a:srgbClr val="000099"/>
                  </a:solidFill>
                  <a:latin typeface="Arial" panose="020B0604020202020204" pitchFamily="34" charset="0"/>
                  <a:ea typeface="黑体" panose="02010609060101010101" pitchFamily="49" charset="-122"/>
                </a:rPr>
                <a:t>3</a:t>
              </a:r>
            </a:p>
          </p:txBody>
        </p:sp>
        <p:sp>
          <p:nvSpPr>
            <p:cNvPr id="153714" name="Text Box 150"/>
            <p:cNvSpPr txBox="1"/>
            <p:nvPr/>
          </p:nvSpPr>
          <p:spPr>
            <a:xfrm>
              <a:off x="4769" y="2465"/>
              <a:ext cx="504" cy="185"/>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909</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15" name="Text Box 151"/>
            <p:cNvSpPr txBox="1"/>
            <p:nvPr/>
          </p:nvSpPr>
          <p:spPr>
            <a:xfrm>
              <a:off x="4769" y="2704"/>
              <a:ext cx="624" cy="187"/>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90.9</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16" name="Line 153"/>
            <p:cNvSpPr/>
            <p:nvPr/>
          </p:nvSpPr>
          <p:spPr>
            <a:xfrm>
              <a:off x="2414" y="2906"/>
              <a:ext cx="0" cy="130"/>
            </a:xfrm>
            <a:prstGeom prst="line">
              <a:avLst/>
            </a:prstGeom>
            <a:ln w="19050" cap="flat" cmpd="sng">
              <a:solidFill>
                <a:schemeClr val="tx1"/>
              </a:solidFill>
              <a:prstDash val="solid"/>
              <a:headEnd type="none" w="med" len="med"/>
              <a:tailEnd type="none" w="med" len="med"/>
            </a:ln>
          </p:spPr>
        </p:sp>
        <p:sp>
          <p:nvSpPr>
            <p:cNvPr id="153717" name="Line 154"/>
            <p:cNvSpPr/>
            <p:nvPr/>
          </p:nvSpPr>
          <p:spPr>
            <a:xfrm>
              <a:off x="2937" y="2842"/>
              <a:ext cx="0" cy="182"/>
            </a:xfrm>
            <a:prstGeom prst="line">
              <a:avLst/>
            </a:prstGeom>
            <a:ln w="19050" cap="flat" cmpd="sng">
              <a:solidFill>
                <a:schemeClr val="tx1"/>
              </a:solidFill>
              <a:prstDash val="solid"/>
              <a:headEnd type="none" w="med" len="med"/>
              <a:tailEnd type="none" w="med" len="med"/>
            </a:ln>
          </p:spPr>
        </p:sp>
        <p:sp>
          <p:nvSpPr>
            <p:cNvPr id="153718" name="Line 155"/>
            <p:cNvSpPr/>
            <p:nvPr/>
          </p:nvSpPr>
          <p:spPr>
            <a:xfrm>
              <a:off x="918" y="2213"/>
              <a:ext cx="2553" cy="0"/>
            </a:xfrm>
            <a:prstGeom prst="line">
              <a:avLst/>
            </a:prstGeom>
            <a:ln w="19050" cap="flat" cmpd="sng">
              <a:solidFill>
                <a:schemeClr val="tx1"/>
              </a:solidFill>
              <a:prstDash val="solid"/>
              <a:headEnd type="none" w="med" len="med"/>
              <a:tailEnd type="none" w="med" len="med"/>
            </a:ln>
          </p:spPr>
        </p:sp>
        <p:sp>
          <p:nvSpPr>
            <p:cNvPr id="153719" name="Line 156"/>
            <p:cNvSpPr/>
            <p:nvPr/>
          </p:nvSpPr>
          <p:spPr>
            <a:xfrm flipV="1">
              <a:off x="3883" y="2039"/>
              <a:ext cx="0" cy="115"/>
            </a:xfrm>
            <a:prstGeom prst="line">
              <a:avLst/>
            </a:prstGeom>
            <a:ln w="19050" cap="flat" cmpd="sng">
              <a:solidFill>
                <a:schemeClr val="tx1"/>
              </a:solidFill>
              <a:prstDash val="solid"/>
              <a:headEnd type="none" w="med" len="med"/>
              <a:tailEnd type="none" w="med" len="med"/>
            </a:ln>
          </p:spPr>
        </p:sp>
        <p:sp>
          <p:nvSpPr>
            <p:cNvPr id="153720" name="Line 157"/>
            <p:cNvSpPr/>
            <p:nvPr/>
          </p:nvSpPr>
          <p:spPr>
            <a:xfrm>
              <a:off x="3206" y="2264"/>
              <a:ext cx="0" cy="218"/>
            </a:xfrm>
            <a:prstGeom prst="line">
              <a:avLst/>
            </a:prstGeom>
            <a:ln w="19050" cap="flat" cmpd="sng">
              <a:solidFill>
                <a:schemeClr val="tx1"/>
              </a:solidFill>
              <a:prstDash val="solid"/>
              <a:headEnd type="none" w="med" len="med"/>
              <a:tailEnd type="none" w="med" len="med"/>
            </a:ln>
          </p:spPr>
        </p:sp>
        <p:sp>
          <p:nvSpPr>
            <p:cNvPr id="153721" name="Line 158"/>
            <p:cNvSpPr/>
            <p:nvPr/>
          </p:nvSpPr>
          <p:spPr>
            <a:xfrm flipV="1">
              <a:off x="918" y="1918"/>
              <a:ext cx="0" cy="77"/>
            </a:xfrm>
            <a:prstGeom prst="line">
              <a:avLst/>
            </a:prstGeom>
            <a:ln w="19050" cap="flat" cmpd="sng">
              <a:solidFill>
                <a:schemeClr val="tx1"/>
              </a:solidFill>
              <a:prstDash val="solid"/>
              <a:headEnd type="none" w="med" len="med"/>
              <a:tailEnd type="none" w="med" len="med"/>
            </a:ln>
          </p:spPr>
        </p:sp>
        <p:sp>
          <p:nvSpPr>
            <p:cNvPr id="153722" name="Line 159"/>
            <p:cNvSpPr/>
            <p:nvPr/>
          </p:nvSpPr>
          <p:spPr>
            <a:xfrm flipV="1">
              <a:off x="2187" y="1918"/>
              <a:ext cx="0" cy="77"/>
            </a:xfrm>
            <a:prstGeom prst="line">
              <a:avLst/>
            </a:prstGeom>
            <a:ln w="19050" cap="flat" cmpd="sng">
              <a:solidFill>
                <a:schemeClr val="tx1"/>
              </a:solidFill>
              <a:prstDash val="solid"/>
              <a:headEnd type="none" w="med" len="med"/>
              <a:tailEnd type="none" w="med" len="med"/>
            </a:ln>
          </p:spPr>
        </p:sp>
        <p:sp>
          <p:nvSpPr>
            <p:cNvPr id="153723" name="Line 160"/>
            <p:cNvSpPr/>
            <p:nvPr/>
          </p:nvSpPr>
          <p:spPr>
            <a:xfrm>
              <a:off x="918" y="2863"/>
              <a:ext cx="0" cy="194"/>
            </a:xfrm>
            <a:prstGeom prst="line">
              <a:avLst/>
            </a:prstGeom>
            <a:ln w="19050" cap="flat" cmpd="sng">
              <a:solidFill>
                <a:schemeClr val="tx1"/>
              </a:solidFill>
              <a:prstDash val="solid"/>
              <a:headEnd type="none" w="med" len="med"/>
              <a:tailEnd type="none" w="med" len="med"/>
            </a:ln>
          </p:spPr>
        </p:sp>
        <p:sp>
          <p:nvSpPr>
            <p:cNvPr id="153724" name="Line 161"/>
            <p:cNvSpPr/>
            <p:nvPr/>
          </p:nvSpPr>
          <p:spPr>
            <a:xfrm>
              <a:off x="3799" y="3166"/>
              <a:ext cx="0" cy="129"/>
            </a:xfrm>
            <a:prstGeom prst="line">
              <a:avLst/>
            </a:prstGeom>
            <a:ln w="19050" cap="flat" cmpd="sng">
              <a:solidFill>
                <a:schemeClr val="tx1"/>
              </a:solidFill>
              <a:prstDash val="solid"/>
              <a:headEnd type="none" w="med" len="med"/>
              <a:tailEnd type="none" w="med" len="med"/>
            </a:ln>
          </p:spPr>
        </p:sp>
        <p:sp>
          <p:nvSpPr>
            <p:cNvPr id="153725" name="Line 162"/>
            <p:cNvSpPr/>
            <p:nvPr/>
          </p:nvSpPr>
          <p:spPr>
            <a:xfrm>
              <a:off x="3953" y="3166"/>
              <a:ext cx="0" cy="129"/>
            </a:xfrm>
            <a:prstGeom prst="line">
              <a:avLst/>
            </a:prstGeom>
            <a:ln w="19050" cap="flat" cmpd="sng">
              <a:solidFill>
                <a:schemeClr val="tx1"/>
              </a:solidFill>
              <a:prstDash val="solid"/>
              <a:headEnd type="none" w="med" len="med"/>
              <a:tailEnd type="none" w="med" len="med"/>
            </a:ln>
          </p:spPr>
        </p:sp>
        <p:sp>
          <p:nvSpPr>
            <p:cNvPr id="153726" name="Text Box 163"/>
            <p:cNvSpPr txBox="1"/>
            <p:nvPr/>
          </p:nvSpPr>
          <p:spPr>
            <a:xfrm>
              <a:off x="3733" y="2992"/>
              <a:ext cx="193" cy="123"/>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16</a:t>
              </a:r>
            </a:p>
          </p:txBody>
        </p:sp>
        <p:sp>
          <p:nvSpPr>
            <p:cNvPr id="153727" name="Text Box 164"/>
            <p:cNvSpPr txBox="1"/>
            <p:nvPr/>
          </p:nvSpPr>
          <p:spPr>
            <a:xfrm>
              <a:off x="3929" y="2996"/>
              <a:ext cx="211" cy="102"/>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7</a:t>
              </a:r>
            </a:p>
          </p:txBody>
        </p:sp>
        <p:sp>
          <p:nvSpPr>
            <p:cNvPr id="153728" name="Text Box 165"/>
            <p:cNvSpPr txBox="1"/>
            <p:nvPr/>
          </p:nvSpPr>
          <p:spPr>
            <a:xfrm>
              <a:off x="3610" y="1648"/>
              <a:ext cx="404" cy="194"/>
            </a:xfrm>
            <a:prstGeom prst="rect">
              <a:avLst/>
            </a:prstGeom>
            <a:noFill/>
            <a:ln w="19050">
              <a:noFill/>
            </a:ln>
          </p:spPr>
          <p:txBody>
            <a:bodyPr lIns="0" tIns="0" rIns="0" bIns="0"/>
            <a:lstStyle/>
            <a:p>
              <a:pPr algn="just" eaLnBrk="0" hangingPunct="0"/>
              <a:r>
                <a:rPr lang="zh-CN" altLang="en-US" dirty="0">
                  <a:latin typeface="Arial" panose="020B0604020202020204" pitchFamily="34" charset="0"/>
                  <a:ea typeface="黑体" panose="02010609060101010101" pitchFamily="49" charset="-122"/>
                </a:rPr>
                <a:t>输出</a:t>
              </a:r>
            </a:p>
          </p:txBody>
        </p:sp>
        <p:sp>
          <p:nvSpPr>
            <p:cNvPr id="153729" name="Text Box 167"/>
            <p:cNvSpPr txBox="1"/>
            <p:nvPr/>
          </p:nvSpPr>
          <p:spPr>
            <a:xfrm>
              <a:off x="759" y="3105"/>
              <a:ext cx="422" cy="171"/>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15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30" name="Text Box 168"/>
            <p:cNvSpPr txBox="1"/>
            <p:nvPr/>
          </p:nvSpPr>
          <p:spPr>
            <a:xfrm>
              <a:off x="2063" y="3072"/>
              <a:ext cx="464" cy="156"/>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15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31" name="Text Box 169"/>
            <p:cNvSpPr txBox="1"/>
            <p:nvPr/>
          </p:nvSpPr>
          <p:spPr>
            <a:xfrm>
              <a:off x="1232" y="3070"/>
              <a:ext cx="503" cy="150"/>
            </a:xfrm>
            <a:prstGeom prst="rect">
              <a:avLst/>
            </a:prstGeom>
            <a:noFill/>
            <a:ln w="19050">
              <a:noFill/>
            </a:ln>
          </p:spPr>
          <p:txBody>
            <a:bodyPr lIns="0" tIns="0" rIns="0" bIns="0"/>
            <a:lstStyle/>
            <a:p>
              <a:pPr algn="just" eaLnBrk="0" hangingPunct="0"/>
              <a:r>
                <a:rPr lang="en-US" altLang="zh-CN" dirty="0">
                  <a:solidFill>
                    <a:srgbClr val="008000"/>
                  </a:solidFill>
                  <a:latin typeface="Arial" panose="020B0604020202020204" pitchFamily="34" charset="0"/>
                  <a:ea typeface="黑体" panose="02010609060101010101" pitchFamily="49" charset="-122"/>
                </a:rPr>
                <a:t>FD333</a:t>
              </a:r>
            </a:p>
          </p:txBody>
        </p:sp>
        <p:sp>
          <p:nvSpPr>
            <p:cNvPr id="153732" name="Text Box 170"/>
            <p:cNvSpPr txBox="1"/>
            <p:nvPr/>
          </p:nvSpPr>
          <p:spPr>
            <a:xfrm>
              <a:off x="2553" y="3088"/>
              <a:ext cx="488" cy="199"/>
            </a:xfrm>
            <a:prstGeom prst="rect">
              <a:avLst/>
            </a:prstGeom>
            <a:noFill/>
            <a:ln w="19050">
              <a:noFill/>
            </a:ln>
          </p:spPr>
          <p:txBody>
            <a:bodyPr lIns="0" tIns="0" rIns="0" bIns="0"/>
            <a:lstStyle/>
            <a:p>
              <a:pPr algn="just" eaLnBrk="0" hangingPunct="0"/>
              <a:r>
                <a:rPr lang="en-US" altLang="zh-CN" dirty="0">
                  <a:solidFill>
                    <a:srgbClr val="008000"/>
                  </a:solidFill>
                  <a:latin typeface="Arial" panose="020B0604020202020204" pitchFamily="34" charset="0"/>
                  <a:ea typeface="黑体" panose="02010609060101010101" pitchFamily="49" charset="-122"/>
                </a:rPr>
                <a:t>FD333</a:t>
              </a:r>
            </a:p>
          </p:txBody>
        </p:sp>
        <p:sp>
          <p:nvSpPr>
            <p:cNvPr id="153733" name="Text Box 171"/>
            <p:cNvSpPr txBox="1"/>
            <p:nvPr/>
          </p:nvSpPr>
          <p:spPr>
            <a:xfrm rot="-5400000">
              <a:off x="538" y="2663"/>
              <a:ext cx="463" cy="136"/>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24</a:t>
              </a:r>
              <a:r>
                <a:rPr lang="en-US" altLang="zh-CN" dirty="0">
                  <a:solidFill>
                    <a:srgbClr val="000099"/>
                  </a:solidFill>
                  <a:latin typeface="Arial" panose="020B0604020202020204" pitchFamily="34" charset="0"/>
                  <a:ea typeface="黑体" panose="02010609060101010101" pitchFamily="49" charset="-122"/>
                </a:rPr>
                <a:t>k</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34" name="Text Box 172"/>
            <p:cNvSpPr txBox="1"/>
            <p:nvPr/>
          </p:nvSpPr>
          <p:spPr>
            <a:xfrm>
              <a:off x="3404" y="3308"/>
              <a:ext cx="476" cy="175"/>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35" name="Line 173"/>
            <p:cNvSpPr/>
            <p:nvPr/>
          </p:nvSpPr>
          <p:spPr>
            <a:xfrm>
              <a:off x="2187" y="2264"/>
              <a:ext cx="750" cy="0"/>
            </a:xfrm>
            <a:prstGeom prst="line">
              <a:avLst/>
            </a:prstGeom>
            <a:ln w="19050" cap="flat" cmpd="sng">
              <a:solidFill>
                <a:schemeClr val="tx1"/>
              </a:solidFill>
              <a:prstDash val="solid"/>
              <a:headEnd type="none" w="med" len="med"/>
              <a:tailEnd type="none" w="med" len="med"/>
            </a:ln>
          </p:spPr>
        </p:sp>
        <p:sp>
          <p:nvSpPr>
            <p:cNvPr id="153736" name="Text Box 174"/>
            <p:cNvSpPr txBox="1"/>
            <p:nvPr/>
          </p:nvSpPr>
          <p:spPr>
            <a:xfrm rot="-5400000">
              <a:off x="2070" y="2636"/>
              <a:ext cx="472" cy="246"/>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24</a:t>
              </a:r>
              <a:r>
                <a:rPr lang="en-US" altLang="zh-CN" dirty="0">
                  <a:solidFill>
                    <a:srgbClr val="000099"/>
                  </a:solidFill>
                  <a:latin typeface="Arial" panose="020B0604020202020204" pitchFamily="34" charset="0"/>
                  <a:ea typeface="黑体" panose="02010609060101010101" pitchFamily="49" charset="-122"/>
                </a:rPr>
                <a:t>k</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37" name="Text Box 175"/>
            <p:cNvSpPr txBox="1"/>
            <p:nvPr/>
          </p:nvSpPr>
          <p:spPr>
            <a:xfrm rot="-5400000">
              <a:off x="3122" y="2677"/>
              <a:ext cx="403" cy="193"/>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510</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38" name="Line 176"/>
            <p:cNvSpPr/>
            <p:nvPr/>
          </p:nvSpPr>
          <p:spPr>
            <a:xfrm>
              <a:off x="1340" y="2415"/>
              <a:ext cx="198" cy="0"/>
            </a:xfrm>
            <a:prstGeom prst="line">
              <a:avLst/>
            </a:prstGeom>
            <a:ln w="19050" cap="flat" cmpd="sng">
              <a:solidFill>
                <a:schemeClr val="tx1"/>
              </a:solidFill>
              <a:prstDash val="solid"/>
              <a:headEnd type="none" w="med" len="med"/>
              <a:tailEnd type="none" w="med" len="med"/>
            </a:ln>
          </p:spPr>
        </p:sp>
        <p:sp>
          <p:nvSpPr>
            <p:cNvPr id="153739" name="Line 177"/>
            <p:cNvSpPr/>
            <p:nvPr/>
          </p:nvSpPr>
          <p:spPr>
            <a:xfrm>
              <a:off x="2623" y="2405"/>
              <a:ext cx="178" cy="0"/>
            </a:xfrm>
            <a:prstGeom prst="line">
              <a:avLst/>
            </a:prstGeom>
            <a:ln w="19050" cap="flat" cmpd="sng">
              <a:solidFill>
                <a:schemeClr val="tx1"/>
              </a:solidFill>
              <a:prstDash val="solid"/>
              <a:headEnd type="none" w="med" len="med"/>
              <a:tailEnd type="none" w="med" len="med"/>
            </a:ln>
          </p:spPr>
        </p:sp>
        <p:sp>
          <p:nvSpPr>
            <p:cNvPr id="153740" name="Text Box 178"/>
            <p:cNvSpPr txBox="1"/>
            <p:nvPr/>
          </p:nvSpPr>
          <p:spPr>
            <a:xfrm>
              <a:off x="3880" y="3300"/>
              <a:ext cx="611" cy="175"/>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41" name="Line 179"/>
            <p:cNvSpPr/>
            <p:nvPr/>
          </p:nvSpPr>
          <p:spPr>
            <a:xfrm flipH="1">
              <a:off x="4250" y="2992"/>
              <a:ext cx="164" cy="0"/>
            </a:xfrm>
            <a:prstGeom prst="line">
              <a:avLst/>
            </a:prstGeom>
            <a:ln w="19050" cap="flat" cmpd="sng">
              <a:solidFill>
                <a:schemeClr val="tx1"/>
              </a:solidFill>
              <a:prstDash val="solid"/>
              <a:headEnd type="none" w="med" len="med"/>
              <a:tailEnd type="none" w="med" len="med"/>
            </a:ln>
          </p:spPr>
        </p:sp>
        <p:sp>
          <p:nvSpPr>
            <p:cNvPr id="153742" name="Line 180"/>
            <p:cNvSpPr/>
            <p:nvPr/>
          </p:nvSpPr>
          <p:spPr>
            <a:xfrm flipH="1">
              <a:off x="4248" y="3113"/>
              <a:ext cx="165" cy="0"/>
            </a:xfrm>
            <a:prstGeom prst="line">
              <a:avLst/>
            </a:prstGeom>
            <a:ln w="19050" cap="flat" cmpd="sng">
              <a:solidFill>
                <a:schemeClr val="tx1"/>
              </a:solidFill>
              <a:prstDash val="solid"/>
              <a:headEnd type="none" w="med" len="med"/>
              <a:tailEnd type="none" w="med" len="med"/>
            </a:ln>
          </p:spPr>
        </p:sp>
        <p:sp>
          <p:nvSpPr>
            <p:cNvPr id="153743" name="Text Box 181"/>
            <p:cNvSpPr txBox="1"/>
            <p:nvPr/>
          </p:nvSpPr>
          <p:spPr>
            <a:xfrm>
              <a:off x="3824" y="2144"/>
              <a:ext cx="196" cy="127"/>
            </a:xfrm>
            <a:prstGeom prst="rect">
              <a:avLst/>
            </a:prstGeom>
            <a:noFill/>
            <a:ln w="19050">
              <a:noFill/>
            </a:ln>
          </p:spPr>
          <p:txBody>
            <a:bodyPr lIns="0" tIns="0" rIns="0" bIns="0"/>
            <a:lstStyle/>
            <a:p>
              <a:pPr algn="just" eaLnBrk="0" hangingPunct="0"/>
              <a:r>
                <a:rPr lang="zh-CN" altLang="en-US" dirty="0">
                  <a:solidFill>
                    <a:srgbClr val="CC0066"/>
                  </a:solidFill>
                  <a:latin typeface="Arial" panose="020B0604020202020204" pitchFamily="34" charset="0"/>
                  <a:ea typeface="黑体" panose="02010609060101010101" pitchFamily="49" charset="-122"/>
                </a:rPr>
                <a:t>15</a:t>
              </a:r>
            </a:p>
          </p:txBody>
        </p:sp>
        <p:sp>
          <p:nvSpPr>
            <p:cNvPr id="153744" name="Text Box 182"/>
            <p:cNvSpPr txBox="1"/>
            <p:nvPr/>
          </p:nvSpPr>
          <p:spPr>
            <a:xfrm>
              <a:off x="996" y="2021"/>
              <a:ext cx="552" cy="110"/>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47</a:t>
              </a:r>
              <a:r>
                <a:rPr lang="en-US" altLang="zh-CN" dirty="0">
                  <a:solidFill>
                    <a:srgbClr val="000099"/>
                  </a:solidFill>
                  <a:latin typeface="Arial" panose="020B0604020202020204" pitchFamily="34" charset="0"/>
                  <a:ea typeface="黑体" panose="02010609060101010101" pitchFamily="49" charset="-122"/>
                </a:rPr>
                <a:t>k</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45" name="Text Box 183"/>
            <p:cNvSpPr txBox="1"/>
            <p:nvPr/>
          </p:nvSpPr>
          <p:spPr>
            <a:xfrm>
              <a:off x="2258" y="1973"/>
              <a:ext cx="518" cy="118"/>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47</a:t>
              </a:r>
              <a:r>
                <a:rPr lang="en-US" altLang="zh-CN" dirty="0">
                  <a:solidFill>
                    <a:srgbClr val="000099"/>
                  </a:solidFill>
                  <a:latin typeface="Arial" panose="020B0604020202020204" pitchFamily="34" charset="0"/>
                  <a:ea typeface="黑体" panose="02010609060101010101" pitchFamily="49" charset="-122"/>
                </a:rPr>
                <a:t>k</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46" name="Text Box 184"/>
            <p:cNvSpPr txBox="1"/>
            <p:nvPr/>
          </p:nvSpPr>
          <p:spPr>
            <a:xfrm>
              <a:off x="1696" y="1836"/>
              <a:ext cx="484" cy="135"/>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47" name="Line 186"/>
            <p:cNvSpPr/>
            <p:nvPr/>
          </p:nvSpPr>
          <p:spPr>
            <a:xfrm>
              <a:off x="4238" y="1586"/>
              <a:ext cx="459" cy="0"/>
            </a:xfrm>
            <a:prstGeom prst="line">
              <a:avLst/>
            </a:prstGeom>
            <a:ln w="19050" cap="flat" cmpd="sng">
              <a:solidFill>
                <a:schemeClr val="tx1"/>
              </a:solidFill>
              <a:prstDash val="solid"/>
              <a:headEnd type="none" w="med" len="med"/>
              <a:tailEnd type="none" w="med" len="med"/>
            </a:ln>
          </p:spPr>
        </p:sp>
        <p:sp>
          <p:nvSpPr>
            <p:cNvPr id="153748" name="Line 187"/>
            <p:cNvSpPr/>
            <p:nvPr/>
          </p:nvSpPr>
          <p:spPr>
            <a:xfrm>
              <a:off x="4557" y="1361"/>
              <a:ext cx="155" cy="0"/>
            </a:xfrm>
            <a:prstGeom prst="line">
              <a:avLst/>
            </a:prstGeom>
            <a:ln w="19050" cap="flat" cmpd="sng">
              <a:solidFill>
                <a:schemeClr val="tx1"/>
              </a:solidFill>
              <a:prstDash val="solid"/>
              <a:headEnd type="none" w="med" len="med"/>
              <a:tailEnd type="none" w="med" len="med"/>
            </a:ln>
          </p:spPr>
        </p:sp>
        <p:sp>
          <p:nvSpPr>
            <p:cNvPr id="153749" name="Line 188"/>
            <p:cNvSpPr/>
            <p:nvPr/>
          </p:nvSpPr>
          <p:spPr>
            <a:xfrm>
              <a:off x="4056" y="1138"/>
              <a:ext cx="469" cy="0"/>
            </a:xfrm>
            <a:prstGeom prst="line">
              <a:avLst/>
            </a:prstGeom>
            <a:ln w="19050" cap="flat" cmpd="sng">
              <a:solidFill>
                <a:schemeClr val="tx1"/>
              </a:solidFill>
              <a:prstDash val="solid"/>
              <a:headEnd type="none" w="med" len="med"/>
              <a:tailEnd type="none" w="med" len="med"/>
            </a:ln>
          </p:spPr>
        </p:sp>
        <p:sp>
          <p:nvSpPr>
            <p:cNvPr id="153750" name="Text Box 189"/>
            <p:cNvSpPr txBox="1"/>
            <p:nvPr/>
          </p:nvSpPr>
          <p:spPr>
            <a:xfrm>
              <a:off x="1463" y="2277"/>
              <a:ext cx="497" cy="142"/>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51" name="Text Box 190"/>
            <p:cNvSpPr txBox="1"/>
            <p:nvPr/>
          </p:nvSpPr>
          <p:spPr>
            <a:xfrm rot="-5400000">
              <a:off x="1815" y="2690"/>
              <a:ext cx="437" cy="164"/>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510</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52" name="Text Box 191"/>
            <p:cNvSpPr txBox="1"/>
            <p:nvPr/>
          </p:nvSpPr>
          <p:spPr>
            <a:xfrm>
              <a:off x="2735" y="2269"/>
              <a:ext cx="500" cy="207"/>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53" name="Line 192"/>
            <p:cNvSpPr/>
            <p:nvPr/>
          </p:nvSpPr>
          <p:spPr>
            <a:xfrm>
              <a:off x="3206" y="2482"/>
              <a:ext cx="332" cy="0"/>
            </a:xfrm>
            <a:prstGeom prst="line">
              <a:avLst/>
            </a:prstGeom>
            <a:ln w="19050" cap="flat" cmpd="sng">
              <a:solidFill>
                <a:schemeClr val="tx1"/>
              </a:solidFill>
              <a:prstDash val="solid"/>
              <a:headEnd type="none" w="med" len="med"/>
              <a:tailEnd type="none" w="med" len="med"/>
            </a:ln>
          </p:spPr>
        </p:sp>
        <p:sp>
          <p:nvSpPr>
            <p:cNvPr id="153754" name="Text Box 193"/>
            <p:cNvSpPr txBox="1"/>
            <p:nvPr/>
          </p:nvSpPr>
          <p:spPr>
            <a:xfrm>
              <a:off x="1458" y="1402"/>
              <a:ext cx="605" cy="117"/>
            </a:xfrm>
            <a:prstGeom prst="rect">
              <a:avLst/>
            </a:prstGeom>
            <a:noFill/>
            <a:ln w="19050">
              <a:noFill/>
            </a:ln>
          </p:spPr>
          <p:txBody>
            <a:bodyPr lIns="0" tIns="0" rIns="0" bIns="0"/>
            <a:lstStyle/>
            <a:p>
              <a:pPr algn="just" eaLnBrk="0" hangingPunct="0"/>
              <a:r>
                <a:rPr lang="en-US" altLang="zh-CN" i="1" dirty="0">
                  <a:latin typeface="Arial" panose="020B0604020202020204" pitchFamily="34" charset="0"/>
                  <a:ea typeface="黑体" panose="02010609060101010101" pitchFamily="49" charset="-122"/>
                </a:rPr>
                <a:t>R</a:t>
              </a:r>
              <a:r>
                <a:rPr lang="en-US" altLang="zh-CN" dirty="0">
                  <a:latin typeface="Arial" panose="020B0604020202020204" pitchFamily="34" charset="0"/>
                  <a:ea typeface="黑体" panose="02010609060101010101" pitchFamily="49" charset="-122"/>
                </a:rPr>
                <a:t>(1+</a:t>
              </a:r>
              <a:r>
                <a:rPr lang="en-US" altLang="zh-CN" dirty="0">
                  <a:latin typeface="黑体" panose="02010609060101010101" pitchFamily="49" charset="-122"/>
                  <a:ea typeface="黑体" panose="02010609060101010101" pitchFamily="49" charset="-122"/>
                </a:rPr>
                <a:t>δ</a:t>
              </a:r>
              <a:r>
                <a:rPr lang="en-US" altLang="zh-CN" dirty="0">
                  <a:latin typeface="Arial" panose="020B0604020202020204" pitchFamily="34" charset="0"/>
                  <a:ea typeface="黑体" panose="02010609060101010101" pitchFamily="49" charset="-122"/>
                </a:rPr>
                <a:t>)</a:t>
              </a:r>
            </a:p>
          </p:txBody>
        </p:sp>
        <p:sp>
          <p:nvSpPr>
            <p:cNvPr id="153755" name="Line 194"/>
            <p:cNvSpPr/>
            <p:nvPr/>
          </p:nvSpPr>
          <p:spPr>
            <a:xfrm flipV="1">
              <a:off x="3041" y="925"/>
              <a:ext cx="0" cy="148"/>
            </a:xfrm>
            <a:prstGeom prst="line">
              <a:avLst/>
            </a:prstGeom>
            <a:ln w="19050" cap="flat" cmpd="sng">
              <a:solidFill>
                <a:schemeClr val="tx1"/>
              </a:solidFill>
              <a:prstDash val="solid"/>
              <a:headEnd type="none" w="med" len="med"/>
              <a:tailEnd type="none" w="med" len="med"/>
            </a:ln>
          </p:spPr>
        </p:sp>
        <p:sp>
          <p:nvSpPr>
            <p:cNvPr id="153756" name="Line 195"/>
            <p:cNvSpPr/>
            <p:nvPr/>
          </p:nvSpPr>
          <p:spPr>
            <a:xfrm>
              <a:off x="2150" y="925"/>
              <a:ext cx="0" cy="550"/>
            </a:xfrm>
            <a:prstGeom prst="line">
              <a:avLst/>
            </a:prstGeom>
            <a:ln w="19050" cap="flat" cmpd="sng">
              <a:solidFill>
                <a:schemeClr val="tx1"/>
              </a:solidFill>
              <a:prstDash val="solid"/>
              <a:headEnd type="none" w="med" len="med"/>
              <a:tailEnd type="none" w="med" len="med"/>
            </a:ln>
          </p:spPr>
        </p:sp>
        <p:sp>
          <p:nvSpPr>
            <p:cNvPr id="153757" name="Text Box 196"/>
            <p:cNvSpPr txBox="1"/>
            <p:nvPr/>
          </p:nvSpPr>
          <p:spPr>
            <a:xfrm>
              <a:off x="2656" y="923"/>
              <a:ext cx="395" cy="103"/>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2</a:t>
              </a:r>
              <a:r>
                <a:rPr lang="en-US" altLang="zh-CN" dirty="0">
                  <a:solidFill>
                    <a:srgbClr val="000099"/>
                  </a:solidFill>
                  <a:latin typeface="Arial" panose="020B0604020202020204" pitchFamily="34" charset="0"/>
                  <a:ea typeface="黑体" panose="02010609060101010101" pitchFamily="49" charset="-122"/>
                </a:rPr>
                <a:t>k</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58" name="Text Box 197"/>
            <p:cNvSpPr txBox="1"/>
            <p:nvPr/>
          </p:nvSpPr>
          <p:spPr>
            <a:xfrm>
              <a:off x="2092" y="709"/>
              <a:ext cx="516" cy="136"/>
            </a:xfrm>
            <a:prstGeom prst="rect">
              <a:avLst/>
            </a:prstGeom>
            <a:noFill/>
            <a:ln w="19050">
              <a:noFill/>
            </a:ln>
          </p:spPr>
          <p:txBody>
            <a:bodyPr lIns="0" tIns="0" rIns="0" bIns="0"/>
            <a:lstStyle/>
            <a:p>
              <a:pPr algn="just" eaLnBrk="0" hangingPunct="0"/>
              <a:r>
                <a:rPr lang="zh-CN" altLang="en-US" dirty="0">
                  <a:solidFill>
                    <a:srgbClr val="008000"/>
                  </a:solidFill>
                  <a:latin typeface="Arial" panose="020B0604020202020204" pitchFamily="34" charset="0"/>
                  <a:ea typeface="黑体" panose="02010609060101010101" pitchFamily="49" charset="-122"/>
                </a:rPr>
                <a:t>1</a:t>
              </a:r>
              <a:r>
                <a:rPr lang="en-US" altLang="zh-CN" dirty="0">
                  <a:solidFill>
                    <a:srgbClr val="008000"/>
                  </a:solidFill>
                  <a:latin typeface="Arial" panose="020B0604020202020204" pitchFamily="34" charset="0"/>
                  <a:ea typeface="黑体" panose="02010609060101010101" pitchFamily="49" charset="-122"/>
                </a:rPr>
                <a:t>N755</a:t>
              </a:r>
            </a:p>
          </p:txBody>
        </p:sp>
        <p:sp>
          <p:nvSpPr>
            <p:cNvPr id="153759" name="Line 199"/>
            <p:cNvSpPr/>
            <p:nvPr/>
          </p:nvSpPr>
          <p:spPr>
            <a:xfrm flipH="1">
              <a:off x="2338" y="1215"/>
              <a:ext cx="370" cy="0"/>
            </a:xfrm>
            <a:prstGeom prst="line">
              <a:avLst/>
            </a:prstGeom>
            <a:ln w="19050" cap="flat" cmpd="sng">
              <a:solidFill>
                <a:srgbClr val="CC0066"/>
              </a:solidFill>
              <a:prstDash val="solid"/>
              <a:headEnd type="none" w="med" len="med"/>
              <a:tailEnd type="stealth" w="med" len="lg"/>
            </a:ln>
          </p:spPr>
        </p:sp>
        <p:sp>
          <p:nvSpPr>
            <p:cNvPr id="153760" name="Line 200"/>
            <p:cNvSpPr/>
            <p:nvPr/>
          </p:nvSpPr>
          <p:spPr>
            <a:xfrm flipV="1">
              <a:off x="2556" y="754"/>
              <a:ext cx="0" cy="178"/>
            </a:xfrm>
            <a:prstGeom prst="line">
              <a:avLst/>
            </a:prstGeom>
            <a:ln w="19050" cap="flat" cmpd="sng">
              <a:solidFill>
                <a:schemeClr val="tx1"/>
              </a:solidFill>
              <a:prstDash val="solid"/>
              <a:headEnd type="none" w="med" len="med"/>
              <a:tailEnd type="stealth" w="sm" len="lg"/>
            </a:ln>
          </p:spPr>
        </p:sp>
        <p:sp>
          <p:nvSpPr>
            <p:cNvPr id="153761" name="Line 201"/>
            <p:cNvSpPr/>
            <p:nvPr/>
          </p:nvSpPr>
          <p:spPr>
            <a:xfrm>
              <a:off x="2909" y="925"/>
              <a:ext cx="132" cy="0"/>
            </a:xfrm>
            <a:prstGeom prst="line">
              <a:avLst/>
            </a:prstGeom>
            <a:ln w="19050" cap="flat" cmpd="sng">
              <a:solidFill>
                <a:schemeClr val="tx1"/>
              </a:solidFill>
              <a:prstDash val="solid"/>
              <a:headEnd type="none" w="med" len="med"/>
              <a:tailEnd type="none" w="med" len="med"/>
            </a:ln>
          </p:spPr>
        </p:sp>
        <p:sp>
          <p:nvSpPr>
            <p:cNvPr id="153762" name="Line 202"/>
            <p:cNvSpPr/>
            <p:nvPr/>
          </p:nvSpPr>
          <p:spPr>
            <a:xfrm flipH="1">
              <a:off x="2149" y="925"/>
              <a:ext cx="561" cy="0"/>
            </a:xfrm>
            <a:prstGeom prst="line">
              <a:avLst/>
            </a:prstGeom>
            <a:ln w="19050" cap="flat" cmpd="sng">
              <a:solidFill>
                <a:schemeClr val="tx1"/>
              </a:solidFill>
              <a:prstDash val="solid"/>
              <a:headEnd type="none" w="med" len="med"/>
              <a:tailEnd type="none" w="med" len="med"/>
            </a:ln>
          </p:spPr>
        </p:sp>
        <p:sp>
          <p:nvSpPr>
            <p:cNvPr id="153763" name="Line 203"/>
            <p:cNvSpPr/>
            <p:nvPr/>
          </p:nvSpPr>
          <p:spPr>
            <a:xfrm>
              <a:off x="2909" y="1619"/>
              <a:ext cx="132" cy="0"/>
            </a:xfrm>
            <a:prstGeom prst="line">
              <a:avLst/>
            </a:prstGeom>
            <a:ln w="19050" cap="flat" cmpd="sng">
              <a:solidFill>
                <a:schemeClr val="tx1"/>
              </a:solidFill>
              <a:prstDash val="solid"/>
              <a:headEnd type="none" w="med" len="med"/>
              <a:tailEnd type="none" w="med" len="med"/>
            </a:ln>
          </p:spPr>
        </p:sp>
        <p:sp>
          <p:nvSpPr>
            <p:cNvPr id="153764" name="Line 204"/>
            <p:cNvSpPr/>
            <p:nvPr/>
          </p:nvSpPr>
          <p:spPr>
            <a:xfrm>
              <a:off x="2150" y="1484"/>
              <a:ext cx="0" cy="135"/>
            </a:xfrm>
            <a:prstGeom prst="line">
              <a:avLst/>
            </a:prstGeom>
            <a:ln w="19050" cap="flat" cmpd="sng">
              <a:solidFill>
                <a:schemeClr val="tx1"/>
              </a:solidFill>
              <a:prstDash val="solid"/>
              <a:headEnd type="none" w="med" len="med"/>
              <a:tailEnd type="none" w="med" len="med"/>
            </a:ln>
          </p:spPr>
        </p:sp>
        <p:sp>
          <p:nvSpPr>
            <p:cNvPr id="153765" name="Line 205"/>
            <p:cNvSpPr/>
            <p:nvPr/>
          </p:nvSpPr>
          <p:spPr>
            <a:xfrm>
              <a:off x="3041" y="1213"/>
              <a:ext cx="0" cy="406"/>
            </a:xfrm>
            <a:prstGeom prst="line">
              <a:avLst/>
            </a:prstGeom>
            <a:ln w="19050" cap="flat" cmpd="sng">
              <a:solidFill>
                <a:schemeClr val="tx1"/>
              </a:solidFill>
              <a:prstDash val="solid"/>
              <a:headEnd type="none" w="med" len="med"/>
              <a:tailEnd type="none" w="med" len="med"/>
            </a:ln>
          </p:spPr>
        </p:sp>
        <p:sp>
          <p:nvSpPr>
            <p:cNvPr id="153766" name="Line 206"/>
            <p:cNvSpPr/>
            <p:nvPr/>
          </p:nvSpPr>
          <p:spPr>
            <a:xfrm flipH="1">
              <a:off x="2150" y="1619"/>
              <a:ext cx="561" cy="0"/>
            </a:xfrm>
            <a:prstGeom prst="line">
              <a:avLst/>
            </a:prstGeom>
            <a:ln w="19050" cap="flat" cmpd="sng">
              <a:solidFill>
                <a:schemeClr val="tx1"/>
              </a:solidFill>
              <a:prstDash val="solid"/>
              <a:headEnd type="none" w="med" len="med"/>
              <a:tailEnd type="none" w="med" len="med"/>
            </a:ln>
          </p:spPr>
        </p:sp>
        <p:sp>
          <p:nvSpPr>
            <p:cNvPr id="153767" name="Oval 207"/>
            <p:cNvSpPr/>
            <p:nvPr/>
          </p:nvSpPr>
          <p:spPr>
            <a:xfrm flipH="1">
              <a:off x="2553" y="1617"/>
              <a:ext cx="11" cy="9"/>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768" name="Line 208"/>
            <p:cNvSpPr/>
            <p:nvPr/>
          </p:nvSpPr>
          <p:spPr>
            <a:xfrm flipH="1">
              <a:off x="1249" y="1619"/>
              <a:ext cx="892" cy="0"/>
            </a:xfrm>
            <a:prstGeom prst="line">
              <a:avLst/>
            </a:prstGeom>
            <a:ln w="19050" cap="flat" cmpd="sng">
              <a:solidFill>
                <a:schemeClr val="tx1"/>
              </a:solidFill>
              <a:prstDash val="solid"/>
              <a:headEnd type="none" w="med" len="med"/>
              <a:tailEnd type="none" w="med" len="med"/>
            </a:ln>
          </p:spPr>
        </p:sp>
        <p:sp>
          <p:nvSpPr>
            <p:cNvPr id="153769" name="Line 209"/>
            <p:cNvSpPr/>
            <p:nvPr/>
          </p:nvSpPr>
          <p:spPr>
            <a:xfrm>
              <a:off x="2150" y="1471"/>
              <a:ext cx="1100" cy="0"/>
            </a:xfrm>
            <a:prstGeom prst="line">
              <a:avLst/>
            </a:prstGeom>
            <a:ln w="19050" cap="flat" cmpd="sng">
              <a:solidFill>
                <a:schemeClr val="tx1"/>
              </a:solidFill>
              <a:prstDash val="solid"/>
              <a:headEnd type="none" w="med" len="med"/>
              <a:tailEnd type="none" w="med" len="med"/>
            </a:ln>
          </p:spPr>
        </p:sp>
        <p:sp>
          <p:nvSpPr>
            <p:cNvPr id="153770" name="Line 210"/>
            <p:cNvSpPr/>
            <p:nvPr/>
          </p:nvSpPr>
          <p:spPr>
            <a:xfrm flipV="1">
              <a:off x="2560" y="1619"/>
              <a:ext cx="0" cy="156"/>
            </a:xfrm>
            <a:prstGeom prst="line">
              <a:avLst/>
            </a:prstGeom>
            <a:ln w="19050" cap="flat" cmpd="sng">
              <a:solidFill>
                <a:schemeClr val="tx1"/>
              </a:solidFill>
              <a:prstDash val="solid"/>
              <a:headEnd type="stealth" w="sm" len="lg"/>
              <a:tailEnd type="none" w="sm" len="lg"/>
            </a:ln>
          </p:spPr>
        </p:sp>
        <p:sp>
          <p:nvSpPr>
            <p:cNvPr id="153771" name="Line 211"/>
            <p:cNvSpPr/>
            <p:nvPr/>
          </p:nvSpPr>
          <p:spPr>
            <a:xfrm>
              <a:off x="3139" y="1661"/>
              <a:ext cx="0" cy="363"/>
            </a:xfrm>
            <a:prstGeom prst="line">
              <a:avLst/>
            </a:prstGeom>
            <a:ln w="19050" cap="flat" cmpd="sng">
              <a:solidFill>
                <a:schemeClr val="tx1"/>
              </a:solidFill>
              <a:prstDash val="solid"/>
              <a:headEnd type="none" w="med" len="med"/>
              <a:tailEnd type="none" w="med" len="med"/>
            </a:ln>
          </p:spPr>
        </p:sp>
        <p:sp>
          <p:nvSpPr>
            <p:cNvPr id="153772" name="Line 212"/>
            <p:cNvSpPr/>
            <p:nvPr/>
          </p:nvSpPr>
          <p:spPr>
            <a:xfrm flipH="1">
              <a:off x="3139" y="1661"/>
              <a:ext cx="111" cy="0"/>
            </a:xfrm>
            <a:prstGeom prst="line">
              <a:avLst/>
            </a:prstGeom>
            <a:ln w="19050" cap="flat" cmpd="sng">
              <a:solidFill>
                <a:schemeClr val="tx1"/>
              </a:solidFill>
              <a:prstDash val="solid"/>
              <a:headEnd type="none" w="med" len="med"/>
              <a:tailEnd type="none" w="med" len="med"/>
            </a:ln>
          </p:spPr>
        </p:sp>
        <p:sp>
          <p:nvSpPr>
            <p:cNvPr id="153773" name="Text Box 213"/>
            <p:cNvSpPr txBox="1"/>
            <p:nvPr/>
          </p:nvSpPr>
          <p:spPr>
            <a:xfrm>
              <a:off x="2474" y="1705"/>
              <a:ext cx="513" cy="178"/>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74" name="Text Box 214"/>
            <p:cNvSpPr txBox="1"/>
            <p:nvPr/>
          </p:nvSpPr>
          <p:spPr>
            <a:xfrm>
              <a:off x="2063" y="1655"/>
              <a:ext cx="590" cy="187"/>
            </a:xfrm>
            <a:prstGeom prst="rect">
              <a:avLst/>
            </a:prstGeom>
            <a:noFill/>
            <a:ln w="19050">
              <a:noFill/>
            </a:ln>
          </p:spPr>
          <p:txBody>
            <a:bodyPr lIns="0" tIns="0" rIns="0" bIns="0"/>
            <a:lstStyle/>
            <a:p>
              <a:pPr algn="just" eaLnBrk="0" hangingPunct="0"/>
              <a:r>
                <a:rPr lang="zh-CN" altLang="en-US" dirty="0">
                  <a:solidFill>
                    <a:srgbClr val="008000"/>
                  </a:solidFill>
                  <a:latin typeface="Arial" panose="020B0604020202020204" pitchFamily="34" charset="0"/>
                  <a:ea typeface="黑体" panose="02010609060101010101" pitchFamily="49" charset="-122"/>
                </a:rPr>
                <a:t>1</a:t>
              </a:r>
              <a:r>
                <a:rPr lang="en-US" altLang="zh-CN" dirty="0">
                  <a:solidFill>
                    <a:srgbClr val="008000"/>
                  </a:solidFill>
                  <a:latin typeface="Arial" panose="020B0604020202020204" pitchFamily="34" charset="0"/>
                  <a:ea typeface="黑体" panose="02010609060101010101" pitchFamily="49" charset="-122"/>
                </a:rPr>
                <a:t>N755</a:t>
              </a:r>
            </a:p>
          </p:txBody>
        </p:sp>
        <p:sp>
          <p:nvSpPr>
            <p:cNvPr id="153775" name="Text Box 215"/>
            <p:cNvSpPr txBox="1"/>
            <p:nvPr/>
          </p:nvSpPr>
          <p:spPr>
            <a:xfrm>
              <a:off x="2667" y="1443"/>
              <a:ext cx="461" cy="145"/>
            </a:xfrm>
            <a:prstGeom prst="rect">
              <a:avLst/>
            </a:prstGeom>
            <a:noFill/>
            <a:ln w="19050">
              <a:noFill/>
            </a:ln>
          </p:spPr>
          <p:txBody>
            <a:bodyPr lIns="0" tIns="0" rIns="0" bIns="0"/>
            <a:lstStyle/>
            <a:p>
              <a:pPr algn="just" eaLnBrk="0" hangingPunct="0"/>
              <a:r>
                <a:rPr lang="zh-CN" altLang="en-US" dirty="0">
                  <a:solidFill>
                    <a:srgbClr val="000099"/>
                  </a:solidFill>
                  <a:latin typeface="Arial" panose="020B0604020202020204" pitchFamily="34" charset="0"/>
                  <a:ea typeface="黑体" panose="02010609060101010101" pitchFamily="49" charset="-122"/>
                </a:rPr>
                <a:t>2</a:t>
              </a:r>
              <a:r>
                <a:rPr lang="en-US" altLang="zh-CN" dirty="0">
                  <a:solidFill>
                    <a:srgbClr val="000099"/>
                  </a:solidFill>
                  <a:latin typeface="Arial" panose="020B0604020202020204" pitchFamily="34" charset="0"/>
                  <a:ea typeface="黑体" panose="02010609060101010101" pitchFamily="49" charset="-122"/>
                </a:rPr>
                <a:t>k</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776" name="Text Box 216"/>
            <p:cNvSpPr txBox="1"/>
            <p:nvPr/>
          </p:nvSpPr>
          <p:spPr>
            <a:xfrm>
              <a:off x="963" y="1839"/>
              <a:ext cx="490" cy="104"/>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77" name="Text Box 217"/>
            <p:cNvSpPr txBox="1"/>
            <p:nvPr/>
          </p:nvSpPr>
          <p:spPr>
            <a:xfrm>
              <a:off x="2565" y="663"/>
              <a:ext cx="468" cy="147"/>
            </a:xfrm>
            <a:prstGeom prst="rect">
              <a:avLst/>
            </a:prstGeom>
            <a:noFill/>
            <a:ln w="19050">
              <a:noFill/>
            </a:ln>
          </p:spPr>
          <p:txBody>
            <a:bodyPr lIns="0" tIns="0" rIns="0" bIns="0"/>
            <a:lstStyle/>
            <a:p>
              <a:pPr algn="just" eaLnBrk="0" hangingPunct="0"/>
              <a:r>
                <a:rPr lang="zh-CN" altLang="en-US" dirty="0">
                  <a:solidFill>
                    <a:srgbClr val="000099"/>
                  </a:solidFill>
                  <a:latin typeface="黑体" panose="02010609060101010101" pitchFamily="49" charset="-122"/>
                  <a:ea typeface="黑体" panose="02010609060101010101" pitchFamily="49" charset="-122"/>
                </a:rPr>
                <a:t>＋</a:t>
              </a:r>
              <a:r>
                <a:rPr lang="zh-CN" altLang="en-US" dirty="0">
                  <a:solidFill>
                    <a:srgbClr val="000099"/>
                  </a:solidFill>
                  <a:latin typeface="Arial" panose="020B0604020202020204" pitchFamily="34" charset="0"/>
                  <a:ea typeface="黑体" panose="02010609060101010101" pitchFamily="49" charset="-122"/>
                </a:rPr>
                <a:t>7.5</a:t>
              </a:r>
              <a:r>
                <a:rPr lang="en-US" altLang="zh-CN" dirty="0">
                  <a:solidFill>
                    <a:srgbClr val="000099"/>
                  </a:solidFill>
                  <a:latin typeface="Arial" panose="020B0604020202020204" pitchFamily="34" charset="0"/>
                  <a:ea typeface="黑体" panose="02010609060101010101" pitchFamily="49" charset="-122"/>
                </a:rPr>
                <a:t>V</a:t>
              </a:r>
            </a:p>
          </p:txBody>
        </p:sp>
        <p:sp>
          <p:nvSpPr>
            <p:cNvPr id="153778" name="Line 218"/>
            <p:cNvSpPr/>
            <p:nvPr/>
          </p:nvSpPr>
          <p:spPr>
            <a:xfrm>
              <a:off x="2037" y="1071"/>
              <a:ext cx="1210" cy="0"/>
            </a:xfrm>
            <a:prstGeom prst="line">
              <a:avLst/>
            </a:prstGeom>
            <a:ln w="19050" cap="flat" cmpd="sng">
              <a:solidFill>
                <a:schemeClr val="tx1"/>
              </a:solidFill>
              <a:prstDash val="solid"/>
              <a:headEnd type="none" w="med" len="med"/>
              <a:tailEnd type="none" w="med" len="med"/>
            </a:ln>
          </p:spPr>
        </p:sp>
        <p:sp>
          <p:nvSpPr>
            <p:cNvPr id="153779" name="Line 219"/>
            <p:cNvSpPr/>
            <p:nvPr/>
          </p:nvSpPr>
          <p:spPr>
            <a:xfrm>
              <a:off x="2937" y="2264"/>
              <a:ext cx="269" cy="0"/>
            </a:xfrm>
            <a:prstGeom prst="line">
              <a:avLst/>
            </a:prstGeom>
            <a:ln w="19050" cap="flat" cmpd="sng">
              <a:solidFill>
                <a:schemeClr val="tx1"/>
              </a:solidFill>
              <a:prstDash val="solid"/>
              <a:headEnd type="none" w="med" len="med"/>
              <a:tailEnd type="none" w="med" len="med"/>
            </a:ln>
          </p:spPr>
        </p:sp>
        <p:sp>
          <p:nvSpPr>
            <p:cNvPr id="153780" name="Line 220"/>
            <p:cNvSpPr/>
            <p:nvPr/>
          </p:nvSpPr>
          <p:spPr>
            <a:xfrm>
              <a:off x="4242" y="1410"/>
              <a:ext cx="0" cy="341"/>
            </a:xfrm>
            <a:prstGeom prst="line">
              <a:avLst/>
            </a:prstGeom>
            <a:ln w="19050" cap="flat" cmpd="sng">
              <a:solidFill>
                <a:schemeClr val="tx1"/>
              </a:solidFill>
              <a:prstDash val="solid"/>
              <a:headEnd type="none" w="med" len="med"/>
              <a:tailEnd type="none" w="med" len="med"/>
            </a:ln>
          </p:spPr>
        </p:sp>
        <p:sp>
          <p:nvSpPr>
            <p:cNvPr id="153781" name="Line 221"/>
            <p:cNvSpPr/>
            <p:nvPr/>
          </p:nvSpPr>
          <p:spPr>
            <a:xfrm>
              <a:off x="4052" y="1475"/>
              <a:ext cx="0" cy="109"/>
            </a:xfrm>
            <a:prstGeom prst="line">
              <a:avLst/>
            </a:prstGeom>
            <a:ln w="19050" cap="flat" cmpd="sng">
              <a:solidFill>
                <a:schemeClr val="tx1"/>
              </a:solidFill>
              <a:prstDash val="solid"/>
              <a:headEnd type="none" w="med" len="med"/>
              <a:tailEnd type="none" w="med" len="med"/>
            </a:ln>
          </p:spPr>
        </p:sp>
        <p:sp>
          <p:nvSpPr>
            <p:cNvPr id="153782" name="Line 222"/>
            <p:cNvSpPr/>
            <p:nvPr/>
          </p:nvSpPr>
          <p:spPr>
            <a:xfrm flipV="1">
              <a:off x="3571" y="1661"/>
              <a:ext cx="0" cy="272"/>
            </a:xfrm>
            <a:prstGeom prst="line">
              <a:avLst/>
            </a:prstGeom>
            <a:ln w="19050" cap="flat" cmpd="sng">
              <a:solidFill>
                <a:schemeClr val="tx1"/>
              </a:solidFill>
              <a:prstDash val="solid"/>
              <a:headEnd type="none" w="med" len="med"/>
              <a:tailEnd type="none" w="med" len="med"/>
            </a:ln>
          </p:spPr>
        </p:sp>
        <p:sp>
          <p:nvSpPr>
            <p:cNvPr id="153783" name="Line 223"/>
            <p:cNvSpPr/>
            <p:nvPr/>
          </p:nvSpPr>
          <p:spPr>
            <a:xfrm>
              <a:off x="3139" y="2031"/>
              <a:ext cx="744" cy="0"/>
            </a:xfrm>
            <a:prstGeom prst="line">
              <a:avLst/>
            </a:prstGeom>
            <a:ln w="19050" cap="flat" cmpd="sng">
              <a:solidFill>
                <a:schemeClr val="tx1"/>
              </a:solidFill>
              <a:prstDash val="solid"/>
              <a:headEnd type="none" w="med" len="med"/>
              <a:tailEnd type="none" w="med" len="med"/>
            </a:ln>
          </p:spPr>
        </p:sp>
        <p:sp>
          <p:nvSpPr>
            <p:cNvPr id="153784" name="Line 224"/>
            <p:cNvSpPr/>
            <p:nvPr/>
          </p:nvSpPr>
          <p:spPr>
            <a:xfrm flipH="1">
              <a:off x="4250" y="2908"/>
              <a:ext cx="439" cy="0"/>
            </a:xfrm>
            <a:prstGeom prst="line">
              <a:avLst/>
            </a:prstGeom>
            <a:ln w="19050" cap="flat" cmpd="sng">
              <a:solidFill>
                <a:schemeClr val="tx1"/>
              </a:solidFill>
              <a:prstDash val="solid"/>
              <a:headEnd type="none" w="med" len="med"/>
              <a:tailEnd type="none" w="med" len="med"/>
            </a:ln>
          </p:spPr>
        </p:sp>
        <p:sp>
          <p:nvSpPr>
            <p:cNvPr id="153785" name="Line 225"/>
            <p:cNvSpPr/>
            <p:nvPr/>
          </p:nvSpPr>
          <p:spPr>
            <a:xfrm flipH="1">
              <a:off x="4252" y="2674"/>
              <a:ext cx="445" cy="0"/>
            </a:xfrm>
            <a:prstGeom prst="line">
              <a:avLst/>
            </a:prstGeom>
            <a:ln w="19050" cap="flat" cmpd="sng">
              <a:solidFill>
                <a:schemeClr val="tx1"/>
              </a:solidFill>
              <a:prstDash val="solid"/>
              <a:headEnd type="none" w="med" len="med"/>
              <a:tailEnd type="none" w="med" len="med"/>
            </a:ln>
          </p:spPr>
        </p:sp>
        <p:sp>
          <p:nvSpPr>
            <p:cNvPr id="153786" name="Line 226"/>
            <p:cNvSpPr/>
            <p:nvPr/>
          </p:nvSpPr>
          <p:spPr>
            <a:xfrm flipH="1">
              <a:off x="4252" y="2187"/>
              <a:ext cx="442" cy="0"/>
            </a:xfrm>
            <a:prstGeom prst="line">
              <a:avLst/>
            </a:prstGeom>
            <a:ln w="19050" cap="flat" cmpd="sng">
              <a:solidFill>
                <a:schemeClr val="tx1"/>
              </a:solidFill>
              <a:prstDash val="solid"/>
              <a:headEnd type="none" w="med" len="med"/>
              <a:tailEnd type="none" w="med" len="med"/>
            </a:ln>
          </p:spPr>
        </p:sp>
        <p:sp>
          <p:nvSpPr>
            <p:cNvPr id="153787" name="Line 228"/>
            <p:cNvSpPr/>
            <p:nvPr/>
          </p:nvSpPr>
          <p:spPr>
            <a:xfrm rot="5400000">
              <a:off x="2350" y="2968"/>
              <a:ext cx="123" cy="0"/>
            </a:xfrm>
            <a:prstGeom prst="line">
              <a:avLst/>
            </a:prstGeom>
            <a:ln w="19050" cap="flat" cmpd="sng">
              <a:solidFill>
                <a:schemeClr val="tx1"/>
              </a:solidFill>
              <a:prstDash val="solid"/>
              <a:headEnd type="none" w="med" len="med"/>
              <a:tailEnd type="none" w="med" len="med"/>
            </a:ln>
          </p:spPr>
        </p:sp>
        <p:sp>
          <p:nvSpPr>
            <p:cNvPr id="153788" name="Line 229"/>
            <p:cNvSpPr/>
            <p:nvPr/>
          </p:nvSpPr>
          <p:spPr>
            <a:xfrm rot="10800000">
              <a:off x="2335" y="3031"/>
              <a:ext cx="156" cy="0"/>
            </a:xfrm>
            <a:prstGeom prst="line">
              <a:avLst/>
            </a:prstGeom>
            <a:ln w="25400" cap="flat" cmpd="sng">
              <a:solidFill>
                <a:schemeClr val="tx1"/>
              </a:solidFill>
              <a:prstDash val="solid"/>
              <a:headEnd type="none" w="med" len="med"/>
              <a:tailEnd type="none" w="med" len="med"/>
            </a:ln>
          </p:spPr>
        </p:sp>
        <p:sp>
          <p:nvSpPr>
            <p:cNvPr id="153789" name="Line 230"/>
            <p:cNvSpPr/>
            <p:nvPr/>
          </p:nvSpPr>
          <p:spPr>
            <a:xfrm flipH="1">
              <a:off x="2376" y="3030"/>
              <a:ext cx="36" cy="56"/>
            </a:xfrm>
            <a:prstGeom prst="line">
              <a:avLst/>
            </a:prstGeom>
            <a:ln w="19050" cap="flat" cmpd="sng">
              <a:solidFill>
                <a:schemeClr val="tx1"/>
              </a:solidFill>
              <a:prstDash val="solid"/>
              <a:headEnd type="none" w="med" len="med"/>
              <a:tailEnd type="none" w="med" len="med"/>
            </a:ln>
          </p:spPr>
        </p:sp>
        <p:sp>
          <p:nvSpPr>
            <p:cNvPr id="153790" name="Line 231"/>
            <p:cNvSpPr/>
            <p:nvPr/>
          </p:nvSpPr>
          <p:spPr>
            <a:xfrm flipH="1">
              <a:off x="2297" y="3030"/>
              <a:ext cx="36" cy="56"/>
            </a:xfrm>
            <a:prstGeom prst="line">
              <a:avLst/>
            </a:prstGeom>
            <a:ln w="19050" cap="flat" cmpd="sng">
              <a:solidFill>
                <a:schemeClr val="tx1"/>
              </a:solidFill>
              <a:prstDash val="solid"/>
              <a:headEnd type="none" w="med" len="med"/>
              <a:tailEnd type="none" w="med" len="med"/>
            </a:ln>
          </p:spPr>
        </p:sp>
        <p:sp>
          <p:nvSpPr>
            <p:cNvPr id="153791" name="Line 232"/>
            <p:cNvSpPr/>
            <p:nvPr/>
          </p:nvSpPr>
          <p:spPr>
            <a:xfrm flipH="1">
              <a:off x="2456" y="3030"/>
              <a:ext cx="36" cy="56"/>
            </a:xfrm>
            <a:prstGeom prst="line">
              <a:avLst/>
            </a:prstGeom>
            <a:ln w="19050" cap="flat" cmpd="sng">
              <a:solidFill>
                <a:schemeClr val="tx1"/>
              </a:solidFill>
              <a:prstDash val="solid"/>
              <a:headEnd type="none" w="med" len="med"/>
              <a:tailEnd type="none" w="med" len="med"/>
            </a:ln>
          </p:spPr>
        </p:sp>
        <p:sp>
          <p:nvSpPr>
            <p:cNvPr id="153792" name="Line 233"/>
            <p:cNvSpPr/>
            <p:nvPr/>
          </p:nvSpPr>
          <p:spPr>
            <a:xfrm rot="10800000">
              <a:off x="1072" y="3031"/>
              <a:ext cx="155" cy="0"/>
            </a:xfrm>
            <a:prstGeom prst="line">
              <a:avLst/>
            </a:prstGeom>
            <a:ln w="25400" cap="flat" cmpd="sng">
              <a:solidFill>
                <a:schemeClr val="tx1"/>
              </a:solidFill>
              <a:prstDash val="solid"/>
              <a:headEnd type="none" w="med" len="med"/>
              <a:tailEnd type="none" w="med" len="med"/>
            </a:ln>
          </p:spPr>
        </p:sp>
        <p:sp>
          <p:nvSpPr>
            <p:cNvPr id="153793" name="Line 234"/>
            <p:cNvSpPr/>
            <p:nvPr/>
          </p:nvSpPr>
          <p:spPr>
            <a:xfrm flipH="1">
              <a:off x="1112" y="3031"/>
              <a:ext cx="35" cy="57"/>
            </a:xfrm>
            <a:prstGeom prst="line">
              <a:avLst/>
            </a:prstGeom>
            <a:ln w="19050" cap="flat" cmpd="sng">
              <a:solidFill>
                <a:schemeClr val="tx1"/>
              </a:solidFill>
              <a:prstDash val="solid"/>
              <a:headEnd type="none" w="med" len="med"/>
              <a:tailEnd type="none" w="med" len="med"/>
            </a:ln>
          </p:spPr>
        </p:sp>
        <p:sp>
          <p:nvSpPr>
            <p:cNvPr id="153794" name="Line 235"/>
            <p:cNvSpPr/>
            <p:nvPr/>
          </p:nvSpPr>
          <p:spPr>
            <a:xfrm flipH="1">
              <a:off x="1034" y="3031"/>
              <a:ext cx="35" cy="57"/>
            </a:xfrm>
            <a:prstGeom prst="line">
              <a:avLst/>
            </a:prstGeom>
            <a:ln w="19050" cap="flat" cmpd="sng">
              <a:solidFill>
                <a:schemeClr val="tx1"/>
              </a:solidFill>
              <a:prstDash val="solid"/>
              <a:headEnd type="none" w="med" len="med"/>
              <a:tailEnd type="none" w="med" len="med"/>
            </a:ln>
          </p:spPr>
        </p:sp>
        <p:sp>
          <p:nvSpPr>
            <p:cNvPr id="153795" name="Line 236"/>
            <p:cNvSpPr/>
            <p:nvPr/>
          </p:nvSpPr>
          <p:spPr>
            <a:xfrm flipH="1">
              <a:off x="1190" y="3031"/>
              <a:ext cx="36" cy="57"/>
            </a:xfrm>
            <a:prstGeom prst="line">
              <a:avLst/>
            </a:prstGeom>
            <a:ln w="19050" cap="flat" cmpd="sng">
              <a:solidFill>
                <a:schemeClr val="tx1"/>
              </a:solidFill>
              <a:prstDash val="solid"/>
              <a:headEnd type="none" w="med" len="med"/>
              <a:tailEnd type="none" w="med" len="med"/>
            </a:ln>
          </p:spPr>
        </p:sp>
        <p:sp>
          <p:nvSpPr>
            <p:cNvPr id="153796" name="Line 238"/>
            <p:cNvSpPr/>
            <p:nvPr/>
          </p:nvSpPr>
          <p:spPr>
            <a:xfrm rot="5400000">
              <a:off x="1185" y="1660"/>
              <a:ext cx="90" cy="0"/>
            </a:xfrm>
            <a:prstGeom prst="line">
              <a:avLst/>
            </a:prstGeom>
            <a:ln w="19050" cap="flat" cmpd="sng">
              <a:solidFill>
                <a:schemeClr val="tx1"/>
              </a:solidFill>
              <a:prstDash val="solid"/>
              <a:headEnd type="none" w="med" len="med"/>
              <a:tailEnd type="none" w="med" len="med"/>
            </a:ln>
          </p:spPr>
        </p:sp>
        <p:sp>
          <p:nvSpPr>
            <p:cNvPr id="153797" name="Line 239"/>
            <p:cNvSpPr/>
            <p:nvPr/>
          </p:nvSpPr>
          <p:spPr>
            <a:xfrm rot="-10800000" flipV="1">
              <a:off x="1159" y="1705"/>
              <a:ext cx="148" cy="1"/>
            </a:xfrm>
            <a:prstGeom prst="line">
              <a:avLst/>
            </a:prstGeom>
            <a:ln w="25400" cap="flat" cmpd="sng">
              <a:solidFill>
                <a:schemeClr val="tx1"/>
              </a:solidFill>
              <a:prstDash val="solid"/>
              <a:headEnd type="none" w="med" len="med"/>
              <a:tailEnd type="none" w="med" len="med"/>
            </a:ln>
          </p:spPr>
        </p:sp>
        <p:sp>
          <p:nvSpPr>
            <p:cNvPr id="153798" name="Line 240"/>
            <p:cNvSpPr/>
            <p:nvPr/>
          </p:nvSpPr>
          <p:spPr>
            <a:xfrm flipH="1">
              <a:off x="1193" y="1704"/>
              <a:ext cx="35" cy="56"/>
            </a:xfrm>
            <a:prstGeom prst="line">
              <a:avLst/>
            </a:prstGeom>
            <a:ln w="19050" cap="flat" cmpd="sng">
              <a:solidFill>
                <a:schemeClr val="tx1"/>
              </a:solidFill>
              <a:prstDash val="solid"/>
              <a:headEnd type="none" w="med" len="med"/>
              <a:tailEnd type="none" w="med" len="med"/>
            </a:ln>
          </p:spPr>
        </p:sp>
        <p:sp>
          <p:nvSpPr>
            <p:cNvPr id="153799" name="Line 241"/>
            <p:cNvSpPr/>
            <p:nvPr/>
          </p:nvSpPr>
          <p:spPr>
            <a:xfrm flipH="1">
              <a:off x="1121" y="1704"/>
              <a:ext cx="35" cy="56"/>
            </a:xfrm>
            <a:prstGeom prst="line">
              <a:avLst/>
            </a:prstGeom>
            <a:ln w="19050" cap="flat" cmpd="sng">
              <a:solidFill>
                <a:schemeClr val="tx1"/>
              </a:solidFill>
              <a:prstDash val="solid"/>
              <a:headEnd type="none" w="med" len="med"/>
              <a:tailEnd type="none" w="med" len="med"/>
            </a:ln>
          </p:spPr>
        </p:sp>
        <p:sp>
          <p:nvSpPr>
            <p:cNvPr id="153800" name="Line 242"/>
            <p:cNvSpPr/>
            <p:nvPr/>
          </p:nvSpPr>
          <p:spPr>
            <a:xfrm flipH="1">
              <a:off x="1273" y="1704"/>
              <a:ext cx="35" cy="56"/>
            </a:xfrm>
            <a:prstGeom prst="line">
              <a:avLst/>
            </a:prstGeom>
            <a:ln w="19050" cap="flat" cmpd="sng">
              <a:solidFill>
                <a:schemeClr val="tx1"/>
              </a:solidFill>
              <a:prstDash val="solid"/>
              <a:headEnd type="none" w="med" len="med"/>
              <a:tailEnd type="none" w="med" len="med"/>
            </a:ln>
          </p:spPr>
        </p:sp>
        <p:sp>
          <p:nvSpPr>
            <p:cNvPr id="153801" name="Line 244"/>
            <p:cNvSpPr/>
            <p:nvPr/>
          </p:nvSpPr>
          <p:spPr>
            <a:xfrm rot="5400000">
              <a:off x="4630" y="3177"/>
              <a:ext cx="123" cy="0"/>
            </a:xfrm>
            <a:prstGeom prst="line">
              <a:avLst/>
            </a:prstGeom>
            <a:ln w="19050" cap="flat" cmpd="sng">
              <a:solidFill>
                <a:schemeClr val="tx1"/>
              </a:solidFill>
              <a:prstDash val="solid"/>
              <a:headEnd type="none" w="med" len="med"/>
              <a:tailEnd type="none" w="med" len="med"/>
            </a:ln>
          </p:spPr>
        </p:sp>
        <p:sp>
          <p:nvSpPr>
            <p:cNvPr id="153802" name="Line 245"/>
            <p:cNvSpPr/>
            <p:nvPr/>
          </p:nvSpPr>
          <p:spPr>
            <a:xfrm rot="10800000">
              <a:off x="4615" y="3240"/>
              <a:ext cx="155" cy="0"/>
            </a:xfrm>
            <a:prstGeom prst="line">
              <a:avLst/>
            </a:prstGeom>
            <a:ln w="25400" cap="flat" cmpd="sng">
              <a:solidFill>
                <a:schemeClr val="tx1"/>
              </a:solidFill>
              <a:prstDash val="solid"/>
              <a:headEnd type="none" w="med" len="med"/>
              <a:tailEnd type="none" w="med" len="med"/>
            </a:ln>
          </p:spPr>
        </p:sp>
        <p:sp>
          <p:nvSpPr>
            <p:cNvPr id="153803" name="Line 246"/>
            <p:cNvSpPr/>
            <p:nvPr/>
          </p:nvSpPr>
          <p:spPr>
            <a:xfrm flipH="1">
              <a:off x="4655" y="3240"/>
              <a:ext cx="36" cy="56"/>
            </a:xfrm>
            <a:prstGeom prst="line">
              <a:avLst/>
            </a:prstGeom>
            <a:ln w="19050" cap="flat" cmpd="sng">
              <a:solidFill>
                <a:schemeClr val="tx1"/>
              </a:solidFill>
              <a:prstDash val="solid"/>
              <a:headEnd type="none" w="med" len="med"/>
              <a:tailEnd type="none" w="med" len="med"/>
            </a:ln>
          </p:spPr>
        </p:sp>
        <p:sp>
          <p:nvSpPr>
            <p:cNvPr id="153804" name="Line 247"/>
            <p:cNvSpPr/>
            <p:nvPr/>
          </p:nvSpPr>
          <p:spPr>
            <a:xfrm flipH="1">
              <a:off x="4577" y="3240"/>
              <a:ext cx="36" cy="56"/>
            </a:xfrm>
            <a:prstGeom prst="line">
              <a:avLst/>
            </a:prstGeom>
            <a:ln w="19050" cap="flat" cmpd="sng">
              <a:solidFill>
                <a:schemeClr val="tx1"/>
              </a:solidFill>
              <a:prstDash val="solid"/>
              <a:headEnd type="none" w="med" len="med"/>
              <a:tailEnd type="none" w="med" len="med"/>
            </a:ln>
          </p:spPr>
        </p:sp>
        <p:sp>
          <p:nvSpPr>
            <p:cNvPr id="153805" name="Line 248"/>
            <p:cNvSpPr/>
            <p:nvPr/>
          </p:nvSpPr>
          <p:spPr>
            <a:xfrm flipH="1">
              <a:off x="4735" y="3240"/>
              <a:ext cx="36" cy="56"/>
            </a:xfrm>
            <a:prstGeom prst="line">
              <a:avLst/>
            </a:prstGeom>
            <a:ln w="19050" cap="flat" cmpd="sng">
              <a:solidFill>
                <a:schemeClr val="tx1"/>
              </a:solidFill>
              <a:prstDash val="solid"/>
              <a:headEnd type="none" w="med" len="med"/>
              <a:tailEnd type="none" w="med" len="med"/>
            </a:ln>
          </p:spPr>
        </p:sp>
        <p:sp>
          <p:nvSpPr>
            <p:cNvPr id="153806" name="Line 250"/>
            <p:cNvSpPr/>
            <p:nvPr/>
          </p:nvSpPr>
          <p:spPr>
            <a:xfrm rot="5400000">
              <a:off x="4345" y="3177"/>
              <a:ext cx="123" cy="0"/>
            </a:xfrm>
            <a:prstGeom prst="line">
              <a:avLst/>
            </a:prstGeom>
            <a:ln w="19050" cap="flat" cmpd="sng">
              <a:solidFill>
                <a:schemeClr val="tx1"/>
              </a:solidFill>
              <a:prstDash val="solid"/>
              <a:headEnd type="none" w="med" len="med"/>
              <a:tailEnd type="none" w="med" len="med"/>
            </a:ln>
          </p:spPr>
        </p:sp>
        <p:sp>
          <p:nvSpPr>
            <p:cNvPr id="153807" name="Line 251"/>
            <p:cNvSpPr/>
            <p:nvPr/>
          </p:nvSpPr>
          <p:spPr>
            <a:xfrm rot="10800000">
              <a:off x="4338" y="3240"/>
              <a:ext cx="156" cy="0"/>
            </a:xfrm>
            <a:prstGeom prst="line">
              <a:avLst/>
            </a:prstGeom>
            <a:ln w="25400" cap="flat" cmpd="sng">
              <a:solidFill>
                <a:schemeClr val="tx1"/>
              </a:solidFill>
              <a:prstDash val="solid"/>
              <a:headEnd type="none" w="med" len="med"/>
              <a:tailEnd type="none" w="med" len="med"/>
            </a:ln>
          </p:spPr>
        </p:sp>
        <p:sp>
          <p:nvSpPr>
            <p:cNvPr id="153808" name="Line 252"/>
            <p:cNvSpPr/>
            <p:nvPr/>
          </p:nvSpPr>
          <p:spPr>
            <a:xfrm flipH="1">
              <a:off x="4379" y="3240"/>
              <a:ext cx="36" cy="56"/>
            </a:xfrm>
            <a:prstGeom prst="line">
              <a:avLst/>
            </a:prstGeom>
            <a:ln w="19050" cap="flat" cmpd="sng">
              <a:solidFill>
                <a:schemeClr val="tx1"/>
              </a:solidFill>
              <a:prstDash val="solid"/>
              <a:headEnd type="none" w="med" len="med"/>
              <a:tailEnd type="none" w="med" len="med"/>
            </a:ln>
          </p:spPr>
        </p:sp>
        <p:sp>
          <p:nvSpPr>
            <p:cNvPr id="153809" name="Line 253"/>
            <p:cNvSpPr/>
            <p:nvPr/>
          </p:nvSpPr>
          <p:spPr>
            <a:xfrm flipH="1">
              <a:off x="4300" y="3240"/>
              <a:ext cx="36" cy="56"/>
            </a:xfrm>
            <a:prstGeom prst="line">
              <a:avLst/>
            </a:prstGeom>
            <a:ln w="19050" cap="flat" cmpd="sng">
              <a:solidFill>
                <a:schemeClr val="tx1"/>
              </a:solidFill>
              <a:prstDash val="solid"/>
              <a:headEnd type="none" w="med" len="med"/>
              <a:tailEnd type="none" w="med" len="med"/>
            </a:ln>
          </p:spPr>
        </p:sp>
        <p:sp>
          <p:nvSpPr>
            <p:cNvPr id="153810" name="Line 254"/>
            <p:cNvSpPr/>
            <p:nvPr/>
          </p:nvSpPr>
          <p:spPr>
            <a:xfrm flipH="1">
              <a:off x="4459" y="3240"/>
              <a:ext cx="36" cy="56"/>
            </a:xfrm>
            <a:prstGeom prst="line">
              <a:avLst/>
            </a:prstGeom>
            <a:ln w="19050" cap="flat" cmpd="sng">
              <a:solidFill>
                <a:schemeClr val="tx1"/>
              </a:solidFill>
              <a:prstDash val="solid"/>
              <a:headEnd type="none" w="med" len="med"/>
              <a:tailEnd type="none" w="med" len="med"/>
            </a:ln>
          </p:spPr>
        </p:sp>
        <p:sp>
          <p:nvSpPr>
            <p:cNvPr id="153811" name="Oval 255"/>
            <p:cNvSpPr/>
            <p:nvPr/>
          </p:nvSpPr>
          <p:spPr>
            <a:xfrm>
              <a:off x="3775" y="3294"/>
              <a:ext cx="49" cy="38"/>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12" name="Line 256"/>
            <p:cNvSpPr/>
            <p:nvPr/>
          </p:nvSpPr>
          <p:spPr>
            <a:xfrm>
              <a:off x="4160" y="1751"/>
              <a:ext cx="160" cy="0"/>
            </a:xfrm>
            <a:prstGeom prst="line">
              <a:avLst/>
            </a:prstGeom>
            <a:ln w="28575" cap="flat" cmpd="sng">
              <a:solidFill>
                <a:schemeClr val="tx1"/>
              </a:solidFill>
              <a:prstDash val="solid"/>
              <a:headEnd type="none" w="med" len="med"/>
              <a:tailEnd type="none" w="med" len="med"/>
            </a:ln>
          </p:spPr>
        </p:sp>
        <p:sp>
          <p:nvSpPr>
            <p:cNvPr id="153813" name="Oval 261"/>
            <p:cNvSpPr/>
            <p:nvPr/>
          </p:nvSpPr>
          <p:spPr>
            <a:xfrm>
              <a:off x="3928" y="3293"/>
              <a:ext cx="50" cy="38"/>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14" name="Oval 262"/>
            <p:cNvSpPr/>
            <p:nvPr/>
          </p:nvSpPr>
          <p:spPr>
            <a:xfrm>
              <a:off x="3191" y="3137"/>
              <a:ext cx="49" cy="3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15" name="Oval 263"/>
            <p:cNvSpPr/>
            <p:nvPr/>
          </p:nvSpPr>
          <p:spPr>
            <a:xfrm>
              <a:off x="2155" y="3063"/>
              <a:ext cx="50" cy="38"/>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16" name="Oval 264"/>
            <p:cNvSpPr/>
            <p:nvPr/>
          </p:nvSpPr>
          <p:spPr>
            <a:xfrm>
              <a:off x="894" y="1885"/>
              <a:ext cx="50" cy="3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17" name="Oval 265"/>
            <p:cNvSpPr/>
            <p:nvPr/>
          </p:nvSpPr>
          <p:spPr>
            <a:xfrm>
              <a:off x="2157" y="1888"/>
              <a:ext cx="50" cy="3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18" name="Oval 266"/>
            <p:cNvSpPr/>
            <p:nvPr/>
          </p:nvSpPr>
          <p:spPr>
            <a:xfrm>
              <a:off x="1912" y="3134"/>
              <a:ext cx="49" cy="38"/>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19" name="Oval 267"/>
            <p:cNvSpPr/>
            <p:nvPr/>
          </p:nvSpPr>
          <p:spPr>
            <a:xfrm>
              <a:off x="891" y="3055"/>
              <a:ext cx="49" cy="38"/>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20" name="Oval 268"/>
            <p:cNvSpPr/>
            <p:nvPr/>
          </p:nvSpPr>
          <p:spPr>
            <a:xfrm>
              <a:off x="2801" y="2386"/>
              <a:ext cx="50" cy="3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21" name="Oval 269"/>
            <p:cNvSpPr/>
            <p:nvPr/>
          </p:nvSpPr>
          <p:spPr>
            <a:xfrm>
              <a:off x="1531" y="2401"/>
              <a:ext cx="49" cy="38"/>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22" name="Oval 270"/>
            <p:cNvSpPr/>
            <p:nvPr/>
          </p:nvSpPr>
          <p:spPr>
            <a:xfrm>
              <a:off x="4703" y="1567"/>
              <a:ext cx="50" cy="3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23" name="Oval 271"/>
            <p:cNvSpPr/>
            <p:nvPr/>
          </p:nvSpPr>
          <p:spPr>
            <a:xfrm>
              <a:off x="4703" y="1339"/>
              <a:ext cx="50" cy="37"/>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153824" name="Group 300"/>
            <p:cNvGrpSpPr/>
            <p:nvPr/>
          </p:nvGrpSpPr>
          <p:grpSpPr>
            <a:xfrm>
              <a:off x="4225" y="1569"/>
              <a:ext cx="34" cy="33"/>
              <a:chOff x="3962" y="12982"/>
              <a:chExt cx="102" cy="106"/>
            </a:xfrm>
          </p:grpSpPr>
          <p:sp>
            <p:nvSpPr>
              <p:cNvPr id="153915" name="Oval 301"/>
              <p:cNvSpPr/>
              <p:nvPr/>
            </p:nvSpPr>
            <p:spPr>
              <a:xfrm>
                <a:off x="3962" y="12982"/>
                <a:ext cx="102" cy="106"/>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916" name="Oval 302"/>
              <p:cNvSpPr/>
              <p:nvPr/>
            </p:nvSpPr>
            <p:spPr>
              <a:xfrm>
                <a:off x="3988" y="13002"/>
                <a:ext cx="51" cy="62"/>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917" name="Oval 303"/>
              <p:cNvSpPr/>
              <p:nvPr/>
            </p:nvSpPr>
            <p:spPr>
              <a:xfrm>
                <a:off x="4001" y="13026"/>
                <a:ext cx="20" cy="14"/>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grpSp>
          <p:nvGrpSpPr>
            <p:cNvPr id="153825" name="Group 348"/>
            <p:cNvGrpSpPr/>
            <p:nvPr/>
          </p:nvGrpSpPr>
          <p:grpSpPr>
            <a:xfrm rot="-5400000">
              <a:off x="1318" y="2490"/>
              <a:ext cx="102" cy="143"/>
              <a:chOff x="3244" y="6428"/>
              <a:chExt cx="261" cy="288"/>
            </a:xfrm>
          </p:grpSpPr>
          <p:sp>
            <p:nvSpPr>
              <p:cNvPr id="153913" name="Line 349"/>
              <p:cNvSpPr/>
              <p:nvPr/>
            </p:nvSpPr>
            <p:spPr>
              <a:xfrm rot="5400000">
                <a:off x="3361" y="6572"/>
                <a:ext cx="288" cy="0"/>
              </a:xfrm>
              <a:prstGeom prst="line">
                <a:avLst/>
              </a:prstGeom>
              <a:ln w="19050" cap="flat" cmpd="sng">
                <a:solidFill>
                  <a:schemeClr val="tx1"/>
                </a:solidFill>
                <a:prstDash val="solid"/>
                <a:headEnd type="none" w="med" len="med"/>
                <a:tailEnd type="none" w="med" len="med"/>
              </a:ln>
            </p:spPr>
          </p:sp>
          <p:sp>
            <p:nvSpPr>
              <p:cNvPr id="153914" name="AutoShape 350"/>
              <p:cNvSpPr/>
              <p:nvPr/>
            </p:nvSpPr>
            <p:spPr>
              <a:xfrm rot="5400000">
                <a:off x="3225" y="6447"/>
                <a:ext cx="288" cy="250"/>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153826" name="Line 351"/>
            <p:cNvSpPr/>
            <p:nvPr/>
          </p:nvSpPr>
          <p:spPr>
            <a:xfrm rot="-5400000">
              <a:off x="1218" y="2563"/>
              <a:ext cx="305" cy="0"/>
            </a:xfrm>
            <a:prstGeom prst="line">
              <a:avLst/>
            </a:prstGeom>
            <a:ln w="19050" cap="flat" cmpd="sng">
              <a:solidFill>
                <a:schemeClr val="tx1"/>
              </a:solidFill>
              <a:prstDash val="solid"/>
              <a:headEnd type="none" w="med" len="med"/>
              <a:tailEnd type="none" w="med" len="med"/>
            </a:ln>
          </p:spPr>
        </p:sp>
        <p:sp>
          <p:nvSpPr>
            <p:cNvPr id="153827" name="Line 353"/>
            <p:cNvSpPr/>
            <p:nvPr/>
          </p:nvSpPr>
          <p:spPr>
            <a:xfrm rot="5400000">
              <a:off x="2353" y="932"/>
              <a:ext cx="117" cy="0"/>
            </a:xfrm>
            <a:prstGeom prst="line">
              <a:avLst/>
            </a:prstGeom>
            <a:ln w="19050" cap="flat" cmpd="sng">
              <a:solidFill>
                <a:schemeClr val="tx1"/>
              </a:solidFill>
              <a:prstDash val="solid"/>
              <a:headEnd type="none" w="med" len="med"/>
              <a:tailEnd type="none" w="med" len="med"/>
            </a:ln>
          </p:spPr>
        </p:sp>
        <p:sp>
          <p:nvSpPr>
            <p:cNvPr id="153828" name="AutoShape 354"/>
            <p:cNvSpPr/>
            <p:nvPr/>
          </p:nvSpPr>
          <p:spPr>
            <a:xfrm rot="5400000">
              <a:off x="2289" y="873"/>
              <a:ext cx="117" cy="118"/>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29" name="Line 356"/>
            <p:cNvSpPr/>
            <p:nvPr/>
          </p:nvSpPr>
          <p:spPr>
            <a:xfrm>
              <a:off x="2377" y="992"/>
              <a:ext cx="34" cy="0"/>
            </a:xfrm>
            <a:prstGeom prst="line">
              <a:avLst/>
            </a:prstGeom>
            <a:ln w="19050" cap="flat" cmpd="sng">
              <a:solidFill>
                <a:schemeClr val="tx1"/>
              </a:solidFill>
              <a:prstDash val="solid"/>
              <a:headEnd type="none" w="med" len="med"/>
              <a:tailEnd type="none" w="med" len="med"/>
            </a:ln>
          </p:spPr>
        </p:sp>
        <p:sp>
          <p:nvSpPr>
            <p:cNvPr id="153830" name="Line 358"/>
            <p:cNvSpPr/>
            <p:nvPr/>
          </p:nvSpPr>
          <p:spPr>
            <a:xfrm>
              <a:off x="1551" y="3021"/>
              <a:ext cx="230" cy="0"/>
            </a:xfrm>
            <a:prstGeom prst="line">
              <a:avLst/>
            </a:prstGeom>
            <a:ln w="19050" cap="flat" cmpd="sng">
              <a:solidFill>
                <a:schemeClr val="tx1"/>
              </a:solidFill>
              <a:prstDash val="solid"/>
              <a:headEnd type="none" w="med" len="med"/>
              <a:tailEnd type="none" w="med" len="med"/>
            </a:ln>
          </p:spPr>
        </p:sp>
        <p:sp>
          <p:nvSpPr>
            <p:cNvPr id="153831" name="Line 359"/>
            <p:cNvSpPr/>
            <p:nvPr/>
          </p:nvSpPr>
          <p:spPr>
            <a:xfrm>
              <a:off x="1599" y="3053"/>
              <a:ext cx="136" cy="0"/>
            </a:xfrm>
            <a:prstGeom prst="line">
              <a:avLst/>
            </a:prstGeom>
            <a:ln w="19050" cap="flat" cmpd="sng">
              <a:solidFill>
                <a:schemeClr val="tx1"/>
              </a:solidFill>
              <a:prstDash val="solid"/>
              <a:headEnd type="none" w="med" len="med"/>
              <a:tailEnd type="none" w="med" len="med"/>
            </a:ln>
          </p:spPr>
        </p:sp>
        <p:sp>
          <p:nvSpPr>
            <p:cNvPr id="153832" name="Line 360"/>
            <p:cNvSpPr/>
            <p:nvPr/>
          </p:nvSpPr>
          <p:spPr>
            <a:xfrm>
              <a:off x="1633" y="3086"/>
              <a:ext cx="68" cy="0"/>
            </a:xfrm>
            <a:prstGeom prst="line">
              <a:avLst/>
            </a:prstGeom>
            <a:ln w="19050" cap="flat" cmpd="sng">
              <a:solidFill>
                <a:schemeClr val="tx1"/>
              </a:solidFill>
              <a:prstDash val="solid"/>
              <a:headEnd type="none" w="med" len="med"/>
              <a:tailEnd type="none" w="med" len="med"/>
            </a:ln>
          </p:spPr>
        </p:sp>
        <p:grpSp>
          <p:nvGrpSpPr>
            <p:cNvPr id="153833" name="Group 361"/>
            <p:cNvGrpSpPr/>
            <p:nvPr/>
          </p:nvGrpSpPr>
          <p:grpSpPr>
            <a:xfrm rot="10800000">
              <a:off x="2171" y="1558"/>
              <a:ext cx="371" cy="118"/>
              <a:chOff x="6441" y="6428"/>
              <a:chExt cx="784" cy="288"/>
            </a:xfrm>
          </p:grpSpPr>
          <p:sp>
            <p:nvSpPr>
              <p:cNvPr id="153909" name="Line 362"/>
              <p:cNvSpPr/>
              <p:nvPr/>
            </p:nvSpPr>
            <p:spPr>
              <a:xfrm rot="5400000">
                <a:off x="6821" y="6572"/>
                <a:ext cx="288" cy="0"/>
              </a:xfrm>
              <a:prstGeom prst="line">
                <a:avLst/>
              </a:prstGeom>
              <a:ln w="19050" cap="flat" cmpd="sng">
                <a:solidFill>
                  <a:schemeClr val="tx1"/>
                </a:solidFill>
                <a:prstDash val="solid"/>
                <a:headEnd type="none" w="med" len="med"/>
                <a:tailEnd type="none" w="med" len="med"/>
              </a:ln>
            </p:spPr>
          </p:sp>
          <p:sp>
            <p:nvSpPr>
              <p:cNvPr id="153910" name="AutoShape 363"/>
              <p:cNvSpPr/>
              <p:nvPr/>
            </p:nvSpPr>
            <p:spPr>
              <a:xfrm rot="5400000">
                <a:off x="6685" y="6447"/>
                <a:ext cx="288" cy="250"/>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911" name="Line 364"/>
              <p:cNvSpPr/>
              <p:nvPr/>
            </p:nvSpPr>
            <p:spPr>
              <a:xfrm>
                <a:off x="6441" y="6572"/>
                <a:ext cx="784" cy="0"/>
              </a:xfrm>
              <a:prstGeom prst="line">
                <a:avLst/>
              </a:prstGeom>
              <a:ln w="19050" cap="flat" cmpd="sng">
                <a:solidFill>
                  <a:schemeClr val="tx1"/>
                </a:solidFill>
                <a:prstDash val="solid"/>
                <a:headEnd type="none" w="med" len="med"/>
                <a:tailEnd type="none" w="med" len="med"/>
              </a:ln>
            </p:spPr>
          </p:sp>
          <p:sp>
            <p:nvSpPr>
              <p:cNvPr id="153912" name="Line 365"/>
              <p:cNvSpPr/>
              <p:nvPr/>
            </p:nvSpPr>
            <p:spPr>
              <a:xfrm>
                <a:off x="6889" y="6716"/>
                <a:ext cx="72" cy="0"/>
              </a:xfrm>
              <a:prstGeom prst="line">
                <a:avLst/>
              </a:prstGeom>
              <a:ln w="19050" cap="flat" cmpd="sng">
                <a:solidFill>
                  <a:schemeClr val="tx1"/>
                </a:solidFill>
                <a:prstDash val="solid"/>
                <a:headEnd type="none" w="med" len="med"/>
                <a:tailEnd type="none" w="med" len="med"/>
              </a:ln>
            </p:spPr>
          </p:sp>
        </p:grpSp>
        <p:grpSp>
          <p:nvGrpSpPr>
            <p:cNvPr id="153834" name="Group 366"/>
            <p:cNvGrpSpPr/>
            <p:nvPr/>
          </p:nvGrpSpPr>
          <p:grpSpPr>
            <a:xfrm rot="-5400000">
              <a:off x="2590" y="2492"/>
              <a:ext cx="102" cy="142"/>
              <a:chOff x="3244" y="6428"/>
              <a:chExt cx="261" cy="288"/>
            </a:xfrm>
          </p:grpSpPr>
          <p:sp>
            <p:nvSpPr>
              <p:cNvPr id="153907" name="Line 367"/>
              <p:cNvSpPr/>
              <p:nvPr/>
            </p:nvSpPr>
            <p:spPr>
              <a:xfrm rot="5400000">
                <a:off x="3361" y="6572"/>
                <a:ext cx="288" cy="0"/>
              </a:xfrm>
              <a:prstGeom prst="line">
                <a:avLst/>
              </a:prstGeom>
              <a:ln w="19050" cap="flat" cmpd="sng">
                <a:solidFill>
                  <a:schemeClr val="tx1"/>
                </a:solidFill>
                <a:prstDash val="solid"/>
                <a:headEnd type="none" w="med" len="med"/>
                <a:tailEnd type="none" w="med" len="med"/>
              </a:ln>
            </p:spPr>
          </p:sp>
          <p:sp>
            <p:nvSpPr>
              <p:cNvPr id="153908" name="AutoShape 368"/>
              <p:cNvSpPr/>
              <p:nvPr/>
            </p:nvSpPr>
            <p:spPr>
              <a:xfrm rot="5400000">
                <a:off x="3225" y="6447"/>
                <a:ext cx="288" cy="250"/>
              </a:xfrm>
              <a:prstGeom prst="triangle">
                <a:avLst>
                  <a:gd name="adj" fmla="val 50000"/>
                </a:avLst>
              </a:prstGeom>
              <a:no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153835" name="Line 369"/>
            <p:cNvSpPr/>
            <p:nvPr/>
          </p:nvSpPr>
          <p:spPr>
            <a:xfrm rot="-5400000">
              <a:off x="2435" y="2618"/>
              <a:ext cx="412" cy="0"/>
            </a:xfrm>
            <a:prstGeom prst="line">
              <a:avLst/>
            </a:prstGeom>
            <a:ln w="19050" cap="flat" cmpd="sng">
              <a:solidFill>
                <a:schemeClr val="tx1"/>
              </a:solidFill>
              <a:prstDash val="solid"/>
              <a:headEnd type="none" w="med" len="med"/>
              <a:tailEnd type="none" w="med" len="med"/>
            </a:ln>
          </p:spPr>
        </p:sp>
        <p:sp>
          <p:nvSpPr>
            <p:cNvPr id="153836" name="Line 370"/>
            <p:cNvSpPr/>
            <p:nvPr/>
          </p:nvSpPr>
          <p:spPr>
            <a:xfrm rot="5400000">
              <a:off x="2874" y="2957"/>
              <a:ext cx="123" cy="0"/>
            </a:xfrm>
            <a:prstGeom prst="line">
              <a:avLst/>
            </a:prstGeom>
            <a:ln w="19050" cap="flat" cmpd="sng">
              <a:solidFill>
                <a:schemeClr val="tx1"/>
              </a:solidFill>
              <a:prstDash val="solid"/>
              <a:headEnd type="none" w="med" len="med"/>
              <a:tailEnd type="none" w="med" len="med"/>
            </a:ln>
          </p:spPr>
        </p:sp>
        <p:sp>
          <p:nvSpPr>
            <p:cNvPr id="153837" name="Line 371"/>
            <p:cNvSpPr/>
            <p:nvPr/>
          </p:nvSpPr>
          <p:spPr>
            <a:xfrm>
              <a:off x="2821" y="3020"/>
              <a:ext cx="229" cy="0"/>
            </a:xfrm>
            <a:prstGeom prst="line">
              <a:avLst/>
            </a:prstGeom>
            <a:ln w="19050" cap="flat" cmpd="sng">
              <a:solidFill>
                <a:schemeClr val="tx1"/>
              </a:solidFill>
              <a:prstDash val="solid"/>
              <a:headEnd type="none" w="med" len="med"/>
              <a:tailEnd type="none" w="med" len="med"/>
            </a:ln>
          </p:spPr>
        </p:sp>
        <p:sp>
          <p:nvSpPr>
            <p:cNvPr id="153838" name="Line 372"/>
            <p:cNvSpPr/>
            <p:nvPr/>
          </p:nvSpPr>
          <p:spPr>
            <a:xfrm>
              <a:off x="2869" y="3051"/>
              <a:ext cx="134" cy="0"/>
            </a:xfrm>
            <a:prstGeom prst="line">
              <a:avLst/>
            </a:prstGeom>
            <a:ln w="19050" cap="flat" cmpd="sng">
              <a:solidFill>
                <a:schemeClr val="tx1"/>
              </a:solidFill>
              <a:prstDash val="solid"/>
              <a:headEnd type="none" w="med" len="med"/>
              <a:tailEnd type="none" w="med" len="med"/>
            </a:ln>
          </p:spPr>
        </p:sp>
        <p:sp>
          <p:nvSpPr>
            <p:cNvPr id="153839" name="Line 373"/>
            <p:cNvSpPr/>
            <p:nvPr/>
          </p:nvSpPr>
          <p:spPr>
            <a:xfrm>
              <a:off x="2902" y="3085"/>
              <a:ext cx="69" cy="0"/>
            </a:xfrm>
            <a:prstGeom prst="line">
              <a:avLst/>
            </a:prstGeom>
            <a:ln w="19050" cap="flat" cmpd="sng">
              <a:solidFill>
                <a:schemeClr val="tx1"/>
              </a:solidFill>
              <a:prstDash val="solid"/>
              <a:headEnd type="none" w="med" len="med"/>
              <a:tailEnd type="none" w="med" len="med"/>
            </a:ln>
          </p:spPr>
        </p:sp>
        <p:sp>
          <p:nvSpPr>
            <p:cNvPr id="153840" name="Line 375"/>
            <p:cNvSpPr/>
            <p:nvPr/>
          </p:nvSpPr>
          <p:spPr>
            <a:xfrm rot="-5400000" flipH="1">
              <a:off x="964" y="2825"/>
              <a:ext cx="257" cy="0"/>
            </a:xfrm>
            <a:prstGeom prst="line">
              <a:avLst/>
            </a:prstGeom>
            <a:ln w="19050" cap="flat" cmpd="sng">
              <a:solidFill>
                <a:srgbClr val="CC0066"/>
              </a:solidFill>
              <a:prstDash val="solid"/>
              <a:headEnd type="none" w="med" len="med"/>
              <a:tailEnd type="none" w="med" len="med"/>
            </a:ln>
          </p:spPr>
        </p:sp>
        <p:sp>
          <p:nvSpPr>
            <p:cNvPr id="153841" name="Line 376"/>
            <p:cNvSpPr/>
            <p:nvPr/>
          </p:nvSpPr>
          <p:spPr>
            <a:xfrm flipH="1">
              <a:off x="1094" y="2698"/>
              <a:ext cx="690" cy="0"/>
            </a:xfrm>
            <a:prstGeom prst="line">
              <a:avLst/>
            </a:prstGeom>
            <a:ln w="19050" cap="flat" cmpd="sng">
              <a:solidFill>
                <a:srgbClr val="CC0066"/>
              </a:solidFill>
              <a:prstDash val="solid"/>
              <a:headEnd type="none" w="med" len="med"/>
              <a:tailEnd type="none" w="med" len="med"/>
            </a:ln>
          </p:spPr>
        </p:sp>
        <p:sp>
          <p:nvSpPr>
            <p:cNvPr id="153842" name="Line 377"/>
            <p:cNvSpPr/>
            <p:nvPr/>
          </p:nvSpPr>
          <p:spPr>
            <a:xfrm rot="-5400000" flipH="1">
              <a:off x="1654" y="2825"/>
              <a:ext cx="257" cy="0"/>
            </a:xfrm>
            <a:prstGeom prst="line">
              <a:avLst/>
            </a:prstGeom>
            <a:ln w="19050" cap="flat" cmpd="sng">
              <a:solidFill>
                <a:srgbClr val="CC0066"/>
              </a:solidFill>
              <a:prstDash val="solid"/>
              <a:headEnd type="none" w="med" len="med"/>
              <a:tailEnd type="none" w="med" len="med"/>
            </a:ln>
          </p:spPr>
        </p:sp>
        <p:sp>
          <p:nvSpPr>
            <p:cNvPr id="153843" name="Line 378"/>
            <p:cNvSpPr/>
            <p:nvPr/>
          </p:nvSpPr>
          <p:spPr>
            <a:xfrm flipH="1">
              <a:off x="1094" y="2955"/>
              <a:ext cx="690" cy="0"/>
            </a:xfrm>
            <a:prstGeom prst="line">
              <a:avLst/>
            </a:prstGeom>
            <a:ln w="19050" cap="flat" cmpd="sng">
              <a:solidFill>
                <a:srgbClr val="CC0066"/>
              </a:solidFill>
              <a:prstDash val="solid"/>
              <a:headEnd type="none" w="med" len="med"/>
              <a:tailEnd type="none" w="med" len="med"/>
            </a:ln>
          </p:spPr>
        </p:sp>
        <p:sp>
          <p:nvSpPr>
            <p:cNvPr id="153844" name="Line 380"/>
            <p:cNvSpPr/>
            <p:nvPr/>
          </p:nvSpPr>
          <p:spPr>
            <a:xfrm rot="-10800000" flipH="1">
              <a:off x="1603" y="2865"/>
              <a:ext cx="137" cy="0"/>
            </a:xfrm>
            <a:prstGeom prst="line">
              <a:avLst/>
            </a:prstGeom>
            <a:ln w="19050" cap="flat" cmpd="sng">
              <a:solidFill>
                <a:srgbClr val="CC0066"/>
              </a:solidFill>
              <a:prstDash val="solid"/>
              <a:headEnd type="none" w="med" len="med"/>
              <a:tailEnd type="none" w="med" len="med"/>
            </a:ln>
          </p:spPr>
        </p:sp>
        <p:sp>
          <p:nvSpPr>
            <p:cNvPr id="153845" name="AutoShape 381"/>
            <p:cNvSpPr/>
            <p:nvPr/>
          </p:nvSpPr>
          <p:spPr>
            <a:xfrm rot="-10800000" flipH="1">
              <a:off x="1603" y="2769"/>
              <a:ext cx="137" cy="91"/>
            </a:xfrm>
            <a:prstGeom prst="triangle">
              <a:avLst>
                <a:gd name="adj" fmla="val 50000"/>
              </a:avLst>
            </a:prstGeom>
            <a:noFill/>
            <a:ln w="19050" cap="flat" cmpd="sng">
              <a:solidFill>
                <a:srgbClr val="CC0066"/>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46" name="Line 383"/>
            <p:cNvSpPr/>
            <p:nvPr/>
          </p:nvSpPr>
          <p:spPr>
            <a:xfrm rot="5400000">
              <a:off x="1188" y="2790"/>
              <a:ext cx="63" cy="166"/>
            </a:xfrm>
            <a:prstGeom prst="line">
              <a:avLst/>
            </a:prstGeom>
            <a:ln w="19050" cap="flat" cmpd="sng">
              <a:solidFill>
                <a:srgbClr val="CC0066"/>
              </a:solidFill>
              <a:prstDash val="solid"/>
              <a:headEnd type="none" w="med" len="med"/>
              <a:tailEnd type="stealth" w="sm" len="lg"/>
            </a:ln>
          </p:spPr>
        </p:sp>
        <p:sp>
          <p:nvSpPr>
            <p:cNvPr id="153847" name="Line 384"/>
            <p:cNvSpPr/>
            <p:nvPr/>
          </p:nvSpPr>
          <p:spPr>
            <a:xfrm rot="5400000" flipH="1">
              <a:off x="1188" y="2689"/>
              <a:ext cx="63" cy="166"/>
            </a:xfrm>
            <a:prstGeom prst="line">
              <a:avLst/>
            </a:prstGeom>
            <a:ln w="19050" cap="flat" cmpd="sng">
              <a:solidFill>
                <a:srgbClr val="CC0066"/>
              </a:solidFill>
              <a:prstDash val="solid"/>
              <a:headEnd type="none" w="med" len="med"/>
              <a:tailEnd type="none" w="med" len="med"/>
            </a:ln>
          </p:spPr>
        </p:sp>
        <p:grpSp>
          <p:nvGrpSpPr>
            <p:cNvPr id="153848" name="Group 386"/>
            <p:cNvGrpSpPr/>
            <p:nvPr/>
          </p:nvGrpSpPr>
          <p:grpSpPr>
            <a:xfrm flipH="1">
              <a:off x="1417" y="2799"/>
              <a:ext cx="128" cy="44"/>
              <a:chOff x="4521" y="1860"/>
              <a:chExt cx="264" cy="141"/>
            </a:xfrm>
          </p:grpSpPr>
          <p:sp>
            <p:nvSpPr>
              <p:cNvPr id="153905" name="Line 387"/>
              <p:cNvSpPr/>
              <p:nvPr/>
            </p:nvSpPr>
            <p:spPr>
              <a:xfrm>
                <a:off x="4521" y="1860"/>
                <a:ext cx="264" cy="0"/>
              </a:xfrm>
              <a:prstGeom prst="line">
                <a:avLst/>
              </a:prstGeom>
              <a:ln w="19050" cap="flat" cmpd="sng">
                <a:solidFill>
                  <a:srgbClr val="CC0066"/>
                </a:solidFill>
                <a:prstDash val="solid"/>
                <a:headEnd type="none" w="med" len="med"/>
                <a:tailEnd type="stealth" w="sm" len="lg"/>
              </a:ln>
            </p:spPr>
          </p:sp>
          <p:sp>
            <p:nvSpPr>
              <p:cNvPr id="153906" name="Line 388"/>
              <p:cNvSpPr/>
              <p:nvPr/>
            </p:nvSpPr>
            <p:spPr>
              <a:xfrm>
                <a:off x="4521" y="2001"/>
                <a:ext cx="264" cy="0"/>
              </a:xfrm>
              <a:prstGeom prst="line">
                <a:avLst/>
              </a:prstGeom>
              <a:ln w="19050" cap="flat" cmpd="sng">
                <a:solidFill>
                  <a:srgbClr val="CC0066"/>
                </a:solidFill>
                <a:prstDash val="solid"/>
                <a:headEnd type="none" w="med" len="med"/>
                <a:tailEnd type="stealth" w="sm" len="lg"/>
              </a:ln>
            </p:spPr>
          </p:sp>
        </p:grpSp>
        <p:sp>
          <p:nvSpPr>
            <p:cNvPr id="153849" name="Line 389"/>
            <p:cNvSpPr/>
            <p:nvPr/>
          </p:nvSpPr>
          <p:spPr>
            <a:xfrm>
              <a:off x="1304" y="2824"/>
              <a:ext cx="61" cy="0"/>
            </a:xfrm>
            <a:prstGeom prst="line">
              <a:avLst/>
            </a:prstGeom>
            <a:ln w="19050" cap="flat" cmpd="sng">
              <a:solidFill>
                <a:srgbClr val="CC0066"/>
              </a:solidFill>
              <a:prstDash val="solid"/>
              <a:headEnd type="none" w="med" len="med"/>
              <a:tailEnd type="none" w="med" len="med"/>
            </a:ln>
          </p:spPr>
        </p:sp>
        <p:sp>
          <p:nvSpPr>
            <p:cNvPr id="153850" name="Line 390"/>
            <p:cNvSpPr/>
            <p:nvPr/>
          </p:nvSpPr>
          <p:spPr>
            <a:xfrm>
              <a:off x="1138" y="2600"/>
              <a:ext cx="0" cy="142"/>
            </a:xfrm>
            <a:prstGeom prst="line">
              <a:avLst/>
            </a:prstGeom>
            <a:ln w="19050" cap="flat" cmpd="sng">
              <a:solidFill>
                <a:schemeClr val="tx1"/>
              </a:solidFill>
              <a:prstDash val="solid"/>
              <a:headEnd type="none" w="med" len="med"/>
              <a:tailEnd type="none" w="med" len="med"/>
            </a:ln>
          </p:spPr>
        </p:sp>
        <p:grpSp>
          <p:nvGrpSpPr>
            <p:cNvPr id="153851" name="Group 391"/>
            <p:cNvGrpSpPr/>
            <p:nvPr/>
          </p:nvGrpSpPr>
          <p:grpSpPr>
            <a:xfrm>
              <a:off x="2365" y="2698"/>
              <a:ext cx="690" cy="257"/>
              <a:chOff x="3626" y="12644"/>
              <a:chExt cx="1255" cy="593"/>
            </a:xfrm>
          </p:grpSpPr>
          <p:sp>
            <p:nvSpPr>
              <p:cNvPr id="153901" name="Line 392"/>
              <p:cNvSpPr/>
              <p:nvPr/>
            </p:nvSpPr>
            <p:spPr>
              <a:xfrm rot="-5400000" flipH="1">
                <a:off x="3328" y="12939"/>
                <a:ext cx="593" cy="0"/>
              </a:xfrm>
              <a:prstGeom prst="line">
                <a:avLst/>
              </a:prstGeom>
              <a:ln w="19050" cap="flat" cmpd="sng">
                <a:solidFill>
                  <a:srgbClr val="CC0066"/>
                </a:solidFill>
                <a:prstDash val="solid"/>
                <a:headEnd type="none" w="med" len="med"/>
                <a:tailEnd type="none" w="med" len="med"/>
              </a:ln>
            </p:spPr>
          </p:sp>
          <p:sp>
            <p:nvSpPr>
              <p:cNvPr id="153902" name="Line 393"/>
              <p:cNvSpPr/>
              <p:nvPr/>
            </p:nvSpPr>
            <p:spPr>
              <a:xfrm flipH="1">
                <a:off x="3626" y="12644"/>
                <a:ext cx="1255" cy="0"/>
              </a:xfrm>
              <a:prstGeom prst="line">
                <a:avLst/>
              </a:prstGeom>
              <a:ln w="19050" cap="flat" cmpd="sng">
                <a:solidFill>
                  <a:srgbClr val="CC0066"/>
                </a:solidFill>
                <a:prstDash val="solid"/>
                <a:headEnd type="none" w="med" len="med"/>
                <a:tailEnd type="none" w="med" len="med"/>
              </a:ln>
            </p:spPr>
          </p:sp>
          <p:sp>
            <p:nvSpPr>
              <p:cNvPr id="153903" name="Line 394"/>
              <p:cNvSpPr/>
              <p:nvPr/>
            </p:nvSpPr>
            <p:spPr>
              <a:xfrm rot="-5400000" flipH="1">
                <a:off x="4583" y="12939"/>
                <a:ext cx="593" cy="0"/>
              </a:xfrm>
              <a:prstGeom prst="line">
                <a:avLst/>
              </a:prstGeom>
              <a:ln w="19050" cap="flat" cmpd="sng">
                <a:solidFill>
                  <a:srgbClr val="CC0066"/>
                </a:solidFill>
                <a:prstDash val="solid"/>
                <a:headEnd type="none" w="med" len="med"/>
                <a:tailEnd type="none" w="med" len="med"/>
              </a:ln>
            </p:spPr>
          </p:sp>
          <p:sp>
            <p:nvSpPr>
              <p:cNvPr id="153904" name="Line 395"/>
              <p:cNvSpPr/>
              <p:nvPr/>
            </p:nvSpPr>
            <p:spPr>
              <a:xfrm flipH="1">
                <a:off x="3626" y="13237"/>
                <a:ext cx="1255" cy="0"/>
              </a:xfrm>
              <a:prstGeom prst="line">
                <a:avLst/>
              </a:prstGeom>
              <a:ln w="19050" cap="flat" cmpd="sng">
                <a:solidFill>
                  <a:srgbClr val="CC0066"/>
                </a:solidFill>
                <a:prstDash val="solid"/>
                <a:headEnd type="none" w="med" len="med"/>
                <a:tailEnd type="none" w="med" len="med"/>
              </a:ln>
            </p:spPr>
          </p:sp>
        </p:grpSp>
        <p:grpSp>
          <p:nvGrpSpPr>
            <p:cNvPr id="153852" name="Group 396"/>
            <p:cNvGrpSpPr/>
            <p:nvPr/>
          </p:nvGrpSpPr>
          <p:grpSpPr>
            <a:xfrm rot="-5400000" flipH="1">
              <a:off x="2890" y="2763"/>
              <a:ext cx="94" cy="137"/>
              <a:chOff x="3244" y="6428"/>
              <a:chExt cx="261" cy="288"/>
            </a:xfrm>
          </p:grpSpPr>
          <p:sp>
            <p:nvSpPr>
              <p:cNvPr id="153899" name="Line 397"/>
              <p:cNvSpPr/>
              <p:nvPr/>
            </p:nvSpPr>
            <p:spPr>
              <a:xfrm rot="5400000">
                <a:off x="3361" y="6572"/>
                <a:ext cx="288" cy="0"/>
              </a:xfrm>
              <a:prstGeom prst="line">
                <a:avLst/>
              </a:prstGeom>
              <a:ln w="19050" cap="flat" cmpd="sng">
                <a:solidFill>
                  <a:srgbClr val="CC0066"/>
                </a:solidFill>
                <a:prstDash val="solid"/>
                <a:headEnd type="none" w="med" len="med"/>
                <a:tailEnd type="none" w="med" len="med"/>
              </a:ln>
            </p:spPr>
          </p:sp>
          <p:sp>
            <p:nvSpPr>
              <p:cNvPr id="153900" name="AutoShape 398"/>
              <p:cNvSpPr/>
              <p:nvPr/>
            </p:nvSpPr>
            <p:spPr>
              <a:xfrm rot="5400000">
                <a:off x="3225" y="6447"/>
                <a:ext cx="288" cy="250"/>
              </a:xfrm>
              <a:prstGeom prst="triangle">
                <a:avLst>
                  <a:gd name="adj" fmla="val 50000"/>
                </a:avLst>
              </a:prstGeom>
              <a:noFill/>
              <a:ln w="19050" cap="flat" cmpd="sng">
                <a:solidFill>
                  <a:srgbClr val="CC0066"/>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153853" name="Line 400"/>
            <p:cNvSpPr/>
            <p:nvPr/>
          </p:nvSpPr>
          <p:spPr>
            <a:xfrm rot="5400000">
              <a:off x="2459" y="2790"/>
              <a:ext cx="63" cy="166"/>
            </a:xfrm>
            <a:prstGeom prst="line">
              <a:avLst/>
            </a:prstGeom>
            <a:ln w="19050" cap="flat" cmpd="sng">
              <a:solidFill>
                <a:srgbClr val="CC0066"/>
              </a:solidFill>
              <a:prstDash val="solid"/>
              <a:headEnd type="none" w="med" len="med"/>
              <a:tailEnd type="stealth" w="sm" len="lg"/>
            </a:ln>
          </p:spPr>
        </p:sp>
        <p:sp>
          <p:nvSpPr>
            <p:cNvPr id="153854" name="Line 401"/>
            <p:cNvSpPr/>
            <p:nvPr/>
          </p:nvSpPr>
          <p:spPr>
            <a:xfrm rot="5400000" flipH="1">
              <a:off x="2455" y="2696"/>
              <a:ext cx="63" cy="166"/>
            </a:xfrm>
            <a:prstGeom prst="line">
              <a:avLst/>
            </a:prstGeom>
            <a:ln w="19050" cap="flat" cmpd="sng">
              <a:solidFill>
                <a:srgbClr val="CC0066"/>
              </a:solidFill>
              <a:prstDash val="solid"/>
              <a:headEnd type="none" w="med" len="med"/>
              <a:tailEnd type="none" w="med" len="med"/>
            </a:ln>
          </p:spPr>
        </p:sp>
        <p:sp>
          <p:nvSpPr>
            <p:cNvPr id="153855" name="Line 402"/>
            <p:cNvSpPr/>
            <p:nvPr/>
          </p:nvSpPr>
          <p:spPr>
            <a:xfrm rot="-5400000" flipH="1">
              <a:off x="2850" y="2826"/>
              <a:ext cx="174" cy="0"/>
            </a:xfrm>
            <a:prstGeom prst="line">
              <a:avLst/>
            </a:prstGeom>
            <a:ln w="19050" cap="flat" cmpd="sng">
              <a:solidFill>
                <a:srgbClr val="CC0066"/>
              </a:solidFill>
              <a:prstDash val="solid"/>
              <a:headEnd type="none" w="med" len="med"/>
              <a:tailEnd type="none" w="med" len="med"/>
            </a:ln>
          </p:spPr>
        </p:sp>
        <p:grpSp>
          <p:nvGrpSpPr>
            <p:cNvPr id="153856" name="Group 403"/>
            <p:cNvGrpSpPr/>
            <p:nvPr/>
          </p:nvGrpSpPr>
          <p:grpSpPr>
            <a:xfrm flipH="1">
              <a:off x="2688" y="2799"/>
              <a:ext cx="127" cy="44"/>
              <a:chOff x="4521" y="1860"/>
              <a:chExt cx="264" cy="141"/>
            </a:xfrm>
          </p:grpSpPr>
          <p:sp>
            <p:nvSpPr>
              <p:cNvPr id="153897" name="Line 404"/>
              <p:cNvSpPr/>
              <p:nvPr/>
            </p:nvSpPr>
            <p:spPr>
              <a:xfrm>
                <a:off x="4521" y="1860"/>
                <a:ext cx="264" cy="0"/>
              </a:xfrm>
              <a:prstGeom prst="line">
                <a:avLst/>
              </a:prstGeom>
              <a:ln w="19050" cap="flat" cmpd="sng">
                <a:solidFill>
                  <a:srgbClr val="CC0066"/>
                </a:solidFill>
                <a:prstDash val="solid"/>
                <a:headEnd type="none" w="med" len="med"/>
                <a:tailEnd type="stealth" w="sm" len="lg"/>
              </a:ln>
            </p:spPr>
          </p:sp>
          <p:sp>
            <p:nvSpPr>
              <p:cNvPr id="153898" name="Line 405"/>
              <p:cNvSpPr/>
              <p:nvPr/>
            </p:nvSpPr>
            <p:spPr>
              <a:xfrm>
                <a:off x="4521" y="2001"/>
                <a:ext cx="264" cy="0"/>
              </a:xfrm>
              <a:prstGeom prst="line">
                <a:avLst/>
              </a:prstGeom>
              <a:ln w="19050" cap="flat" cmpd="sng">
                <a:solidFill>
                  <a:srgbClr val="CC0066"/>
                </a:solidFill>
                <a:prstDash val="solid"/>
                <a:headEnd type="none" w="med" len="med"/>
                <a:tailEnd type="stealth" w="sm" len="lg"/>
              </a:ln>
            </p:spPr>
          </p:sp>
        </p:grpSp>
        <p:sp>
          <p:nvSpPr>
            <p:cNvPr id="153857" name="Line 407"/>
            <p:cNvSpPr/>
            <p:nvPr/>
          </p:nvSpPr>
          <p:spPr>
            <a:xfrm>
              <a:off x="2179" y="2854"/>
              <a:ext cx="0" cy="201"/>
            </a:xfrm>
            <a:prstGeom prst="line">
              <a:avLst/>
            </a:prstGeom>
            <a:ln w="19050" cap="sq" cmpd="sng">
              <a:solidFill>
                <a:schemeClr val="tx1"/>
              </a:solidFill>
              <a:prstDash val="solid"/>
              <a:headEnd type="none" w="sm" len="sm"/>
              <a:tailEnd type="none" w="sm" len="sm"/>
            </a:ln>
          </p:spPr>
        </p:sp>
        <p:sp>
          <p:nvSpPr>
            <p:cNvPr id="153858" name="Line 411"/>
            <p:cNvSpPr/>
            <p:nvPr/>
          </p:nvSpPr>
          <p:spPr>
            <a:xfrm rot="8112546">
              <a:off x="1164" y="1432"/>
              <a:ext cx="507" cy="0"/>
            </a:xfrm>
            <a:prstGeom prst="line">
              <a:avLst/>
            </a:prstGeom>
            <a:ln w="19050" cap="flat" cmpd="sng">
              <a:solidFill>
                <a:srgbClr val="000000"/>
              </a:solidFill>
              <a:prstDash val="solid"/>
              <a:headEnd type="none" w="med" len="med"/>
              <a:tailEnd type="none" w="med" len="med"/>
            </a:ln>
          </p:spPr>
        </p:sp>
        <p:sp>
          <p:nvSpPr>
            <p:cNvPr id="153859" name="Line 413"/>
            <p:cNvSpPr/>
            <p:nvPr/>
          </p:nvSpPr>
          <p:spPr>
            <a:xfrm rot="-2687454">
              <a:off x="1099" y="983"/>
              <a:ext cx="160" cy="0"/>
            </a:xfrm>
            <a:prstGeom prst="line">
              <a:avLst/>
            </a:prstGeom>
            <a:ln w="19050" cap="flat" cmpd="sng">
              <a:solidFill>
                <a:srgbClr val="000000"/>
              </a:solidFill>
              <a:prstDash val="solid"/>
              <a:headEnd type="none" w="med" len="med"/>
              <a:tailEnd type="none" w="med" len="med"/>
            </a:ln>
          </p:spPr>
        </p:sp>
        <p:sp>
          <p:nvSpPr>
            <p:cNvPr id="153860" name="Line 414"/>
            <p:cNvSpPr/>
            <p:nvPr/>
          </p:nvSpPr>
          <p:spPr>
            <a:xfrm rot="-2687454">
              <a:off x="865" y="1207"/>
              <a:ext cx="165" cy="0"/>
            </a:xfrm>
            <a:prstGeom prst="line">
              <a:avLst/>
            </a:prstGeom>
            <a:ln w="19050" cap="flat" cmpd="sng">
              <a:solidFill>
                <a:srgbClr val="000000"/>
              </a:solidFill>
              <a:prstDash val="solid"/>
              <a:headEnd type="none" w="med" len="med"/>
              <a:tailEnd type="none" w="med" len="med"/>
            </a:ln>
          </p:spPr>
        </p:sp>
        <p:sp>
          <p:nvSpPr>
            <p:cNvPr id="153861" name="Line 416"/>
            <p:cNvSpPr/>
            <p:nvPr/>
          </p:nvSpPr>
          <p:spPr>
            <a:xfrm rot="2712546">
              <a:off x="1450" y="1201"/>
              <a:ext cx="172" cy="2"/>
            </a:xfrm>
            <a:prstGeom prst="line">
              <a:avLst/>
            </a:prstGeom>
            <a:ln w="19050" cap="flat" cmpd="sng">
              <a:solidFill>
                <a:srgbClr val="000000"/>
              </a:solidFill>
              <a:prstDash val="solid"/>
              <a:headEnd type="none" w="med" len="med"/>
              <a:tailEnd type="none" w="med" len="med"/>
            </a:ln>
          </p:spPr>
        </p:sp>
        <p:sp>
          <p:nvSpPr>
            <p:cNvPr id="153862" name="Line 417"/>
            <p:cNvSpPr/>
            <p:nvPr/>
          </p:nvSpPr>
          <p:spPr>
            <a:xfrm rot="2712546" flipH="1">
              <a:off x="1211" y="971"/>
              <a:ext cx="160" cy="4"/>
            </a:xfrm>
            <a:prstGeom prst="line">
              <a:avLst/>
            </a:prstGeom>
            <a:ln w="19050" cap="flat" cmpd="sng">
              <a:solidFill>
                <a:srgbClr val="000000"/>
              </a:solidFill>
              <a:prstDash val="solid"/>
              <a:headEnd type="none" w="med" len="med"/>
              <a:tailEnd type="none" w="med" len="med"/>
            </a:ln>
          </p:spPr>
        </p:sp>
        <p:sp>
          <p:nvSpPr>
            <p:cNvPr id="153863" name="Text Box 421"/>
            <p:cNvSpPr txBox="1"/>
            <p:nvPr/>
          </p:nvSpPr>
          <p:spPr>
            <a:xfrm>
              <a:off x="894" y="935"/>
              <a:ext cx="144" cy="148"/>
            </a:xfrm>
            <a:prstGeom prst="rect">
              <a:avLst/>
            </a:prstGeom>
            <a:noFill/>
            <a:ln w="19050">
              <a:noFill/>
            </a:ln>
          </p:spPr>
          <p:txBody>
            <a:bodyPr lIns="0" tIns="0" rIns="0" bIns="0"/>
            <a:lstStyle/>
            <a:p>
              <a:pPr algn="just" eaLnBrk="0" hangingPunct="0"/>
              <a:r>
                <a:rPr lang="en-US" altLang="zh-CN" i="1" dirty="0">
                  <a:latin typeface="Arial" panose="020B0604020202020204" pitchFamily="34" charset="0"/>
                  <a:ea typeface="黑体" panose="02010609060101010101" pitchFamily="49" charset="-122"/>
                </a:rPr>
                <a:t>R</a:t>
              </a:r>
            </a:p>
          </p:txBody>
        </p:sp>
        <p:sp>
          <p:nvSpPr>
            <p:cNvPr id="153864" name="Text Box 422"/>
            <p:cNvSpPr txBox="1"/>
            <p:nvPr/>
          </p:nvSpPr>
          <p:spPr>
            <a:xfrm>
              <a:off x="941" y="1454"/>
              <a:ext cx="194" cy="135"/>
            </a:xfrm>
            <a:prstGeom prst="rect">
              <a:avLst/>
            </a:prstGeom>
            <a:noFill/>
            <a:ln w="19050">
              <a:noFill/>
            </a:ln>
          </p:spPr>
          <p:txBody>
            <a:bodyPr lIns="0" tIns="0" rIns="0" bIns="0"/>
            <a:lstStyle/>
            <a:p>
              <a:pPr algn="just" eaLnBrk="0" hangingPunct="0"/>
              <a:r>
                <a:rPr lang="en-US" altLang="zh-CN" i="1" dirty="0">
                  <a:latin typeface="Arial" panose="020B0604020202020204" pitchFamily="34" charset="0"/>
                  <a:ea typeface="黑体" panose="02010609060101010101" pitchFamily="49" charset="-122"/>
                </a:rPr>
                <a:t>R</a:t>
              </a:r>
            </a:p>
          </p:txBody>
        </p:sp>
        <p:sp>
          <p:nvSpPr>
            <p:cNvPr id="153865" name="Text Box 424"/>
            <p:cNvSpPr txBox="1"/>
            <p:nvPr/>
          </p:nvSpPr>
          <p:spPr>
            <a:xfrm>
              <a:off x="1464" y="931"/>
              <a:ext cx="155" cy="191"/>
            </a:xfrm>
            <a:prstGeom prst="rect">
              <a:avLst/>
            </a:prstGeom>
            <a:noFill/>
            <a:ln w="19050">
              <a:noFill/>
            </a:ln>
          </p:spPr>
          <p:txBody>
            <a:bodyPr lIns="0" tIns="0" rIns="0" bIns="0"/>
            <a:lstStyle/>
            <a:p>
              <a:pPr algn="just" eaLnBrk="0" hangingPunct="0"/>
              <a:r>
                <a:rPr lang="en-US" altLang="zh-CN" i="1" dirty="0">
                  <a:latin typeface="Arial" panose="020B0604020202020204" pitchFamily="34" charset="0"/>
                  <a:ea typeface="黑体" panose="02010609060101010101" pitchFamily="49" charset="-122"/>
                </a:rPr>
                <a:t>R</a:t>
              </a:r>
            </a:p>
          </p:txBody>
        </p:sp>
        <p:sp>
          <p:nvSpPr>
            <p:cNvPr id="153866" name="Line 425"/>
            <p:cNvSpPr/>
            <p:nvPr/>
          </p:nvSpPr>
          <p:spPr>
            <a:xfrm rot="2712546">
              <a:off x="826" y="1446"/>
              <a:ext cx="473" cy="0"/>
            </a:xfrm>
            <a:prstGeom prst="line">
              <a:avLst/>
            </a:prstGeom>
            <a:ln w="19050" cap="flat" cmpd="sng">
              <a:solidFill>
                <a:srgbClr val="000000"/>
              </a:solidFill>
              <a:prstDash val="solid"/>
              <a:headEnd type="none" w="med" len="med"/>
              <a:tailEnd type="none" w="med" len="med"/>
            </a:ln>
          </p:spPr>
        </p:sp>
        <p:sp>
          <p:nvSpPr>
            <p:cNvPr id="153867" name="Rectangle 428"/>
            <p:cNvSpPr/>
            <p:nvPr/>
          </p:nvSpPr>
          <p:spPr>
            <a:xfrm rot="8112546">
              <a:off x="1317" y="1399"/>
              <a:ext cx="188" cy="74"/>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68" name="Rectangle 431"/>
            <p:cNvSpPr/>
            <p:nvPr/>
          </p:nvSpPr>
          <p:spPr>
            <a:xfrm rot="8112546">
              <a:off x="952" y="1070"/>
              <a:ext cx="188" cy="74"/>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69" name="Rectangle 432"/>
            <p:cNvSpPr/>
            <p:nvPr/>
          </p:nvSpPr>
          <p:spPr>
            <a:xfrm rot="-8180343">
              <a:off x="982" y="1419"/>
              <a:ext cx="188" cy="74"/>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70" name="Rectangle 433"/>
            <p:cNvSpPr/>
            <p:nvPr/>
          </p:nvSpPr>
          <p:spPr>
            <a:xfrm rot="-8272692">
              <a:off x="1321" y="1060"/>
              <a:ext cx="188" cy="74"/>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71" name="Line 435"/>
            <p:cNvSpPr/>
            <p:nvPr/>
          </p:nvSpPr>
          <p:spPr>
            <a:xfrm flipV="1">
              <a:off x="1748" y="1215"/>
              <a:ext cx="0" cy="38"/>
            </a:xfrm>
            <a:prstGeom prst="line">
              <a:avLst/>
            </a:prstGeom>
            <a:ln w="19050" cap="flat" cmpd="sng">
              <a:solidFill>
                <a:schemeClr val="tx1"/>
              </a:solidFill>
              <a:prstDash val="solid"/>
              <a:headEnd type="none" w="med" len="med"/>
              <a:tailEnd type="none" w="med" len="med"/>
            </a:ln>
          </p:spPr>
        </p:sp>
        <p:sp>
          <p:nvSpPr>
            <p:cNvPr id="153872" name="Line 436"/>
            <p:cNvSpPr/>
            <p:nvPr/>
          </p:nvSpPr>
          <p:spPr>
            <a:xfrm>
              <a:off x="1596" y="1257"/>
              <a:ext cx="152" cy="0"/>
            </a:xfrm>
            <a:prstGeom prst="line">
              <a:avLst/>
            </a:prstGeom>
            <a:ln w="19050" cap="flat" cmpd="sng">
              <a:solidFill>
                <a:schemeClr val="tx1"/>
              </a:solidFill>
              <a:prstDash val="solid"/>
              <a:headEnd type="none" w="med" len="med"/>
              <a:tailEnd type="none" w="med" len="med"/>
            </a:ln>
          </p:spPr>
        </p:sp>
        <p:sp>
          <p:nvSpPr>
            <p:cNvPr id="153873" name="Line 437"/>
            <p:cNvSpPr/>
            <p:nvPr/>
          </p:nvSpPr>
          <p:spPr>
            <a:xfrm flipH="1" flipV="1">
              <a:off x="887" y="1269"/>
              <a:ext cx="45" cy="46"/>
            </a:xfrm>
            <a:prstGeom prst="line">
              <a:avLst/>
            </a:prstGeom>
            <a:ln w="19050" cap="flat" cmpd="sng">
              <a:solidFill>
                <a:schemeClr val="tx1"/>
              </a:solidFill>
              <a:prstDash val="solid"/>
              <a:headEnd type="none" w="med" len="med"/>
              <a:tailEnd type="none" w="med" len="med"/>
            </a:ln>
          </p:spPr>
        </p:sp>
        <p:sp>
          <p:nvSpPr>
            <p:cNvPr id="153874" name="Line 438"/>
            <p:cNvSpPr/>
            <p:nvPr/>
          </p:nvSpPr>
          <p:spPr>
            <a:xfrm flipV="1">
              <a:off x="887" y="1223"/>
              <a:ext cx="0" cy="46"/>
            </a:xfrm>
            <a:prstGeom prst="line">
              <a:avLst/>
            </a:prstGeom>
            <a:ln w="19050" cap="flat" cmpd="sng">
              <a:solidFill>
                <a:schemeClr val="tx1"/>
              </a:solidFill>
              <a:prstDash val="solid"/>
              <a:headEnd type="none" w="med" len="med"/>
              <a:tailEnd type="none" w="med" len="med"/>
            </a:ln>
          </p:spPr>
        </p:sp>
        <p:sp>
          <p:nvSpPr>
            <p:cNvPr id="153875" name="Line 439"/>
            <p:cNvSpPr/>
            <p:nvPr/>
          </p:nvSpPr>
          <p:spPr>
            <a:xfrm flipH="1" flipV="1">
              <a:off x="1233" y="1619"/>
              <a:ext cx="45" cy="0"/>
            </a:xfrm>
            <a:prstGeom prst="line">
              <a:avLst/>
            </a:prstGeom>
            <a:ln w="19050" cap="flat" cmpd="sng">
              <a:solidFill>
                <a:schemeClr val="tx1"/>
              </a:solidFill>
              <a:prstDash val="solid"/>
              <a:headEnd type="none" w="med" len="med"/>
              <a:tailEnd type="none" w="med" len="med"/>
            </a:ln>
          </p:spPr>
        </p:sp>
        <p:sp>
          <p:nvSpPr>
            <p:cNvPr id="153876" name="Line 440"/>
            <p:cNvSpPr/>
            <p:nvPr/>
          </p:nvSpPr>
          <p:spPr>
            <a:xfrm>
              <a:off x="924" y="2156"/>
              <a:ext cx="0" cy="136"/>
            </a:xfrm>
            <a:prstGeom prst="line">
              <a:avLst/>
            </a:prstGeom>
            <a:ln w="19050" cap="flat" cmpd="sng">
              <a:solidFill>
                <a:schemeClr val="tx1"/>
              </a:solidFill>
              <a:prstDash val="solid"/>
              <a:headEnd type="none" w="med" len="med"/>
              <a:tailEnd type="none" w="med" len="med"/>
            </a:ln>
          </p:spPr>
        </p:sp>
        <p:sp>
          <p:nvSpPr>
            <p:cNvPr id="153877" name="Line 441"/>
            <p:cNvSpPr/>
            <p:nvPr/>
          </p:nvSpPr>
          <p:spPr>
            <a:xfrm>
              <a:off x="924" y="2276"/>
              <a:ext cx="0" cy="45"/>
            </a:xfrm>
            <a:prstGeom prst="line">
              <a:avLst/>
            </a:prstGeom>
            <a:ln w="19050" cap="flat" cmpd="sng">
              <a:solidFill>
                <a:schemeClr val="tx1"/>
              </a:solidFill>
              <a:prstDash val="solid"/>
              <a:headEnd type="none" w="med" len="med"/>
              <a:tailEnd type="none" w="med" len="med"/>
            </a:ln>
          </p:spPr>
        </p:sp>
        <p:sp>
          <p:nvSpPr>
            <p:cNvPr id="153878" name="Line 445"/>
            <p:cNvSpPr/>
            <p:nvPr/>
          </p:nvSpPr>
          <p:spPr>
            <a:xfrm>
              <a:off x="1237" y="921"/>
              <a:ext cx="45" cy="0"/>
            </a:xfrm>
            <a:prstGeom prst="line">
              <a:avLst/>
            </a:prstGeom>
            <a:ln w="19050" cap="flat" cmpd="sng">
              <a:solidFill>
                <a:schemeClr val="tx1"/>
              </a:solidFill>
              <a:prstDash val="solid"/>
              <a:headEnd type="none" w="med" len="med"/>
              <a:tailEnd type="none" w="med" len="med"/>
            </a:ln>
          </p:spPr>
        </p:sp>
        <p:sp>
          <p:nvSpPr>
            <p:cNvPr id="153879" name="Rectangle 447"/>
            <p:cNvSpPr/>
            <p:nvPr/>
          </p:nvSpPr>
          <p:spPr>
            <a:xfrm>
              <a:off x="2701" y="1586"/>
              <a:ext cx="201" cy="6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80" name="Rectangle 448"/>
            <p:cNvSpPr/>
            <p:nvPr/>
          </p:nvSpPr>
          <p:spPr>
            <a:xfrm>
              <a:off x="2704" y="890"/>
              <a:ext cx="201" cy="65"/>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81" name="Rectangle 455"/>
            <p:cNvSpPr/>
            <p:nvPr/>
          </p:nvSpPr>
          <p:spPr>
            <a:xfrm rot="-5400000">
              <a:off x="818" y="2771"/>
              <a:ext cx="201" cy="6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82" name="Rectangle 456"/>
            <p:cNvSpPr/>
            <p:nvPr/>
          </p:nvSpPr>
          <p:spPr>
            <a:xfrm rot="-5400000">
              <a:off x="1839" y="2779"/>
              <a:ext cx="201" cy="6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83" name="Rectangle 457"/>
            <p:cNvSpPr/>
            <p:nvPr/>
          </p:nvSpPr>
          <p:spPr>
            <a:xfrm rot="-5400000">
              <a:off x="2080" y="2787"/>
              <a:ext cx="201" cy="6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84" name="Rectangle 458"/>
            <p:cNvSpPr/>
            <p:nvPr/>
          </p:nvSpPr>
          <p:spPr>
            <a:xfrm rot="-5400000">
              <a:off x="818" y="2045"/>
              <a:ext cx="201" cy="6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85" name="Rectangle 459"/>
            <p:cNvSpPr/>
            <p:nvPr/>
          </p:nvSpPr>
          <p:spPr>
            <a:xfrm rot="-5400000">
              <a:off x="2088" y="2032"/>
              <a:ext cx="201" cy="6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86" name="Text Box 460"/>
            <p:cNvSpPr txBox="1"/>
            <p:nvPr/>
          </p:nvSpPr>
          <p:spPr>
            <a:xfrm>
              <a:off x="4758" y="2941"/>
              <a:ext cx="624" cy="187"/>
            </a:xfrm>
            <a:prstGeom prst="rect">
              <a:avLst/>
            </a:prstGeom>
            <a:noFill/>
            <a:ln w="19050">
              <a:noFill/>
            </a:ln>
          </p:spPr>
          <p:txBody>
            <a:bodyPr lIns="0" tIns="0" rIns="0" bIns="0"/>
            <a:lstStyle/>
            <a:p>
              <a:pPr algn="just" eaLnBrk="0" hangingPunct="0"/>
              <a:r>
                <a:rPr lang="en-US" altLang="zh-CN" dirty="0">
                  <a:solidFill>
                    <a:srgbClr val="000099"/>
                  </a:solidFill>
                  <a:latin typeface="Arial" panose="020B0604020202020204" pitchFamily="34" charset="0"/>
                  <a:ea typeface="黑体" panose="02010609060101010101" pitchFamily="49" charset="-122"/>
                </a:rPr>
                <a:t>10.1</a:t>
              </a:r>
              <a:r>
                <a:rPr lang="en-US" altLang="zh-CN" dirty="0">
                  <a:solidFill>
                    <a:srgbClr val="000099"/>
                  </a:solidFill>
                  <a:latin typeface="黑体" panose="02010609060101010101" pitchFamily="49" charset="-122"/>
                  <a:ea typeface="黑体" panose="02010609060101010101" pitchFamily="49" charset="-122"/>
                </a:rPr>
                <a:t>Ω</a:t>
              </a:r>
              <a:endParaRPr lang="en-US" altLang="zh-CN" dirty="0">
                <a:solidFill>
                  <a:srgbClr val="000099"/>
                </a:solidFill>
                <a:latin typeface="Arial" panose="020B0604020202020204" pitchFamily="34" charset="0"/>
                <a:ea typeface="黑体" panose="02010609060101010101" pitchFamily="49" charset="-122"/>
              </a:endParaRPr>
            </a:p>
          </p:txBody>
        </p:sp>
        <p:sp>
          <p:nvSpPr>
            <p:cNvPr id="153887" name="Line 462"/>
            <p:cNvSpPr/>
            <p:nvPr/>
          </p:nvSpPr>
          <p:spPr>
            <a:xfrm>
              <a:off x="2565" y="2749"/>
              <a:ext cx="0" cy="182"/>
            </a:xfrm>
            <a:prstGeom prst="line">
              <a:avLst/>
            </a:prstGeom>
            <a:ln w="19050" cap="flat" cmpd="sng">
              <a:solidFill>
                <a:srgbClr val="CC0066"/>
              </a:solidFill>
              <a:prstDash val="solid"/>
              <a:headEnd type="none" w="med" len="med"/>
              <a:tailEnd type="none" w="med" len="med"/>
            </a:ln>
          </p:spPr>
        </p:sp>
        <p:sp>
          <p:nvSpPr>
            <p:cNvPr id="153888" name="Line 463"/>
            <p:cNvSpPr/>
            <p:nvPr/>
          </p:nvSpPr>
          <p:spPr>
            <a:xfrm>
              <a:off x="1295" y="2736"/>
              <a:ext cx="0" cy="182"/>
            </a:xfrm>
            <a:prstGeom prst="line">
              <a:avLst/>
            </a:prstGeom>
            <a:ln w="19050" cap="flat" cmpd="sng">
              <a:solidFill>
                <a:srgbClr val="CC0066"/>
              </a:solidFill>
              <a:prstDash val="solid"/>
              <a:headEnd type="none" w="med" len="med"/>
              <a:tailEnd type="none" w="med" len="med"/>
            </a:ln>
          </p:spPr>
        </p:sp>
        <p:sp>
          <p:nvSpPr>
            <p:cNvPr id="153889" name="Line 464"/>
            <p:cNvSpPr/>
            <p:nvPr/>
          </p:nvSpPr>
          <p:spPr>
            <a:xfrm>
              <a:off x="2573" y="2824"/>
              <a:ext cx="61" cy="0"/>
            </a:xfrm>
            <a:prstGeom prst="line">
              <a:avLst/>
            </a:prstGeom>
            <a:ln w="19050" cap="flat" cmpd="sng">
              <a:solidFill>
                <a:srgbClr val="CC0066"/>
              </a:solidFill>
              <a:prstDash val="solid"/>
              <a:headEnd type="none" w="med" len="med"/>
              <a:tailEnd type="none" w="med" len="med"/>
            </a:ln>
          </p:spPr>
        </p:sp>
        <p:sp>
          <p:nvSpPr>
            <p:cNvPr id="153890" name="Line 465"/>
            <p:cNvSpPr/>
            <p:nvPr/>
          </p:nvSpPr>
          <p:spPr>
            <a:xfrm rot="-5400000" flipH="1">
              <a:off x="1579" y="2828"/>
              <a:ext cx="174" cy="0"/>
            </a:xfrm>
            <a:prstGeom prst="line">
              <a:avLst/>
            </a:prstGeom>
            <a:ln w="19050" cap="flat" cmpd="sng">
              <a:solidFill>
                <a:srgbClr val="CC0066"/>
              </a:solidFill>
              <a:prstDash val="solid"/>
              <a:headEnd type="none" w="med" len="med"/>
              <a:tailEnd type="none" w="med" len="med"/>
            </a:ln>
          </p:spPr>
        </p:sp>
        <p:sp>
          <p:nvSpPr>
            <p:cNvPr id="153891" name="Line 466"/>
            <p:cNvSpPr/>
            <p:nvPr/>
          </p:nvSpPr>
          <p:spPr>
            <a:xfrm flipH="1">
              <a:off x="2338" y="1071"/>
              <a:ext cx="370" cy="0"/>
            </a:xfrm>
            <a:prstGeom prst="line">
              <a:avLst/>
            </a:prstGeom>
            <a:ln w="19050" cap="flat" cmpd="sng">
              <a:solidFill>
                <a:srgbClr val="CC0066"/>
              </a:solidFill>
              <a:prstDash val="solid"/>
              <a:headEnd type="none" w="med" len="med"/>
              <a:tailEnd type="stealth" w="med" len="lg"/>
            </a:ln>
          </p:spPr>
        </p:sp>
        <p:sp>
          <p:nvSpPr>
            <p:cNvPr id="153892" name="Line 467"/>
            <p:cNvSpPr/>
            <p:nvPr/>
          </p:nvSpPr>
          <p:spPr>
            <a:xfrm>
              <a:off x="3216" y="2560"/>
              <a:ext cx="0" cy="284"/>
            </a:xfrm>
            <a:prstGeom prst="line">
              <a:avLst/>
            </a:prstGeom>
            <a:ln w="19050" cap="flat" cmpd="sng">
              <a:solidFill>
                <a:schemeClr val="tx1"/>
              </a:solidFill>
              <a:prstDash val="solid"/>
              <a:headEnd type="none" w="med" len="med"/>
              <a:tailEnd type="none" w="med" len="med"/>
            </a:ln>
          </p:spPr>
        </p:sp>
        <p:sp>
          <p:nvSpPr>
            <p:cNvPr id="153893" name="Rectangle 461"/>
            <p:cNvSpPr/>
            <p:nvPr/>
          </p:nvSpPr>
          <p:spPr>
            <a:xfrm rot="-5400000">
              <a:off x="3118" y="2774"/>
              <a:ext cx="201" cy="65"/>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94" name="Rectangle 496"/>
            <p:cNvSpPr/>
            <p:nvPr/>
          </p:nvSpPr>
          <p:spPr>
            <a:xfrm rot="-5400000">
              <a:off x="4613" y="2528"/>
              <a:ext cx="157" cy="61"/>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95" name="Rectangle 497"/>
            <p:cNvSpPr/>
            <p:nvPr/>
          </p:nvSpPr>
          <p:spPr>
            <a:xfrm rot="-5400000">
              <a:off x="4613" y="2760"/>
              <a:ext cx="157" cy="61"/>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96" name="Rectangle 498"/>
            <p:cNvSpPr/>
            <p:nvPr/>
          </p:nvSpPr>
          <p:spPr>
            <a:xfrm rot="-5400000">
              <a:off x="4613" y="3003"/>
              <a:ext cx="157" cy="61"/>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Text Box 35"/>
          <p:cNvSpPr txBox="1"/>
          <p:nvPr/>
        </p:nvSpPr>
        <p:spPr>
          <a:xfrm>
            <a:off x="704850" y="0"/>
            <a:ext cx="6154738" cy="1962150"/>
          </a:xfrm>
          <a:prstGeom prst="rect">
            <a:avLst/>
          </a:prstGeom>
          <a:noFill/>
          <a:ln w="9525">
            <a:noFill/>
          </a:ln>
        </p:spPr>
        <p:txBody>
          <a:bodyPr wrap="none"/>
          <a:lstStyle/>
          <a:p>
            <a:r>
              <a:rPr lang="en-US" altLang="zh-CN" sz="3600" b="1" dirty="0">
                <a:solidFill>
                  <a:schemeClr val="hlink"/>
                </a:solidFill>
                <a:latin typeface="Arial" panose="020B0604020202020204" pitchFamily="34" charset="0"/>
                <a:ea typeface="黑体" panose="02010609060101010101" pitchFamily="49" charset="-122"/>
              </a:rPr>
              <a:t>                </a:t>
            </a:r>
            <a:endParaRPr lang="zh-CN" altLang="en-US" sz="3600" b="1" dirty="0">
              <a:solidFill>
                <a:schemeClr val="hlink"/>
              </a:solidFill>
              <a:latin typeface="Arial" panose="020B0604020202020204" pitchFamily="34" charset="0"/>
              <a:ea typeface="黑体" panose="02010609060101010101" pitchFamily="49" charset="-122"/>
            </a:endParaRPr>
          </a:p>
          <a:p>
            <a:pPr>
              <a:spcBef>
                <a:spcPct val="50000"/>
              </a:spcBef>
            </a:pPr>
            <a:r>
              <a:rPr lang="en-US" altLang="zh-CN" sz="2000" b="1" dirty="0">
                <a:solidFill>
                  <a:schemeClr val="hlink"/>
                </a:solidFill>
                <a:latin typeface="黑体" panose="02010609060101010101" pitchFamily="49" charset="-122"/>
                <a:ea typeface="黑体" panose="02010609060101010101" pitchFamily="49" charset="-122"/>
              </a:rPr>
              <a:t>                             </a:t>
            </a:r>
            <a:endParaRPr lang="zh-CN" altLang="en-US" sz="2000" b="1" dirty="0">
              <a:latin typeface="黑体" panose="02010609060101010101" pitchFamily="49" charset="-122"/>
              <a:ea typeface="黑体" panose="02010609060101010101" pitchFamily="49" charset="-122"/>
            </a:endParaRPr>
          </a:p>
        </p:txBody>
      </p:sp>
      <p:sp>
        <p:nvSpPr>
          <p:cNvPr id="6147" name="矩形 28"/>
          <p:cNvSpPr/>
          <p:nvPr/>
        </p:nvSpPr>
        <p:spPr>
          <a:xfrm>
            <a:off x="381000" y="3403600"/>
            <a:ext cx="8572500" cy="830263"/>
          </a:xfrm>
          <a:prstGeom prst="rect">
            <a:avLst/>
          </a:prstGeom>
          <a:noFill/>
          <a:ln w="9525">
            <a:noFill/>
          </a:ln>
        </p:spPr>
        <p:txBody>
          <a:bodyPr>
            <a:spAutoFit/>
          </a:bodyPr>
          <a:lstStyle/>
          <a:p>
            <a:r>
              <a:rPr lang="zh-CN" altLang="en-US" sz="2400" b="1" dirty="0">
                <a:solidFill>
                  <a:srgbClr val="000099"/>
                </a:solidFill>
                <a:latin typeface="Arial" panose="020B0604020202020204" pitchFamily="34" charset="0"/>
                <a:ea typeface="黑体" panose="02010609060101010101" pitchFamily="49" charset="-122"/>
              </a:rPr>
              <a:t>热噪声</a:t>
            </a:r>
            <a:r>
              <a:rPr lang="en-US" altLang="zh-CN" sz="2400" b="1" dirty="0">
                <a:solidFill>
                  <a:srgbClr val="000099"/>
                </a:solidFill>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导体中电荷载流子的热激振动引起，白噪声。</a:t>
            </a:r>
          </a:p>
          <a:p>
            <a:r>
              <a:rPr lang="zh-CN" altLang="en-US" sz="2400" b="1" dirty="0">
                <a:solidFill>
                  <a:srgbClr val="CC0000"/>
                </a:solidFill>
                <a:latin typeface="黑体" panose="02010609060101010101" pitchFamily="49" charset="-122"/>
                <a:ea typeface="黑体" panose="02010609060101010101" pitchFamily="49" charset="-122"/>
              </a:rPr>
              <a:t>                 与</a:t>
            </a:r>
            <a:r>
              <a:rPr lang="en-US" altLang="zh-CN" sz="2400" b="1" dirty="0">
                <a:solidFill>
                  <a:srgbClr val="CC0000"/>
                </a:solidFill>
                <a:latin typeface="黑体" panose="02010609060101010101" pitchFamily="49" charset="-122"/>
                <a:ea typeface="黑体" panose="02010609060101010101" pitchFamily="49" charset="-122"/>
              </a:rPr>
              <a:t>R</a:t>
            </a:r>
            <a:r>
              <a:rPr lang="zh-CN" altLang="en-US" sz="2400" b="1" dirty="0">
                <a:solidFill>
                  <a:srgbClr val="CC0000"/>
                </a:solidFill>
                <a:latin typeface="黑体" panose="02010609060101010101" pitchFamily="49" charset="-122"/>
                <a:ea typeface="黑体" panose="02010609060101010101" pitchFamily="49" charset="-122"/>
              </a:rPr>
              <a:t>成正比！</a:t>
            </a:r>
          </a:p>
        </p:txBody>
      </p:sp>
      <p:sp>
        <p:nvSpPr>
          <p:cNvPr id="154628" name="矩形 29"/>
          <p:cNvSpPr/>
          <p:nvPr/>
        </p:nvSpPr>
        <p:spPr>
          <a:xfrm>
            <a:off x="712788" y="1314450"/>
            <a:ext cx="3884612" cy="584200"/>
          </a:xfrm>
          <a:prstGeom prst="rect">
            <a:avLst/>
          </a:prstGeom>
          <a:noFill/>
          <a:ln w="9525">
            <a:noFill/>
          </a:ln>
        </p:spPr>
        <p:txBody>
          <a:bodyPr wrap="none">
            <a:spAutoFit/>
          </a:bodyPr>
          <a:lstStyle/>
          <a:p>
            <a:pPr>
              <a:spcBef>
                <a:spcPct val="100000"/>
              </a:spcBef>
            </a:pPr>
            <a:r>
              <a:rPr lang="en-US" altLang="zh-CN" sz="3200" b="1" dirty="0">
                <a:solidFill>
                  <a:schemeClr val="hlink"/>
                </a:solidFill>
                <a:latin typeface="黑体" panose="02010609060101010101" pitchFamily="49" charset="-122"/>
                <a:ea typeface="黑体" panose="02010609060101010101" pitchFamily="49" charset="-122"/>
              </a:rPr>
              <a:t>2.4 </a:t>
            </a:r>
            <a:r>
              <a:rPr lang="zh-CN" altLang="en-US" sz="3200" b="1" dirty="0">
                <a:solidFill>
                  <a:schemeClr val="hlink"/>
                </a:solidFill>
                <a:latin typeface="黑体" panose="02010609060101010101" pitchFamily="49" charset="-122"/>
                <a:ea typeface="黑体" panose="02010609060101010101" pitchFamily="49" charset="-122"/>
              </a:rPr>
              <a:t>噪声的基础知识</a:t>
            </a:r>
          </a:p>
        </p:txBody>
      </p:sp>
      <p:sp>
        <p:nvSpPr>
          <p:cNvPr id="154629" name="Text Box 14"/>
          <p:cNvSpPr txBox="1"/>
          <p:nvPr/>
        </p:nvSpPr>
        <p:spPr>
          <a:xfrm>
            <a:off x="1828800" y="317500"/>
            <a:ext cx="4606925" cy="703263"/>
          </a:xfrm>
          <a:prstGeom prst="rect">
            <a:avLst/>
          </a:prstGeom>
          <a:noFill/>
          <a:ln w="9525">
            <a:noFill/>
          </a:ln>
        </p:spPr>
        <p:txBody>
          <a:bodyPr wrap="none"/>
          <a:lstStyle/>
          <a:p>
            <a:pPr algn="ctr"/>
            <a:r>
              <a:rPr lang="zh-CN" altLang="en-US" sz="4000" b="1" dirty="0">
                <a:solidFill>
                  <a:srgbClr val="CC0000"/>
                </a:solidFill>
                <a:latin typeface="Arial" panose="020B0604020202020204" pitchFamily="34" charset="0"/>
                <a:ea typeface="黑体" panose="02010609060101010101" pitchFamily="49" charset="-122"/>
              </a:rPr>
              <a:t>第</a:t>
            </a:r>
            <a:r>
              <a:rPr lang="en-US" altLang="zh-CN" sz="4000" b="1" dirty="0">
                <a:solidFill>
                  <a:srgbClr val="CC0000"/>
                </a:solidFill>
                <a:latin typeface="Arial" panose="020B0604020202020204" pitchFamily="34" charset="0"/>
                <a:ea typeface="黑体" panose="02010609060101010101" pitchFamily="49" charset="-122"/>
              </a:rPr>
              <a:t>2</a:t>
            </a:r>
            <a:r>
              <a:rPr lang="zh-CN" altLang="en-US" sz="4000" b="1" dirty="0">
                <a:solidFill>
                  <a:srgbClr val="CC0000"/>
                </a:solidFill>
                <a:latin typeface="Arial" panose="020B0604020202020204" pitchFamily="34" charset="0"/>
                <a:ea typeface="黑体" panose="02010609060101010101" pitchFamily="49" charset="-122"/>
              </a:rPr>
              <a:t>章  信号放大电路  </a:t>
            </a:r>
          </a:p>
        </p:txBody>
      </p:sp>
      <p:sp>
        <p:nvSpPr>
          <p:cNvPr id="6150" name="矩形 28"/>
          <p:cNvSpPr/>
          <p:nvPr/>
        </p:nvSpPr>
        <p:spPr>
          <a:xfrm>
            <a:off x="406400" y="4267200"/>
            <a:ext cx="8166100" cy="830263"/>
          </a:xfrm>
          <a:prstGeom prst="rect">
            <a:avLst/>
          </a:prstGeom>
          <a:noFill/>
          <a:ln w="9525">
            <a:noFill/>
          </a:ln>
        </p:spPr>
        <p:txBody>
          <a:bodyPr>
            <a:spAutoFit/>
          </a:bodyPr>
          <a:lstStyle/>
          <a:p>
            <a:r>
              <a:rPr lang="zh-CN" altLang="en-US" sz="2400" b="1" dirty="0">
                <a:solidFill>
                  <a:srgbClr val="000099"/>
                </a:solidFill>
                <a:latin typeface="Arial" panose="020B0604020202020204" pitchFamily="34" charset="0"/>
                <a:ea typeface="黑体" panose="02010609060101010101" pitchFamily="49" charset="-122"/>
              </a:rPr>
              <a:t>低频噪声</a:t>
            </a:r>
            <a:r>
              <a:rPr lang="en-US" altLang="zh-CN" sz="2400" b="1" dirty="0">
                <a:solidFill>
                  <a:srgbClr val="000099"/>
                </a:solidFill>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与晶体管表面状态及</a:t>
            </a:r>
            <a:r>
              <a:rPr lang="en-US" altLang="zh-CN" sz="2400" b="1" dirty="0">
                <a:latin typeface="Arial" panose="020B0604020202020204" pitchFamily="34" charset="0"/>
                <a:ea typeface="黑体" panose="02010609060101010101" pitchFamily="49" charset="-122"/>
              </a:rPr>
              <a:t>PN</a:t>
            </a:r>
            <a:r>
              <a:rPr lang="zh-CN" altLang="en-US" sz="2400" b="1" dirty="0">
                <a:latin typeface="Arial" panose="020B0604020202020204" pitchFamily="34" charset="0"/>
                <a:ea typeface="黑体" panose="02010609060101010101" pitchFamily="49" charset="-122"/>
              </a:rPr>
              <a:t>结的漏电流有关的噪声。</a:t>
            </a:r>
          </a:p>
          <a:p>
            <a:r>
              <a:rPr lang="zh-CN" altLang="en-US" sz="2400" b="1" dirty="0">
                <a:latin typeface="Arial" panose="020B0604020202020204" pitchFamily="34" charset="0"/>
                <a:ea typeface="黑体" panose="02010609060101010101" pitchFamily="49" charset="-122"/>
              </a:rPr>
              <a:t>                    </a:t>
            </a:r>
            <a:r>
              <a:rPr lang="en-US" altLang="zh-CN" sz="2400" b="1" dirty="0">
                <a:solidFill>
                  <a:srgbClr val="CC0000"/>
                </a:solidFill>
                <a:latin typeface="黑体" panose="02010609060101010101" pitchFamily="49" charset="-122"/>
                <a:ea typeface="黑体" panose="02010609060101010101" pitchFamily="49" charset="-122"/>
              </a:rPr>
              <a:t>f&lt;1kHz</a:t>
            </a:r>
            <a:endParaRPr lang="zh-CN" altLang="en-US" sz="2400" b="1" dirty="0">
              <a:solidFill>
                <a:srgbClr val="CC0000"/>
              </a:solidFill>
              <a:latin typeface="黑体" panose="02010609060101010101" pitchFamily="49" charset="-122"/>
              <a:ea typeface="黑体" panose="02010609060101010101" pitchFamily="49" charset="-122"/>
            </a:endParaRPr>
          </a:p>
        </p:txBody>
      </p:sp>
      <p:sp>
        <p:nvSpPr>
          <p:cNvPr id="6151" name="矩形 28"/>
          <p:cNvSpPr/>
          <p:nvPr/>
        </p:nvSpPr>
        <p:spPr>
          <a:xfrm>
            <a:off x="444500" y="4965700"/>
            <a:ext cx="8229600" cy="461963"/>
          </a:xfrm>
          <a:prstGeom prst="rect">
            <a:avLst/>
          </a:prstGeom>
          <a:noFill/>
          <a:ln w="9525">
            <a:noFill/>
          </a:ln>
        </p:spPr>
        <p:txBody>
          <a:bodyPr>
            <a:spAutoFit/>
          </a:bodyPr>
          <a:lstStyle/>
          <a:p>
            <a:r>
              <a:rPr lang="zh-CN" altLang="en-US" sz="2400" b="1" dirty="0">
                <a:solidFill>
                  <a:srgbClr val="000099"/>
                </a:solidFill>
                <a:latin typeface="Arial" panose="020B0604020202020204" pitchFamily="34" charset="0"/>
                <a:ea typeface="黑体" panose="02010609060101010101" pitchFamily="49" charset="-122"/>
              </a:rPr>
              <a:t>散弹噪声</a:t>
            </a:r>
            <a:r>
              <a:rPr lang="en-US" altLang="zh-CN" sz="2400" b="1" dirty="0">
                <a:solidFill>
                  <a:srgbClr val="000099"/>
                </a:solidFill>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由半导体器件中电子发射的不均匀性引起的噪声。</a:t>
            </a:r>
          </a:p>
        </p:txBody>
      </p:sp>
      <p:sp>
        <p:nvSpPr>
          <p:cNvPr id="6152" name="矩形 28"/>
          <p:cNvSpPr/>
          <p:nvPr/>
        </p:nvSpPr>
        <p:spPr>
          <a:xfrm>
            <a:off x="279400" y="1841500"/>
            <a:ext cx="8572500" cy="1384300"/>
          </a:xfrm>
          <a:prstGeom prst="rect">
            <a:avLst/>
          </a:prstGeom>
          <a:noFill/>
          <a:ln w="9525">
            <a:noFill/>
          </a:ln>
        </p:spPr>
        <p:txBody>
          <a:bodyPr>
            <a:spAutoFit/>
          </a:bodyPr>
          <a:lstStyle/>
          <a:p>
            <a:r>
              <a:rPr lang="zh-CN" altLang="en-US" sz="2800" b="1" dirty="0">
                <a:solidFill>
                  <a:schemeClr val="hlink"/>
                </a:solidFill>
                <a:latin typeface="黑体" panose="02010609060101010101" pitchFamily="49" charset="-122"/>
                <a:ea typeface="黑体" panose="02010609060101010101" pitchFamily="49" charset="-122"/>
              </a:rPr>
              <a:t>噪声</a:t>
            </a:r>
            <a:r>
              <a:rPr lang="en-US" altLang="zh-CN" sz="2800" b="1" dirty="0">
                <a:solidFill>
                  <a:schemeClr val="hlink"/>
                </a:solidFill>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就是干扰有用信号的扰动。干扰和噪声没有本质区别，通常将</a:t>
            </a:r>
            <a:r>
              <a:rPr lang="zh-CN" altLang="en-US" sz="2800" b="1" dirty="0">
                <a:solidFill>
                  <a:srgbClr val="000099"/>
                </a:solidFill>
                <a:latin typeface="黑体" panose="02010609060101010101" pitchFamily="49" charset="-122"/>
                <a:ea typeface="黑体" panose="02010609060101010101" pitchFamily="49" charset="-122"/>
              </a:rPr>
              <a:t>外部来的称为干扰</a:t>
            </a:r>
            <a:r>
              <a:rPr lang="zh-CN" altLang="en-US" sz="2800" b="1" dirty="0">
                <a:latin typeface="黑体" panose="02010609060101010101" pitchFamily="49" charset="-122"/>
                <a:ea typeface="黑体" panose="02010609060101010101" pitchFamily="49" charset="-122"/>
              </a:rPr>
              <a:t>，</a:t>
            </a:r>
            <a:r>
              <a:rPr lang="zh-CN" altLang="en-US" sz="2800" b="1" dirty="0">
                <a:solidFill>
                  <a:srgbClr val="000099"/>
                </a:solidFill>
                <a:latin typeface="黑体" panose="02010609060101010101" pitchFamily="49" charset="-122"/>
                <a:ea typeface="黑体" panose="02010609060101010101" pitchFamily="49" charset="-122"/>
              </a:rPr>
              <a:t>内部产生的称为噪声</a:t>
            </a:r>
            <a:r>
              <a:rPr lang="zh-CN" altLang="en-US" sz="2800" b="1" dirty="0">
                <a:latin typeface="黑体" panose="02010609060101010101" pitchFamily="49" charset="-122"/>
                <a:ea typeface="黑体" panose="02010609060101010101" pitchFamily="49" charset="-122"/>
              </a:rPr>
              <a:t>。</a:t>
            </a:r>
            <a:r>
              <a:rPr lang="zh-CN" altLang="en-US" sz="2800" b="1" dirty="0">
                <a:solidFill>
                  <a:srgbClr val="CC0000"/>
                </a:solidFill>
                <a:latin typeface="黑体" panose="02010609060101010101" pitchFamily="49" charset="-122"/>
                <a:ea typeface="黑体" panose="02010609060101010101" pitchFamily="49" charset="-122"/>
              </a:rPr>
              <a:t>噪声频率不可测为白噪声，频率可测为色噪声。</a:t>
            </a:r>
          </a:p>
        </p:txBody>
      </p:sp>
    </p:spTree>
  </p:cSld>
  <p:clrMapOvr>
    <a:masterClrMapping/>
  </p:clrMapOvr>
  <p:transition advTm="237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152"/>
                                        </p:tgtEl>
                                        <p:attrNameLst>
                                          <p:attrName>style.visibility</p:attrName>
                                        </p:attrNameLst>
                                      </p:cBhvr>
                                      <p:to>
                                        <p:strVal val="visible"/>
                                      </p:to>
                                    </p:set>
                                    <p:animEffect transition="in" filter="randombar(horizontal)">
                                      <p:cBhvr>
                                        <p:cTn id="7" dur="500"/>
                                        <p:tgtEl>
                                          <p:spTgt spid="61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 calcmode="lin" valueType="num">
                                      <p:cBhvr additive="base">
                                        <p:cTn id="12" dur="500" fill="hold"/>
                                        <p:tgtEl>
                                          <p:spTgt spid="6147"/>
                                        </p:tgtEl>
                                        <p:attrNameLst>
                                          <p:attrName>ppt_x</p:attrName>
                                        </p:attrNameLst>
                                      </p:cBhvr>
                                      <p:tavLst>
                                        <p:tav tm="0">
                                          <p:val>
                                            <p:strVal val="0-#ppt_w/2"/>
                                          </p:val>
                                        </p:tav>
                                        <p:tav tm="100000">
                                          <p:val>
                                            <p:strVal val="#ppt_x"/>
                                          </p:val>
                                        </p:tav>
                                      </p:tavLst>
                                    </p:anim>
                                    <p:anim calcmode="lin" valueType="num">
                                      <p:cBhvr additive="base">
                                        <p:cTn id="13"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6150"/>
                                        </p:tgtEl>
                                        <p:attrNameLst>
                                          <p:attrName>style.visibility</p:attrName>
                                        </p:attrNameLst>
                                      </p:cBhvr>
                                      <p:to>
                                        <p:strVal val="visible"/>
                                      </p:to>
                                    </p:set>
                                    <p:anim calcmode="lin" valueType="num">
                                      <p:cBhvr additive="base">
                                        <p:cTn id="18" dur="500" fill="hold"/>
                                        <p:tgtEl>
                                          <p:spTgt spid="6150"/>
                                        </p:tgtEl>
                                        <p:attrNameLst>
                                          <p:attrName>ppt_x</p:attrName>
                                        </p:attrNameLst>
                                      </p:cBhvr>
                                      <p:tavLst>
                                        <p:tav tm="0">
                                          <p:val>
                                            <p:strVal val="1+#ppt_w/2"/>
                                          </p:val>
                                        </p:tav>
                                        <p:tav tm="100000">
                                          <p:val>
                                            <p:strVal val="#ppt_x"/>
                                          </p:val>
                                        </p:tav>
                                      </p:tavLst>
                                    </p:anim>
                                    <p:anim calcmode="lin" valueType="num">
                                      <p:cBhvr additive="base">
                                        <p:cTn id="19" dur="500" fill="hold"/>
                                        <p:tgtEl>
                                          <p:spTgt spid="615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151"/>
                                        </p:tgtEl>
                                        <p:attrNameLst>
                                          <p:attrName>style.visibility</p:attrName>
                                        </p:attrNameLst>
                                      </p:cBhvr>
                                      <p:to>
                                        <p:strVal val="visible"/>
                                      </p:to>
                                    </p:set>
                                    <p:anim calcmode="lin" valueType="num">
                                      <p:cBhvr additive="base">
                                        <p:cTn id="24" dur="500" fill="hold"/>
                                        <p:tgtEl>
                                          <p:spTgt spid="6151"/>
                                        </p:tgtEl>
                                        <p:attrNameLst>
                                          <p:attrName>ppt_x</p:attrName>
                                        </p:attrNameLst>
                                      </p:cBhvr>
                                      <p:tavLst>
                                        <p:tav tm="0">
                                          <p:val>
                                            <p:strVal val="#ppt_x"/>
                                          </p:val>
                                        </p:tav>
                                        <p:tav tm="100000">
                                          <p:val>
                                            <p:strVal val="#ppt_x"/>
                                          </p:val>
                                        </p:tav>
                                      </p:tavLst>
                                    </p:anim>
                                    <p:anim calcmode="lin" valueType="num">
                                      <p:cBhvr additive="base">
                                        <p:cTn id="25" dur="500" fill="hold"/>
                                        <p:tgtEl>
                                          <p:spTgt spid="61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50" grpId="0"/>
      <p:bldP spid="6151" grpId="0"/>
      <p:bldP spid="6152" grpId="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33EA30EE-08CC-4584-B36F-5BA9A268749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3492" name="Text Box 2"/>
          <p:cNvSpPr txBox="1"/>
          <p:nvPr/>
        </p:nvSpPr>
        <p:spPr>
          <a:xfrm>
            <a:off x="400050" y="152400"/>
            <a:ext cx="8008938" cy="1276350"/>
          </a:xfrm>
          <a:prstGeom prst="rect">
            <a:avLst/>
          </a:prstGeom>
          <a:noFill/>
          <a:ln w="9525">
            <a:noFill/>
          </a:ln>
        </p:spPr>
        <p:txBody>
          <a:bodyPr wrap="none"/>
          <a:lstStyle/>
          <a:p>
            <a:r>
              <a:rPr lang="en-US" altLang="zh-CN" sz="3600" dirty="0">
                <a:solidFill>
                  <a:schemeClr val="hlink"/>
                </a:solidFill>
                <a:latin typeface="Times New Roman" panose="02020603050405020304" pitchFamily="18" charset="0"/>
                <a:ea typeface="黑体" panose="02010609060101010101" pitchFamily="49" charset="-122"/>
              </a:rPr>
              <a:t>                     </a:t>
            </a:r>
            <a:r>
              <a:rPr lang="en-US" altLang="zh-CN" sz="3600" dirty="0">
                <a:latin typeface="黑体" panose="02010609060101010101" pitchFamily="49" charset="-122"/>
                <a:ea typeface="黑体" panose="02010609060101010101" pitchFamily="49" charset="-122"/>
              </a:rPr>
              <a:t>2. </a:t>
            </a:r>
            <a:r>
              <a:rPr lang="zh-CN" altLang="en-US" sz="3600" dirty="0">
                <a:latin typeface="黑体" panose="02010609060101010101" pitchFamily="49" charset="-122"/>
                <a:ea typeface="黑体" panose="02010609060101010101" pitchFamily="49" charset="-122"/>
              </a:rPr>
              <a:t>信号放大电路</a:t>
            </a:r>
          </a:p>
          <a:p>
            <a:endParaRPr lang="en-US" altLang="zh-CN" sz="2800" dirty="0">
              <a:latin typeface="黑体" panose="02010609060101010101" pitchFamily="49" charset="-122"/>
              <a:ea typeface="黑体" panose="02010609060101010101" pitchFamily="49" charset="-122"/>
            </a:endParaRPr>
          </a:p>
        </p:txBody>
      </p:sp>
      <p:sp>
        <p:nvSpPr>
          <p:cNvPr id="141315" name="Rectangle 3"/>
          <p:cNvSpPr/>
          <p:nvPr/>
        </p:nvSpPr>
        <p:spPr>
          <a:xfrm>
            <a:off x="495300" y="3429000"/>
            <a:ext cx="8648700" cy="1689100"/>
          </a:xfrm>
          <a:prstGeom prst="rect">
            <a:avLst/>
          </a:prstGeom>
          <a:noFill/>
          <a:ln w="9525">
            <a:noFill/>
          </a:ln>
        </p:spPr>
        <p:txBody>
          <a:bodyPr/>
          <a:lstStyle/>
          <a:p>
            <a:pPr>
              <a:lnSpc>
                <a:spcPct val="120000"/>
              </a:lnSpc>
            </a:pPr>
            <a:r>
              <a:rPr lang="zh-CN" altLang="en-US" sz="2000" b="1" dirty="0">
                <a:latin typeface="黑体" panose="02010609060101010101" pitchFamily="49" charset="-122"/>
                <a:ea typeface="黑体" panose="02010609060101010101" pitchFamily="49" charset="-122"/>
              </a:rPr>
              <a:t>式中  </a:t>
            </a:r>
            <a:r>
              <a:rPr lang="en-US" altLang="zh-CN" sz="2000" b="1" i="1" dirty="0">
                <a:latin typeface="黑体" panose="02010609060101010101" pitchFamily="49" charset="-122"/>
                <a:ea typeface="黑体" panose="02010609060101010101" pitchFamily="49" charset="-122"/>
              </a:rPr>
              <a:t>k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玻耳兹曼常数，</a:t>
            </a:r>
            <a:r>
              <a:rPr lang="en-US" altLang="zh-CN" sz="2000" b="1" i="1" dirty="0">
                <a:latin typeface="黑体" panose="02010609060101010101" pitchFamily="49" charset="-122"/>
                <a:ea typeface="黑体" panose="02010609060101010101" pitchFamily="49" charset="-122"/>
              </a:rPr>
              <a:t>k </a:t>
            </a:r>
            <a:r>
              <a:rPr lang="en-US" altLang="zh-CN" sz="2000" b="1" dirty="0">
                <a:latin typeface="黑体" panose="02010609060101010101" pitchFamily="49" charset="-122"/>
                <a:ea typeface="黑体" panose="02010609060101010101" pitchFamily="49" charset="-122"/>
              </a:rPr>
              <a:t>=1.38×10</a:t>
            </a:r>
            <a:r>
              <a:rPr lang="en-US" altLang="zh-CN" sz="2000" b="1" baseline="30000" dirty="0">
                <a:latin typeface="黑体" panose="02010609060101010101" pitchFamily="49" charset="-122"/>
                <a:ea typeface="黑体" panose="02010609060101010101" pitchFamily="49" charset="-122"/>
              </a:rPr>
              <a:t>-23</a:t>
            </a:r>
            <a:r>
              <a:rPr lang="en-US" altLang="zh-CN" sz="2000" b="1" dirty="0">
                <a:latin typeface="黑体" panose="02010609060101010101" pitchFamily="49" charset="-122"/>
                <a:ea typeface="黑体" panose="02010609060101010101" pitchFamily="49" charset="-122"/>
              </a:rPr>
              <a:t>J/K</a:t>
            </a:r>
            <a:r>
              <a:rPr lang="zh-CN" altLang="en-US" sz="2000" b="1" dirty="0">
                <a:latin typeface="黑体" panose="02010609060101010101" pitchFamily="49" charset="-122"/>
                <a:ea typeface="黑体" panose="02010609060101010101" pitchFamily="49" charset="-122"/>
              </a:rPr>
              <a:t>；</a:t>
            </a:r>
            <a:endParaRPr lang="zh-CN" altLang="en-US" sz="2000" b="1" i="1" dirty="0">
              <a:latin typeface="黑体" panose="02010609060101010101" pitchFamily="49" charset="-122"/>
              <a:ea typeface="黑体" panose="02010609060101010101" pitchFamily="49" charset="-122"/>
            </a:endParaRPr>
          </a:p>
          <a:p>
            <a:pPr>
              <a:spcBef>
                <a:spcPct val="20000"/>
              </a:spcBef>
            </a:pPr>
            <a:r>
              <a:rPr lang="en-US" altLang="zh-CN" sz="2000" b="1" i="1" dirty="0">
                <a:latin typeface="黑体" panose="02010609060101010101" pitchFamily="49" charset="-122"/>
                <a:ea typeface="黑体" panose="02010609060101010101" pitchFamily="49" charset="-122"/>
              </a:rPr>
              <a:t>      T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导体的绝对温度（</a:t>
            </a:r>
            <a:r>
              <a:rPr lang="en-US" altLang="zh-CN" sz="2000" b="1" dirty="0">
                <a:latin typeface="黑体" panose="02010609060101010101" pitchFamily="49" charset="-122"/>
                <a:ea typeface="黑体" panose="02010609060101010101" pitchFamily="49" charset="-122"/>
              </a:rPr>
              <a:t>K</a:t>
            </a:r>
            <a:r>
              <a:rPr lang="zh-CN" altLang="en-US" sz="2000" b="1" dirty="0">
                <a:latin typeface="黑体" panose="02010609060101010101" pitchFamily="49" charset="-122"/>
                <a:ea typeface="黑体" panose="02010609060101010101" pitchFamily="49" charset="-122"/>
              </a:rPr>
              <a:t>）；</a:t>
            </a:r>
            <a:endParaRPr lang="zh-CN" altLang="en-US" sz="2000" b="1" i="1" dirty="0">
              <a:latin typeface="黑体" panose="02010609060101010101" pitchFamily="49" charset="-122"/>
              <a:ea typeface="黑体" panose="02010609060101010101" pitchFamily="49" charset="-122"/>
            </a:endParaRPr>
          </a:p>
          <a:p>
            <a:pPr>
              <a:spcBef>
                <a:spcPct val="20000"/>
              </a:spcBef>
            </a:pPr>
            <a:r>
              <a:rPr lang="en-US" altLang="zh-CN" sz="2000" b="1" i="1" dirty="0">
                <a:latin typeface="黑体" panose="02010609060101010101" pitchFamily="49" charset="-122"/>
                <a:ea typeface="黑体" panose="02010609060101010101" pitchFamily="49" charset="-122"/>
              </a:rPr>
              <a:t>      B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测量系统的噪声带宽</a:t>
            </a:r>
            <a:r>
              <a:rPr lang="en-US" altLang="zh-CN" sz="2000" b="1" dirty="0">
                <a:latin typeface="黑体" panose="02010609060101010101" pitchFamily="49" charset="-122"/>
                <a:ea typeface="黑体" panose="02010609060101010101" pitchFamily="49" charset="-122"/>
              </a:rPr>
              <a:t>(Hz)</a:t>
            </a:r>
            <a:r>
              <a:rPr lang="zh-CN" altLang="en-US" sz="2000" b="1" dirty="0">
                <a:latin typeface="黑体" panose="02010609060101010101" pitchFamily="49" charset="-122"/>
                <a:ea typeface="黑体" panose="02010609060101010101" pitchFamily="49" charset="-122"/>
              </a:rPr>
              <a:t>；</a:t>
            </a:r>
            <a:endParaRPr lang="zh-CN" altLang="en-US" sz="2000" b="1" i="1" dirty="0">
              <a:latin typeface="黑体" panose="02010609060101010101" pitchFamily="49" charset="-122"/>
              <a:ea typeface="黑体" panose="02010609060101010101" pitchFamily="49" charset="-122"/>
            </a:endParaRPr>
          </a:p>
          <a:p>
            <a:r>
              <a:rPr lang="en-US" altLang="zh-CN" sz="2000" b="1" i="1" dirty="0">
                <a:latin typeface="黑体" panose="02010609060101010101" pitchFamily="49" charset="-122"/>
                <a:ea typeface="黑体" panose="02010609060101010101" pitchFamily="49" charset="-122"/>
              </a:rPr>
              <a:t>      R </a:t>
            </a: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导体阻抗的实部</a:t>
            </a:r>
            <a:r>
              <a:rPr lang="en-US" altLang="zh-CN" sz="2000" b="1" dirty="0">
                <a:latin typeface="黑体" panose="02010609060101010101" pitchFamily="49" charset="-122"/>
                <a:ea typeface="黑体" panose="02010609060101010101" pitchFamily="49" charset="-122"/>
              </a:rPr>
              <a:t>(Ω)</a:t>
            </a:r>
            <a:r>
              <a:rPr lang="zh-CN" altLang="en-US" sz="2000" b="1" dirty="0">
                <a:latin typeface="黑体" panose="02010609060101010101" pitchFamily="49" charset="-122"/>
                <a:ea typeface="黑体" panose="02010609060101010101" pitchFamily="49" charset="-122"/>
              </a:rPr>
              <a:t>。  </a:t>
            </a:r>
          </a:p>
          <a:p>
            <a:pPr>
              <a:lnSpc>
                <a:spcPct val="120000"/>
              </a:lnSpc>
            </a:pPr>
            <a:r>
              <a:rPr lang="zh-CN" altLang="en-US" sz="2000" b="1" dirty="0">
                <a:latin typeface="Times New Roman" panose="02020603050405020304" pitchFamily="18" charset="0"/>
                <a:ea typeface="黑体" panose="02010609060101010101" pitchFamily="49" charset="-122"/>
              </a:rPr>
              <a:t> </a:t>
            </a:r>
          </a:p>
        </p:txBody>
      </p:sp>
      <p:sp>
        <p:nvSpPr>
          <p:cNvPr id="63494" name="Rectangle 4"/>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Calibri" panose="020F0502020204030204" pitchFamily="34" charset="0"/>
              <a:ea typeface="黑体" panose="02010609060101010101" pitchFamily="49" charset="-122"/>
            </a:endParaRPr>
          </a:p>
        </p:txBody>
      </p:sp>
      <p:graphicFrame>
        <p:nvGraphicFramePr>
          <p:cNvPr id="63490" name="Object 2"/>
          <p:cNvGraphicFramePr>
            <a:graphicFrameLocks/>
          </p:cNvGraphicFramePr>
          <p:nvPr/>
        </p:nvGraphicFramePr>
        <p:xfrm>
          <a:off x="2786063" y="2714625"/>
          <a:ext cx="2085975" cy="498475"/>
        </p:xfrm>
        <a:graphic>
          <a:graphicData uri="http://schemas.openxmlformats.org/presentationml/2006/ole">
            <p:oleObj spid="_x0000_s227329" r:id="rId3" imgW="1080438" imgH="254221" progId="Equation.DSMT4">
              <p:embed/>
            </p:oleObj>
          </a:graphicData>
        </a:graphic>
      </p:graphicFrame>
      <p:sp>
        <p:nvSpPr>
          <p:cNvPr id="63495" name="Text Box 6"/>
          <p:cNvSpPr txBox="1"/>
          <p:nvPr/>
        </p:nvSpPr>
        <p:spPr>
          <a:xfrm>
            <a:off x="339725" y="1328738"/>
            <a:ext cx="8439150" cy="954087"/>
          </a:xfrm>
          <a:prstGeom prst="rect">
            <a:avLst/>
          </a:prstGeom>
          <a:noFill/>
          <a:ln w="9525">
            <a:noFill/>
          </a:ln>
        </p:spPr>
        <p:txBody>
          <a:bodyPr>
            <a:spAutoFit/>
          </a:bodyPr>
          <a:lstStyle/>
          <a:p>
            <a:r>
              <a:rPr lang="zh-CN" altLang="en-US" sz="2800" dirty="0">
                <a:solidFill>
                  <a:srgbClr val="0000FF"/>
                </a:solidFill>
                <a:latin typeface="黑体" panose="02010609060101010101" pitchFamily="49" charset="-122"/>
                <a:ea typeface="黑体" panose="02010609060101010101" pitchFamily="49" charset="-122"/>
              </a:rPr>
              <a:t>热噪声</a:t>
            </a:r>
          </a:p>
          <a:p>
            <a:r>
              <a:rPr lang="zh-CN" altLang="en-US" sz="2800" dirty="0">
                <a:latin typeface="黑体" panose="02010609060101010101" pitchFamily="49" charset="-122"/>
                <a:ea typeface="黑体" panose="02010609060101010101" pitchFamily="49" charset="-122"/>
              </a:rPr>
              <a:t>由导体中的电荷载流子的热激振动引起的噪声</a:t>
            </a:r>
          </a:p>
        </p:txBody>
      </p:sp>
    </p:spTree>
  </p:cSld>
  <p:clrMapOvr>
    <a:masterClrMapping/>
  </p:clrMapOvr>
  <p:transition advTm="237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1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1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1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13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1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6C3E9A6-8247-41BA-8374-4BFE0148F87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4516"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148</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64517" name="Text Box 2"/>
          <p:cNvSpPr txBox="1"/>
          <p:nvPr/>
        </p:nvSpPr>
        <p:spPr>
          <a:xfrm>
            <a:off x="387350" y="385763"/>
            <a:ext cx="7918450" cy="2470150"/>
          </a:xfrm>
          <a:prstGeom prst="rect">
            <a:avLst/>
          </a:prstGeom>
          <a:noFill/>
          <a:ln w="9525">
            <a:noFill/>
          </a:ln>
        </p:spPr>
        <p:txBody>
          <a:bodyPr wrap="none"/>
          <a:lstStyle/>
          <a:p>
            <a:r>
              <a:rPr lang="en-US" altLang="zh-CN" sz="3600" dirty="0">
                <a:solidFill>
                  <a:schemeClr val="hlink"/>
                </a:solidFill>
                <a:latin typeface="Times New Roman" panose="02020603050405020304" pitchFamily="18" charset="0"/>
                <a:ea typeface="黑体" panose="02010609060101010101" pitchFamily="49" charset="-122"/>
              </a:rPr>
              <a:t>                    </a:t>
            </a:r>
            <a:r>
              <a:rPr lang="en-US" altLang="zh-CN" sz="3600" dirty="0">
                <a:latin typeface="黑体" panose="02010609060101010101" pitchFamily="49" charset="-122"/>
                <a:ea typeface="黑体" panose="02010609060101010101" pitchFamily="49" charset="-122"/>
              </a:rPr>
              <a:t>2. </a:t>
            </a:r>
            <a:r>
              <a:rPr lang="zh-CN" altLang="en-US" sz="3600" dirty="0">
                <a:latin typeface="黑体" panose="02010609060101010101" pitchFamily="49" charset="-122"/>
                <a:ea typeface="黑体" panose="02010609060101010101" pitchFamily="49" charset="-122"/>
              </a:rPr>
              <a:t>信号放大电路</a:t>
            </a:r>
          </a:p>
          <a:p>
            <a:r>
              <a:rPr lang="zh-CN" altLang="en-US" sz="2800" dirty="0">
                <a:latin typeface="黑体" panose="02010609060101010101" pitchFamily="49" charset="-122"/>
                <a:ea typeface="黑体" panose="02010609060101010101" pitchFamily="49" charset="-122"/>
              </a:rPr>
              <a:t>测量放大电路的主要误差源</a:t>
            </a:r>
          </a:p>
          <a:p>
            <a:pPr>
              <a:spcBef>
                <a:spcPct val="50000"/>
              </a:spcBef>
            </a:pPr>
            <a:r>
              <a:rPr lang="zh-CN" altLang="en-US" sz="2800" dirty="0">
                <a:solidFill>
                  <a:srgbClr val="0000FF"/>
                </a:solidFill>
                <a:latin typeface="黑体" panose="02010609060101010101" pitchFamily="49" charset="-122"/>
                <a:ea typeface="黑体" panose="02010609060101010101" pitchFamily="49" charset="-122"/>
              </a:rPr>
              <a:t>低频噪声</a:t>
            </a:r>
          </a:p>
          <a:p>
            <a:r>
              <a:rPr lang="zh-CN" altLang="en-US" sz="2800" dirty="0">
                <a:latin typeface="黑体" panose="02010609060101010101" pitchFamily="49" charset="-122"/>
                <a:ea typeface="黑体" panose="02010609060101010101" pitchFamily="49" charset="-122"/>
              </a:rPr>
              <a:t>与晶体管表面的状态以及</a:t>
            </a:r>
            <a:r>
              <a:rPr lang="en-US" altLang="zh-CN" sz="2800" dirty="0">
                <a:latin typeface="黑体" panose="02010609060101010101" pitchFamily="49" charset="-122"/>
                <a:ea typeface="黑体" panose="02010609060101010101" pitchFamily="49" charset="-122"/>
              </a:rPr>
              <a:t>PN</a:t>
            </a:r>
            <a:r>
              <a:rPr lang="zh-CN" altLang="en-US" sz="2800" dirty="0">
                <a:latin typeface="黑体" panose="02010609060101010101" pitchFamily="49" charset="-122"/>
                <a:ea typeface="黑体" panose="02010609060101010101" pitchFamily="49" charset="-122"/>
              </a:rPr>
              <a:t>结的漏电流有关的噪声</a:t>
            </a:r>
            <a:endParaRPr lang="zh-CN" altLang="en-US" dirty="0">
              <a:latin typeface="黑体" panose="02010609060101010101" pitchFamily="49" charset="-122"/>
              <a:ea typeface="黑体" panose="02010609060101010101" pitchFamily="49" charset="-122"/>
            </a:endParaRPr>
          </a:p>
          <a:p>
            <a:endParaRPr lang="en-US" altLang="zh-CN" dirty="0">
              <a:solidFill>
                <a:schemeClr val="hlink"/>
              </a:solidFill>
              <a:latin typeface="黑体" panose="02010609060101010101" pitchFamily="49" charset="-122"/>
              <a:ea typeface="黑体" panose="02010609060101010101" pitchFamily="49" charset="-122"/>
            </a:endParaRPr>
          </a:p>
        </p:txBody>
      </p:sp>
      <p:sp>
        <p:nvSpPr>
          <p:cNvPr id="142339" name="Rectangle 3"/>
          <p:cNvSpPr/>
          <p:nvPr/>
        </p:nvSpPr>
        <p:spPr>
          <a:xfrm>
            <a:off x="387350" y="3167063"/>
            <a:ext cx="8648700" cy="1803400"/>
          </a:xfrm>
          <a:prstGeom prst="rect">
            <a:avLst/>
          </a:prstGeom>
          <a:noFill/>
          <a:ln w="9525">
            <a:noFill/>
          </a:ln>
        </p:spPr>
        <p:txBody>
          <a:bodyPr/>
          <a:lstStyle/>
          <a:p>
            <a:pPr marL="342900" indent="-342900">
              <a:lnSpc>
                <a:spcPct val="120000"/>
              </a:lnSpc>
            </a:pPr>
            <a:r>
              <a:rPr lang="zh-CN" altLang="en-US" sz="2000" b="1" dirty="0">
                <a:latin typeface="黑体" panose="02010609060101010101" pitchFamily="49" charset="-122"/>
                <a:ea typeface="黑体" panose="02010609060101010101" pitchFamily="49" charset="-122"/>
              </a:rPr>
              <a:t>式中  </a:t>
            </a:r>
            <a:r>
              <a:rPr lang="en-US" altLang="zh-CN" sz="2000" b="1" i="1" dirty="0">
                <a:latin typeface="黑体" panose="02010609060101010101" pitchFamily="49" charset="-122"/>
                <a:ea typeface="黑体" panose="02010609060101010101" pitchFamily="49" charset="-122"/>
              </a:rPr>
              <a:t>k</a:t>
            </a:r>
            <a:r>
              <a:rPr lang="en-US" altLang="zh-CN" sz="2000" b="1" baseline="-25000" dirty="0">
                <a:latin typeface="黑体" panose="02010609060101010101" pitchFamily="49" charset="-122"/>
                <a:ea typeface="黑体" panose="02010609060101010101" pitchFamily="49" charset="-122"/>
              </a:rPr>
              <a:t>1</a:t>
            </a:r>
            <a:r>
              <a:rPr lang="en-US" altLang="zh-CN" sz="20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与材料有关的常量，其量纲与</a:t>
            </a:r>
            <a:r>
              <a:rPr lang="en-US" altLang="zh-CN" sz="2000" b="1" i="1" dirty="0">
                <a:latin typeface="黑体" panose="02010609060101010101" pitchFamily="49" charset="-122"/>
                <a:ea typeface="黑体" panose="02010609060101010101" pitchFamily="49" charset="-122"/>
              </a:rPr>
              <a:t>a</a:t>
            </a:r>
            <a:r>
              <a:rPr lang="zh-CN" altLang="en-US" sz="2000" b="1" dirty="0">
                <a:latin typeface="黑体" panose="02010609060101010101" pitchFamily="49" charset="-122"/>
                <a:ea typeface="黑体" panose="02010609060101010101" pitchFamily="49" charset="-122"/>
              </a:rPr>
              <a:t>、</a:t>
            </a:r>
            <a:r>
              <a:rPr lang="en-US" altLang="zh-CN" sz="2000" b="1" i="1" dirty="0">
                <a:latin typeface="黑体" panose="02010609060101010101" pitchFamily="49" charset="-122"/>
                <a:ea typeface="黑体" panose="02010609060101010101" pitchFamily="49" charset="-122"/>
              </a:rPr>
              <a:t>b</a:t>
            </a:r>
            <a:r>
              <a:rPr lang="zh-CN" altLang="en-US" sz="2000" b="1" dirty="0">
                <a:latin typeface="黑体" panose="02010609060101010101" pitchFamily="49" charset="-122"/>
                <a:ea typeface="黑体" panose="02010609060101010101" pitchFamily="49" charset="-122"/>
              </a:rPr>
              <a:t>有关；</a:t>
            </a:r>
            <a:endParaRPr lang="zh-CN" altLang="en-US" sz="2000" b="1" i="1" dirty="0">
              <a:latin typeface="黑体" panose="02010609060101010101" pitchFamily="49" charset="-122"/>
              <a:ea typeface="黑体" panose="02010609060101010101" pitchFamily="49" charset="-122"/>
            </a:endParaRPr>
          </a:p>
          <a:p>
            <a:pPr marL="342900" indent="-342900">
              <a:spcBef>
                <a:spcPct val="20000"/>
              </a:spcBef>
            </a:pPr>
            <a:r>
              <a:rPr lang="en-US" altLang="zh-CN" sz="2000" b="1" i="1" dirty="0">
                <a:latin typeface="黑体" panose="02010609060101010101" pitchFamily="49" charset="-122"/>
                <a:ea typeface="黑体" panose="02010609060101010101" pitchFamily="49" charset="-122"/>
              </a:rPr>
              <a:t>      I</a:t>
            </a:r>
            <a:r>
              <a:rPr lang="en-US" altLang="zh-CN" sz="20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工作电流</a:t>
            </a:r>
            <a:r>
              <a:rPr lang="en-US" altLang="zh-CN" sz="2000" b="1" dirty="0">
                <a:latin typeface="黑体" panose="02010609060101010101" pitchFamily="49" charset="-122"/>
                <a:ea typeface="黑体" panose="02010609060101010101" pitchFamily="49" charset="-122"/>
              </a:rPr>
              <a:t>(A)</a:t>
            </a:r>
            <a:r>
              <a:rPr lang="zh-CN" altLang="en-US" sz="2000" b="1" dirty="0">
                <a:latin typeface="黑体" panose="02010609060101010101" pitchFamily="49" charset="-122"/>
                <a:ea typeface="黑体" panose="02010609060101010101" pitchFamily="49" charset="-122"/>
              </a:rPr>
              <a:t>；</a:t>
            </a:r>
            <a:endParaRPr lang="zh-CN" altLang="en-US" sz="2000" b="1" i="1" dirty="0">
              <a:latin typeface="黑体" panose="02010609060101010101" pitchFamily="49" charset="-122"/>
              <a:ea typeface="黑体" panose="02010609060101010101" pitchFamily="49" charset="-122"/>
            </a:endParaRPr>
          </a:p>
          <a:p>
            <a:pPr marL="342900" indent="-342900">
              <a:spcBef>
                <a:spcPct val="20000"/>
              </a:spcBef>
            </a:pPr>
            <a:r>
              <a:rPr lang="en-US" altLang="zh-CN" sz="2000" b="1" i="1" dirty="0">
                <a:latin typeface="黑体" panose="02010609060101010101" pitchFamily="49" charset="-122"/>
                <a:ea typeface="黑体" panose="02010609060101010101" pitchFamily="49" charset="-122"/>
              </a:rPr>
              <a:t>     a</a:t>
            </a:r>
            <a:r>
              <a:rPr lang="zh-CN" altLang="en-US" sz="2000" b="1" dirty="0">
                <a:latin typeface="黑体" panose="02010609060101010101" pitchFamily="49" charset="-122"/>
                <a:ea typeface="黑体" panose="02010609060101010101" pitchFamily="49" charset="-122"/>
              </a:rPr>
              <a:t>、</a:t>
            </a:r>
            <a:r>
              <a:rPr lang="en-US" altLang="zh-CN" sz="2000" b="1" i="1" dirty="0">
                <a:latin typeface="黑体" panose="02010609060101010101" pitchFamily="49" charset="-122"/>
                <a:ea typeface="黑体" panose="02010609060101010101" pitchFamily="49" charset="-122"/>
              </a:rPr>
              <a:t>b</a:t>
            </a:r>
            <a:r>
              <a:rPr lang="en-US" altLang="zh-CN" sz="20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由实验确定的常数，对各种半导体，</a:t>
            </a:r>
            <a:r>
              <a:rPr lang="en-US" altLang="zh-CN" sz="2000" b="1" i="1" dirty="0">
                <a:latin typeface="黑体" panose="02010609060101010101" pitchFamily="49" charset="-122"/>
                <a:ea typeface="黑体" panose="02010609060101010101" pitchFamily="49" charset="-122"/>
              </a:rPr>
              <a:t>b</a:t>
            </a:r>
            <a:r>
              <a:rPr lang="en-US" altLang="zh-CN" sz="2000" b="1" dirty="0">
                <a:latin typeface="黑体" panose="02010609060101010101" pitchFamily="49" charset="-122"/>
                <a:ea typeface="黑体" panose="02010609060101010101" pitchFamily="49" charset="-122"/>
              </a:rPr>
              <a:t>=0.8~1.5</a:t>
            </a:r>
            <a:r>
              <a:rPr lang="zh-CN" altLang="en-US" sz="2000" b="1" dirty="0">
                <a:latin typeface="黑体" panose="02010609060101010101" pitchFamily="49" charset="-122"/>
                <a:ea typeface="黑体" panose="02010609060101010101" pitchFamily="49" charset="-122"/>
              </a:rPr>
              <a:t>，</a:t>
            </a:r>
            <a:r>
              <a:rPr lang="en-US" altLang="zh-CN" sz="2000" b="1" i="1" dirty="0">
                <a:latin typeface="黑体" panose="02010609060101010101" pitchFamily="49" charset="-122"/>
                <a:ea typeface="黑体" panose="02010609060101010101" pitchFamily="49" charset="-122"/>
              </a:rPr>
              <a:t>a</a:t>
            </a:r>
            <a:r>
              <a:rPr lang="zh-CN" altLang="en-US" sz="2000" b="1" dirty="0">
                <a:latin typeface="黑体" panose="02010609060101010101" pitchFamily="49" charset="-122"/>
                <a:ea typeface="黑体" panose="02010609060101010101" pitchFamily="49" charset="-122"/>
              </a:rPr>
              <a:t>通常为</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a:t>
            </a:r>
          </a:p>
          <a:p>
            <a:pPr marL="342900" indent="-342900">
              <a:spcBef>
                <a:spcPct val="20000"/>
              </a:spcBef>
            </a:pPr>
            <a:r>
              <a:rPr lang="zh-CN" altLang="en-US" sz="2000" b="1" dirty="0">
                <a:latin typeface="黑体" panose="02010609060101010101" pitchFamily="49" charset="-122"/>
                <a:ea typeface="黑体" panose="02010609060101010101" pitchFamily="49" charset="-122"/>
              </a:rPr>
              <a:t>      </a:t>
            </a:r>
            <a:r>
              <a:rPr lang="en-US" altLang="zh-CN" sz="2000" b="1" i="1" dirty="0">
                <a:latin typeface="黑体" panose="02010609060101010101" pitchFamily="49" charset="-122"/>
                <a:ea typeface="黑体" panose="02010609060101010101" pitchFamily="49" charset="-122"/>
              </a:rPr>
              <a:t>f</a:t>
            </a:r>
            <a:r>
              <a:rPr lang="en-US" altLang="zh-CN" sz="2000" b="1" dirty="0">
                <a:latin typeface="黑体" panose="02010609060101010101" pitchFamily="49" charset="-122"/>
                <a:ea typeface="黑体" panose="02010609060101010101" pitchFamily="49" charset="-122"/>
              </a:rPr>
              <a:t>  —— </a:t>
            </a:r>
            <a:r>
              <a:rPr lang="zh-CN" altLang="en-US" sz="2000" b="1" dirty="0">
                <a:latin typeface="黑体" panose="02010609060101010101" pitchFamily="49" charset="-122"/>
                <a:ea typeface="黑体" panose="02010609060101010101" pitchFamily="49" charset="-122"/>
              </a:rPr>
              <a:t>工作频率</a:t>
            </a:r>
            <a:r>
              <a:rPr lang="en-US" altLang="zh-CN" sz="2000" b="1" dirty="0">
                <a:latin typeface="黑体" panose="02010609060101010101" pitchFamily="49" charset="-122"/>
                <a:ea typeface="黑体" panose="02010609060101010101" pitchFamily="49" charset="-122"/>
              </a:rPr>
              <a:t>(Hz)</a:t>
            </a:r>
            <a:r>
              <a:rPr lang="zh-CN" altLang="en-US" sz="2000" b="1" dirty="0">
                <a:latin typeface="黑体" panose="02010609060101010101" pitchFamily="49" charset="-122"/>
                <a:ea typeface="黑体" panose="02010609060101010101" pitchFamily="49" charset="-122"/>
              </a:rPr>
              <a:t>。 </a:t>
            </a:r>
          </a:p>
        </p:txBody>
      </p:sp>
      <p:graphicFrame>
        <p:nvGraphicFramePr>
          <p:cNvPr id="64514" name="Object 2"/>
          <p:cNvGraphicFramePr>
            <a:graphicFrameLocks/>
          </p:cNvGraphicFramePr>
          <p:nvPr/>
        </p:nvGraphicFramePr>
        <p:xfrm>
          <a:off x="3098800" y="2544763"/>
          <a:ext cx="2508250" cy="622300"/>
        </p:xfrm>
        <a:graphic>
          <a:graphicData uri="http://schemas.openxmlformats.org/presentationml/2006/ole">
            <p:oleObj spid="_x0000_s230401" r:id="rId3" imgW="1118085" imgH="279521" progId="Equation.DSMT4">
              <p:embed/>
            </p:oleObj>
          </a:graphicData>
        </a:graphic>
      </p:graphicFrame>
      <p:sp>
        <p:nvSpPr>
          <p:cNvPr id="64519" name="Text Box 5"/>
          <p:cNvSpPr txBox="1"/>
          <p:nvPr/>
        </p:nvSpPr>
        <p:spPr>
          <a:xfrm>
            <a:off x="254000" y="4970463"/>
            <a:ext cx="8350250" cy="1323975"/>
          </a:xfrm>
          <a:prstGeom prst="rect">
            <a:avLst/>
          </a:prstGeom>
          <a:noFill/>
          <a:ln w="28575">
            <a:noFill/>
          </a:ln>
        </p:spPr>
        <p:txBody>
          <a:bodyPr>
            <a:spAutoFit/>
          </a:bodyPr>
          <a:lstStyle/>
          <a:p>
            <a:pPr>
              <a:spcBef>
                <a:spcPct val="50000"/>
              </a:spcBef>
            </a:pPr>
            <a:r>
              <a:rPr lang="zh-CN" altLang="en-US" sz="2000" b="1" dirty="0">
                <a:latin typeface="黑体" panose="02010609060101010101" pitchFamily="49" charset="-122"/>
                <a:ea typeface="黑体" panose="02010609060101010101" pitchFamily="49" charset="-122"/>
              </a:rPr>
              <a:t>由于噪声电压的方均值与频率的大小成反比，故又称为</a:t>
            </a:r>
            <a:r>
              <a:rPr lang="en-US" altLang="zh-CN" sz="2000" b="1" dirty="0">
                <a:latin typeface="黑体" panose="02010609060101010101" pitchFamily="49" charset="-122"/>
                <a:ea typeface="黑体" panose="02010609060101010101" pitchFamily="49" charset="-122"/>
              </a:rPr>
              <a:t>1/f</a:t>
            </a:r>
            <a:r>
              <a:rPr lang="zh-CN" altLang="en-US" sz="2000" b="1" dirty="0">
                <a:latin typeface="黑体" panose="02010609060101010101" pitchFamily="49" charset="-122"/>
                <a:ea typeface="黑体" panose="02010609060101010101" pitchFamily="49" charset="-122"/>
              </a:rPr>
              <a:t>噪声。一般，频率低于</a:t>
            </a:r>
            <a:r>
              <a:rPr lang="en-US" altLang="zh-CN" sz="2000" b="1" dirty="0">
                <a:latin typeface="黑体" panose="02010609060101010101" pitchFamily="49" charset="-122"/>
                <a:ea typeface="黑体" panose="02010609060101010101" pitchFamily="49" charset="-122"/>
              </a:rPr>
              <a:t>1kHz</a:t>
            </a:r>
            <a:r>
              <a:rPr lang="zh-CN" altLang="en-US" sz="2000" b="1" dirty="0">
                <a:latin typeface="黑体" panose="02010609060101010101" pitchFamily="49" charset="-122"/>
                <a:ea typeface="黑体" panose="02010609060101010101" pitchFamily="49" charset="-122"/>
              </a:rPr>
              <a:t>时，低频噪声起很大作用，特别是绝缘栅型</a:t>
            </a:r>
            <a:r>
              <a:rPr lang="en-US" altLang="zh-CN" sz="2000" b="1" dirty="0">
                <a:latin typeface="黑体" panose="02010609060101010101" pitchFamily="49" charset="-122"/>
                <a:ea typeface="黑体" panose="02010609060101010101" pitchFamily="49" charset="-122"/>
              </a:rPr>
              <a:t>MOS</a:t>
            </a:r>
            <a:r>
              <a:rPr lang="zh-CN" altLang="en-US" sz="2000" b="1" dirty="0">
                <a:latin typeface="黑体" panose="02010609060101010101" pitchFamily="49" charset="-122"/>
                <a:ea typeface="黑体" panose="02010609060101010101" pitchFamily="49" charset="-122"/>
              </a:rPr>
              <a:t>场效应管更为明显，所以选用绝缘栅型</a:t>
            </a:r>
            <a:r>
              <a:rPr lang="en-US" altLang="zh-CN" sz="2000" b="1" dirty="0">
                <a:latin typeface="黑体" panose="02010609060101010101" pitchFamily="49" charset="-122"/>
                <a:ea typeface="黑体" panose="02010609060101010101" pitchFamily="49" charset="-122"/>
              </a:rPr>
              <a:t>MOS</a:t>
            </a:r>
            <a:r>
              <a:rPr lang="zh-CN" altLang="en-US" sz="2000" b="1" dirty="0">
                <a:latin typeface="黑体" panose="02010609060101010101" pitchFamily="49" charset="-122"/>
                <a:ea typeface="黑体" panose="02010609060101010101" pitchFamily="49" charset="-122"/>
              </a:rPr>
              <a:t>场效应管作调制式前置放大器时，调制频率不应选得太低，至少高于</a:t>
            </a:r>
            <a:r>
              <a:rPr lang="en-US" altLang="zh-CN" sz="2000" b="1" dirty="0">
                <a:latin typeface="黑体" panose="02010609060101010101" pitchFamily="49" charset="-122"/>
                <a:ea typeface="黑体" panose="02010609060101010101" pitchFamily="49" charset="-122"/>
              </a:rPr>
              <a:t>1kHz</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53F3535D-9BDF-4174-82FB-5524271A648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65540"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149</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65541" name="Rectangle 2"/>
          <p:cNvSpPr>
            <a:spLocks noGrp="1"/>
          </p:cNvSpPr>
          <p:nvPr>
            <p:ph idx="1"/>
          </p:nvPr>
        </p:nvSpPr>
        <p:spPr>
          <a:ln/>
        </p:spPr>
        <p:txBody>
          <a:bodyPr vert="horz" wrap="square" lIns="91440" tIns="45720" rIns="91440" bIns="45720" anchor="t" anchorCtr="0"/>
          <a:lstStyle/>
          <a:p>
            <a:pPr eaLnBrk="1" hangingPunct="1">
              <a:buFontTx/>
              <a:buNone/>
            </a:pPr>
            <a:r>
              <a:rPr lang="zh-CN" altLang="en-US" sz="2800" b="1" dirty="0">
                <a:solidFill>
                  <a:srgbClr val="0000FF"/>
                </a:solidFill>
              </a:rPr>
              <a:t>散弹噪声</a:t>
            </a:r>
          </a:p>
          <a:p>
            <a:pPr eaLnBrk="1" hangingPunct="1">
              <a:buFontTx/>
              <a:buNone/>
            </a:pPr>
            <a:r>
              <a:rPr lang="zh-CN" altLang="en-US" sz="2800" dirty="0"/>
              <a:t>   </a:t>
            </a:r>
            <a:r>
              <a:rPr lang="zh-CN" altLang="en-US" sz="2800" b="1" dirty="0"/>
              <a:t>流过二极管、三极管位垒层的载流子不是连续的，而是脉冲性质的，</a:t>
            </a:r>
            <a:r>
              <a:rPr lang="zh-CN" altLang="en-US" sz="2800" b="1" dirty="0">
                <a:latin typeface="黑体" panose="02010609060101010101" pitchFamily="49" charset="-122"/>
              </a:rPr>
              <a:t>电流的方均值或方均根值不为零</a:t>
            </a:r>
          </a:p>
          <a:p>
            <a:pPr eaLnBrk="1" hangingPunct="1">
              <a:buFontTx/>
              <a:buNone/>
            </a:pPr>
            <a:r>
              <a:rPr lang="zh-CN" altLang="en-US" sz="2800" dirty="0">
                <a:latin typeface="黑体" panose="02010609060101010101" pitchFamily="49" charset="-122"/>
              </a:rPr>
              <a:t>   </a:t>
            </a:r>
            <a:endParaRPr lang="zh-CN" altLang="en-US" sz="2000" b="1" dirty="0">
              <a:latin typeface="黑体" panose="02010609060101010101" pitchFamily="49" charset="-122"/>
            </a:endParaRPr>
          </a:p>
          <a:p>
            <a:pPr eaLnBrk="1" hangingPunct="1">
              <a:buFontTx/>
              <a:buNone/>
            </a:pPr>
            <a:r>
              <a:rPr lang="zh-CN" altLang="en-US" sz="2000" b="1" dirty="0">
                <a:latin typeface="黑体" panose="02010609060101010101" pitchFamily="49" charset="-122"/>
              </a:rPr>
              <a:t>式中  </a:t>
            </a:r>
            <a:r>
              <a:rPr lang="en-US" altLang="zh-CN" sz="2000" b="1" i="1" dirty="0"/>
              <a:t>q</a:t>
            </a:r>
            <a:r>
              <a:rPr lang="en-US" altLang="zh-CN" sz="2000" b="1" dirty="0">
                <a:latin typeface="黑体" panose="02010609060101010101" pitchFamily="49" charset="-122"/>
              </a:rPr>
              <a:t> </a:t>
            </a:r>
            <a:r>
              <a:rPr lang="en-US" altLang="zh-CN" sz="2000" b="1" dirty="0">
                <a:latin typeface="Times New Roman" panose="02020603050405020304" pitchFamily="18" charset="0"/>
              </a:rPr>
              <a:t>——</a:t>
            </a:r>
            <a:r>
              <a:rPr lang="en-US" altLang="zh-CN" sz="2000" b="1" dirty="0">
                <a:latin typeface="黑体" panose="02010609060101010101" pitchFamily="49" charset="-122"/>
              </a:rPr>
              <a:t> </a:t>
            </a:r>
            <a:r>
              <a:rPr lang="zh-CN" altLang="en-US" sz="2000" b="1" dirty="0">
                <a:latin typeface="黑体" panose="02010609060101010101" pitchFamily="49" charset="-122"/>
              </a:rPr>
              <a:t>电子电荷，为</a:t>
            </a:r>
            <a:r>
              <a:rPr lang="en-US" altLang="zh-CN" sz="2000" b="1" dirty="0"/>
              <a:t>1.59×10</a:t>
            </a:r>
            <a:r>
              <a:rPr lang="en-US" altLang="zh-CN" sz="2000" b="1" baseline="30000" dirty="0"/>
              <a:t>-19</a:t>
            </a:r>
            <a:r>
              <a:rPr lang="en-US" altLang="zh-CN" sz="2000" b="1" dirty="0"/>
              <a:t>C</a:t>
            </a:r>
            <a:r>
              <a:rPr lang="zh-CN" altLang="en-US" sz="2000" b="1" dirty="0">
                <a:latin typeface="黑体" panose="02010609060101010101" pitchFamily="49" charset="-122"/>
              </a:rPr>
              <a:t>；</a:t>
            </a:r>
            <a:endParaRPr lang="zh-CN" altLang="en-US" sz="2000" b="1" i="1" dirty="0">
              <a:latin typeface="黑体" panose="02010609060101010101" pitchFamily="49" charset="-122"/>
            </a:endParaRPr>
          </a:p>
          <a:p>
            <a:pPr eaLnBrk="1" hangingPunct="1">
              <a:buFontTx/>
              <a:buNone/>
            </a:pPr>
            <a:r>
              <a:rPr lang="en-US" altLang="zh-CN" sz="2000" b="1" i="1" dirty="0">
                <a:latin typeface="黑体" panose="02010609060101010101" pitchFamily="49" charset="-122"/>
              </a:rPr>
              <a:t>      </a:t>
            </a:r>
            <a:r>
              <a:rPr lang="en-US" altLang="zh-CN" sz="2000" b="1" i="1" dirty="0"/>
              <a:t>I</a:t>
            </a:r>
            <a:r>
              <a:rPr lang="en-US" altLang="zh-CN" sz="2000" b="1" baseline="-25000" dirty="0"/>
              <a:t>DC</a:t>
            </a:r>
            <a:r>
              <a:rPr lang="en-US" altLang="zh-CN" sz="2000" b="1" dirty="0">
                <a:latin typeface="黑体" panose="02010609060101010101" pitchFamily="49" charset="-122"/>
              </a:rPr>
              <a:t> </a:t>
            </a:r>
            <a:r>
              <a:rPr lang="en-US" altLang="zh-CN" sz="2000" b="1" dirty="0">
                <a:latin typeface="Times New Roman" panose="02020603050405020304" pitchFamily="18" charset="0"/>
              </a:rPr>
              <a:t>——</a:t>
            </a:r>
            <a:r>
              <a:rPr lang="en-US" altLang="zh-CN" sz="2000" b="1" dirty="0">
                <a:latin typeface="黑体" panose="02010609060101010101" pitchFamily="49" charset="-122"/>
              </a:rPr>
              <a:t> </a:t>
            </a:r>
            <a:r>
              <a:rPr lang="zh-CN" altLang="en-US" sz="2000" b="1" dirty="0">
                <a:latin typeface="黑体" panose="02010609060101010101" pitchFamily="49" charset="-122"/>
              </a:rPr>
              <a:t>直流电流</a:t>
            </a:r>
            <a:r>
              <a:rPr lang="en-US" altLang="zh-CN" sz="2000" b="1" dirty="0"/>
              <a:t>(A)</a:t>
            </a:r>
            <a:r>
              <a:rPr lang="zh-CN" altLang="en-US" sz="2000" b="1" dirty="0">
                <a:latin typeface="黑体" panose="02010609060101010101" pitchFamily="49" charset="-122"/>
              </a:rPr>
              <a:t>；</a:t>
            </a:r>
          </a:p>
          <a:p>
            <a:pPr eaLnBrk="1" hangingPunct="1">
              <a:buFontTx/>
              <a:buNone/>
            </a:pPr>
            <a:r>
              <a:rPr lang="en-US" altLang="zh-CN" sz="2000" b="1" i="1" dirty="0">
                <a:latin typeface="黑体" panose="02010609060101010101" pitchFamily="49" charset="-122"/>
              </a:rPr>
              <a:t>      </a:t>
            </a:r>
            <a:r>
              <a:rPr lang="en-US" altLang="zh-CN" sz="2000" b="1" i="1" dirty="0"/>
              <a:t>B</a:t>
            </a:r>
            <a:r>
              <a:rPr lang="en-US" altLang="zh-CN" sz="2000" b="1" dirty="0">
                <a:latin typeface="黑体" panose="02010609060101010101" pitchFamily="49" charset="-122"/>
              </a:rPr>
              <a:t> </a:t>
            </a:r>
            <a:r>
              <a:rPr lang="en-US" altLang="zh-CN" sz="2000" b="1" dirty="0">
                <a:latin typeface="Times New Roman" panose="02020603050405020304" pitchFamily="18" charset="0"/>
              </a:rPr>
              <a:t>——</a:t>
            </a:r>
            <a:r>
              <a:rPr lang="en-US" altLang="zh-CN" sz="2000" b="1" dirty="0">
                <a:latin typeface="黑体" panose="02010609060101010101" pitchFamily="49" charset="-122"/>
              </a:rPr>
              <a:t> </a:t>
            </a:r>
            <a:r>
              <a:rPr lang="zh-CN" altLang="en-US" sz="2000" b="1" dirty="0">
                <a:latin typeface="黑体" panose="02010609060101010101" pitchFamily="49" charset="-122"/>
              </a:rPr>
              <a:t>测量系统的噪声带宽 </a:t>
            </a:r>
            <a:r>
              <a:rPr lang="en-US" altLang="zh-CN" sz="2000" b="1" dirty="0"/>
              <a:t>(Hz)</a:t>
            </a:r>
            <a:r>
              <a:rPr lang="zh-CN" altLang="en-US" sz="2000" b="1" dirty="0">
                <a:latin typeface="黑体" panose="02010609060101010101" pitchFamily="49" charset="-122"/>
              </a:rPr>
              <a:t>。</a:t>
            </a:r>
          </a:p>
        </p:txBody>
      </p:sp>
      <p:sp>
        <p:nvSpPr>
          <p:cNvPr id="65542" name="Rectangle 3"/>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Calibri" panose="020F0502020204030204" pitchFamily="34" charset="0"/>
              <a:ea typeface="黑体" panose="02010609060101010101" pitchFamily="49" charset="-122"/>
            </a:endParaRPr>
          </a:p>
        </p:txBody>
      </p:sp>
      <p:graphicFrame>
        <p:nvGraphicFramePr>
          <p:cNvPr id="65538" name="Object 2"/>
          <p:cNvGraphicFramePr>
            <a:graphicFrameLocks/>
          </p:cNvGraphicFramePr>
          <p:nvPr/>
        </p:nvGraphicFramePr>
        <p:xfrm>
          <a:off x="3286125" y="3143250"/>
          <a:ext cx="2643188" cy="733425"/>
        </p:xfrm>
        <a:graphic>
          <a:graphicData uri="http://schemas.openxmlformats.org/presentationml/2006/ole">
            <p:oleObj spid="_x0000_s231425" r:id="rId3" imgW="965619" imgH="266816" progId="Equation.DSMT4">
              <p:embed/>
            </p:oleObj>
          </a:graphicData>
        </a:graphic>
      </p:graphicFrame>
      <p:sp>
        <p:nvSpPr>
          <p:cNvPr id="65543" name="Text Box 5"/>
          <p:cNvSpPr txBox="1"/>
          <p:nvPr/>
        </p:nvSpPr>
        <p:spPr>
          <a:xfrm>
            <a:off x="400050" y="385763"/>
            <a:ext cx="7905750" cy="2127250"/>
          </a:xfrm>
          <a:prstGeom prst="rect">
            <a:avLst/>
          </a:prstGeom>
          <a:noFill/>
          <a:ln w="9525">
            <a:noFill/>
          </a:ln>
        </p:spPr>
        <p:txBody>
          <a:bodyPr wrap="none"/>
          <a:lstStyle/>
          <a:p>
            <a:r>
              <a:rPr lang="en-US" altLang="zh-CN" sz="3600" dirty="0">
                <a:solidFill>
                  <a:schemeClr val="hlink"/>
                </a:solidFill>
                <a:latin typeface="Times New Roman" panose="02020603050405020304" pitchFamily="18" charset="0"/>
                <a:ea typeface="黑体" panose="02010609060101010101" pitchFamily="49" charset="-122"/>
              </a:rPr>
              <a:t>                    </a:t>
            </a:r>
            <a:r>
              <a:rPr lang="en-US" altLang="zh-CN" sz="3600" dirty="0">
                <a:latin typeface="Times New Roman" panose="02020603050405020304" pitchFamily="18" charset="0"/>
                <a:ea typeface="黑体" panose="02010609060101010101" pitchFamily="49" charset="-122"/>
              </a:rPr>
              <a:t>2. </a:t>
            </a:r>
            <a:r>
              <a:rPr lang="zh-CN" altLang="en-US" sz="3600" dirty="0">
                <a:latin typeface="Times New Roman" panose="02020603050405020304" pitchFamily="18" charset="0"/>
                <a:ea typeface="黑体" panose="02010609060101010101" pitchFamily="49" charset="-122"/>
              </a:rPr>
              <a:t>信号放大电路</a:t>
            </a:r>
          </a:p>
          <a:p>
            <a:pPr>
              <a:spcBef>
                <a:spcPct val="50000"/>
              </a:spcBef>
              <a:spcAft>
                <a:spcPct val="40000"/>
              </a:spcAft>
            </a:pPr>
            <a:r>
              <a:rPr lang="zh-CN" altLang="en-US" sz="2800" dirty="0">
                <a:latin typeface="黑体" panose="02010609060101010101" pitchFamily="49" charset="-122"/>
                <a:ea typeface="黑体" panose="02010609060101010101" pitchFamily="49" charset="-122"/>
              </a:rPr>
              <a:t>测量放大电路的主要误差源</a:t>
            </a:r>
          </a:p>
          <a:p>
            <a:pPr>
              <a:spcBef>
                <a:spcPct val="50000"/>
              </a:spcBef>
            </a:pPr>
            <a:endParaRPr lang="zh-CN" altLang="en-US" sz="2800" dirty="0">
              <a:latin typeface="黑体" panose="02010609060101010101" pitchFamily="49" charset="-122"/>
              <a:ea typeface="黑体" panose="02010609060101010101" pitchFamily="49" charset="-122"/>
            </a:endParaRPr>
          </a:p>
          <a:p>
            <a:endParaRPr lang="zh-CN" altLang="en-US" dirty="0">
              <a:latin typeface="Times New Roman" panose="02020603050405020304" pitchFamily="18" charset="0"/>
              <a:ea typeface="黑体" panose="02010609060101010101" pitchFamily="49" charset="-122"/>
            </a:endParaRPr>
          </a:p>
          <a:p>
            <a:endParaRPr lang="en-US" altLang="zh-CN" dirty="0">
              <a:solidFill>
                <a:schemeClr val="hlink"/>
              </a:solidFill>
              <a:latin typeface="Times New Roman" panose="02020603050405020304" pitchFamily="18" charset="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83971" name="Rektangel 36"/>
          <p:cNvSpPr/>
          <p:nvPr/>
        </p:nvSpPr>
        <p:spPr>
          <a:xfrm>
            <a:off x="331788" y="1100138"/>
            <a:ext cx="3957637" cy="369887"/>
          </a:xfrm>
          <a:prstGeom prst="rect">
            <a:avLst/>
          </a:prstGeom>
          <a:noFill/>
          <a:ln w="9525">
            <a:noFill/>
          </a:ln>
        </p:spPr>
        <p:txBody>
          <a:bodyPr>
            <a:spAutoFit/>
          </a:bodyPr>
          <a:lstStyle/>
          <a:p>
            <a:r>
              <a:rPr lang="en-US" altLang="zh-CN" b="1" dirty="0">
                <a:latin typeface="Times New Roman" panose="02020603050405020304" pitchFamily="18" charset="0"/>
                <a:ea typeface="黑体" panose="02010609060101010101" pitchFamily="49" charset="-122"/>
              </a:rPr>
              <a:t>	</a:t>
            </a:r>
            <a:r>
              <a:rPr lang="zh-CN" altLang="en-US" b="1" dirty="0">
                <a:solidFill>
                  <a:schemeClr val="bg1"/>
                </a:solidFill>
                <a:latin typeface="Times New Roman" panose="02020603050405020304" pitchFamily="18" charset="0"/>
                <a:ea typeface="黑体" panose="02010609060101010101" pitchFamily="49" charset="-122"/>
              </a:rPr>
              <a:t>运算放大器入门</a:t>
            </a:r>
          </a:p>
        </p:txBody>
      </p:sp>
      <p:pic>
        <p:nvPicPr>
          <p:cNvPr id="83972" name="Picture 12"/>
          <p:cNvPicPr>
            <a:picLocks noChangeAspect="1"/>
          </p:cNvPicPr>
          <p:nvPr/>
        </p:nvPicPr>
        <p:blipFill>
          <a:blip r:embed="rId4" cstate="print"/>
          <a:stretch>
            <a:fillRect/>
          </a:stretch>
        </p:blipFill>
        <p:spPr>
          <a:xfrm>
            <a:off x="611188" y="1793875"/>
            <a:ext cx="7920037" cy="3868738"/>
          </a:xfrm>
          <a:prstGeom prst="rect">
            <a:avLst/>
          </a:prstGeom>
          <a:noFill/>
          <a:ln w="9525">
            <a:noFill/>
          </a:ln>
        </p:spPr>
      </p:pic>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896670F-31DE-4C75-98C9-31E377954077}"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55651"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150</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55652" name="Rectangle 2"/>
          <p:cNvSpPr>
            <a:spLocks noGrp="1"/>
          </p:cNvSpPr>
          <p:nvPr>
            <p:ph idx="1"/>
          </p:nvPr>
        </p:nvSpPr>
        <p:spPr>
          <a:ln/>
        </p:spPr>
        <p:txBody>
          <a:bodyPr vert="horz" wrap="square" lIns="91440" tIns="45720" rIns="91440" bIns="45720" anchor="t" anchorCtr="0"/>
          <a:lstStyle/>
          <a:p>
            <a:pPr eaLnBrk="1" hangingPunct="1">
              <a:lnSpc>
                <a:spcPct val="150000"/>
              </a:lnSpc>
            </a:pPr>
            <a:r>
              <a:rPr lang="zh-CN" altLang="en-US" b="1" dirty="0"/>
              <a:t>减小噪声影响的主要措施</a:t>
            </a:r>
          </a:p>
          <a:p>
            <a:pPr eaLnBrk="1" hangingPunct="1">
              <a:lnSpc>
                <a:spcPct val="150000"/>
              </a:lnSpc>
              <a:buFontTx/>
              <a:buNone/>
            </a:pPr>
            <a:r>
              <a:rPr lang="zh-CN" altLang="en-US" sz="2800" b="1" dirty="0">
                <a:latin typeface="黑体" panose="02010609060101010101" pitchFamily="49" charset="-122"/>
              </a:rPr>
              <a:t>（</a:t>
            </a:r>
            <a:r>
              <a:rPr lang="en-US" altLang="zh-CN" sz="2800" b="1" dirty="0">
                <a:latin typeface="黑体" panose="02010609060101010101" pitchFamily="49" charset="-122"/>
              </a:rPr>
              <a:t>1</a:t>
            </a:r>
            <a:r>
              <a:rPr lang="zh-CN" altLang="en-US" sz="2800" b="1" dirty="0">
                <a:latin typeface="黑体" panose="02010609060101010101" pitchFamily="49" charset="-122"/>
              </a:rPr>
              <a:t>）采用噪声小的器件；</a:t>
            </a:r>
          </a:p>
          <a:p>
            <a:pPr eaLnBrk="1" hangingPunct="1">
              <a:lnSpc>
                <a:spcPct val="150000"/>
              </a:lnSpc>
              <a:buFontTx/>
              <a:buNone/>
            </a:pPr>
            <a:r>
              <a:rPr lang="zh-CN" altLang="en-US" sz="2800" b="1" dirty="0">
                <a:latin typeface="黑体" panose="02010609060101010101" pitchFamily="49" charset="-122"/>
              </a:rPr>
              <a:t>（</a:t>
            </a:r>
            <a:r>
              <a:rPr lang="en-US" altLang="zh-CN" sz="2800" b="1" dirty="0">
                <a:latin typeface="黑体" panose="02010609060101010101" pitchFamily="49" charset="-122"/>
              </a:rPr>
              <a:t>2</a:t>
            </a:r>
            <a:r>
              <a:rPr lang="zh-CN" altLang="en-US" sz="2800" b="1" dirty="0">
                <a:latin typeface="黑体" panose="02010609060101010101" pitchFamily="49" charset="-122"/>
              </a:rPr>
              <a:t>）采用信号调制解调与滤波，限制通频带；</a:t>
            </a:r>
          </a:p>
          <a:p>
            <a:pPr eaLnBrk="1" hangingPunct="1">
              <a:lnSpc>
                <a:spcPct val="150000"/>
              </a:lnSpc>
              <a:buFontTx/>
              <a:buNone/>
            </a:pPr>
            <a:r>
              <a:rPr lang="zh-CN" altLang="en-US" sz="2800" b="1" dirty="0">
                <a:latin typeface="黑体" panose="02010609060101010101" pitchFamily="49" charset="-122"/>
              </a:rPr>
              <a:t>（</a:t>
            </a:r>
            <a:r>
              <a:rPr lang="en-US" altLang="zh-CN" sz="2800" b="1" dirty="0">
                <a:latin typeface="黑体" panose="02010609060101010101" pitchFamily="49" charset="-122"/>
              </a:rPr>
              <a:t>3</a:t>
            </a:r>
            <a:r>
              <a:rPr lang="zh-CN" altLang="en-US" sz="2800" b="1" dirty="0">
                <a:latin typeface="黑体" panose="02010609060101010101" pitchFamily="49" charset="-122"/>
              </a:rPr>
              <a:t>）采用屏蔽措施；</a:t>
            </a:r>
          </a:p>
          <a:p>
            <a:pPr eaLnBrk="1" hangingPunct="1">
              <a:lnSpc>
                <a:spcPct val="150000"/>
              </a:lnSpc>
              <a:buFontTx/>
              <a:buNone/>
            </a:pPr>
            <a:r>
              <a:rPr lang="zh-CN" altLang="en-US" sz="2800" b="1" dirty="0">
                <a:latin typeface="黑体" panose="02010609060101010101" pitchFamily="49" charset="-122"/>
              </a:rPr>
              <a:t>（</a:t>
            </a:r>
            <a:r>
              <a:rPr lang="en-US" altLang="zh-CN" sz="2800" b="1" dirty="0">
                <a:latin typeface="黑体" panose="02010609060101010101" pitchFamily="49" charset="-122"/>
              </a:rPr>
              <a:t>4</a:t>
            </a:r>
            <a:r>
              <a:rPr lang="zh-CN" altLang="en-US" sz="2800" b="1" dirty="0">
                <a:latin typeface="黑体" panose="02010609060101010101" pitchFamily="49" charset="-122"/>
              </a:rPr>
              <a:t>）采用高共模抑制比电路。</a:t>
            </a:r>
          </a:p>
        </p:txBody>
      </p:sp>
      <p:sp>
        <p:nvSpPr>
          <p:cNvPr id="155653" name="Text Box 3"/>
          <p:cNvSpPr txBox="1"/>
          <p:nvPr/>
        </p:nvSpPr>
        <p:spPr>
          <a:xfrm>
            <a:off x="400050" y="385763"/>
            <a:ext cx="7905750" cy="1466850"/>
          </a:xfrm>
          <a:prstGeom prst="rect">
            <a:avLst/>
          </a:prstGeom>
          <a:noFill/>
          <a:ln w="9525">
            <a:noFill/>
          </a:ln>
        </p:spPr>
        <p:txBody>
          <a:bodyPr wrap="none"/>
          <a:lstStyle/>
          <a:p>
            <a:r>
              <a:rPr lang="en-US" altLang="zh-CN" sz="3600" dirty="0">
                <a:solidFill>
                  <a:schemeClr val="hlink"/>
                </a:solidFill>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2. </a:t>
            </a:r>
            <a:r>
              <a:rPr lang="zh-CN" altLang="en-US" sz="3600" b="1" dirty="0">
                <a:latin typeface="Times New Roman" panose="02020603050405020304" pitchFamily="18" charset="0"/>
                <a:ea typeface="黑体" panose="02010609060101010101" pitchFamily="49" charset="-122"/>
              </a:rPr>
              <a:t>信号放大电路</a:t>
            </a:r>
          </a:p>
          <a:p>
            <a:endParaRPr lang="zh-CN" altLang="en-US" dirty="0">
              <a:latin typeface="Times New Roman" panose="02020603050405020304" pitchFamily="18" charset="0"/>
              <a:ea typeface="黑体" panose="02010609060101010101" pitchFamily="49" charset="-122"/>
            </a:endParaRPr>
          </a:p>
          <a:p>
            <a:endParaRPr lang="en-US" altLang="zh-CN" dirty="0">
              <a:latin typeface="Times New Roman" panose="02020603050405020304" pitchFamily="18" charset="0"/>
              <a:ea typeface="黑体" panose="02010609060101010101" pitchFamily="49" charset="-122"/>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Text Box 14"/>
          <p:cNvSpPr txBox="1"/>
          <p:nvPr/>
        </p:nvSpPr>
        <p:spPr>
          <a:xfrm>
            <a:off x="1828800" y="317500"/>
            <a:ext cx="4606925" cy="703263"/>
          </a:xfrm>
          <a:prstGeom prst="rect">
            <a:avLst/>
          </a:prstGeom>
          <a:noFill/>
          <a:ln w="9525">
            <a:noFill/>
          </a:ln>
        </p:spPr>
        <p:txBody>
          <a:bodyPr wrap="none"/>
          <a:lstStyle/>
          <a:p>
            <a:pPr algn="ctr"/>
            <a:r>
              <a:rPr lang="zh-CN" altLang="en-US" sz="4000" b="1" dirty="0">
                <a:solidFill>
                  <a:srgbClr val="CC0000"/>
                </a:solidFill>
                <a:latin typeface="Arial" panose="020B0604020202020204" pitchFamily="34" charset="0"/>
                <a:ea typeface="黑体" panose="02010609060101010101" pitchFamily="49" charset="-122"/>
              </a:rPr>
              <a:t>第</a:t>
            </a:r>
            <a:r>
              <a:rPr lang="en-US" altLang="zh-CN" sz="4000" b="1" dirty="0">
                <a:solidFill>
                  <a:srgbClr val="CC0000"/>
                </a:solidFill>
                <a:latin typeface="Arial" panose="020B0604020202020204" pitchFamily="34" charset="0"/>
                <a:ea typeface="黑体" panose="02010609060101010101" pitchFamily="49" charset="-122"/>
              </a:rPr>
              <a:t>2</a:t>
            </a:r>
            <a:r>
              <a:rPr lang="zh-CN" altLang="en-US" sz="4000" b="1" dirty="0">
                <a:solidFill>
                  <a:srgbClr val="CC0000"/>
                </a:solidFill>
                <a:latin typeface="Arial" panose="020B0604020202020204" pitchFamily="34" charset="0"/>
                <a:ea typeface="黑体" panose="02010609060101010101" pitchFamily="49" charset="-122"/>
              </a:rPr>
              <a:t>章  信号放大电路  </a:t>
            </a:r>
          </a:p>
        </p:txBody>
      </p:sp>
      <p:sp>
        <p:nvSpPr>
          <p:cNvPr id="156675" name="Rectangle 5"/>
          <p:cNvSpPr txBox="1"/>
          <p:nvPr/>
        </p:nvSpPr>
        <p:spPr>
          <a:xfrm>
            <a:off x="484188" y="1357313"/>
            <a:ext cx="7772400" cy="4330700"/>
          </a:xfrm>
          <a:prstGeom prst="rect">
            <a:avLst/>
          </a:prstGeom>
          <a:noFill/>
          <a:ln w="9525">
            <a:noFill/>
          </a:ln>
        </p:spPr>
        <p:txBody>
          <a:bodyPr/>
          <a:lstStyle/>
          <a:p>
            <a:pPr marL="342900" indent="-342900">
              <a:spcBef>
                <a:spcPct val="20000"/>
              </a:spcBef>
              <a:buClr>
                <a:schemeClr val="folHlink"/>
              </a:buClr>
              <a:buSzPct val="60000"/>
              <a:buFont typeface="Wingdings" panose="05000000000000000000" pitchFamily="2" charset="2"/>
            </a:pPr>
            <a:r>
              <a:rPr lang="zh-CN" altLang="en-US" sz="2800" b="1" dirty="0">
                <a:solidFill>
                  <a:schemeClr val="hlink"/>
                </a:solidFill>
                <a:latin typeface="黑体" panose="02010609060101010101" pitchFamily="49" charset="-122"/>
                <a:ea typeface="黑体" panose="02010609060101010101" pitchFamily="49" charset="-122"/>
              </a:rPr>
              <a:t>减小漂移影响的主要措施</a:t>
            </a:r>
          </a:p>
          <a:p>
            <a:pPr marL="342900" indent="-342900">
              <a:spcBef>
                <a:spcPct val="20000"/>
              </a:spcBef>
              <a:buClr>
                <a:schemeClr val="folHlink"/>
              </a:buClr>
              <a:buSzPct val="60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）采用低漂移放大电路；</a:t>
            </a:r>
          </a:p>
          <a:p>
            <a:pPr marL="342900" indent="-342900">
              <a:spcBef>
                <a:spcPct val="20000"/>
              </a:spcBef>
              <a:buClr>
                <a:schemeClr val="folHlink"/>
              </a:buClr>
              <a:buSzPct val="60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）合理设计偏置电路； </a:t>
            </a:r>
            <a:r>
              <a:rPr lang="zh-CN" altLang="en-US" sz="2800" dirty="0">
                <a:latin typeface="Arial" panose="020B0604020202020204" pitchFamily="34" charset="0"/>
                <a:ea typeface="黑体" panose="02010609060101010101" pitchFamily="49" charset="-122"/>
              </a:rPr>
              <a:t>（</a:t>
            </a:r>
            <a:r>
              <a:rPr lang="en-US" altLang="zh-CN" sz="2800" i="1" dirty="0">
                <a:latin typeface="Arial" panose="020B0604020202020204" pitchFamily="34" charset="0"/>
                <a:ea typeface="黑体" panose="02010609060101010101" pitchFamily="49" charset="-122"/>
              </a:rPr>
              <a:t>R</a:t>
            </a:r>
            <a:r>
              <a:rPr lang="en-US" altLang="zh-CN" sz="2800" baseline="-30000" dirty="0">
                <a:latin typeface="Arial" panose="020B0604020202020204" pitchFamily="34" charset="0"/>
                <a:ea typeface="黑体" panose="02010609060101010101" pitchFamily="49" charset="-122"/>
              </a:rPr>
              <a:t>3</a:t>
            </a:r>
            <a:r>
              <a:rPr lang="en-US" altLang="zh-CN" sz="2800" dirty="0">
                <a:latin typeface="Arial" panose="020B0604020202020204" pitchFamily="34" charset="0"/>
                <a:ea typeface="黑体" panose="02010609060101010101" pitchFamily="49" charset="-122"/>
              </a:rPr>
              <a:t>= </a:t>
            </a:r>
            <a:r>
              <a:rPr lang="en-US" altLang="zh-CN" sz="2800" i="1" dirty="0">
                <a:latin typeface="Arial" panose="020B0604020202020204" pitchFamily="34" charset="0"/>
                <a:ea typeface="黑体" panose="02010609060101010101" pitchFamily="49" charset="-122"/>
              </a:rPr>
              <a:t>R</a:t>
            </a:r>
            <a:r>
              <a:rPr lang="en-US" altLang="zh-CN" sz="2800" baseline="-30000" dirty="0">
                <a:latin typeface="Arial" panose="020B0604020202020204" pitchFamily="34" charset="0"/>
                <a:ea typeface="黑体" panose="02010609060101010101" pitchFamily="49" charset="-122"/>
              </a:rPr>
              <a:t>1</a:t>
            </a:r>
            <a:r>
              <a:rPr lang="en-US" altLang="zh-CN" sz="2800" dirty="0">
                <a:latin typeface="Arial" panose="020B0604020202020204" pitchFamily="34" charset="0"/>
                <a:ea typeface="黑体" panose="02010609060101010101" pitchFamily="49" charset="-122"/>
              </a:rPr>
              <a:t> // </a:t>
            </a:r>
            <a:r>
              <a:rPr lang="en-US" altLang="zh-CN" sz="2800" i="1" dirty="0">
                <a:latin typeface="Arial" panose="020B0604020202020204" pitchFamily="34" charset="0"/>
                <a:ea typeface="黑体" panose="02010609060101010101" pitchFamily="49" charset="-122"/>
              </a:rPr>
              <a:t>R</a:t>
            </a:r>
            <a:r>
              <a:rPr lang="en-US" altLang="zh-CN" sz="2800" baseline="-30000" dirty="0">
                <a:latin typeface="Arial" panose="020B0604020202020204" pitchFamily="34" charset="0"/>
                <a:ea typeface="黑体" panose="02010609060101010101" pitchFamily="49" charset="-122"/>
              </a:rPr>
              <a:t>2</a:t>
            </a:r>
            <a:r>
              <a:rPr lang="en-US" altLang="zh-CN" sz="2800" dirty="0">
                <a:latin typeface="Arial" panose="020B0604020202020204" pitchFamily="34" charset="0"/>
                <a:ea typeface="黑体" panose="02010609060101010101" pitchFamily="49" charset="-122"/>
              </a:rPr>
              <a:t> </a:t>
            </a:r>
            <a:r>
              <a:rPr lang="zh-CN" altLang="en-US" sz="2800" dirty="0">
                <a:latin typeface="Arial" panose="020B0604020202020204" pitchFamily="34" charset="0"/>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marL="342900" indent="-342900">
              <a:spcBef>
                <a:spcPct val="20000"/>
              </a:spcBef>
              <a:buClr>
                <a:schemeClr val="folHlink"/>
              </a:buClr>
              <a:buSzPct val="60000"/>
              <a:buFont typeface="Wingdings" panose="05000000000000000000" pitchFamily="2" charset="2"/>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）采用信号调制解调。</a:t>
            </a:r>
          </a:p>
        </p:txBody>
      </p:sp>
      <p:grpSp>
        <p:nvGrpSpPr>
          <p:cNvPr id="156676" name="Group 4"/>
          <p:cNvGrpSpPr/>
          <p:nvPr/>
        </p:nvGrpSpPr>
        <p:grpSpPr>
          <a:xfrm>
            <a:off x="4533900" y="2919413"/>
            <a:ext cx="3911600" cy="2759075"/>
            <a:chOff x="0" y="0"/>
            <a:chExt cx="2464" cy="1738"/>
          </a:xfrm>
        </p:grpSpPr>
        <p:sp>
          <p:nvSpPr>
            <p:cNvPr id="156677" name="Text Box 36"/>
            <p:cNvSpPr txBox="1"/>
            <p:nvPr/>
          </p:nvSpPr>
          <p:spPr>
            <a:xfrm>
              <a:off x="2129" y="774"/>
              <a:ext cx="335" cy="260"/>
            </a:xfrm>
            <a:prstGeom prst="rect">
              <a:avLst/>
            </a:prstGeom>
            <a:noFill/>
            <a:ln w="9525">
              <a:noFill/>
            </a:ln>
          </p:spPr>
          <p:txBody>
            <a:bodyPr lIns="0" tIns="0" rIns="0" bIns="0"/>
            <a:lstStyle/>
            <a:p>
              <a:pPr algn="just"/>
              <a:r>
                <a:rPr lang="en-US" altLang="zh-CN" sz="2000" i="1" dirty="0">
                  <a:latin typeface="Arial" panose="020B0604020202020204" pitchFamily="34" charset="0"/>
                  <a:ea typeface="黑体" panose="02010609060101010101" pitchFamily="49" charset="-122"/>
                </a:rPr>
                <a:t>u</a:t>
              </a:r>
              <a:r>
                <a:rPr lang="en-US" altLang="zh-CN" sz="2000" baseline="-25000" dirty="0">
                  <a:latin typeface="Arial" panose="020B0604020202020204" pitchFamily="34" charset="0"/>
                  <a:ea typeface="黑体" panose="02010609060101010101" pitchFamily="49" charset="-122"/>
                </a:rPr>
                <a:t>o</a:t>
              </a:r>
              <a:endParaRPr lang="en-US" altLang="zh-CN" sz="2000" dirty="0">
                <a:latin typeface="Arial" panose="020B0604020202020204" pitchFamily="34" charset="0"/>
                <a:ea typeface="黑体" panose="02010609060101010101" pitchFamily="49" charset="-122"/>
              </a:endParaRPr>
            </a:p>
          </p:txBody>
        </p:sp>
        <p:sp>
          <p:nvSpPr>
            <p:cNvPr id="156678" name="Text Box 38"/>
            <p:cNvSpPr txBox="1"/>
            <p:nvPr/>
          </p:nvSpPr>
          <p:spPr>
            <a:xfrm>
              <a:off x="1239" y="0"/>
              <a:ext cx="381" cy="261"/>
            </a:xfrm>
            <a:prstGeom prst="rect">
              <a:avLst/>
            </a:prstGeom>
            <a:noFill/>
            <a:ln w="9525">
              <a:noFill/>
            </a:ln>
          </p:spPr>
          <p:txBody>
            <a:bodyPr lIns="0" tIns="0" rIns="0" bIns="0"/>
            <a:lstStyle/>
            <a:p>
              <a:pPr algn="just"/>
              <a:r>
                <a:rPr lang="en-US" altLang="zh-CN" sz="2000" i="1" dirty="0">
                  <a:latin typeface="Arial" panose="020B0604020202020204" pitchFamily="34" charset="0"/>
                  <a:ea typeface="黑体" panose="02010609060101010101" pitchFamily="49" charset="-122"/>
                </a:rPr>
                <a:t>R</a:t>
              </a:r>
              <a:r>
                <a:rPr lang="en-US" altLang="zh-CN" sz="2000" baseline="-25000" dirty="0">
                  <a:latin typeface="Arial" panose="020B0604020202020204" pitchFamily="34" charset="0"/>
                  <a:ea typeface="黑体" panose="02010609060101010101" pitchFamily="49" charset="-122"/>
                </a:rPr>
                <a:t>2</a:t>
              </a:r>
              <a:endParaRPr lang="zh-CN" altLang="en-US" sz="2000" dirty="0">
                <a:latin typeface="Arial" panose="020B0604020202020204" pitchFamily="34" charset="0"/>
                <a:ea typeface="黑体" panose="02010609060101010101" pitchFamily="49" charset="-122"/>
              </a:endParaRPr>
            </a:p>
          </p:txBody>
        </p:sp>
        <p:sp>
          <p:nvSpPr>
            <p:cNvPr id="156679" name="Text Box 7"/>
            <p:cNvSpPr txBox="1"/>
            <p:nvPr/>
          </p:nvSpPr>
          <p:spPr>
            <a:xfrm>
              <a:off x="0" y="632"/>
              <a:ext cx="381" cy="261"/>
            </a:xfrm>
            <a:prstGeom prst="rect">
              <a:avLst/>
            </a:prstGeom>
            <a:noFill/>
            <a:ln w="9525">
              <a:noFill/>
            </a:ln>
          </p:spPr>
          <p:txBody>
            <a:bodyPr lIns="0" tIns="0" rIns="0" bIns="0"/>
            <a:lstStyle/>
            <a:p>
              <a:pPr algn="just"/>
              <a:r>
                <a:rPr lang="en-US" altLang="zh-CN" sz="2000" i="1" dirty="0">
                  <a:latin typeface="Arial" panose="020B0604020202020204" pitchFamily="34" charset="0"/>
                  <a:ea typeface="黑体" panose="02010609060101010101" pitchFamily="49" charset="-122"/>
                </a:rPr>
                <a:t>u</a:t>
              </a:r>
              <a:r>
                <a:rPr lang="en-US" altLang="zh-CN" sz="2000" baseline="-25000" dirty="0">
                  <a:latin typeface="Arial" panose="020B0604020202020204" pitchFamily="34" charset="0"/>
                  <a:ea typeface="黑体" panose="02010609060101010101" pitchFamily="49" charset="-122"/>
                </a:rPr>
                <a:t>i</a:t>
              </a:r>
              <a:endParaRPr lang="en-US" altLang="zh-CN" sz="2000" dirty="0">
                <a:latin typeface="Arial" panose="020B0604020202020204" pitchFamily="34" charset="0"/>
                <a:ea typeface="黑体" panose="02010609060101010101" pitchFamily="49" charset="-122"/>
              </a:endParaRPr>
            </a:p>
          </p:txBody>
        </p:sp>
        <p:grpSp>
          <p:nvGrpSpPr>
            <p:cNvPr id="156680" name="Group 8"/>
            <p:cNvGrpSpPr/>
            <p:nvPr/>
          </p:nvGrpSpPr>
          <p:grpSpPr>
            <a:xfrm>
              <a:off x="1100" y="513"/>
              <a:ext cx="502" cy="659"/>
              <a:chOff x="0" y="0"/>
              <a:chExt cx="685" cy="910"/>
            </a:xfrm>
          </p:grpSpPr>
          <p:sp>
            <p:nvSpPr>
              <p:cNvPr id="156699" name="Text Box 9"/>
              <p:cNvSpPr txBox="1"/>
              <p:nvPr/>
            </p:nvSpPr>
            <p:spPr>
              <a:xfrm>
                <a:off x="516" y="373"/>
                <a:ext cx="169" cy="226"/>
              </a:xfrm>
              <a:prstGeom prst="rect">
                <a:avLst/>
              </a:prstGeom>
              <a:noFill/>
              <a:ln w="9525">
                <a:noFill/>
              </a:ln>
            </p:spPr>
            <p:txBody>
              <a:bodyPr lIns="0" tIns="0" rIns="0" bIns="0"/>
              <a:lstStyle/>
              <a:p>
                <a:pPr algn="just"/>
                <a:r>
                  <a:rPr lang="en-US" altLang="zh-CN" sz="2000" dirty="0">
                    <a:latin typeface="黑体" panose="02010609060101010101" pitchFamily="49" charset="-122"/>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p:txBody>
          </p:sp>
          <p:grpSp>
            <p:nvGrpSpPr>
              <p:cNvPr id="156700" name="Group 10"/>
              <p:cNvGrpSpPr/>
              <p:nvPr/>
            </p:nvGrpSpPr>
            <p:grpSpPr>
              <a:xfrm>
                <a:off x="0" y="0"/>
                <a:ext cx="666" cy="910"/>
                <a:chOff x="0" y="0"/>
                <a:chExt cx="666" cy="910"/>
              </a:xfrm>
            </p:grpSpPr>
            <p:sp>
              <p:nvSpPr>
                <p:cNvPr id="156701" name="AutoShape 11"/>
                <p:cNvSpPr/>
                <p:nvPr/>
              </p:nvSpPr>
              <p:spPr>
                <a:xfrm rot="5400000">
                  <a:off x="167" y="69"/>
                  <a:ext cx="182" cy="187"/>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6702" name="Line 12"/>
                <p:cNvSpPr/>
                <p:nvPr/>
              </p:nvSpPr>
              <p:spPr>
                <a:xfrm>
                  <a:off x="0" y="0"/>
                  <a:ext cx="666" cy="0"/>
                </a:xfrm>
                <a:prstGeom prst="line">
                  <a:avLst/>
                </a:prstGeom>
                <a:ln w="19050" cap="flat" cmpd="sng">
                  <a:solidFill>
                    <a:srgbClr val="000000"/>
                  </a:solidFill>
                  <a:prstDash val="solid"/>
                  <a:headEnd type="none" w="med" len="med"/>
                  <a:tailEnd type="none" w="med" len="med"/>
                </a:ln>
              </p:spPr>
            </p:sp>
            <p:sp>
              <p:nvSpPr>
                <p:cNvPr id="156703" name="Line 13"/>
                <p:cNvSpPr/>
                <p:nvPr/>
              </p:nvSpPr>
              <p:spPr>
                <a:xfrm rot="5400000">
                  <a:off x="212" y="456"/>
                  <a:ext cx="908" cy="0"/>
                </a:xfrm>
                <a:prstGeom prst="line">
                  <a:avLst/>
                </a:prstGeom>
                <a:ln w="19050" cap="flat" cmpd="sng">
                  <a:solidFill>
                    <a:srgbClr val="000000"/>
                  </a:solidFill>
                  <a:prstDash val="solid"/>
                  <a:headEnd type="none" w="med" len="med"/>
                  <a:tailEnd type="none" w="med" len="med"/>
                </a:ln>
              </p:spPr>
            </p:sp>
            <p:sp>
              <p:nvSpPr>
                <p:cNvPr id="156704" name="Line 14"/>
                <p:cNvSpPr/>
                <p:nvPr/>
              </p:nvSpPr>
              <p:spPr>
                <a:xfrm>
                  <a:off x="0" y="910"/>
                  <a:ext cx="666" cy="0"/>
                </a:xfrm>
                <a:prstGeom prst="line">
                  <a:avLst/>
                </a:prstGeom>
                <a:ln w="19050" cap="flat" cmpd="sng">
                  <a:solidFill>
                    <a:srgbClr val="000000"/>
                  </a:solidFill>
                  <a:prstDash val="solid"/>
                  <a:headEnd type="none" w="med" len="med"/>
                  <a:tailEnd type="none" w="med" len="med"/>
                </a:ln>
              </p:spPr>
            </p:sp>
            <p:sp>
              <p:nvSpPr>
                <p:cNvPr id="156705" name="Line 15"/>
                <p:cNvSpPr/>
                <p:nvPr/>
              </p:nvSpPr>
              <p:spPr>
                <a:xfrm rot="5400000">
                  <a:off x="-454" y="456"/>
                  <a:ext cx="908" cy="0"/>
                </a:xfrm>
                <a:prstGeom prst="line">
                  <a:avLst/>
                </a:prstGeom>
                <a:ln w="19050" cap="flat" cmpd="sng">
                  <a:solidFill>
                    <a:srgbClr val="000000"/>
                  </a:solidFill>
                  <a:prstDash val="solid"/>
                  <a:headEnd type="none" w="med" len="med"/>
                  <a:tailEnd type="none" w="med" len="med"/>
                </a:ln>
              </p:spPr>
            </p:sp>
            <p:sp>
              <p:nvSpPr>
                <p:cNvPr id="156706" name="Text Box 16"/>
                <p:cNvSpPr txBox="1"/>
                <p:nvPr/>
              </p:nvSpPr>
              <p:spPr>
                <a:xfrm>
                  <a:off x="394" y="13"/>
                  <a:ext cx="200" cy="224"/>
                </a:xfrm>
                <a:prstGeom prst="rect">
                  <a:avLst/>
                </a:prstGeom>
                <a:noFill/>
                <a:ln w="9525">
                  <a:noFill/>
                </a:ln>
              </p:spPr>
              <p:txBody>
                <a:bodyPr lIns="0" tIns="0" rIns="0" bIns="0"/>
                <a:lstStyle/>
                <a:p>
                  <a:pPr algn="just"/>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56707" name="Text Box 17"/>
                <p:cNvSpPr txBox="1"/>
                <p:nvPr/>
              </p:nvSpPr>
              <p:spPr>
                <a:xfrm>
                  <a:off x="42" y="196"/>
                  <a:ext cx="187" cy="225"/>
                </a:xfrm>
                <a:prstGeom prst="rect">
                  <a:avLst/>
                </a:prstGeom>
                <a:noFill/>
                <a:ln w="9525">
                  <a:noFill/>
                </a:ln>
              </p:spPr>
              <p:txBody>
                <a:bodyPr lIns="0" tIns="0" rIns="0" bIns="0"/>
                <a:lstStyle/>
                <a:p>
                  <a:pPr algn="just"/>
                  <a:r>
                    <a:rPr lang="en-US" altLang="zh-CN" sz="2000" dirty="0">
                      <a:latin typeface="黑体" panose="02010609060101010101" pitchFamily="49" charset="-122"/>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p:txBody>
            </p:sp>
            <p:sp>
              <p:nvSpPr>
                <p:cNvPr id="156708" name="Text Box 18"/>
                <p:cNvSpPr txBox="1"/>
                <p:nvPr/>
              </p:nvSpPr>
              <p:spPr>
                <a:xfrm>
                  <a:off x="46" y="561"/>
                  <a:ext cx="183" cy="244"/>
                </a:xfrm>
                <a:prstGeom prst="rect">
                  <a:avLst/>
                </a:prstGeom>
                <a:noFill/>
                <a:ln w="9525">
                  <a:noFill/>
                </a:ln>
              </p:spPr>
              <p:txBody>
                <a:bodyPr lIns="0" tIns="0" rIns="0" bIns="0"/>
                <a:lstStyle/>
                <a:p>
                  <a:pPr algn="just"/>
                  <a:r>
                    <a:rPr lang="en-US" altLang="zh-CN" sz="2000" dirty="0">
                      <a:latin typeface="黑体" panose="02010609060101010101" pitchFamily="49" charset="-122"/>
                      <a:ea typeface="黑体" panose="02010609060101010101" pitchFamily="49" charset="-122"/>
                    </a:rPr>
                    <a:t>+</a:t>
                  </a:r>
                  <a:endParaRPr lang="en-US" altLang="zh-CN" sz="2000" dirty="0">
                    <a:latin typeface="Arial" panose="020B0604020202020204" pitchFamily="34" charset="0"/>
                    <a:ea typeface="黑体" panose="02010609060101010101" pitchFamily="49" charset="-122"/>
                  </a:endParaRPr>
                </a:p>
              </p:txBody>
            </p:sp>
            <p:sp>
              <p:nvSpPr>
                <p:cNvPr id="156709" name="Text Box 19"/>
                <p:cNvSpPr txBox="1"/>
                <p:nvPr/>
              </p:nvSpPr>
              <p:spPr>
                <a:xfrm>
                  <a:off x="315" y="544"/>
                  <a:ext cx="288" cy="316"/>
                </a:xfrm>
                <a:prstGeom prst="rect">
                  <a:avLst/>
                </a:prstGeom>
                <a:noFill/>
                <a:ln w="9525">
                  <a:noFill/>
                </a:ln>
              </p:spPr>
              <p:txBody>
                <a:bodyPr lIns="0" tIns="0" rIns="0" bIns="0"/>
                <a:lstStyle/>
                <a:p>
                  <a:pPr algn="just"/>
                  <a:r>
                    <a:rPr lang="en-US" altLang="zh-CN" sz="2000" dirty="0">
                      <a:latin typeface="Arial" panose="020B0604020202020204" pitchFamily="34" charset="0"/>
                      <a:ea typeface="黑体" panose="02010609060101010101" pitchFamily="49" charset="-122"/>
                    </a:rPr>
                    <a:t>N</a:t>
                  </a:r>
                </a:p>
              </p:txBody>
            </p:sp>
          </p:grpSp>
        </p:grpSp>
        <p:sp>
          <p:nvSpPr>
            <p:cNvPr id="156681" name="Rectangle 20"/>
            <p:cNvSpPr/>
            <p:nvPr/>
          </p:nvSpPr>
          <p:spPr>
            <a:xfrm rot="5400000">
              <a:off x="787" y="1363"/>
              <a:ext cx="261" cy="87"/>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6682" name="Rectangle 21"/>
            <p:cNvSpPr/>
            <p:nvPr/>
          </p:nvSpPr>
          <p:spPr>
            <a:xfrm>
              <a:off x="1210" y="222"/>
              <a:ext cx="264" cy="87"/>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6683" name="Oval 22"/>
            <p:cNvSpPr/>
            <p:nvPr/>
          </p:nvSpPr>
          <p:spPr>
            <a:xfrm>
              <a:off x="1999" y="867"/>
              <a:ext cx="63" cy="6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6684" name="Rectangle 23"/>
            <p:cNvSpPr/>
            <p:nvPr/>
          </p:nvSpPr>
          <p:spPr>
            <a:xfrm>
              <a:off x="507" y="700"/>
              <a:ext cx="264" cy="87"/>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6685" name="Line 24"/>
            <p:cNvSpPr/>
            <p:nvPr/>
          </p:nvSpPr>
          <p:spPr>
            <a:xfrm>
              <a:off x="773" y="748"/>
              <a:ext cx="324" cy="0"/>
            </a:xfrm>
            <a:prstGeom prst="line">
              <a:avLst/>
            </a:prstGeom>
            <a:ln w="19050" cap="flat" cmpd="sng">
              <a:solidFill>
                <a:srgbClr val="000000"/>
              </a:solidFill>
              <a:prstDash val="solid"/>
              <a:headEnd type="none" w="med" len="med"/>
              <a:tailEnd type="none" w="med" len="med"/>
            </a:ln>
          </p:spPr>
        </p:sp>
        <p:sp>
          <p:nvSpPr>
            <p:cNvPr id="156686" name="Line 25"/>
            <p:cNvSpPr/>
            <p:nvPr/>
          </p:nvSpPr>
          <p:spPr>
            <a:xfrm>
              <a:off x="924" y="270"/>
              <a:ext cx="0" cy="476"/>
            </a:xfrm>
            <a:prstGeom prst="line">
              <a:avLst/>
            </a:prstGeom>
            <a:ln w="19050" cap="flat" cmpd="sng">
              <a:solidFill>
                <a:srgbClr val="000000"/>
              </a:solidFill>
              <a:prstDash val="solid"/>
              <a:headEnd type="none" w="med" len="med"/>
              <a:tailEnd type="none" w="med" len="med"/>
            </a:ln>
          </p:spPr>
        </p:sp>
        <p:sp>
          <p:nvSpPr>
            <p:cNvPr id="156687" name="Line 26"/>
            <p:cNvSpPr/>
            <p:nvPr/>
          </p:nvSpPr>
          <p:spPr>
            <a:xfrm>
              <a:off x="919" y="270"/>
              <a:ext cx="288" cy="0"/>
            </a:xfrm>
            <a:prstGeom prst="line">
              <a:avLst/>
            </a:prstGeom>
            <a:ln w="19050" cap="flat" cmpd="sng">
              <a:solidFill>
                <a:srgbClr val="000000"/>
              </a:solidFill>
              <a:prstDash val="solid"/>
              <a:headEnd type="none" w="med" len="med"/>
              <a:tailEnd type="none" w="med" len="med"/>
            </a:ln>
          </p:spPr>
        </p:sp>
        <p:sp>
          <p:nvSpPr>
            <p:cNvPr id="156688" name="Line 27"/>
            <p:cNvSpPr/>
            <p:nvPr/>
          </p:nvSpPr>
          <p:spPr>
            <a:xfrm>
              <a:off x="1590" y="900"/>
              <a:ext cx="407" cy="0"/>
            </a:xfrm>
            <a:prstGeom prst="line">
              <a:avLst/>
            </a:prstGeom>
            <a:ln w="19050" cap="flat" cmpd="sng">
              <a:solidFill>
                <a:srgbClr val="000000"/>
              </a:solidFill>
              <a:prstDash val="solid"/>
              <a:headEnd type="none" w="med" len="med"/>
              <a:tailEnd type="none" w="med" len="med"/>
            </a:ln>
          </p:spPr>
        </p:sp>
        <p:sp>
          <p:nvSpPr>
            <p:cNvPr id="156689" name="Line 28"/>
            <p:cNvSpPr/>
            <p:nvPr/>
          </p:nvSpPr>
          <p:spPr>
            <a:xfrm>
              <a:off x="1472" y="270"/>
              <a:ext cx="306" cy="0"/>
            </a:xfrm>
            <a:prstGeom prst="line">
              <a:avLst/>
            </a:prstGeom>
            <a:ln w="19050" cap="flat" cmpd="sng">
              <a:solidFill>
                <a:srgbClr val="000000"/>
              </a:solidFill>
              <a:prstDash val="solid"/>
              <a:headEnd type="none" w="med" len="med"/>
              <a:tailEnd type="none" w="med" len="med"/>
            </a:ln>
          </p:spPr>
        </p:sp>
        <p:sp>
          <p:nvSpPr>
            <p:cNvPr id="156690" name="Line 29"/>
            <p:cNvSpPr/>
            <p:nvPr/>
          </p:nvSpPr>
          <p:spPr>
            <a:xfrm>
              <a:off x="1778" y="270"/>
              <a:ext cx="0" cy="630"/>
            </a:xfrm>
            <a:prstGeom prst="line">
              <a:avLst/>
            </a:prstGeom>
            <a:ln w="19050" cap="flat" cmpd="sng">
              <a:solidFill>
                <a:srgbClr val="000000"/>
              </a:solidFill>
              <a:prstDash val="solid"/>
              <a:headEnd type="none" w="med" len="med"/>
              <a:tailEnd type="none" w="med" len="med"/>
            </a:ln>
          </p:spPr>
        </p:sp>
        <p:sp>
          <p:nvSpPr>
            <p:cNvPr id="156691" name="Line 30"/>
            <p:cNvSpPr/>
            <p:nvPr/>
          </p:nvSpPr>
          <p:spPr>
            <a:xfrm flipH="1" flipV="1">
              <a:off x="914" y="1019"/>
              <a:ext cx="181" cy="0"/>
            </a:xfrm>
            <a:prstGeom prst="line">
              <a:avLst/>
            </a:prstGeom>
            <a:ln w="19050" cap="flat" cmpd="sng">
              <a:solidFill>
                <a:srgbClr val="000000"/>
              </a:solidFill>
              <a:prstDash val="solid"/>
              <a:headEnd type="none" w="med" len="med"/>
              <a:tailEnd type="none" w="med" len="med"/>
            </a:ln>
          </p:spPr>
        </p:sp>
        <p:sp>
          <p:nvSpPr>
            <p:cNvPr id="156692" name="Line 31"/>
            <p:cNvSpPr/>
            <p:nvPr/>
          </p:nvSpPr>
          <p:spPr>
            <a:xfrm>
              <a:off x="923" y="1019"/>
              <a:ext cx="0" cy="258"/>
            </a:xfrm>
            <a:prstGeom prst="line">
              <a:avLst/>
            </a:prstGeom>
            <a:ln w="19050" cap="flat" cmpd="sng">
              <a:solidFill>
                <a:srgbClr val="000000"/>
              </a:solidFill>
              <a:prstDash val="solid"/>
              <a:headEnd type="none" w="med" len="med"/>
              <a:tailEnd type="none" w="med" len="med"/>
            </a:ln>
          </p:spPr>
        </p:sp>
        <p:sp>
          <p:nvSpPr>
            <p:cNvPr id="156693" name="Line 32"/>
            <p:cNvSpPr/>
            <p:nvPr/>
          </p:nvSpPr>
          <p:spPr>
            <a:xfrm>
              <a:off x="923" y="1536"/>
              <a:ext cx="0" cy="195"/>
            </a:xfrm>
            <a:prstGeom prst="line">
              <a:avLst/>
            </a:prstGeom>
            <a:ln w="19050" cap="flat" cmpd="sng">
              <a:solidFill>
                <a:srgbClr val="000000"/>
              </a:solidFill>
              <a:prstDash val="solid"/>
              <a:headEnd type="none" w="med" len="med"/>
              <a:tailEnd type="none" w="med" len="med"/>
            </a:ln>
          </p:spPr>
        </p:sp>
        <p:sp>
          <p:nvSpPr>
            <p:cNvPr id="156694" name="Line 33"/>
            <p:cNvSpPr/>
            <p:nvPr/>
          </p:nvSpPr>
          <p:spPr>
            <a:xfrm>
              <a:off x="840" y="1738"/>
              <a:ext cx="165" cy="0"/>
            </a:xfrm>
            <a:prstGeom prst="line">
              <a:avLst/>
            </a:prstGeom>
            <a:ln w="31750" cap="flat" cmpd="sng">
              <a:solidFill>
                <a:srgbClr val="000000"/>
              </a:solidFill>
              <a:prstDash val="solid"/>
              <a:headEnd type="none" w="med" len="med"/>
              <a:tailEnd type="none" w="med" len="med"/>
            </a:ln>
          </p:spPr>
        </p:sp>
        <p:sp>
          <p:nvSpPr>
            <p:cNvPr id="156695" name="Line 34"/>
            <p:cNvSpPr/>
            <p:nvPr/>
          </p:nvSpPr>
          <p:spPr>
            <a:xfrm>
              <a:off x="240" y="748"/>
              <a:ext cx="264" cy="0"/>
            </a:xfrm>
            <a:prstGeom prst="line">
              <a:avLst/>
            </a:prstGeom>
            <a:ln w="19050" cap="flat" cmpd="sng">
              <a:solidFill>
                <a:srgbClr val="000000"/>
              </a:solidFill>
              <a:prstDash val="solid"/>
              <a:headEnd type="none" w="med" len="med"/>
              <a:tailEnd type="none" w="med" len="med"/>
            </a:ln>
          </p:spPr>
        </p:sp>
        <p:sp>
          <p:nvSpPr>
            <p:cNvPr id="156696" name="Oval 35"/>
            <p:cNvSpPr/>
            <p:nvPr/>
          </p:nvSpPr>
          <p:spPr>
            <a:xfrm>
              <a:off x="176" y="723"/>
              <a:ext cx="62" cy="6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6697" name="Text Box 37"/>
            <p:cNvSpPr txBox="1"/>
            <p:nvPr/>
          </p:nvSpPr>
          <p:spPr>
            <a:xfrm>
              <a:off x="562" y="785"/>
              <a:ext cx="381" cy="260"/>
            </a:xfrm>
            <a:prstGeom prst="rect">
              <a:avLst/>
            </a:prstGeom>
            <a:noFill/>
            <a:ln w="9525">
              <a:noFill/>
            </a:ln>
          </p:spPr>
          <p:txBody>
            <a:bodyPr lIns="0" tIns="0" rIns="0" bIns="0"/>
            <a:lstStyle/>
            <a:p>
              <a:pPr algn="just"/>
              <a:r>
                <a:rPr lang="en-US" altLang="zh-CN" sz="2000" i="1" dirty="0">
                  <a:latin typeface="Arial" panose="020B0604020202020204" pitchFamily="34" charset="0"/>
                  <a:ea typeface="黑体" panose="02010609060101010101" pitchFamily="49" charset="-122"/>
                </a:rPr>
                <a:t>R</a:t>
              </a:r>
              <a:r>
                <a:rPr lang="en-US" altLang="zh-CN" sz="2000" baseline="-25000" dirty="0">
                  <a:latin typeface="Arial" panose="020B0604020202020204" pitchFamily="34" charset="0"/>
                  <a:ea typeface="黑体" panose="02010609060101010101" pitchFamily="49" charset="-122"/>
                </a:rPr>
                <a:t>1</a:t>
              </a:r>
              <a:endParaRPr lang="en-US" altLang="zh-CN" sz="2000" dirty="0">
                <a:latin typeface="Arial" panose="020B0604020202020204" pitchFamily="34" charset="0"/>
                <a:ea typeface="黑体" panose="02010609060101010101" pitchFamily="49" charset="-122"/>
              </a:endParaRPr>
            </a:p>
          </p:txBody>
        </p:sp>
        <p:sp>
          <p:nvSpPr>
            <p:cNvPr id="156698" name="Text Box 39"/>
            <p:cNvSpPr txBox="1"/>
            <p:nvPr/>
          </p:nvSpPr>
          <p:spPr>
            <a:xfrm>
              <a:off x="989" y="1306"/>
              <a:ext cx="382" cy="261"/>
            </a:xfrm>
            <a:prstGeom prst="rect">
              <a:avLst/>
            </a:prstGeom>
            <a:noFill/>
            <a:ln w="9525">
              <a:noFill/>
            </a:ln>
          </p:spPr>
          <p:txBody>
            <a:bodyPr lIns="0" tIns="0" rIns="0" bIns="0"/>
            <a:lstStyle/>
            <a:p>
              <a:pPr algn="just"/>
              <a:r>
                <a:rPr lang="en-US" altLang="zh-CN" sz="2000" i="1" dirty="0">
                  <a:latin typeface="Arial" panose="020B0604020202020204" pitchFamily="34" charset="0"/>
                  <a:ea typeface="黑体" panose="02010609060101010101" pitchFamily="49" charset="-122"/>
                </a:rPr>
                <a:t>R</a:t>
              </a:r>
              <a:r>
                <a:rPr lang="en-US" altLang="zh-CN" sz="2000" baseline="-25000" dirty="0">
                  <a:latin typeface="Arial" panose="020B0604020202020204" pitchFamily="34" charset="0"/>
                  <a:ea typeface="黑体" panose="02010609060101010101" pitchFamily="49" charset="-122"/>
                </a:rPr>
                <a:t>3</a:t>
              </a:r>
              <a:endParaRPr lang="en-US" altLang="zh-CN" sz="2000" dirty="0">
                <a:latin typeface="Arial" panose="020B0604020202020204" pitchFamily="34" charset="0"/>
                <a:ea typeface="黑体" panose="02010609060101010101" pitchFamily="49" charset="-122"/>
              </a:endParaRPr>
            </a:p>
          </p:txBody>
        </p:sp>
      </p:grpSp>
    </p:spTree>
  </p:cSld>
  <p:clrMapOvr>
    <a:masterClrMapping/>
  </p:clrMapOvr>
  <p:transition advTm="2880"/>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4"/>
          <p:cNvSpPr>
            <a:spLocks noGrp="1"/>
          </p:cNvSpPr>
          <p:nvPr>
            <p:ph type="title"/>
          </p:nvPr>
        </p:nvSpPr>
        <p:spPr>
          <a:xfrm>
            <a:off x="701675" y="292100"/>
            <a:ext cx="7470775" cy="701675"/>
          </a:xfrm>
          <a:ln/>
        </p:spPr>
        <p:txBody>
          <a:bodyPr vert="horz" wrap="square" lIns="91440" tIns="45720" rIns="91440" bIns="45720" anchor="t" anchorCtr="0"/>
          <a:lstStyle/>
          <a:p>
            <a:pPr eaLnBrk="1" hangingPunct="1"/>
            <a:r>
              <a:rPr lang="zh-CN" altLang="en-US" sz="3200" b="1" dirty="0">
                <a:solidFill>
                  <a:srgbClr val="008000"/>
                </a:solidFill>
                <a:latin typeface="Times New Roman" panose="02020603050405020304" pitchFamily="18" charset="0"/>
              </a:rPr>
              <a:t>第</a:t>
            </a:r>
            <a:r>
              <a:rPr lang="en-US" altLang="zh-CN" sz="3200" b="1" dirty="0">
                <a:solidFill>
                  <a:srgbClr val="008000"/>
                </a:solidFill>
                <a:latin typeface="Times New Roman" panose="02020603050405020304" pitchFamily="18" charset="0"/>
              </a:rPr>
              <a:t>2</a:t>
            </a:r>
            <a:r>
              <a:rPr lang="zh-CN" altLang="en-US" sz="3200" b="1" dirty="0">
                <a:solidFill>
                  <a:srgbClr val="008000"/>
                </a:solidFill>
                <a:latin typeface="Times New Roman" panose="02020603050405020304" pitchFamily="18" charset="0"/>
              </a:rPr>
              <a:t>章  信号放大电路</a:t>
            </a:r>
          </a:p>
        </p:txBody>
      </p:sp>
      <p:sp>
        <p:nvSpPr>
          <p:cNvPr id="208901" name="Text Box 5"/>
          <p:cNvSpPr txBox="1"/>
          <p:nvPr/>
        </p:nvSpPr>
        <p:spPr>
          <a:xfrm>
            <a:off x="611188" y="1619250"/>
            <a:ext cx="8391525" cy="1976438"/>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放大电路分析方法：</a:t>
            </a:r>
          </a:p>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）利用运放“虚短”和“虚断</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的理想特性；</a:t>
            </a:r>
          </a:p>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）利用基尔霍夫定理；</a:t>
            </a:r>
          </a:p>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3</a:t>
            </a:r>
            <a:r>
              <a:rPr lang="zh-CN" altLang="en-US" sz="2400" b="1" dirty="0">
                <a:latin typeface="Arial" panose="020B0604020202020204" pitchFamily="34" charset="0"/>
                <a:ea typeface="黑体" panose="02010609060101010101" pitchFamily="49" charset="-122"/>
              </a:rPr>
              <a:t>）利用叠加原理。</a:t>
            </a:r>
            <a:endParaRPr lang="en-US" altLang="zh-CN" sz="2400" b="1" dirty="0">
              <a:latin typeface="Arial" panose="020B0604020202020204" pitchFamily="34" charset="0"/>
              <a:ea typeface="黑体" panose="02010609060101010101" pitchFamily="49" charset="-122"/>
            </a:endParaRPr>
          </a:p>
        </p:txBody>
      </p:sp>
      <p:sp>
        <p:nvSpPr>
          <p:cNvPr id="208902" name="Text Box 6"/>
          <p:cNvSpPr txBox="1"/>
          <p:nvPr/>
        </p:nvSpPr>
        <p:spPr>
          <a:xfrm>
            <a:off x="611188" y="3546475"/>
            <a:ext cx="8391525" cy="4921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要求：</a:t>
            </a:r>
            <a:r>
              <a:rPr lang="zh-CN" altLang="en-US" sz="2400" b="1" dirty="0">
                <a:latin typeface="Arial" panose="020B0604020202020204" pitchFamily="34" charset="0"/>
                <a:ea typeface="黑体" panose="02010609060101010101" pitchFamily="49" charset="-122"/>
              </a:rPr>
              <a:t>掌握放大电路的作用和分析方法。</a:t>
            </a:r>
            <a:endParaRPr lang="en-US" altLang="zh-CN" sz="2400" b="1" dirty="0">
              <a:latin typeface="Arial" panose="020B0604020202020204" pitchFamily="34" charset="0"/>
              <a:ea typeface="黑体" panose="02010609060101010101" pitchFamily="49" charset="-122"/>
            </a:endParaRPr>
          </a:p>
        </p:txBody>
      </p:sp>
      <p:sp>
        <p:nvSpPr>
          <p:cNvPr id="208903" name="Text Box 7"/>
          <p:cNvSpPr txBox="1"/>
          <p:nvPr/>
        </p:nvSpPr>
        <p:spPr>
          <a:xfrm>
            <a:off x="611188" y="4098925"/>
            <a:ext cx="8391525" cy="1865313"/>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重点：</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）高共模抑制比放大电路；</a:t>
            </a:r>
          </a:p>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）电桥放大电路；</a:t>
            </a:r>
          </a:p>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3</a:t>
            </a:r>
            <a:r>
              <a:rPr lang="zh-CN" altLang="en-US" sz="2400" b="1" dirty="0">
                <a:latin typeface="Arial" panose="020B0604020202020204" pitchFamily="34" charset="0"/>
                <a:ea typeface="黑体" panose="02010609060101010101" pitchFamily="49" charset="-122"/>
              </a:rPr>
              <a:t>）低漂移放大电路；</a:t>
            </a:r>
          </a:p>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4</a:t>
            </a:r>
            <a:r>
              <a:rPr lang="zh-CN" altLang="en-US" sz="2400" b="1" dirty="0">
                <a:latin typeface="Arial" panose="020B0604020202020204" pitchFamily="34" charset="0"/>
                <a:ea typeface="黑体" panose="02010609060101010101" pitchFamily="49" charset="-122"/>
              </a:rPr>
              <a:t>）高输入阻抗放大电路。</a:t>
            </a:r>
          </a:p>
        </p:txBody>
      </p:sp>
      <p:sp>
        <p:nvSpPr>
          <p:cNvPr id="157702" name="Text Box 8"/>
          <p:cNvSpPr txBox="1"/>
          <p:nvPr/>
        </p:nvSpPr>
        <p:spPr>
          <a:xfrm>
            <a:off x="3635375" y="1125538"/>
            <a:ext cx="2808288"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dirty="0">
                <a:solidFill>
                  <a:srgbClr val="000099"/>
                </a:solidFill>
                <a:latin typeface="Arial" panose="020B0604020202020204" pitchFamily="34" charset="0"/>
                <a:ea typeface="黑体" panose="02010609060101010101" pitchFamily="49" charset="-122"/>
              </a:rPr>
              <a:t> </a:t>
            </a:r>
            <a:r>
              <a:rPr lang="zh-CN" altLang="en-US" sz="2400" b="1" dirty="0">
                <a:solidFill>
                  <a:srgbClr val="000099"/>
                </a:solidFill>
                <a:latin typeface="Arial" panose="020B0604020202020204" pitchFamily="34" charset="0"/>
                <a:ea typeface="黑体" panose="02010609060101010101" pitchFamily="49" charset="-122"/>
              </a:rPr>
              <a:t>小      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08901"/>
                                        </p:tgtEl>
                                        <p:attrNameLst>
                                          <p:attrName>style.visibility</p:attrName>
                                        </p:attrNameLst>
                                      </p:cBhvr>
                                      <p:to>
                                        <p:strVal val="visible"/>
                                      </p:to>
                                    </p:set>
                                    <p:animEffect transition="in" filter="slide(fromBottom)">
                                      <p:cBhvr>
                                        <p:cTn id="7" dur="500"/>
                                        <p:tgtEl>
                                          <p:spTgt spid="2089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08902"/>
                                        </p:tgtEl>
                                        <p:attrNameLst>
                                          <p:attrName>style.visibility</p:attrName>
                                        </p:attrNameLst>
                                      </p:cBhvr>
                                      <p:to>
                                        <p:strVal val="visible"/>
                                      </p:to>
                                    </p:set>
                                    <p:animEffect transition="in" filter="slide(fromBottom)">
                                      <p:cBhvr>
                                        <p:cTn id="12" dur="500"/>
                                        <p:tgtEl>
                                          <p:spTgt spid="20890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08903"/>
                                        </p:tgtEl>
                                        <p:attrNameLst>
                                          <p:attrName>style.visibility</p:attrName>
                                        </p:attrNameLst>
                                      </p:cBhvr>
                                      <p:to>
                                        <p:strVal val="visible"/>
                                      </p:to>
                                    </p:set>
                                    <p:animEffect transition="in" filter="slide(fromBottom)">
                                      <p:cBhvr>
                                        <p:cTn id="17" dur="500"/>
                                        <p:tgtEl>
                                          <p:spTgt spid="208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p:bldP spid="208902" grpId="0"/>
      <p:bldP spid="2089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84995" name="Rektangel 36"/>
          <p:cNvSpPr/>
          <p:nvPr/>
        </p:nvSpPr>
        <p:spPr>
          <a:xfrm>
            <a:off x="331788" y="1100138"/>
            <a:ext cx="3957637" cy="369887"/>
          </a:xfrm>
          <a:prstGeom prst="rect">
            <a:avLst/>
          </a:prstGeom>
          <a:noFill/>
          <a:ln w="9525">
            <a:noFill/>
          </a:ln>
        </p:spPr>
        <p:txBody>
          <a:bodyPr>
            <a:spAutoFit/>
          </a:bodyPr>
          <a:lstStyle/>
          <a:p>
            <a:r>
              <a:rPr lang="zh-CN" altLang="en-US" b="1" dirty="0">
                <a:solidFill>
                  <a:schemeClr val="bg1"/>
                </a:solidFill>
                <a:latin typeface="Times New Roman" panose="02020603050405020304" pitchFamily="18" charset="0"/>
                <a:ea typeface="黑体" panose="02010609060101010101" pitchFamily="49" charset="-122"/>
              </a:rPr>
              <a:t>运算放大器入门</a:t>
            </a:r>
          </a:p>
        </p:txBody>
      </p:sp>
      <p:pic>
        <p:nvPicPr>
          <p:cNvPr id="84996" name="Picture 2"/>
          <p:cNvPicPr>
            <a:picLocks noChangeAspect="1"/>
          </p:cNvPicPr>
          <p:nvPr/>
        </p:nvPicPr>
        <p:blipFill>
          <a:blip r:embed="rId4" cstate="print"/>
          <a:stretch>
            <a:fillRect/>
          </a:stretch>
        </p:blipFill>
        <p:spPr>
          <a:xfrm>
            <a:off x="1111250" y="1681163"/>
            <a:ext cx="7199313" cy="414020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运放如何放大信号</a:t>
            </a:r>
          </a:p>
        </p:txBody>
      </p:sp>
      <p:pic>
        <p:nvPicPr>
          <p:cNvPr id="86020" name="Picture 2"/>
          <p:cNvPicPr>
            <a:picLocks noChangeAspect="1"/>
          </p:cNvPicPr>
          <p:nvPr/>
        </p:nvPicPr>
        <p:blipFill>
          <a:blip r:embed="rId4" cstate="print"/>
          <a:stretch>
            <a:fillRect/>
          </a:stretch>
        </p:blipFill>
        <p:spPr>
          <a:xfrm>
            <a:off x="344488" y="2132013"/>
            <a:ext cx="8501062" cy="28702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运放如何放大信号</a:t>
            </a:r>
          </a:p>
        </p:txBody>
      </p:sp>
      <p:sp>
        <p:nvSpPr>
          <p:cNvPr id="87044" name="TextBox 40"/>
          <p:cNvSpPr txBox="1"/>
          <p:nvPr/>
        </p:nvSpPr>
        <p:spPr>
          <a:xfrm>
            <a:off x="295275" y="1612900"/>
            <a:ext cx="8407400" cy="830263"/>
          </a:xfrm>
          <a:prstGeom prst="rect">
            <a:avLst/>
          </a:prstGeom>
          <a:noFill/>
          <a:ln w="9525">
            <a:noFill/>
          </a:ln>
        </p:spPr>
        <p:txBody>
          <a:bodyPr>
            <a:spAutoFit/>
          </a:bodyPr>
          <a:lstStyle/>
          <a:p>
            <a:r>
              <a:rPr lang="zh-CN" altLang="en-US" sz="2400" b="1" dirty="0">
                <a:latin typeface="Times New Roman" panose="02020603050405020304" pitchFamily="18" charset="0"/>
                <a:ea typeface="黑体" panose="02010609060101010101" pitchFamily="49" charset="-122"/>
              </a:rPr>
              <a:t>差分信号输入（</a:t>
            </a:r>
            <a:r>
              <a:rPr lang="en-US" altLang="zh-CN" sz="2400" b="1" dirty="0">
                <a:latin typeface="Times New Roman" panose="02020603050405020304" pitchFamily="18" charset="0"/>
                <a:ea typeface="黑体" panose="02010609060101010101" pitchFamily="49" charset="-122"/>
              </a:rPr>
              <a:t>differential input</a:t>
            </a:r>
            <a:r>
              <a:rPr lang="zh-CN" altLang="en-US" sz="2400" b="1" dirty="0">
                <a:latin typeface="Times New Roman" panose="02020603050405020304" pitchFamily="18" charset="0"/>
                <a:ea typeface="黑体" panose="02010609060101010101" pitchFamily="49" charset="-122"/>
              </a:rPr>
              <a:t>）。差分信号指两个不共模的信号，它们同时输入差分放大器的两个输入端。</a:t>
            </a:r>
          </a:p>
        </p:txBody>
      </p:sp>
      <p:pic>
        <p:nvPicPr>
          <p:cNvPr id="87045" name="Picture 2"/>
          <p:cNvPicPr>
            <a:picLocks noChangeAspect="1"/>
          </p:cNvPicPr>
          <p:nvPr/>
        </p:nvPicPr>
        <p:blipFill>
          <a:blip r:embed="rId4" cstate="print"/>
          <a:stretch>
            <a:fillRect/>
          </a:stretch>
        </p:blipFill>
        <p:spPr>
          <a:xfrm>
            <a:off x="1422400" y="2635250"/>
            <a:ext cx="6753225" cy="31273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运放如何放大信号</a:t>
            </a:r>
          </a:p>
        </p:txBody>
      </p:sp>
      <p:pic>
        <p:nvPicPr>
          <p:cNvPr id="88068" name="Picture 2"/>
          <p:cNvPicPr>
            <a:picLocks noChangeAspect="1"/>
          </p:cNvPicPr>
          <p:nvPr/>
        </p:nvPicPr>
        <p:blipFill>
          <a:blip r:embed="rId4" cstate="print"/>
          <a:stretch>
            <a:fillRect/>
          </a:stretch>
        </p:blipFill>
        <p:spPr>
          <a:xfrm>
            <a:off x="1712913" y="2149475"/>
            <a:ext cx="6127750" cy="32289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E0AC04E-B8DA-47CB-A48D-68B684546437}"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71683"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2</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71684" name="Text Box 2"/>
          <p:cNvSpPr txBox="1"/>
          <p:nvPr/>
        </p:nvSpPr>
        <p:spPr>
          <a:xfrm>
            <a:off x="2228850" y="614363"/>
            <a:ext cx="4694238" cy="539750"/>
          </a:xfrm>
          <a:prstGeom prst="rect">
            <a:avLst/>
          </a:prstGeom>
          <a:noFill/>
          <a:ln w="9525">
            <a:noFill/>
          </a:ln>
        </p:spPr>
        <p:txBody>
          <a:bodyPr wrap="none"/>
          <a:lstStyle/>
          <a:p>
            <a:r>
              <a:rPr lang="zh-CN" altLang="en-US" sz="3600" b="1" dirty="0">
                <a:solidFill>
                  <a:srgbClr val="008000"/>
                </a:solidFill>
                <a:latin typeface="Times New Roman" panose="02020603050405020304" pitchFamily="18" charset="0"/>
                <a:ea typeface="黑体" panose="02010609060101010101" pitchFamily="49" charset="-122"/>
              </a:rPr>
              <a:t>第</a:t>
            </a:r>
            <a:r>
              <a:rPr lang="en-US" altLang="zh-CN" sz="3600" b="1" dirty="0">
                <a:solidFill>
                  <a:srgbClr val="008000"/>
                </a:solidFill>
                <a:latin typeface="Times New Roman" panose="02020603050405020304" pitchFamily="18" charset="0"/>
                <a:ea typeface="黑体" panose="02010609060101010101" pitchFamily="49" charset="-122"/>
              </a:rPr>
              <a:t>2</a:t>
            </a:r>
            <a:r>
              <a:rPr lang="zh-CN" altLang="en-US" sz="3600" b="1" dirty="0">
                <a:solidFill>
                  <a:srgbClr val="008000"/>
                </a:solidFill>
                <a:latin typeface="Times New Roman" panose="02020603050405020304" pitchFamily="18" charset="0"/>
                <a:ea typeface="黑体" panose="02010609060101010101" pitchFamily="49" charset="-122"/>
              </a:rPr>
              <a:t>章  信号放大电路</a:t>
            </a:r>
            <a:endParaRPr lang="zh-CN" altLang="en-US" sz="3600" dirty="0">
              <a:latin typeface="Times New Roman" panose="02020603050405020304" pitchFamily="18" charset="0"/>
              <a:ea typeface="黑体" panose="02010609060101010101" pitchFamily="49" charset="-122"/>
            </a:endParaRPr>
          </a:p>
        </p:txBody>
      </p:sp>
      <p:sp>
        <p:nvSpPr>
          <p:cNvPr id="136195" name="Rectangle 3"/>
          <p:cNvSpPr/>
          <p:nvPr/>
        </p:nvSpPr>
        <p:spPr>
          <a:xfrm>
            <a:off x="266700" y="1484313"/>
            <a:ext cx="8877300" cy="4648200"/>
          </a:xfrm>
          <a:prstGeom prst="rect">
            <a:avLst/>
          </a:prstGeom>
          <a:noFill/>
          <a:ln w="9525">
            <a:noFill/>
          </a:ln>
        </p:spPr>
        <p:txBody>
          <a:bodyPr/>
          <a:lstStyle/>
          <a:p>
            <a:pPr marL="342900" indent="-342900">
              <a:lnSpc>
                <a:spcPct val="150000"/>
              </a:lnSpc>
            </a:pPr>
            <a:r>
              <a:rPr lang="zh-CN" altLang="en-US" sz="3200" dirty="0">
                <a:latin typeface="Times New Roman" panose="02020603050405020304" pitchFamily="18" charset="0"/>
                <a:ea typeface="黑体" panose="02010609060101010101" pitchFamily="49" charset="-122"/>
              </a:rPr>
              <a:t>       </a:t>
            </a:r>
            <a:r>
              <a:rPr lang="zh-CN" altLang="en-US" sz="3200" b="1" dirty="0">
                <a:latin typeface="Times New Roman" panose="02020603050405020304" pitchFamily="18" charset="0"/>
                <a:ea typeface="黑体" panose="02010609060101010101" pitchFamily="49" charset="-122"/>
              </a:rPr>
              <a:t>测量放大电路是测控电路的基本组成部分，本章讨论以</a:t>
            </a:r>
            <a:r>
              <a:rPr lang="zh-CN" altLang="en-US" sz="3200" b="1" dirty="0">
                <a:solidFill>
                  <a:srgbClr val="FF3300"/>
                </a:solidFill>
                <a:latin typeface="Times New Roman" panose="02020603050405020304" pitchFamily="18" charset="0"/>
                <a:ea typeface="黑体" panose="02010609060101010101" pitchFamily="49" charset="-122"/>
              </a:rPr>
              <a:t>精</a:t>
            </a:r>
            <a:r>
              <a:rPr lang="zh-CN" altLang="en-US" sz="3200" b="1" dirty="0">
                <a:latin typeface="Times New Roman" panose="02020603050405020304" pitchFamily="18" charset="0"/>
                <a:ea typeface="黑体" panose="02010609060101010101" pitchFamily="49" charset="-122"/>
              </a:rPr>
              <a:t>为主线，将</a:t>
            </a:r>
            <a:r>
              <a:rPr lang="zh-CN" altLang="en-US" sz="3200" b="1" dirty="0">
                <a:solidFill>
                  <a:srgbClr val="FF3300"/>
                </a:solidFill>
                <a:latin typeface="Times New Roman" panose="02020603050405020304" pitchFamily="18" charset="0"/>
                <a:ea typeface="黑体" panose="02010609060101010101" pitchFamily="49" charset="-122"/>
              </a:rPr>
              <a:t>灵</a:t>
            </a:r>
            <a:r>
              <a:rPr lang="zh-CN" altLang="en-US" sz="3200" b="1" dirty="0">
                <a:latin typeface="Times New Roman" panose="02020603050405020304" pitchFamily="18" charset="0"/>
                <a:ea typeface="黑体" panose="02010609060101010101" pitchFamily="49" charset="-122"/>
              </a:rPr>
              <a:t>放在重要位置，同时考虑</a:t>
            </a:r>
            <a:r>
              <a:rPr lang="zh-CN" altLang="en-US" sz="3200" b="1" dirty="0">
                <a:solidFill>
                  <a:srgbClr val="FF3300"/>
                </a:solidFill>
                <a:latin typeface="Times New Roman" panose="02020603050405020304" pitchFamily="18" charset="0"/>
                <a:ea typeface="黑体" panose="02010609060101010101" pitchFamily="49" charset="-122"/>
              </a:rPr>
              <a:t>快</a:t>
            </a:r>
            <a:r>
              <a:rPr lang="zh-CN" altLang="en-US" sz="3200" b="1" dirty="0">
                <a:latin typeface="Times New Roman" panose="02020603050405020304" pitchFamily="18" charset="0"/>
                <a:ea typeface="黑体" panose="02010609060101010101" pitchFamily="49" charset="-122"/>
              </a:rPr>
              <a:t>与</a:t>
            </a:r>
            <a:r>
              <a:rPr lang="zh-CN" altLang="en-US" sz="3200" b="1" dirty="0">
                <a:solidFill>
                  <a:srgbClr val="FF3300"/>
                </a:solidFill>
                <a:latin typeface="Times New Roman" panose="02020603050405020304" pitchFamily="18" charset="0"/>
                <a:ea typeface="黑体" panose="02010609060101010101" pitchFamily="49" charset="-122"/>
              </a:rPr>
              <a:t>可靠</a:t>
            </a:r>
            <a:r>
              <a:rPr lang="zh-CN" altLang="en-US" sz="3200" b="1" dirty="0">
                <a:latin typeface="Times New Roman" panose="02020603050405020304" pitchFamily="18" charset="0"/>
                <a:ea typeface="黑体" panose="02010609060101010101" pitchFamily="49" charset="-122"/>
              </a:rPr>
              <a:t>。</a:t>
            </a:r>
            <a:endParaRPr lang="en-US" altLang="zh-CN" sz="32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运放如何放大信号</a:t>
            </a:r>
          </a:p>
        </p:txBody>
      </p:sp>
      <p:pic>
        <p:nvPicPr>
          <p:cNvPr id="89092" name="Picture 2"/>
          <p:cNvPicPr>
            <a:picLocks noChangeAspect="1"/>
          </p:cNvPicPr>
          <p:nvPr/>
        </p:nvPicPr>
        <p:blipFill>
          <a:blip r:embed="rId4" cstate="print"/>
          <a:stretch>
            <a:fillRect/>
          </a:stretch>
        </p:blipFill>
        <p:spPr>
          <a:xfrm>
            <a:off x="1244600" y="1939925"/>
            <a:ext cx="6926263" cy="3557588"/>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2"/>
          <p:cNvPicPr>
            <a:picLocks noChangeAspect="1"/>
          </p:cNvPicPr>
          <p:nvPr/>
        </p:nvPicPr>
        <p:blipFill>
          <a:blip r:embed="rId3" cstate="print"/>
          <a:srcRect b="10553"/>
          <a:stretch>
            <a:fillRect/>
          </a:stretch>
        </p:blipFill>
        <p:spPr>
          <a:xfrm>
            <a:off x="1976438" y="2943225"/>
            <a:ext cx="5413375" cy="2771775"/>
          </a:xfrm>
          <a:prstGeom prst="rect">
            <a:avLst/>
          </a:prstGeom>
          <a:noFill/>
          <a:ln w="9525">
            <a:noFill/>
          </a:ln>
        </p:spPr>
      </p:pic>
      <p:pic>
        <p:nvPicPr>
          <p:cNvPr id="90115" name="Picture 13" descr="Black-blue frame.jpg"/>
          <p:cNvPicPr>
            <a:picLocks noChangeAspect="1"/>
          </p:cNvPicPr>
          <p:nvPr/>
        </p:nvPicPr>
        <p:blipFill>
          <a:blip r:embed="rId4"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运放如何放大信号</a:t>
            </a:r>
          </a:p>
        </p:txBody>
      </p:sp>
      <p:sp>
        <p:nvSpPr>
          <p:cNvPr id="90117" name="TextBox 40"/>
          <p:cNvSpPr txBox="1"/>
          <p:nvPr/>
        </p:nvSpPr>
        <p:spPr>
          <a:xfrm>
            <a:off x="365125" y="1666875"/>
            <a:ext cx="8451850" cy="1200150"/>
          </a:xfrm>
          <a:prstGeom prst="rect">
            <a:avLst/>
          </a:prstGeom>
          <a:noFill/>
          <a:ln w="9525">
            <a:noFill/>
          </a:ln>
        </p:spPr>
        <p:txBody>
          <a:bodyPr>
            <a:spAutoFit/>
          </a:bodyPr>
          <a:lstStyle/>
          <a:p>
            <a:r>
              <a:rPr lang="zh-CN" altLang="en-US" sz="2400" b="1" dirty="0">
                <a:latin typeface="Times New Roman" panose="02020603050405020304" pitchFamily="18" charset="0"/>
                <a:ea typeface="黑体" panose="02010609060101010101" pitchFamily="49" charset="-122"/>
              </a:rPr>
              <a:t>共模信号输入（</a:t>
            </a:r>
            <a:r>
              <a:rPr lang="en-US" altLang="zh-CN" sz="2400" b="1" dirty="0">
                <a:latin typeface="Times New Roman" panose="02020603050405020304" pitchFamily="18" charset="0"/>
                <a:ea typeface="黑体" panose="02010609060101010101" pitchFamily="49" charset="-122"/>
              </a:rPr>
              <a:t>common-mode input</a:t>
            </a:r>
            <a:r>
              <a:rPr lang="zh-CN" altLang="en-US" sz="2400" b="1" dirty="0">
                <a:latin typeface="Times New Roman" panose="02020603050405020304" pitchFamily="18" charset="0"/>
                <a:ea typeface="黑体" panose="02010609060101010101" pitchFamily="49" charset="-122"/>
              </a:rPr>
              <a:t>）。共模信号就是两个幅度、频率、相位等参数完全相同的信号，也可以粗略的说“相同信号”。</a:t>
            </a:r>
            <a:endParaRPr lang="en-US" altLang="zh-CN" sz="2400" b="1" dirty="0">
              <a:latin typeface="Times New Roman" panose="02020603050405020304" pitchFamily="18" charset="0"/>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p:cNvPicPr>
            <a:picLocks noChangeAspect="1"/>
          </p:cNvPicPr>
          <p:nvPr/>
        </p:nvPicPr>
        <p:blipFill>
          <a:blip r:embed="rId3" cstate="print"/>
          <a:srcRect b="3754"/>
          <a:stretch>
            <a:fillRect/>
          </a:stretch>
        </p:blipFill>
        <p:spPr>
          <a:xfrm>
            <a:off x="504825" y="1663700"/>
            <a:ext cx="8166100" cy="3908425"/>
          </a:xfrm>
          <a:prstGeom prst="rect">
            <a:avLst/>
          </a:prstGeom>
          <a:noFill/>
          <a:ln w="9525">
            <a:noFill/>
          </a:ln>
        </p:spPr>
      </p:pic>
      <p:pic>
        <p:nvPicPr>
          <p:cNvPr id="91139" name="Picture 13" descr="Black-blue frame.jpg"/>
          <p:cNvPicPr>
            <a:picLocks noChangeAspect="1"/>
          </p:cNvPicPr>
          <p:nvPr/>
        </p:nvPicPr>
        <p:blipFill>
          <a:blip r:embed="rId4"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共模抑制比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共模抑制比</a:t>
            </a:r>
          </a:p>
        </p:txBody>
      </p:sp>
      <p:pic>
        <p:nvPicPr>
          <p:cNvPr id="92164" name="Picture 2"/>
          <p:cNvPicPr>
            <a:picLocks noChangeAspect="1"/>
          </p:cNvPicPr>
          <p:nvPr/>
        </p:nvPicPr>
        <p:blipFill>
          <a:blip r:embed="rId4" cstate="print"/>
          <a:srcRect b="7759"/>
          <a:stretch>
            <a:fillRect/>
          </a:stretch>
        </p:blipFill>
        <p:spPr>
          <a:xfrm>
            <a:off x="515938" y="1631950"/>
            <a:ext cx="8132762" cy="3868738"/>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3"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共模抑制比</a:t>
            </a:r>
          </a:p>
        </p:txBody>
      </p:sp>
      <p:sp>
        <p:nvSpPr>
          <p:cNvPr id="93188" name="TextBox 40"/>
          <p:cNvSpPr txBox="1"/>
          <p:nvPr/>
        </p:nvSpPr>
        <p:spPr>
          <a:xfrm>
            <a:off x="376238" y="1646238"/>
            <a:ext cx="8429625" cy="3046412"/>
          </a:xfrm>
          <a:prstGeom prst="rect">
            <a:avLst/>
          </a:prstGeom>
          <a:noFill/>
          <a:ln w="9525">
            <a:noFill/>
          </a:ln>
        </p:spPr>
        <p:txBody>
          <a:bodyPr>
            <a:spAutoFit/>
          </a:bodyPr>
          <a:lstStyle/>
          <a:p>
            <a:r>
              <a:rPr lang="zh-CN" altLang="en-US" sz="2400" b="1" dirty="0">
                <a:latin typeface="Times New Roman" panose="02020603050405020304" pitchFamily="18" charset="0"/>
                <a:ea typeface="黑体" panose="02010609060101010101" pitchFamily="49" charset="-122"/>
              </a:rPr>
              <a:t>共模抑制比（</a:t>
            </a:r>
            <a:r>
              <a:rPr lang="en-US" altLang="zh-CN" sz="2400" b="1" dirty="0">
                <a:latin typeface="Times New Roman" panose="02020603050405020304" pitchFamily="18" charset="0"/>
                <a:ea typeface="黑体" panose="02010609060101010101" pitchFamily="49" charset="-122"/>
              </a:rPr>
              <a:t>common-mode rejection ratio</a:t>
            </a:r>
            <a:r>
              <a:rPr lang="zh-CN" altLang="en-US" sz="2400" b="1" dirty="0">
                <a:latin typeface="Times New Roman" panose="02020603050405020304" pitchFamily="18" charset="0"/>
                <a:ea typeface="黑体" panose="02010609060101010101" pitchFamily="49" charset="-122"/>
              </a:rPr>
              <a:t>）评价一个运放去除共模信号、放大差模信号的能力。共模抑制比使用字母</a:t>
            </a:r>
            <a:r>
              <a:rPr lang="en-US" altLang="zh-CN" sz="2400" b="1" dirty="0">
                <a:latin typeface="Times New Roman" panose="02020603050405020304" pitchFamily="18" charset="0"/>
                <a:ea typeface="黑体" panose="02010609060101010101" pitchFamily="49" charset="-122"/>
              </a:rPr>
              <a:t>CMRR</a:t>
            </a:r>
            <a:r>
              <a:rPr lang="zh-CN" altLang="en-US" sz="2400" b="1" dirty="0">
                <a:latin typeface="Times New Roman" panose="02020603050405020304" pitchFamily="18" charset="0"/>
                <a:ea typeface="黑体" panose="02010609060101010101" pitchFamily="49" charset="-122"/>
              </a:rPr>
              <a:t>来表示，单位为</a:t>
            </a:r>
            <a:r>
              <a:rPr lang="en-US" altLang="zh-CN" sz="2400" b="1" dirty="0">
                <a:latin typeface="Times New Roman" panose="02020603050405020304" pitchFamily="18" charset="0"/>
                <a:ea typeface="黑体" panose="02010609060101010101" pitchFamily="49" charset="-122"/>
              </a:rPr>
              <a:t>dB</a:t>
            </a:r>
            <a:r>
              <a:rPr lang="zh-CN" altLang="en-US" sz="2400" b="1" dirty="0">
                <a:latin typeface="Times New Roman" panose="02020603050405020304" pitchFamily="18" charset="0"/>
                <a:ea typeface="黑体" panose="02010609060101010101" pitchFamily="49" charset="-122"/>
              </a:rPr>
              <a:t>：</a:t>
            </a:r>
          </a:p>
          <a:p>
            <a:r>
              <a:rPr lang="zh-CN" altLang="en-US" sz="2400" b="1" dirty="0">
                <a:latin typeface="Times New Roman" panose="02020603050405020304" pitchFamily="18" charset="0"/>
                <a:ea typeface="黑体" panose="02010609060101010101" pitchFamily="49" charset="-122"/>
              </a:rPr>
              <a:t> 			</a:t>
            </a:r>
            <a:endParaRPr lang="en-US" altLang="zh-CN" sz="2400" b="1" dirty="0">
              <a:latin typeface="Times New Roman" panose="02020603050405020304" pitchFamily="18" charset="0"/>
              <a:ea typeface="黑体" panose="02010609060101010101" pitchFamily="49" charset="-122"/>
            </a:endParaRPr>
          </a:p>
          <a:p>
            <a:endParaRPr lang="en-US" altLang="zh-CN" sz="2400" b="1" dirty="0">
              <a:latin typeface="Times New Roman" panose="02020603050405020304" pitchFamily="18" charset="0"/>
              <a:ea typeface="黑体" panose="02010609060101010101" pitchFamily="49" charset="-122"/>
            </a:endParaRPr>
          </a:p>
          <a:p>
            <a:r>
              <a:rPr lang="zh-CN" altLang="en-US" sz="2400" b="1" dirty="0">
                <a:latin typeface="Times New Roman" panose="02020603050405020304" pitchFamily="18" charset="0"/>
                <a:ea typeface="黑体" panose="02010609060101010101" pitchFamily="49" charset="-122"/>
              </a:rPr>
              <a:t> </a:t>
            </a:r>
          </a:p>
          <a:p>
            <a:r>
              <a:rPr lang="zh-CN" altLang="en-US" sz="2400" b="1" dirty="0">
                <a:latin typeface="Times New Roman" panose="02020603050405020304" pitchFamily="18" charset="0"/>
                <a:ea typeface="黑体" panose="02010609060101010101" pitchFamily="49" charset="-122"/>
              </a:rPr>
              <a:t>如果知道某运放的</a:t>
            </a:r>
            <a:r>
              <a:rPr lang="en-US" altLang="zh-CN" sz="2400" b="1" dirty="0">
                <a:latin typeface="Times New Roman" panose="02020603050405020304" pitchFamily="18" charset="0"/>
                <a:ea typeface="黑体" panose="02010609060101010101" pitchFamily="49" charset="-122"/>
              </a:rPr>
              <a:t>CMRR=60dB</a:t>
            </a:r>
            <a:r>
              <a:rPr lang="zh-CN" altLang="en-US" sz="2400" b="1" dirty="0">
                <a:latin typeface="Times New Roman" panose="02020603050405020304" pitchFamily="18" charset="0"/>
                <a:ea typeface="黑体" panose="02010609060101010101" pitchFamily="49" charset="-122"/>
              </a:rPr>
              <a:t>，也可以反过来说它对有用的差模信号放大的能力是对无用共模信号的</a:t>
            </a:r>
            <a:r>
              <a:rPr lang="en-US" altLang="zh-CN" sz="2400" b="1" dirty="0">
                <a:latin typeface="Times New Roman" panose="02020603050405020304" pitchFamily="18" charset="0"/>
                <a:ea typeface="黑体" panose="02010609060101010101" pitchFamily="49" charset="-122"/>
              </a:rPr>
              <a:t>1000</a:t>
            </a:r>
            <a:r>
              <a:rPr lang="zh-CN" altLang="en-US" sz="2400" b="1" dirty="0">
                <a:latin typeface="Times New Roman" panose="02020603050405020304" pitchFamily="18" charset="0"/>
                <a:ea typeface="黑体" panose="02010609060101010101" pitchFamily="49" charset="-122"/>
              </a:rPr>
              <a:t>倍。</a:t>
            </a:r>
          </a:p>
        </p:txBody>
      </p:sp>
      <p:pic>
        <p:nvPicPr>
          <p:cNvPr id="93189" name="Picture 2"/>
          <p:cNvPicPr>
            <a:picLocks noChangeAspect="1"/>
          </p:cNvPicPr>
          <p:nvPr/>
        </p:nvPicPr>
        <p:blipFill>
          <a:blip r:embed="rId4" cstate="print"/>
          <a:stretch>
            <a:fillRect/>
          </a:stretch>
        </p:blipFill>
        <p:spPr>
          <a:xfrm>
            <a:off x="3073400" y="2955925"/>
            <a:ext cx="2794000" cy="830263"/>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ChangeAspect="1"/>
          </p:cNvPicPr>
          <p:nvPr/>
        </p:nvPicPr>
        <p:blipFill>
          <a:blip r:embed="rId3" cstate="print"/>
          <a:stretch>
            <a:fillRect/>
          </a:stretch>
        </p:blipFill>
        <p:spPr>
          <a:xfrm>
            <a:off x="1363663" y="3875088"/>
            <a:ext cx="6437312" cy="2247900"/>
          </a:xfrm>
          <a:prstGeom prst="rect">
            <a:avLst/>
          </a:prstGeom>
          <a:noFill/>
          <a:ln w="9525">
            <a:noFill/>
          </a:ln>
        </p:spPr>
      </p:pic>
      <p:pic>
        <p:nvPicPr>
          <p:cNvPr id="94211" name="Picture 13" descr="Black-blue frame.jpg"/>
          <p:cNvPicPr>
            <a:picLocks noChangeAspect="1"/>
          </p:cNvPicPr>
          <p:nvPr/>
        </p:nvPicPr>
        <p:blipFill>
          <a:blip r:embed="rId4"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共模抑制比</a:t>
            </a:r>
          </a:p>
        </p:txBody>
      </p:sp>
      <p:sp>
        <p:nvSpPr>
          <p:cNvPr id="94213" name="TextBox 40"/>
          <p:cNvSpPr txBox="1"/>
          <p:nvPr/>
        </p:nvSpPr>
        <p:spPr>
          <a:xfrm>
            <a:off x="376238" y="1646238"/>
            <a:ext cx="8429625" cy="1477962"/>
          </a:xfrm>
          <a:prstGeom prst="rect">
            <a:avLst/>
          </a:prstGeom>
          <a:noFill/>
          <a:ln w="9525">
            <a:noFill/>
          </a:ln>
        </p:spPr>
        <p:txBody>
          <a:bodyPr>
            <a:spAutoFit/>
          </a:bodyPr>
          <a:lstStyle/>
          <a:p>
            <a:r>
              <a:rPr lang="en-US" altLang="zh-CN" b="1" dirty="0">
                <a:solidFill>
                  <a:srgbClr val="F50736"/>
                </a:solidFill>
                <a:latin typeface="Times New Roman" panose="02020603050405020304" pitchFamily="18" charset="0"/>
                <a:ea typeface="黑体" panose="02010609060101010101" pitchFamily="49" charset="-122"/>
              </a:rPr>
              <a:t>【</a:t>
            </a:r>
            <a:r>
              <a:rPr lang="zh-CN" altLang="en-US" b="1" dirty="0">
                <a:solidFill>
                  <a:srgbClr val="F50736"/>
                </a:solidFill>
                <a:latin typeface="Times New Roman" panose="02020603050405020304" pitchFamily="18" charset="0"/>
                <a:ea typeface="黑体" panose="02010609060101010101" pitchFamily="49" charset="-122"/>
              </a:rPr>
              <a:t>例</a:t>
            </a:r>
            <a:r>
              <a:rPr lang="en-US" altLang="zh-CN" b="1" dirty="0">
                <a:solidFill>
                  <a:srgbClr val="F50736"/>
                </a:solidFill>
                <a:latin typeface="Times New Roman" panose="02020603050405020304" pitchFamily="18" charset="0"/>
                <a:ea typeface="黑体" panose="02010609060101010101" pitchFamily="49" charset="-122"/>
              </a:rPr>
              <a:t>】</a:t>
            </a:r>
            <a:r>
              <a:rPr lang="zh-CN" altLang="en-US" b="1" dirty="0">
                <a:solidFill>
                  <a:srgbClr val="F50736"/>
                </a:solidFill>
                <a:latin typeface="Times New Roman" panose="02020603050405020304" pitchFamily="18" charset="0"/>
                <a:ea typeface="黑体" panose="02010609060101010101" pitchFamily="49" charset="-122"/>
              </a:rPr>
              <a:t>共模抑制比：心电信号的幅度大约为</a:t>
            </a:r>
            <a:r>
              <a:rPr lang="en-US" altLang="zh-CN" b="1" dirty="0">
                <a:solidFill>
                  <a:srgbClr val="F50736"/>
                </a:solidFill>
                <a:latin typeface="Times New Roman" panose="02020603050405020304" pitchFamily="18" charset="0"/>
                <a:ea typeface="黑体" panose="02010609060101010101" pitchFamily="49" charset="-122"/>
              </a:rPr>
              <a:t>2mV</a:t>
            </a:r>
            <a:r>
              <a:rPr lang="zh-CN" altLang="en-US" b="1" dirty="0">
                <a:solidFill>
                  <a:srgbClr val="F50736"/>
                </a:solidFill>
                <a:latin typeface="Times New Roman" panose="02020603050405020304" pitchFamily="18" charset="0"/>
                <a:ea typeface="黑体" panose="02010609060101010101" pitchFamily="49" charset="-122"/>
              </a:rPr>
              <a:t>，由于在输入运放之前，导线暴露中环境当中，市电的</a:t>
            </a:r>
            <a:r>
              <a:rPr lang="en-US" altLang="zh-CN" b="1" dirty="0">
                <a:solidFill>
                  <a:srgbClr val="F50736"/>
                </a:solidFill>
                <a:latin typeface="Times New Roman" panose="02020603050405020304" pitchFamily="18" charset="0"/>
                <a:ea typeface="黑体" panose="02010609060101010101" pitchFamily="49" charset="-122"/>
              </a:rPr>
              <a:t>50Hz</a:t>
            </a:r>
            <a:r>
              <a:rPr lang="zh-CN" altLang="en-US" b="1" dirty="0">
                <a:solidFill>
                  <a:srgbClr val="F50736"/>
                </a:solidFill>
                <a:latin typeface="Times New Roman" panose="02020603050405020304" pitchFamily="18" charset="0"/>
                <a:ea typeface="黑体" panose="02010609060101010101" pitchFamily="49" charset="-122"/>
              </a:rPr>
              <a:t>工频干扰会耦合到导线中形成共模噪音信号，幅度约为</a:t>
            </a:r>
            <a:r>
              <a:rPr lang="en-US" altLang="zh-CN" b="1" dirty="0">
                <a:solidFill>
                  <a:srgbClr val="F50736"/>
                </a:solidFill>
                <a:latin typeface="Times New Roman" panose="02020603050405020304" pitchFamily="18" charset="0"/>
                <a:ea typeface="黑体" panose="02010609060101010101" pitchFamily="49" charset="-122"/>
              </a:rPr>
              <a:t>5mV</a:t>
            </a:r>
            <a:r>
              <a:rPr lang="zh-CN" altLang="en-US" b="1" dirty="0">
                <a:solidFill>
                  <a:srgbClr val="F50736"/>
                </a:solidFill>
                <a:latin typeface="Times New Roman" panose="02020603050405020304" pitchFamily="18" charset="0"/>
                <a:ea typeface="黑体" panose="02010609060101010101" pitchFamily="49" charset="-122"/>
              </a:rPr>
              <a:t>。为了能在示波器上观察到心电信号，并且要求心电信号的幅度为</a:t>
            </a:r>
            <a:r>
              <a:rPr lang="en-US" altLang="zh-CN" b="1" dirty="0">
                <a:solidFill>
                  <a:srgbClr val="F50736"/>
                </a:solidFill>
                <a:latin typeface="Times New Roman" panose="02020603050405020304" pitchFamily="18" charset="0"/>
                <a:ea typeface="黑体" panose="02010609060101010101" pitchFamily="49" charset="-122"/>
              </a:rPr>
              <a:t>5V</a:t>
            </a:r>
            <a:r>
              <a:rPr lang="zh-CN" altLang="en-US" b="1" dirty="0">
                <a:solidFill>
                  <a:srgbClr val="F50736"/>
                </a:solidFill>
                <a:latin typeface="Times New Roman" panose="02020603050405020304" pitchFamily="18" charset="0"/>
                <a:ea typeface="黑体" panose="02010609060101010101" pitchFamily="49" charset="-122"/>
              </a:rPr>
              <a:t>，噪音信号不超过</a:t>
            </a:r>
            <a:r>
              <a:rPr lang="en-US" altLang="zh-CN" b="1" dirty="0">
                <a:solidFill>
                  <a:srgbClr val="F50736"/>
                </a:solidFill>
                <a:latin typeface="Times New Roman" panose="02020603050405020304" pitchFamily="18" charset="0"/>
                <a:ea typeface="黑体" panose="02010609060101010101" pitchFamily="49" charset="-122"/>
              </a:rPr>
              <a:t>50mV</a:t>
            </a:r>
            <a:r>
              <a:rPr lang="zh-CN" altLang="en-US" b="1" dirty="0">
                <a:solidFill>
                  <a:srgbClr val="F50736"/>
                </a:solidFill>
                <a:latin typeface="Times New Roman" panose="02020603050405020304" pitchFamily="18" charset="0"/>
                <a:ea typeface="黑体" panose="02010609060101010101" pitchFamily="49" charset="-122"/>
              </a:rPr>
              <a:t>，则需要共模抑制比多大的运放？运放</a:t>
            </a:r>
            <a:r>
              <a:rPr lang="en-US" altLang="zh-CN" b="1" dirty="0">
                <a:solidFill>
                  <a:srgbClr val="F50736"/>
                </a:solidFill>
                <a:latin typeface="Times New Roman" panose="02020603050405020304" pitchFamily="18" charset="0"/>
                <a:ea typeface="黑体" panose="02010609060101010101" pitchFamily="49" charset="-122"/>
              </a:rPr>
              <a:t>LM741</a:t>
            </a:r>
            <a:r>
              <a:rPr lang="zh-CN" altLang="en-US" b="1" dirty="0">
                <a:solidFill>
                  <a:srgbClr val="F50736"/>
                </a:solidFill>
                <a:latin typeface="Times New Roman" panose="02020603050405020304" pitchFamily="18" charset="0"/>
                <a:ea typeface="黑体" panose="02010609060101010101" pitchFamily="49" charset="-122"/>
              </a:rPr>
              <a:t>是否能满足这个设计的要求？</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3"/>
          <p:cNvPicPr>
            <a:picLocks noChangeAspect="1"/>
          </p:cNvPicPr>
          <p:nvPr/>
        </p:nvPicPr>
        <p:blipFill>
          <a:blip r:embed="rId3" cstate="print"/>
          <a:stretch>
            <a:fillRect/>
          </a:stretch>
        </p:blipFill>
        <p:spPr>
          <a:xfrm>
            <a:off x="3746500" y="3046413"/>
            <a:ext cx="1793875" cy="714375"/>
          </a:xfrm>
          <a:prstGeom prst="rect">
            <a:avLst/>
          </a:prstGeom>
          <a:noFill/>
          <a:ln w="9525">
            <a:noFill/>
          </a:ln>
        </p:spPr>
      </p:pic>
      <p:pic>
        <p:nvPicPr>
          <p:cNvPr id="95235" name="Picture 4"/>
          <p:cNvPicPr>
            <a:picLocks noChangeAspect="1"/>
          </p:cNvPicPr>
          <p:nvPr/>
        </p:nvPicPr>
        <p:blipFill>
          <a:blip r:embed="rId4" cstate="print"/>
          <a:stretch>
            <a:fillRect/>
          </a:stretch>
        </p:blipFill>
        <p:spPr>
          <a:xfrm>
            <a:off x="2424113" y="4035425"/>
            <a:ext cx="4514850" cy="822325"/>
          </a:xfrm>
          <a:prstGeom prst="rect">
            <a:avLst/>
          </a:prstGeom>
          <a:noFill/>
          <a:ln w="9525">
            <a:noFill/>
          </a:ln>
        </p:spPr>
      </p:pic>
      <p:pic>
        <p:nvPicPr>
          <p:cNvPr id="95236" name="Picture 2"/>
          <p:cNvPicPr>
            <a:picLocks noChangeAspect="1"/>
          </p:cNvPicPr>
          <p:nvPr/>
        </p:nvPicPr>
        <p:blipFill>
          <a:blip r:embed="rId5" cstate="print"/>
          <a:stretch>
            <a:fillRect/>
          </a:stretch>
        </p:blipFill>
        <p:spPr>
          <a:xfrm>
            <a:off x="3735388" y="2005013"/>
            <a:ext cx="2149475" cy="825500"/>
          </a:xfrm>
          <a:prstGeom prst="rect">
            <a:avLst/>
          </a:prstGeom>
          <a:noFill/>
          <a:ln w="9525">
            <a:noFill/>
          </a:ln>
        </p:spPr>
      </p:pic>
      <p:pic>
        <p:nvPicPr>
          <p:cNvPr id="95237" name="Picture 13" descr="Black-blue frame.jpg"/>
          <p:cNvPicPr>
            <a:picLocks noChangeAspect="1"/>
          </p:cNvPicPr>
          <p:nvPr/>
        </p:nvPicPr>
        <p:blipFill>
          <a:blip r:embed="rId6" cstate="print"/>
          <a:stretch>
            <a:fillRect/>
          </a:stretch>
        </p:blipFill>
        <p:spPr>
          <a:xfrm>
            <a:off x="341313" y="1042988"/>
            <a:ext cx="8356600" cy="579437"/>
          </a:xfrm>
          <a:prstGeom prst="rect">
            <a:avLst/>
          </a:prstGeom>
          <a:noFill/>
          <a:ln w="9525">
            <a:noFill/>
          </a:ln>
        </p:spPr>
      </p:pic>
      <p:sp>
        <p:nvSpPr>
          <p:cNvPr id="13" name="Rektangel 36"/>
          <p:cNvSpPr/>
          <p:nvPr/>
        </p:nvSpPr>
        <p:spPr bwMode="auto">
          <a:xfrm>
            <a:off x="331788" y="1100138"/>
            <a:ext cx="3957638" cy="369888"/>
          </a:xfrm>
          <a:prstGeom prst="rect">
            <a:avLst/>
          </a:prstGeom>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共模抑制比</a:t>
            </a:r>
          </a:p>
        </p:txBody>
      </p:sp>
      <p:sp>
        <p:nvSpPr>
          <p:cNvPr id="95239" name="TextBox 40"/>
          <p:cNvSpPr txBox="1"/>
          <p:nvPr/>
        </p:nvSpPr>
        <p:spPr>
          <a:xfrm>
            <a:off x="376238" y="1646238"/>
            <a:ext cx="8429625" cy="4186237"/>
          </a:xfrm>
          <a:prstGeom prst="rect">
            <a:avLst/>
          </a:prstGeom>
          <a:noFill/>
          <a:ln w="9525">
            <a:noFill/>
          </a:ln>
        </p:spPr>
        <p:txBody>
          <a:bodyPr>
            <a:spAutoFit/>
          </a:bodyPr>
          <a:lstStyle/>
          <a:p>
            <a:r>
              <a:rPr lang="zh-CN" altLang="en-US" sz="2800" b="1" dirty="0">
                <a:latin typeface="Times New Roman" panose="02020603050405020304" pitchFamily="18" charset="0"/>
                <a:ea typeface="黑体" panose="02010609060101010101" pitchFamily="49" charset="-122"/>
              </a:rPr>
              <a:t>解答：心电信号的增益为（差模增益）：</a:t>
            </a:r>
          </a:p>
          <a:p>
            <a:pPr>
              <a:lnSpc>
                <a:spcPct val="150000"/>
              </a:lnSpc>
            </a:pPr>
            <a:r>
              <a:rPr lang="zh-CN" altLang="en-US" sz="2800" b="1" dirty="0">
                <a:latin typeface="Times New Roman" panose="02020603050405020304" pitchFamily="18" charset="0"/>
                <a:ea typeface="黑体" panose="02010609060101010101" pitchFamily="49" charset="-122"/>
              </a:rPr>
              <a:t> </a:t>
            </a:r>
          </a:p>
          <a:p>
            <a:r>
              <a:rPr lang="en-US" altLang="zh-CN" sz="2800" b="1" dirty="0">
                <a:latin typeface="Times New Roman" panose="02020603050405020304" pitchFamily="18" charset="0"/>
                <a:ea typeface="黑体" panose="02010609060101010101" pitchFamily="49" charset="-122"/>
              </a:rPr>
              <a:t>50Hz</a:t>
            </a:r>
            <a:r>
              <a:rPr lang="zh-CN" altLang="en-US" sz="2800" b="1" dirty="0">
                <a:latin typeface="Times New Roman" panose="02020603050405020304" pitchFamily="18" charset="0"/>
                <a:ea typeface="黑体" panose="02010609060101010101" pitchFamily="49" charset="-122"/>
              </a:rPr>
              <a:t>工频噪音的增益最大为（共模增益）：</a:t>
            </a:r>
          </a:p>
          <a:p>
            <a:r>
              <a:rPr lang="zh-CN" altLang="en-US" sz="2800" b="1" dirty="0">
                <a:latin typeface="Times New Roman" panose="02020603050405020304" pitchFamily="18" charset="0"/>
                <a:ea typeface="黑体" panose="02010609060101010101" pitchFamily="49" charset="-122"/>
              </a:rPr>
              <a:t> </a:t>
            </a:r>
          </a:p>
          <a:p>
            <a:r>
              <a:rPr lang="zh-CN" altLang="en-US" sz="2800" b="1" dirty="0">
                <a:latin typeface="Times New Roman" panose="02020603050405020304" pitchFamily="18" charset="0"/>
                <a:ea typeface="黑体" panose="02010609060101010101" pitchFamily="49" charset="-122"/>
              </a:rPr>
              <a:t>运放的共模抑制比至少为：</a:t>
            </a:r>
          </a:p>
          <a:p>
            <a:r>
              <a:rPr lang="zh-CN" altLang="en-US" sz="2800" b="1" dirty="0">
                <a:latin typeface="Times New Roman" panose="02020603050405020304" pitchFamily="18" charset="0"/>
                <a:ea typeface="黑体" panose="02010609060101010101" pitchFamily="49" charset="-122"/>
              </a:rPr>
              <a:t> </a:t>
            </a:r>
            <a:endParaRPr lang="en-US" altLang="zh-CN" sz="2800" b="1" dirty="0">
              <a:latin typeface="Times New Roman" panose="02020603050405020304" pitchFamily="18" charset="0"/>
              <a:ea typeface="黑体" panose="02010609060101010101" pitchFamily="49" charset="-122"/>
            </a:endParaRPr>
          </a:p>
          <a:p>
            <a:endParaRPr lang="zh-CN" altLang="en-US"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运放</a:t>
            </a:r>
            <a:r>
              <a:rPr lang="en-US" altLang="zh-CN" sz="2800" b="1" dirty="0">
                <a:latin typeface="Times New Roman" panose="02020603050405020304" pitchFamily="18" charset="0"/>
                <a:ea typeface="黑体" panose="02010609060101010101" pitchFamily="49" charset="-122"/>
              </a:rPr>
              <a:t>LM741</a:t>
            </a:r>
            <a:r>
              <a:rPr lang="zh-CN" altLang="en-US" sz="2800" b="1" dirty="0">
                <a:latin typeface="Times New Roman" panose="02020603050405020304" pitchFamily="18" charset="0"/>
                <a:ea typeface="黑体" panose="02010609060101010101" pitchFamily="49" charset="-122"/>
              </a:rPr>
              <a:t>的共模抑制比为</a:t>
            </a:r>
            <a:r>
              <a:rPr lang="en-US" altLang="zh-CN" sz="2800" b="1" dirty="0">
                <a:latin typeface="Times New Roman" panose="02020603050405020304" pitchFamily="18" charset="0"/>
                <a:ea typeface="黑体" panose="02010609060101010101" pitchFamily="49" charset="-122"/>
              </a:rPr>
              <a:t>96dB</a:t>
            </a:r>
            <a:r>
              <a:rPr lang="zh-CN" altLang="en-US" sz="2800" b="1" dirty="0">
                <a:latin typeface="Times New Roman" panose="02020603050405020304" pitchFamily="18" charset="0"/>
                <a:ea typeface="黑体" panose="02010609060101010101" pitchFamily="49" charset="-122"/>
              </a:rPr>
              <a:t>，所以可以胜任这个放大任务。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DD34345C-B9D6-4994-B1AF-55AC91171E1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6259"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27</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96260" name="Rectangle 2"/>
          <p:cNvSpPr>
            <a:spLocks noGrp="1"/>
          </p:cNvSpPr>
          <p:nvPr>
            <p:ph type="title"/>
          </p:nvPr>
        </p:nvSpPr>
        <p:spPr>
          <a:xfrm>
            <a:off x="285750" y="71438"/>
            <a:ext cx="7772400" cy="874712"/>
          </a:xfrm>
          <a:ln/>
        </p:spPr>
        <p:txBody>
          <a:bodyPr vert="horz" wrap="square" lIns="91440" tIns="45720" rIns="91440" bIns="45720" anchor="ctr" anchorCtr="0"/>
          <a:lstStyle/>
          <a:p>
            <a:pPr eaLnBrk="1" hangingPunct="1"/>
            <a:r>
              <a:rPr lang="zh-CN" altLang="en-US" sz="3600" b="1" dirty="0">
                <a:latin typeface="黑体" panose="02010609060101010101" pitchFamily="49" charset="-122"/>
                <a:ea typeface="仿宋_GB2312"/>
              </a:rPr>
              <a:t>集成运算放大器的分类</a:t>
            </a:r>
          </a:p>
        </p:txBody>
      </p:sp>
      <p:sp>
        <p:nvSpPr>
          <p:cNvPr id="96261" name="Rectangle 3"/>
          <p:cNvSpPr>
            <a:spLocks noGrp="1"/>
          </p:cNvSpPr>
          <p:nvPr>
            <p:ph idx="1"/>
          </p:nvPr>
        </p:nvSpPr>
        <p:spPr>
          <a:xfrm>
            <a:off x="428625" y="714375"/>
            <a:ext cx="8424863" cy="4611688"/>
          </a:xfrm>
          <a:ln/>
        </p:spPr>
        <p:txBody>
          <a:bodyPr vert="horz" wrap="square" lIns="91440" tIns="45720" rIns="91440" bIns="45720" anchor="t" anchorCtr="0"/>
          <a:lstStyle/>
          <a:p>
            <a:pPr eaLnBrk="1" hangingPunct="1">
              <a:lnSpc>
                <a:spcPct val="150000"/>
              </a:lnSpc>
              <a:buFontTx/>
              <a:buNone/>
            </a:pPr>
            <a:r>
              <a:rPr lang="zh-CN" altLang="en-US" sz="2800" b="1" dirty="0">
                <a:latin typeface="黑体" panose="02010609060101010101" pitchFamily="49" charset="-122"/>
                <a:ea typeface="仿宋_GB2312"/>
              </a:rPr>
              <a:t>按照集成运算放大器的参数来分</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集成运算放大器可</a:t>
            </a:r>
            <a:endParaRPr lang="en-US" altLang="zh-CN" sz="2800" b="1" dirty="0">
              <a:latin typeface="黑体" panose="02010609060101010101" pitchFamily="49" charset="-122"/>
              <a:ea typeface="仿宋_GB2312"/>
            </a:endParaRPr>
          </a:p>
          <a:p>
            <a:pPr eaLnBrk="1" hangingPunct="1">
              <a:lnSpc>
                <a:spcPct val="150000"/>
              </a:lnSpc>
              <a:buFontTx/>
              <a:buNone/>
            </a:pPr>
            <a:r>
              <a:rPr lang="zh-CN" altLang="en-US" sz="2800" b="1" dirty="0">
                <a:latin typeface="黑体" panose="02010609060101010101" pitchFamily="49" charset="-122"/>
                <a:ea typeface="仿宋_GB2312"/>
              </a:rPr>
              <a:t>分为如下几类：</a:t>
            </a:r>
          </a:p>
          <a:p>
            <a:pPr eaLnBrk="1" hangingPunct="1">
              <a:lnSpc>
                <a:spcPct val="150000"/>
              </a:lnSpc>
              <a:buFontTx/>
              <a:buNone/>
            </a:pPr>
            <a:r>
              <a:rPr lang="en-US" altLang="zh-CN" sz="2800" b="1" dirty="0">
                <a:latin typeface="黑体" panose="02010609060101010101" pitchFamily="49" charset="-122"/>
                <a:ea typeface="仿宋_GB2312"/>
              </a:rPr>
              <a:t>1</a:t>
            </a:r>
            <a:r>
              <a:rPr lang="zh-CN" altLang="en-US" sz="2800" b="1" dirty="0">
                <a:latin typeface="黑体" panose="02010609060101010101" pitchFamily="49" charset="-122"/>
                <a:ea typeface="仿宋_GB2312"/>
              </a:rPr>
              <a:t>．通用型运算放大器</a:t>
            </a:r>
          </a:p>
          <a:p>
            <a:pPr eaLnBrk="1" hangingPunct="1">
              <a:lnSpc>
                <a:spcPct val="150000"/>
              </a:lnSpc>
              <a:buFontTx/>
              <a:buNone/>
            </a:pPr>
            <a:r>
              <a:rPr lang="zh-CN" altLang="en-US" sz="2800" b="1" dirty="0">
                <a:latin typeface="黑体" panose="02010609060101010101" pitchFamily="49" charset="-122"/>
                <a:ea typeface="仿宋_GB2312"/>
              </a:rPr>
              <a:t>  通用型运算放大器就是以通用为目的而设计的。这类器件的主要特点是价格低廉、产品量大面广</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其性能指标能适合于一般性使用。例</a:t>
            </a:r>
            <a:r>
              <a:rPr lang="en-US" altLang="zh-CN" sz="2800" b="1" dirty="0">
                <a:latin typeface="黑体" panose="02010609060101010101" pitchFamily="49" charset="-122"/>
                <a:ea typeface="仿宋_GB2312"/>
              </a:rPr>
              <a:t>mA741</a:t>
            </a:r>
            <a:r>
              <a:rPr lang="zh-CN" altLang="en-US" sz="2800" b="1" dirty="0">
                <a:latin typeface="黑体" panose="02010609060101010101" pitchFamily="49" charset="-122"/>
                <a:ea typeface="仿宋_GB2312"/>
              </a:rPr>
              <a:t>（单运放）、</a:t>
            </a:r>
            <a:r>
              <a:rPr lang="en-US" altLang="zh-CN" sz="2800" b="1" dirty="0">
                <a:latin typeface="黑体" panose="02010609060101010101" pitchFamily="49" charset="-122"/>
                <a:ea typeface="仿宋_GB2312"/>
              </a:rPr>
              <a:t>LM358</a:t>
            </a:r>
            <a:r>
              <a:rPr lang="zh-CN" altLang="en-US" sz="2800" b="1" dirty="0">
                <a:latin typeface="黑体" panose="02010609060101010101" pitchFamily="49" charset="-122"/>
                <a:ea typeface="仿宋_GB2312"/>
              </a:rPr>
              <a:t>（双运放）、</a:t>
            </a:r>
            <a:r>
              <a:rPr lang="en-US" altLang="zh-CN" sz="2800" b="1" dirty="0">
                <a:latin typeface="黑体" panose="02010609060101010101" pitchFamily="49" charset="-122"/>
                <a:ea typeface="仿宋_GB2312"/>
              </a:rPr>
              <a:t>LM324</a:t>
            </a:r>
            <a:r>
              <a:rPr lang="zh-CN" altLang="en-US" sz="2800" b="1" dirty="0">
                <a:latin typeface="黑体" panose="02010609060101010101" pitchFamily="49" charset="-122"/>
                <a:ea typeface="仿宋_GB2312"/>
              </a:rPr>
              <a:t>（四运放）及以场效应管为输入级的</a:t>
            </a:r>
            <a:r>
              <a:rPr lang="en-US" altLang="zh-CN" sz="2800" b="1" dirty="0">
                <a:latin typeface="黑体" panose="02010609060101010101" pitchFamily="49" charset="-122"/>
                <a:ea typeface="仿宋_GB2312"/>
              </a:rPr>
              <a:t>LF356</a:t>
            </a:r>
            <a:r>
              <a:rPr lang="zh-CN" altLang="en-US" sz="2800" b="1" dirty="0">
                <a:latin typeface="黑体" panose="02010609060101010101" pitchFamily="49" charset="-122"/>
                <a:ea typeface="仿宋_GB2312"/>
              </a:rPr>
              <a:t>都属于此种。它们是目前应用最为广泛的集成运算放大器。 </a:t>
            </a:r>
          </a:p>
          <a:p>
            <a:pPr eaLnBrk="1" hangingPunct="1">
              <a:buFont typeface="Arial" panose="020B0604020202020204" pitchFamily="34" charset="0"/>
              <a:buChar char="•"/>
            </a:pPr>
            <a:endParaRPr lang="en-US" altLang="zh-CN" sz="2800" b="1" dirty="0">
              <a:latin typeface="黑体" panose="02010609060101010101" pitchFamily="49" charset="-122"/>
              <a:ea typeface="仿宋_GB231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0E32E210-E72B-40B8-ACF0-C2551AA8894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7283"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28</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15715" name="Rectangle 3"/>
          <p:cNvSpPr>
            <a:spLocks noGrp="1" noChangeArrowheads="1"/>
          </p:cNvSpPr>
          <p:nvPr>
            <p:ph idx="1"/>
          </p:nvPr>
        </p:nvSpPr>
        <p:spPr>
          <a:xfrm>
            <a:off x="323850" y="692150"/>
            <a:ext cx="8640763" cy="5403850"/>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50000"/>
              </a:lnSpc>
              <a:spcBef>
                <a:spcPct val="20000"/>
              </a:spcBef>
              <a:spcAft>
                <a:spcPts val="0"/>
              </a:spcAft>
              <a:buClrTx/>
              <a:buSzTx/>
              <a:buFontTx/>
              <a:buNone/>
              <a:defRPr/>
            </a:pP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2</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．高阻型运算放大器</a:t>
            </a:r>
          </a:p>
          <a:p>
            <a:pPr marL="342900" marR="0" lvl="0" indent="-342900" algn="l" defTabSz="914400" rtl="0" eaLnBrk="1" fontAlgn="auto" latinLnBrk="0" hangingPunct="1">
              <a:lnSpc>
                <a:spcPct val="150000"/>
              </a:lnSpc>
              <a:spcBef>
                <a:spcPct val="20000"/>
              </a:spcBef>
              <a:spcAft>
                <a:spcPts val="0"/>
              </a:spcAft>
              <a:buClrTx/>
              <a:buSzTx/>
              <a:buFontTx/>
              <a:buNone/>
              <a:defRPr/>
            </a:pP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这类集成运算放大器的特点是差模输入阻抗非常高</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输入偏置电流非常小</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一般</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rid</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a:t>
            </a:r>
            <a:r>
              <a:rPr kumimoji="0" lang="en-US" altLang="zh-CN" sz="2800" b="1" i="0" u="none" strike="noStrike" kern="1200" cap="none" spc="0" normalizeH="0" baseline="3000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9</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10</a:t>
            </a:r>
            <a:r>
              <a:rPr kumimoji="0" lang="en-US" altLang="zh-CN" sz="2800" b="1" i="0" u="none" strike="noStrike" kern="1200" cap="none" spc="0" normalizeH="0" baseline="3000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12</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Ω,I</a:t>
            </a:r>
            <a:r>
              <a:rPr kumimoji="0" lang="en-US" altLang="zh-CN" sz="2800" b="1" i="0" u="none" strike="noStrike" kern="1200" cap="none" spc="0" normalizeH="0" baseline="-2500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IB</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为几皮安到几十皮安。实现这些指标的主要措施是利用场效应管高输入阻抗的特点</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用场效应管组成运算放大器的差分输入级。用</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FET</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作输入级</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 </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不仅输入阻抗高</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输入偏置电流低</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而且具有高速、宽带和低噪声等优点</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但输入失调电压较大。常见的集成器件有</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LF356</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LF355</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LF347</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（四运放）及更高输入阻抗的</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CA3130</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CA3140</a:t>
            </a:r>
            <a:r>
              <a:rPr kumimoji="0" lang="zh-CN" altLang="en-US" sz="28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n-cs"/>
              </a:rPr>
              <a:t>等。 </a:t>
            </a:r>
          </a:p>
          <a:p>
            <a:pPr marL="342900" marR="0" lvl="0" indent="-342900" algn="l" defTabSz="914400" rtl="0" eaLnBrk="1" fontAlgn="auto" latinLnBrk="0" hangingPunct="1">
              <a:lnSpc>
                <a:spcPct val="100000"/>
              </a:lnSpc>
              <a:spcBef>
                <a:spcPct val="20000"/>
              </a:spcBef>
              <a:spcAft>
                <a:spcPts val="0"/>
              </a:spcAft>
              <a:buClrTx/>
              <a:buSzTx/>
              <a:buFontTx/>
              <a:buNone/>
              <a:defRPr/>
            </a:pPr>
            <a:endParaRPr kumimoji="0" lang="en-US" altLang="zh-CN" sz="3200" b="1" i="0" u="none" strike="noStrike" kern="1200" cap="none" spc="0" normalizeH="0" baseline="0" noProof="0" dirty="0" smtClean="0">
              <a:ln>
                <a:noFill/>
              </a:ln>
              <a:solidFill>
                <a:schemeClr val="tx1"/>
              </a:solidFill>
              <a:effectLst/>
              <a:uLnTx/>
              <a:uFillTx/>
              <a:latin typeface="仿宋_GB2312" pitchFamily="49" charset="-122"/>
              <a:ea typeface="仿宋_GB2312" pitchFamily="49" charset="-122"/>
              <a:cs typeface="+mn-cs"/>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AF3F4DC4-3488-4657-9F9D-337CC2B10BF8}"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8307"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29</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98308" name="Rectangle 3"/>
          <p:cNvSpPr>
            <a:spLocks noGrp="1"/>
          </p:cNvSpPr>
          <p:nvPr>
            <p:ph idx="1"/>
          </p:nvPr>
        </p:nvSpPr>
        <p:spPr>
          <a:xfrm>
            <a:off x="1000125" y="642938"/>
            <a:ext cx="7643813" cy="5330825"/>
          </a:xfrm>
          <a:ln/>
        </p:spPr>
        <p:txBody>
          <a:bodyPr vert="horz" wrap="square" lIns="91440" tIns="45720" rIns="91440" bIns="45720" anchor="t" anchorCtr="0"/>
          <a:lstStyle/>
          <a:p>
            <a:pPr eaLnBrk="1" hangingPunct="1">
              <a:buFontTx/>
              <a:buNone/>
            </a:pPr>
            <a:r>
              <a:rPr lang="en-US" altLang="zh-CN" sz="2800" b="1" dirty="0">
                <a:latin typeface="黑体" panose="02010609060101010101" pitchFamily="49" charset="-122"/>
                <a:ea typeface="仿宋_GB2312"/>
              </a:rPr>
              <a:t>3</a:t>
            </a:r>
            <a:r>
              <a:rPr lang="zh-CN" altLang="en-US" sz="2800" b="1" dirty="0">
                <a:latin typeface="黑体" panose="02010609060101010101" pitchFamily="49" charset="-122"/>
                <a:ea typeface="仿宋_GB2312"/>
              </a:rPr>
              <a:t>．低温漂型运算放大器</a:t>
            </a:r>
          </a:p>
          <a:p>
            <a:pPr eaLnBrk="1" hangingPunct="1">
              <a:buFontTx/>
              <a:buNone/>
            </a:pPr>
            <a:r>
              <a:rPr lang="zh-CN" altLang="en-US" sz="2800" b="1" dirty="0">
                <a:latin typeface="黑体" panose="02010609060101010101" pitchFamily="49" charset="-122"/>
                <a:ea typeface="仿宋_GB2312"/>
              </a:rPr>
              <a:t>在精密仪器、弱信号检测等自动控制仪表</a:t>
            </a:r>
          </a:p>
          <a:p>
            <a:pPr eaLnBrk="1" hangingPunct="1">
              <a:buFontTx/>
              <a:buNone/>
            </a:pPr>
            <a:r>
              <a:rPr lang="zh-CN" altLang="en-US" sz="2800" b="1" dirty="0">
                <a:latin typeface="黑体" panose="02010609060101010101" pitchFamily="49" charset="-122"/>
                <a:ea typeface="仿宋_GB2312"/>
              </a:rPr>
              <a:t>中</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总是希望运算放大器的失调电压要小且</a:t>
            </a:r>
          </a:p>
          <a:p>
            <a:pPr eaLnBrk="1" hangingPunct="1">
              <a:buFontTx/>
              <a:buNone/>
            </a:pPr>
            <a:r>
              <a:rPr lang="zh-CN" altLang="en-US" sz="2800" b="1" dirty="0">
                <a:latin typeface="黑体" panose="02010609060101010101" pitchFamily="49" charset="-122"/>
                <a:ea typeface="仿宋_GB2312"/>
              </a:rPr>
              <a:t>不随温度的变化而变化。低温漂型运算放</a:t>
            </a:r>
          </a:p>
          <a:p>
            <a:pPr eaLnBrk="1" hangingPunct="1">
              <a:buFontTx/>
              <a:buNone/>
            </a:pPr>
            <a:r>
              <a:rPr lang="zh-CN" altLang="en-US" sz="2800" b="1" dirty="0">
                <a:latin typeface="黑体" panose="02010609060101010101" pitchFamily="49" charset="-122"/>
                <a:ea typeface="仿宋_GB2312"/>
              </a:rPr>
              <a:t>大器就是为此而设计的。目前常用的高精</a:t>
            </a:r>
          </a:p>
          <a:p>
            <a:pPr eaLnBrk="1" hangingPunct="1">
              <a:buFontTx/>
              <a:buNone/>
            </a:pPr>
            <a:r>
              <a:rPr lang="zh-CN" altLang="en-US" sz="2800" b="1" dirty="0">
                <a:latin typeface="黑体" panose="02010609060101010101" pitchFamily="49" charset="-122"/>
                <a:ea typeface="仿宋_GB2312"/>
              </a:rPr>
              <a:t>度、低温漂运算放大器有</a:t>
            </a:r>
            <a:r>
              <a:rPr lang="en-US" altLang="zh-CN" sz="2800" b="1" dirty="0">
                <a:latin typeface="黑体" panose="02010609060101010101" pitchFamily="49" charset="-122"/>
                <a:ea typeface="仿宋_GB2312"/>
              </a:rPr>
              <a:t>OP-07</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OP-27</a:t>
            </a:r>
            <a:r>
              <a:rPr lang="zh-CN" altLang="en-US" sz="2800" b="1" dirty="0">
                <a:latin typeface="黑体" panose="02010609060101010101" pitchFamily="49" charset="-122"/>
                <a:ea typeface="仿宋_GB2312"/>
              </a:rPr>
              <a:t>、</a:t>
            </a:r>
          </a:p>
          <a:p>
            <a:pPr eaLnBrk="1" hangingPunct="1">
              <a:buFontTx/>
              <a:buNone/>
            </a:pPr>
            <a:r>
              <a:rPr lang="en-US" altLang="zh-CN" sz="2800" b="1" dirty="0">
                <a:latin typeface="黑体" panose="02010609060101010101" pitchFamily="49" charset="-122"/>
                <a:ea typeface="仿宋_GB2312"/>
              </a:rPr>
              <a:t>AD508</a:t>
            </a:r>
            <a:r>
              <a:rPr lang="zh-CN" altLang="en-US" sz="2800" b="1" dirty="0">
                <a:latin typeface="黑体" panose="02010609060101010101" pitchFamily="49" charset="-122"/>
                <a:ea typeface="仿宋_GB2312"/>
              </a:rPr>
              <a:t>及由</a:t>
            </a:r>
            <a:r>
              <a:rPr lang="en-US" altLang="zh-CN" sz="2800" b="1" dirty="0">
                <a:latin typeface="黑体" panose="02010609060101010101" pitchFamily="49" charset="-122"/>
                <a:ea typeface="仿宋_GB2312"/>
              </a:rPr>
              <a:t>MOSFET</a:t>
            </a:r>
            <a:r>
              <a:rPr lang="zh-CN" altLang="en-US" sz="2800" b="1" dirty="0">
                <a:latin typeface="黑体" panose="02010609060101010101" pitchFamily="49" charset="-122"/>
                <a:ea typeface="仿宋_GB2312"/>
              </a:rPr>
              <a:t>组成的斩波稳零型低</a:t>
            </a:r>
          </a:p>
          <a:p>
            <a:pPr eaLnBrk="1" hangingPunct="1">
              <a:buFontTx/>
              <a:buNone/>
            </a:pPr>
            <a:r>
              <a:rPr lang="zh-CN" altLang="en-US" sz="2800" b="1" dirty="0">
                <a:latin typeface="黑体" panose="02010609060101010101" pitchFamily="49" charset="-122"/>
                <a:ea typeface="仿宋_GB2312"/>
              </a:rPr>
              <a:t>漂移器件</a:t>
            </a:r>
            <a:r>
              <a:rPr lang="en-US" altLang="zh-CN" sz="2800" b="1" dirty="0">
                <a:latin typeface="黑体" panose="02010609060101010101" pitchFamily="49" charset="-122"/>
                <a:ea typeface="仿宋_GB2312"/>
              </a:rPr>
              <a:t>ICL7650</a:t>
            </a:r>
            <a:r>
              <a:rPr lang="zh-CN" altLang="en-US" sz="2800" b="1" dirty="0">
                <a:latin typeface="黑体" panose="02010609060101010101" pitchFamily="49" charset="-122"/>
                <a:ea typeface="仿宋_GB2312"/>
              </a:rPr>
              <a:t>等。</a:t>
            </a:r>
          </a:p>
          <a:p>
            <a:pPr eaLnBrk="1" hangingPunct="1">
              <a:buFontTx/>
              <a:buNone/>
            </a:pPr>
            <a:endParaRPr lang="en-US" altLang="zh-CN" b="1" dirty="0">
              <a:latin typeface="黑体" panose="02010609060101010101" pitchFamily="49" charset="-122"/>
              <a:ea typeface="仿宋_GB231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a:xfrm>
            <a:off x="701675" y="292100"/>
            <a:ext cx="7470775" cy="701675"/>
          </a:xfrm>
          <a:ln/>
        </p:spPr>
        <p:txBody>
          <a:bodyPr vert="horz" wrap="square" lIns="91440" tIns="45720" rIns="91440" bIns="45720" anchor="t" anchorCtr="0"/>
          <a:lstStyle/>
          <a:p>
            <a:pPr eaLnBrk="1" hangingPunct="1"/>
            <a:r>
              <a:rPr lang="zh-CN" altLang="en-US" sz="3200" b="1" dirty="0">
                <a:solidFill>
                  <a:srgbClr val="008000"/>
                </a:solidFill>
                <a:latin typeface="Times New Roman" panose="02020603050405020304" pitchFamily="18" charset="0"/>
              </a:rPr>
              <a:t>第</a:t>
            </a:r>
            <a:r>
              <a:rPr lang="en-US" altLang="zh-CN" sz="3200" b="1" dirty="0">
                <a:solidFill>
                  <a:srgbClr val="008000"/>
                </a:solidFill>
                <a:latin typeface="Times New Roman" panose="02020603050405020304" pitchFamily="18" charset="0"/>
              </a:rPr>
              <a:t>2</a:t>
            </a:r>
            <a:r>
              <a:rPr lang="zh-CN" altLang="en-US" sz="3200" b="1" dirty="0">
                <a:solidFill>
                  <a:srgbClr val="008000"/>
                </a:solidFill>
                <a:latin typeface="Times New Roman" panose="02020603050405020304" pitchFamily="18" charset="0"/>
              </a:rPr>
              <a:t>章  信号放大电路</a:t>
            </a:r>
          </a:p>
        </p:txBody>
      </p:sp>
      <p:sp>
        <p:nvSpPr>
          <p:cNvPr id="72707" name="Rectangle 3"/>
          <p:cNvSpPr>
            <a:spLocks noGrp="1"/>
          </p:cNvSpPr>
          <p:nvPr>
            <p:ph idx="1"/>
          </p:nvPr>
        </p:nvSpPr>
        <p:spPr>
          <a:xfrm>
            <a:off x="855663" y="2557463"/>
            <a:ext cx="7126287" cy="3535362"/>
          </a:xfrm>
          <a:ln/>
        </p:spPr>
        <p:txBody>
          <a:bodyPr vert="horz" wrap="square" lIns="91440" tIns="45720" rIns="91440" bIns="45720" anchor="t" anchorCtr="0"/>
          <a:lstStyle/>
          <a:p>
            <a:pPr eaLnBrk="1" hangingPunct="1">
              <a:lnSpc>
                <a:spcPct val="120000"/>
              </a:lnSpc>
              <a:spcBef>
                <a:spcPct val="70000"/>
              </a:spcBef>
              <a:buFont typeface="Wingdings" panose="05000000000000000000" pitchFamily="2" charset="2"/>
              <a:buNone/>
            </a:pPr>
            <a:r>
              <a:rPr lang="en-US" altLang="zh-CN" sz="1800" b="1" dirty="0">
                <a:solidFill>
                  <a:srgbClr val="990000"/>
                </a:solidFill>
                <a:latin typeface="Times New Roman" panose="02020603050405020304" pitchFamily="18" charset="0"/>
              </a:rPr>
              <a:t> </a:t>
            </a:r>
            <a:r>
              <a:rPr lang="zh-CN" altLang="en-US" sz="1800" b="1" dirty="0">
                <a:solidFill>
                  <a:srgbClr val="990000"/>
                </a:solidFill>
                <a:latin typeface="Times New Roman" panose="02020603050405020304" pitchFamily="18" charset="0"/>
              </a:rPr>
              <a:t>■</a:t>
            </a:r>
            <a:r>
              <a:rPr lang="en-US" altLang="zh-CN" sz="1800" b="1" dirty="0">
                <a:solidFill>
                  <a:srgbClr val="990000"/>
                </a:solidFill>
                <a:latin typeface="Times New Roman" panose="02020603050405020304" pitchFamily="18" charset="0"/>
              </a:rPr>
              <a:t>     </a:t>
            </a:r>
            <a:r>
              <a:rPr lang="zh-CN" altLang="en-US" sz="2800" b="1" dirty="0">
                <a:solidFill>
                  <a:srgbClr val="990000"/>
                </a:solidFill>
                <a:latin typeface="Times New Roman" panose="02020603050405020304" pitchFamily="18" charset="0"/>
              </a:rPr>
              <a:t>补充知识</a:t>
            </a:r>
            <a:endParaRPr lang="en-US" altLang="zh-CN" sz="2800" b="1" dirty="0">
              <a:solidFill>
                <a:srgbClr val="990000"/>
              </a:solidFill>
              <a:latin typeface="Times New Roman" panose="02020603050405020304" pitchFamily="18" charset="0"/>
            </a:endParaRPr>
          </a:p>
          <a:p>
            <a:pPr eaLnBrk="1" hangingPunct="1">
              <a:lnSpc>
                <a:spcPct val="120000"/>
              </a:lnSpc>
              <a:spcBef>
                <a:spcPct val="70000"/>
              </a:spcBef>
              <a:buFont typeface="Wingdings" panose="05000000000000000000" pitchFamily="2" charset="2"/>
              <a:buNone/>
            </a:pPr>
            <a:r>
              <a:rPr lang="zh-CN" altLang="en-US" sz="1800" b="1" dirty="0">
                <a:solidFill>
                  <a:srgbClr val="990000"/>
                </a:solidFill>
                <a:latin typeface="Times New Roman" panose="02020603050405020304" pitchFamily="18" charset="0"/>
              </a:rPr>
              <a:t>■   </a:t>
            </a:r>
            <a:r>
              <a:rPr lang="en-US" altLang="zh-CN" sz="2800" b="1" u="sng" dirty="0">
                <a:solidFill>
                  <a:srgbClr val="990000"/>
                </a:solidFill>
                <a:latin typeface="Times New Roman" panose="02020603050405020304" pitchFamily="18" charset="0"/>
              </a:rPr>
              <a:t>2.1  </a:t>
            </a:r>
            <a:r>
              <a:rPr lang="zh-CN" altLang="en-US" sz="2800" b="1" u="sng" dirty="0">
                <a:solidFill>
                  <a:srgbClr val="990000"/>
                </a:solidFill>
                <a:latin typeface="Times New Roman" panose="02020603050405020304" pitchFamily="18" charset="0"/>
              </a:rPr>
              <a:t>运算放大器的误差及其补偿</a:t>
            </a:r>
            <a:endParaRPr lang="en-US" altLang="zh-CN" sz="2800" b="1" u="sng" dirty="0">
              <a:solidFill>
                <a:srgbClr val="990000"/>
              </a:solidFill>
              <a:latin typeface="Times New Roman" panose="02020603050405020304" pitchFamily="18" charset="0"/>
            </a:endParaRPr>
          </a:p>
          <a:p>
            <a:pPr eaLnBrk="1" hangingPunct="1">
              <a:lnSpc>
                <a:spcPct val="120000"/>
              </a:lnSpc>
              <a:spcBef>
                <a:spcPct val="70000"/>
              </a:spcBef>
              <a:buFont typeface="Wingdings" panose="05000000000000000000" pitchFamily="2" charset="2"/>
              <a:buNone/>
            </a:pPr>
            <a:r>
              <a:rPr lang="zh-CN" altLang="en-US" sz="1800" b="1" dirty="0">
                <a:solidFill>
                  <a:srgbClr val="990000"/>
                </a:solidFill>
                <a:latin typeface="Times New Roman" panose="02020603050405020304" pitchFamily="18" charset="0"/>
              </a:rPr>
              <a:t>■   </a:t>
            </a:r>
            <a:r>
              <a:rPr lang="en-US" altLang="zh-CN" sz="2800" b="1" u="sng" dirty="0">
                <a:solidFill>
                  <a:srgbClr val="990000"/>
                </a:solidFill>
                <a:latin typeface="Times New Roman" panose="02020603050405020304" pitchFamily="18" charset="0"/>
              </a:rPr>
              <a:t>2.2  </a:t>
            </a:r>
            <a:r>
              <a:rPr lang="zh-CN" altLang="en-US" sz="2800" b="1" u="sng" dirty="0">
                <a:solidFill>
                  <a:srgbClr val="990000"/>
                </a:solidFill>
                <a:latin typeface="Times New Roman" panose="02020603050405020304" pitchFamily="18" charset="0"/>
              </a:rPr>
              <a:t>典型测量放大电路</a:t>
            </a:r>
            <a:r>
              <a:rPr lang="en-US" altLang="zh-CN" sz="2800" b="1" u="sng" dirty="0">
                <a:solidFill>
                  <a:srgbClr val="990000"/>
                </a:solidFill>
                <a:latin typeface="Times New Roman" panose="02020603050405020304" pitchFamily="18" charset="0"/>
              </a:rPr>
              <a:t>★</a:t>
            </a:r>
            <a:endParaRPr lang="zh-CN" altLang="en-US" sz="2800" b="1" u="sng" dirty="0">
              <a:solidFill>
                <a:srgbClr val="990000"/>
              </a:solidFill>
              <a:latin typeface="Times New Roman" panose="02020603050405020304" pitchFamily="18" charset="0"/>
            </a:endParaRPr>
          </a:p>
          <a:p>
            <a:pPr eaLnBrk="1" hangingPunct="1">
              <a:lnSpc>
                <a:spcPct val="120000"/>
              </a:lnSpc>
              <a:spcBef>
                <a:spcPct val="70000"/>
              </a:spcBef>
              <a:buFont typeface="Wingdings" panose="05000000000000000000" pitchFamily="2" charset="2"/>
              <a:buNone/>
            </a:pPr>
            <a:r>
              <a:rPr lang="zh-CN" altLang="en-US" sz="1800" b="1" dirty="0">
                <a:solidFill>
                  <a:srgbClr val="990000"/>
                </a:solidFill>
                <a:latin typeface="Times New Roman" panose="02020603050405020304" pitchFamily="18" charset="0"/>
              </a:rPr>
              <a:t>■  </a:t>
            </a:r>
            <a:r>
              <a:rPr lang="en-US" altLang="zh-CN" sz="1800" b="1" dirty="0">
                <a:solidFill>
                  <a:srgbClr val="990000"/>
                </a:solidFill>
                <a:latin typeface="Times New Roman" panose="02020603050405020304" pitchFamily="18" charset="0"/>
              </a:rPr>
              <a:t> </a:t>
            </a:r>
            <a:r>
              <a:rPr lang="en-US" altLang="zh-CN" sz="2800" b="1" u="sng" dirty="0">
                <a:solidFill>
                  <a:srgbClr val="990000"/>
                </a:solidFill>
                <a:latin typeface="Times New Roman" panose="02020603050405020304" pitchFamily="18" charset="0"/>
              </a:rPr>
              <a:t>2.3  </a:t>
            </a:r>
            <a:r>
              <a:rPr lang="zh-CN" altLang="en-US" sz="2800" b="1" u="sng" dirty="0">
                <a:solidFill>
                  <a:srgbClr val="990000"/>
                </a:solidFill>
                <a:latin typeface="Times New Roman" panose="02020603050405020304" pitchFamily="18" charset="0"/>
              </a:rPr>
              <a:t>隔离放大电路</a:t>
            </a:r>
            <a:r>
              <a:rPr lang="en-US" altLang="zh-CN" sz="2800" b="1" u="sng" dirty="0">
                <a:solidFill>
                  <a:srgbClr val="990000"/>
                </a:solidFill>
                <a:latin typeface="Times New Roman" panose="02020603050405020304" pitchFamily="18" charset="0"/>
              </a:rPr>
              <a:t>★</a:t>
            </a:r>
            <a:endParaRPr lang="zh-CN" altLang="en-US" sz="2800" b="1" u="sng" dirty="0">
              <a:solidFill>
                <a:srgbClr val="990000"/>
              </a:solidFill>
              <a:latin typeface="Times New Roman" panose="02020603050405020304" pitchFamily="18" charset="0"/>
            </a:endParaRPr>
          </a:p>
          <a:p>
            <a:pPr eaLnBrk="1" hangingPunct="1">
              <a:lnSpc>
                <a:spcPct val="120000"/>
              </a:lnSpc>
              <a:spcBef>
                <a:spcPct val="70000"/>
              </a:spcBef>
              <a:buFont typeface="Wingdings" panose="05000000000000000000" pitchFamily="2" charset="2"/>
              <a:buNone/>
            </a:pPr>
            <a:r>
              <a:rPr lang="zh-CN" altLang="en-US" sz="1800" b="1" dirty="0">
                <a:solidFill>
                  <a:srgbClr val="990000"/>
                </a:solidFill>
                <a:latin typeface="Times New Roman" panose="02020603050405020304" pitchFamily="18" charset="0"/>
              </a:rPr>
              <a:t>■</a:t>
            </a:r>
            <a:r>
              <a:rPr lang="en-US" altLang="zh-CN" sz="1800" b="1" dirty="0">
                <a:solidFill>
                  <a:srgbClr val="990000"/>
                </a:solidFill>
                <a:latin typeface="Times New Roman" panose="02020603050405020304" pitchFamily="18" charset="0"/>
              </a:rPr>
              <a:t>   </a:t>
            </a:r>
            <a:r>
              <a:rPr lang="en-US" altLang="zh-CN" sz="2800" b="1" u="sng" dirty="0">
                <a:solidFill>
                  <a:srgbClr val="990000"/>
                </a:solidFill>
                <a:latin typeface="Times New Roman" panose="02020603050405020304" pitchFamily="18" charset="0"/>
              </a:rPr>
              <a:t>2.4  </a:t>
            </a:r>
            <a:r>
              <a:rPr lang="zh-CN" altLang="en-US" sz="2800" b="1" u="sng" dirty="0">
                <a:solidFill>
                  <a:srgbClr val="990000"/>
                </a:solidFill>
                <a:latin typeface="Times New Roman" panose="02020603050405020304" pitchFamily="18" charset="0"/>
              </a:rPr>
              <a:t>噪声的基础知识</a:t>
            </a:r>
            <a:endParaRPr lang="en-US" altLang="zh-CN" sz="2800" b="1" u="sng" dirty="0">
              <a:solidFill>
                <a:srgbClr val="990000"/>
              </a:solidFill>
              <a:latin typeface="Times New Roman" panose="02020603050405020304" pitchFamily="18" charset="0"/>
            </a:endParaRPr>
          </a:p>
        </p:txBody>
      </p:sp>
      <p:sp>
        <p:nvSpPr>
          <p:cNvPr id="72708" name="Rectangle 4"/>
          <p:cNvSpPr/>
          <p:nvPr/>
        </p:nvSpPr>
        <p:spPr>
          <a:xfrm>
            <a:off x="671513" y="1557338"/>
            <a:ext cx="7126287" cy="719137"/>
          </a:xfrm>
          <a:prstGeom prst="rect">
            <a:avLst/>
          </a:prstGeom>
          <a:noFill/>
          <a:ln w="9525">
            <a:noFill/>
          </a:ln>
        </p:spPr>
        <p:txBody>
          <a:bodyPr/>
          <a:lstStyle/>
          <a:p>
            <a:pPr marL="342900" indent="-342900">
              <a:lnSpc>
                <a:spcPct val="120000"/>
              </a:lnSpc>
              <a:spcBef>
                <a:spcPct val="50000"/>
              </a:spcBef>
              <a:buClr>
                <a:schemeClr val="folHlink"/>
              </a:buClr>
              <a:buSzPct val="75000"/>
              <a:buFont typeface="Wingdings" panose="05000000000000000000" pitchFamily="2" charset="2"/>
            </a:pPr>
            <a:r>
              <a:rPr lang="zh-CN" altLang="en-US" sz="2800" b="1" dirty="0">
                <a:solidFill>
                  <a:srgbClr val="FF0000"/>
                </a:solidFill>
                <a:latin typeface="Verdana" panose="020B0604030504040204" pitchFamily="34" charset="0"/>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作用：放大传感器输出的微弱信号。</a:t>
            </a:r>
            <a:endParaRPr lang="en-US" altLang="zh-CN" sz="2800" b="1" u="sng"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slide(fromLeft)">
                                      <p:cBhvr>
                                        <p:cTn id="7" dur="5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2707">
                                            <p:txEl>
                                              <p:pRg st="0" end="0"/>
                                            </p:txEl>
                                          </p:spTgt>
                                        </p:tgtEl>
                                        <p:attrNameLst>
                                          <p:attrName>style.visibility</p:attrName>
                                        </p:attrNameLst>
                                      </p:cBhvr>
                                      <p:to>
                                        <p:strVal val="visible"/>
                                      </p:to>
                                    </p:set>
                                    <p:animEffect transition="in" filter="slide(fromLeft)">
                                      <p:cBhvr>
                                        <p:cTn id="12" dur="500"/>
                                        <p:tgtEl>
                                          <p:spTgt spid="727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slide(fromLeft)">
                                      <p:cBhvr>
                                        <p:cTn id="17" dur="500"/>
                                        <p:tgtEl>
                                          <p:spTgt spid="727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72707">
                                            <p:txEl>
                                              <p:pRg st="3" end="3"/>
                                            </p:txEl>
                                          </p:spTgt>
                                        </p:tgtEl>
                                        <p:attrNameLst>
                                          <p:attrName>style.visibility</p:attrName>
                                        </p:attrNameLst>
                                      </p:cBhvr>
                                      <p:to>
                                        <p:strVal val="visible"/>
                                      </p:to>
                                    </p:set>
                                    <p:animEffect transition="in" filter="slide(fromLeft)">
                                      <p:cBhvr>
                                        <p:cTn id="22" dur="500"/>
                                        <p:tgtEl>
                                          <p:spTgt spid="727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72707">
                                            <p:txEl>
                                              <p:pRg st="4" end="4"/>
                                            </p:txEl>
                                          </p:spTgt>
                                        </p:tgtEl>
                                        <p:attrNameLst>
                                          <p:attrName>style.visibility</p:attrName>
                                        </p:attrNameLst>
                                      </p:cBhvr>
                                      <p:to>
                                        <p:strVal val="visible"/>
                                      </p:to>
                                    </p:set>
                                    <p:animEffect transition="in" filter="slide(fromLeft)">
                                      <p:cBhvr>
                                        <p:cTn id="27" dur="500"/>
                                        <p:tgtEl>
                                          <p:spTgt spid="727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A6D40B9-D37F-4332-BA51-96130FCA4AAA}"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99331"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30</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99332" name="Rectangle 3"/>
          <p:cNvSpPr>
            <a:spLocks noGrp="1"/>
          </p:cNvSpPr>
          <p:nvPr>
            <p:ph idx="1"/>
          </p:nvPr>
        </p:nvSpPr>
        <p:spPr>
          <a:xfrm>
            <a:off x="571500" y="285750"/>
            <a:ext cx="7772400" cy="5259388"/>
          </a:xfrm>
          <a:ln/>
        </p:spPr>
        <p:txBody>
          <a:bodyPr vert="horz" wrap="square" lIns="91440" tIns="45720" rIns="91440" bIns="45720" anchor="t" anchorCtr="0"/>
          <a:lstStyle/>
          <a:p>
            <a:pPr eaLnBrk="1" hangingPunct="1">
              <a:lnSpc>
                <a:spcPct val="150000"/>
              </a:lnSpc>
            </a:pPr>
            <a:r>
              <a:rPr lang="en-US" altLang="zh-CN" sz="2800" b="1" dirty="0">
                <a:latin typeface="黑体" panose="02010609060101010101" pitchFamily="49" charset="-122"/>
                <a:ea typeface="仿宋_GB2312"/>
              </a:rPr>
              <a:t>4</a:t>
            </a:r>
            <a:r>
              <a:rPr lang="zh-CN" altLang="en-US" sz="2800" b="1" dirty="0">
                <a:latin typeface="黑体" panose="02010609060101010101" pitchFamily="49" charset="-122"/>
                <a:ea typeface="仿宋_GB2312"/>
              </a:rPr>
              <a:t>．高速型运算放大器</a:t>
            </a:r>
          </a:p>
          <a:p>
            <a:pPr eaLnBrk="1" hangingPunct="1">
              <a:lnSpc>
                <a:spcPct val="150000"/>
              </a:lnSpc>
              <a:buNone/>
            </a:pPr>
            <a:r>
              <a:rPr lang="zh-CN" altLang="en-US" sz="2800" b="1" dirty="0">
                <a:latin typeface="黑体" panose="02010609060101010101" pitchFamily="49" charset="-122"/>
                <a:ea typeface="仿宋_GB2312"/>
              </a:rPr>
              <a:t>    在快速</a:t>
            </a:r>
            <a:r>
              <a:rPr lang="en-US" altLang="zh-CN" sz="2800" b="1" dirty="0">
                <a:latin typeface="黑体" panose="02010609060101010101" pitchFamily="49" charset="-122"/>
                <a:ea typeface="仿宋_GB2312"/>
              </a:rPr>
              <a:t>A/D</a:t>
            </a:r>
            <a:r>
              <a:rPr lang="zh-CN" altLang="en-US" sz="2800" b="1" dirty="0">
                <a:latin typeface="黑体" panose="02010609060101010101" pitchFamily="49" charset="-122"/>
                <a:ea typeface="仿宋_GB2312"/>
              </a:rPr>
              <a:t>和</a:t>
            </a:r>
            <a:r>
              <a:rPr lang="en-US" altLang="zh-CN" sz="2800" b="1" dirty="0">
                <a:latin typeface="黑体" panose="02010609060101010101" pitchFamily="49" charset="-122"/>
                <a:ea typeface="仿宋_GB2312"/>
              </a:rPr>
              <a:t>D/A</a:t>
            </a:r>
            <a:r>
              <a:rPr lang="zh-CN" altLang="en-US" sz="2800" b="1" dirty="0">
                <a:latin typeface="黑体" panose="02010609060101010101" pitchFamily="49" charset="-122"/>
                <a:ea typeface="仿宋_GB2312"/>
              </a:rPr>
              <a:t>转换器、视频放大器中</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要求集成运算放大器的转换速率</a:t>
            </a:r>
            <a:r>
              <a:rPr lang="en-US" altLang="zh-CN" sz="2800" b="1" dirty="0">
                <a:latin typeface="黑体" panose="02010609060101010101" pitchFamily="49" charset="-122"/>
                <a:ea typeface="仿宋_GB2312"/>
              </a:rPr>
              <a:t>SR</a:t>
            </a:r>
            <a:r>
              <a:rPr lang="zh-CN" altLang="en-US" sz="2800" b="1" dirty="0">
                <a:latin typeface="黑体" panose="02010609060101010101" pitchFamily="49" charset="-122"/>
                <a:ea typeface="仿宋_GB2312"/>
              </a:rPr>
              <a:t>一定要高</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单位增益带宽</a:t>
            </a:r>
            <a:r>
              <a:rPr lang="en-US" altLang="zh-CN" sz="2800" b="1" dirty="0">
                <a:latin typeface="黑体" panose="02010609060101010101" pitchFamily="49" charset="-122"/>
                <a:ea typeface="仿宋_GB2312"/>
              </a:rPr>
              <a:t>BWG</a:t>
            </a:r>
            <a:r>
              <a:rPr lang="zh-CN" altLang="en-US" sz="2800" b="1" dirty="0">
                <a:latin typeface="黑体" panose="02010609060101010101" pitchFamily="49" charset="-122"/>
                <a:ea typeface="仿宋_GB2312"/>
              </a:rPr>
              <a:t>一定要足够大</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像通用型集成运放是不能适合于高速应用的场合的。高速型运算放大器主要特点是具有高的转换速率和宽的频率响应。常见的运放有</a:t>
            </a:r>
            <a:r>
              <a:rPr lang="en-US" altLang="zh-CN" sz="2800" b="1" dirty="0">
                <a:latin typeface="黑体" panose="02010609060101010101" pitchFamily="49" charset="-122"/>
                <a:ea typeface="仿宋_GB2312"/>
              </a:rPr>
              <a:t>LM318</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mA715</a:t>
            </a:r>
            <a:r>
              <a:rPr lang="zh-CN" altLang="en-US" sz="2800" b="1" dirty="0">
                <a:latin typeface="黑体" panose="02010609060101010101" pitchFamily="49" charset="-122"/>
                <a:ea typeface="仿宋_GB2312"/>
              </a:rPr>
              <a:t>等</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其</a:t>
            </a:r>
            <a:r>
              <a:rPr lang="en-US" altLang="zh-CN" sz="2800" b="1" dirty="0">
                <a:latin typeface="黑体" panose="02010609060101010101" pitchFamily="49" charset="-122"/>
                <a:ea typeface="仿宋_GB2312"/>
              </a:rPr>
              <a:t>SR=50</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70V/ms,BWG</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20MHz</a:t>
            </a:r>
            <a:r>
              <a:rPr lang="zh-CN" altLang="en-US" sz="2800" b="1" dirty="0">
                <a:latin typeface="黑体" panose="02010609060101010101" pitchFamily="49" charset="-122"/>
                <a:ea typeface="仿宋_GB2312"/>
              </a:rPr>
              <a:t>。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FCE25BF-4612-4D3B-A4FA-D6787097C219}"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0355"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31</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00356" name="Rectangle 3"/>
          <p:cNvSpPr>
            <a:spLocks noGrp="1"/>
          </p:cNvSpPr>
          <p:nvPr>
            <p:ph idx="1"/>
          </p:nvPr>
        </p:nvSpPr>
        <p:spPr>
          <a:xfrm>
            <a:off x="428625" y="500063"/>
            <a:ext cx="7772400" cy="5259387"/>
          </a:xfrm>
          <a:ln/>
        </p:spPr>
        <p:txBody>
          <a:bodyPr vert="horz" wrap="square" lIns="91440" tIns="45720" rIns="91440" bIns="45720" anchor="t" anchorCtr="0"/>
          <a:lstStyle/>
          <a:p>
            <a:pPr eaLnBrk="1" hangingPunct="1">
              <a:lnSpc>
                <a:spcPct val="150000"/>
              </a:lnSpc>
            </a:pPr>
            <a:r>
              <a:rPr lang="en-US" altLang="zh-CN" sz="2800" b="1" dirty="0">
                <a:latin typeface="黑体" panose="02010609060101010101" pitchFamily="49" charset="-122"/>
                <a:ea typeface="仿宋_GB2312"/>
              </a:rPr>
              <a:t>5</a:t>
            </a:r>
            <a:r>
              <a:rPr lang="zh-CN" altLang="en-US" sz="2800" b="1" dirty="0">
                <a:latin typeface="黑体" panose="02010609060101010101" pitchFamily="49" charset="-122"/>
                <a:ea typeface="仿宋_GB2312"/>
              </a:rPr>
              <a:t>．低功耗型运算放大器</a:t>
            </a:r>
          </a:p>
          <a:p>
            <a:pPr eaLnBrk="1" hangingPunct="1">
              <a:lnSpc>
                <a:spcPct val="150000"/>
              </a:lnSpc>
            </a:pPr>
            <a:r>
              <a:rPr lang="zh-CN" altLang="en-US" sz="2800" b="1" dirty="0">
                <a:latin typeface="黑体" panose="02010609060101010101" pitchFamily="49" charset="-122"/>
                <a:ea typeface="仿宋_GB2312"/>
              </a:rPr>
              <a:t>由于电子电路集成化的最大优点是能使复杂电路小型轻便</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所以随着便携式仪器应用范围的扩大</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必须使用低电源电压供电、低功率消耗的运算放大器相适用。常用的运算放大器有</a:t>
            </a:r>
            <a:r>
              <a:rPr lang="en-US" altLang="zh-CN" sz="2800" b="1" dirty="0">
                <a:latin typeface="黑体" panose="02010609060101010101" pitchFamily="49" charset="-122"/>
                <a:ea typeface="仿宋_GB2312"/>
              </a:rPr>
              <a:t>TL-022C</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TL-060C</a:t>
            </a:r>
            <a:r>
              <a:rPr lang="zh-CN" altLang="en-US" sz="2800" b="1" dirty="0">
                <a:latin typeface="黑体" panose="02010609060101010101" pitchFamily="49" charset="-122"/>
                <a:ea typeface="仿宋_GB2312"/>
              </a:rPr>
              <a:t>等</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其工作电压为</a:t>
            </a:r>
            <a:r>
              <a:rPr lang="en-US" altLang="zh-CN" sz="2800" b="1" dirty="0">
                <a:latin typeface="黑体" panose="02010609060101010101" pitchFamily="49" charset="-122"/>
                <a:ea typeface="仿宋_GB2312"/>
              </a:rPr>
              <a:t>±2V</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±18V,</a:t>
            </a:r>
            <a:r>
              <a:rPr lang="zh-CN" altLang="en-US" sz="2800" b="1" dirty="0">
                <a:latin typeface="黑体" panose="02010609060101010101" pitchFamily="49" charset="-122"/>
                <a:ea typeface="仿宋_GB2312"/>
              </a:rPr>
              <a:t>消耗电流为</a:t>
            </a:r>
            <a:r>
              <a:rPr lang="en-US" altLang="zh-CN" sz="2800" b="1" dirty="0">
                <a:latin typeface="黑体" panose="02010609060101010101" pitchFamily="49" charset="-122"/>
                <a:ea typeface="仿宋_GB2312"/>
              </a:rPr>
              <a:t>50</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250mA</a:t>
            </a:r>
            <a:r>
              <a:rPr lang="zh-CN" altLang="en-US" sz="2800" b="1" dirty="0">
                <a:latin typeface="黑体" panose="02010609060101010101" pitchFamily="49" charset="-122"/>
                <a:ea typeface="仿宋_GB2312"/>
              </a:rPr>
              <a:t>。目前有的产品功耗已达微瓦级</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例如</a:t>
            </a:r>
            <a:r>
              <a:rPr lang="en-US" altLang="zh-CN" sz="2800" b="1" dirty="0">
                <a:latin typeface="黑体" panose="02010609060101010101" pitchFamily="49" charset="-122"/>
                <a:ea typeface="仿宋_GB2312"/>
              </a:rPr>
              <a:t>ICL7600</a:t>
            </a:r>
            <a:r>
              <a:rPr lang="zh-CN" altLang="en-US" sz="2800" b="1" dirty="0">
                <a:latin typeface="黑体" panose="02010609060101010101" pitchFamily="49" charset="-122"/>
                <a:ea typeface="仿宋_GB2312"/>
              </a:rPr>
              <a:t>的供电电源为</a:t>
            </a:r>
            <a:r>
              <a:rPr lang="en-US" altLang="zh-CN" sz="2800" b="1" dirty="0">
                <a:latin typeface="黑体" panose="02010609060101010101" pitchFamily="49" charset="-122"/>
                <a:ea typeface="仿宋_GB2312"/>
              </a:rPr>
              <a:t>1.5V,</a:t>
            </a:r>
            <a:r>
              <a:rPr lang="zh-CN" altLang="en-US" sz="2800" b="1" dirty="0">
                <a:latin typeface="黑体" panose="02010609060101010101" pitchFamily="49" charset="-122"/>
                <a:ea typeface="仿宋_GB2312"/>
              </a:rPr>
              <a:t>功耗为</a:t>
            </a:r>
            <a:r>
              <a:rPr lang="en-US" altLang="zh-CN" sz="2800" b="1" dirty="0">
                <a:latin typeface="黑体" panose="02010609060101010101" pitchFamily="49" charset="-122"/>
                <a:ea typeface="仿宋_GB2312"/>
              </a:rPr>
              <a:t>10mW,</a:t>
            </a:r>
            <a:r>
              <a:rPr lang="zh-CN" altLang="en-US" sz="2800" b="1" dirty="0">
                <a:latin typeface="黑体" panose="02010609060101010101" pitchFamily="49" charset="-122"/>
                <a:ea typeface="仿宋_GB2312"/>
              </a:rPr>
              <a:t>可采用单节电池供电。 </a:t>
            </a:r>
          </a:p>
          <a:p>
            <a:pPr eaLnBrk="1" hangingPunct="1"/>
            <a:endParaRPr lang="en-US" altLang="zh-CN" sz="2800" b="1" dirty="0">
              <a:latin typeface="黑体" panose="02010609060101010101" pitchFamily="49" charset="-122"/>
              <a:ea typeface="仿宋_GB231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181AD91-4867-4B5D-99AB-51F8A31C262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1379"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32</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01380" name="Rectangle 3"/>
          <p:cNvSpPr>
            <a:spLocks noGrp="1"/>
          </p:cNvSpPr>
          <p:nvPr>
            <p:ph idx="1"/>
          </p:nvPr>
        </p:nvSpPr>
        <p:spPr>
          <a:xfrm>
            <a:off x="685800" y="620713"/>
            <a:ext cx="7989888" cy="5475287"/>
          </a:xfrm>
          <a:ln/>
        </p:spPr>
        <p:txBody>
          <a:bodyPr vert="horz" wrap="square" lIns="91440" tIns="45720" rIns="91440" bIns="45720" anchor="t" anchorCtr="0"/>
          <a:lstStyle/>
          <a:p>
            <a:pPr eaLnBrk="1" hangingPunct="1">
              <a:lnSpc>
                <a:spcPct val="150000"/>
              </a:lnSpc>
              <a:buFontTx/>
              <a:buNone/>
            </a:pPr>
            <a:r>
              <a:rPr lang="en-US" altLang="zh-CN" sz="2800" b="1" dirty="0">
                <a:latin typeface="黑体" panose="02010609060101010101" pitchFamily="49" charset="-122"/>
                <a:ea typeface="仿宋_GB2312"/>
              </a:rPr>
              <a:t>6</a:t>
            </a:r>
            <a:r>
              <a:rPr lang="zh-CN" altLang="en-US" sz="2800" b="1" dirty="0">
                <a:latin typeface="黑体" panose="02010609060101010101" pitchFamily="49" charset="-122"/>
                <a:ea typeface="仿宋_GB2312"/>
              </a:rPr>
              <a:t>．高压大功率型运算放大器</a:t>
            </a:r>
          </a:p>
          <a:p>
            <a:pPr eaLnBrk="1" hangingPunct="1">
              <a:lnSpc>
                <a:spcPct val="150000"/>
              </a:lnSpc>
              <a:buFontTx/>
              <a:buNone/>
            </a:pPr>
            <a:r>
              <a:rPr lang="zh-CN" altLang="en-US" sz="2800" b="1" dirty="0">
                <a:latin typeface="黑体" panose="02010609060101010101" pitchFamily="49" charset="-122"/>
                <a:ea typeface="仿宋_GB2312"/>
              </a:rPr>
              <a:t>  运算放大器的输出电压主要受供电电源的限制。在普通的运算放大器中</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输出电压的最大值一般仅几十伏</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输出电流仅几十毫安。若要提高输出电压或增大输出电流</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集成运放外部必须要加辅助电路。高压大电流集成运算放大器外部不需附加任何电路</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即可输出高电压和大电流。例如</a:t>
            </a:r>
            <a:r>
              <a:rPr lang="en-US" altLang="zh-CN" sz="2800" b="1" dirty="0">
                <a:latin typeface="黑体" panose="02010609060101010101" pitchFamily="49" charset="-122"/>
                <a:ea typeface="仿宋_GB2312"/>
              </a:rPr>
              <a:t>D41</a:t>
            </a:r>
            <a:r>
              <a:rPr lang="zh-CN" altLang="en-US" sz="2800" b="1" dirty="0">
                <a:latin typeface="黑体" panose="02010609060101010101" pitchFamily="49" charset="-122"/>
                <a:ea typeface="仿宋_GB2312"/>
              </a:rPr>
              <a:t>集成运放的电源电压可达</a:t>
            </a:r>
            <a:r>
              <a:rPr lang="en-US" altLang="zh-CN" sz="2800" b="1" dirty="0">
                <a:latin typeface="黑体" panose="02010609060101010101" pitchFamily="49" charset="-122"/>
                <a:ea typeface="仿宋_GB2312"/>
              </a:rPr>
              <a:t>±150V,μA791</a:t>
            </a:r>
            <a:r>
              <a:rPr lang="zh-CN" altLang="en-US" sz="2800" b="1" dirty="0">
                <a:latin typeface="黑体" panose="02010609060101010101" pitchFamily="49" charset="-122"/>
                <a:ea typeface="仿宋_GB2312"/>
              </a:rPr>
              <a:t>集成运放的输出电流可达</a:t>
            </a:r>
            <a:r>
              <a:rPr lang="en-US" altLang="zh-CN" sz="2800" b="1" dirty="0">
                <a:latin typeface="黑体" panose="02010609060101010101" pitchFamily="49" charset="-122"/>
                <a:ea typeface="仿宋_GB2312"/>
              </a:rPr>
              <a:t>1A</a:t>
            </a:r>
            <a:r>
              <a:rPr lang="zh-CN" altLang="en-US" sz="2800" b="1" dirty="0">
                <a:latin typeface="黑体" panose="02010609060101010101" pitchFamily="49" charset="-122"/>
                <a:ea typeface="仿宋_GB2312"/>
              </a:rPr>
              <a:t>。 </a:t>
            </a:r>
          </a:p>
          <a:p>
            <a:pPr eaLnBrk="1" hangingPunct="1">
              <a:buFontTx/>
              <a:buNone/>
            </a:pPr>
            <a:endParaRPr lang="en-US" altLang="zh-CN" b="1" dirty="0">
              <a:latin typeface="仿宋_GB2312"/>
              <a:ea typeface="仿宋_GB231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893BC11-5319-48B9-A208-058D0A4E710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2403"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33</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20834" name="Rectangle 2"/>
          <p:cNvSpPr>
            <a:spLocks noGrp="1" noChangeArrowheads="1"/>
          </p:cNvSpPr>
          <p:nvPr>
            <p:ph type="title"/>
          </p:nvPr>
        </p:nvSpPr>
        <p:spPr>
          <a:xfrm>
            <a:off x="685800" y="609600"/>
            <a:ext cx="7772400" cy="6588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4000" b="1" i="0" u="none" strike="noStrike" kern="1200" cap="none" spc="0" normalizeH="0" baseline="0" noProof="0" dirty="0" smtClean="0">
                <a:ln>
                  <a:noFill/>
                </a:ln>
                <a:solidFill>
                  <a:schemeClr val="tx1"/>
                </a:solidFill>
                <a:effectLst/>
                <a:uLnTx/>
                <a:uFillTx/>
                <a:latin typeface="黑体" panose="02010609060101010101" pitchFamily="49" charset="-122"/>
                <a:ea typeface="黑体" panose="02010609060101010101" pitchFamily="49" charset="-122"/>
                <a:cs typeface="+mj-cs"/>
              </a:rPr>
              <a:t>正确选择集成运算放大器</a:t>
            </a:r>
          </a:p>
        </p:txBody>
      </p:sp>
      <p:sp>
        <p:nvSpPr>
          <p:cNvPr id="102405" name="Rectangle 3"/>
          <p:cNvSpPr>
            <a:spLocks noGrp="1"/>
          </p:cNvSpPr>
          <p:nvPr>
            <p:ph idx="1"/>
          </p:nvPr>
        </p:nvSpPr>
        <p:spPr>
          <a:xfrm>
            <a:off x="685800" y="1989138"/>
            <a:ext cx="7772400" cy="4106862"/>
          </a:xfrm>
          <a:ln/>
        </p:spPr>
        <p:txBody>
          <a:bodyPr vert="horz" wrap="square" lIns="91440" tIns="45720" rIns="91440" bIns="45720" anchor="t" anchorCtr="0"/>
          <a:lstStyle/>
          <a:p>
            <a:pPr eaLnBrk="1" hangingPunct="1">
              <a:lnSpc>
                <a:spcPct val="150000"/>
              </a:lnSpc>
            </a:pPr>
            <a:r>
              <a:rPr lang="zh-CN" altLang="en-US" sz="2800" b="1" dirty="0">
                <a:latin typeface="黑体" panose="02010609060101010101" pitchFamily="49" charset="-122"/>
                <a:ea typeface="仿宋_GB2312"/>
              </a:rPr>
              <a:t>集成运算放大器是模拟集成电路中应用最广泛的一种器件。在由运算放大器组成的各种系统中</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由于应用要求不一样</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对运算放大器的性能要求也不一样。</a:t>
            </a:r>
          </a:p>
          <a:p>
            <a:pPr eaLnBrk="1" hangingPunct="1"/>
            <a:endParaRPr lang="en-US" altLang="zh-CN" sz="2800" b="1" dirty="0">
              <a:latin typeface="仿宋_GB2312"/>
              <a:ea typeface="仿宋_GB2312"/>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638FC14-1DE9-4344-B3D9-667A9E4CFB53}"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3427"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34</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03428" name="Rectangle 3"/>
          <p:cNvSpPr>
            <a:spLocks noGrp="1"/>
          </p:cNvSpPr>
          <p:nvPr>
            <p:ph idx="1"/>
          </p:nvPr>
        </p:nvSpPr>
        <p:spPr>
          <a:xfrm>
            <a:off x="685800" y="1341438"/>
            <a:ext cx="7772400" cy="4754562"/>
          </a:xfrm>
          <a:ln/>
        </p:spPr>
        <p:txBody>
          <a:bodyPr vert="horz" wrap="square" lIns="91440" tIns="45720" rIns="91440" bIns="45720" anchor="t" anchorCtr="0"/>
          <a:lstStyle/>
          <a:p>
            <a:pPr eaLnBrk="1" hangingPunct="1">
              <a:lnSpc>
                <a:spcPct val="150000"/>
              </a:lnSpc>
            </a:pPr>
            <a:r>
              <a:rPr lang="zh-CN" altLang="en-US" sz="2800" b="1" dirty="0">
                <a:latin typeface="黑体" panose="02010609060101010101" pitchFamily="49" charset="-122"/>
                <a:ea typeface="仿宋_GB2312"/>
              </a:rPr>
              <a:t>在没有特殊要求的场合</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尽量选用通用型集成运放</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这样即可降低成本</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又容易保证货源。当一个系统中使用多个运放时</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尽可能选用多运放集成电路</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例如</a:t>
            </a:r>
            <a:r>
              <a:rPr lang="en-US" altLang="zh-CN" sz="2800" b="1" dirty="0">
                <a:latin typeface="黑体" panose="02010609060101010101" pitchFamily="49" charset="-122"/>
                <a:ea typeface="仿宋_GB2312"/>
              </a:rPr>
              <a:t>LM324</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LF347</a:t>
            </a:r>
            <a:r>
              <a:rPr lang="zh-CN" altLang="en-US" sz="2800" b="1" dirty="0">
                <a:latin typeface="黑体" panose="02010609060101010101" pitchFamily="49" charset="-122"/>
                <a:ea typeface="仿宋_GB2312"/>
              </a:rPr>
              <a:t>等都是将四个运放封装在一起的集成电路。</a:t>
            </a:r>
          </a:p>
          <a:p>
            <a:pPr eaLnBrk="1" hangingPunct="1">
              <a:lnSpc>
                <a:spcPct val="150000"/>
              </a:lnSpc>
            </a:pPr>
            <a:endParaRPr lang="en-US" altLang="zh-CN" b="1" dirty="0">
              <a:latin typeface="黑体" panose="02010609060101010101" pitchFamily="49" charset="-122"/>
              <a:ea typeface="仿宋_GB231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C0D1A5E7-46AD-4634-93C2-2B165FE86F41}"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4451"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35</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04452" name="Rectangle 3"/>
          <p:cNvSpPr>
            <a:spLocks noGrp="1"/>
          </p:cNvSpPr>
          <p:nvPr>
            <p:ph idx="1"/>
          </p:nvPr>
        </p:nvSpPr>
        <p:spPr>
          <a:xfrm>
            <a:off x="685800" y="836613"/>
            <a:ext cx="7772400" cy="5259387"/>
          </a:xfrm>
          <a:ln/>
        </p:spPr>
        <p:txBody>
          <a:bodyPr vert="horz" wrap="square" lIns="91440" tIns="45720" rIns="91440" bIns="45720" anchor="t" anchorCtr="0"/>
          <a:lstStyle/>
          <a:p>
            <a:pPr eaLnBrk="1" hangingPunct="1">
              <a:lnSpc>
                <a:spcPct val="150000"/>
              </a:lnSpc>
            </a:pPr>
            <a:r>
              <a:rPr lang="zh-CN" altLang="en-US" sz="2800" b="1" dirty="0">
                <a:latin typeface="黑体" panose="02010609060101010101" pitchFamily="49" charset="-122"/>
                <a:ea typeface="仿宋_GB2312"/>
              </a:rPr>
              <a:t>实际选择集成运放时应考虑的因素主要有：信号源的性质</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是电压源还是电流源</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负载的性质</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集成运放输出电压和电流的是否满足要求</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环境条件</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集成运放允许工作范围、工作电压范围、功耗与体积等因素是否满足要求。</a:t>
            </a:r>
          </a:p>
          <a:p>
            <a:pPr eaLnBrk="1" hangingPunct="1">
              <a:buFontTx/>
              <a:buNone/>
            </a:pPr>
            <a:r>
              <a:rPr lang="zh-CN" altLang="en-US" sz="2800" b="1" dirty="0">
                <a:latin typeface="仿宋_GB2312"/>
                <a:ea typeface="仿宋_GB2312"/>
              </a:rPr>
              <a:t>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F73D664C-BEE9-4690-9F5B-394BFF5AC223}"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5475"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36</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05476" name="Rectangle 2"/>
          <p:cNvSpPr>
            <a:spLocks noGrp="1"/>
          </p:cNvSpPr>
          <p:nvPr>
            <p:ph type="title"/>
          </p:nvPr>
        </p:nvSpPr>
        <p:spPr>
          <a:xfrm>
            <a:off x="685800" y="404813"/>
            <a:ext cx="7772400" cy="731837"/>
          </a:xfrm>
          <a:ln/>
        </p:spPr>
        <p:txBody>
          <a:bodyPr vert="horz" wrap="square" lIns="91440" tIns="45720" rIns="91440" bIns="45720" anchor="ctr" anchorCtr="0"/>
          <a:lstStyle/>
          <a:p>
            <a:pPr eaLnBrk="1" hangingPunct="1"/>
            <a:r>
              <a:rPr lang="zh-CN" altLang="en-US" sz="4000" b="1" dirty="0">
                <a:latin typeface="黑体" panose="02010609060101010101" pitchFamily="49" charset="-122"/>
                <a:ea typeface="仿宋_GB2312"/>
              </a:rPr>
              <a:t>集成运算放大器的使用要点 </a:t>
            </a:r>
          </a:p>
        </p:txBody>
      </p:sp>
      <p:sp>
        <p:nvSpPr>
          <p:cNvPr id="105477" name="Rectangle 3"/>
          <p:cNvSpPr>
            <a:spLocks noGrp="1"/>
          </p:cNvSpPr>
          <p:nvPr>
            <p:ph idx="1"/>
          </p:nvPr>
        </p:nvSpPr>
        <p:spPr>
          <a:xfrm>
            <a:off x="144463" y="1136650"/>
            <a:ext cx="8675687" cy="5495925"/>
          </a:xfrm>
          <a:ln/>
        </p:spPr>
        <p:txBody>
          <a:bodyPr vert="horz" wrap="square" lIns="91440" tIns="45720" rIns="91440" bIns="45720" anchor="t" anchorCtr="0"/>
          <a:lstStyle/>
          <a:p>
            <a:pPr eaLnBrk="1" hangingPunct="1">
              <a:lnSpc>
                <a:spcPct val="90000"/>
              </a:lnSpc>
              <a:buFontTx/>
              <a:buNone/>
            </a:pPr>
            <a:r>
              <a:rPr lang="en-US" altLang="zh-CN" sz="2400" b="1" dirty="0">
                <a:solidFill>
                  <a:srgbClr val="FF3300"/>
                </a:solidFill>
                <a:latin typeface="黑体" panose="02010609060101010101" pitchFamily="49" charset="-122"/>
                <a:ea typeface="仿宋_GB2312"/>
              </a:rPr>
              <a:t>1</a:t>
            </a:r>
            <a:r>
              <a:rPr lang="zh-CN" altLang="en-US" sz="2400" b="1" dirty="0">
                <a:solidFill>
                  <a:srgbClr val="FF3300"/>
                </a:solidFill>
                <a:latin typeface="黑体" panose="02010609060101010101" pitchFamily="49" charset="-122"/>
                <a:ea typeface="仿宋_GB2312"/>
              </a:rPr>
              <a:t>．集成运放的电源供给方式</a:t>
            </a:r>
          </a:p>
          <a:p>
            <a:pPr eaLnBrk="1" hangingPunct="1">
              <a:lnSpc>
                <a:spcPct val="90000"/>
              </a:lnSpc>
              <a:buFontTx/>
              <a:buNone/>
            </a:pPr>
            <a:r>
              <a:rPr lang="zh-CN" altLang="en-US" sz="2400" b="1" dirty="0">
                <a:latin typeface="黑体" panose="02010609060101010101" pitchFamily="49" charset="-122"/>
                <a:ea typeface="仿宋_GB2312"/>
              </a:rPr>
              <a:t>  集成运放有两个电源接线端</a:t>
            </a:r>
            <a:r>
              <a:rPr lang="en-US" altLang="zh-CN" sz="2400" b="1" dirty="0">
                <a:latin typeface="黑体" panose="02010609060101010101" pitchFamily="49" charset="-122"/>
                <a:ea typeface="仿宋_GB2312"/>
              </a:rPr>
              <a:t>+VCC</a:t>
            </a:r>
            <a:r>
              <a:rPr lang="zh-CN" altLang="en-US" sz="2400" b="1" dirty="0">
                <a:latin typeface="黑体" panose="02010609060101010101" pitchFamily="49" charset="-122"/>
                <a:ea typeface="仿宋_GB2312"/>
              </a:rPr>
              <a:t>和</a:t>
            </a:r>
            <a:r>
              <a:rPr lang="en-US" altLang="zh-CN" sz="2400" b="1" dirty="0">
                <a:latin typeface="黑体" panose="02010609060101010101" pitchFamily="49" charset="-122"/>
                <a:ea typeface="仿宋_GB2312"/>
              </a:rPr>
              <a:t>-VEE,</a:t>
            </a:r>
            <a:r>
              <a:rPr lang="zh-CN" altLang="en-US" sz="2400" b="1" dirty="0">
                <a:latin typeface="黑体" panose="02010609060101010101" pitchFamily="49" charset="-122"/>
                <a:ea typeface="仿宋_GB2312"/>
              </a:rPr>
              <a:t>但有不同的电源供给方式。对于不同的电源供给方式</a:t>
            </a:r>
            <a:r>
              <a:rPr lang="en-US" altLang="zh-CN" sz="2400" b="1" dirty="0">
                <a:latin typeface="黑体" panose="02010609060101010101" pitchFamily="49" charset="-122"/>
                <a:ea typeface="仿宋_GB2312"/>
              </a:rPr>
              <a:t>,</a:t>
            </a:r>
            <a:r>
              <a:rPr lang="zh-CN" altLang="en-US" sz="2400" b="1" dirty="0">
                <a:latin typeface="黑体" panose="02010609060101010101" pitchFamily="49" charset="-122"/>
                <a:ea typeface="仿宋_GB2312"/>
              </a:rPr>
              <a:t>对输入信号的要求是不同的。</a:t>
            </a:r>
          </a:p>
          <a:p>
            <a:pPr eaLnBrk="1" hangingPunct="1">
              <a:lnSpc>
                <a:spcPct val="90000"/>
              </a:lnSpc>
              <a:buFontTx/>
              <a:buNone/>
            </a:pPr>
            <a:r>
              <a:rPr lang="zh-CN" altLang="en-US" sz="2400" b="1" dirty="0">
                <a:latin typeface="黑体" panose="02010609060101010101" pitchFamily="49" charset="-122"/>
                <a:ea typeface="仿宋_GB2312"/>
              </a:rPr>
              <a:t>（</a:t>
            </a:r>
            <a:r>
              <a:rPr lang="en-US" altLang="zh-CN" sz="2400" b="1" dirty="0">
                <a:latin typeface="黑体" panose="02010609060101010101" pitchFamily="49" charset="-122"/>
                <a:ea typeface="仿宋_GB2312"/>
              </a:rPr>
              <a:t>1</a:t>
            </a:r>
            <a:r>
              <a:rPr lang="zh-CN" altLang="en-US" sz="2400" b="1" dirty="0">
                <a:latin typeface="黑体" panose="02010609060101010101" pitchFamily="49" charset="-122"/>
                <a:ea typeface="仿宋_GB2312"/>
              </a:rPr>
              <a:t>）对称双电源供电方式</a:t>
            </a:r>
          </a:p>
          <a:p>
            <a:pPr eaLnBrk="1" hangingPunct="1">
              <a:lnSpc>
                <a:spcPct val="90000"/>
              </a:lnSpc>
              <a:buFontTx/>
              <a:buNone/>
            </a:pPr>
            <a:r>
              <a:rPr lang="zh-CN" altLang="en-US" sz="2400" b="1" dirty="0">
                <a:latin typeface="黑体" panose="02010609060101010101" pitchFamily="49" charset="-122"/>
                <a:ea typeface="仿宋_GB2312"/>
              </a:rPr>
              <a:t>  运算放大器多采用这种方式供电。相对于公共端（地）的正电源（</a:t>
            </a:r>
            <a:r>
              <a:rPr lang="en-US" altLang="zh-CN" sz="2400" b="1" dirty="0">
                <a:latin typeface="黑体" panose="02010609060101010101" pitchFamily="49" charset="-122"/>
                <a:ea typeface="仿宋_GB2312"/>
              </a:rPr>
              <a:t>+E</a:t>
            </a:r>
            <a:r>
              <a:rPr lang="zh-CN" altLang="en-US" sz="2400" b="1" dirty="0">
                <a:latin typeface="黑体" panose="02010609060101010101" pitchFamily="49" charset="-122"/>
                <a:ea typeface="仿宋_GB2312"/>
              </a:rPr>
              <a:t>）与负电源（</a:t>
            </a:r>
            <a:r>
              <a:rPr lang="en-US" altLang="zh-CN" sz="2400" b="1" dirty="0">
                <a:latin typeface="黑体" panose="02010609060101010101" pitchFamily="49" charset="-122"/>
                <a:ea typeface="仿宋_GB2312"/>
              </a:rPr>
              <a:t>-E</a:t>
            </a:r>
            <a:r>
              <a:rPr lang="zh-CN" altLang="en-US" sz="2400" b="1" dirty="0">
                <a:latin typeface="黑体" panose="02010609060101010101" pitchFamily="49" charset="-122"/>
                <a:ea typeface="仿宋_GB2312"/>
              </a:rPr>
              <a:t>）分别接于运放的</a:t>
            </a:r>
            <a:r>
              <a:rPr lang="en-US" altLang="zh-CN" sz="2400" b="1" dirty="0">
                <a:latin typeface="黑体" panose="02010609060101010101" pitchFamily="49" charset="-122"/>
                <a:ea typeface="仿宋_GB2312"/>
              </a:rPr>
              <a:t>+VCC</a:t>
            </a:r>
            <a:r>
              <a:rPr lang="zh-CN" altLang="en-US" sz="2400" b="1" dirty="0">
                <a:latin typeface="黑体" panose="02010609060101010101" pitchFamily="49" charset="-122"/>
                <a:ea typeface="仿宋_GB2312"/>
              </a:rPr>
              <a:t>和</a:t>
            </a:r>
            <a:r>
              <a:rPr lang="en-US" altLang="zh-CN" sz="2400" b="1" dirty="0">
                <a:latin typeface="黑体" panose="02010609060101010101" pitchFamily="49" charset="-122"/>
                <a:ea typeface="仿宋_GB2312"/>
              </a:rPr>
              <a:t>-VEE</a:t>
            </a:r>
            <a:r>
              <a:rPr lang="zh-CN" altLang="en-US" sz="2400" b="1" dirty="0">
                <a:latin typeface="黑体" panose="02010609060101010101" pitchFamily="49" charset="-122"/>
                <a:ea typeface="仿宋_GB2312"/>
              </a:rPr>
              <a:t>管脚上。在这种方式下</a:t>
            </a:r>
            <a:r>
              <a:rPr lang="en-US" altLang="zh-CN" sz="2400" b="1" dirty="0">
                <a:latin typeface="黑体" panose="02010609060101010101" pitchFamily="49" charset="-122"/>
                <a:ea typeface="仿宋_GB2312"/>
              </a:rPr>
              <a:t>,</a:t>
            </a:r>
            <a:r>
              <a:rPr lang="zh-CN" altLang="en-US" sz="2400" b="1" dirty="0">
                <a:latin typeface="黑体" panose="02010609060101010101" pitchFamily="49" charset="-122"/>
                <a:ea typeface="仿宋_GB2312"/>
              </a:rPr>
              <a:t>可把信号源直接接到运放的输入脚上</a:t>
            </a:r>
            <a:r>
              <a:rPr lang="en-US" altLang="zh-CN" sz="2400" b="1" dirty="0">
                <a:latin typeface="黑体" panose="02010609060101010101" pitchFamily="49" charset="-122"/>
                <a:ea typeface="仿宋_GB2312"/>
              </a:rPr>
              <a:t>,</a:t>
            </a:r>
            <a:r>
              <a:rPr lang="zh-CN" altLang="en-US" sz="2400" b="1" dirty="0">
                <a:latin typeface="黑体" panose="02010609060101010101" pitchFamily="49" charset="-122"/>
                <a:ea typeface="仿宋_GB2312"/>
              </a:rPr>
              <a:t>而输出电压的振幅可达正负对称电源电压。</a:t>
            </a:r>
          </a:p>
          <a:p>
            <a:pPr eaLnBrk="1" hangingPunct="1">
              <a:lnSpc>
                <a:spcPct val="90000"/>
              </a:lnSpc>
              <a:buFontTx/>
              <a:buNone/>
            </a:pPr>
            <a:r>
              <a:rPr lang="zh-CN" altLang="en-US" sz="2400" b="1" dirty="0">
                <a:latin typeface="黑体" panose="02010609060101010101" pitchFamily="49" charset="-122"/>
                <a:ea typeface="仿宋_GB2312"/>
              </a:rPr>
              <a:t>（</a:t>
            </a:r>
            <a:r>
              <a:rPr lang="en-US" altLang="zh-CN" sz="2400" b="1" dirty="0">
                <a:latin typeface="黑体" panose="02010609060101010101" pitchFamily="49" charset="-122"/>
                <a:ea typeface="仿宋_GB2312"/>
              </a:rPr>
              <a:t>2</a:t>
            </a:r>
            <a:r>
              <a:rPr lang="zh-CN" altLang="en-US" sz="2400" b="1" dirty="0">
                <a:latin typeface="黑体" panose="02010609060101010101" pitchFamily="49" charset="-122"/>
                <a:ea typeface="仿宋_GB2312"/>
              </a:rPr>
              <a:t>）单电源供电方式</a:t>
            </a:r>
          </a:p>
          <a:p>
            <a:pPr eaLnBrk="1" hangingPunct="1">
              <a:lnSpc>
                <a:spcPct val="90000"/>
              </a:lnSpc>
              <a:buFontTx/>
              <a:buNone/>
            </a:pPr>
            <a:r>
              <a:rPr lang="zh-CN" altLang="en-US" sz="2400" b="1" dirty="0">
                <a:latin typeface="黑体" panose="02010609060101010101" pitchFamily="49" charset="-122"/>
                <a:ea typeface="仿宋_GB2312"/>
              </a:rPr>
              <a:t>   单电源供电是将运放的</a:t>
            </a:r>
            <a:r>
              <a:rPr lang="en-US" altLang="zh-CN" sz="2400" b="1" dirty="0">
                <a:latin typeface="黑体" panose="02010609060101010101" pitchFamily="49" charset="-122"/>
                <a:ea typeface="仿宋_GB2312"/>
              </a:rPr>
              <a:t>-VEE</a:t>
            </a:r>
            <a:r>
              <a:rPr lang="zh-CN" altLang="en-US" sz="2400" b="1" dirty="0">
                <a:latin typeface="黑体" panose="02010609060101010101" pitchFamily="49" charset="-122"/>
                <a:ea typeface="仿宋_GB2312"/>
              </a:rPr>
              <a:t>管脚连接到地上。此时为了保证运放内部单元电路具有合适的静态工作点</a:t>
            </a:r>
            <a:r>
              <a:rPr lang="en-US" altLang="zh-CN" sz="2400" b="1" dirty="0">
                <a:latin typeface="黑体" panose="02010609060101010101" pitchFamily="49" charset="-122"/>
                <a:ea typeface="仿宋_GB2312"/>
              </a:rPr>
              <a:t>,</a:t>
            </a:r>
            <a:r>
              <a:rPr lang="zh-CN" altLang="en-US" sz="2400" b="1" dirty="0">
                <a:latin typeface="黑体" panose="02010609060101010101" pitchFamily="49" charset="-122"/>
                <a:ea typeface="仿宋_GB2312"/>
              </a:rPr>
              <a:t>在运放输入端一定要加入一直流电位。此时运放的输出是在某一直流电位基础上随输入信号变化。对于交流放大器</a:t>
            </a:r>
            <a:r>
              <a:rPr lang="en-US" altLang="zh-CN" sz="2400" b="1" dirty="0">
                <a:latin typeface="黑体" panose="02010609060101010101" pitchFamily="49" charset="-122"/>
                <a:ea typeface="仿宋_GB2312"/>
              </a:rPr>
              <a:t>,</a:t>
            </a:r>
            <a:r>
              <a:rPr lang="zh-CN" altLang="en-US" sz="2400" b="1" dirty="0">
                <a:latin typeface="黑体" panose="02010609060101010101" pitchFamily="49" charset="-122"/>
                <a:ea typeface="仿宋_GB2312"/>
              </a:rPr>
              <a:t>静态时</a:t>
            </a:r>
            <a:r>
              <a:rPr lang="en-US" altLang="zh-CN" sz="2400" b="1" dirty="0">
                <a:latin typeface="黑体" panose="02010609060101010101" pitchFamily="49" charset="-122"/>
                <a:ea typeface="仿宋_GB2312"/>
              </a:rPr>
              <a:t>,</a:t>
            </a:r>
            <a:r>
              <a:rPr lang="zh-CN" altLang="en-US" sz="2400" b="1" dirty="0">
                <a:latin typeface="黑体" panose="02010609060101010101" pitchFamily="49" charset="-122"/>
                <a:ea typeface="仿宋_GB2312"/>
              </a:rPr>
              <a:t>运算放大器的输出电压近似为</a:t>
            </a:r>
            <a:r>
              <a:rPr lang="en-US" altLang="zh-CN" sz="2400" b="1" dirty="0">
                <a:latin typeface="黑体" panose="02010609060101010101" pitchFamily="49" charset="-122"/>
                <a:ea typeface="仿宋_GB2312"/>
              </a:rPr>
              <a:t>VCC/2,</a:t>
            </a:r>
            <a:r>
              <a:rPr lang="zh-CN" altLang="en-US" sz="2400" b="1" dirty="0">
                <a:latin typeface="黑体" panose="02010609060101010101" pitchFamily="49" charset="-122"/>
                <a:ea typeface="仿宋_GB2312"/>
              </a:rPr>
              <a:t>为了隔离掉输出中的直流成分接入电容</a:t>
            </a:r>
            <a:r>
              <a:rPr lang="en-US" altLang="zh-CN" sz="2400" b="1" dirty="0">
                <a:latin typeface="黑体" panose="02010609060101010101" pitchFamily="49" charset="-122"/>
                <a:ea typeface="仿宋_GB2312"/>
              </a:rPr>
              <a:t>C3</a:t>
            </a:r>
            <a:r>
              <a:rPr lang="zh-CN" altLang="en-US" sz="2400" b="1" dirty="0">
                <a:latin typeface="黑体" panose="02010609060101010101" pitchFamily="49" charset="-122"/>
                <a:ea typeface="仿宋_GB2312"/>
              </a:rPr>
              <a:t>。 </a:t>
            </a:r>
          </a:p>
          <a:p>
            <a:pPr eaLnBrk="1" hangingPunct="1">
              <a:lnSpc>
                <a:spcPct val="90000"/>
              </a:lnSpc>
              <a:buFont typeface="Arial" panose="020B0604020202020204" pitchFamily="34" charset="0"/>
              <a:buChar char="•"/>
            </a:pPr>
            <a:endParaRPr lang="en-US" altLang="zh-CN" sz="2400" b="1" dirty="0">
              <a:latin typeface="黑体" panose="02010609060101010101" pitchFamily="49" charset="-122"/>
              <a:ea typeface="仿宋_GB231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42FFEC7-727B-45B7-9CDE-1258AA16FFDB}"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6499"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37</a:t>
            </a:fld>
            <a:endParaRPr lang="en-US" altLang="zh-CN" sz="1200" dirty="0">
              <a:solidFill>
                <a:srgbClr val="898989"/>
              </a:solidFill>
              <a:latin typeface="Calibri" panose="020F0502020204030204" pitchFamily="34" charset="0"/>
              <a:ea typeface="黑体" panose="02010609060101010101" pitchFamily="49" charset="-122"/>
            </a:endParaRPr>
          </a:p>
        </p:txBody>
      </p:sp>
      <p:pic>
        <p:nvPicPr>
          <p:cNvPr id="106500" name="Picture 4" descr="200511501442401"/>
          <p:cNvPicPr>
            <a:picLocks noChangeAspect="1"/>
          </p:cNvPicPr>
          <p:nvPr/>
        </p:nvPicPr>
        <p:blipFill>
          <a:blip r:embed="rId2" cstate="print"/>
          <a:stretch>
            <a:fillRect/>
          </a:stretch>
        </p:blipFill>
        <p:spPr>
          <a:xfrm>
            <a:off x="611188" y="1022350"/>
            <a:ext cx="7345362" cy="3125788"/>
          </a:xfrm>
          <a:prstGeom prst="rect">
            <a:avLst/>
          </a:prstGeom>
          <a:noFill/>
          <a:ln w="9525">
            <a:noFill/>
          </a:ln>
        </p:spPr>
      </p:pic>
      <p:sp>
        <p:nvSpPr>
          <p:cNvPr id="106501" name="Text Box 5"/>
          <p:cNvSpPr txBox="1"/>
          <p:nvPr/>
        </p:nvSpPr>
        <p:spPr>
          <a:xfrm>
            <a:off x="1763713" y="4797425"/>
            <a:ext cx="4895850" cy="369888"/>
          </a:xfrm>
          <a:prstGeom prst="rect">
            <a:avLst/>
          </a:prstGeom>
          <a:noFill/>
          <a:ln w="28575">
            <a:noFill/>
          </a:ln>
        </p:spPr>
        <p:txBody>
          <a:bodyPr>
            <a:spAutoFit/>
          </a:bodyPr>
          <a:lstStyle/>
          <a:p>
            <a:pPr>
              <a:spcBef>
                <a:spcPct val="50000"/>
              </a:spcBef>
            </a:pPr>
            <a:r>
              <a:rPr lang="zh-CN" altLang="en-US" dirty="0">
                <a:latin typeface="Calibri" panose="020F0502020204030204" pitchFamily="34" charset="0"/>
                <a:ea typeface="黑体" panose="02010609060101010101" pitchFamily="49" charset="-122"/>
              </a:rPr>
              <a:t>运算放大器单电源供电电路 </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BFE1DF59-B065-4088-8155-21C32C05EBF5}"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7523"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38</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07524" name="Rectangle 3"/>
          <p:cNvSpPr>
            <a:spLocks noGrp="1"/>
          </p:cNvSpPr>
          <p:nvPr>
            <p:ph idx="1"/>
          </p:nvPr>
        </p:nvSpPr>
        <p:spPr>
          <a:xfrm>
            <a:off x="685800" y="908050"/>
            <a:ext cx="7772400" cy="5187950"/>
          </a:xfrm>
          <a:ln/>
        </p:spPr>
        <p:txBody>
          <a:bodyPr vert="horz" wrap="square" lIns="91440" tIns="45720" rIns="91440" bIns="45720" anchor="t" anchorCtr="0"/>
          <a:lstStyle/>
          <a:p>
            <a:pPr eaLnBrk="1" hangingPunct="1">
              <a:lnSpc>
                <a:spcPct val="90000"/>
              </a:lnSpc>
              <a:buFontTx/>
              <a:buNone/>
            </a:pPr>
            <a:r>
              <a:rPr lang="en-US" altLang="zh-CN" sz="2800" b="1" dirty="0">
                <a:solidFill>
                  <a:srgbClr val="FF3300"/>
                </a:solidFill>
                <a:latin typeface="黑体" panose="02010609060101010101" pitchFamily="49" charset="-122"/>
                <a:ea typeface="仿宋_GB2312"/>
              </a:rPr>
              <a:t>2</a:t>
            </a:r>
            <a:r>
              <a:rPr lang="zh-CN" altLang="en-US" sz="2800" b="1" dirty="0">
                <a:solidFill>
                  <a:srgbClr val="FF3300"/>
                </a:solidFill>
                <a:latin typeface="黑体" panose="02010609060101010101" pitchFamily="49" charset="-122"/>
                <a:ea typeface="仿宋_GB2312"/>
              </a:rPr>
              <a:t>．集成运放的保护问题</a:t>
            </a:r>
            <a:r>
              <a:rPr lang="zh-CN" altLang="en-US" sz="2800" b="1" dirty="0">
                <a:latin typeface="黑体" panose="02010609060101010101" pitchFamily="49" charset="-122"/>
                <a:ea typeface="仿宋_GB2312"/>
              </a:rPr>
              <a:t> </a:t>
            </a:r>
          </a:p>
          <a:p>
            <a:pPr eaLnBrk="1" hangingPunct="1">
              <a:lnSpc>
                <a:spcPct val="90000"/>
              </a:lnSpc>
              <a:buFont typeface="Arial" panose="020B0604020202020204" pitchFamily="34" charset="0"/>
              <a:buChar char="•"/>
            </a:pPr>
            <a:r>
              <a:rPr lang="zh-CN" altLang="en-US" sz="2800" b="1" dirty="0">
                <a:latin typeface="黑体" panose="02010609060101010101" pitchFamily="49" charset="-122"/>
                <a:ea typeface="仿宋_GB2312"/>
              </a:rPr>
              <a:t>集成运放的安全保护有三个方面：电源保护、输入保护和输出保护。</a:t>
            </a:r>
          </a:p>
          <a:p>
            <a:pPr eaLnBrk="1" hangingPunct="1">
              <a:lnSpc>
                <a:spcPct val="90000"/>
              </a:lnSpc>
              <a:buFont typeface="Arial" panose="020B0604020202020204" pitchFamily="34" charset="0"/>
              <a:buChar char="•"/>
            </a:pP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1</a:t>
            </a:r>
            <a:r>
              <a:rPr lang="zh-CN" altLang="en-US" sz="2800" b="1" dirty="0">
                <a:latin typeface="黑体" panose="02010609060101010101" pitchFamily="49" charset="-122"/>
                <a:ea typeface="仿宋_GB2312"/>
              </a:rPr>
              <a:t>）电源保护</a:t>
            </a:r>
          </a:p>
          <a:p>
            <a:pPr eaLnBrk="1" hangingPunct="1">
              <a:lnSpc>
                <a:spcPct val="90000"/>
              </a:lnSpc>
              <a:buFontTx/>
              <a:buNone/>
            </a:pPr>
            <a:r>
              <a:rPr lang="zh-CN" altLang="en-US" sz="2800" b="1" dirty="0">
                <a:latin typeface="黑体" panose="02010609060101010101" pitchFamily="49" charset="-122"/>
                <a:ea typeface="仿宋_GB2312"/>
              </a:rPr>
              <a:t>  电源的常见故障是电源极性接反和电压跳变。电源反接保护和电源电压突变保护电路见下图 （</a:t>
            </a:r>
            <a:r>
              <a:rPr lang="en-US" altLang="zh-CN" sz="2800" b="1" dirty="0">
                <a:latin typeface="黑体" panose="02010609060101010101" pitchFamily="49" charset="-122"/>
                <a:ea typeface="仿宋_GB2312"/>
              </a:rPr>
              <a:t>a</a:t>
            </a: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(b)</a:t>
            </a:r>
            <a:r>
              <a:rPr lang="zh-CN" altLang="en-US" sz="2800" b="1" dirty="0">
                <a:latin typeface="黑体" panose="02010609060101010101" pitchFamily="49" charset="-122"/>
                <a:ea typeface="仿宋_GB2312"/>
              </a:rPr>
              <a:t>所示。对于性能较差的电源</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在电源接通和断开瞬间</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往往出现电压过冲。图</a:t>
            </a:r>
            <a:r>
              <a:rPr lang="en-US" altLang="zh-CN" sz="2800" b="1" dirty="0">
                <a:latin typeface="黑体" panose="02010609060101010101" pitchFamily="49" charset="-122"/>
                <a:ea typeface="仿宋_GB2312"/>
              </a:rPr>
              <a:t>(b)</a:t>
            </a:r>
            <a:r>
              <a:rPr lang="zh-CN" altLang="en-US" sz="2800" b="1" dirty="0">
                <a:latin typeface="黑体" panose="02010609060101010101" pitchFamily="49" charset="-122"/>
                <a:ea typeface="仿宋_GB2312"/>
              </a:rPr>
              <a:t>中采用</a:t>
            </a:r>
            <a:r>
              <a:rPr lang="en-US" altLang="zh-CN" sz="2800" b="1" dirty="0">
                <a:latin typeface="黑体" panose="02010609060101010101" pitchFamily="49" charset="-122"/>
                <a:ea typeface="仿宋_GB2312"/>
              </a:rPr>
              <a:t>FET</a:t>
            </a:r>
            <a:r>
              <a:rPr lang="zh-CN" altLang="en-US" sz="2800" b="1" dirty="0">
                <a:latin typeface="黑体" panose="02010609060101010101" pitchFamily="49" charset="-122"/>
                <a:ea typeface="仿宋_GB2312"/>
              </a:rPr>
              <a:t>电流源和稳压管钳位保护</a:t>
            </a:r>
            <a:r>
              <a:rPr lang="en-US" altLang="zh-CN" sz="2800" b="1" dirty="0">
                <a:latin typeface="黑体" panose="02010609060101010101" pitchFamily="49" charset="-122"/>
                <a:ea typeface="仿宋_GB2312"/>
              </a:rPr>
              <a:t>,</a:t>
            </a:r>
            <a:r>
              <a:rPr lang="zh-CN" altLang="en-US" sz="2800" b="1" dirty="0">
                <a:latin typeface="黑体" panose="02010609060101010101" pitchFamily="49" charset="-122"/>
                <a:ea typeface="仿宋_GB2312"/>
              </a:rPr>
              <a:t>稳压管的稳压值大于集成运放的正常工作电压而小于集成运放的最大允许工作电压。</a:t>
            </a:r>
            <a:r>
              <a:rPr lang="en-US" altLang="zh-CN" sz="2800" b="1" dirty="0">
                <a:latin typeface="黑体" panose="02010609060101010101" pitchFamily="49" charset="-122"/>
                <a:ea typeface="仿宋_GB2312"/>
              </a:rPr>
              <a:t>FET</a:t>
            </a:r>
            <a:r>
              <a:rPr lang="zh-CN" altLang="en-US" sz="2800" b="1" dirty="0">
                <a:latin typeface="黑体" panose="02010609060101010101" pitchFamily="49" charset="-122"/>
                <a:ea typeface="仿宋_GB2312"/>
              </a:rPr>
              <a:t>管的电流应大于集成运放的正常工作电流。</a:t>
            </a:r>
          </a:p>
          <a:p>
            <a:pPr eaLnBrk="1" hangingPunct="1">
              <a:lnSpc>
                <a:spcPct val="90000"/>
              </a:lnSpc>
              <a:buFont typeface="Arial" panose="020B0604020202020204" pitchFamily="34" charset="0"/>
              <a:buChar char="•"/>
            </a:pPr>
            <a:endParaRPr lang="zh-CN" altLang="en-US" sz="2800" b="1" dirty="0">
              <a:latin typeface="仿宋_GB2312"/>
              <a:ea typeface="仿宋_GB2312"/>
            </a:endParaRPr>
          </a:p>
          <a:p>
            <a:pPr eaLnBrk="1" hangingPunct="1">
              <a:lnSpc>
                <a:spcPct val="90000"/>
              </a:lnSpc>
              <a:buFont typeface="Arial" panose="020B0604020202020204" pitchFamily="34" charset="0"/>
              <a:buChar char="•"/>
            </a:pPr>
            <a:endParaRPr lang="en-US" altLang="zh-CN" sz="2800" b="1" dirty="0">
              <a:latin typeface="仿宋_GB2312"/>
              <a:ea typeface="仿宋_GB231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74C9FE6-1BA5-4150-9436-0AAC527ECBED}"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8547"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39</a:t>
            </a:fld>
            <a:endParaRPr lang="en-US" altLang="zh-CN" sz="1200" dirty="0">
              <a:solidFill>
                <a:srgbClr val="898989"/>
              </a:solidFill>
              <a:latin typeface="Calibri" panose="020F0502020204030204" pitchFamily="34" charset="0"/>
              <a:ea typeface="黑体" panose="02010609060101010101" pitchFamily="49" charset="-122"/>
            </a:endParaRPr>
          </a:p>
        </p:txBody>
      </p:sp>
      <p:pic>
        <p:nvPicPr>
          <p:cNvPr id="108548" name="Picture 4" descr="20051150157156"/>
          <p:cNvPicPr>
            <a:picLocks noChangeAspect="1"/>
          </p:cNvPicPr>
          <p:nvPr/>
        </p:nvPicPr>
        <p:blipFill>
          <a:blip r:embed="rId2" cstate="print"/>
          <a:stretch>
            <a:fillRect/>
          </a:stretch>
        </p:blipFill>
        <p:spPr>
          <a:xfrm>
            <a:off x="1549400" y="908050"/>
            <a:ext cx="5327650" cy="3314700"/>
          </a:xfrm>
          <a:prstGeom prst="rect">
            <a:avLst/>
          </a:prstGeom>
          <a:noFill/>
          <a:ln w="9525">
            <a:noFill/>
          </a:ln>
        </p:spPr>
      </p:pic>
      <p:sp>
        <p:nvSpPr>
          <p:cNvPr id="108549" name="Text Box 5"/>
          <p:cNvSpPr txBox="1"/>
          <p:nvPr/>
        </p:nvSpPr>
        <p:spPr>
          <a:xfrm>
            <a:off x="3003550" y="4932363"/>
            <a:ext cx="3416300" cy="461962"/>
          </a:xfrm>
          <a:prstGeom prst="rect">
            <a:avLst/>
          </a:prstGeom>
          <a:noFill/>
          <a:ln w="28575">
            <a:noFill/>
          </a:ln>
        </p:spPr>
        <p:txBody>
          <a:bodyPr wrap="none">
            <a:spAutoFit/>
          </a:bodyPr>
          <a:lstStyle/>
          <a:p>
            <a:r>
              <a:rPr lang="zh-CN" altLang="en-US" sz="2400" dirty="0">
                <a:solidFill>
                  <a:srgbClr val="FF3300"/>
                </a:solidFill>
                <a:latin typeface="黑体" panose="02010609060101010101" pitchFamily="49" charset="-122"/>
                <a:ea typeface="黑体" panose="02010609060101010101" pitchFamily="49" charset="-122"/>
              </a:rPr>
              <a:t>集成运放电源保护电路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2"/>
          <p:cNvGraphicFramePr>
            <a:graphicFrameLocks/>
          </p:cNvGraphicFramePr>
          <p:nvPr/>
        </p:nvGraphicFramePr>
        <p:xfrm>
          <a:off x="1116013" y="1557338"/>
          <a:ext cx="6264275" cy="3984625"/>
        </p:xfrm>
        <a:graphic>
          <a:graphicData uri="http://schemas.openxmlformats.org/presentationml/2006/ole">
            <p:oleObj spid="_x0000_s3076" r:id="rId3" imgW="3000000" imgH="1991003" progId="PBrush">
              <p:embed/>
            </p:oleObj>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65889A1E-EC37-42E2-A390-20A1BD0E7DC9}"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09571"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40</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09572" name="Rectangle 3"/>
          <p:cNvSpPr>
            <a:spLocks noGrp="1"/>
          </p:cNvSpPr>
          <p:nvPr>
            <p:ph idx="1"/>
          </p:nvPr>
        </p:nvSpPr>
        <p:spPr>
          <a:xfrm>
            <a:off x="685800" y="692150"/>
            <a:ext cx="8278813" cy="2232025"/>
          </a:xfrm>
          <a:ln/>
        </p:spPr>
        <p:txBody>
          <a:bodyPr vert="horz" wrap="square" lIns="91440" tIns="45720" rIns="91440" bIns="45720" anchor="t" anchorCtr="0"/>
          <a:lstStyle/>
          <a:p>
            <a:pPr eaLnBrk="1" hangingPunct="1"/>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2</a:t>
            </a:r>
            <a:r>
              <a:rPr lang="zh-CN" altLang="en-US" sz="2800" b="1" dirty="0">
                <a:latin typeface="黑体" panose="02010609060101010101" pitchFamily="49" charset="-122"/>
                <a:ea typeface="仿宋_GB2312"/>
              </a:rPr>
              <a:t>）输入保护</a:t>
            </a:r>
          </a:p>
          <a:p>
            <a:pPr eaLnBrk="1" hangingPunct="1">
              <a:buFontTx/>
              <a:buNone/>
            </a:pPr>
            <a:r>
              <a:rPr lang="zh-CN" altLang="en-US" sz="2800" b="1" dirty="0">
                <a:latin typeface="黑体" panose="02010609060101010101" pitchFamily="49" charset="-122"/>
                <a:ea typeface="仿宋_GB2312"/>
              </a:rPr>
              <a:t>  </a:t>
            </a:r>
            <a:r>
              <a:rPr lang="zh-CN" altLang="en-US" sz="2800" dirty="0">
                <a:latin typeface="黑体" panose="02010609060101010101" pitchFamily="49" charset="-122"/>
                <a:ea typeface="仿宋_GB2312"/>
              </a:rPr>
              <a:t>集成运放的输入差模电压过高或者输入共模电压过高（超出该集成运放的极限参数范围）</a:t>
            </a:r>
            <a:r>
              <a:rPr lang="en-US" altLang="zh-CN" sz="2800" dirty="0">
                <a:latin typeface="黑体" panose="02010609060101010101" pitchFamily="49" charset="-122"/>
                <a:ea typeface="仿宋_GB2312"/>
              </a:rPr>
              <a:t>,</a:t>
            </a:r>
            <a:r>
              <a:rPr lang="zh-CN" altLang="en-US" sz="2800" dirty="0">
                <a:latin typeface="黑体" panose="02010609060101010101" pitchFamily="49" charset="-122"/>
                <a:ea typeface="仿宋_GB2312"/>
              </a:rPr>
              <a:t>集成运放也会损坏。下图所示是典型输入保护电路。</a:t>
            </a:r>
          </a:p>
          <a:p>
            <a:pPr eaLnBrk="1" hangingPunct="1">
              <a:buFontTx/>
              <a:buNone/>
            </a:pPr>
            <a:endParaRPr lang="en-US" altLang="zh-CN" sz="2800" b="1" dirty="0">
              <a:latin typeface="仿宋_GB2312"/>
              <a:ea typeface="仿宋_GB2312"/>
            </a:endParaRPr>
          </a:p>
        </p:txBody>
      </p:sp>
      <p:pic>
        <p:nvPicPr>
          <p:cNvPr id="109573" name="Picture 4" descr="200511501514180"/>
          <p:cNvPicPr>
            <a:picLocks noChangeAspect="1"/>
          </p:cNvPicPr>
          <p:nvPr/>
        </p:nvPicPr>
        <p:blipFill>
          <a:blip r:embed="rId2" cstate="print"/>
          <a:stretch>
            <a:fillRect/>
          </a:stretch>
        </p:blipFill>
        <p:spPr>
          <a:xfrm>
            <a:off x="1187450" y="3357563"/>
            <a:ext cx="6316663" cy="1657350"/>
          </a:xfrm>
          <a:prstGeom prst="rect">
            <a:avLst/>
          </a:prstGeom>
          <a:noFill/>
          <a:ln w="9525">
            <a:noFill/>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EA110D18-3021-4FF8-8B06-499B211876D7}"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10595"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41</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10596" name="Rectangle 3"/>
          <p:cNvSpPr>
            <a:spLocks noGrp="1"/>
          </p:cNvSpPr>
          <p:nvPr>
            <p:ph idx="1"/>
          </p:nvPr>
        </p:nvSpPr>
        <p:spPr>
          <a:xfrm>
            <a:off x="685800" y="765175"/>
            <a:ext cx="7772400" cy="3240088"/>
          </a:xfrm>
          <a:ln/>
        </p:spPr>
        <p:txBody>
          <a:bodyPr vert="horz" wrap="square" lIns="91440" tIns="45720" rIns="91440" bIns="45720" anchor="t" anchorCtr="0"/>
          <a:lstStyle/>
          <a:p>
            <a:pPr eaLnBrk="1" hangingPunct="1">
              <a:lnSpc>
                <a:spcPct val="80000"/>
              </a:lnSpc>
            </a:pPr>
            <a:r>
              <a:rPr lang="zh-CN" altLang="en-US" sz="2800" b="1" dirty="0">
                <a:latin typeface="黑体" panose="02010609060101010101" pitchFamily="49" charset="-122"/>
                <a:ea typeface="仿宋_GB2312"/>
              </a:rPr>
              <a:t>（</a:t>
            </a:r>
            <a:r>
              <a:rPr lang="en-US" altLang="zh-CN" sz="2800" b="1" dirty="0">
                <a:latin typeface="黑体" panose="02010609060101010101" pitchFamily="49" charset="-122"/>
                <a:ea typeface="仿宋_GB2312"/>
              </a:rPr>
              <a:t>3</a:t>
            </a:r>
            <a:r>
              <a:rPr lang="zh-CN" altLang="en-US" sz="2800" b="1" dirty="0">
                <a:latin typeface="黑体" panose="02010609060101010101" pitchFamily="49" charset="-122"/>
                <a:ea typeface="仿宋_GB2312"/>
              </a:rPr>
              <a:t>）输出保护</a:t>
            </a:r>
          </a:p>
          <a:p>
            <a:pPr eaLnBrk="1" hangingPunct="1">
              <a:lnSpc>
                <a:spcPct val="80000"/>
              </a:lnSpc>
              <a:buFontTx/>
              <a:buNone/>
            </a:pPr>
            <a:r>
              <a:rPr lang="zh-CN" altLang="en-US" sz="2800" dirty="0">
                <a:latin typeface="黑体" panose="02010609060101010101" pitchFamily="49" charset="-122"/>
                <a:ea typeface="仿宋_GB2312"/>
              </a:rPr>
              <a:t>  当集成运放过载或输出端短路时</a:t>
            </a:r>
            <a:r>
              <a:rPr lang="en-US" altLang="zh-CN" sz="2800" dirty="0">
                <a:latin typeface="黑体" panose="02010609060101010101" pitchFamily="49" charset="-122"/>
                <a:ea typeface="仿宋_GB2312"/>
              </a:rPr>
              <a:t>,</a:t>
            </a:r>
            <a:r>
              <a:rPr lang="zh-CN" altLang="en-US" sz="2800" dirty="0">
                <a:latin typeface="黑体" panose="02010609060101010101" pitchFamily="49" charset="-122"/>
                <a:ea typeface="仿宋_GB2312"/>
              </a:rPr>
              <a:t>若没有保护电路</a:t>
            </a:r>
            <a:r>
              <a:rPr lang="en-US" altLang="zh-CN" sz="2800" dirty="0">
                <a:latin typeface="黑体" panose="02010609060101010101" pitchFamily="49" charset="-122"/>
                <a:ea typeface="仿宋_GB2312"/>
              </a:rPr>
              <a:t>,</a:t>
            </a:r>
            <a:r>
              <a:rPr lang="zh-CN" altLang="en-US" sz="2800" dirty="0">
                <a:latin typeface="黑体" panose="02010609060101010101" pitchFamily="49" charset="-122"/>
                <a:ea typeface="仿宋_GB2312"/>
              </a:rPr>
              <a:t>该运放就会损坏。但有些集成运放内部设置了限流保护或短路保护</a:t>
            </a:r>
            <a:r>
              <a:rPr lang="en-US" altLang="zh-CN" sz="2800" dirty="0">
                <a:latin typeface="黑体" panose="02010609060101010101" pitchFamily="49" charset="-122"/>
                <a:ea typeface="仿宋_GB2312"/>
              </a:rPr>
              <a:t>,</a:t>
            </a:r>
            <a:r>
              <a:rPr lang="zh-CN" altLang="en-US" sz="2800" dirty="0">
                <a:latin typeface="黑体" panose="02010609060101010101" pitchFamily="49" charset="-122"/>
                <a:ea typeface="仿宋_GB2312"/>
              </a:rPr>
              <a:t>使用这些器件就不需再加输出保护。对于内部没有限流或短路保护的集成运放</a:t>
            </a:r>
            <a:r>
              <a:rPr lang="en-US" altLang="zh-CN" sz="2800" dirty="0">
                <a:latin typeface="黑体" panose="02010609060101010101" pitchFamily="49" charset="-122"/>
                <a:ea typeface="仿宋_GB2312"/>
              </a:rPr>
              <a:t>,</a:t>
            </a:r>
            <a:r>
              <a:rPr lang="zh-CN" altLang="en-US" sz="2800" dirty="0">
                <a:latin typeface="黑体" panose="02010609060101010101" pitchFamily="49" charset="-122"/>
                <a:ea typeface="仿宋_GB2312"/>
              </a:rPr>
              <a:t>可以采用下图所示的输出保护电路。在图中</a:t>
            </a:r>
            <a:r>
              <a:rPr lang="en-US" altLang="zh-CN" sz="2800" dirty="0">
                <a:latin typeface="黑体" panose="02010609060101010101" pitchFamily="49" charset="-122"/>
                <a:ea typeface="仿宋_GB2312"/>
              </a:rPr>
              <a:t>,</a:t>
            </a:r>
            <a:r>
              <a:rPr lang="zh-CN" altLang="en-US" sz="2800" dirty="0">
                <a:latin typeface="黑体" panose="02010609060101010101" pitchFamily="49" charset="-122"/>
                <a:ea typeface="仿宋_GB2312"/>
              </a:rPr>
              <a:t>当输出保护时</a:t>
            </a:r>
            <a:r>
              <a:rPr lang="en-US" altLang="zh-CN" sz="2800" dirty="0">
                <a:latin typeface="黑体" panose="02010609060101010101" pitchFamily="49" charset="-122"/>
                <a:ea typeface="仿宋_GB2312"/>
              </a:rPr>
              <a:t>,</a:t>
            </a:r>
            <a:r>
              <a:rPr lang="zh-CN" altLang="en-US" sz="2800" dirty="0">
                <a:latin typeface="黑体" panose="02010609060101010101" pitchFamily="49" charset="-122"/>
                <a:ea typeface="仿宋_GB2312"/>
              </a:rPr>
              <a:t>由电阻</a:t>
            </a:r>
            <a:r>
              <a:rPr lang="en-US" altLang="zh-CN" sz="2800" dirty="0">
                <a:latin typeface="黑体" panose="02010609060101010101" pitchFamily="49" charset="-122"/>
                <a:ea typeface="仿宋_GB2312"/>
              </a:rPr>
              <a:t>R</a:t>
            </a:r>
            <a:r>
              <a:rPr lang="zh-CN" altLang="en-US" sz="2800" dirty="0">
                <a:latin typeface="黑体" panose="02010609060101010101" pitchFamily="49" charset="-122"/>
                <a:ea typeface="仿宋_GB2312"/>
              </a:rPr>
              <a:t>起限流保护作用。 </a:t>
            </a:r>
          </a:p>
        </p:txBody>
      </p:sp>
      <p:pic>
        <p:nvPicPr>
          <p:cNvPr id="110597" name="Picture 4" descr="200511501522250"/>
          <p:cNvPicPr>
            <a:picLocks noChangeAspect="1"/>
          </p:cNvPicPr>
          <p:nvPr/>
        </p:nvPicPr>
        <p:blipFill>
          <a:blip r:embed="rId2" cstate="print"/>
          <a:stretch>
            <a:fillRect/>
          </a:stretch>
        </p:blipFill>
        <p:spPr>
          <a:xfrm>
            <a:off x="2928938" y="4143375"/>
            <a:ext cx="2951162" cy="2225675"/>
          </a:xfrm>
          <a:prstGeom prst="rect">
            <a:avLst/>
          </a:prstGeom>
          <a:noFill/>
          <a:ln w="9525">
            <a:noFill/>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1618" name="表格占位符 111617"/>
          <p:cNvGraphicFramePr>
            <a:graphicFrameLocks noGrp="1"/>
          </p:cNvGraphicFramePr>
          <p:nvPr>
            <p:ph type="tbl" idx="1"/>
          </p:nvPr>
        </p:nvGraphicFramePr>
        <p:xfrm>
          <a:off x="301625" y="1854200"/>
          <a:ext cx="8540750" cy="4181475"/>
        </p:xfrm>
        <a:graphic>
          <a:graphicData uri="http://schemas.openxmlformats.org/drawingml/2006/table">
            <a:tbl>
              <a:tblPr/>
              <a:tblGrid>
                <a:gridCol w="1239838"/>
                <a:gridCol w="1958975"/>
                <a:gridCol w="1254125"/>
                <a:gridCol w="4087812"/>
              </a:tblGrid>
              <a:tr h="6858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序号</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参数名称</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理想</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实际</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0088">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1</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差模增益</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90~100dB</a:t>
                      </a:r>
                      <a:r>
                        <a:rPr lang="zh-CN" altLang="en-US" sz="2800" dirty="0">
                          <a:latin typeface="Times New Roman" panose="02020603050405020304" pitchFamily="18" charset="0"/>
                          <a:ea typeface="黑体" panose="02010609060101010101" pitchFamily="49" charset="-122"/>
                        </a:rPr>
                        <a:t>以上</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85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2</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共模增益</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0dB</a:t>
                      </a:r>
                      <a:r>
                        <a:rPr lang="zh-CN" altLang="en-US" sz="2800" dirty="0">
                          <a:latin typeface="Times New Roman" panose="02020603050405020304" pitchFamily="18" charset="0"/>
                          <a:ea typeface="黑体" panose="02010609060101010101" pitchFamily="49" charset="-122"/>
                        </a:rPr>
                        <a:t>以上</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85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3</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输入阻抗</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100k</a:t>
                      </a:r>
                      <a:r>
                        <a:rPr lang="zh-CN" altLang="en-US" sz="2800" dirty="0">
                          <a:latin typeface="Times New Roman" panose="02020603050405020304" pitchFamily="18" charset="0"/>
                          <a:ea typeface="黑体" panose="02010609060101010101" pitchFamily="49" charset="-122"/>
                        </a:rPr>
                        <a:t>欧</a:t>
                      </a:r>
                      <a:r>
                        <a:rPr lang="en-US" altLang="zh-CN" sz="2800" dirty="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数兆欧</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700087">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4</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输出阻抗</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10</a:t>
                      </a:r>
                      <a:r>
                        <a:rPr lang="zh-CN" altLang="en-US" sz="2800" dirty="0">
                          <a:latin typeface="Times New Roman" panose="02020603050405020304" pitchFamily="18" charset="0"/>
                          <a:ea typeface="黑体" panose="02010609060101010101" pitchFamily="49" charset="-122"/>
                        </a:rPr>
                        <a:t>欧</a:t>
                      </a:r>
                      <a:r>
                        <a:rPr lang="en-US" altLang="zh-CN" sz="2800" dirty="0">
                          <a:latin typeface="Times New Roman" panose="02020603050405020304" pitchFamily="18" charset="0"/>
                          <a:ea typeface="黑体" panose="02010609060101010101" pitchFamily="49" charset="-122"/>
                        </a:rPr>
                        <a:t>~</a:t>
                      </a:r>
                      <a:r>
                        <a:rPr lang="zh-CN" altLang="en-US" sz="2800" dirty="0">
                          <a:latin typeface="Times New Roman" panose="02020603050405020304" pitchFamily="18" charset="0"/>
                          <a:ea typeface="黑体" panose="02010609060101010101" pitchFamily="49" charset="-122"/>
                        </a:rPr>
                        <a:t>数百欧</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698500">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5</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zh-CN" altLang="en-US" sz="2800" dirty="0">
                          <a:latin typeface="Times New Roman" panose="02020603050405020304" pitchFamily="18" charset="0"/>
                          <a:ea typeface="黑体" panose="02010609060101010101" pitchFamily="49" charset="-122"/>
                        </a:rPr>
                        <a:t>带宽</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marL="342900" lvl="0" indent="-342900" algn="ctr" eaLnBrk="1" fontAlgn="ctr" hangingPunct="1">
                        <a:buNone/>
                      </a:pPr>
                      <a:r>
                        <a:rPr lang="en-US" altLang="zh-CN" sz="2800" dirty="0">
                          <a:latin typeface="Times New Roman" panose="02020603050405020304" pitchFamily="18" charset="0"/>
                          <a:ea typeface="黑体" panose="02010609060101010101" pitchFamily="49" charset="-122"/>
                        </a:rPr>
                        <a:t>0~10Hz</a:t>
                      </a:r>
                      <a:r>
                        <a:rPr lang="zh-CN" altLang="en-US" sz="2800" dirty="0">
                          <a:latin typeface="Times New Roman" panose="02020603050405020304" pitchFamily="18" charset="0"/>
                          <a:ea typeface="黑体" panose="02010609060101010101" pitchFamily="49" charset="-122"/>
                        </a:rPr>
                        <a:t>（或</a:t>
                      </a:r>
                      <a:r>
                        <a:rPr lang="en-US" altLang="zh-CN" sz="2800" dirty="0">
                          <a:latin typeface="Times New Roman" panose="02020603050405020304" pitchFamily="18" charset="0"/>
                          <a:ea typeface="黑体" panose="02010609060101010101" pitchFamily="49" charset="-122"/>
                        </a:rPr>
                        <a:t>0~10kHz</a:t>
                      </a:r>
                      <a:r>
                        <a:rPr lang="zh-CN" altLang="en-US" sz="2800" dirty="0">
                          <a:latin typeface="Times New Roman" panose="02020603050405020304" pitchFamily="18" charset="0"/>
                          <a:ea typeface="黑体" panose="02010609060101010101" pitchFamily="49" charset="-122"/>
                        </a:rPr>
                        <a:t>）</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111655" name="标题 3"/>
          <p:cNvSpPr>
            <a:spLocks noGrp="1"/>
          </p:cNvSpPr>
          <p:nvPr>
            <p:ph type="title"/>
          </p:nvPr>
        </p:nvSpPr>
        <p:spPr>
          <a:ln/>
        </p:spPr>
        <p:txBody>
          <a:bodyPr vert="horz" wrap="square" lIns="91440" tIns="45720" rIns="91440" bIns="45720" anchor="ctr" anchorCtr="0"/>
          <a:lstStyle/>
          <a:p>
            <a:pPr algn="l"/>
            <a:r>
              <a:rPr lang="en-US" altLang="zh-CN" sz="3200" b="1" dirty="0">
                <a:solidFill>
                  <a:srgbClr val="000099"/>
                </a:solidFill>
                <a:latin typeface="Times New Roman" panose="02020603050405020304" pitchFamily="18" charset="0"/>
              </a:rPr>
              <a:t>2.1.1  </a:t>
            </a:r>
            <a:r>
              <a:rPr lang="zh-CN" altLang="en-US" sz="3200" b="1" dirty="0">
                <a:solidFill>
                  <a:srgbClr val="000099"/>
                </a:solidFill>
                <a:latin typeface="Times New Roman" panose="02020603050405020304" pitchFamily="18" charset="0"/>
              </a:rPr>
              <a:t>实际运算放大器及其特性</a:t>
            </a:r>
            <a:r>
              <a:rPr lang="en-US" altLang="zh-CN" sz="3200" b="1" dirty="0">
                <a:solidFill>
                  <a:srgbClr val="000099"/>
                </a:solidFill>
                <a:latin typeface="Times New Roman" panose="02020603050405020304" pitchFamily="18" charset="0"/>
              </a:rPr>
              <a:t>(</a:t>
            </a:r>
            <a:r>
              <a:rPr lang="zh-CN" altLang="en-US" sz="3200" b="1" dirty="0">
                <a:solidFill>
                  <a:srgbClr val="000099"/>
                </a:solidFill>
                <a:latin typeface="Times New Roman" panose="02020603050405020304" pitchFamily="18" charset="0"/>
              </a:rPr>
              <a:t>表</a:t>
            </a:r>
            <a:r>
              <a:rPr lang="en-US" altLang="zh-CN" sz="3200" b="1" dirty="0">
                <a:solidFill>
                  <a:srgbClr val="000099"/>
                </a:solidFill>
                <a:latin typeface="Times New Roman" panose="02020603050405020304" pitchFamily="18" charset="0"/>
              </a:rPr>
              <a:t>2-1)</a:t>
            </a:r>
            <a:r>
              <a:rPr lang="zh-CN" altLang="en-US" b="1" dirty="0">
                <a:solidFill>
                  <a:srgbClr val="000099"/>
                </a:solidFill>
                <a:latin typeface="Times New Roman" panose="02020603050405020304" pitchFamily="18" charset="0"/>
              </a:rPr>
              <a:t/>
            </a:r>
            <a:br>
              <a:rPr lang="zh-CN" altLang="en-US" b="1" dirty="0">
                <a:solidFill>
                  <a:srgbClr val="000099"/>
                </a:solidFill>
                <a:latin typeface="Times New Roman" panose="02020603050405020304" pitchFamily="18" charset="0"/>
              </a:rPr>
            </a:b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4"/>
          <p:cNvSpPr>
            <a:spLocks noGrp="1"/>
          </p:cNvSpPr>
          <p:nvPr>
            <p:ph type="title"/>
          </p:nvPr>
        </p:nvSpPr>
        <p:spPr>
          <a:xfrm>
            <a:off x="468313" y="292100"/>
            <a:ext cx="8162925" cy="701675"/>
          </a:xfrm>
          <a:ln/>
        </p:spPr>
        <p:txBody>
          <a:bodyPr vert="horz" wrap="square" lIns="91440" tIns="45720" rIns="91440" bIns="45720" anchor="t" anchorCtr="0"/>
          <a:lstStyle/>
          <a:p>
            <a:pPr eaLnBrk="1" hangingPunct="1"/>
            <a:r>
              <a:rPr lang="en-US" altLang="zh-CN" sz="3200" b="1" dirty="0">
                <a:solidFill>
                  <a:srgbClr val="008000"/>
                </a:solidFill>
                <a:latin typeface="Times New Roman" panose="02020603050405020304" pitchFamily="18" charset="0"/>
              </a:rPr>
              <a:t>  2.1  </a:t>
            </a:r>
            <a:r>
              <a:rPr lang="zh-CN" altLang="en-US" sz="3200" b="1" dirty="0">
                <a:solidFill>
                  <a:srgbClr val="008000"/>
                </a:solidFill>
                <a:latin typeface="Times New Roman" panose="02020603050405020304" pitchFamily="18" charset="0"/>
              </a:rPr>
              <a:t>运算放大器的误差及其补偿</a:t>
            </a:r>
          </a:p>
        </p:txBody>
      </p:sp>
      <p:sp>
        <p:nvSpPr>
          <p:cNvPr id="2052" name="Rectangle 3"/>
          <p:cNvSpPr>
            <a:spLocks noGrp="1"/>
          </p:cNvSpPr>
          <p:nvPr>
            <p:ph type="body" sz="half" idx="1"/>
          </p:nvPr>
        </p:nvSpPr>
        <p:spPr>
          <a:xfrm>
            <a:off x="696913" y="1412875"/>
            <a:ext cx="8412162" cy="4191000"/>
          </a:xfrm>
          <a:ln/>
        </p:spPr>
        <p:txBody>
          <a:bodyPr vert="horz" wrap="square" lIns="91440" tIns="45720" rIns="91440" bIns="45720" anchor="t" anchorCtr="0"/>
          <a:lstStyle/>
          <a:p>
            <a:pPr eaLnBrk="1" hangingPunct="1">
              <a:lnSpc>
                <a:spcPct val="120000"/>
              </a:lnSpc>
              <a:spcBef>
                <a:spcPct val="40000"/>
              </a:spcBef>
              <a:buClrTx/>
              <a:buSzTx/>
              <a:buFont typeface="Wingdings" panose="05000000000000000000" pitchFamily="2" charset="2"/>
              <a:buNone/>
            </a:pPr>
            <a:r>
              <a:rPr lang="en-US" altLang="zh-CN" sz="2800" b="1" dirty="0">
                <a:solidFill>
                  <a:srgbClr val="000099"/>
                </a:solidFill>
                <a:latin typeface="Times New Roman" panose="02020603050405020304" pitchFamily="18" charset="0"/>
              </a:rPr>
              <a:t>2.1.2  </a:t>
            </a:r>
            <a:r>
              <a:rPr lang="zh-CN" altLang="en-US" sz="2800" b="1" dirty="0">
                <a:solidFill>
                  <a:srgbClr val="000099"/>
                </a:solidFill>
                <a:latin typeface="Times New Roman" panose="02020603050405020304" pitchFamily="18" charset="0"/>
              </a:rPr>
              <a:t>失调及其补偿</a:t>
            </a:r>
            <a:endParaRPr lang="en-US" altLang="zh-CN" sz="2800" b="1" dirty="0">
              <a:solidFill>
                <a:srgbClr val="000099"/>
              </a:solidFill>
              <a:latin typeface="Times New Roman" panose="02020603050405020304" pitchFamily="18" charset="0"/>
            </a:endParaRPr>
          </a:p>
        </p:txBody>
      </p:sp>
      <p:sp>
        <p:nvSpPr>
          <p:cNvPr id="2053" name="Rectangle 7"/>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2054" name="Rectangle 9"/>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2055" name="Rectangle 13"/>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24600" name="Object 24"/>
          <p:cNvGraphicFramePr>
            <a:graphicFrameLocks/>
          </p:cNvGraphicFramePr>
          <p:nvPr/>
        </p:nvGraphicFramePr>
        <p:xfrm>
          <a:off x="2339975" y="2708275"/>
          <a:ext cx="4456113" cy="3201988"/>
        </p:xfrm>
        <a:graphic>
          <a:graphicData uri="http://schemas.openxmlformats.org/presentationml/2006/ole">
            <p:oleObj spid="_x0000_s47105" r:id="rId3" imgW="2439543" imgH="1887855"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600"/>
                                        </p:tgtEl>
                                        <p:attrNameLst>
                                          <p:attrName>style.visibility</p:attrName>
                                        </p:attrNameLst>
                                      </p:cBhvr>
                                      <p:to>
                                        <p:strVal val="visible"/>
                                      </p:to>
                                    </p:set>
                                    <p:animEffect transition="in" filter="slide(fromBottom)">
                                      <p:cBhvr>
                                        <p:cTn id="7" dur="500"/>
                                        <p:tgtEl>
                                          <p:spTgt spid="24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82" name="Rectangle 2"/>
          <p:cNvSpPr>
            <a:spLocks noGrp="1" noChangeArrowheads="1"/>
          </p:cNvSpPr>
          <p:nvPr>
            <p:ph type="title"/>
          </p:nvPr>
        </p:nvSpPr>
        <p:spPr>
          <a:xfrm>
            <a:off x="323850" y="188913"/>
            <a:ext cx="8162925" cy="701675"/>
          </a:xfrm>
        </p:spPr>
        <p:txBody>
          <a:bodyPr anchor="t"/>
          <a:lstStyle/>
          <a:p>
            <a:pPr eaLnBrk="1" hangingPunct="1"/>
            <a:r>
              <a:rPr lang="en-US" altLang="zh-CN" sz="4000" b="1" smtClean="0">
                <a:solidFill>
                  <a:srgbClr val="008000"/>
                </a:solidFill>
                <a:latin typeface="Times New Roman" pitchFamily="18" charset="0"/>
              </a:rPr>
              <a:t>  </a:t>
            </a:r>
            <a:r>
              <a:rPr lang="en-US" altLang="zh-CN" sz="3200" b="1" smtClean="0">
                <a:solidFill>
                  <a:srgbClr val="008000"/>
                </a:solidFill>
                <a:latin typeface="Times New Roman" pitchFamily="18" charset="0"/>
              </a:rPr>
              <a:t>2.1.2  </a:t>
            </a:r>
            <a:r>
              <a:rPr lang="zh-CN" altLang="en-US" sz="3200" b="1" smtClean="0">
                <a:solidFill>
                  <a:srgbClr val="008000"/>
                </a:solidFill>
                <a:latin typeface="Times New Roman" pitchFamily="18" charset="0"/>
              </a:rPr>
              <a:t>失调及其补偿</a:t>
            </a:r>
          </a:p>
        </p:txBody>
      </p:sp>
      <p:sp>
        <p:nvSpPr>
          <p:cNvPr id="3083" name="Rectangle 3"/>
          <p:cNvSpPr>
            <a:spLocks noGrp="1" noChangeArrowheads="1"/>
          </p:cNvSpPr>
          <p:nvPr>
            <p:ph type="body" sz="half" idx="1"/>
          </p:nvPr>
        </p:nvSpPr>
        <p:spPr>
          <a:xfrm>
            <a:off x="611188" y="1425575"/>
            <a:ext cx="8713787" cy="3036888"/>
          </a:xfrm>
        </p:spPr>
        <p:txBody>
          <a:bodyPr/>
          <a:lstStyle/>
          <a:p>
            <a:pPr eaLnBrk="1" hangingPunct="1">
              <a:lnSpc>
                <a:spcPct val="110000"/>
              </a:lnSpc>
              <a:spcBef>
                <a:spcPct val="30000"/>
              </a:spcBef>
              <a:buFont typeface="Wingdings" pitchFamily="2" charset="2"/>
              <a:buNone/>
            </a:pPr>
            <a:r>
              <a:rPr lang="en-US" altLang="zh-CN" sz="2800" b="1" smtClean="0">
                <a:solidFill>
                  <a:srgbClr val="000099"/>
                </a:solidFill>
                <a:latin typeface="Times New Roman" pitchFamily="18" charset="0"/>
              </a:rPr>
              <a:t>2.1.2.1  </a:t>
            </a:r>
            <a:r>
              <a:rPr lang="zh-CN" altLang="en-US" sz="2800" b="1" smtClean="0">
                <a:solidFill>
                  <a:srgbClr val="000099"/>
                </a:solidFill>
                <a:latin typeface="Times New Roman" pitchFamily="18" charset="0"/>
              </a:rPr>
              <a:t>输入失调电压：　</a:t>
            </a:r>
          </a:p>
          <a:p>
            <a:pPr eaLnBrk="1" hangingPunct="1">
              <a:lnSpc>
                <a:spcPct val="120000"/>
              </a:lnSpc>
              <a:spcBef>
                <a:spcPct val="30000"/>
              </a:spcBef>
              <a:buFont typeface="Wingdings" pitchFamily="2" charset="2"/>
              <a:buNone/>
            </a:pPr>
            <a:r>
              <a:rPr lang="zh-CN" altLang="en-US" sz="2400" b="1" smtClean="0">
                <a:latin typeface="Times New Roman" pitchFamily="18" charset="0"/>
              </a:rPr>
              <a:t>零点漂移：    随时间或温度的变化而引起。</a:t>
            </a:r>
          </a:p>
          <a:p>
            <a:pPr eaLnBrk="1" hangingPunct="1">
              <a:lnSpc>
                <a:spcPct val="120000"/>
              </a:lnSpc>
              <a:spcBef>
                <a:spcPct val="30000"/>
              </a:spcBef>
              <a:buFont typeface="Wingdings" pitchFamily="2" charset="2"/>
              <a:buNone/>
            </a:pPr>
            <a:r>
              <a:rPr lang="zh-CN" altLang="en-US" sz="2400" b="1" smtClean="0">
                <a:latin typeface="Times New Roman" pitchFamily="18" charset="0"/>
              </a:rPr>
              <a:t>      引起的输出失调电压为：</a:t>
            </a:r>
          </a:p>
          <a:p>
            <a:pPr eaLnBrk="1" hangingPunct="1">
              <a:lnSpc>
                <a:spcPct val="120000"/>
              </a:lnSpc>
              <a:spcBef>
                <a:spcPct val="30000"/>
              </a:spcBef>
              <a:buFont typeface="Wingdings" pitchFamily="2" charset="2"/>
              <a:buNone/>
            </a:pPr>
            <a:endParaRPr lang="en-US" altLang="zh-CN" sz="2400" b="1" smtClean="0">
              <a:latin typeface="Times New Roman" pitchFamily="18" charset="0"/>
            </a:endParaRPr>
          </a:p>
          <a:p>
            <a:pPr eaLnBrk="1" hangingPunct="1">
              <a:lnSpc>
                <a:spcPct val="120000"/>
              </a:lnSpc>
              <a:spcBef>
                <a:spcPct val="30000"/>
              </a:spcBef>
              <a:buFont typeface="Wingdings" pitchFamily="2" charset="2"/>
              <a:buNone/>
            </a:pPr>
            <a:r>
              <a:rPr lang="en-US" altLang="zh-CN" sz="2400" b="1" smtClean="0">
                <a:latin typeface="Times New Roman" pitchFamily="18" charset="0"/>
              </a:rPr>
              <a:t> ——</a:t>
            </a:r>
            <a:r>
              <a:rPr lang="zh-CN" altLang="en-US" sz="2400" b="1" smtClean="0">
                <a:latin typeface="Times New Roman" pitchFamily="18" charset="0"/>
              </a:rPr>
              <a:t>输入电压为零时的输出，由于前置放大级不对称造成。</a:t>
            </a:r>
            <a:endParaRPr lang="en-US" altLang="zh-CN" sz="2400" b="1" smtClean="0">
              <a:latin typeface="Times New Roman" pitchFamily="18" charset="0"/>
            </a:endParaRPr>
          </a:p>
        </p:txBody>
      </p:sp>
      <p:sp>
        <p:nvSpPr>
          <p:cNvPr id="3084" name="Rectangle 5"/>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zh-CN" altLang="en-US">
              <a:ea typeface="黑体" pitchFamily="49" charset="-122"/>
            </a:endParaRPr>
          </a:p>
        </p:txBody>
      </p:sp>
      <p:sp>
        <p:nvSpPr>
          <p:cNvPr id="3085" name="Rectangle 7"/>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zh-CN" altLang="en-US">
              <a:ea typeface="黑体" pitchFamily="49" charset="-122"/>
            </a:endParaRPr>
          </a:p>
        </p:txBody>
      </p:sp>
      <p:sp>
        <p:nvSpPr>
          <p:cNvPr id="3086" name="Rectangle 9"/>
          <p:cNvSpPr>
            <a:spLocks noChangeArrowheads="1"/>
          </p:cNvSpPr>
          <p:nvPr/>
        </p:nvSpPr>
        <p:spPr bwMode="auto">
          <a:xfrm>
            <a:off x="0" y="0"/>
            <a:ext cx="184150" cy="369888"/>
          </a:xfrm>
          <a:prstGeom prst="rect">
            <a:avLst/>
          </a:prstGeom>
          <a:noFill/>
          <a:ln w="9525">
            <a:noFill/>
            <a:miter lim="800000"/>
            <a:headEnd/>
            <a:tailEnd/>
          </a:ln>
        </p:spPr>
        <p:txBody>
          <a:bodyPr wrap="none" anchor="ctr">
            <a:spAutoFit/>
          </a:bodyPr>
          <a:lstStyle/>
          <a:p>
            <a:endParaRPr lang="zh-CN" altLang="en-US">
              <a:ea typeface="黑体" pitchFamily="49" charset="-122"/>
            </a:endParaRPr>
          </a:p>
        </p:txBody>
      </p:sp>
      <p:graphicFrame>
        <p:nvGraphicFramePr>
          <p:cNvPr id="3074" name="Object 4"/>
          <p:cNvGraphicFramePr>
            <a:graphicFrameLocks/>
          </p:cNvGraphicFramePr>
          <p:nvPr>
            <p:ph sz="quarter" idx="2"/>
          </p:nvPr>
        </p:nvGraphicFramePr>
        <p:xfrm>
          <a:off x="755650" y="2613025"/>
          <a:ext cx="449263" cy="425450"/>
        </p:xfrm>
        <a:graphic>
          <a:graphicData uri="http://schemas.openxmlformats.org/presentationml/2006/ole">
            <p:oleObj spid="_x0000_s232450" r:id="rId3" imgW="241195" imgH="228501" progId="Equation.DSMT4">
              <p:embed/>
            </p:oleObj>
          </a:graphicData>
        </a:graphic>
      </p:graphicFrame>
      <p:graphicFrame>
        <p:nvGraphicFramePr>
          <p:cNvPr id="3075" name="Object 6"/>
          <p:cNvGraphicFramePr>
            <a:graphicFrameLocks/>
          </p:cNvGraphicFramePr>
          <p:nvPr/>
        </p:nvGraphicFramePr>
        <p:xfrm>
          <a:off x="4287838" y="1471613"/>
          <a:ext cx="787400" cy="488950"/>
        </p:xfrm>
        <a:graphic>
          <a:graphicData uri="http://schemas.openxmlformats.org/presentationml/2006/ole">
            <p:oleObj spid="_x0000_s232451" r:id="rId4" imgW="380835" imgH="241195" progId="Equation.DSMT4">
              <p:embed/>
            </p:oleObj>
          </a:graphicData>
        </a:graphic>
      </p:graphicFrame>
      <p:graphicFrame>
        <p:nvGraphicFramePr>
          <p:cNvPr id="3076" name="Object 8"/>
          <p:cNvGraphicFramePr>
            <a:graphicFrameLocks/>
          </p:cNvGraphicFramePr>
          <p:nvPr/>
        </p:nvGraphicFramePr>
        <p:xfrm>
          <a:off x="2124075" y="2084388"/>
          <a:ext cx="431800" cy="415925"/>
        </p:xfrm>
        <a:graphic>
          <a:graphicData uri="http://schemas.openxmlformats.org/presentationml/2006/ole">
            <p:oleObj spid="_x0000_s232452" r:id="rId5" imgW="241195" imgH="228501" progId="Equation.DSMT4">
              <p:embed/>
            </p:oleObj>
          </a:graphicData>
        </a:graphic>
      </p:graphicFrame>
      <p:graphicFrame>
        <p:nvGraphicFramePr>
          <p:cNvPr id="3077" name="Object 10"/>
          <p:cNvGraphicFramePr>
            <a:graphicFrameLocks/>
          </p:cNvGraphicFramePr>
          <p:nvPr/>
        </p:nvGraphicFramePr>
        <p:xfrm>
          <a:off x="2914650" y="3130550"/>
          <a:ext cx="2952750" cy="514350"/>
        </p:xfrm>
        <a:graphic>
          <a:graphicData uri="http://schemas.openxmlformats.org/presentationml/2006/ole">
            <p:oleObj spid="_x0000_s232453" r:id="rId6" imgW="1308100" imgH="228600" progId="Equation.DSMT4">
              <p:embed/>
            </p:oleObj>
          </a:graphicData>
        </a:graphic>
      </p:graphicFrame>
      <p:grpSp>
        <p:nvGrpSpPr>
          <p:cNvPr id="2" name="Group 24"/>
          <p:cNvGrpSpPr>
            <a:grpSpLocks/>
          </p:cNvGrpSpPr>
          <p:nvPr/>
        </p:nvGrpSpPr>
        <p:grpSpPr bwMode="auto">
          <a:xfrm>
            <a:off x="611188" y="3860800"/>
            <a:ext cx="8412162" cy="2279650"/>
            <a:chOff x="385" y="2616"/>
            <a:chExt cx="5299" cy="1436"/>
          </a:xfrm>
        </p:grpSpPr>
        <p:grpSp>
          <p:nvGrpSpPr>
            <p:cNvPr id="3" name="Group 21"/>
            <p:cNvGrpSpPr>
              <a:grpSpLocks/>
            </p:cNvGrpSpPr>
            <p:nvPr/>
          </p:nvGrpSpPr>
          <p:grpSpPr bwMode="auto">
            <a:xfrm>
              <a:off x="481" y="3035"/>
              <a:ext cx="4776" cy="1017"/>
              <a:chOff x="481" y="3035"/>
              <a:chExt cx="4776" cy="1017"/>
            </a:xfrm>
          </p:grpSpPr>
          <p:graphicFrame>
            <p:nvGraphicFramePr>
              <p:cNvPr id="3078" name="Object 12"/>
              <p:cNvGraphicFramePr>
                <a:graphicFrameLocks/>
              </p:cNvGraphicFramePr>
              <p:nvPr/>
            </p:nvGraphicFramePr>
            <p:xfrm>
              <a:off x="2653" y="3035"/>
              <a:ext cx="1225" cy="291"/>
            </p:xfrm>
            <a:graphic>
              <a:graphicData uri="http://schemas.openxmlformats.org/presentationml/2006/ole">
                <p:oleObj spid="_x0000_s232454" r:id="rId7" imgW="1002865" imgH="241195" progId="Equation.DSMT4">
                  <p:embed/>
                </p:oleObj>
              </a:graphicData>
            </a:graphic>
          </p:graphicFrame>
          <p:graphicFrame>
            <p:nvGraphicFramePr>
              <p:cNvPr id="3079" name="Object 14"/>
              <p:cNvGraphicFramePr>
                <a:graphicFrameLocks/>
              </p:cNvGraphicFramePr>
              <p:nvPr/>
            </p:nvGraphicFramePr>
            <p:xfrm>
              <a:off x="481" y="3377"/>
              <a:ext cx="270" cy="299"/>
            </p:xfrm>
            <a:graphic>
              <a:graphicData uri="http://schemas.openxmlformats.org/presentationml/2006/ole">
                <p:oleObj spid="_x0000_s232455" r:id="rId8" imgW="203024" imgH="228402" progId="Equation.DSMT4">
                  <p:embed/>
                </p:oleObj>
              </a:graphicData>
            </a:graphic>
          </p:graphicFrame>
          <p:graphicFrame>
            <p:nvGraphicFramePr>
              <p:cNvPr id="3080" name="Object 17"/>
              <p:cNvGraphicFramePr>
                <a:graphicFrameLocks/>
              </p:cNvGraphicFramePr>
              <p:nvPr/>
            </p:nvGraphicFramePr>
            <p:xfrm>
              <a:off x="721" y="3729"/>
              <a:ext cx="4536" cy="323"/>
            </p:xfrm>
            <a:graphic>
              <a:graphicData uri="http://schemas.openxmlformats.org/presentationml/2006/ole">
                <p:oleObj spid="_x0000_s232456" r:id="rId9" imgW="3427512" imgH="241195" progId="Equation.DSMT4">
                  <p:embed/>
                </p:oleObj>
              </a:graphicData>
            </a:graphic>
          </p:graphicFrame>
          <p:graphicFrame>
            <p:nvGraphicFramePr>
              <p:cNvPr id="3081" name="Object 19"/>
              <p:cNvGraphicFramePr>
                <a:graphicFrameLocks/>
              </p:cNvGraphicFramePr>
              <p:nvPr/>
            </p:nvGraphicFramePr>
            <p:xfrm>
              <a:off x="2819" y="3414"/>
              <a:ext cx="1043" cy="286"/>
            </p:xfrm>
            <a:graphic>
              <a:graphicData uri="http://schemas.openxmlformats.org/presentationml/2006/ole">
                <p:oleObj spid="_x0000_s232457" r:id="rId10" imgW="838200" imgH="228600" progId="Equation.DSMT4">
                  <p:embed/>
                </p:oleObj>
              </a:graphicData>
            </a:graphic>
          </p:graphicFrame>
        </p:grpSp>
        <p:sp>
          <p:nvSpPr>
            <p:cNvPr id="3091" name="Rectangle 23"/>
            <p:cNvSpPr>
              <a:spLocks noChangeArrowheads="1"/>
            </p:cNvSpPr>
            <p:nvPr/>
          </p:nvSpPr>
          <p:spPr bwMode="auto">
            <a:xfrm>
              <a:off x="385" y="2616"/>
              <a:ext cx="5299" cy="1361"/>
            </a:xfrm>
            <a:prstGeom prst="rect">
              <a:avLst/>
            </a:prstGeom>
            <a:noFill/>
            <a:ln w="9525">
              <a:noFill/>
              <a:miter lim="800000"/>
              <a:headEnd/>
              <a:tailEnd/>
            </a:ln>
          </p:spPr>
          <p:txBody>
            <a:bodyPr/>
            <a:lstStyle/>
            <a:p>
              <a:pPr marL="342900" indent="-342900">
                <a:lnSpc>
                  <a:spcPct val="110000"/>
                </a:lnSpc>
                <a:spcBef>
                  <a:spcPct val="30000"/>
                </a:spcBef>
                <a:buClr>
                  <a:schemeClr val="folHlink"/>
                </a:buClr>
                <a:buSzPct val="75000"/>
                <a:buFont typeface="Wingdings" pitchFamily="2" charset="2"/>
                <a:buNone/>
              </a:pPr>
              <a:endParaRPr lang="zh-CN" altLang="en-US" sz="2400">
                <a:ea typeface="黑体" pitchFamily="49" charset="-122"/>
              </a:endParaRPr>
            </a:p>
            <a:p>
              <a:pPr marL="342900" indent="-342900">
                <a:lnSpc>
                  <a:spcPct val="120000"/>
                </a:lnSpc>
                <a:spcBef>
                  <a:spcPct val="30000"/>
                </a:spcBef>
                <a:buClr>
                  <a:schemeClr val="folHlink"/>
                </a:buClr>
                <a:buSzPct val="75000"/>
                <a:buFont typeface="Wingdings" pitchFamily="2" charset="2"/>
                <a:buNone/>
              </a:pPr>
              <a:r>
                <a:rPr lang="en-US" altLang="zh-CN" sz="2800" b="1">
                  <a:solidFill>
                    <a:srgbClr val="000099"/>
                  </a:solidFill>
                  <a:ea typeface="黑体" pitchFamily="49" charset="-122"/>
                </a:rPr>
                <a:t>2.1.2.2  </a:t>
              </a:r>
              <a:r>
                <a:rPr lang="zh-CN" altLang="en-US" sz="2800" b="1">
                  <a:solidFill>
                    <a:srgbClr val="000099"/>
                  </a:solidFill>
                  <a:ea typeface="黑体" pitchFamily="49" charset="-122"/>
                </a:rPr>
                <a:t>输入失调电流：</a:t>
              </a:r>
            </a:p>
            <a:p>
              <a:pPr marL="342900" indent="-342900">
                <a:lnSpc>
                  <a:spcPct val="120000"/>
                </a:lnSpc>
                <a:spcBef>
                  <a:spcPct val="30000"/>
                </a:spcBef>
                <a:buClr>
                  <a:schemeClr val="folHlink"/>
                </a:buClr>
                <a:buSzPct val="75000"/>
                <a:buFont typeface="Wingdings" pitchFamily="2" charset="2"/>
                <a:buNone/>
              </a:pPr>
              <a:r>
                <a:rPr lang="zh-CN" altLang="en-US" sz="2400">
                  <a:ea typeface="黑体" pitchFamily="49" charset="-122"/>
                </a:rPr>
                <a:t>      </a:t>
              </a:r>
              <a:r>
                <a:rPr lang="zh-CN" altLang="en-US" sz="2400" b="1">
                  <a:ea typeface="黑体" pitchFamily="49" charset="-122"/>
                </a:rPr>
                <a:t>引起的输出失调电压为</a:t>
              </a:r>
              <a:r>
                <a:rPr lang="zh-CN" altLang="en-US" sz="2400">
                  <a:ea typeface="黑体" pitchFamily="49" charset="-122"/>
                </a:rPr>
                <a:t>：</a:t>
              </a:r>
              <a:endParaRPr lang="en-US" altLang="zh-CN" sz="2400">
                <a:ea typeface="黑体" pitchFamily="49" charset="-122"/>
              </a:endParaRPr>
            </a:p>
          </p:txBody>
        </p:sp>
      </p:grpSp>
      <p:sp>
        <p:nvSpPr>
          <p:cNvPr id="18" name="Text Box 4"/>
          <p:cNvSpPr txBox="1">
            <a:spLocks noChangeArrowheads="1"/>
          </p:cNvSpPr>
          <p:nvPr/>
        </p:nvSpPr>
        <p:spPr bwMode="auto">
          <a:xfrm>
            <a:off x="785813" y="4071938"/>
            <a:ext cx="6429375" cy="430212"/>
          </a:xfrm>
          <a:prstGeom prst="rect">
            <a:avLst/>
          </a:prstGeom>
          <a:solidFill>
            <a:srgbClr val="CCFFCC"/>
          </a:solidFill>
          <a:ln w="9525">
            <a:solidFill>
              <a:srgbClr val="FF0000"/>
            </a:solidFill>
            <a:miter lim="800000"/>
            <a:headEnd/>
            <a:tailEnd/>
          </a:ln>
        </p:spPr>
        <p:txBody>
          <a:bodyPr>
            <a:spAutoFit/>
          </a:bodyPr>
          <a:lstStyle/>
          <a:p>
            <a:pPr>
              <a:spcBef>
                <a:spcPct val="50000"/>
              </a:spcBef>
            </a:pPr>
            <a:r>
              <a:rPr lang="zh-CN" altLang="en-US" sz="2200" b="1">
                <a:latin typeface="黑体" pitchFamily="49" charset="-122"/>
                <a:ea typeface="黑体" pitchFamily="49" charset="-122"/>
              </a:rPr>
              <a:t>特点：增益越大，输出失调电压越大</a:t>
            </a:r>
            <a:r>
              <a:rPr lang="en-US" altLang="zh-CN" sz="2200" b="1">
                <a:latin typeface="黑体" pitchFamily="49" charset="-122"/>
                <a:ea typeface="黑体" pitchFamily="49" charset="-122"/>
              </a:rPr>
              <a:t>!!!!!</a:t>
            </a:r>
          </a:p>
        </p:txBody>
      </p:sp>
      <p:sp>
        <p:nvSpPr>
          <p:cNvPr id="19" name="Text Box 4"/>
          <p:cNvSpPr txBox="1">
            <a:spLocks noChangeArrowheads="1"/>
          </p:cNvSpPr>
          <p:nvPr/>
        </p:nvSpPr>
        <p:spPr bwMode="auto">
          <a:xfrm>
            <a:off x="642938" y="6286500"/>
            <a:ext cx="8137525" cy="436563"/>
          </a:xfrm>
          <a:prstGeom prst="rect">
            <a:avLst/>
          </a:prstGeom>
          <a:solidFill>
            <a:srgbClr val="CCFFCC"/>
          </a:solidFill>
          <a:ln w="9525">
            <a:solidFill>
              <a:srgbClr val="FF0000"/>
            </a:solidFill>
            <a:miter lim="800000"/>
            <a:headEnd/>
            <a:tailEnd/>
          </a:ln>
        </p:spPr>
        <p:txBody>
          <a:bodyPr>
            <a:spAutoFit/>
          </a:bodyPr>
          <a:lstStyle/>
          <a:p>
            <a:pPr>
              <a:spcBef>
                <a:spcPct val="50000"/>
              </a:spcBef>
            </a:pPr>
            <a:r>
              <a:rPr lang="zh-CN" altLang="en-US" sz="2200" b="1">
                <a:ea typeface="黑体" pitchFamily="49" charset="-122"/>
              </a:rPr>
              <a:t>特点：反馈电阻越大，影响越大</a:t>
            </a:r>
            <a:r>
              <a:rPr lang="en-US" altLang="zh-CN" sz="2200" b="1">
                <a:ea typeface="黑体" pitchFamily="49" charset="-122"/>
              </a:rPr>
              <a:t>!!!!! </a:t>
            </a:r>
            <a:r>
              <a:rPr lang="zh-CN" altLang="en-US" sz="2200" b="1">
                <a:ea typeface="黑体" pitchFamily="49" charset="-122"/>
              </a:rPr>
              <a:t>通常</a:t>
            </a:r>
            <a:r>
              <a:rPr lang="en-US" altLang="zh-CN" sz="2200" b="1">
                <a:solidFill>
                  <a:srgbClr val="0000FF"/>
                </a:solidFill>
                <a:ea typeface="黑体" pitchFamily="49" charset="-122"/>
              </a:rPr>
              <a:t>10</a:t>
            </a:r>
            <a:r>
              <a:rPr lang="zh-CN" altLang="en-US" sz="2200" b="1">
                <a:solidFill>
                  <a:srgbClr val="0000FF"/>
                </a:solidFill>
                <a:ea typeface="黑体" pitchFamily="49" charset="-122"/>
              </a:rPr>
              <a:t>～</a:t>
            </a:r>
            <a:r>
              <a:rPr lang="en-US" altLang="zh-CN" sz="2200" b="1">
                <a:solidFill>
                  <a:srgbClr val="0000FF"/>
                </a:solidFill>
                <a:ea typeface="黑体" pitchFamily="49" charset="-122"/>
              </a:rPr>
              <a:t>100kΩ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1"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ppt_x"/>
                                          </p:val>
                                        </p:tav>
                                        <p:tav tm="100000">
                                          <p:val>
                                            <p:strVal val="#ppt_x"/>
                                          </p:val>
                                        </p:tav>
                                      </p:tavLst>
                                    </p:anim>
                                    <p:anim calcmode="lin" valueType="num">
                                      <p:cBhvr additive="base">
                                        <p:cTn id="13"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mph" presetSubtype="0" fill="hold" grpId="0" nodeType="clickEffect">
                                  <p:stCondLst>
                                    <p:cond delay="0"/>
                                  </p:stCondLst>
                                  <p:childTnLst>
                                    <p:animRot by="21600000">
                                      <p:cBhvr>
                                        <p:cTn id="17" dur="2000" fill="hold"/>
                                        <p:tgtEl>
                                          <p:spTgt spid="18"/>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1" nodeType="click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ppt_x"/>
                                          </p:val>
                                        </p:tav>
                                        <p:tav tm="100000">
                                          <p:val>
                                            <p:strVal val="#ppt_x"/>
                                          </p:val>
                                        </p:tav>
                                      </p:tavLst>
                                    </p:anim>
                                    <p:anim calcmode="lin" valueType="num">
                                      <p:cBhvr additive="base">
                                        <p:cTn id="2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8" presetClass="emph" presetSubtype="0" fill="hold" grpId="0" nodeType="clickEffect">
                                  <p:stCondLst>
                                    <p:cond delay="0"/>
                                  </p:stCondLst>
                                  <p:childTnLst>
                                    <p:animRot by="21600000">
                                      <p:cBhvr>
                                        <p:cTn id="27" dur="2000" fill="hold"/>
                                        <p:tgtEl>
                                          <p:spTgt spid="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5" name="Rectangle 3"/>
          <p:cNvSpPr>
            <a:spLocks noGrp="1"/>
          </p:cNvSpPr>
          <p:nvPr>
            <p:ph type="body" sz="half" idx="1"/>
          </p:nvPr>
        </p:nvSpPr>
        <p:spPr>
          <a:xfrm>
            <a:off x="539750" y="1473200"/>
            <a:ext cx="8412163" cy="660400"/>
          </a:xfrm>
          <a:ln/>
        </p:spPr>
        <p:txBody>
          <a:bodyPr vert="horz" wrap="square" lIns="91440" tIns="45720" rIns="91440" bIns="45720" anchor="t" anchorCtr="0"/>
          <a:lstStyle/>
          <a:p>
            <a:pPr eaLnBrk="1" hangingPunct="1">
              <a:lnSpc>
                <a:spcPct val="120000"/>
              </a:lnSpc>
              <a:spcBef>
                <a:spcPct val="50000"/>
              </a:spcBef>
              <a:buClrTx/>
              <a:buSzTx/>
              <a:buFont typeface="Wingdings" panose="05000000000000000000" pitchFamily="2" charset="2"/>
              <a:buNone/>
            </a:pPr>
            <a:r>
              <a:rPr lang="en-US" altLang="zh-CN" sz="2800" b="1" dirty="0">
                <a:solidFill>
                  <a:srgbClr val="000099"/>
                </a:solidFill>
                <a:latin typeface="Times New Roman" panose="02020603050405020304" pitchFamily="18" charset="0"/>
              </a:rPr>
              <a:t> 2.1.2.3  </a:t>
            </a:r>
            <a:r>
              <a:rPr lang="zh-CN" altLang="en-US" sz="2800" b="1" dirty="0">
                <a:solidFill>
                  <a:srgbClr val="000099"/>
                </a:solidFill>
                <a:latin typeface="Times New Roman" panose="02020603050405020304" pitchFamily="18" charset="0"/>
              </a:rPr>
              <a:t>输入失调电压和输入失调电流的测量</a:t>
            </a:r>
            <a:r>
              <a:rPr lang="zh-CN" altLang="en-US" sz="28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4106" name="Rectangle 4"/>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4107" name="Rectangle 5"/>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4108" name="Rectangle 6"/>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4098" name="Object 20"/>
          <p:cNvGraphicFramePr>
            <a:graphicFrameLocks/>
          </p:cNvGraphicFramePr>
          <p:nvPr/>
        </p:nvGraphicFramePr>
        <p:xfrm>
          <a:off x="4859338" y="2559050"/>
          <a:ext cx="3676650" cy="3241675"/>
        </p:xfrm>
        <a:graphic>
          <a:graphicData uri="http://schemas.openxmlformats.org/presentationml/2006/ole">
            <p:oleObj spid="_x0000_s110599" r:id="rId3" imgW="1888998" imgH="1804035" progId="Visio.Drawing.11">
              <p:embed/>
            </p:oleObj>
          </a:graphicData>
        </a:graphic>
      </p:graphicFrame>
      <p:sp>
        <p:nvSpPr>
          <p:cNvPr id="4109" name="Rectangle 22"/>
          <p:cNvSpPr/>
          <p:nvPr/>
        </p:nvSpPr>
        <p:spPr>
          <a:xfrm>
            <a:off x="500063" y="2357438"/>
            <a:ext cx="7764462" cy="1811337"/>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 1.     </a:t>
            </a:r>
            <a:r>
              <a:rPr lang="zh-CN" altLang="en-US" sz="2400" b="1" dirty="0">
                <a:latin typeface="Arial" panose="020B0604020202020204" pitchFamily="34" charset="0"/>
                <a:ea typeface="黑体" panose="02010609060101010101" pitchFamily="49" charset="-122"/>
              </a:rPr>
              <a:t>闭合时，输出电压</a:t>
            </a:r>
            <a:r>
              <a:rPr lang="zh-CN" altLang="en-US" sz="2400" dirty="0">
                <a:latin typeface="Arial" panose="020B0604020202020204" pitchFamily="34" charset="0"/>
                <a:ea typeface="黑体" panose="02010609060101010101" pitchFamily="49" charset="-122"/>
              </a:rPr>
              <a:t>为    </a:t>
            </a:r>
            <a:r>
              <a:rPr lang="zh-CN" altLang="en-US" dirty="0">
                <a:latin typeface="Arial" panose="020B0604020202020204" pitchFamily="34" charset="0"/>
                <a:ea typeface="黑体" panose="02010609060101010101" pitchFamily="49" charset="-122"/>
              </a:rPr>
              <a:t>　</a:t>
            </a:r>
          </a:p>
          <a:p>
            <a:pPr marL="342900" indent="-342900">
              <a:lnSpc>
                <a:spcPct val="120000"/>
              </a:lnSpc>
              <a:spcBef>
                <a:spcPct val="30000"/>
              </a:spcBef>
              <a:buClr>
                <a:schemeClr val="folHlink"/>
              </a:buClr>
              <a:buSzPct val="75000"/>
              <a:buFont typeface="Wingdings" panose="05000000000000000000" pitchFamily="2" charset="2"/>
            </a:pPr>
            <a:endParaRPr lang="zh-CN" altLang="en-US" sz="2400" dirty="0">
              <a:latin typeface="Arial" panose="020B0604020202020204" pitchFamily="34" charset="0"/>
              <a:ea typeface="黑体" panose="02010609060101010101" pitchFamily="49" charset="-122"/>
            </a:endParaRPr>
          </a:p>
          <a:p>
            <a:pPr marL="342900" indent="-342900">
              <a:lnSpc>
                <a:spcPct val="120000"/>
              </a:lnSpc>
              <a:spcBef>
                <a:spcPct val="30000"/>
              </a:spcBef>
              <a:buClr>
                <a:schemeClr val="folHlink"/>
              </a:buClr>
              <a:buSzPct val="75000"/>
              <a:buFont typeface="Wingdings" panose="05000000000000000000" pitchFamily="2" charset="2"/>
            </a:pPr>
            <a:endParaRPr lang="en-US" altLang="zh-CN" sz="2400" dirty="0">
              <a:latin typeface="Arial" panose="020B0604020202020204" pitchFamily="34" charset="0"/>
              <a:ea typeface="黑体" panose="02010609060101010101" pitchFamily="49" charset="-122"/>
            </a:endParaRPr>
          </a:p>
        </p:txBody>
      </p:sp>
      <p:grpSp>
        <p:nvGrpSpPr>
          <p:cNvPr id="4110" name="Group 36"/>
          <p:cNvGrpSpPr/>
          <p:nvPr/>
        </p:nvGrpSpPr>
        <p:grpSpPr>
          <a:xfrm>
            <a:off x="1071563" y="2428875"/>
            <a:ext cx="3408362" cy="1471613"/>
            <a:chOff x="748" y="1596"/>
            <a:chExt cx="2147" cy="927"/>
          </a:xfrm>
        </p:grpSpPr>
        <p:graphicFrame>
          <p:nvGraphicFramePr>
            <p:cNvPr id="4102" name="Object 24"/>
            <p:cNvGraphicFramePr>
              <a:graphicFrameLocks/>
            </p:cNvGraphicFramePr>
            <p:nvPr/>
          </p:nvGraphicFramePr>
          <p:xfrm>
            <a:off x="748" y="1596"/>
            <a:ext cx="197" cy="229"/>
          </p:xfrm>
          <a:graphic>
            <a:graphicData uri="http://schemas.openxmlformats.org/presentationml/2006/ole">
              <p:oleObj spid="_x0000_s110598" r:id="rId4" imgW="152136" imgH="177492" progId="Equation.DSMT4">
                <p:embed/>
              </p:oleObj>
            </a:graphicData>
          </a:graphic>
        </p:graphicFrame>
        <p:graphicFrame>
          <p:nvGraphicFramePr>
            <p:cNvPr id="4103" name="Object 25"/>
            <p:cNvGraphicFramePr>
              <a:graphicFrameLocks/>
            </p:cNvGraphicFramePr>
            <p:nvPr/>
          </p:nvGraphicFramePr>
          <p:xfrm>
            <a:off x="2683" y="1596"/>
            <a:ext cx="212" cy="258"/>
          </p:xfrm>
          <a:graphic>
            <a:graphicData uri="http://schemas.openxmlformats.org/presentationml/2006/ole">
              <p:oleObj spid="_x0000_s110597" r:id="rId5" imgW="190417" imgH="228501" progId="Equation.DSMT4">
                <p:embed/>
              </p:oleObj>
            </a:graphicData>
          </a:graphic>
        </p:graphicFrame>
        <p:graphicFrame>
          <p:nvGraphicFramePr>
            <p:cNvPr id="4104" name="Object 26"/>
            <p:cNvGraphicFramePr>
              <a:graphicFrameLocks/>
            </p:cNvGraphicFramePr>
            <p:nvPr/>
          </p:nvGraphicFramePr>
          <p:xfrm>
            <a:off x="1066" y="1974"/>
            <a:ext cx="1345" cy="549"/>
          </p:xfrm>
          <a:graphic>
            <a:graphicData uri="http://schemas.openxmlformats.org/presentationml/2006/ole">
              <p:oleObj spid="_x0000_s110596" r:id="rId6" imgW="1079032" imgH="444307" progId="Equation.DSMT4">
                <p:embed/>
              </p:oleObj>
            </a:graphicData>
          </a:graphic>
        </p:graphicFrame>
      </p:grpSp>
      <p:grpSp>
        <p:nvGrpSpPr>
          <p:cNvPr id="3" name="Group 27"/>
          <p:cNvGrpSpPr/>
          <p:nvPr/>
        </p:nvGrpSpPr>
        <p:grpSpPr>
          <a:xfrm>
            <a:off x="684213" y="4354513"/>
            <a:ext cx="5256212" cy="1811337"/>
            <a:chOff x="385" y="2516"/>
            <a:chExt cx="3311" cy="1141"/>
          </a:xfrm>
        </p:grpSpPr>
        <p:sp>
          <p:nvSpPr>
            <p:cNvPr id="4113" name="Rectangle 28"/>
            <p:cNvSpPr/>
            <p:nvPr/>
          </p:nvSpPr>
          <p:spPr>
            <a:xfrm>
              <a:off x="385" y="2516"/>
              <a:ext cx="3311" cy="1141"/>
            </a:xfrm>
            <a:prstGeom prst="rect">
              <a:avLst/>
            </a:prstGeom>
            <a:noFill/>
            <a:ln w="9525">
              <a:noFill/>
            </a:ln>
          </p:spPr>
          <p:txBody>
            <a:bodyPr/>
            <a:lstStyle/>
            <a:p>
              <a:pPr marL="342900" indent="-342900">
                <a:lnSpc>
                  <a:spcPct val="110000"/>
                </a:lnSpc>
                <a:spcBef>
                  <a:spcPct val="3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2.     </a:t>
              </a:r>
              <a:r>
                <a:rPr lang="zh-CN" altLang="en-US" sz="2400" b="1" dirty="0">
                  <a:latin typeface="Arial" panose="020B0604020202020204" pitchFamily="34" charset="0"/>
                  <a:ea typeface="黑体" panose="02010609060101010101" pitchFamily="49" charset="-122"/>
                </a:rPr>
                <a:t>打开时，输出电压为    </a:t>
              </a:r>
              <a:r>
                <a:rPr lang="zh-CN" altLang="en-US" dirty="0">
                  <a:latin typeface="Arial" panose="020B0604020202020204" pitchFamily="34" charset="0"/>
                  <a:ea typeface="黑体" panose="02010609060101010101" pitchFamily="49" charset="-122"/>
                </a:rPr>
                <a:t>　</a:t>
              </a:r>
            </a:p>
            <a:p>
              <a:pPr marL="342900" indent="-342900">
                <a:lnSpc>
                  <a:spcPct val="120000"/>
                </a:lnSpc>
                <a:spcBef>
                  <a:spcPct val="30000"/>
                </a:spcBef>
                <a:buClr>
                  <a:schemeClr val="folHlink"/>
                </a:buClr>
                <a:buSzPct val="75000"/>
                <a:buFont typeface="Wingdings" panose="05000000000000000000" pitchFamily="2" charset="2"/>
              </a:pPr>
              <a:endParaRPr lang="zh-CN" altLang="en-US" sz="2400" dirty="0">
                <a:latin typeface="Arial" panose="020B0604020202020204" pitchFamily="34" charset="0"/>
                <a:ea typeface="黑体" panose="02010609060101010101" pitchFamily="49" charset="-122"/>
              </a:endParaRPr>
            </a:p>
            <a:p>
              <a:pPr marL="342900" indent="-342900">
                <a:lnSpc>
                  <a:spcPct val="120000"/>
                </a:lnSpc>
                <a:spcBef>
                  <a:spcPct val="30000"/>
                </a:spcBef>
                <a:buClr>
                  <a:schemeClr val="folHlink"/>
                </a:buClr>
                <a:buSzPct val="75000"/>
                <a:buFont typeface="Wingdings" panose="05000000000000000000" pitchFamily="2" charset="2"/>
              </a:pPr>
              <a:endParaRPr lang="en-US" altLang="zh-CN" sz="2400" dirty="0">
                <a:latin typeface="Arial" panose="020B0604020202020204" pitchFamily="34" charset="0"/>
                <a:ea typeface="黑体" panose="02010609060101010101" pitchFamily="49" charset="-122"/>
              </a:endParaRPr>
            </a:p>
          </p:txBody>
        </p:sp>
        <p:graphicFrame>
          <p:nvGraphicFramePr>
            <p:cNvPr id="4099" name="Object 29"/>
            <p:cNvGraphicFramePr>
              <a:graphicFrameLocks/>
            </p:cNvGraphicFramePr>
            <p:nvPr/>
          </p:nvGraphicFramePr>
          <p:xfrm>
            <a:off x="1007" y="2976"/>
            <a:ext cx="1646" cy="557"/>
          </p:xfrm>
          <a:graphic>
            <a:graphicData uri="http://schemas.openxmlformats.org/presentationml/2006/ole">
              <p:oleObj spid="_x0000_s110595" r:id="rId7" imgW="1320227" imgH="444307" progId="Equation.DSMT4">
                <p:embed/>
              </p:oleObj>
            </a:graphicData>
          </a:graphic>
        </p:graphicFrame>
        <p:graphicFrame>
          <p:nvGraphicFramePr>
            <p:cNvPr id="4100" name="Object 30"/>
            <p:cNvGraphicFramePr>
              <a:graphicFrameLocks/>
            </p:cNvGraphicFramePr>
            <p:nvPr/>
          </p:nvGraphicFramePr>
          <p:xfrm>
            <a:off x="719" y="2563"/>
            <a:ext cx="197" cy="229"/>
          </p:xfrm>
          <a:graphic>
            <a:graphicData uri="http://schemas.openxmlformats.org/presentationml/2006/ole">
              <p:oleObj spid="_x0000_s110594" r:id="rId8" imgW="152136" imgH="177492" progId="Equation.DSMT4">
                <p:embed/>
              </p:oleObj>
            </a:graphicData>
          </a:graphic>
        </p:graphicFrame>
        <p:graphicFrame>
          <p:nvGraphicFramePr>
            <p:cNvPr id="4101" name="Object 31"/>
            <p:cNvGraphicFramePr>
              <a:graphicFrameLocks/>
            </p:cNvGraphicFramePr>
            <p:nvPr/>
          </p:nvGraphicFramePr>
          <p:xfrm>
            <a:off x="2609" y="2563"/>
            <a:ext cx="226" cy="258"/>
          </p:xfrm>
          <a:graphic>
            <a:graphicData uri="http://schemas.openxmlformats.org/presentationml/2006/ole">
              <p:oleObj spid="_x0000_s110593" r:id="rId9" imgW="203024" imgH="228402" progId="Equation.DSMT4">
                <p:embed/>
              </p:oleObj>
            </a:graphicData>
          </a:graphic>
        </p:graphicFrame>
      </p:grpSp>
      <p:sp>
        <p:nvSpPr>
          <p:cNvPr id="4112" name="Rectangle 33"/>
          <p:cNvSpPr>
            <a:spLocks noGrp="1"/>
          </p:cNvSpPr>
          <p:nvPr>
            <p:ph type="title"/>
          </p:nvPr>
        </p:nvSpPr>
        <p:spPr>
          <a:xfrm>
            <a:off x="395288" y="134938"/>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2.1.2  </a:t>
            </a:r>
            <a:r>
              <a:rPr lang="zh-CN" altLang="en-US" sz="3200" b="1" dirty="0">
                <a:solidFill>
                  <a:srgbClr val="008000"/>
                </a:solidFill>
                <a:latin typeface="Times New Roman" panose="02020603050405020304" pitchFamily="18" charset="0"/>
              </a:rPr>
              <a:t>失调及其补偿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Bottom)">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Rectangle 4"/>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5128" name="Rectangle 5"/>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5129" name="Rectangle 6"/>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5130" name="Text Box 45"/>
          <p:cNvSpPr txBox="1"/>
          <p:nvPr/>
        </p:nvSpPr>
        <p:spPr>
          <a:xfrm>
            <a:off x="611188" y="1412875"/>
            <a:ext cx="7561262" cy="525463"/>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800" b="1" dirty="0">
                <a:solidFill>
                  <a:srgbClr val="000099"/>
                </a:solidFill>
                <a:latin typeface="Arial" panose="020B0604020202020204" pitchFamily="34" charset="0"/>
                <a:ea typeface="黑体" panose="02010609060101010101" pitchFamily="49" charset="-122"/>
              </a:rPr>
              <a:t>2.1.2.4  </a:t>
            </a:r>
            <a:r>
              <a:rPr lang="zh-CN" altLang="en-US" sz="2800" b="1" dirty="0">
                <a:solidFill>
                  <a:srgbClr val="000099"/>
                </a:solidFill>
                <a:latin typeface="Arial" panose="020B0604020202020204" pitchFamily="34" charset="0"/>
                <a:ea typeface="黑体" panose="02010609060101010101" pitchFamily="49" charset="-122"/>
              </a:rPr>
              <a:t>输入失调电压和输入失调电流的调整　</a:t>
            </a:r>
          </a:p>
        </p:txBody>
      </p:sp>
      <p:grpSp>
        <p:nvGrpSpPr>
          <p:cNvPr id="5131" name="Group 59"/>
          <p:cNvGrpSpPr/>
          <p:nvPr/>
        </p:nvGrpSpPr>
        <p:grpSpPr>
          <a:xfrm>
            <a:off x="323850" y="2133600"/>
            <a:ext cx="8353425" cy="1593850"/>
            <a:chOff x="158" y="1597"/>
            <a:chExt cx="5262" cy="1004"/>
          </a:xfrm>
        </p:grpSpPr>
        <p:graphicFrame>
          <p:nvGraphicFramePr>
            <p:cNvPr id="5126" name="Object 46"/>
            <p:cNvGraphicFramePr>
              <a:graphicFrameLocks/>
            </p:cNvGraphicFramePr>
            <p:nvPr/>
          </p:nvGraphicFramePr>
          <p:xfrm>
            <a:off x="1898" y="1931"/>
            <a:ext cx="287" cy="344"/>
          </p:xfrm>
          <a:graphic>
            <a:graphicData uri="http://schemas.openxmlformats.org/presentationml/2006/ole">
              <p:oleObj spid="_x0000_s112645" r:id="rId3" imgW="190417" imgH="228501" progId="Equation.DSMT4">
                <p:embed/>
              </p:oleObj>
            </a:graphicData>
          </a:graphic>
        </p:graphicFrame>
        <p:sp>
          <p:nvSpPr>
            <p:cNvPr id="5135" name="Text Box 50"/>
            <p:cNvSpPr txBox="1"/>
            <p:nvPr/>
          </p:nvSpPr>
          <p:spPr>
            <a:xfrm>
              <a:off x="431" y="1616"/>
              <a:ext cx="1950" cy="294"/>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endParaRPr lang="zh-CN" altLang="en-US" sz="2400" dirty="0">
                <a:latin typeface="Arial" panose="020B0604020202020204" pitchFamily="34" charset="0"/>
                <a:ea typeface="黑体" panose="02010609060101010101" pitchFamily="49" charset="-122"/>
              </a:endParaRPr>
            </a:p>
          </p:txBody>
        </p:sp>
        <p:sp>
          <p:nvSpPr>
            <p:cNvPr id="5136" name="Rectangle 51"/>
            <p:cNvSpPr/>
            <p:nvPr/>
          </p:nvSpPr>
          <p:spPr>
            <a:xfrm>
              <a:off x="158" y="1597"/>
              <a:ext cx="5262" cy="1004"/>
            </a:xfrm>
            <a:prstGeom prst="rect">
              <a:avLst/>
            </a:prstGeom>
            <a:noFill/>
            <a:ln w="9525">
              <a:noFill/>
            </a:ln>
          </p:spPr>
          <p:txBody>
            <a:bodyPr anchor="ctr" anchorCtr="0">
              <a:spAutoFit/>
            </a:bodyPr>
            <a:lstStyle/>
            <a:p>
              <a:pPr indent="355600"/>
              <a:r>
                <a:rPr lang="en-US" altLang="zh-CN" sz="2800" b="1" dirty="0">
                  <a:latin typeface="Arial" panose="020B0604020202020204" pitchFamily="34" charset="0"/>
                  <a:ea typeface="黑体" panose="02010609060101010101" pitchFamily="49" charset="-122"/>
                </a:rPr>
                <a:t>1</a:t>
              </a:r>
              <a:r>
                <a:rPr lang="zh-CN" altLang="en-US" sz="2800" b="1" dirty="0">
                  <a:latin typeface="Arial" panose="020B0604020202020204" pitchFamily="34" charset="0"/>
                  <a:ea typeface="黑体" panose="02010609060101010101" pitchFamily="49" charset="-122"/>
                </a:rPr>
                <a:t>．外部调整法</a:t>
              </a:r>
              <a:endParaRPr lang="en-US" altLang="zh-CN" sz="2800" b="1" dirty="0">
                <a:latin typeface="Arial" panose="020B0604020202020204" pitchFamily="34" charset="0"/>
                <a:ea typeface="黑体" panose="02010609060101010101" pitchFamily="49" charset="-122"/>
              </a:endParaRPr>
            </a:p>
            <a:p>
              <a:pPr indent="355600" eaLnBrk="0" hangingPunct="0">
                <a:lnSpc>
                  <a:spcPct val="120000"/>
                </a:lnSpc>
                <a:spcBef>
                  <a:spcPct val="30000"/>
                </a:spcBef>
              </a:pPr>
              <a:r>
                <a:rPr lang="zh-CN" altLang="en-US" sz="2400"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）把调整电压      </a:t>
              </a:r>
              <a:r>
                <a:rPr lang="en-US" altLang="zh-CN" sz="2400" b="1" dirty="0">
                  <a:latin typeface="Arial" panose="020B0604020202020204" pitchFamily="34" charset="0"/>
                  <a:ea typeface="黑体" panose="02010609060101010101" pitchFamily="49" charset="-122"/>
                </a:rPr>
                <a:t>(mV)</a:t>
              </a:r>
              <a:r>
                <a:rPr lang="zh-CN" altLang="en-US" sz="2400" b="1" dirty="0">
                  <a:latin typeface="Arial" panose="020B0604020202020204" pitchFamily="34" charset="0"/>
                  <a:ea typeface="黑体" panose="02010609060101010101" pitchFamily="49" charset="-122"/>
                </a:rPr>
                <a:t>加</a:t>
              </a:r>
            </a:p>
            <a:p>
              <a:pPr indent="355600" eaLnBrk="0" hangingPunct="0">
                <a:lnSpc>
                  <a:spcPct val="120000"/>
                </a:lnSpc>
                <a:spcBef>
                  <a:spcPct val="20000"/>
                </a:spcBef>
              </a:pPr>
              <a:r>
                <a:rPr lang="zh-CN" altLang="en-US" sz="2400" b="1" dirty="0">
                  <a:latin typeface="Arial" panose="020B0604020202020204" pitchFamily="34" charset="0"/>
                  <a:ea typeface="黑体" panose="02010609060101010101" pitchFamily="49" charset="-122"/>
                </a:rPr>
                <a:t>          在运放的反相输入端</a:t>
              </a:r>
            </a:p>
          </p:txBody>
        </p:sp>
      </p:grpSp>
      <p:graphicFrame>
        <p:nvGraphicFramePr>
          <p:cNvPr id="78901" name="Object 53"/>
          <p:cNvGraphicFramePr>
            <a:graphicFrameLocks/>
          </p:cNvGraphicFramePr>
          <p:nvPr/>
        </p:nvGraphicFramePr>
        <p:xfrm>
          <a:off x="1476375" y="3789363"/>
          <a:ext cx="2663825" cy="919162"/>
        </p:xfrm>
        <a:graphic>
          <a:graphicData uri="http://schemas.openxmlformats.org/presentationml/2006/ole">
            <p:oleObj spid="_x0000_s112644" r:id="rId4" imgW="1294838" imgH="444307" progId="Equation.DSMT4">
              <p:embed/>
            </p:oleObj>
          </a:graphicData>
        </a:graphic>
      </p:graphicFrame>
      <p:graphicFrame>
        <p:nvGraphicFramePr>
          <p:cNvPr id="5123" name="Object 55"/>
          <p:cNvGraphicFramePr>
            <a:graphicFrameLocks/>
          </p:cNvGraphicFramePr>
          <p:nvPr/>
        </p:nvGraphicFramePr>
        <p:xfrm>
          <a:off x="4710113" y="2349500"/>
          <a:ext cx="3822700" cy="3600450"/>
        </p:xfrm>
        <a:graphic>
          <a:graphicData uri="http://schemas.openxmlformats.org/presentationml/2006/ole">
            <p:oleObj spid="_x0000_s112643" r:id="rId5" imgW="1888998" imgH="1804035" progId="Visio.Drawing.11">
              <p:embed/>
            </p:oleObj>
          </a:graphicData>
        </a:graphic>
      </p:graphicFrame>
      <p:graphicFrame>
        <p:nvGraphicFramePr>
          <p:cNvPr id="78905" name="Object 57"/>
          <p:cNvGraphicFramePr>
            <a:graphicFrameLocks/>
          </p:cNvGraphicFramePr>
          <p:nvPr/>
        </p:nvGraphicFramePr>
        <p:xfrm>
          <a:off x="1519238" y="4900613"/>
          <a:ext cx="2459037" cy="473075"/>
        </p:xfrm>
        <a:graphic>
          <a:graphicData uri="http://schemas.openxmlformats.org/presentationml/2006/ole">
            <p:oleObj spid="_x0000_s112642" r:id="rId6" imgW="1206500" imgH="228600" progId="Equation.DSMT4">
              <p:embed/>
            </p:oleObj>
          </a:graphicData>
        </a:graphic>
      </p:graphicFrame>
      <p:sp>
        <p:nvSpPr>
          <p:cNvPr id="5132" name="Rectangle 61"/>
          <p:cNvSpPr>
            <a:spLocks noGrp="1"/>
          </p:cNvSpPr>
          <p:nvPr>
            <p:ph type="title"/>
          </p:nvPr>
        </p:nvSpPr>
        <p:spPr>
          <a:xfrm>
            <a:off x="512763" y="312738"/>
            <a:ext cx="8162925" cy="701675"/>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2.1.2  </a:t>
            </a:r>
            <a:r>
              <a:rPr lang="zh-CN" altLang="en-US" sz="3200" b="1" dirty="0">
                <a:solidFill>
                  <a:srgbClr val="008000"/>
                </a:solidFill>
                <a:latin typeface="Times New Roman" panose="02020603050405020304" pitchFamily="18" charset="0"/>
              </a:rPr>
              <a:t>失调及其补偿</a:t>
            </a:r>
          </a:p>
        </p:txBody>
      </p:sp>
      <p:grpSp>
        <p:nvGrpSpPr>
          <p:cNvPr id="3" name="Group 62"/>
          <p:cNvGrpSpPr/>
          <p:nvPr/>
        </p:nvGrpSpPr>
        <p:grpSpPr>
          <a:xfrm>
            <a:off x="827088" y="5580063"/>
            <a:ext cx="4681537" cy="512762"/>
            <a:chOff x="409" y="3158"/>
            <a:chExt cx="2949" cy="323"/>
          </a:xfrm>
        </p:grpSpPr>
        <p:graphicFrame>
          <p:nvGraphicFramePr>
            <p:cNvPr id="5125" name="Object 63"/>
            <p:cNvGraphicFramePr>
              <a:graphicFrameLocks/>
            </p:cNvGraphicFramePr>
            <p:nvPr/>
          </p:nvGraphicFramePr>
          <p:xfrm>
            <a:off x="684" y="3187"/>
            <a:ext cx="1422" cy="294"/>
          </p:xfrm>
          <a:graphic>
            <a:graphicData uri="http://schemas.openxmlformats.org/presentationml/2006/ole">
              <p:oleObj spid="_x0000_s112641" r:id="rId7" imgW="1104900" imgH="228600" progId="Equation.DSMT4">
                <p:embed/>
              </p:oleObj>
            </a:graphicData>
          </a:graphic>
        </p:graphicFrame>
        <p:sp>
          <p:nvSpPr>
            <p:cNvPr id="5134" name="Text Box 64"/>
            <p:cNvSpPr txBox="1"/>
            <p:nvPr/>
          </p:nvSpPr>
          <p:spPr>
            <a:xfrm>
              <a:off x="409" y="3158"/>
              <a:ext cx="2949"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调                             零点调整。</a:t>
              </a:r>
              <a:r>
                <a:rPr lang="en-US" altLang="zh-CN" sz="2400" b="1" dirty="0">
                  <a:latin typeface="Arial" panose="020B0604020202020204" pitchFamily="34" charset="0"/>
                  <a:ea typeface="黑体" panose="02010609060101010101"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8901"/>
                                        </p:tgtEl>
                                        <p:attrNameLst>
                                          <p:attrName>style.visibility</p:attrName>
                                        </p:attrNameLst>
                                      </p:cBhvr>
                                      <p:to>
                                        <p:strVal val="visible"/>
                                      </p:to>
                                    </p:set>
                                    <p:animEffect transition="in" filter="slide(fromLeft)">
                                      <p:cBhvr>
                                        <p:cTn id="7" dur="500"/>
                                        <p:tgtEl>
                                          <p:spTgt spid="7890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78905"/>
                                        </p:tgtEl>
                                        <p:attrNameLst>
                                          <p:attrName>style.visibility</p:attrName>
                                        </p:attrNameLst>
                                      </p:cBhvr>
                                      <p:to>
                                        <p:strVal val="visible"/>
                                      </p:to>
                                    </p:set>
                                    <p:animEffect transition="in" filter="slide(fromLeft)">
                                      <p:cBhvr>
                                        <p:cTn id="12" dur="500"/>
                                        <p:tgtEl>
                                          <p:spTgt spid="7890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2" name="Rectangle 2"/>
          <p:cNvSpPr>
            <a:spLocks noGrp="1"/>
          </p:cNvSpPr>
          <p:nvPr>
            <p:ph type="title"/>
          </p:nvPr>
        </p:nvSpPr>
        <p:spPr>
          <a:xfrm>
            <a:off x="487363" y="193675"/>
            <a:ext cx="8162925" cy="701675"/>
          </a:xfrm>
          <a:ln/>
        </p:spPr>
        <p:txBody>
          <a:bodyPr vert="horz" wrap="square" lIns="91440" tIns="45720" rIns="91440" bIns="45720" anchor="t" anchorCtr="0"/>
          <a:lstStyle/>
          <a:p>
            <a:pPr eaLnBrk="1" hangingPunct="1"/>
            <a:r>
              <a:rPr lang="en-US" altLang="zh-CN" sz="4000" b="1"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2.1.2  </a:t>
            </a:r>
            <a:r>
              <a:rPr lang="zh-CN" altLang="en-US" sz="3200" b="1" dirty="0">
                <a:solidFill>
                  <a:srgbClr val="008000"/>
                </a:solidFill>
                <a:latin typeface="Times New Roman" panose="02020603050405020304" pitchFamily="18" charset="0"/>
              </a:rPr>
              <a:t>失调及其补偿</a:t>
            </a:r>
          </a:p>
        </p:txBody>
      </p:sp>
      <p:sp>
        <p:nvSpPr>
          <p:cNvPr id="6153" name="Rectangle 3"/>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6154" name="Rectangle 4"/>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6155" name="Rectangle 5"/>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6146" name="Object 8"/>
          <p:cNvGraphicFramePr>
            <a:graphicFrameLocks/>
          </p:cNvGraphicFramePr>
          <p:nvPr/>
        </p:nvGraphicFramePr>
        <p:xfrm>
          <a:off x="2895600" y="1341438"/>
          <a:ext cx="455613" cy="546100"/>
        </p:xfrm>
        <a:graphic>
          <a:graphicData uri="http://schemas.openxmlformats.org/presentationml/2006/ole">
            <p:oleObj spid="_x0000_s113670" r:id="rId3" imgW="190417" imgH="228501" progId="Equation.DSMT4">
              <p:embed/>
            </p:oleObj>
          </a:graphicData>
        </a:graphic>
      </p:graphicFrame>
      <p:sp>
        <p:nvSpPr>
          <p:cNvPr id="6156" name="Rectangle 10"/>
          <p:cNvSpPr/>
          <p:nvPr/>
        </p:nvSpPr>
        <p:spPr>
          <a:xfrm>
            <a:off x="107950" y="1314450"/>
            <a:ext cx="8353425" cy="492125"/>
          </a:xfrm>
          <a:prstGeom prst="rect">
            <a:avLst/>
          </a:prstGeom>
          <a:noFill/>
          <a:ln w="9525">
            <a:noFill/>
          </a:ln>
        </p:spPr>
        <p:txBody>
          <a:bodyPr anchor="ctr" anchorCtr="0">
            <a:spAutoFit/>
          </a:bodyPr>
          <a:lstStyle/>
          <a:p>
            <a:pPr indent="355600" eaLnBrk="0" hangingPunct="0">
              <a:lnSpc>
                <a:spcPct val="120000"/>
              </a:lnSpc>
              <a:spcBef>
                <a:spcPct val="30000"/>
              </a:spcBef>
            </a:pPr>
            <a:r>
              <a:rPr lang="zh-CN" altLang="en-US" sz="2400" b="1" dirty="0">
                <a:solidFill>
                  <a:srgbClr val="000099"/>
                </a:solidFill>
                <a:latin typeface="Arial" panose="020B0604020202020204" pitchFamily="34" charset="0"/>
                <a:ea typeface="黑体" panose="02010609060101010101" pitchFamily="49" charset="-122"/>
              </a:rPr>
              <a:t>（</a:t>
            </a:r>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）把调整电压      </a:t>
            </a:r>
            <a:r>
              <a:rPr lang="en-US" altLang="zh-CN" sz="2400" b="1" dirty="0">
                <a:solidFill>
                  <a:srgbClr val="000099"/>
                </a:solidFill>
                <a:latin typeface="Arial" panose="020B0604020202020204" pitchFamily="34" charset="0"/>
                <a:ea typeface="黑体" panose="02010609060101010101" pitchFamily="49" charset="-122"/>
              </a:rPr>
              <a:t>(mV)</a:t>
            </a:r>
            <a:r>
              <a:rPr lang="zh-CN" altLang="en-US" sz="2400" b="1" dirty="0">
                <a:solidFill>
                  <a:srgbClr val="000099"/>
                </a:solidFill>
                <a:latin typeface="Arial" panose="020B0604020202020204" pitchFamily="34" charset="0"/>
                <a:ea typeface="黑体" panose="02010609060101010101" pitchFamily="49" charset="-122"/>
              </a:rPr>
              <a:t>加在运放的同相输入端</a:t>
            </a:r>
          </a:p>
        </p:txBody>
      </p:sp>
      <p:graphicFrame>
        <p:nvGraphicFramePr>
          <p:cNvPr id="6147" name="Object 15"/>
          <p:cNvGraphicFramePr>
            <a:graphicFrameLocks/>
          </p:cNvGraphicFramePr>
          <p:nvPr/>
        </p:nvGraphicFramePr>
        <p:xfrm>
          <a:off x="4932363" y="2057400"/>
          <a:ext cx="3670300" cy="3308350"/>
        </p:xfrm>
        <a:graphic>
          <a:graphicData uri="http://schemas.openxmlformats.org/presentationml/2006/ole">
            <p:oleObj spid="_x0000_s113669" r:id="rId4" imgW="1888998" imgH="1804035" progId="Visio.Drawing.11">
              <p:embed/>
            </p:oleObj>
          </a:graphicData>
        </a:graphic>
      </p:graphicFrame>
      <p:grpSp>
        <p:nvGrpSpPr>
          <p:cNvPr id="2" name="Group 40"/>
          <p:cNvGrpSpPr/>
          <p:nvPr/>
        </p:nvGrpSpPr>
        <p:grpSpPr>
          <a:xfrm>
            <a:off x="1763713" y="2205038"/>
            <a:ext cx="2160587" cy="1785937"/>
            <a:chOff x="1201" y="1389"/>
            <a:chExt cx="1361" cy="1125"/>
          </a:xfrm>
        </p:grpSpPr>
        <p:graphicFrame>
          <p:nvGraphicFramePr>
            <p:cNvPr id="6150" name="Object 20"/>
            <p:cNvGraphicFramePr>
              <a:graphicFrameLocks/>
            </p:cNvGraphicFramePr>
            <p:nvPr/>
          </p:nvGraphicFramePr>
          <p:xfrm>
            <a:off x="1201" y="1389"/>
            <a:ext cx="1361" cy="625"/>
          </p:xfrm>
          <a:graphic>
            <a:graphicData uri="http://schemas.openxmlformats.org/presentationml/2006/ole">
              <p:oleObj spid="_x0000_s113668" r:id="rId5" imgW="977476" imgH="444307" progId="Equation.DSMT4">
                <p:embed/>
              </p:oleObj>
            </a:graphicData>
          </a:graphic>
        </p:graphicFrame>
        <p:graphicFrame>
          <p:nvGraphicFramePr>
            <p:cNvPr id="6151" name="Object 22"/>
            <p:cNvGraphicFramePr>
              <a:graphicFrameLocks/>
            </p:cNvGraphicFramePr>
            <p:nvPr/>
          </p:nvGraphicFramePr>
          <p:xfrm>
            <a:off x="1292" y="2205"/>
            <a:ext cx="1102" cy="309"/>
          </p:xfrm>
          <a:graphic>
            <a:graphicData uri="http://schemas.openxmlformats.org/presentationml/2006/ole">
              <p:oleObj spid="_x0000_s113667" r:id="rId6" imgW="812447" imgH="228501" progId="Equation.DSMT4">
                <p:embed/>
              </p:oleObj>
            </a:graphicData>
          </a:graphic>
        </p:graphicFrame>
      </p:grpSp>
      <p:grpSp>
        <p:nvGrpSpPr>
          <p:cNvPr id="3" name="Group 35"/>
          <p:cNvGrpSpPr/>
          <p:nvPr/>
        </p:nvGrpSpPr>
        <p:grpSpPr>
          <a:xfrm>
            <a:off x="827088" y="4221163"/>
            <a:ext cx="4681537" cy="512762"/>
            <a:chOff x="409" y="3158"/>
            <a:chExt cx="2949" cy="323"/>
          </a:xfrm>
        </p:grpSpPr>
        <p:graphicFrame>
          <p:nvGraphicFramePr>
            <p:cNvPr id="6149" name="Object 25"/>
            <p:cNvGraphicFramePr>
              <a:graphicFrameLocks/>
            </p:cNvGraphicFramePr>
            <p:nvPr/>
          </p:nvGraphicFramePr>
          <p:xfrm>
            <a:off x="684" y="3187"/>
            <a:ext cx="1422" cy="294"/>
          </p:xfrm>
          <a:graphic>
            <a:graphicData uri="http://schemas.openxmlformats.org/presentationml/2006/ole">
              <p:oleObj spid="_x0000_s113666" r:id="rId7" imgW="1104900" imgH="228600" progId="Equation.DSMT4">
                <p:embed/>
              </p:oleObj>
            </a:graphicData>
          </a:graphic>
        </p:graphicFrame>
        <p:sp>
          <p:nvSpPr>
            <p:cNvPr id="6161" name="Text Box 24"/>
            <p:cNvSpPr txBox="1"/>
            <p:nvPr/>
          </p:nvSpPr>
          <p:spPr>
            <a:xfrm>
              <a:off x="409" y="3158"/>
              <a:ext cx="2949"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调                             零点调整。</a:t>
              </a:r>
              <a:r>
                <a:rPr lang="en-US" altLang="zh-CN" sz="2400" b="1" dirty="0">
                  <a:latin typeface="Arial" panose="020B0604020202020204" pitchFamily="34" charset="0"/>
                  <a:ea typeface="黑体" panose="02010609060101010101" pitchFamily="49" charset="-122"/>
                </a:rPr>
                <a:t> </a:t>
              </a:r>
            </a:p>
          </p:txBody>
        </p:sp>
      </p:grpSp>
      <p:grpSp>
        <p:nvGrpSpPr>
          <p:cNvPr id="4" name="Group 39"/>
          <p:cNvGrpSpPr/>
          <p:nvPr/>
        </p:nvGrpSpPr>
        <p:grpSpPr>
          <a:xfrm>
            <a:off x="611188" y="5133975"/>
            <a:ext cx="7775575" cy="1089025"/>
            <a:chOff x="460" y="3249"/>
            <a:chExt cx="4898" cy="686"/>
          </a:xfrm>
        </p:grpSpPr>
        <p:sp>
          <p:nvSpPr>
            <p:cNvPr id="6160" name="Text Box 36"/>
            <p:cNvSpPr txBox="1"/>
            <p:nvPr/>
          </p:nvSpPr>
          <p:spPr>
            <a:xfrm>
              <a:off x="460" y="3249"/>
              <a:ext cx="4898" cy="686"/>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．内部调整法</a:t>
              </a:r>
            </a:p>
            <a:p>
              <a:pPr marL="342900" indent="-342900">
                <a:lnSpc>
                  <a:spcPct val="110000"/>
                </a:lnSpc>
                <a:spcBef>
                  <a:spcPct val="50000"/>
                </a:spcBef>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通过运放的调整端子，调           零点调整</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图</a:t>
              </a:r>
              <a:r>
                <a:rPr lang="en-US" altLang="zh-CN" sz="2400" b="1" dirty="0">
                  <a:latin typeface="Arial" panose="020B0604020202020204" pitchFamily="34" charset="0"/>
                  <a:ea typeface="黑体" panose="02010609060101010101" pitchFamily="49" charset="-122"/>
                </a:rPr>
                <a:t>2-4)</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       </a:t>
              </a:r>
            </a:p>
          </p:txBody>
        </p:sp>
        <p:graphicFrame>
          <p:nvGraphicFramePr>
            <p:cNvPr id="6148" name="Object 37"/>
            <p:cNvGraphicFramePr>
              <a:graphicFrameLocks/>
            </p:cNvGraphicFramePr>
            <p:nvPr/>
          </p:nvGraphicFramePr>
          <p:xfrm>
            <a:off x="3000" y="3615"/>
            <a:ext cx="518" cy="291"/>
          </p:xfrm>
          <a:graphic>
            <a:graphicData uri="http://schemas.openxmlformats.org/presentationml/2006/ole">
              <p:oleObj spid="_x0000_s113665" r:id="rId8" imgW="406048" imgH="228402"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Bottom)">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Bottom)">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2"/>
          <p:cNvSpPr>
            <a:spLocks noGrp="1"/>
          </p:cNvSpPr>
          <p:nvPr>
            <p:ph type="title"/>
          </p:nvPr>
        </p:nvSpPr>
        <p:spPr>
          <a:ln/>
        </p:spPr>
        <p:txBody>
          <a:bodyPr vert="horz" wrap="square" lIns="91440" tIns="45720" rIns="91440" bIns="45720" anchor="t" anchorCtr="0"/>
          <a:lstStyle/>
          <a:p>
            <a:pPr eaLnBrk="1" hangingPunct="1"/>
            <a:r>
              <a:rPr lang="en-US" altLang="zh-CN" sz="4000" b="1"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2.1.3  </a:t>
            </a:r>
            <a:r>
              <a:rPr lang="zh-CN" altLang="en-US" sz="3200" b="1" dirty="0">
                <a:solidFill>
                  <a:srgbClr val="008000"/>
                </a:solidFill>
                <a:latin typeface="Times New Roman" panose="02020603050405020304" pitchFamily="18" charset="0"/>
              </a:rPr>
              <a:t>转换速率和最大不失真频率</a:t>
            </a:r>
            <a:endParaRPr lang="en-US" altLang="zh-CN" sz="3200" b="1" dirty="0">
              <a:solidFill>
                <a:srgbClr val="008000"/>
              </a:solidFill>
              <a:latin typeface="Times New Roman" panose="02020603050405020304" pitchFamily="18" charset="0"/>
            </a:endParaRPr>
          </a:p>
        </p:txBody>
      </p:sp>
      <p:graphicFrame>
        <p:nvGraphicFramePr>
          <p:cNvPr id="85016" name="Object 24"/>
          <p:cNvGraphicFramePr>
            <a:graphicFrameLocks/>
          </p:cNvGraphicFramePr>
          <p:nvPr>
            <p:ph sz="half" idx="1"/>
          </p:nvPr>
        </p:nvGraphicFramePr>
        <p:xfrm>
          <a:off x="4067175" y="3421063"/>
          <a:ext cx="944563" cy="512762"/>
        </p:xfrm>
        <a:graphic>
          <a:graphicData uri="http://schemas.openxmlformats.org/presentationml/2006/ole">
            <p:oleObj spid="_x0000_s114694" r:id="rId3" imgW="444307" imgH="241195" progId="Equation.DSMT4">
              <p:embed/>
            </p:oleObj>
          </a:graphicData>
        </a:graphic>
      </p:graphicFrame>
      <p:sp>
        <p:nvSpPr>
          <p:cNvPr id="7177" name="Rectangle 3"/>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7178" name="Rectangle 4"/>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7179" name="Rectangle 5"/>
          <p:cNvSpPr/>
          <p:nvPr/>
        </p:nvSpPr>
        <p:spPr>
          <a:xfrm>
            <a:off x="0" y="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sp>
        <p:nvSpPr>
          <p:cNvPr id="7180" name="Rectangle 10"/>
          <p:cNvSpPr/>
          <p:nvPr/>
        </p:nvSpPr>
        <p:spPr>
          <a:xfrm>
            <a:off x="285750" y="1254125"/>
            <a:ext cx="7200900" cy="461963"/>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1</a:t>
            </a:r>
            <a:r>
              <a:rPr lang="zh-CN" altLang="en-US" sz="2400" b="1" dirty="0">
                <a:solidFill>
                  <a:srgbClr val="000099"/>
                </a:solidFill>
                <a:latin typeface="Arial" panose="020B0604020202020204" pitchFamily="34" charset="0"/>
                <a:ea typeface="黑体" panose="02010609060101010101" pitchFamily="49" charset="-122"/>
              </a:rPr>
              <a:t>．转换速率：</a:t>
            </a:r>
            <a:endParaRPr lang="en-US" altLang="zh-CN" sz="2400" b="1" dirty="0">
              <a:solidFill>
                <a:srgbClr val="000099"/>
              </a:solidFill>
              <a:latin typeface="Arial" panose="020B0604020202020204" pitchFamily="34" charset="0"/>
              <a:ea typeface="黑体" panose="02010609060101010101" pitchFamily="49" charset="-122"/>
            </a:endParaRPr>
          </a:p>
        </p:txBody>
      </p:sp>
      <p:graphicFrame>
        <p:nvGraphicFramePr>
          <p:cNvPr id="7171" name="Object 14"/>
          <p:cNvGraphicFramePr>
            <a:graphicFrameLocks/>
          </p:cNvGraphicFramePr>
          <p:nvPr/>
        </p:nvGraphicFramePr>
        <p:xfrm>
          <a:off x="2051050" y="2444750"/>
          <a:ext cx="1295400" cy="874713"/>
        </p:xfrm>
        <a:graphic>
          <a:graphicData uri="http://schemas.openxmlformats.org/presentationml/2006/ole">
            <p:oleObj spid="_x0000_s114693" r:id="rId4" imgW="469492" imgH="317225" progId="Equation.DSMT4">
              <p:embed/>
            </p:oleObj>
          </a:graphicData>
        </a:graphic>
      </p:graphicFrame>
      <p:sp>
        <p:nvSpPr>
          <p:cNvPr id="7181" name="Text Box 15"/>
          <p:cNvSpPr txBox="1"/>
          <p:nvPr/>
        </p:nvSpPr>
        <p:spPr>
          <a:xfrm>
            <a:off x="3348038" y="2636838"/>
            <a:ext cx="5795962" cy="457200"/>
          </a:xfrm>
          <a:prstGeom prst="rect">
            <a:avLst/>
          </a:prstGeom>
          <a:noFill/>
          <a:ln w="9525">
            <a:noFill/>
          </a:ln>
        </p:spPr>
        <p:txBody>
          <a:bodyPr>
            <a:spAutoFit/>
          </a:bodyPr>
          <a:lstStyle/>
          <a:p>
            <a:pPr marL="342900" indent="-342900"/>
            <a:r>
              <a:rPr lang="zh-CN" altLang="en-US" sz="2400" b="1" dirty="0">
                <a:latin typeface="Arial" panose="020B0604020202020204" pitchFamily="34" charset="0"/>
                <a:ea typeface="黑体" panose="02010609060101010101" pitchFamily="49" charset="-122"/>
              </a:rPr>
              <a:t>（表示输出电压跟随输入电压的能力）</a:t>
            </a:r>
          </a:p>
        </p:txBody>
      </p:sp>
      <p:sp>
        <p:nvSpPr>
          <p:cNvPr id="7182" name="Text Box 16"/>
          <p:cNvSpPr txBox="1"/>
          <p:nvPr/>
        </p:nvSpPr>
        <p:spPr>
          <a:xfrm>
            <a:off x="684213" y="1844675"/>
            <a:ext cx="8459787" cy="457200"/>
          </a:xfrm>
          <a:prstGeom prst="rect">
            <a:avLst/>
          </a:prstGeom>
          <a:noFill/>
          <a:ln w="9525">
            <a:noFill/>
          </a:ln>
        </p:spPr>
        <p:txBody>
          <a:bodyPr>
            <a:spAutoFit/>
          </a:bodyPr>
          <a:lstStyle/>
          <a:p>
            <a:pPr marL="342900" indent="-342900"/>
            <a:r>
              <a:rPr lang="en-US" altLang="zh-CN"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运算放大器的输入为正弦波，而输出为三角波的斜率。</a:t>
            </a:r>
          </a:p>
        </p:txBody>
      </p:sp>
      <p:grpSp>
        <p:nvGrpSpPr>
          <p:cNvPr id="2" name="Group 33"/>
          <p:cNvGrpSpPr/>
          <p:nvPr/>
        </p:nvGrpSpPr>
        <p:grpSpPr>
          <a:xfrm>
            <a:off x="323850" y="3414713"/>
            <a:ext cx="7535863" cy="2982912"/>
            <a:chOff x="204" y="2151"/>
            <a:chExt cx="4747" cy="1879"/>
          </a:xfrm>
        </p:grpSpPr>
        <p:sp>
          <p:nvSpPr>
            <p:cNvPr id="7184" name="Rectangle 17"/>
            <p:cNvSpPr/>
            <p:nvPr/>
          </p:nvSpPr>
          <p:spPr>
            <a:xfrm>
              <a:off x="204" y="2151"/>
              <a:ext cx="4536" cy="291"/>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．最大不失真频率：</a:t>
              </a:r>
              <a:endParaRPr lang="en-US" altLang="zh-CN" sz="2400" b="1" dirty="0">
                <a:solidFill>
                  <a:srgbClr val="000099"/>
                </a:solidFill>
                <a:latin typeface="Arial" panose="020B0604020202020204" pitchFamily="34" charset="0"/>
                <a:ea typeface="黑体" panose="02010609060101010101" pitchFamily="49" charset="-122"/>
              </a:endParaRPr>
            </a:p>
          </p:txBody>
        </p:sp>
        <p:grpSp>
          <p:nvGrpSpPr>
            <p:cNvPr id="7185" name="Group 32"/>
            <p:cNvGrpSpPr/>
            <p:nvPr/>
          </p:nvGrpSpPr>
          <p:grpSpPr>
            <a:xfrm>
              <a:off x="778" y="2523"/>
              <a:ext cx="4173" cy="337"/>
              <a:chOff x="778" y="2523"/>
              <a:chExt cx="4173" cy="337"/>
            </a:xfrm>
          </p:grpSpPr>
          <p:sp>
            <p:nvSpPr>
              <p:cNvPr id="7186" name="Text Box 18"/>
              <p:cNvSpPr txBox="1"/>
              <p:nvPr/>
            </p:nvSpPr>
            <p:spPr>
              <a:xfrm>
                <a:off x="778" y="2523"/>
                <a:ext cx="4173"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若                       ，则最大速率为：</a:t>
                </a:r>
                <a:endParaRPr lang="en-US" altLang="zh-CN" sz="2400" b="1" dirty="0">
                  <a:latin typeface="Arial" panose="020B0604020202020204" pitchFamily="34" charset="0"/>
                  <a:ea typeface="黑体" panose="02010609060101010101" pitchFamily="49" charset="-122"/>
                </a:endParaRPr>
              </a:p>
            </p:txBody>
          </p:sp>
          <p:graphicFrame>
            <p:nvGraphicFramePr>
              <p:cNvPr id="7175" name="Object 19"/>
              <p:cNvGraphicFramePr>
                <a:graphicFrameLocks/>
              </p:cNvGraphicFramePr>
              <p:nvPr/>
            </p:nvGraphicFramePr>
            <p:xfrm>
              <a:off x="1050" y="2539"/>
              <a:ext cx="1135" cy="321"/>
            </p:xfrm>
            <a:graphic>
              <a:graphicData uri="http://schemas.openxmlformats.org/presentationml/2006/ole">
                <p:oleObj spid="_x0000_s114692" r:id="rId5" imgW="672808" imgH="190417" progId="Equation.DSMT4">
                  <p:embed/>
                </p:oleObj>
              </a:graphicData>
            </a:graphic>
          </p:graphicFrame>
        </p:grpSp>
        <p:graphicFrame>
          <p:nvGraphicFramePr>
            <p:cNvPr id="7173" name="Object 21"/>
            <p:cNvGraphicFramePr>
              <a:graphicFrameLocks/>
            </p:cNvGraphicFramePr>
            <p:nvPr/>
          </p:nvGraphicFramePr>
          <p:xfrm>
            <a:off x="1413" y="3022"/>
            <a:ext cx="2710" cy="321"/>
          </p:xfrm>
          <a:graphic>
            <a:graphicData uri="http://schemas.openxmlformats.org/presentationml/2006/ole">
              <p:oleObj spid="_x0000_s114691" r:id="rId6" imgW="1713013" imgH="203024" progId="Equation.DSMT4">
                <p:embed/>
              </p:oleObj>
            </a:graphicData>
          </a:graphic>
        </p:graphicFrame>
        <p:graphicFrame>
          <p:nvGraphicFramePr>
            <p:cNvPr id="7174" name="Object 22"/>
            <p:cNvGraphicFramePr>
              <a:graphicFrameLocks/>
            </p:cNvGraphicFramePr>
            <p:nvPr/>
          </p:nvGraphicFramePr>
          <p:xfrm>
            <a:off x="2138" y="3475"/>
            <a:ext cx="1089" cy="555"/>
          </p:xfrm>
          <a:graphic>
            <a:graphicData uri="http://schemas.openxmlformats.org/presentationml/2006/ole">
              <p:oleObj spid="_x0000_s114690" r:id="rId7" imgW="672808" imgH="342751" progId="Equation.DSMT4">
                <p:embed/>
              </p:oleObj>
            </a:graphicData>
          </a:graphic>
        </p:graphicFrame>
      </p:grpSp>
      <p:graphicFrame>
        <p:nvGraphicFramePr>
          <p:cNvPr id="7172" name="Object 30"/>
          <p:cNvGraphicFramePr>
            <a:graphicFrameLocks/>
          </p:cNvGraphicFramePr>
          <p:nvPr>
            <p:ph sz="half" idx="2"/>
          </p:nvPr>
        </p:nvGraphicFramePr>
        <p:xfrm>
          <a:off x="2916238" y="1249363"/>
          <a:ext cx="792162" cy="438150"/>
        </p:xfrm>
        <a:graphic>
          <a:graphicData uri="http://schemas.openxmlformats.org/presentationml/2006/ole">
            <p:oleObj spid="_x0000_s114689" r:id="rId8" imgW="367981" imgH="203024"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5016"/>
                                        </p:tgtEl>
                                        <p:attrNameLst>
                                          <p:attrName>style.visibility</p:attrName>
                                        </p:attrNameLst>
                                      </p:cBhvr>
                                      <p:to>
                                        <p:strVal val="visible"/>
                                      </p:to>
                                    </p:set>
                                    <p:animEffect transition="in" filter="slide(fromBottom)">
                                      <p:cBhvr>
                                        <p:cTn id="7" dur="500"/>
                                        <p:tgtEl>
                                          <p:spTgt spid="85016"/>
                                        </p:tgtEl>
                                      </p:cBhvr>
                                    </p:animEffect>
                                  </p:childTnLst>
                                </p:cTn>
                              </p:par>
                              <p:par>
                                <p:cTn id="8" presetID="1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lide(fromBottom)">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8"/>
          <p:cNvSpPr>
            <a:spLocks noGrp="1"/>
          </p:cNvSpPr>
          <p:nvPr>
            <p:ph type="title"/>
          </p:nvPr>
        </p:nvSpPr>
        <p:spPr>
          <a:xfrm>
            <a:off x="250825" y="128588"/>
            <a:ext cx="8229600" cy="792162"/>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2.1.4  </a:t>
            </a:r>
            <a:r>
              <a:rPr lang="zh-CN" altLang="en-US" sz="3200" b="1" dirty="0">
                <a:solidFill>
                  <a:srgbClr val="008000"/>
                </a:solidFill>
                <a:latin typeface="Times New Roman" panose="02020603050405020304" pitchFamily="18" charset="0"/>
              </a:rPr>
              <a:t>运算放大器的振荡与相位补偿</a:t>
            </a:r>
            <a:endParaRPr lang="en-US" altLang="zh-CN" sz="3200" b="1" dirty="0">
              <a:solidFill>
                <a:srgbClr val="008000"/>
              </a:solidFill>
              <a:latin typeface="Times New Roman" panose="02020603050405020304" pitchFamily="18" charset="0"/>
            </a:endParaRPr>
          </a:p>
        </p:txBody>
      </p:sp>
      <p:graphicFrame>
        <p:nvGraphicFramePr>
          <p:cNvPr id="8194" name="Object 10"/>
          <p:cNvGraphicFramePr>
            <a:graphicFrameLocks/>
          </p:cNvGraphicFramePr>
          <p:nvPr>
            <p:ph sz="half" idx="1"/>
          </p:nvPr>
        </p:nvGraphicFramePr>
        <p:xfrm>
          <a:off x="2225675" y="2493963"/>
          <a:ext cx="4722813" cy="2027237"/>
        </p:xfrm>
        <a:graphic>
          <a:graphicData uri="http://schemas.openxmlformats.org/presentationml/2006/ole">
            <p:oleObj spid="_x0000_s115717" r:id="rId3" imgW="2793873" imgH="1245108" progId="Visio.Drawing.11">
              <p:embed/>
            </p:oleObj>
          </a:graphicData>
        </a:graphic>
      </p:graphicFrame>
      <p:grpSp>
        <p:nvGrpSpPr>
          <p:cNvPr id="8200" name="Group 22"/>
          <p:cNvGrpSpPr/>
          <p:nvPr/>
        </p:nvGrpSpPr>
        <p:grpSpPr>
          <a:xfrm>
            <a:off x="611188" y="1344613"/>
            <a:ext cx="8532812" cy="1016000"/>
            <a:chOff x="385" y="847"/>
            <a:chExt cx="5375" cy="640"/>
          </a:xfrm>
        </p:grpSpPr>
        <p:sp>
          <p:nvSpPr>
            <p:cNvPr id="8202" name="Text Box 12"/>
            <p:cNvSpPr txBox="1"/>
            <p:nvPr/>
          </p:nvSpPr>
          <p:spPr>
            <a:xfrm>
              <a:off x="385" y="847"/>
              <a:ext cx="5375" cy="64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在负反馈放大器中，若输出与输入相位移相        ，则</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负反馈→正反馈，从而产生自激振荡，故外加</a:t>
              </a:r>
              <a:r>
                <a:rPr lang="en-US" altLang="zh-CN" sz="2400" b="1" i="1" dirty="0">
                  <a:latin typeface="Arial" panose="020B0604020202020204" pitchFamily="34" charset="0"/>
                  <a:ea typeface="黑体" panose="02010609060101010101" pitchFamily="49" charset="-122"/>
                </a:rPr>
                <a:t>RC</a:t>
              </a:r>
              <a:r>
                <a:rPr lang="zh-CN" altLang="en-US" sz="2400" b="1" dirty="0">
                  <a:latin typeface="Arial" panose="020B0604020202020204" pitchFamily="34" charset="0"/>
                  <a:ea typeface="黑体" panose="02010609060101010101" pitchFamily="49" charset="-122"/>
                </a:rPr>
                <a:t>补偿网络。</a:t>
              </a:r>
              <a:endParaRPr lang="en-US" altLang="zh-CN" sz="2400" b="1" dirty="0">
                <a:latin typeface="Arial" panose="020B0604020202020204" pitchFamily="34" charset="0"/>
                <a:ea typeface="黑体" panose="02010609060101010101" pitchFamily="49" charset="-122"/>
              </a:endParaRPr>
            </a:p>
          </p:txBody>
        </p:sp>
        <p:graphicFrame>
          <p:nvGraphicFramePr>
            <p:cNvPr id="8198" name="Object 13"/>
            <p:cNvGraphicFramePr>
              <a:graphicFrameLocks/>
            </p:cNvGraphicFramePr>
            <p:nvPr/>
          </p:nvGraphicFramePr>
          <p:xfrm>
            <a:off x="4513" y="875"/>
            <a:ext cx="363" cy="242"/>
          </p:xfrm>
          <a:graphic>
            <a:graphicData uri="http://schemas.openxmlformats.org/presentationml/2006/ole">
              <p:oleObj spid="_x0000_s115716" r:id="rId4" imgW="304536" imgH="203024" progId="Equation.DSMT4">
                <p:embed/>
              </p:oleObj>
            </a:graphicData>
          </a:graphic>
        </p:graphicFrame>
      </p:grpSp>
      <p:sp>
        <p:nvSpPr>
          <p:cNvPr id="71694" name="Rectangle 14"/>
          <p:cNvSpPr/>
          <p:nvPr/>
        </p:nvSpPr>
        <p:spPr>
          <a:xfrm>
            <a:off x="263525" y="4854575"/>
            <a:ext cx="7200900" cy="461963"/>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1</a:t>
            </a:r>
            <a:r>
              <a:rPr lang="zh-CN" altLang="en-US" sz="2400" b="1" dirty="0">
                <a:solidFill>
                  <a:srgbClr val="000099"/>
                </a:solidFill>
                <a:latin typeface="Arial" panose="020B0604020202020204" pitchFamily="34" charset="0"/>
                <a:ea typeface="黑体" panose="02010609060101010101" pitchFamily="49" charset="-122"/>
              </a:rPr>
              <a:t>．加相位滞后</a:t>
            </a:r>
            <a:r>
              <a:rPr lang="en-US" altLang="zh-CN" sz="2400" b="1" i="1" dirty="0">
                <a:solidFill>
                  <a:srgbClr val="000099"/>
                </a:solidFill>
                <a:latin typeface="Arial" panose="020B0604020202020204" pitchFamily="34" charset="0"/>
                <a:ea typeface="黑体" panose="02010609060101010101" pitchFamily="49" charset="-122"/>
              </a:rPr>
              <a:t>RC</a:t>
            </a:r>
            <a:r>
              <a:rPr lang="zh-CN" altLang="en-US" sz="2400" b="1" dirty="0">
                <a:solidFill>
                  <a:srgbClr val="000099"/>
                </a:solidFill>
                <a:latin typeface="Arial" panose="020B0604020202020204" pitchFamily="34" charset="0"/>
                <a:ea typeface="黑体" panose="02010609060101010101" pitchFamily="49" charset="-122"/>
              </a:rPr>
              <a:t>网络</a:t>
            </a:r>
          </a:p>
        </p:txBody>
      </p:sp>
      <p:graphicFrame>
        <p:nvGraphicFramePr>
          <p:cNvPr id="71695" name="Object 15"/>
          <p:cNvGraphicFramePr>
            <a:graphicFrameLocks/>
          </p:cNvGraphicFramePr>
          <p:nvPr>
            <p:ph sz="half" idx="2"/>
          </p:nvPr>
        </p:nvGraphicFramePr>
        <p:xfrm>
          <a:off x="5726113" y="4829175"/>
          <a:ext cx="3094037" cy="1408113"/>
        </p:xfrm>
        <a:graphic>
          <a:graphicData uri="http://schemas.openxmlformats.org/presentationml/2006/ole">
            <p:oleObj spid="_x0000_s115715" r:id="rId5" imgW="1750695" imgH="797052" progId="Visio.Drawing.11">
              <p:embed/>
            </p:oleObj>
          </a:graphicData>
        </a:graphic>
      </p:graphicFrame>
      <p:graphicFrame>
        <p:nvGraphicFramePr>
          <p:cNvPr id="71697" name="Object 17"/>
          <p:cNvGraphicFramePr>
            <a:graphicFrameLocks/>
          </p:cNvGraphicFramePr>
          <p:nvPr/>
        </p:nvGraphicFramePr>
        <p:xfrm>
          <a:off x="1187450" y="5468938"/>
          <a:ext cx="1651000" cy="839787"/>
        </p:xfrm>
        <a:graphic>
          <a:graphicData uri="http://schemas.openxmlformats.org/presentationml/2006/ole">
            <p:oleObj spid="_x0000_s115714" r:id="rId6" imgW="786717" imgH="406048" progId="Equation.DSMT4">
              <p:embed/>
            </p:oleObj>
          </a:graphicData>
        </a:graphic>
      </p:graphicFrame>
      <p:graphicFrame>
        <p:nvGraphicFramePr>
          <p:cNvPr id="71699" name="Object 19"/>
          <p:cNvGraphicFramePr>
            <a:graphicFrameLocks/>
          </p:cNvGraphicFramePr>
          <p:nvPr/>
        </p:nvGraphicFramePr>
        <p:xfrm>
          <a:off x="3203575" y="5673725"/>
          <a:ext cx="2160588" cy="492125"/>
        </p:xfrm>
        <a:graphic>
          <a:graphicData uri="http://schemas.openxmlformats.org/presentationml/2006/ole">
            <p:oleObj spid="_x0000_s115713" r:id="rId7" imgW="990170" imgH="228501"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694"/>
                                        </p:tgtEl>
                                        <p:attrNameLst>
                                          <p:attrName>style.visibility</p:attrName>
                                        </p:attrNameLst>
                                      </p:cBhvr>
                                      <p:to>
                                        <p:strVal val="visible"/>
                                      </p:to>
                                    </p:set>
                                    <p:animEffect transition="in" filter="slide(fromBottom)">
                                      <p:cBhvr>
                                        <p:cTn id="7" dur="500"/>
                                        <p:tgtEl>
                                          <p:spTgt spid="71694"/>
                                        </p:tgtEl>
                                      </p:cBhvr>
                                    </p:animEffect>
                                  </p:childTnLst>
                                </p:cTn>
                              </p:par>
                              <p:par>
                                <p:cTn id="8" presetID="12" presetClass="entr" presetSubtype="4" fill="hold" nodeType="withEffect">
                                  <p:stCondLst>
                                    <p:cond delay="0"/>
                                  </p:stCondLst>
                                  <p:childTnLst>
                                    <p:set>
                                      <p:cBhvr>
                                        <p:cTn id="9" dur="1" fill="hold">
                                          <p:stCondLst>
                                            <p:cond delay="0"/>
                                          </p:stCondLst>
                                        </p:cTn>
                                        <p:tgtEl>
                                          <p:spTgt spid="71695"/>
                                        </p:tgtEl>
                                        <p:attrNameLst>
                                          <p:attrName>style.visibility</p:attrName>
                                        </p:attrNameLst>
                                      </p:cBhvr>
                                      <p:to>
                                        <p:strVal val="visible"/>
                                      </p:to>
                                    </p:set>
                                    <p:animEffect transition="in" filter="slide(fromBottom)">
                                      <p:cBhvr>
                                        <p:cTn id="10" dur="500"/>
                                        <p:tgtEl>
                                          <p:spTgt spid="71695"/>
                                        </p:tgtEl>
                                      </p:cBhvr>
                                    </p:animEffect>
                                  </p:childTnLst>
                                </p:cTn>
                              </p:par>
                              <p:par>
                                <p:cTn id="11" presetID="12" presetClass="entr" presetSubtype="4" fill="hold" nodeType="withEffect">
                                  <p:stCondLst>
                                    <p:cond delay="0"/>
                                  </p:stCondLst>
                                  <p:childTnLst>
                                    <p:set>
                                      <p:cBhvr>
                                        <p:cTn id="12" dur="1" fill="hold">
                                          <p:stCondLst>
                                            <p:cond delay="0"/>
                                          </p:stCondLst>
                                        </p:cTn>
                                        <p:tgtEl>
                                          <p:spTgt spid="71697"/>
                                        </p:tgtEl>
                                        <p:attrNameLst>
                                          <p:attrName>style.visibility</p:attrName>
                                        </p:attrNameLst>
                                      </p:cBhvr>
                                      <p:to>
                                        <p:strVal val="visible"/>
                                      </p:to>
                                    </p:set>
                                    <p:animEffect transition="in" filter="slide(fromBottom)">
                                      <p:cBhvr>
                                        <p:cTn id="13" dur="500"/>
                                        <p:tgtEl>
                                          <p:spTgt spid="71697"/>
                                        </p:tgtEl>
                                      </p:cBhvr>
                                    </p:animEffect>
                                  </p:childTnLst>
                                </p:cTn>
                              </p:par>
                              <p:par>
                                <p:cTn id="14" presetID="12" presetClass="entr" presetSubtype="4" fill="hold" nodeType="withEffect">
                                  <p:stCondLst>
                                    <p:cond delay="0"/>
                                  </p:stCondLst>
                                  <p:childTnLst>
                                    <p:set>
                                      <p:cBhvr>
                                        <p:cTn id="15" dur="1" fill="hold">
                                          <p:stCondLst>
                                            <p:cond delay="0"/>
                                          </p:stCondLst>
                                        </p:cTn>
                                        <p:tgtEl>
                                          <p:spTgt spid="71699"/>
                                        </p:tgtEl>
                                        <p:attrNameLst>
                                          <p:attrName>style.visibility</p:attrName>
                                        </p:attrNameLst>
                                      </p:cBhvr>
                                      <p:to>
                                        <p:strVal val="visible"/>
                                      </p:to>
                                    </p:set>
                                    <p:animEffect transition="in" filter="slide(fromBottom)">
                                      <p:cBhvr>
                                        <p:cTn id="16" dur="500"/>
                                        <p:tgtEl>
                                          <p:spTgt spid="7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12"/>
          <p:cNvPicPr>
            <a:picLocks noChangeAspect="1"/>
          </p:cNvPicPr>
          <p:nvPr/>
        </p:nvPicPr>
        <p:blipFill>
          <a:blip r:embed="rId3" cstate="print"/>
          <a:srcRect b="5438"/>
          <a:stretch>
            <a:fillRect/>
          </a:stretch>
        </p:blipFill>
        <p:spPr>
          <a:xfrm>
            <a:off x="955675" y="1657350"/>
            <a:ext cx="7226300" cy="4057650"/>
          </a:xfrm>
          <a:prstGeom prst="rect">
            <a:avLst/>
          </a:prstGeom>
          <a:noFill/>
          <a:ln w="9525">
            <a:noFill/>
          </a:ln>
        </p:spPr>
      </p:pic>
      <p:pic>
        <p:nvPicPr>
          <p:cNvPr id="73731" name="Picture 15" descr="Black-blue frame.jpg"/>
          <p:cNvPicPr>
            <a:picLocks noChangeAspect="1"/>
          </p:cNvPicPr>
          <p:nvPr/>
        </p:nvPicPr>
        <p:blipFill>
          <a:blip r:embed="rId4" cstate="print"/>
          <a:stretch>
            <a:fillRect/>
          </a:stretch>
        </p:blipFill>
        <p:spPr>
          <a:xfrm>
            <a:off x="341313" y="1042988"/>
            <a:ext cx="8356600" cy="579437"/>
          </a:xfrm>
          <a:prstGeom prst="rect">
            <a:avLst/>
          </a:prstGeom>
          <a:noFill/>
          <a:ln w="9525">
            <a:noFill/>
          </a:ln>
        </p:spPr>
      </p:pic>
      <p:pic>
        <p:nvPicPr>
          <p:cNvPr id="73732" name="Picture 11" descr="Black-blue frame.jpg"/>
          <p:cNvPicPr>
            <a:picLocks noChangeAspect="1"/>
          </p:cNvPicPr>
          <p:nvPr/>
        </p:nvPicPr>
        <p:blipFill>
          <a:blip r:embed="rId4" cstate="print"/>
          <a:stretch>
            <a:fillRect/>
          </a:stretch>
        </p:blipFill>
        <p:spPr>
          <a:xfrm>
            <a:off x="341313" y="1042988"/>
            <a:ext cx="3849687" cy="579437"/>
          </a:xfrm>
          <a:prstGeom prst="rect">
            <a:avLst/>
          </a:prstGeom>
          <a:noFill/>
          <a:ln w="9525">
            <a:noFill/>
          </a:ln>
        </p:spPr>
      </p:pic>
      <p:sp>
        <p:nvSpPr>
          <p:cNvPr id="37" name="Rektangel 36"/>
          <p:cNvSpPr/>
          <p:nvPr/>
        </p:nvSpPr>
        <p:spPr bwMode="auto">
          <a:xfrm>
            <a:off x="357188" y="1143000"/>
            <a:ext cx="3957638"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初识集成电路</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7" name="Rectangle 2"/>
          <p:cNvSpPr>
            <a:spLocks noGrp="1"/>
          </p:cNvSpPr>
          <p:nvPr>
            <p:ph type="title"/>
          </p:nvPr>
        </p:nvSpPr>
        <p:spPr>
          <a:xfrm>
            <a:off x="238125" y="128588"/>
            <a:ext cx="8229600" cy="865187"/>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2.1.4  </a:t>
            </a:r>
            <a:r>
              <a:rPr lang="zh-CN" altLang="en-US" sz="3200" b="1" dirty="0">
                <a:solidFill>
                  <a:srgbClr val="008000"/>
                </a:solidFill>
                <a:latin typeface="Times New Roman" panose="02020603050405020304" pitchFamily="18" charset="0"/>
              </a:rPr>
              <a:t>运算放大器的振荡与相位补偿</a:t>
            </a:r>
            <a:endParaRPr lang="en-US" altLang="zh-CN" sz="3200" b="1" dirty="0">
              <a:solidFill>
                <a:srgbClr val="008000"/>
              </a:solidFill>
              <a:latin typeface="Times New Roman" panose="02020603050405020304" pitchFamily="18" charset="0"/>
            </a:endParaRPr>
          </a:p>
        </p:txBody>
      </p:sp>
      <p:sp>
        <p:nvSpPr>
          <p:cNvPr id="9228" name="Rectangle 6"/>
          <p:cNvSpPr/>
          <p:nvPr/>
        </p:nvSpPr>
        <p:spPr>
          <a:xfrm>
            <a:off x="298450" y="1268413"/>
            <a:ext cx="7200900" cy="461962"/>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．加相位超前</a:t>
            </a:r>
            <a:r>
              <a:rPr lang="en-US" altLang="zh-CN" sz="2400" b="1" i="1" dirty="0">
                <a:solidFill>
                  <a:srgbClr val="000099"/>
                </a:solidFill>
                <a:latin typeface="Arial" panose="020B0604020202020204" pitchFamily="34" charset="0"/>
                <a:ea typeface="黑体" panose="02010609060101010101" pitchFamily="49" charset="-122"/>
              </a:rPr>
              <a:t>RC</a:t>
            </a:r>
            <a:r>
              <a:rPr lang="zh-CN" altLang="en-US" sz="2400" b="1" dirty="0">
                <a:solidFill>
                  <a:srgbClr val="000099"/>
                </a:solidFill>
                <a:latin typeface="Arial" panose="020B0604020202020204" pitchFamily="34" charset="0"/>
                <a:ea typeface="黑体" panose="02010609060101010101" pitchFamily="49" charset="-122"/>
              </a:rPr>
              <a:t>网络</a:t>
            </a:r>
          </a:p>
        </p:txBody>
      </p:sp>
      <p:graphicFrame>
        <p:nvGraphicFramePr>
          <p:cNvPr id="9218" name="Object 7"/>
          <p:cNvGraphicFramePr>
            <a:graphicFrameLocks/>
          </p:cNvGraphicFramePr>
          <p:nvPr>
            <p:ph sz="half" idx="2"/>
          </p:nvPr>
        </p:nvGraphicFramePr>
        <p:xfrm>
          <a:off x="5651500" y="1373188"/>
          <a:ext cx="3076575" cy="1400175"/>
        </p:xfrm>
        <a:graphic>
          <a:graphicData uri="http://schemas.openxmlformats.org/presentationml/2006/ole">
            <p:oleObj spid="_x0000_s116745" r:id="rId3" imgW="1750695" imgH="797052" progId="Visio.Drawing.11">
              <p:embed/>
            </p:oleObj>
          </a:graphicData>
        </a:graphic>
      </p:graphicFrame>
      <p:graphicFrame>
        <p:nvGraphicFramePr>
          <p:cNvPr id="9219" name="Object 9"/>
          <p:cNvGraphicFramePr>
            <a:graphicFrameLocks/>
          </p:cNvGraphicFramePr>
          <p:nvPr/>
        </p:nvGraphicFramePr>
        <p:xfrm>
          <a:off x="1403350" y="1728788"/>
          <a:ext cx="1651000" cy="836612"/>
        </p:xfrm>
        <a:graphic>
          <a:graphicData uri="http://schemas.openxmlformats.org/presentationml/2006/ole">
            <p:oleObj spid="_x0000_s116744" r:id="rId4" imgW="786717" imgH="406048" progId="Equation.DSMT4">
              <p:embed/>
            </p:oleObj>
          </a:graphicData>
        </a:graphic>
      </p:graphicFrame>
      <p:graphicFrame>
        <p:nvGraphicFramePr>
          <p:cNvPr id="9220" name="Object 11"/>
          <p:cNvGraphicFramePr>
            <a:graphicFrameLocks/>
          </p:cNvGraphicFramePr>
          <p:nvPr/>
        </p:nvGraphicFramePr>
        <p:xfrm>
          <a:off x="3563938" y="1916113"/>
          <a:ext cx="1616075" cy="468312"/>
        </p:xfrm>
        <a:graphic>
          <a:graphicData uri="http://schemas.openxmlformats.org/presentationml/2006/ole">
            <p:oleObj spid="_x0000_s116743" r:id="rId5" imgW="774364" imgH="228501" progId="Equation.DSMT4">
              <p:embed/>
            </p:oleObj>
          </a:graphicData>
        </a:graphic>
      </p:graphicFrame>
      <p:grpSp>
        <p:nvGrpSpPr>
          <p:cNvPr id="2" name="Group 26"/>
          <p:cNvGrpSpPr/>
          <p:nvPr/>
        </p:nvGrpSpPr>
        <p:grpSpPr>
          <a:xfrm>
            <a:off x="323850" y="2949575"/>
            <a:ext cx="4778375" cy="2855913"/>
            <a:chOff x="204" y="1858"/>
            <a:chExt cx="3010" cy="1799"/>
          </a:xfrm>
        </p:grpSpPr>
        <p:sp>
          <p:nvSpPr>
            <p:cNvPr id="9232" name="Rectangle 13"/>
            <p:cNvSpPr/>
            <p:nvPr/>
          </p:nvSpPr>
          <p:spPr>
            <a:xfrm>
              <a:off x="204" y="1858"/>
              <a:ext cx="3010" cy="291"/>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3</a:t>
              </a:r>
              <a:r>
                <a:rPr lang="zh-CN" altLang="en-US" sz="2400" b="1" dirty="0">
                  <a:solidFill>
                    <a:srgbClr val="000099"/>
                  </a:solidFill>
                  <a:latin typeface="Arial" panose="020B0604020202020204" pitchFamily="34" charset="0"/>
                  <a:ea typeface="黑体" panose="02010609060101010101" pitchFamily="49" charset="-122"/>
                </a:rPr>
                <a:t>．常用的相位补偿电路</a:t>
              </a:r>
              <a:endParaRPr lang="en-US" altLang="zh-CN" sz="2400" b="1" dirty="0">
                <a:solidFill>
                  <a:srgbClr val="000099"/>
                </a:solidFill>
                <a:latin typeface="Arial" panose="020B0604020202020204" pitchFamily="34" charset="0"/>
                <a:ea typeface="黑体" panose="02010609060101010101" pitchFamily="49" charset="-122"/>
              </a:endParaRPr>
            </a:p>
          </p:txBody>
        </p:sp>
        <p:graphicFrame>
          <p:nvGraphicFramePr>
            <p:cNvPr id="9226" name="Object 14"/>
            <p:cNvGraphicFramePr>
              <a:graphicFrameLocks/>
            </p:cNvGraphicFramePr>
            <p:nvPr/>
          </p:nvGraphicFramePr>
          <p:xfrm>
            <a:off x="642" y="1984"/>
            <a:ext cx="2204" cy="1673"/>
          </p:xfrm>
          <a:graphic>
            <a:graphicData uri="http://schemas.openxmlformats.org/presentationml/2006/ole">
              <p:oleObj spid="_x0000_s116742" r:id="rId6" imgW="2207514" imgH="1643253" progId="Visio.Drawing.11">
                <p:embed/>
              </p:oleObj>
            </a:graphicData>
          </a:graphic>
        </p:graphicFrame>
      </p:grpSp>
      <p:graphicFrame>
        <p:nvGraphicFramePr>
          <p:cNvPr id="89104" name="Object 16"/>
          <p:cNvGraphicFramePr>
            <a:graphicFrameLocks/>
          </p:cNvGraphicFramePr>
          <p:nvPr/>
        </p:nvGraphicFramePr>
        <p:xfrm>
          <a:off x="4872038" y="3295650"/>
          <a:ext cx="3602037" cy="2297113"/>
        </p:xfrm>
        <a:graphic>
          <a:graphicData uri="http://schemas.openxmlformats.org/presentationml/2006/ole">
            <p:oleObj spid="_x0000_s116741" r:id="rId7" imgW="2161032" imgH="1371219" progId="Visio.Drawing.11">
              <p:embed/>
            </p:oleObj>
          </a:graphicData>
        </a:graphic>
      </p:graphicFrame>
      <p:grpSp>
        <p:nvGrpSpPr>
          <p:cNvPr id="3" name="Group 27"/>
          <p:cNvGrpSpPr/>
          <p:nvPr/>
        </p:nvGrpSpPr>
        <p:grpSpPr>
          <a:xfrm>
            <a:off x="585788" y="5786438"/>
            <a:ext cx="8558212" cy="541337"/>
            <a:chOff x="369" y="3702"/>
            <a:chExt cx="5391" cy="341"/>
          </a:xfrm>
        </p:grpSpPr>
        <p:sp>
          <p:nvSpPr>
            <p:cNvPr id="9231" name="Text Box 18"/>
            <p:cNvSpPr txBox="1"/>
            <p:nvPr/>
          </p:nvSpPr>
          <p:spPr>
            <a:xfrm>
              <a:off x="369" y="3702"/>
              <a:ext cx="5391"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补偿        或电容性负载</a:t>
              </a: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与运放输出电阻    引起的振荡。</a:t>
              </a:r>
            </a:p>
          </p:txBody>
        </p:sp>
        <p:graphicFrame>
          <p:nvGraphicFramePr>
            <p:cNvPr id="9222" name="Object 19"/>
            <p:cNvGraphicFramePr>
              <a:graphicFrameLocks/>
            </p:cNvGraphicFramePr>
            <p:nvPr/>
          </p:nvGraphicFramePr>
          <p:xfrm>
            <a:off x="425" y="3740"/>
            <a:ext cx="259" cy="292"/>
          </p:xfrm>
          <a:graphic>
            <a:graphicData uri="http://schemas.openxmlformats.org/presentationml/2006/ole">
              <p:oleObj spid="_x0000_s116740" r:id="rId8" imgW="203024" imgH="228402" progId="Equation.DSMT4">
                <p:embed/>
              </p:oleObj>
            </a:graphicData>
          </a:graphic>
        </p:graphicFrame>
        <p:graphicFrame>
          <p:nvGraphicFramePr>
            <p:cNvPr id="9223" name="Object 20"/>
            <p:cNvGraphicFramePr>
              <a:graphicFrameLocks/>
            </p:cNvGraphicFramePr>
            <p:nvPr/>
          </p:nvGraphicFramePr>
          <p:xfrm>
            <a:off x="1044" y="3748"/>
            <a:ext cx="409" cy="295"/>
          </p:xfrm>
          <a:graphic>
            <a:graphicData uri="http://schemas.openxmlformats.org/presentationml/2006/ole">
              <p:oleObj spid="_x0000_s116739" r:id="rId9" imgW="317225" imgH="228402" progId="Equation.DSMT4">
                <p:embed/>
              </p:oleObj>
            </a:graphicData>
          </a:graphic>
        </p:graphicFrame>
        <p:graphicFrame>
          <p:nvGraphicFramePr>
            <p:cNvPr id="9224" name="Object 21"/>
            <p:cNvGraphicFramePr>
              <a:graphicFrameLocks/>
            </p:cNvGraphicFramePr>
            <p:nvPr/>
          </p:nvGraphicFramePr>
          <p:xfrm>
            <a:off x="2700" y="3702"/>
            <a:ext cx="262" cy="277"/>
          </p:xfrm>
          <a:graphic>
            <a:graphicData uri="http://schemas.openxmlformats.org/presentationml/2006/ole">
              <p:oleObj spid="_x0000_s116738" r:id="rId10" imgW="215619" imgH="228303" progId="Equation.DSMT4">
                <p:embed/>
              </p:oleObj>
            </a:graphicData>
          </a:graphic>
        </p:graphicFrame>
        <p:graphicFrame>
          <p:nvGraphicFramePr>
            <p:cNvPr id="9225" name="Object 22"/>
            <p:cNvGraphicFramePr>
              <a:graphicFrameLocks/>
            </p:cNvGraphicFramePr>
            <p:nvPr/>
          </p:nvGraphicFramePr>
          <p:xfrm>
            <a:off x="4239" y="3702"/>
            <a:ext cx="231" cy="277"/>
          </p:xfrm>
          <a:graphic>
            <a:graphicData uri="http://schemas.openxmlformats.org/presentationml/2006/ole">
              <p:oleObj spid="_x0000_s116737" r:id="rId11" imgW="190417" imgH="228501"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9104"/>
                                        </p:tgtEl>
                                        <p:attrNameLst>
                                          <p:attrName>style.visibility</p:attrName>
                                        </p:attrNameLst>
                                      </p:cBhvr>
                                      <p:to>
                                        <p:strVal val="visible"/>
                                      </p:to>
                                    </p:set>
                                    <p:animEffect transition="in" filter="slide(fromBottom)">
                                      <p:cBhvr>
                                        <p:cTn id="12" dur="500"/>
                                        <p:tgtEl>
                                          <p:spTgt spid="8910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Bottom)">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idx="1"/>
          </p:nvPr>
        </p:nvSpPr>
        <p:spPr>
          <a:xfrm>
            <a:off x="730250" y="1125538"/>
            <a:ext cx="8856663" cy="1727200"/>
          </a:xfrm>
          <a:ln/>
        </p:spPr>
        <p:txBody>
          <a:bodyPr vert="horz" wrap="square" lIns="91440" tIns="45720" rIns="91440" bIns="45720" anchor="t" anchorCtr="0"/>
          <a:lstStyle/>
          <a:p>
            <a:pPr eaLnBrk="1" hangingPunct="1">
              <a:lnSpc>
                <a:spcPct val="120000"/>
              </a:lnSpc>
              <a:buFont typeface="Wingdings" panose="05000000000000000000" pitchFamily="2" charset="2"/>
              <a:buNone/>
            </a:pPr>
            <a:r>
              <a:rPr lang="zh-CN" altLang="en-US" sz="1600" b="1" dirty="0">
                <a:solidFill>
                  <a:srgbClr val="FF0000"/>
                </a:solidFill>
                <a:latin typeface="黑体" panose="02010609060101010101" pitchFamily="49" charset="-122"/>
              </a:rPr>
              <a:t>■ </a:t>
            </a:r>
            <a:r>
              <a:rPr lang="zh-CN" altLang="en-US" sz="2400" b="1" dirty="0">
                <a:solidFill>
                  <a:srgbClr val="FF0000"/>
                </a:solidFill>
                <a:latin typeface="Times New Roman" panose="02020603050405020304" pitchFamily="18" charset="0"/>
              </a:rPr>
              <a:t>作用：</a:t>
            </a:r>
            <a:r>
              <a:rPr lang="zh-CN" altLang="en-US" sz="2400" b="1" dirty="0">
                <a:latin typeface="Times New Roman" panose="02020603050405020304" pitchFamily="18" charset="0"/>
              </a:rPr>
              <a:t>放大传感器输出的电压、电流或电荷信号。</a:t>
            </a:r>
          </a:p>
          <a:p>
            <a:pPr eaLnBrk="1" hangingPunct="1">
              <a:lnSpc>
                <a:spcPct val="120000"/>
              </a:lnSpc>
              <a:buFont typeface="Wingdings" panose="05000000000000000000" pitchFamily="2" charset="2"/>
              <a:buNone/>
            </a:pPr>
            <a:r>
              <a:rPr lang="zh-CN" altLang="en-US" sz="1600" b="1" dirty="0">
                <a:solidFill>
                  <a:srgbClr val="FF0000"/>
                </a:solidFill>
                <a:latin typeface="黑体" panose="02010609060101010101" pitchFamily="49" charset="-122"/>
              </a:rPr>
              <a:t>■ </a:t>
            </a:r>
            <a:r>
              <a:rPr lang="zh-CN" altLang="en-US" sz="2400" b="1" dirty="0">
                <a:solidFill>
                  <a:srgbClr val="FF0000"/>
                </a:solidFill>
                <a:latin typeface="Times New Roman" panose="02020603050405020304" pitchFamily="18" charset="0"/>
              </a:rPr>
              <a:t>类型：</a:t>
            </a:r>
            <a:r>
              <a:rPr lang="zh-CN" altLang="en-US" sz="2400" b="1" dirty="0">
                <a:latin typeface="Times New Roman" panose="02020603050405020304" pitchFamily="18" charset="0"/>
              </a:rPr>
              <a:t>由传感器决定。如：应变式传感器采用电桥放大</a:t>
            </a:r>
          </a:p>
          <a:p>
            <a:pPr eaLnBrk="1" hangingPunct="1">
              <a:lnSpc>
                <a:spcPct val="110000"/>
              </a:lnSpc>
              <a:buFont typeface="Wingdings" panose="05000000000000000000" pitchFamily="2" charset="2"/>
              <a:buNone/>
            </a:pPr>
            <a:r>
              <a:rPr lang="zh-CN" altLang="en-US" sz="2400" b="1" dirty="0">
                <a:latin typeface="Times New Roman" panose="02020603050405020304" pitchFamily="18" charset="0"/>
              </a:rPr>
              <a:t>                 电路，压电式传感器采用电荷放大电路。</a:t>
            </a:r>
          </a:p>
        </p:txBody>
      </p:sp>
      <p:sp>
        <p:nvSpPr>
          <p:cNvPr id="112643" name="Rectangle 3"/>
          <p:cNvSpPr>
            <a:spLocks noGrp="1"/>
          </p:cNvSpPr>
          <p:nvPr>
            <p:ph type="title"/>
          </p:nvPr>
        </p:nvSpPr>
        <p:spPr>
          <a:xfrm>
            <a:off x="250825" y="117475"/>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
        <p:nvSpPr>
          <p:cNvPr id="86021" name="Rectangle 5"/>
          <p:cNvSpPr/>
          <p:nvPr/>
        </p:nvSpPr>
        <p:spPr>
          <a:xfrm>
            <a:off x="755650" y="2636838"/>
            <a:ext cx="8388350" cy="4194175"/>
          </a:xfrm>
          <a:prstGeom prst="rect">
            <a:avLst/>
          </a:prstGeom>
          <a:noFill/>
          <a:ln w="9525">
            <a:noFill/>
          </a:ln>
        </p:spPr>
        <p:txBody>
          <a:bodyPr/>
          <a:lstStyle/>
          <a:p>
            <a:pPr marL="342900" indent="-342900">
              <a:lnSpc>
                <a:spcPct val="120000"/>
              </a:lnSpc>
              <a:spcBef>
                <a:spcPct val="2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几个重要术语：</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开环增益</a:t>
            </a:r>
            <a:r>
              <a:rPr lang="en-US" altLang="zh-CN" sz="2400" b="1" i="1" dirty="0">
                <a:latin typeface="Arial" panose="020B0604020202020204" pitchFamily="34" charset="0"/>
                <a:ea typeface="黑体" panose="02010609060101010101" pitchFamily="49" charset="-122"/>
              </a:rPr>
              <a:t>K</a:t>
            </a:r>
            <a:r>
              <a:rPr lang="zh-CN" altLang="en-US" sz="2400" b="1" dirty="0">
                <a:latin typeface="Arial" panose="020B0604020202020204" pitchFamily="34" charset="0"/>
                <a:ea typeface="黑体" panose="02010609060101010101" pitchFamily="49" charset="-122"/>
              </a:rPr>
              <a:t>：集成运放在开路状态下的差模增益；</a:t>
            </a:r>
            <a:endParaRPr lang="en-US" altLang="zh-CN" sz="2400" b="1" i="1" dirty="0">
              <a:latin typeface="Arial" panose="020B0604020202020204" pitchFamily="34" charset="0"/>
              <a:ea typeface="黑体" panose="02010609060101010101" pitchFamily="49" charset="-122"/>
            </a:endParaRPr>
          </a:p>
          <a:p>
            <a:pPr marL="342900" indent="-342900">
              <a:lnSpc>
                <a:spcPct val="12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闭环增益</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f</a:t>
            </a:r>
            <a:r>
              <a:rPr lang="zh-CN" altLang="en-US" sz="2400" b="1" dirty="0">
                <a:latin typeface="Arial" panose="020B0604020202020204" pitchFamily="34" charset="0"/>
                <a:ea typeface="黑体" panose="02010609060101010101" pitchFamily="49" charset="-122"/>
              </a:rPr>
              <a:t>：集成运放在闭环状态下的差模增益；</a:t>
            </a:r>
            <a:endParaRPr lang="zh-CN" altLang="en-US" sz="2400" b="1" baseline="-25000" dirty="0">
              <a:latin typeface="Arial" panose="020B0604020202020204" pitchFamily="34" charset="0"/>
              <a:ea typeface="黑体" panose="02010609060101010101" pitchFamily="49" charset="-122"/>
            </a:endParaRPr>
          </a:p>
          <a:p>
            <a:pPr marL="342900" indent="-342900">
              <a:lnSpc>
                <a:spcPct val="12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差模信号：集成运放两输入端同时输入极性相反的信号；</a:t>
            </a:r>
          </a:p>
          <a:p>
            <a:pPr marL="342900" indent="-342900">
              <a:lnSpc>
                <a:spcPct val="12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共模信号：集成运放两输入端同时输入极性相同的信号；</a:t>
            </a:r>
            <a:endParaRPr lang="en-US" altLang="zh-CN" sz="2400" b="1" dirty="0">
              <a:latin typeface="Arial" panose="020B0604020202020204" pitchFamily="34" charset="0"/>
              <a:ea typeface="黑体" panose="02010609060101010101" pitchFamily="49" charset="-122"/>
            </a:endParaRPr>
          </a:p>
          <a:p>
            <a:pPr marL="342900" indent="-342900">
              <a:lnSpc>
                <a:spcPct val="12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差模增益</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d</a:t>
            </a:r>
            <a:r>
              <a:rPr lang="zh-CN" altLang="en-US" sz="2400" b="1" dirty="0">
                <a:latin typeface="Arial" panose="020B0604020202020204" pitchFamily="34" charset="0"/>
                <a:ea typeface="黑体" panose="02010609060101010101" pitchFamily="49" charset="-122"/>
              </a:rPr>
              <a:t>：差模信号输入时的增益；</a:t>
            </a:r>
            <a:endParaRPr lang="en-US" altLang="zh-CN" sz="2400" b="1" baseline="-25000" dirty="0">
              <a:latin typeface="Arial" panose="020B0604020202020204" pitchFamily="34" charset="0"/>
              <a:ea typeface="黑体" panose="02010609060101010101" pitchFamily="49" charset="-122"/>
            </a:endParaRPr>
          </a:p>
          <a:p>
            <a:pPr marL="342900" indent="-342900">
              <a:lnSpc>
                <a:spcPct val="12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共模增益</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：共模信号输入时的增益；</a:t>
            </a:r>
          </a:p>
          <a:p>
            <a:pPr marL="342900" indent="-342900">
              <a:lnSpc>
                <a:spcPct val="12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共模抑制比：</a:t>
            </a:r>
            <a:r>
              <a:rPr lang="en-US" altLang="zh-CN" sz="2400" b="1" dirty="0">
                <a:latin typeface="Arial" panose="020B0604020202020204" pitchFamily="34" charset="0"/>
                <a:ea typeface="黑体" panose="02010609060101010101" pitchFamily="49" charset="-122"/>
              </a:rPr>
              <a:t>CMRR=</a:t>
            </a:r>
            <a:r>
              <a:rPr lang="zh-CN" altLang="en-US" sz="2400" b="1" dirty="0">
                <a:latin typeface="Arial" panose="020B0604020202020204" pitchFamily="34" charset="0"/>
                <a:ea typeface="黑体" panose="02010609060101010101" pitchFamily="49" charset="-122"/>
              </a:rPr>
              <a:t>差模增益</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d</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共模增益</a:t>
            </a:r>
            <a:r>
              <a:rPr lang="en-US" altLang="zh-CN" sz="2400" b="1" i="1" dirty="0">
                <a:latin typeface="Arial" panose="020B0604020202020204" pitchFamily="34" charset="0"/>
                <a:ea typeface="黑体" panose="02010609060101010101" pitchFamily="49" charset="-122"/>
              </a:rPr>
              <a:t>K</a:t>
            </a:r>
            <a:r>
              <a:rPr lang="en-US" altLang="zh-CN" sz="2400" b="1" baseline="-25000" dirty="0">
                <a:latin typeface="Arial" panose="020B0604020202020204" pitchFamily="34" charset="0"/>
                <a:ea typeface="黑体" panose="02010609060101010101" pitchFamily="49" charset="-122"/>
              </a:rPr>
              <a:t>c</a:t>
            </a:r>
            <a:r>
              <a:rPr lang="zh-CN" altLang="en-US" sz="2400" b="1" dirty="0">
                <a:latin typeface="Arial" panose="020B0604020202020204" pitchFamily="34" charset="0"/>
                <a:ea typeface="黑体" panose="02010609060101010101"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86018">
                                            <p:txEl>
                                              <p:pRg st="1" end="1"/>
                                            </p:txEl>
                                          </p:spTgt>
                                        </p:tgtEl>
                                        <p:attrNameLst>
                                          <p:attrName>style.visibility</p:attrName>
                                        </p:attrNameLst>
                                      </p:cBhvr>
                                      <p:to>
                                        <p:strVal val="visible"/>
                                      </p:to>
                                    </p:set>
                                    <p:animEffect transition="in" filter="slide(fromLeft)">
                                      <p:cBhvr>
                                        <p:cTn id="7" dur="500"/>
                                        <p:tgtEl>
                                          <p:spTgt spid="86018">
                                            <p:txEl>
                                              <p:pRg st="1" end="1"/>
                                            </p:txEl>
                                          </p:spTgt>
                                        </p:tgtEl>
                                      </p:cBhvr>
                                    </p:animEffect>
                                  </p:childTnLst>
                                </p:cTn>
                              </p:par>
                              <p:par>
                                <p:cTn id="8" presetID="12" presetClass="entr" presetSubtype="8" fill="hold" nodeType="withEffect">
                                  <p:stCondLst>
                                    <p:cond delay="0"/>
                                  </p:stCondLst>
                                  <p:childTnLst>
                                    <p:set>
                                      <p:cBhvr>
                                        <p:cTn id="9" dur="1" fill="hold">
                                          <p:stCondLst>
                                            <p:cond delay="0"/>
                                          </p:stCondLst>
                                        </p:cTn>
                                        <p:tgtEl>
                                          <p:spTgt spid="86018">
                                            <p:txEl>
                                              <p:pRg st="2" end="2"/>
                                            </p:txEl>
                                          </p:spTgt>
                                        </p:tgtEl>
                                        <p:attrNameLst>
                                          <p:attrName>style.visibility</p:attrName>
                                        </p:attrNameLst>
                                      </p:cBhvr>
                                      <p:to>
                                        <p:strVal val="visible"/>
                                      </p:to>
                                    </p:set>
                                    <p:animEffect transition="in" filter="slide(fromLeft)">
                                      <p:cBhvr>
                                        <p:cTn id="10" dur="500"/>
                                        <p:tgtEl>
                                          <p:spTgt spid="86018">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86021">
                                            <p:txEl>
                                              <p:pRg st="0" end="0"/>
                                            </p:txEl>
                                          </p:spTgt>
                                        </p:tgtEl>
                                        <p:attrNameLst>
                                          <p:attrName>style.visibility</p:attrName>
                                        </p:attrNameLst>
                                      </p:cBhvr>
                                      <p:to>
                                        <p:strVal val="visible"/>
                                      </p:to>
                                    </p:set>
                                    <p:animEffect transition="in" filter="slide(fromLeft)">
                                      <p:cBhvr>
                                        <p:cTn id="15" dur="500"/>
                                        <p:tgtEl>
                                          <p:spTgt spid="8602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86021">
                                            <p:txEl>
                                              <p:pRg st="1" end="1"/>
                                            </p:txEl>
                                          </p:spTgt>
                                        </p:tgtEl>
                                        <p:attrNameLst>
                                          <p:attrName>style.visibility</p:attrName>
                                        </p:attrNameLst>
                                      </p:cBhvr>
                                      <p:to>
                                        <p:strVal val="visible"/>
                                      </p:to>
                                    </p:set>
                                    <p:animEffect transition="in" filter="slide(fromLeft)">
                                      <p:cBhvr>
                                        <p:cTn id="20" dur="500"/>
                                        <p:tgtEl>
                                          <p:spTgt spid="8602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86021">
                                            <p:txEl>
                                              <p:pRg st="2" end="2"/>
                                            </p:txEl>
                                          </p:spTgt>
                                        </p:tgtEl>
                                        <p:attrNameLst>
                                          <p:attrName>style.visibility</p:attrName>
                                        </p:attrNameLst>
                                      </p:cBhvr>
                                      <p:to>
                                        <p:strVal val="visible"/>
                                      </p:to>
                                    </p:set>
                                    <p:animEffect transition="in" filter="slide(fromLeft)">
                                      <p:cBhvr>
                                        <p:cTn id="25" dur="500"/>
                                        <p:tgtEl>
                                          <p:spTgt spid="8602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86021">
                                            <p:txEl>
                                              <p:pRg st="3" end="3"/>
                                            </p:txEl>
                                          </p:spTgt>
                                        </p:tgtEl>
                                        <p:attrNameLst>
                                          <p:attrName>style.visibility</p:attrName>
                                        </p:attrNameLst>
                                      </p:cBhvr>
                                      <p:to>
                                        <p:strVal val="visible"/>
                                      </p:to>
                                    </p:set>
                                    <p:animEffect transition="in" filter="slide(fromLeft)">
                                      <p:cBhvr>
                                        <p:cTn id="30" dur="500"/>
                                        <p:tgtEl>
                                          <p:spTgt spid="8602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86021">
                                            <p:txEl>
                                              <p:pRg st="4" end="4"/>
                                            </p:txEl>
                                          </p:spTgt>
                                        </p:tgtEl>
                                        <p:attrNameLst>
                                          <p:attrName>style.visibility</p:attrName>
                                        </p:attrNameLst>
                                      </p:cBhvr>
                                      <p:to>
                                        <p:strVal val="visible"/>
                                      </p:to>
                                    </p:set>
                                    <p:animEffect transition="in" filter="slide(fromLeft)">
                                      <p:cBhvr>
                                        <p:cTn id="35" dur="500"/>
                                        <p:tgtEl>
                                          <p:spTgt spid="8602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86021">
                                            <p:txEl>
                                              <p:pRg st="5" end="5"/>
                                            </p:txEl>
                                          </p:spTgt>
                                        </p:tgtEl>
                                        <p:attrNameLst>
                                          <p:attrName>style.visibility</p:attrName>
                                        </p:attrNameLst>
                                      </p:cBhvr>
                                      <p:to>
                                        <p:strVal val="visible"/>
                                      </p:to>
                                    </p:set>
                                    <p:animEffect transition="in" filter="slide(fromLeft)">
                                      <p:cBhvr>
                                        <p:cTn id="40" dur="500"/>
                                        <p:tgtEl>
                                          <p:spTgt spid="8602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86021">
                                            <p:txEl>
                                              <p:pRg st="6" end="6"/>
                                            </p:txEl>
                                          </p:spTgt>
                                        </p:tgtEl>
                                        <p:attrNameLst>
                                          <p:attrName>style.visibility</p:attrName>
                                        </p:attrNameLst>
                                      </p:cBhvr>
                                      <p:to>
                                        <p:strVal val="visible"/>
                                      </p:to>
                                    </p:set>
                                    <p:animEffect transition="in" filter="slide(fromLeft)">
                                      <p:cBhvr>
                                        <p:cTn id="45" dur="500"/>
                                        <p:tgtEl>
                                          <p:spTgt spid="8602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86021">
                                            <p:txEl>
                                              <p:pRg st="7" end="7"/>
                                            </p:txEl>
                                          </p:spTgt>
                                        </p:tgtEl>
                                        <p:attrNameLst>
                                          <p:attrName>style.visibility</p:attrName>
                                        </p:attrNameLst>
                                      </p:cBhvr>
                                      <p:to>
                                        <p:strVal val="visible"/>
                                      </p:to>
                                    </p:set>
                                    <p:animEffect transition="in" filter="slide(fromLeft)">
                                      <p:cBhvr>
                                        <p:cTn id="50" dur="500"/>
                                        <p:tgtEl>
                                          <p:spTgt spid="860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5"/>
          <p:cNvSpPr>
            <a:spLocks noGrp="1"/>
          </p:cNvSpPr>
          <p:nvPr>
            <p:ph type="title"/>
          </p:nvPr>
        </p:nvSpPr>
        <p:spPr>
          <a:xfrm>
            <a:off x="250825" y="117475"/>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
        <p:nvSpPr>
          <p:cNvPr id="27658" name="Rectangle 10"/>
          <p:cNvSpPr/>
          <p:nvPr/>
        </p:nvSpPr>
        <p:spPr>
          <a:xfrm>
            <a:off x="636588" y="1196975"/>
            <a:ext cx="8401050" cy="5327650"/>
          </a:xfrm>
          <a:prstGeom prst="rect">
            <a:avLst/>
          </a:prstGeom>
          <a:noFill/>
          <a:ln w="9525">
            <a:noFill/>
          </a:ln>
        </p:spPr>
        <p:txBody>
          <a:bodyPr/>
          <a:lstStyle/>
          <a:p>
            <a:pPr marL="342900" indent="-342900" algn="just">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2.2.1  </a:t>
            </a:r>
            <a:r>
              <a:rPr lang="zh-CN" altLang="en-US" sz="2400" b="1" dirty="0">
                <a:solidFill>
                  <a:srgbClr val="000099"/>
                </a:solidFill>
                <a:latin typeface="Arial" panose="020B0604020202020204" pitchFamily="34" charset="0"/>
                <a:ea typeface="黑体" panose="02010609060101010101" pitchFamily="49" charset="-122"/>
              </a:rPr>
              <a:t>测量放大电路的基本要求</a:t>
            </a:r>
            <a:endParaRPr lang="en-US" altLang="zh-CN" sz="2400" b="1" dirty="0">
              <a:solidFill>
                <a:srgbClr val="000099"/>
              </a:solidFill>
              <a:latin typeface="Arial" panose="020B0604020202020204" pitchFamily="34" charset="0"/>
              <a:ea typeface="黑体" panose="02010609060101010101" pitchFamily="49" charset="-122"/>
            </a:endParaRPr>
          </a:p>
          <a:p>
            <a:pPr marL="342900" indent="-342900" algn="just">
              <a:lnSpc>
                <a:spcPct val="120000"/>
              </a:lnSpc>
              <a:spcBef>
                <a:spcPct val="40000"/>
              </a:spcBef>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① 输入阻抗应与传感器输出阻抗相匹配；</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② 稳定的放大倍数；</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③ 低噪声；</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④ 低的输入失调电压和输入失调电流以及低的漂移；</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⑤ 足够的带宽和转换速率；</a:t>
            </a:r>
          </a:p>
          <a:p>
            <a:pPr marL="342900" indent="-342900">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⑥ 高共模输入范围和高共模抑制比；</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⑦可调的闭环增益；</a:t>
            </a:r>
          </a:p>
          <a:p>
            <a:pPr marL="342900" indent="-342900">
              <a:lnSpc>
                <a:spcPct val="12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⑧线性好、精度高；</a:t>
            </a:r>
          </a:p>
          <a:p>
            <a:pPr marL="342900" indent="-342900">
              <a:lnSpc>
                <a:spcPct val="12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⑨成本低。</a:t>
            </a:r>
            <a:r>
              <a:rPr lang="zh-CN" altLang="en-US" b="1" dirty="0">
                <a:latin typeface="Arial" panose="020B0604020202020204" pitchFamily="34" charset="0"/>
                <a:ea typeface="黑体" panose="02010609060101010101" pitchFamily="49"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7658">
                                            <p:txEl>
                                              <p:pRg st="1" end="1"/>
                                            </p:txEl>
                                          </p:spTgt>
                                        </p:tgtEl>
                                        <p:attrNameLst>
                                          <p:attrName>style.visibility</p:attrName>
                                        </p:attrNameLst>
                                      </p:cBhvr>
                                      <p:to>
                                        <p:strVal val="visible"/>
                                      </p:to>
                                    </p:set>
                                    <p:animEffect transition="in" filter="slide(fromLeft)">
                                      <p:cBhvr>
                                        <p:cTn id="7" dur="500"/>
                                        <p:tgtEl>
                                          <p:spTgt spid="2765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7658">
                                            <p:txEl>
                                              <p:pRg st="2" end="2"/>
                                            </p:txEl>
                                          </p:spTgt>
                                        </p:tgtEl>
                                        <p:attrNameLst>
                                          <p:attrName>style.visibility</p:attrName>
                                        </p:attrNameLst>
                                      </p:cBhvr>
                                      <p:to>
                                        <p:strVal val="visible"/>
                                      </p:to>
                                    </p:set>
                                    <p:animEffect transition="in" filter="slide(fromLeft)">
                                      <p:cBhvr>
                                        <p:cTn id="12" dur="500"/>
                                        <p:tgtEl>
                                          <p:spTgt spid="2765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7658">
                                            <p:txEl>
                                              <p:pRg st="3" end="3"/>
                                            </p:txEl>
                                          </p:spTgt>
                                        </p:tgtEl>
                                        <p:attrNameLst>
                                          <p:attrName>style.visibility</p:attrName>
                                        </p:attrNameLst>
                                      </p:cBhvr>
                                      <p:to>
                                        <p:strVal val="visible"/>
                                      </p:to>
                                    </p:set>
                                    <p:animEffect transition="in" filter="slide(fromLeft)">
                                      <p:cBhvr>
                                        <p:cTn id="17" dur="500"/>
                                        <p:tgtEl>
                                          <p:spTgt spid="2765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7658">
                                            <p:txEl>
                                              <p:pRg st="4" end="4"/>
                                            </p:txEl>
                                          </p:spTgt>
                                        </p:tgtEl>
                                        <p:attrNameLst>
                                          <p:attrName>style.visibility</p:attrName>
                                        </p:attrNameLst>
                                      </p:cBhvr>
                                      <p:to>
                                        <p:strVal val="visible"/>
                                      </p:to>
                                    </p:set>
                                    <p:animEffect transition="in" filter="slide(fromLeft)">
                                      <p:cBhvr>
                                        <p:cTn id="22" dur="500"/>
                                        <p:tgtEl>
                                          <p:spTgt spid="2765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7658">
                                            <p:txEl>
                                              <p:pRg st="5" end="5"/>
                                            </p:txEl>
                                          </p:spTgt>
                                        </p:tgtEl>
                                        <p:attrNameLst>
                                          <p:attrName>style.visibility</p:attrName>
                                        </p:attrNameLst>
                                      </p:cBhvr>
                                      <p:to>
                                        <p:strVal val="visible"/>
                                      </p:to>
                                    </p:set>
                                    <p:animEffect transition="in" filter="slide(fromLeft)">
                                      <p:cBhvr>
                                        <p:cTn id="27" dur="500"/>
                                        <p:tgtEl>
                                          <p:spTgt spid="2765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27658">
                                            <p:txEl>
                                              <p:pRg st="6" end="6"/>
                                            </p:txEl>
                                          </p:spTgt>
                                        </p:tgtEl>
                                        <p:attrNameLst>
                                          <p:attrName>style.visibility</p:attrName>
                                        </p:attrNameLst>
                                      </p:cBhvr>
                                      <p:to>
                                        <p:strVal val="visible"/>
                                      </p:to>
                                    </p:set>
                                    <p:animEffect transition="in" filter="slide(fromLeft)">
                                      <p:cBhvr>
                                        <p:cTn id="32" dur="500"/>
                                        <p:tgtEl>
                                          <p:spTgt spid="2765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27658">
                                            <p:txEl>
                                              <p:pRg st="7" end="7"/>
                                            </p:txEl>
                                          </p:spTgt>
                                        </p:tgtEl>
                                        <p:attrNameLst>
                                          <p:attrName>style.visibility</p:attrName>
                                        </p:attrNameLst>
                                      </p:cBhvr>
                                      <p:to>
                                        <p:strVal val="visible"/>
                                      </p:to>
                                    </p:set>
                                    <p:animEffect transition="in" filter="slide(fromLeft)">
                                      <p:cBhvr>
                                        <p:cTn id="37" dur="500"/>
                                        <p:tgtEl>
                                          <p:spTgt spid="2765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27658">
                                            <p:txEl>
                                              <p:pRg st="8" end="8"/>
                                            </p:txEl>
                                          </p:spTgt>
                                        </p:tgtEl>
                                        <p:attrNameLst>
                                          <p:attrName>style.visibility</p:attrName>
                                        </p:attrNameLst>
                                      </p:cBhvr>
                                      <p:to>
                                        <p:strVal val="visible"/>
                                      </p:to>
                                    </p:set>
                                    <p:animEffect transition="in" filter="slide(fromLeft)">
                                      <p:cBhvr>
                                        <p:cTn id="42" dur="500"/>
                                        <p:tgtEl>
                                          <p:spTgt spid="2765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27658">
                                            <p:txEl>
                                              <p:pRg st="9" end="9"/>
                                            </p:txEl>
                                          </p:spTgt>
                                        </p:tgtEl>
                                        <p:attrNameLst>
                                          <p:attrName>style.visibility</p:attrName>
                                        </p:attrNameLst>
                                      </p:cBhvr>
                                      <p:to>
                                        <p:strVal val="visible"/>
                                      </p:to>
                                    </p:set>
                                    <p:animEffect transition="in" filter="slide(fromLeft)">
                                      <p:cBhvr>
                                        <p:cTn id="47" dur="500"/>
                                        <p:tgtEl>
                                          <p:spTgt spid="2765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p:cNvSpPr>
          <p:nvPr>
            <p:ph idx="1"/>
          </p:nvPr>
        </p:nvSpPr>
        <p:spPr>
          <a:xfrm>
            <a:off x="935038" y="800100"/>
            <a:ext cx="7851775" cy="4405313"/>
          </a:xfrm>
          <a:ln/>
        </p:spPr>
        <p:txBody>
          <a:bodyPr vert="horz" wrap="square" lIns="91440" tIns="45720" rIns="91440" bIns="45720" anchor="t" anchorCtr="0"/>
          <a:lstStyle/>
          <a:p>
            <a:pPr eaLnBrk="1" hangingPunct="1">
              <a:lnSpc>
                <a:spcPct val="135000"/>
              </a:lnSpc>
              <a:spcBef>
                <a:spcPct val="50000"/>
              </a:spcBef>
              <a:buFont typeface="Wingdings" panose="05000000000000000000" pitchFamily="2" charset="2"/>
              <a:buChar char="Ø"/>
            </a:pPr>
            <a:r>
              <a:rPr lang="zh-CN" altLang="en-US" sz="2800" dirty="0">
                <a:solidFill>
                  <a:srgbClr val="FF0000"/>
                </a:solidFill>
                <a:latin typeface="黑体" panose="02010609060101010101" pitchFamily="49" charset="-122"/>
              </a:rPr>
              <a:t>  </a:t>
            </a:r>
            <a:r>
              <a:rPr lang="zh-CN" altLang="en-US" sz="2800" b="1" dirty="0">
                <a:solidFill>
                  <a:srgbClr val="FF0000"/>
                </a:solidFill>
                <a:latin typeface="黑体" panose="02010609060101010101" pitchFamily="49" charset="-122"/>
              </a:rPr>
              <a:t>按结构原理分类</a:t>
            </a:r>
          </a:p>
          <a:p>
            <a:pPr lvl="2">
              <a:buClr>
                <a:srgbClr val="0000FF"/>
              </a:buClr>
              <a:buFont typeface="Wingdings" panose="05000000000000000000" pitchFamily="2" charset="2"/>
              <a:buChar char="n"/>
            </a:pPr>
            <a:r>
              <a:rPr lang="zh-CN" altLang="en-US" b="1" dirty="0">
                <a:latin typeface="黑体" panose="02010609060101010101" pitchFamily="49" charset="-122"/>
              </a:rPr>
              <a:t>      差动直接耦合式</a:t>
            </a:r>
          </a:p>
          <a:p>
            <a:pPr lvl="2">
              <a:buClr>
                <a:srgbClr val="0000FF"/>
              </a:buClr>
              <a:buFont typeface="Wingdings" panose="05000000000000000000" pitchFamily="2" charset="2"/>
              <a:buChar char="n"/>
            </a:pPr>
            <a:r>
              <a:rPr lang="zh-CN" altLang="en-US" b="1" dirty="0">
                <a:latin typeface="黑体" panose="02010609060101010101" pitchFamily="49" charset="-122"/>
              </a:rPr>
              <a:t>      调制式</a:t>
            </a:r>
          </a:p>
          <a:p>
            <a:pPr lvl="2">
              <a:buClr>
                <a:srgbClr val="0000FF"/>
              </a:buClr>
              <a:buFont typeface="Wingdings" panose="05000000000000000000" pitchFamily="2" charset="2"/>
              <a:buChar char="n"/>
            </a:pPr>
            <a:r>
              <a:rPr lang="zh-CN" altLang="en-US" b="1" dirty="0">
                <a:latin typeface="黑体" panose="02010609060101010101" pitchFamily="49" charset="-122"/>
              </a:rPr>
              <a:t>      自动稳定式</a:t>
            </a:r>
          </a:p>
          <a:p>
            <a:pPr eaLnBrk="1" hangingPunct="1">
              <a:lnSpc>
                <a:spcPct val="135000"/>
              </a:lnSpc>
              <a:spcBef>
                <a:spcPct val="50000"/>
              </a:spcBef>
              <a:buFont typeface="Wingdings" panose="05000000000000000000" pitchFamily="2" charset="2"/>
              <a:buChar char="Ø"/>
            </a:pPr>
            <a:r>
              <a:rPr lang="zh-CN" altLang="en-US" sz="2800" b="1" dirty="0">
                <a:solidFill>
                  <a:srgbClr val="FF0000"/>
                </a:solidFill>
                <a:latin typeface="黑体" panose="02010609060101010101" pitchFamily="49" charset="-122"/>
              </a:rPr>
              <a:t>  按制造方式分类</a:t>
            </a:r>
          </a:p>
          <a:p>
            <a:pPr lvl="2">
              <a:buClr>
                <a:srgbClr val="0000FF"/>
              </a:buClr>
              <a:buFont typeface="Wingdings" panose="05000000000000000000" pitchFamily="2" charset="2"/>
              <a:buChar char="n"/>
            </a:pPr>
            <a:r>
              <a:rPr lang="zh-CN" altLang="en-US" b="1" dirty="0">
                <a:latin typeface="黑体" panose="02010609060101010101" pitchFamily="49" charset="-122"/>
              </a:rPr>
              <a:t>      分立元件结构形式</a:t>
            </a:r>
          </a:p>
          <a:p>
            <a:pPr lvl="2">
              <a:buClr>
                <a:srgbClr val="0000FF"/>
              </a:buClr>
              <a:buFont typeface="Wingdings" panose="05000000000000000000" pitchFamily="2" charset="2"/>
              <a:buChar char="n"/>
            </a:pPr>
            <a:r>
              <a:rPr lang="zh-CN" altLang="en-US" b="1" dirty="0">
                <a:latin typeface="黑体" panose="02010609060101010101" pitchFamily="49" charset="-122"/>
              </a:rPr>
              <a:t>      通用集成运算放大器</a:t>
            </a:r>
          </a:p>
          <a:p>
            <a:pPr lvl="2">
              <a:buClr>
                <a:srgbClr val="0000FF"/>
              </a:buClr>
              <a:buFont typeface="Wingdings" panose="05000000000000000000" pitchFamily="2" charset="2"/>
              <a:buChar char="n"/>
            </a:pPr>
            <a:r>
              <a:rPr lang="zh-CN" altLang="en-US" b="1" dirty="0">
                <a:latin typeface="黑体" panose="02010609060101010101" pitchFamily="49" charset="-122"/>
              </a:rPr>
              <a:t>      单片集成测量放大器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60"/>
          <p:cNvSpPr>
            <a:spLocks noGrp="1"/>
          </p:cNvSpPr>
          <p:nvPr>
            <p:ph type="title"/>
          </p:nvPr>
        </p:nvSpPr>
        <p:spPr>
          <a:xfrm>
            <a:off x="420688" y="274638"/>
            <a:ext cx="8229600" cy="1143000"/>
          </a:xfrm>
          <a:ln/>
        </p:spPr>
        <p:txBody>
          <a:bodyPr vert="horz" wrap="square" lIns="91440" tIns="45720" rIns="91440" bIns="45720" anchor="t" anchorCtr="0"/>
          <a:lstStyle/>
          <a:p>
            <a:pPr eaLnBrk="1" hangingPunct="1"/>
            <a:r>
              <a:rPr lang="en-US" altLang="zh-CN" sz="3200" b="1" dirty="0">
                <a:solidFill>
                  <a:srgbClr val="008000"/>
                </a:solidFill>
                <a:latin typeface="Times New Roman" panose="02020603050405020304" pitchFamily="18" charset="0"/>
              </a:rPr>
              <a:t>  2.2  </a:t>
            </a:r>
            <a:r>
              <a:rPr lang="zh-CN" altLang="en-US" sz="3200" b="1" dirty="0">
                <a:solidFill>
                  <a:srgbClr val="008000"/>
                </a:solidFill>
                <a:latin typeface="Times New Roman" panose="02020603050405020304" pitchFamily="18" charset="0"/>
              </a:rPr>
              <a:t>典型测量放大电路</a:t>
            </a:r>
          </a:p>
        </p:txBody>
      </p:sp>
      <p:sp>
        <p:nvSpPr>
          <p:cNvPr id="10245" name="Rectangle 3"/>
          <p:cNvSpPr>
            <a:spLocks noGrp="1"/>
          </p:cNvSpPr>
          <p:nvPr>
            <p:ph type="body" sz="half" idx="1"/>
          </p:nvPr>
        </p:nvSpPr>
        <p:spPr>
          <a:xfrm>
            <a:off x="646113" y="1196975"/>
            <a:ext cx="4038600" cy="965200"/>
          </a:xfrm>
          <a:ln/>
        </p:spPr>
        <p:txBody>
          <a:bodyPr vert="horz" wrap="square" lIns="91440" tIns="45720" rIns="91440" bIns="45720" anchor="t" anchorCtr="0"/>
          <a:lstStyle/>
          <a:p>
            <a:pPr eaLnBrk="1" hangingPunct="1">
              <a:lnSpc>
                <a:spcPct val="120000"/>
              </a:lnSpc>
              <a:spcBef>
                <a:spcPct val="0"/>
              </a:spcBef>
              <a:buClrTx/>
              <a:buSzTx/>
              <a:buFont typeface="Wingdings" panose="05000000000000000000" pitchFamily="2" charset="2"/>
              <a:buNone/>
            </a:pPr>
            <a:r>
              <a:rPr lang="en-US" altLang="zh-CN" sz="2800" b="1" dirty="0">
                <a:solidFill>
                  <a:srgbClr val="000099"/>
                </a:solidFill>
                <a:latin typeface="Times New Roman" panose="02020603050405020304" pitchFamily="18" charset="0"/>
              </a:rPr>
              <a:t>2.2.2  </a:t>
            </a:r>
            <a:r>
              <a:rPr lang="zh-CN" altLang="en-US" sz="2800" b="1" dirty="0">
                <a:solidFill>
                  <a:srgbClr val="000099"/>
                </a:solidFill>
                <a:latin typeface="Times New Roman" panose="02020603050405020304" pitchFamily="18" charset="0"/>
              </a:rPr>
              <a:t>反相放大电路</a:t>
            </a:r>
            <a:endParaRPr lang="en-US" altLang="zh-CN" sz="2800" b="1" i="1" dirty="0">
              <a:solidFill>
                <a:srgbClr val="000099"/>
              </a:solidFill>
              <a:latin typeface="Times New Roman" panose="02020603050405020304" pitchFamily="18" charset="0"/>
            </a:endParaRPr>
          </a:p>
        </p:txBody>
      </p:sp>
      <p:graphicFrame>
        <p:nvGraphicFramePr>
          <p:cNvPr id="29891" name="Object 195"/>
          <p:cNvGraphicFramePr>
            <a:graphicFrameLocks/>
          </p:cNvGraphicFramePr>
          <p:nvPr/>
        </p:nvGraphicFramePr>
        <p:xfrm>
          <a:off x="1692275" y="2909888"/>
          <a:ext cx="1366838" cy="860425"/>
        </p:xfrm>
        <a:graphic>
          <a:graphicData uri="http://schemas.openxmlformats.org/presentationml/2006/ole">
            <p:oleObj spid="_x0000_s117762" r:id="rId3" imgW="787058" imgH="495085" progId="Equation.DSMT4">
              <p:embed/>
            </p:oleObj>
          </a:graphicData>
        </a:graphic>
      </p:graphicFrame>
      <p:graphicFrame>
        <p:nvGraphicFramePr>
          <p:cNvPr id="29892" name="Object 196"/>
          <p:cNvGraphicFramePr>
            <a:graphicFrameLocks/>
          </p:cNvGraphicFramePr>
          <p:nvPr/>
        </p:nvGraphicFramePr>
        <p:xfrm>
          <a:off x="1619250" y="4149725"/>
          <a:ext cx="1657350" cy="403225"/>
        </p:xfrm>
        <a:graphic>
          <a:graphicData uri="http://schemas.openxmlformats.org/presentationml/2006/ole">
            <p:oleObj spid="_x0000_s117761" r:id="rId4" imgW="990170" imgH="241195" progId="Equation.DSMT4">
              <p:embed/>
            </p:oleObj>
          </a:graphicData>
        </a:graphic>
      </p:graphicFrame>
      <p:grpSp>
        <p:nvGrpSpPr>
          <p:cNvPr id="2" name="Group 205"/>
          <p:cNvGrpSpPr/>
          <p:nvPr/>
        </p:nvGrpSpPr>
        <p:grpSpPr>
          <a:xfrm>
            <a:off x="755650" y="5022850"/>
            <a:ext cx="7416800" cy="1039813"/>
            <a:chOff x="476" y="3164"/>
            <a:chExt cx="4672" cy="655"/>
          </a:xfrm>
        </p:grpSpPr>
        <p:sp>
          <p:nvSpPr>
            <p:cNvPr id="10281" name="Text Box 67"/>
            <p:cNvSpPr txBox="1"/>
            <p:nvPr/>
          </p:nvSpPr>
          <p:spPr>
            <a:xfrm>
              <a:off x="476" y="3164"/>
              <a:ext cx="2948"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特点：性能稳定，输入阻抗低。</a:t>
              </a:r>
              <a:endParaRPr lang="en-US" altLang="zh-CN" sz="2400" b="1" dirty="0">
                <a:latin typeface="Arial" panose="020B0604020202020204" pitchFamily="34" charset="0"/>
                <a:ea typeface="黑体" panose="02010609060101010101" pitchFamily="49" charset="-122"/>
              </a:endParaRPr>
            </a:p>
          </p:txBody>
        </p:sp>
        <p:sp>
          <p:nvSpPr>
            <p:cNvPr id="10282" name="Text Box 201"/>
            <p:cNvSpPr txBox="1"/>
            <p:nvPr/>
          </p:nvSpPr>
          <p:spPr>
            <a:xfrm>
              <a:off x="1066" y="3527"/>
              <a:ext cx="4082"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而且提高输入阻抗与提高增益之间存在矛盾。</a:t>
              </a:r>
              <a:endParaRPr lang="en-US" altLang="zh-CN" sz="2400" b="1" dirty="0">
                <a:latin typeface="Arial" panose="020B0604020202020204" pitchFamily="34" charset="0"/>
                <a:ea typeface="黑体" panose="02010609060101010101" pitchFamily="49" charset="-122"/>
              </a:endParaRPr>
            </a:p>
          </p:txBody>
        </p:sp>
      </p:grpSp>
      <p:sp>
        <p:nvSpPr>
          <p:cNvPr id="10247" name="Rectangle 211"/>
          <p:cNvSpPr/>
          <p:nvPr/>
        </p:nvSpPr>
        <p:spPr>
          <a:xfrm>
            <a:off x="344488" y="2046288"/>
            <a:ext cx="3625850" cy="461962"/>
          </a:xfrm>
          <a:prstGeom prst="rect">
            <a:avLst/>
          </a:prstGeom>
          <a:noFill/>
          <a:ln w="9525">
            <a:noFill/>
          </a:ln>
        </p:spPr>
        <p:txBody>
          <a:bodyPr anchor="ctr" anchorCtr="0">
            <a:spAutoFit/>
          </a:bodyPr>
          <a:lstStyle/>
          <a:p>
            <a:pPr indent="355600"/>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．基本形式</a:t>
            </a:r>
            <a:endParaRPr lang="en-US" altLang="zh-CN" sz="2400" b="1" dirty="0">
              <a:latin typeface="Arial" panose="020B0604020202020204" pitchFamily="34" charset="0"/>
              <a:ea typeface="黑体" panose="02010609060101010101" pitchFamily="49" charset="-122"/>
            </a:endParaRPr>
          </a:p>
        </p:txBody>
      </p:sp>
      <p:sp>
        <p:nvSpPr>
          <p:cNvPr id="10248" name="Text Box 5"/>
          <p:cNvSpPr txBox="1"/>
          <p:nvPr/>
        </p:nvSpPr>
        <p:spPr>
          <a:xfrm>
            <a:off x="8258175" y="3167063"/>
            <a:ext cx="693738" cy="65881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a:p>
            <a:pPr algn="just" eaLnBrk="0" hangingPunct="0"/>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0249" name="Line 11"/>
          <p:cNvSpPr/>
          <p:nvPr/>
        </p:nvSpPr>
        <p:spPr>
          <a:xfrm>
            <a:off x="6877050" y="2317750"/>
            <a:ext cx="846138" cy="0"/>
          </a:xfrm>
          <a:prstGeom prst="line">
            <a:avLst/>
          </a:prstGeom>
          <a:ln w="19050" cap="flat" cmpd="sng">
            <a:solidFill>
              <a:srgbClr val="000000"/>
            </a:solidFill>
            <a:prstDash val="solid"/>
            <a:headEnd type="none" w="med" len="med"/>
            <a:tailEnd type="none" w="med" len="med"/>
          </a:ln>
        </p:spPr>
      </p:sp>
      <p:sp>
        <p:nvSpPr>
          <p:cNvPr id="10250" name="Line 7"/>
          <p:cNvSpPr/>
          <p:nvPr/>
        </p:nvSpPr>
        <p:spPr>
          <a:xfrm>
            <a:off x="5435600" y="3162300"/>
            <a:ext cx="666750" cy="0"/>
          </a:xfrm>
          <a:prstGeom prst="line">
            <a:avLst/>
          </a:prstGeom>
          <a:ln w="19050" cap="flat" cmpd="sng">
            <a:solidFill>
              <a:srgbClr val="000000"/>
            </a:solidFill>
            <a:prstDash val="solid"/>
            <a:headEnd type="none" w="med" len="med"/>
            <a:tailEnd type="none" w="med" len="med"/>
          </a:ln>
        </p:spPr>
      </p:sp>
      <p:sp>
        <p:nvSpPr>
          <p:cNvPr id="10251" name="Line 10"/>
          <p:cNvSpPr/>
          <p:nvPr/>
        </p:nvSpPr>
        <p:spPr>
          <a:xfrm flipH="1">
            <a:off x="5802313" y="2317750"/>
            <a:ext cx="776287" cy="0"/>
          </a:xfrm>
          <a:prstGeom prst="line">
            <a:avLst/>
          </a:prstGeom>
          <a:ln w="19050" cap="flat" cmpd="sng">
            <a:solidFill>
              <a:srgbClr val="000000"/>
            </a:solidFill>
            <a:prstDash val="solid"/>
            <a:headEnd type="none" w="med" len="med"/>
            <a:tailEnd type="none" w="med" len="med"/>
          </a:ln>
        </p:spPr>
      </p:sp>
      <p:sp>
        <p:nvSpPr>
          <p:cNvPr id="10252" name="Line 13"/>
          <p:cNvSpPr/>
          <p:nvPr/>
        </p:nvSpPr>
        <p:spPr>
          <a:xfrm>
            <a:off x="5815013" y="3162300"/>
            <a:ext cx="317500" cy="0"/>
          </a:xfrm>
          <a:prstGeom prst="line">
            <a:avLst/>
          </a:prstGeom>
          <a:ln w="19050" cap="flat" cmpd="sng">
            <a:solidFill>
              <a:srgbClr val="000000"/>
            </a:solidFill>
            <a:prstDash val="solid"/>
            <a:headEnd type="none" w="med" len="med"/>
            <a:tailEnd type="none" w="med" len="med"/>
          </a:ln>
        </p:spPr>
      </p:sp>
      <p:sp>
        <p:nvSpPr>
          <p:cNvPr id="10253" name="Line 14"/>
          <p:cNvSpPr/>
          <p:nvPr/>
        </p:nvSpPr>
        <p:spPr>
          <a:xfrm>
            <a:off x="5802313" y="2320925"/>
            <a:ext cx="0" cy="838200"/>
          </a:xfrm>
          <a:prstGeom prst="line">
            <a:avLst/>
          </a:prstGeom>
          <a:ln w="19050" cap="flat" cmpd="sng">
            <a:solidFill>
              <a:srgbClr val="000000"/>
            </a:solidFill>
            <a:prstDash val="solid"/>
            <a:headEnd type="none" w="med" len="med"/>
            <a:tailEnd type="none" w="med" len="med"/>
          </a:ln>
        </p:spPr>
      </p:sp>
      <p:sp>
        <p:nvSpPr>
          <p:cNvPr id="10254" name="Line 16"/>
          <p:cNvSpPr/>
          <p:nvPr/>
        </p:nvSpPr>
        <p:spPr>
          <a:xfrm>
            <a:off x="5783263" y="4246563"/>
            <a:ext cx="0" cy="334962"/>
          </a:xfrm>
          <a:prstGeom prst="line">
            <a:avLst/>
          </a:prstGeom>
          <a:ln w="19050" cap="flat" cmpd="sng">
            <a:solidFill>
              <a:srgbClr val="000000"/>
            </a:solidFill>
            <a:prstDash val="solid"/>
            <a:headEnd type="none" w="med" len="med"/>
            <a:tailEnd type="none" w="med" len="med"/>
          </a:ln>
        </p:spPr>
      </p:sp>
      <p:sp>
        <p:nvSpPr>
          <p:cNvPr id="10255" name="Text Box 17"/>
          <p:cNvSpPr txBox="1"/>
          <p:nvPr/>
        </p:nvSpPr>
        <p:spPr>
          <a:xfrm>
            <a:off x="5411788" y="3932238"/>
            <a:ext cx="492125" cy="62547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0256" name="Line 18"/>
          <p:cNvSpPr/>
          <p:nvPr/>
        </p:nvSpPr>
        <p:spPr>
          <a:xfrm flipH="1">
            <a:off x="4811713" y="3162300"/>
            <a:ext cx="350837" cy="0"/>
          </a:xfrm>
          <a:prstGeom prst="line">
            <a:avLst/>
          </a:prstGeom>
          <a:ln w="19050" cap="flat" cmpd="sng">
            <a:solidFill>
              <a:srgbClr val="000000"/>
            </a:solidFill>
            <a:prstDash val="solid"/>
            <a:headEnd type="none" w="med" len="med"/>
            <a:tailEnd type="none" w="med" len="med"/>
          </a:ln>
        </p:spPr>
      </p:sp>
      <p:sp>
        <p:nvSpPr>
          <p:cNvPr id="10257" name="Line 22"/>
          <p:cNvSpPr/>
          <p:nvPr/>
        </p:nvSpPr>
        <p:spPr>
          <a:xfrm flipV="1">
            <a:off x="5781675" y="3627438"/>
            <a:ext cx="0" cy="612775"/>
          </a:xfrm>
          <a:prstGeom prst="line">
            <a:avLst/>
          </a:prstGeom>
          <a:ln w="19050" cap="flat" cmpd="sng">
            <a:solidFill>
              <a:srgbClr val="000000"/>
            </a:solidFill>
            <a:prstDash val="solid"/>
            <a:headEnd type="none" w="med" len="med"/>
            <a:tailEnd type="none" w="med" len="med"/>
          </a:ln>
        </p:spPr>
      </p:sp>
      <p:sp>
        <p:nvSpPr>
          <p:cNvPr id="10258" name="Text Box 23"/>
          <p:cNvSpPr txBox="1"/>
          <p:nvPr/>
        </p:nvSpPr>
        <p:spPr>
          <a:xfrm>
            <a:off x="4452938" y="2938463"/>
            <a:ext cx="752475" cy="66040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0259" name="Line 24"/>
          <p:cNvSpPr/>
          <p:nvPr/>
        </p:nvSpPr>
        <p:spPr>
          <a:xfrm>
            <a:off x="7721600" y="2328863"/>
            <a:ext cx="0" cy="1028700"/>
          </a:xfrm>
          <a:prstGeom prst="line">
            <a:avLst/>
          </a:prstGeom>
          <a:ln w="19050" cap="flat" cmpd="sng">
            <a:solidFill>
              <a:srgbClr val="000000"/>
            </a:solidFill>
            <a:prstDash val="solid"/>
            <a:headEnd type="none" w="med" len="med"/>
            <a:tailEnd type="none" w="med" len="med"/>
          </a:ln>
        </p:spPr>
      </p:sp>
      <p:sp>
        <p:nvSpPr>
          <p:cNvPr id="10260" name="Text Box 25"/>
          <p:cNvSpPr txBox="1"/>
          <p:nvPr/>
        </p:nvSpPr>
        <p:spPr>
          <a:xfrm>
            <a:off x="5167313" y="2752725"/>
            <a:ext cx="750887" cy="50641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0261" name="Text Box 26"/>
          <p:cNvSpPr txBox="1"/>
          <p:nvPr/>
        </p:nvSpPr>
        <p:spPr>
          <a:xfrm>
            <a:off x="6565900" y="1909763"/>
            <a:ext cx="722313" cy="102393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0262" name="Line 33"/>
          <p:cNvSpPr/>
          <p:nvPr/>
        </p:nvSpPr>
        <p:spPr>
          <a:xfrm>
            <a:off x="5873750" y="3162300"/>
            <a:ext cx="498475" cy="0"/>
          </a:xfrm>
          <a:prstGeom prst="line">
            <a:avLst/>
          </a:prstGeom>
          <a:ln w="19050" cap="flat" cmpd="sng">
            <a:solidFill>
              <a:srgbClr val="000000"/>
            </a:solidFill>
            <a:prstDash val="solid"/>
            <a:headEnd type="none" w="med" len="med"/>
            <a:tailEnd type="none" w="med" len="med"/>
          </a:ln>
        </p:spPr>
      </p:sp>
      <p:sp>
        <p:nvSpPr>
          <p:cNvPr id="10263" name="Line 34"/>
          <p:cNvSpPr/>
          <p:nvPr/>
        </p:nvSpPr>
        <p:spPr>
          <a:xfrm>
            <a:off x="5783263" y="3635375"/>
            <a:ext cx="588962" cy="0"/>
          </a:xfrm>
          <a:prstGeom prst="line">
            <a:avLst/>
          </a:prstGeom>
          <a:ln w="19050" cap="flat" cmpd="sng">
            <a:solidFill>
              <a:srgbClr val="000000"/>
            </a:solidFill>
            <a:prstDash val="solid"/>
            <a:headEnd type="none" w="med" len="med"/>
            <a:tailEnd type="none" w="med" len="med"/>
          </a:ln>
        </p:spPr>
      </p:sp>
      <p:sp>
        <p:nvSpPr>
          <p:cNvPr id="10264" name="Line 53"/>
          <p:cNvSpPr/>
          <p:nvPr/>
        </p:nvSpPr>
        <p:spPr>
          <a:xfrm>
            <a:off x="5632450" y="4573588"/>
            <a:ext cx="314325" cy="0"/>
          </a:xfrm>
          <a:prstGeom prst="line">
            <a:avLst/>
          </a:prstGeom>
          <a:ln w="28575" cap="flat" cmpd="sng">
            <a:solidFill>
              <a:srgbClr val="000000"/>
            </a:solidFill>
            <a:prstDash val="solid"/>
            <a:headEnd type="none" w="med" len="med"/>
            <a:tailEnd type="none" w="med" len="med"/>
          </a:ln>
        </p:spPr>
      </p:sp>
      <p:sp>
        <p:nvSpPr>
          <p:cNvPr id="10265" name="Line 64"/>
          <p:cNvSpPr/>
          <p:nvPr/>
        </p:nvSpPr>
        <p:spPr>
          <a:xfrm flipH="1">
            <a:off x="7162800" y="3355975"/>
            <a:ext cx="933450" cy="0"/>
          </a:xfrm>
          <a:prstGeom prst="line">
            <a:avLst/>
          </a:prstGeom>
          <a:ln w="19050" cap="flat" cmpd="sng">
            <a:solidFill>
              <a:schemeClr val="tx1"/>
            </a:solidFill>
            <a:prstDash val="solid"/>
            <a:headEnd type="none" w="med" len="med"/>
            <a:tailEnd type="none" w="med" len="med"/>
          </a:ln>
        </p:spPr>
      </p:sp>
      <p:sp>
        <p:nvSpPr>
          <p:cNvPr id="10266" name="Oval 221"/>
          <p:cNvSpPr/>
          <p:nvPr/>
        </p:nvSpPr>
        <p:spPr>
          <a:xfrm>
            <a:off x="8104188" y="3322638"/>
            <a:ext cx="77787" cy="69850"/>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0267" name="Oval 222"/>
          <p:cNvSpPr/>
          <p:nvPr/>
        </p:nvSpPr>
        <p:spPr>
          <a:xfrm>
            <a:off x="4724400" y="3132138"/>
            <a:ext cx="77788" cy="69850"/>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0268" name="Rectangle 231"/>
          <p:cNvSpPr/>
          <p:nvPr/>
        </p:nvSpPr>
        <p:spPr>
          <a:xfrm>
            <a:off x="5122863" y="3097213"/>
            <a:ext cx="357187" cy="125412"/>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0269" name="Rectangle 232"/>
          <p:cNvSpPr/>
          <p:nvPr/>
        </p:nvSpPr>
        <p:spPr>
          <a:xfrm>
            <a:off x="6516688" y="2251075"/>
            <a:ext cx="357187" cy="125413"/>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0270" name="Rectangle 233"/>
          <p:cNvSpPr/>
          <p:nvPr/>
        </p:nvSpPr>
        <p:spPr>
          <a:xfrm rot="-5400000">
            <a:off x="5602288" y="4027488"/>
            <a:ext cx="357187" cy="125412"/>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0271" name="Text Box 246"/>
          <p:cNvSpPr txBox="1"/>
          <p:nvPr/>
        </p:nvSpPr>
        <p:spPr>
          <a:xfrm>
            <a:off x="6804025" y="2878138"/>
            <a:ext cx="517525" cy="63817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a:t>
            </a:r>
          </a:p>
        </p:txBody>
      </p:sp>
      <p:sp>
        <p:nvSpPr>
          <p:cNvPr id="10272" name="Text Box 248"/>
          <p:cNvSpPr txBox="1"/>
          <p:nvPr/>
        </p:nvSpPr>
        <p:spPr>
          <a:xfrm>
            <a:off x="6756400" y="3543300"/>
            <a:ext cx="452438" cy="493713"/>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10273" name="AutoShape 249"/>
          <p:cNvSpPr/>
          <p:nvPr/>
        </p:nvSpPr>
        <p:spPr>
          <a:xfrm rot="5400000">
            <a:off x="6583363" y="2963863"/>
            <a:ext cx="250825" cy="187325"/>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0274" name="Line 250"/>
          <p:cNvSpPr/>
          <p:nvPr/>
        </p:nvSpPr>
        <p:spPr>
          <a:xfrm>
            <a:off x="6384925" y="2860675"/>
            <a:ext cx="768350" cy="0"/>
          </a:xfrm>
          <a:prstGeom prst="line">
            <a:avLst/>
          </a:prstGeom>
          <a:ln w="19050" cap="flat" cmpd="sng">
            <a:solidFill>
              <a:srgbClr val="000000"/>
            </a:solidFill>
            <a:prstDash val="solid"/>
            <a:headEnd type="none" w="med" len="med"/>
            <a:tailEnd type="none" w="med" len="med"/>
          </a:ln>
        </p:spPr>
      </p:sp>
      <p:sp>
        <p:nvSpPr>
          <p:cNvPr id="10275" name="Line 251"/>
          <p:cNvSpPr/>
          <p:nvPr/>
        </p:nvSpPr>
        <p:spPr>
          <a:xfrm>
            <a:off x="6384925" y="3932238"/>
            <a:ext cx="768350" cy="0"/>
          </a:xfrm>
          <a:prstGeom prst="line">
            <a:avLst/>
          </a:prstGeom>
          <a:ln w="19050" cap="flat" cmpd="sng">
            <a:solidFill>
              <a:srgbClr val="000000"/>
            </a:solidFill>
            <a:prstDash val="solid"/>
            <a:headEnd type="none" w="med" len="med"/>
            <a:tailEnd type="none" w="med" len="med"/>
          </a:ln>
        </p:spPr>
      </p:sp>
      <p:sp>
        <p:nvSpPr>
          <p:cNvPr id="10276" name="Text Box 252"/>
          <p:cNvSpPr txBox="1"/>
          <p:nvPr/>
        </p:nvSpPr>
        <p:spPr>
          <a:xfrm>
            <a:off x="6430963" y="3081338"/>
            <a:ext cx="254000" cy="34766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0277" name="Text Box 253"/>
          <p:cNvSpPr txBox="1"/>
          <p:nvPr/>
        </p:nvSpPr>
        <p:spPr>
          <a:xfrm>
            <a:off x="6443663" y="3454400"/>
            <a:ext cx="254000" cy="38100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0278" name="Text Box 254"/>
          <p:cNvSpPr txBox="1"/>
          <p:nvPr/>
        </p:nvSpPr>
        <p:spPr>
          <a:xfrm>
            <a:off x="6975475" y="3198813"/>
            <a:ext cx="231775" cy="35401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0279" name="Line 255"/>
          <p:cNvSpPr/>
          <p:nvPr/>
        </p:nvSpPr>
        <p:spPr>
          <a:xfrm flipV="1">
            <a:off x="6386513" y="2865438"/>
            <a:ext cx="0" cy="1066800"/>
          </a:xfrm>
          <a:prstGeom prst="line">
            <a:avLst/>
          </a:prstGeom>
          <a:ln w="19050" cap="flat" cmpd="sng">
            <a:solidFill>
              <a:schemeClr val="tx1"/>
            </a:solidFill>
            <a:prstDash val="solid"/>
            <a:headEnd type="none" w="med" len="med"/>
            <a:tailEnd type="none" w="med" len="med"/>
          </a:ln>
        </p:spPr>
      </p:sp>
      <p:sp>
        <p:nvSpPr>
          <p:cNvPr id="10280" name="Line 256"/>
          <p:cNvSpPr/>
          <p:nvPr/>
        </p:nvSpPr>
        <p:spPr>
          <a:xfrm flipV="1">
            <a:off x="7153275" y="2865438"/>
            <a:ext cx="0" cy="1066800"/>
          </a:xfrm>
          <a:prstGeom prst="line">
            <a:avLst/>
          </a:prstGeom>
          <a:ln w="19050"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9891"/>
                                        </p:tgtEl>
                                        <p:attrNameLst>
                                          <p:attrName>style.visibility</p:attrName>
                                        </p:attrNameLst>
                                      </p:cBhvr>
                                      <p:to>
                                        <p:strVal val="visible"/>
                                      </p:to>
                                    </p:set>
                                    <p:animEffect transition="in" filter="slide(fromLeft)">
                                      <p:cBhvr>
                                        <p:cTn id="7" dur="500"/>
                                        <p:tgtEl>
                                          <p:spTgt spid="2989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9892"/>
                                        </p:tgtEl>
                                        <p:attrNameLst>
                                          <p:attrName>style.visibility</p:attrName>
                                        </p:attrNameLst>
                                      </p:cBhvr>
                                      <p:to>
                                        <p:strVal val="visible"/>
                                      </p:to>
                                    </p:set>
                                    <p:animEffect transition="in" filter="slide(fromLeft)">
                                      <p:cBhvr>
                                        <p:cTn id="12" dur="500"/>
                                        <p:tgtEl>
                                          <p:spTgt spid="298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Bottom)">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Rectangle 2"/>
          <p:cNvSpPr>
            <a:spLocks noGrp="1"/>
          </p:cNvSpPr>
          <p:nvPr>
            <p:ph type="title"/>
          </p:nvPr>
        </p:nvSpPr>
        <p:spPr>
          <a:xfrm>
            <a:off x="431800" y="274638"/>
            <a:ext cx="8229600" cy="1143000"/>
          </a:xfrm>
          <a:ln/>
        </p:spPr>
        <p:txBody>
          <a:bodyPr vert="horz" wrap="square" lIns="91440" tIns="45720" rIns="91440" bIns="45720" anchor="t" anchorCtr="0"/>
          <a:lstStyle/>
          <a:p>
            <a:pPr eaLnBrk="1" hangingPunct="1"/>
            <a:r>
              <a:rPr lang="en-US" altLang="zh-CN" sz="3200" b="1" dirty="0">
                <a:solidFill>
                  <a:srgbClr val="008000"/>
                </a:solidFill>
                <a:latin typeface="Times New Roman" panose="02020603050405020304" pitchFamily="18" charset="0"/>
              </a:rPr>
              <a:t>  2.2.2  </a:t>
            </a:r>
            <a:r>
              <a:rPr lang="zh-CN" altLang="en-US" sz="3200" b="1" dirty="0">
                <a:solidFill>
                  <a:srgbClr val="008000"/>
                </a:solidFill>
                <a:latin typeface="Times New Roman" panose="02020603050405020304" pitchFamily="18" charset="0"/>
              </a:rPr>
              <a:t>反相放大电路</a:t>
            </a:r>
          </a:p>
        </p:txBody>
      </p:sp>
      <p:graphicFrame>
        <p:nvGraphicFramePr>
          <p:cNvPr id="97367" name="Object 87"/>
          <p:cNvGraphicFramePr>
            <a:graphicFrameLocks/>
          </p:cNvGraphicFramePr>
          <p:nvPr>
            <p:ph sz="half" idx="2"/>
          </p:nvPr>
        </p:nvGraphicFramePr>
        <p:xfrm>
          <a:off x="1116013" y="5297488"/>
          <a:ext cx="2447925" cy="868362"/>
        </p:xfrm>
        <a:graphic>
          <a:graphicData uri="http://schemas.openxmlformats.org/presentationml/2006/ole">
            <p:oleObj spid="_x0000_s121861" r:id="rId3" imgW="1396394" imgH="495085" progId="Equation.DSMT4">
              <p:embed/>
            </p:oleObj>
          </a:graphicData>
        </a:graphic>
      </p:graphicFrame>
      <p:graphicFrame>
        <p:nvGraphicFramePr>
          <p:cNvPr id="97364" name="Object 84"/>
          <p:cNvGraphicFramePr>
            <a:graphicFrameLocks/>
          </p:cNvGraphicFramePr>
          <p:nvPr/>
        </p:nvGraphicFramePr>
        <p:xfrm>
          <a:off x="827088" y="2997200"/>
          <a:ext cx="3097212" cy="849313"/>
        </p:xfrm>
        <a:graphic>
          <a:graphicData uri="http://schemas.openxmlformats.org/presentationml/2006/ole">
            <p:oleObj spid="_x0000_s121860" r:id="rId4" imgW="1854200" imgH="508000" progId="Equation.DSMT4">
              <p:embed/>
            </p:oleObj>
          </a:graphicData>
        </a:graphic>
      </p:graphicFrame>
      <p:sp>
        <p:nvSpPr>
          <p:cNvPr id="11272" name="Rectangle 155"/>
          <p:cNvSpPr/>
          <p:nvPr/>
        </p:nvSpPr>
        <p:spPr>
          <a:xfrm>
            <a:off x="288925" y="1341438"/>
            <a:ext cx="8774113" cy="461962"/>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．变形的反相放大电路：提高输入阻抗和增益</a:t>
            </a:r>
            <a:endParaRPr lang="en-US" altLang="zh-CN" sz="2400" b="1" dirty="0">
              <a:solidFill>
                <a:srgbClr val="000099"/>
              </a:solidFill>
              <a:latin typeface="Arial" panose="020B0604020202020204" pitchFamily="34" charset="0"/>
              <a:ea typeface="黑体" panose="02010609060101010101" pitchFamily="49" charset="-122"/>
            </a:endParaRPr>
          </a:p>
        </p:txBody>
      </p:sp>
      <p:grpSp>
        <p:nvGrpSpPr>
          <p:cNvPr id="2" name="Group 203"/>
          <p:cNvGrpSpPr/>
          <p:nvPr/>
        </p:nvGrpSpPr>
        <p:grpSpPr>
          <a:xfrm>
            <a:off x="971550" y="2133600"/>
            <a:ext cx="2663825" cy="517525"/>
            <a:chOff x="612" y="1344"/>
            <a:chExt cx="1678" cy="326"/>
          </a:xfrm>
        </p:grpSpPr>
        <p:graphicFrame>
          <p:nvGraphicFramePr>
            <p:cNvPr id="11270" name="Object 153"/>
            <p:cNvGraphicFramePr>
              <a:graphicFrameLocks/>
            </p:cNvGraphicFramePr>
            <p:nvPr/>
          </p:nvGraphicFramePr>
          <p:xfrm>
            <a:off x="1220" y="1417"/>
            <a:ext cx="1070" cy="253"/>
          </p:xfrm>
          <a:graphic>
            <a:graphicData uri="http://schemas.openxmlformats.org/presentationml/2006/ole">
              <p:oleObj spid="_x0000_s121859" r:id="rId5" imgW="964781" imgH="241195" progId="Equation.DSMT4">
                <p:embed/>
              </p:oleObj>
            </a:graphicData>
          </a:graphic>
        </p:graphicFrame>
        <p:sp>
          <p:nvSpPr>
            <p:cNvPr id="11315" name="Text Box 156"/>
            <p:cNvSpPr txBox="1"/>
            <p:nvPr/>
          </p:nvSpPr>
          <p:spPr>
            <a:xfrm>
              <a:off x="612" y="1344"/>
              <a:ext cx="817"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要求：</a:t>
              </a:r>
            </a:p>
          </p:txBody>
        </p:sp>
      </p:grpSp>
      <p:grpSp>
        <p:nvGrpSpPr>
          <p:cNvPr id="11274" name="Group 202"/>
          <p:cNvGrpSpPr/>
          <p:nvPr/>
        </p:nvGrpSpPr>
        <p:grpSpPr>
          <a:xfrm>
            <a:off x="4462463" y="2451100"/>
            <a:ext cx="4560887" cy="2994025"/>
            <a:chOff x="2811" y="1453"/>
            <a:chExt cx="2873" cy="1886"/>
          </a:xfrm>
        </p:grpSpPr>
        <p:sp>
          <p:nvSpPr>
            <p:cNvPr id="11275" name="Line 49"/>
            <p:cNvSpPr/>
            <p:nvPr/>
          </p:nvSpPr>
          <p:spPr>
            <a:xfrm flipH="1">
              <a:off x="3649" y="1721"/>
              <a:ext cx="429" cy="0"/>
            </a:xfrm>
            <a:prstGeom prst="line">
              <a:avLst/>
            </a:prstGeom>
            <a:ln w="19050" cap="flat" cmpd="sng">
              <a:solidFill>
                <a:srgbClr val="000000"/>
              </a:solidFill>
              <a:prstDash val="solid"/>
              <a:headEnd type="none" w="med" len="med"/>
              <a:tailEnd type="none" w="med" len="med"/>
            </a:ln>
          </p:spPr>
        </p:sp>
        <p:sp>
          <p:nvSpPr>
            <p:cNvPr id="11276" name="Line 42"/>
            <p:cNvSpPr/>
            <p:nvPr/>
          </p:nvSpPr>
          <p:spPr>
            <a:xfrm>
              <a:off x="4938" y="2266"/>
              <a:ext cx="0" cy="1073"/>
            </a:xfrm>
            <a:prstGeom prst="line">
              <a:avLst/>
            </a:prstGeom>
            <a:ln w="19050" cap="flat" cmpd="sng">
              <a:solidFill>
                <a:schemeClr val="tx1"/>
              </a:solidFill>
              <a:prstDash val="solid"/>
              <a:headEnd type="none" w="med" len="med"/>
              <a:tailEnd type="none" w="med" len="med"/>
            </a:ln>
          </p:spPr>
        </p:sp>
        <p:sp>
          <p:nvSpPr>
            <p:cNvPr id="11277" name="Text Box 45"/>
            <p:cNvSpPr txBox="1"/>
            <p:nvPr/>
          </p:nvSpPr>
          <p:spPr>
            <a:xfrm>
              <a:off x="5257" y="2153"/>
              <a:ext cx="427" cy="41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a:p>
              <a:pPr algn="just" eaLnBrk="0" hangingPunct="0"/>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1278" name="Line 46"/>
            <p:cNvSpPr/>
            <p:nvPr/>
          </p:nvSpPr>
          <p:spPr>
            <a:xfrm>
              <a:off x="4286" y="1721"/>
              <a:ext cx="406" cy="0"/>
            </a:xfrm>
            <a:prstGeom prst="line">
              <a:avLst/>
            </a:prstGeom>
            <a:ln w="19050" cap="flat" cmpd="sng">
              <a:solidFill>
                <a:srgbClr val="000000"/>
              </a:solidFill>
              <a:prstDash val="solid"/>
              <a:headEnd type="none" w="med" len="med"/>
              <a:tailEnd type="none" w="med" len="med"/>
            </a:ln>
          </p:spPr>
        </p:sp>
        <p:sp>
          <p:nvSpPr>
            <p:cNvPr id="11279" name="Line 47"/>
            <p:cNvSpPr/>
            <p:nvPr/>
          </p:nvSpPr>
          <p:spPr>
            <a:xfrm>
              <a:off x="3432" y="2247"/>
              <a:ext cx="373" cy="0"/>
            </a:xfrm>
            <a:prstGeom prst="line">
              <a:avLst/>
            </a:prstGeom>
            <a:ln w="19050" cap="flat" cmpd="sng">
              <a:solidFill>
                <a:srgbClr val="000000"/>
              </a:solidFill>
              <a:prstDash val="solid"/>
              <a:headEnd type="none" w="med" len="med"/>
              <a:tailEnd type="none" w="med" len="med"/>
            </a:ln>
          </p:spPr>
        </p:sp>
        <p:sp>
          <p:nvSpPr>
            <p:cNvPr id="11280" name="Line 50"/>
            <p:cNvSpPr/>
            <p:nvPr/>
          </p:nvSpPr>
          <p:spPr>
            <a:xfrm>
              <a:off x="3653" y="2247"/>
              <a:ext cx="194" cy="0"/>
            </a:xfrm>
            <a:prstGeom prst="line">
              <a:avLst/>
            </a:prstGeom>
            <a:ln w="19050" cap="flat" cmpd="sng">
              <a:solidFill>
                <a:srgbClr val="000000"/>
              </a:solidFill>
              <a:prstDash val="solid"/>
              <a:headEnd type="none" w="med" len="med"/>
              <a:tailEnd type="none" w="med" len="med"/>
            </a:ln>
          </p:spPr>
        </p:sp>
        <p:sp>
          <p:nvSpPr>
            <p:cNvPr id="11281" name="Line 51"/>
            <p:cNvSpPr/>
            <p:nvPr/>
          </p:nvSpPr>
          <p:spPr>
            <a:xfrm>
              <a:off x="3645" y="1718"/>
              <a:ext cx="0" cy="528"/>
            </a:xfrm>
            <a:prstGeom prst="line">
              <a:avLst/>
            </a:prstGeom>
            <a:ln w="19050" cap="flat" cmpd="sng">
              <a:solidFill>
                <a:srgbClr val="000000"/>
              </a:solidFill>
              <a:prstDash val="solid"/>
              <a:headEnd type="none" w="med" len="med"/>
              <a:tailEnd type="none" w="med" len="med"/>
            </a:ln>
          </p:spPr>
        </p:sp>
        <p:sp>
          <p:nvSpPr>
            <p:cNvPr id="11282" name="Line 52"/>
            <p:cNvSpPr/>
            <p:nvPr/>
          </p:nvSpPr>
          <p:spPr>
            <a:xfrm>
              <a:off x="3626" y="2976"/>
              <a:ext cx="0" cy="236"/>
            </a:xfrm>
            <a:prstGeom prst="line">
              <a:avLst/>
            </a:prstGeom>
            <a:ln w="19050" cap="flat" cmpd="sng">
              <a:solidFill>
                <a:srgbClr val="000000"/>
              </a:solidFill>
              <a:prstDash val="solid"/>
              <a:headEnd type="none" w="med" len="med"/>
              <a:tailEnd type="none" w="med" len="med"/>
            </a:ln>
          </p:spPr>
        </p:sp>
        <p:sp>
          <p:nvSpPr>
            <p:cNvPr id="11283" name="Text Box 53"/>
            <p:cNvSpPr txBox="1"/>
            <p:nvPr/>
          </p:nvSpPr>
          <p:spPr>
            <a:xfrm>
              <a:off x="3386" y="2756"/>
              <a:ext cx="302" cy="39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1284" name="Line 54"/>
            <p:cNvSpPr/>
            <p:nvPr/>
          </p:nvSpPr>
          <p:spPr>
            <a:xfrm flipH="1">
              <a:off x="3017" y="2247"/>
              <a:ext cx="217" cy="0"/>
            </a:xfrm>
            <a:prstGeom prst="line">
              <a:avLst/>
            </a:prstGeom>
            <a:ln w="19050" cap="flat" cmpd="sng">
              <a:solidFill>
                <a:srgbClr val="000000"/>
              </a:solidFill>
              <a:prstDash val="solid"/>
              <a:headEnd type="none" w="med" len="med"/>
              <a:tailEnd type="none" w="med" len="med"/>
            </a:ln>
          </p:spPr>
        </p:sp>
        <p:sp>
          <p:nvSpPr>
            <p:cNvPr id="11285" name="Line 57"/>
            <p:cNvSpPr/>
            <p:nvPr/>
          </p:nvSpPr>
          <p:spPr>
            <a:xfrm flipV="1">
              <a:off x="3624" y="2547"/>
              <a:ext cx="0" cy="384"/>
            </a:xfrm>
            <a:prstGeom prst="line">
              <a:avLst/>
            </a:prstGeom>
            <a:ln w="19050" cap="flat" cmpd="sng">
              <a:solidFill>
                <a:srgbClr val="000000"/>
              </a:solidFill>
              <a:prstDash val="solid"/>
              <a:headEnd type="none" w="med" len="med"/>
              <a:tailEnd type="none" w="med" len="med"/>
            </a:ln>
          </p:spPr>
        </p:sp>
        <p:sp>
          <p:nvSpPr>
            <p:cNvPr id="11286" name="Text Box 58"/>
            <p:cNvSpPr txBox="1"/>
            <p:nvPr/>
          </p:nvSpPr>
          <p:spPr>
            <a:xfrm>
              <a:off x="2811" y="2107"/>
              <a:ext cx="463" cy="41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1287" name="Text Box 60"/>
            <p:cNvSpPr txBox="1"/>
            <p:nvPr/>
          </p:nvSpPr>
          <p:spPr>
            <a:xfrm>
              <a:off x="3279" y="1970"/>
              <a:ext cx="463" cy="31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1288" name="Text Box 61"/>
            <p:cNvSpPr txBox="1"/>
            <p:nvPr/>
          </p:nvSpPr>
          <p:spPr>
            <a:xfrm>
              <a:off x="4102" y="1453"/>
              <a:ext cx="445" cy="64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1289" name="Line 62"/>
            <p:cNvSpPr/>
            <p:nvPr/>
          </p:nvSpPr>
          <p:spPr>
            <a:xfrm>
              <a:off x="3690" y="2247"/>
              <a:ext cx="253" cy="0"/>
            </a:xfrm>
            <a:prstGeom prst="line">
              <a:avLst/>
            </a:prstGeom>
            <a:ln w="19050" cap="flat" cmpd="sng">
              <a:solidFill>
                <a:srgbClr val="000000"/>
              </a:solidFill>
              <a:prstDash val="solid"/>
              <a:headEnd type="none" w="med" len="med"/>
              <a:tailEnd type="none" w="med" len="med"/>
            </a:ln>
          </p:spPr>
        </p:sp>
        <p:sp>
          <p:nvSpPr>
            <p:cNvPr id="11290" name="Line 63"/>
            <p:cNvSpPr/>
            <p:nvPr/>
          </p:nvSpPr>
          <p:spPr>
            <a:xfrm>
              <a:off x="3633" y="2546"/>
              <a:ext cx="303" cy="0"/>
            </a:xfrm>
            <a:prstGeom prst="line">
              <a:avLst/>
            </a:prstGeom>
            <a:ln w="19050" cap="flat" cmpd="sng">
              <a:solidFill>
                <a:srgbClr val="000000"/>
              </a:solidFill>
              <a:prstDash val="solid"/>
              <a:headEnd type="none" w="med" len="med"/>
              <a:tailEnd type="none" w="med" len="med"/>
            </a:ln>
          </p:spPr>
        </p:sp>
        <p:sp>
          <p:nvSpPr>
            <p:cNvPr id="11291" name="Line 64"/>
            <p:cNvSpPr/>
            <p:nvPr/>
          </p:nvSpPr>
          <p:spPr>
            <a:xfrm>
              <a:off x="3533" y="3223"/>
              <a:ext cx="194" cy="0"/>
            </a:xfrm>
            <a:prstGeom prst="line">
              <a:avLst/>
            </a:prstGeom>
            <a:ln w="28575" cap="flat" cmpd="sng">
              <a:solidFill>
                <a:srgbClr val="000000"/>
              </a:solidFill>
              <a:prstDash val="solid"/>
              <a:headEnd type="none" w="med" len="med"/>
              <a:tailEnd type="none" w="med" len="med"/>
            </a:ln>
          </p:spPr>
        </p:sp>
        <p:sp>
          <p:nvSpPr>
            <p:cNvPr id="11292" name="Line 77"/>
            <p:cNvSpPr/>
            <p:nvPr/>
          </p:nvSpPr>
          <p:spPr>
            <a:xfrm flipH="1">
              <a:off x="4422" y="2266"/>
              <a:ext cx="726" cy="0"/>
            </a:xfrm>
            <a:prstGeom prst="line">
              <a:avLst/>
            </a:prstGeom>
            <a:ln w="19050" cap="flat" cmpd="sng">
              <a:solidFill>
                <a:schemeClr val="tx1"/>
              </a:solidFill>
              <a:prstDash val="solid"/>
              <a:headEnd type="none" w="med" len="med"/>
              <a:tailEnd type="none" w="med" len="med"/>
            </a:ln>
          </p:spPr>
        </p:sp>
        <p:sp>
          <p:nvSpPr>
            <p:cNvPr id="11293" name="Line 79"/>
            <p:cNvSpPr/>
            <p:nvPr/>
          </p:nvSpPr>
          <p:spPr>
            <a:xfrm>
              <a:off x="4834" y="3339"/>
              <a:ext cx="193" cy="0"/>
            </a:xfrm>
            <a:prstGeom prst="line">
              <a:avLst/>
            </a:prstGeom>
            <a:ln w="28575" cap="flat" cmpd="sng">
              <a:solidFill>
                <a:srgbClr val="000000"/>
              </a:solidFill>
              <a:prstDash val="solid"/>
              <a:headEnd type="none" w="med" len="med"/>
              <a:tailEnd type="none" w="med" len="med"/>
            </a:ln>
          </p:spPr>
        </p:sp>
        <p:sp>
          <p:nvSpPr>
            <p:cNvPr id="11294" name="Line 80"/>
            <p:cNvSpPr/>
            <p:nvPr/>
          </p:nvSpPr>
          <p:spPr>
            <a:xfrm>
              <a:off x="4692" y="2795"/>
              <a:ext cx="246" cy="0"/>
            </a:xfrm>
            <a:prstGeom prst="line">
              <a:avLst/>
            </a:prstGeom>
            <a:ln w="19050" cap="flat" cmpd="sng">
              <a:solidFill>
                <a:schemeClr val="tx1"/>
              </a:solidFill>
              <a:prstDash val="solid"/>
              <a:headEnd type="none" w="med" len="med"/>
              <a:tailEnd type="none" w="med" len="med"/>
            </a:ln>
          </p:spPr>
        </p:sp>
        <p:sp>
          <p:nvSpPr>
            <p:cNvPr id="11295" name="Text Box 81"/>
            <p:cNvSpPr txBox="1"/>
            <p:nvPr/>
          </p:nvSpPr>
          <p:spPr>
            <a:xfrm>
              <a:off x="5029" y="2956"/>
              <a:ext cx="463" cy="31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p>
          </p:txBody>
        </p:sp>
        <p:sp>
          <p:nvSpPr>
            <p:cNvPr id="11296" name="Text Box 82"/>
            <p:cNvSpPr txBox="1"/>
            <p:nvPr/>
          </p:nvSpPr>
          <p:spPr>
            <a:xfrm>
              <a:off x="5021" y="2404"/>
              <a:ext cx="463" cy="31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graphicFrame>
          <p:nvGraphicFramePr>
            <p:cNvPr id="11269" name="Object 146"/>
            <p:cNvGraphicFramePr>
              <a:graphicFrameLocks/>
            </p:cNvGraphicFramePr>
            <p:nvPr/>
          </p:nvGraphicFramePr>
          <p:xfrm>
            <a:off x="5001" y="2659"/>
            <a:ext cx="180" cy="227"/>
          </p:xfrm>
          <a:graphic>
            <a:graphicData uri="http://schemas.openxmlformats.org/presentationml/2006/ole">
              <p:oleObj spid="_x0000_s121858" r:id="rId6" imgW="203024" imgH="241091" progId="Equation.DSMT4">
                <p:embed/>
              </p:oleObj>
            </a:graphicData>
          </a:graphic>
        </p:graphicFrame>
        <p:sp>
          <p:nvSpPr>
            <p:cNvPr id="11297" name="Line 166"/>
            <p:cNvSpPr/>
            <p:nvPr/>
          </p:nvSpPr>
          <p:spPr>
            <a:xfrm flipH="1">
              <a:off x="4683" y="1722"/>
              <a:ext cx="8" cy="1068"/>
            </a:xfrm>
            <a:prstGeom prst="line">
              <a:avLst/>
            </a:prstGeom>
            <a:ln w="19050" cap="flat" cmpd="sng">
              <a:solidFill>
                <a:schemeClr val="tx1"/>
              </a:solidFill>
              <a:prstDash val="solid"/>
              <a:headEnd type="none" w="med" len="med"/>
              <a:tailEnd type="none" w="med" len="med"/>
            </a:ln>
          </p:spPr>
        </p:sp>
        <p:sp>
          <p:nvSpPr>
            <p:cNvPr id="11298" name="Oval 169"/>
            <p:cNvSpPr/>
            <p:nvPr/>
          </p:nvSpPr>
          <p:spPr>
            <a:xfrm>
              <a:off x="5153" y="2251"/>
              <a:ext cx="49"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299" name="Oval 172"/>
            <p:cNvSpPr/>
            <p:nvPr/>
          </p:nvSpPr>
          <p:spPr>
            <a:xfrm>
              <a:off x="2960" y="2213"/>
              <a:ext cx="49"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300" name="Rectangle 174"/>
            <p:cNvSpPr/>
            <p:nvPr/>
          </p:nvSpPr>
          <p:spPr>
            <a:xfrm rot="-5400000">
              <a:off x="4826" y="2488"/>
              <a:ext cx="225" cy="79"/>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301" name="Rectangle 175"/>
            <p:cNvSpPr/>
            <p:nvPr/>
          </p:nvSpPr>
          <p:spPr>
            <a:xfrm rot="-5400000">
              <a:off x="4823" y="3018"/>
              <a:ext cx="225" cy="79"/>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302" name="Rectangle 181"/>
            <p:cNvSpPr/>
            <p:nvPr/>
          </p:nvSpPr>
          <p:spPr>
            <a:xfrm rot="-5400000">
              <a:off x="3508" y="2843"/>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303" name="Rectangle 182"/>
            <p:cNvSpPr/>
            <p:nvPr/>
          </p:nvSpPr>
          <p:spPr>
            <a:xfrm>
              <a:off x="3227" y="2197"/>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304" name="Rectangle 183"/>
            <p:cNvSpPr/>
            <p:nvPr/>
          </p:nvSpPr>
          <p:spPr>
            <a:xfrm>
              <a:off x="4059" y="1680"/>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305" name="Text Box 186"/>
            <p:cNvSpPr txBox="1"/>
            <p:nvPr/>
          </p:nvSpPr>
          <p:spPr>
            <a:xfrm>
              <a:off x="4203" y="2051"/>
              <a:ext cx="326" cy="40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a:t>
              </a:r>
            </a:p>
          </p:txBody>
        </p:sp>
        <p:sp>
          <p:nvSpPr>
            <p:cNvPr id="11306" name="Text Box 188"/>
            <p:cNvSpPr txBox="1"/>
            <p:nvPr/>
          </p:nvSpPr>
          <p:spPr>
            <a:xfrm>
              <a:off x="4173" y="2470"/>
              <a:ext cx="285" cy="31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11307" name="AutoShape 189"/>
            <p:cNvSpPr/>
            <p:nvPr/>
          </p:nvSpPr>
          <p:spPr>
            <a:xfrm rot="5400000">
              <a:off x="4063" y="2104"/>
              <a:ext cx="158" cy="119"/>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1308" name="Line 190"/>
            <p:cNvSpPr/>
            <p:nvPr/>
          </p:nvSpPr>
          <p:spPr>
            <a:xfrm>
              <a:off x="3939" y="2040"/>
              <a:ext cx="484" cy="0"/>
            </a:xfrm>
            <a:prstGeom prst="line">
              <a:avLst/>
            </a:prstGeom>
            <a:ln w="19050" cap="flat" cmpd="sng">
              <a:solidFill>
                <a:srgbClr val="000000"/>
              </a:solidFill>
              <a:prstDash val="solid"/>
              <a:headEnd type="none" w="med" len="med"/>
              <a:tailEnd type="none" w="med" len="med"/>
            </a:ln>
          </p:spPr>
        </p:sp>
        <p:sp>
          <p:nvSpPr>
            <p:cNvPr id="11309" name="Line 191"/>
            <p:cNvSpPr/>
            <p:nvPr/>
          </p:nvSpPr>
          <p:spPr>
            <a:xfrm>
              <a:off x="3939" y="2715"/>
              <a:ext cx="484" cy="0"/>
            </a:xfrm>
            <a:prstGeom prst="line">
              <a:avLst/>
            </a:prstGeom>
            <a:ln w="19050" cap="flat" cmpd="sng">
              <a:solidFill>
                <a:srgbClr val="000000"/>
              </a:solidFill>
              <a:prstDash val="solid"/>
              <a:headEnd type="none" w="med" len="med"/>
              <a:tailEnd type="none" w="med" len="med"/>
            </a:ln>
          </p:spPr>
        </p:sp>
        <p:sp>
          <p:nvSpPr>
            <p:cNvPr id="11310" name="Text Box 192"/>
            <p:cNvSpPr txBox="1"/>
            <p:nvPr/>
          </p:nvSpPr>
          <p:spPr>
            <a:xfrm>
              <a:off x="3976" y="2197"/>
              <a:ext cx="160" cy="21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1311" name="Text Box 193"/>
            <p:cNvSpPr txBox="1"/>
            <p:nvPr/>
          </p:nvSpPr>
          <p:spPr>
            <a:xfrm>
              <a:off x="3982" y="2451"/>
              <a:ext cx="160" cy="24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1312" name="Text Box 194"/>
            <p:cNvSpPr txBox="1"/>
            <p:nvPr/>
          </p:nvSpPr>
          <p:spPr>
            <a:xfrm>
              <a:off x="4295" y="2253"/>
              <a:ext cx="146" cy="22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1313" name="Line 195"/>
            <p:cNvSpPr/>
            <p:nvPr/>
          </p:nvSpPr>
          <p:spPr>
            <a:xfrm flipV="1">
              <a:off x="3940" y="2043"/>
              <a:ext cx="0" cy="672"/>
            </a:xfrm>
            <a:prstGeom prst="line">
              <a:avLst/>
            </a:prstGeom>
            <a:ln w="19050" cap="flat" cmpd="sng">
              <a:solidFill>
                <a:schemeClr val="tx1"/>
              </a:solidFill>
              <a:prstDash val="solid"/>
              <a:headEnd type="none" w="med" len="med"/>
              <a:tailEnd type="none" w="med" len="med"/>
            </a:ln>
          </p:spPr>
        </p:sp>
        <p:sp>
          <p:nvSpPr>
            <p:cNvPr id="11314" name="Line 196"/>
            <p:cNvSpPr/>
            <p:nvPr/>
          </p:nvSpPr>
          <p:spPr>
            <a:xfrm flipV="1">
              <a:off x="4423" y="2043"/>
              <a:ext cx="0" cy="672"/>
            </a:xfrm>
            <a:prstGeom prst="line">
              <a:avLst/>
            </a:prstGeom>
            <a:ln w="19050" cap="flat" cmpd="sng">
              <a:solidFill>
                <a:schemeClr val="tx1"/>
              </a:solidFill>
              <a:prstDash val="solid"/>
              <a:headEnd type="none" w="med" len="med"/>
              <a:tailEnd type="none" w="med" len="med"/>
            </a:ln>
          </p:spPr>
        </p:sp>
      </p:grpSp>
      <p:graphicFrame>
        <p:nvGraphicFramePr>
          <p:cNvPr id="97478" name="Object 198"/>
          <p:cNvGraphicFramePr>
            <a:graphicFrameLocks/>
          </p:cNvGraphicFramePr>
          <p:nvPr>
            <p:ph sz="half" idx="1"/>
          </p:nvPr>
        </p:nvGraphicFramePr>
        <p:xfrm>
          <a:off x="971550" y="4149725"/>
          <a:ext cx="2592388" cy="863600"/>
        </p:xfrm>
        <a:graphic>
          <a:graphicData uri="http://schemas.openxmlformats.org/presentationml/2006/ole">
            <p:oleObj spid="_x0000_s121857" r:id="rId7" imgW="1485255" imgH="495085"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7364"/>
                                        </p:tgtEl>
                                        <p:attrNameLst>
                                          <p:attrName>style.visibility</p:attrName>
                                        </p:attrNameLst>
                                      </p:cBhvr>
                                      <p:to>
                                        <p:strVal val="visible"/>
                                      </p:to>
                                    </p:set>
                                    <p:animEffect transition="in" filter="slide(fromLeft)">
                                      <p:cBhvr>
                                        <p:cTn id="12" dur="500"/>
                                        <p:tgtEl>
                                          <p:spTgt spid="9736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7478"/>
                                        </p:tgtEl>
                                        <p:attrNameLst>
                                          <p:attrName>style.visibility</p:attrName>
                                        </p:attrNameLst>
                                      </p:cBhvr>
                                      <p:to>
                                        <p:strVal val="visible"/>
                                      </p:to>
                                    </p:set>
                                    <p:animEffect transition="in" filter="slide(fromLeft)">
                                      <p:cBhvr>
                                        <p:cTn id="17" dur="500"/>
                                        <p:tgtEl>
                                          <p:spTgt spid="97478"/>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7367"/>
                                        </p:tgtEl>
                                        <p:attrNameLst>
                                          <p:attrName>style.visibility</p:attrName>
                                        </p:attrNameLst>
                                      </p:cBhvr>
                                      <p:to>
                                        <p:strVal val="visible"/>
                                      </p:to>
                                    </p:set>
                                    <p:animEffect transition="in" filter="slide(fromBottom)">
                                      <p:cBhvr>
                                        <p:cTn id="22" dur="500"/>
                                        <p:tgtEl>
                                          <p:spTgt spid="97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2"/>
          <p:cNvSpPr>
            <a:spLocks noGrp="1"/>
          </p:cNvSpPr>
          <p:nvPr>
            <p:ph type="title"/>
          </p:nvPr>
        </p:nvSpPr>
        <p:spPr>
          <a:xfrm>
            <a:off x="395288" y="249238"/>
            <a:ext cx="8229600" cy="1143000"/>
          </a:xfrm>
          <a:ln/>
        </p:spPr>
        <p:txBody>
          <a:bodyPr vert="horz" wrap="square" lIns="91440" tIns="45720" rIns="91440" bIns="45720" anchor="t" anchorCtr="0"/>
          <a:lstStyle/>
          <a:p>
            <a:pPr eaLnBrk="1" hangingPunct="1"/>
            <a:r>
              <a:rPr lang="en-US" altLang="zh-CN" sz="3600" b="1"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2.2.2  </a:t>
            </a:r>
            <a:r>
              <a:rPr lang="zh-CN" altLang="en-US" sz="3200" b="1" dirty="0">
                <a:solidFill>
                  <a:srgbClr val="008000"/>
                </a:solidFill>
                <a:latin typeface="Times New Roman" panose="02020603050405020304" pitchFamily="18" charset="0"/>
              </a:rPr>
              <a:t>反相放大电路</a:t>
            </a:r>
          </a:p>
        </p:txBody>
      </p:sp>
      <p:graphicFrame>
        <p:nvGraphicFramePr>
          <p:cNvPr id="99418" name="Object 90"/>
          <p:cNvGraphicFramePr>
            <a:graphicFrameLocks/>
          </p:cNvGraphicFramePr>
          <p:nvPr/>
        </p:nvGraphicFramePr>
        <p:xfrm>
          <a:off x="1403350" y="3213100"/>
          <a:ext cx="1822450" cy="865188"/>
        </p:xfrm>
        <a:graphic>
          <a:graphicData uri="http://schemas.openxmlformats.org/presentationml/2006/ole">
            <p:oleObj spid="_x0000_s122883" r:id="rId3" imgW="1040948" imgH="495085" progId="Equation.DSMT4">
              <p:embed/>
            </p:oleObj>
          </a:graphicData>
        </a:graphic>
      </p:graphicFrame>
      <p:graphicFrame>
        <p:nvGraphicFramePr>
          <p:cNvPr id="99419" name="Object 91"/>
          <p:cNvGraphicFramePr>
            <a:graphicFrameLocks/>
          </p:cNvGraphicFramePr>
          <p:nvPr>
            <p:ph sz="half" idx="1"/>
          </p:nvPr>
        </p:nvGraphicFramePr>
        <p:xfrm>
          <a:off x="1116013" y="2133600"/>
          <a:ext cx="2546350" cy="820738"/>
        </p:xfrm>
        <a:graphic>
          <a:graphicData uri="http://schemas.openxmlformats.org/presentationml/2006/ole">
            <p:oleObj spid="_x0000_s122882" r:id="rId4" imgW="1536033" imgH="495085" progId="Equation.DSMT4">
              <p:embed/>
            </p:oleObj>
          </a:graphicData>
        </a:graphic>
      </p:graphicFrame>
      <p:sp>
        <p:nvSpPr>
          <p:cNvPr id="12294" name="Rectangle 93"/>
          <p:cNvSpPr/>
          <p:nvPr/>
        </p:nvSpPr>
        <p:spPr>
          <a:xfrm>
            <a:off x="323850" y="1341438"/>
            <a:ext cx="8774113" cy="461962"/>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3</a:t>
            </a:r>
            <a:r>
              <a:rPr lang="zh-CN" altLang="en-US" sz="2400" b="1" dirty="0">
                <a:solidFill>
                  <a:srgbClr val="000099"/>
                </a:solidFill>
                <a:latin typeface="Arial" panose="020B0604020202020204" pitchFamily="34" charset="0"/>
                <a:ea typeface="黑体" panose="02010609060101010101" pitchFamily="49" charset="-122"/>
              </a:rPr>
              <a:t>．交流反相放大电路</a:t>
            </a:r>
          </a:p>
        </p:txBody>
      </p:sp>
      <p:graphicFrame>
        <p:nvGraphicFramePr>
          <p:cNvPr id="99422" name="Object 94"/>
          <p:cNvGraphicFramePr>
            <a:graphicFrameLocks/>
          </p:cNvGraphicFramePr>
          <p:nvPr>
            <p:ph sz="half" idx="2"/>
          </p:nvPr>
        </p:nvGraphicFramePr>
        <p:xfrm>
          <a:off x="1692275" y="4508500"/>
          <a:ext cx="1366838" cy="860425"/>
        </p:xfrm>
        <a:graphic>
          <a:graphicData uri="http://schemas.openxmlformats.org/presentationml/2006/ole">
            <p:oleObj spid="_x0000_s122881" r:id="rId5" imgW="787058" imgH="495085" progId="Equation.DSMT4">
              <p:embed/>
            </p:oleObj>
          </a:graphicData>
        </a:graphic>
      </p:graphicFrame>
      <p:sp>
        <p:nvSpPr>
          <p:cNvPr id="99423" name="Text Box 95"/>
          <p:cNvSpPr txBox="1"/>
          <p:nvPr/>
        </p:nvSpPr>
        <p:spPr>
          <a:xfrm>
            <a:off x="1042988" y="5527675"/>
            <a:ext cx="6985000"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2</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相位补偿，防止振荡。</a:t>
            </a:r>
            <a:endParaRPr lang="en-US" altLang="zh-CN" sz="2400" b="1" dirty="0">
              <a:latin typeface="Arial" panose="020B0604020202020204" pitchFamily="34" charset="0"/>
              <a:ea typeface="黑体" panose="02010609060101010101" pitchFamily="49" charset="-122"/>
            </a:endParaRPr>
          </a:p>
        </p:txBody>
      </p:sp>
      <p:grpSp>
        <p:nvGrpSpPr>
          <p:cNvPr id="12296" name="Group 147"/>
          <p:cNvGrpSpPr/>
          <p:nvPr/>
        </p:nvGrpSpPr>
        <p:grpSpPr>
          <a:xfrm>
            <a:off x="4395788" y="1803400"/>
            <a:ext cx="4622800" cy="3354388"/>
            <a:chOff x="2769" y="1136"/>
            <a:chExt cx="2912" cy="2113"/>
          </a:xfrm>
        </p:grpSpPr>
        <p:sp>
          <p:nvSpPr>
            <p:cNvPr id="12297" name="Line 6"/>
            <p:cNvSpPr/>
            <p:nvPr/>
          </p:nvSpPr>
          <p:spPr>
            <a:xfrm flipH="1">
              <a:off x="3916" y="1837"/>
              <a:ext cx="990" cy="0"/>
            </a:xfrm>
            <a:prstGeom prst="line">
              <a:avLst/>
            </a:prstGeom>
            <a:ln w="19050" cap="flat" cmpd="sng">
              <a:solidFill>
                <a:srgbClr val="000000"/>
              </a:solidFill>
              <a:prstDash val="solid"/>
              <a:headEnd type="none" w="med" len="med"/>
              <a:tailEnd type="none" w="med" len="med"/>
            </a:ln>
          </p:spPr>
        </p:sp>
        <p:sp>
          <p:nvSpPr>
            <p:cNvPr id="12298" name="Text Box 7"/>
            <p:cNvSpPr txBox="1"/>
            <p:nvPr/>
          </p:nvSpPr>
          <p:spPr>
            <a:xfrm>
              <a:off x="5252" y="2301"/>
              <a:ext cx="429" cy="39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a:p>
              <a:pPr algn="just" eaLnBrk="0" hangingPunct="0"/>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2299" name="Line 8"/>
            <p:cNvSpPr/>
            <p:nvPr/>
          </p:nvSpPr>
          <p:spPr>
            <a:xfrm>
              <a:off x="3274" y="2331"/>
              <a:ext cx="876" cy="0"/>
            </a:xfrm>
            <a:prstGeom prst="line">
              <a:avLst/>
            </a:prstGeom>
            <a:ln w="19050" cap="flat" cmpd="sng">
              <a:solidFill>
                <a:srgbClr val="000000"/>
              </a:solidFill>
              <a:prstDash val="solid"/>
              <a:headEnd type="none" w="med" len="med"/>
              <a:tailEnd type="none" w="med" len="med"/>
            </a:ln>
          </p:spPr>
        </p:sp>
        <p:sp>
          <p:nvSpPr>
            <p:cNvPr id="12300" name="Line 10"/>
            <p:cNvSpPr/>
            <p:nvPr/>
          </p:nvSpPr>
          <p:spPr>
            <a:xfrm>
              <a:off x="3916" y="1434"/>
              <a:ext cx="0" cy="897"/>
            </a:xfrm>
            <a:prstGeom prst="line">
              <a:avLst/>
            </a:prstGeom>
            <a:ln w="19050" cap="flat" cmpd="sng">
              <a:solidFill>
                <a:srgbClr val="000000"/>
              </a:solidFill>
              <a:prstDash val="solid"/>
              <a:headEnd type="none" w="med" len="med"/>
              <a:tailEnd type="none" w="med" len="med"/>
            </a:ln>
          </p:spPr>
        </p:sp>
        <p:sp>
          <p:nvSpPr>
            <p:cNvPr id="12301" name="Line 11"/>
            <p:cNvSpPr/>
            <p:nvPr/>
          </p:nvSpPr>
          <p:spPr>
            <a:xfrm>
              <a:off x="3798" y="3080"/>
              <a:ext cx="0" cy="159"/>
            </a:xfrm>
            <a:prstGeom prst="line">
              <a:avLst/>
            </a:prstGeom>
            <a:ln w="19050" cap="flat" cmpd="sng">
              <a:solidFill>
                <a:srgbClr val="000000"/>
              </a:solidFill>
              <a:prstDash val="solid"/>
              <a:headEnd type="none" w="med" len="med"/>
              <a:tailEnd type="none" w="med" len="med"/>
            </a:ln>
          </p:spPr>
        </p:sp>
        <p:sp>
          <p:nvSpPr>
            <p:cNvPr id="12302" name="Text Box 12"/>
            <p:cNvSpPr txBox="1"/>
            <p:nvPr/>
          </p:nvSpPr>
          <p:spPr>
            <a:xfrm>
              <a:off x="3549" y="2810"/>
              <a:ext cx="304" cy="37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2303" name="Line 13"/>
            <p:cNvSpPr/>
            <p:nvPr/>
          </p:nvSpPr>
          <p:spPr>
            <a:xfrm flipH="1">
              <a:off x="2988" y="2331"/>
              <a:ext cx="218" cy="0"/>
            </a:xfrm>
            <a:prstGeom prst="line">
              <a:avLst/>
            </a:prstGeom>
            <a:ln w="19050" cap="flat" cmpd="sng">
              <a:solidFill>
                <a:srgbClr val="000000"/>
              </a:solidFill>
              <a:prstDash val="solid"/>
              <a:headEnd type="none" w="med" len="med"/>
              <a:tailEnd type="none" w="med" len="med"/>
            </a:ln>
          </p:spPr>
        </p:sp>
        <p:sp>
          <p:nvSpPr>
            <p:cNvPr id="12304" name="Line 16"/>
            <p:cNvSpPr/>
            <p:nvPr/>
          </p:nvSpPr>
          <p:spPr>
            <a:xfrm flipV="1">
              <a:off x="3797" y="2606"/>
              <a:ext cx="0" cy="597"/>
            </a:xfrm>
            <a:prstGeom prst="line">
              <a:avLst/>
            </a:prstGeom>
            <a:ln w="19050" cap="flat" cmpd="sng">
              <a:solidFill>
                <a:srgbClr val="000000"/>
              </a:solidFill>
              <a:prstDash val="solid"/>
              <a:headEnd type="none" w="med" len="med"/>
              <a:tailEnd type="none" w="med" len="med"/>
            </a:ln>
          </p:spPr>
        </p:sp>
        <p:sp>
          <p:nvSpPr>
            <p:cNvPr id="12305" name="Text Box 17"/>
            <p:cNvSpPr txBox="1"/>
            <p:nvPr/>
          </p:nvSpPr>
          <p:spPr>
            <a:xfrm>
              <a:off x="2769" y="2186"/>
              <a:ext cx="466" cy="39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2306" name="Line 18"/>
            <p:cNvSpPr/>
            <p:nvPr/>
          </p:nvSpPr>
          <p:spPr>
            <a:xfrm>
              <a:off x="4906" y="1434"/>
              <a:ext cx="0" cy="998"/>
            </a:xfrm>
            <a:prstGeom prst="line">
              <a:avLst/>
            </a:prstGeom>
            <a:ln w="19050" cap="flat" cmpd="sng">
              <a:solidFill>
                <a:srgbClr val="000000"/>
              </a:solidFill>
              <a:prstDash val="solid"/>
              <a:headEnd type="none" w="med" len="med"/>
              <a:tailEnd type="none" w="med" len="med"/>
            </a:ln>
          </p:spPr>
        </p:sp>
        <p:sp>
          <p:nvSpPr>
            <p:cNvPr id="12307" name="Text Box 19"/>
            <p:cNvSpPr txBox="1"/>
            <p:nvPr/>
          </p:nvSpPr>
          <p:spPr>
            <a:xfrm>
              <a:off x="3505" y="2060"/>
              <a:ext cx="466" cy="29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2308" name="Text Box 20"/>
            <p:cNvSpPr txBox="1"/>
            <p:nvPr/>
          </p:nvSpPr>
          <p:spPr>
            <a:xfrm>
              <a:off x="4293" y="1573"/>
              <a:ext cx="447" cy="60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2309" name="Line 21"/>
            <p:cNvSpPr/>
            <p:nvPr/>
          </p:nvSpPr>
          <p:spPr>
            <a:xfrm>
              <a:off x="3805" y="2604"/>
              <a:ext cx="345" cy="0"/>
            </a:xfrm>
            <a:prstGeom prst="line">
              <a:avLst/>
            </a:prstGeom>
            <a:ln w="19050" cap="flat" cmpd="sng">
              <a:solidFill>
                <a:srgbClr val="000000"/>
              </a:solidFill>
              <a:prstDash val="solid"/>
              <a:headEnd type="none" w="med" len="med"/>
              <a:tailEnd type="none" w="med" len="med"/>
            </a:ln>
          </p:spPr>
        </p:sp>
        <p:sp>
          <p:nvSpPr>
            <p:cNvPr id="12310" name="Line 22"/>
            <p:cNvSpPr/>
            <p:nvPr/>
          </p:nvSpPr>
          <p:spPr>
            <a:xfrm>
              <a:off x="3705" y="3249"/>
              <a:ext cx="194" cy="0"/>
            </a:xfrm>
            <a:prstGeom prst="line">
              <a:avLst/>
            </a:prstGeom>
            <a:ln w="28575" cap="flat" cmpd="sng">
              <a:solidFill>
                <a:srgbClr val="000000"/>
              </a:solidFill>
              <a:prstDash val="solid"/>
              <a:headEnd type="none" w="med" len="med"/>
              <a:tailEnd type="none" w="med" len="med"/>
            </a:ln>
          </p:spPr>
        </p:sp>
        <p:sp>
          <p:nvSpPr>
            <p:cNvPr id="12311" name="Line 43"/>
            <p:cNvSpPr/>
            <p:nvPr/>
          </p:nvSpPr>
          <p:spPr>
            <a:xfrm>
              <a:off x="4411" y="1437"/>
              <a:ext cx="495" cy="0"/>
            </a:xfrm>
            <a:prstGeom prst="line">
              <a:avLst/>
            </a:prstGeom>
            <a:ln w="19050" cap="flat" cmpd="sng">
              <a:solidFill>
                <a:schemeClr val="tx1"/>
              </a:solidFill>
              <a:prstDash val="solid"/>
              <a:headEnd type="none" w="med" len="med"/>
              <a:tailEnd type="none" w="med" len="med"/>
            </a:ln>
          </p:spPr>
        </p:sp>
        <p:sp>
          <p:nvSpPr>
            <p:cNvPr id="12312" name="Line 44"/>
            <p:cNvSpPr/>
            <p:nvPr/>
          </p:nvSpPr>
          <p:spPr>
            <a:xfrm flipH="1">
              <a:off x="3916" y="1437"/>
              <a:ext cx="416" cy="0"/>
            </a:xfrm>
            <a:prstGeom prst="line">
              <a:avLst/>
            </a:prstGeom>
            <a:ln w="19050" cap="flat" cmpd="sng">
              <a:solidFill>
                <a:schemeClr val="tx1"/>
              </a:solidFill>
              <a:prstDash val="solid"/>
              <a:headEnd type="none" w="med" len="med"/>
              <a:tailEnd type="none" w="med" len="med"/>
            </a:ln>
          </p:spPr>
        </p:sp>
        <p:sp>
          <p:nvSpPr>
            <p:cNvPr id="12313" name="Text Box 45"/>
            <p:cNvSpPr txBox="1"/>
            <p:nvPr/>
          </p:nvSpPr>
          <p:spPr>
            <a:xfrm>
              <a:off x="3125" y="1974"/>
              <a:ext cx="465" cy="29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2314" name="Text Box 46"/>
            <p:cNvSpPr txBox="1"/>
            <p:nvPr/>
          </p:nvSpPr>
          <p:spPr>
            <a:xfrm>
              <a:off x="4290" y="1136"/>
              <a:ext cx="466" cy="29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2315" name="Line 100"/>
            <p:cNvSpPr/>
            <p:nvPr/>
          </p:nvSpPr>
          <p:spPr>
            <a:xfrm>
              <a:off x="4649" y="2436"/>
              <a:ext cx="507" cy="0"/>
            </a:xfrm>
            <a:prstGeom prst="line">
              <a:avLst/>
            </a:prstGeom>
            <a:ln w="19050" cap="flat" cmpd="sng">
              <a:solidFill>
                <a:schemeClr val="tx1"/>
              </a:solidFill>
              <a:prstDash val="solid"/>
              <a:headEnd type="none" w="med" len="med"/>
              <a:tailEnd type="none" w="med" len="med"/>
            </a:ln>
          </p:spPr>
        </p:sp>
        <p:sp>
          <p:nvSpPr>
            <p:cNvPr id="12316" name="Oval 106"/>
            <p:cNvSpPr/>
            <p:nvPr/>
          </p:nvSpPr>
          <p:spPr>
            <a:xfrm>
              <a:off x="2933" y="2312"/>
              <a:ext cx="49"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2317" name="Oval 107"/>
            <p:cNvSpPr/>
            <p:nvPr/>
          </p:nvSpPr>
          <p:spPr>
            <a:xfrm>
              <a:off x="5153" y="2412"/>
              <a:ext cx="49"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2318" name="Line 114"/>
            <p:cNvSpPr/>
            <p:nvPr/>
          </p:nvSpPr>
          <p:spPr>
            <a:xfrm rot="5400000">
              <a:off x="4269" y="1438"/>
              <a:ext cx="155" cy="0"/>
            </a:xfrm>
            <a:prstGeom prst="line">
              <a:avLst/>
            </a:prstGeom>
            <a:ln w="25400" cap="flat" cmpd="sng">
              <a:solidFill>
                <a:srgbClr val="008000"/>
              </a:solidFill>
              <a:prstDash val="solid"/>
              <a:headEnd type="none" w="med" len="med"/>
              <a:tailEnd type="none" w="med" len="med"/>
            </a:ln>
          </p:spPr>
        </p:sp>
        <p:sp>
          <p:nvSpPr>
            <p:cNvPr id="12319" name="Line 115"/>
            <p:cNvSpPr/>
            <p:nvPr/>
          </p:nvSpPr>
          <p:spPr>
            <a:xfrm rot="5400000">
              <a:off x="3184" y="2324"/>
              <a:ext cx="155" cy="0"/>
            </a:xfrm>
            <a:prstGeom prst="line">
              <a:avLst/>
            </a:prstGeom>
            <a:ln w="25400" cap="flat" cmpd="sng">
              <a:solidFill>
                <a:srgbClr val="008000"/>
              </a:solidFill>
              <a:prstDash val="solid"/>
              <a:headEnd type="none" w="med" len="med"/>
              <a:tailEnd type="none" w="med" len="med"/>
            </a:ln>
          </p:spPr>
        </p:sp>
        <p:sp>
          <p:nvSpPr>
            <p:cNvPr id="12320" name="Line 116"/>
            <p:cNvSpPr/>
            <p:nvPr/>
          </p:nvSpPr>
          <p:spPr>
            <a:xfrm rot="5400000">
              <a:off x="3135" y="2327"/>
              <a:ext cx="155" cy="0"/>
            </a:xfrm>
            <a:prstGeom prst="line">
              <a:avLst/>
            </a:prstGeom>
            <a:ln w="25400" cap="flat" cmpd="sng">
              <a:solidFill>
                <a:srgbClr val="008000"/>
              </a:solidFill>
              <a:prstDash val="solid"/>
              <a:headEnd type="none" w="med" len="med"/>
              <a:tailEnd type="none" w="med" len="med"/>
            </a:ln>
          </p:spPr>
        </p:sp>
        <p:sp>
          <p:nvSpPr>
            <p:cNvPr id="12321" name="Rectangle 119"/>
            <p:cNvSpPr/>
            <p:nvPr/>
          </p:nvSpPr>
          <p:spPr>
            <a:xfrm>
              <a:off x="4268" y="1797"/>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2322" name="Rectangle 120"/>
            <p:cNvSpPr/>
            <p:nvPr/>
          </p:nvSpPr>
          <p:spPr>
            <a:xfrm>
              <a:off x="3454" y="2288"/>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2323" name="Rectangle 121"/>
            <p:cNvSpPr/>
            <p:nvPr/>
          </p:nvSpPr>
          <p:spPr>
            <a:xfrm rot="-5400000">
              <a:off x="3684" y="2862"/>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2324" name="Text Box 133"/>
            <p:cNvSpPr txBox="1"/>
            <p:nvPr/>
          </p:nvSpPr>
          <p:spPr>
            <a:xfrm>
              <a:off x="4422" y="2110"/>
              <a:ext cx="326" cy="40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a:t>
              </a:r>
            </a:p>
          </p:txBody>
        </p:sp>
        <p:sp>
          <p:nvSpPr>
            <p:cNvPr id="12325" name="Text Box 135"/>
            <p:cNvSpPr txBox="1"/>
            <p:nvPr/>
          </p:nvSpPr>
          <p:spPr>
            <a:xfrm>
              <a:off x="4392" y="2529"/>
              <a:ext cx="285" cy="31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12326" name="AutoShape 136"/>
            <p:cNvSpPr/>
            <p:nvPr/>
          </p:nvSpPr>
          <p:spPr>
            <a:xfrm rot="5400000">
              <a:off x="4282" y="2163"/>
              <a:ext cx="158" cy="119"/>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2327" name="Line 137"/>
            <p:cNvSpPr/>
            <p:nvPr/>
          </p:nvSpPr>
          <p:spPr>
            <a:xfrm>
              <a:off x="4158" y="2099"/>
              <a:ext cx="484" cy="0"/>
            </a:xfrm>
            <a:prstGeom prst="line">
              <a:avLst/>
            </a:prstGeom>
            <a:ln w="19050" cap="flat" cmpd="sng">
              <a:solidFill>
                <a:srgbClr val="000000"/>
              </a:solidFill>
              <a:prstDash val="solid"/>
              <a:headEnd type="none" w="med" len="med"/>
              <a:tailEnd type="none" w="med" len="med"/>
            </a:ln>
          </p:spPr>
        </p:sp>
        <p:sp>
          <p:nvSpPr>
            <p:cNvPr id="12328" name="Line 138"/>
            <p:cNvSpPr/>
            <p:nvPr/>
          </p:nvSpPr>
          <p:spPr>
            <a:xfrm>
              <a:off x="4158" y="2774"/>
              <a:ext cx="484" cy="0"/>
            </a:xfrm>
            <a:prstGeom prst="line">
              <a:avLst/>
            </a:prstGeom>
            <a:ln w="19050" cap="flat" cmpd="sng">
              <a:solidFill>
                <a:srgbClr val="000000"/>
              </a:solidFill>
              <a:prstDash val="solid"/>
              <a:headEnd type="none" w="med" len="med"/>
              <a:tailEnd type="none" w="med" len="med"/>
            </a:ln>
          </p:spPr>
        </p:sp>
        <p:sp>
          <p:nvSpPr>
            <p:cNvPr id="12329" name="Text Box 139"/>
            <p:cNvSpPr txBox="1"/>
            <p:nvPr/>
          </p:nvSpPr>
          <p:spPr>
            <a:xfrm>
              <a:off x="4195" y="2251"/>
              <a:ext cx="160" cy="21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2330" name="Text Box 140"/>
            <p:cNvSpPr txBox="1"/>
            <p:nvPr/>
          </p:nvSpPr>
          <p:spPr>
            <a:xfrm>
              <a:off x="4195" y="2494"/>
              <a:ext cx="160" cy="24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2331" name="Text Box 141"/>
            <p:cNvSpPr txBox="1"/>
            <p:nvPr/>
          </p:nvSpPr>
          <p:spPr>
            <a:xfrm>
              <a:off x="4530" y="2336"/>
              <a:ext cx="146" cy="22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2332" name="Line 142"/>
            <p:cNvSpPr/>
            <p:nvPr/>
          </p:nvSpPr>
          <p:spPr>
            <a:xfrm flipV="1">
              <a:off x="4159" y="2102"/>
              <a:ext cx="0" cy="672"/>
            </a:xfrm>
            <a:prstGeom prst="line">
              <a:avLst/>
            </a:prstGeom>
            <a:ln w="19050" cap="flat" cmpd="sng">
              <a:solidFill>
                <a:schemeClr val="tx1"/>
              </a:solidFill>
              <a:prstDash val="solid"/>
              <a:headEnd type="none" w="med" len="med"/>
              <a:tailEnd type="none" w="med" len="med"/>
            </a:ln>
          </p:spPr>
        </p:sp>
        <p:sp>
          <p:nvSpPr>
            <p:cNvPr id="12333" name="Line 143"/>
            <p:cNvSpPr/>
            <p:nvPr/>
          </p:nvSpPr>
          <p:spPr>
            <a:xfrm flipV="1">
              <a:off x="4642" y="2102"/>
              <a:ext cx="0" cy="672"/>
            </a:xfrm>
            <a:prstGeom prst="line">
              <a:avLst/>
            </a:prstGeom>
            <a:ln w="19050" cap="flat" cmpd="sng">
              <a:solidFill>
                <a:schemeClr val="tx1"/>
              </a:solidFill>
              <a:prstDash val="solid"/>
              <a:headEnd type="none" w="med" len="med"/>
              <a:tailEnd type="none" w="med" len="med"/>
            </a:ln>
          </p:spPr>
        </p:sp>
        <p:sp>
          <p:nvSpPr>
            <p:cNvPr id="12334" name="Line 146"/>
            <p:cNvSpPr/>
            <p:nvPr/>
          </p:nvSpPr>
          <p:spPr>
            <a:xfrm rot="5400000">
              <a:off x="4319" y="1436"/>
              <a:ext cx="155" cy="0"/>
            </a:xfrm>
            <a:prstGeom prst="line">
              <a:avLst/>
            </a:prstGeom>
            <a:ln w="2540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9419"/>
                                        </p:tgtEl>
                                        <p:attrNameLst>
                                          <p:attrName>style.visibility</p:attrName>
                                        </p:attrNameLst>
                                      </p:cBhvr>
                                      <p:to>
                                        <p:strVal val="visible"/>
                                      </p:to>
                                    </p:set>
                                    <p:animEffect transition="in" filter="slide(fromLeft)">
                                      <p:cBhvr>
                                        <p:cTn id="7" dur="500"/>
                                        <p:tgtEl>
                                          <p:spTgt spid="9941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99418"/>
                                        </p:tgtEl>
                                        <p:attrNameLst>
                                          <p:attrName>style.visibility</p:attrName>
                                        </p:attrNameLst>
                                      </p:cBhvr>
                                      <p:to>
                                        <p:strVal val="visible"/>
                                      </p:to>
                                    </p:set>
                                    <p:animEffect transition="in" filter="slide(fromRight)">
                                      <p:cBhvr>
                                        <p:cTn id="12" dur="500"/>
                                        <p:tgtEl>
                                          <p:spTgt spid="9941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9422"/>
                                        </p:tgtEl>
                                        <p:attrNameLst>
                                          <p:attrName>style.visibility</p:attrName>
                                        </p:attrNameLst>
                                      </p:cBhvr>
                                      <p:to>
                                        <p:strVal val="visible"/>
                                      </p:to>
                                    </p:set>
                                    <p:animEffect transition="in" filter="slide(fromBottom)">
                                      <p:cBhvr>
                                        <p:cTn id="17" dur="500"/>
                                        <p:tgtEl>
                                          <p:spTgt spid="9942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9423"/>
                                        </p:tgtEl>
                                        <p:attrNameLst>
                                          <p:attrName>style.visibility</p:attrName>
                                        </p:attrNameLst>
                                      </p:cBhvr>
                                      <p:to>
                                        <p:strVal val="visible"/>
                                      </p:to>
                                    </p:set>
                                    <p:animEffect transition="in" filter="slide(fromBottom)">
                                      <p:cBhvr>
                                        <p:cTn id="22" dur="500"/>
                                        <p:tgtEl>
                                          <p:spTgt spid="994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2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96" name="Text Box 76"/>
          <p:cNvSpPr txBox="1"/>
          <p:nvPr/>
        </p:nvSpPr>
        <p:spPr>
          <a:xfrm>
            <a:off x="1044575" y="5661025"/>
            <a:ext cx="7704138"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特点：输入阻抗高，精度低，易受干扰。</a:t>
            </a:r>
            <a:endParaRPr lang="en-US" altLang="zh-CN" sz="2400" b="1" dirty="0">
              <a:latin typeface="Arial" panose="020B0604020202020204" pitchFamily="34" charset="0"/>
              <a:ea typeface="黑体" panose="02010609060101010101" pitchFamily="49" charset="-122"/>
            </a:endParaRPr>
          </a:p>
        </p:txBody>
      </p:sp>
      <p:graphicFrame>
        <p:nvGraphicFramePr>
          <p:cNvPr id="30797" name="Object 77"/>
          <p:cNvGraphicFramePr>
            <a:graphicFrameLocks/>
          </p:cNvGraphicFramePr>
          <p:nvPr/>
        </p:nvGraphicFramePr>
        <p:xfrm>
          <a:off x="1547813" y="2624138"/>
          <a:ext cx="1584325" cy="869950"/>
        </p:xfrm>
        <a:graphic>
          <a:graphicData uri="http://schemas.openxmlformats.org/presentationml/2006/ole">
            <p:oleObj spid="_x0000_s123907" r:id="rId3" imgW="901309" imgH="495085" progId="Equation.DSMT4">
              <p:embed/>
            </p:oleObj>
          </a:graphicData>
        </a:graphic>
      </p:graphicFrame>
      <p:graphicFrame>
        <p:nvGraphicFramePr>
          <p:cNvPr id="30798" name="Object 78"/>
          <p:cNvGraphicFramePr>
            <a:graphicFrameLocks/>
          </p:cNvGraphicFramePr>
          <p:nvPr>
            <p:ph sz="half" idx="2"/>
          </p:nvPr>
        </p:nvGraphicFramePr>
        <p:xfrm>
          <a:off x="1547813" y="3836988"/>
          <a:ext cx="1728787" cy="420687"/>
        </p:xfrm>
        <a:graphic>
          <a:graphicData uri="http://schemas.openxmlformats.org/presentationml/2006/ole">
            <p:oleObj spid="_x0000_s123906" r:id="rId4" imgW="990170" imgH="241195" progId="Equation.DSMT4">
              <p:embed/>
            </p:oleObj>
          </a:graphicData>
        </a:graphic>
      </p:graphicFrame>
      <p:graphicFrame>
        <p:nvGraphicFramePr>
          <p:cNvPr id="30800" name="Object 80"/>
          <p:cNvGraphicFramePr>
            <a:graphicFrameLocks/>
          </p:cNvGraphicFramePr>
          <p:nvPr/>
        </p:nvGraphicFramePr>
        <p:xfrm>
          <a:off x="1547813" y="4562475"/>
          <a:ext cx="2736850" cy="854075"/>
        </p:xfrm>
        <a:graphic>
          <a:graphicData uri="http://schemas.openxmlformats.org/presentationml/2006/ole">
            <p:oleObj spid="_x0000_s123905" r:id="rId5" imgW="1586811" imgH="495085" progId="Equation.DSMT4">
              <p:embed/>
            </p:oleObj>
          </a:graphicData>
        </a:graphic>
      </p:graphicFrame>
      <p:sp>
        <p:nvSpPr>
          <p:cNvPr id="13318" name="Rectangle 81"/>
          <p:cNvSpPr/>
          <p:nvPr/>
        </p:nvSpPr>
        <p:spPr>
          <a:xfrm>
            <a:off x="344488" y="1973263"/>
            <a:ext cx="3625850" cy="461962"/>
          </a:xfrm>
          <a:prstGeom prst="rect">
            <a:avLst/>
          </a:prstGeom>
          <a:noFill/>
          <a:ln w="9525">
            <a:noFill/>
          </a:ln>
        </p:spPr>
        <p:txBody>
          <a:bodyPr anchor="ctr" anchorCtr="0">
            <a:spAutoFit/>
          </a:bodyPr>
          <a:lstStyle/>
          <a:p>
            <a:pPr indent="355600"/>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．基本形式</a:t>
            </a:r>
            <a:endParaRPr lang="en-US" altLang="zh-CN" sz="2400" b="1" dirty="0">
              <a:latin typeface="Arial" panose="020B0604020202020204" pitchFamily="34" charset="0"/>
              <a:ea typeface="黑体" panose="02010609060101010101" pitchFamily="49" charset="-122"/>
            </a:endParaRPr>
          </a:p>
        </p:txBody>
      </p:sp>
      <p:sp>
        <p:nvSpPr>
          <p:cNvPr id="13319" name="Rectangle 83"/>
          <p:cNvSpPr>
            <a:spLocks noGrp="1"/>
          </p:cNvSpPr>
          <p:nvPr>
            <p:ph type="title"/>
          </p:nvPr>
        </p:nvSpPr>
        <p:spPr>
          <a:xfrm>
            <a:off x="285750" y="571500"/>
            <a:ext cx="8229600" cy="1143000"/>
          </a:xfrm>
          <a:ln/>
        </p:spPr>
        <p:txBody>
          <a:bodyPr vert="horz" wrap="square" lIns="91440" tIns="45720" rIns="91440" bIns="45720" anchor="t" anchorCtr="0"/>
          <a:lstStyle/>
          <a:p>
            <a:pPr eaLnBrk="1" hangingPunct="1"/>
            <a:r>
              <a:rPr lang="en-US" altLang="zh-CN" sz="2800" dirty="0">
                <a:solidFill>
                  <a:srgbClr val="000099"/>
                </a:solidFill>
              </a:rPr>
              <a:t>  </a:t>
            </a:r>
            <a:r>
              <a:rPr lang="en-US" altLang="zh-CN" sz="3200" b="1" dirty="0">
                <a:solidFill>
                  <a:srgbClr val="000099"/>
                </a:solidFill>
                <a:latin typeface="Times New Roman" panose="02020603050405020304" pitchFamily="18" charset="0"/>
              </a:rPr>
              <a:t>2.2.3  </a:t>
            </a:r>
            <a:r>
              <a:rPr lang="zh-CN" altLang="en-US" sz="3200" b="1" dirty="0">
                <a:solidFill>
                  <a:srgbClr val="000099"/>
                </a:solidFill>
                <a:latin typeface="Times New Roman" panose="02020603050405020304" pitchFamily="18" charset="0"/>
              </a:rPr>
              <a:t>同相放大电路</a:t>
            </a:r>
          </a:p>
        </p:txBody>
      </p:sp>
      <p:sp>
        <p:nvSpPr>
          <p:cNvPr id="13320" name="Rectangle 94"/>
          <p:cNvSpPr/>
          <p:nvPr/>
        </p:nvSpPr>
        <p:spPr>
          <a:xfrm>
            <a:off x="433388" y="274638"/>
            <a:ext cx="8229600" cy="1143000"/>
          </a:xfrm>
          <a:prstGeom prst="rect">
            <a:avLst/>
          </a:prstGeom>
          <a:noFill/>
          <a:ln w="9525">
            <a:noFill/>
          </a:ln>
        </p:spPr>
        <p:txBody>
          <a:bodyPr/>
          <a:lstStyle/>
          <a:p>
            <a:endParaRPr lang="zh-CN" altLang="en-US" sz="3200" dirty="0">
              <a:solidFill>
                <a:srgbClr val="008000"/>
              </a:solidFill>
              <a:latin typeface="Arial" panose="020B0604020202020204" pitchFamily="34" charset="0"/>
              <a:ea typeface="黑体" panose="02010609060101010101" pitchFamily="49" charset="-122"/>
            </a:endParaRPr>
          </a:p>
        </p:txBody>
      </p:sp>
      <p:grpSp>
        <p:nvGrpSpPr>
          <p:cNvPr id="13321" name="Group 141"/>
          <p:cNvGrpSpPr/>
          <p:nvPr/>
        </p:nvGrpSpPr>
        <p:grpSpPr>
          <a:xfrm>
            <a:off x="4694238" y="2487613"/>
            <a:ext cx="4224337" cy="2632075"/>
            <a:chOff x="2957" y="1567"/>
            <a:chExt cx="2661" cy="1658"/>
          </a:xfrm>
        </p:grpSpPr>
        <p:sp>
          <p:nvSpPr>
            <p:cNvPr id="13322" name="Line 87"/>
            <p:cNvSpPr/>
            <p:nvPr/>
          </p:nvSpPr>
          <p:spPr>
            <a:xfrm>
              <a:off x="3619" y="2570"/>
              <a:ext cx="1125" cy="0"/>
            </a:xfrm>
            <a:prstGeom prst="line">
              <a:avLst/>
            </a:prstGeom>
            <a:ln w="19050" cap="flat" cmpd="sng">
              <a:solidFill>
                <a:schemeClr val="tx1"/>
              </a:solidFill>
              <a:prstDash val="solid"/>
              <a:headEnd type="none" w="med" len="med"/>
              <a:tailEnd type="none" w="med" len="med"/>
            </a:ln>
          </p:spPr>
        </p:sp>
        <p:sp>
          <p:nvSpPr>
            <p:cNvPr id="13323" name="Text Box 27"/>
            <p:cNvSpPr txBox="1"/>
            <p:nvPr/>
          </p:nvSpPr>
          <p:spPr>
            <a:xfrm>
              <a:off x="4146" y="2596"/>
              <a:ext cx="471" cy="62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3324" name="Text Box 6"/>
            <p:cNvSpPr txBox="1"/>
            <p:nvPr/>
          </p:nvSpPr>
          <p:spPr>
            <a:xfrm>
              <a:off x="5165" y="1806"/>
              <a:ext cx="453" cy="404"/>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a:p>
              <a:pPr algn="just" eaLnBrk="0" hangingPunct="0"/>
              <a:endParaRPr lang="en-US" altLang="zh-CN" sz="2000" i="1" baseline="-25000" dirty="0">
                <a:solidFill>
                  <a:schemeClr val="tx2"/>
                </a:solidFill>
                <a:latin typeface="Arial" panose="020B0604020202020204" pitchFamily="34" charset="0"/>
                <a:ea typeface="黑体" panose="02010609060101010101" pitchFamily="49" charset="-122"/>
              </a:endParaRPr>
            </a:p>
          </p:txBody>
        </p:sp>
        <p:sp>
          <p:nvSpPr>
            <p:cNvPr id="13325" name="Line 17"/>
            <p:cNvSpPr/>
            <p:nvPr/>
          </p:nvSpPr>
          <p:spPr>
            <a:xfrm>
              <a:off x="3615" y="2974"/>
              <a:ext cx="0" cy="165"/>
            </a:xfrm>
            <a:prstGeom prst="line">
              <a:avLst/>
            </a:prstGeom>
            <a:ln w="19050" cap="flat" cmpd="sng">
              <a:solidFill>
                <a:srgbClr val="000000"/>
              </a:solidFill>
              <a:prstDash val="solid"/>
              <a:headEnd type="none" w="med" len="med"/>
              <a:tailEnd type="none" w="med" len="med"/>
            </a:ln>
          </p:spPr>
        </p:sp>
        <p:sp>
          <p:nvSpPr>
            <p:cNvPr id="13326" name="Text Box 18"/>
            <p:cNvSpPr txBox="1"/>
            <p:nvPr/>
          </p:nvSpPr>
          <p:spPr>
            <a:xfrm>
              <a:off x="3485" y="1567"/>
              <a:ext cx="321" cy="38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3327" name="Line 19"/>
            <p:cNvSpPr/>
            <p:nvPr/>
          </p:nvSpPr>
          <p:spPr>
            <a:xfrm flipH="1">
              <a:off x="3179" y="1839"/>
              <a:ext cx="767" cy="0"/>
            </a:xfrm>
            <a:prstGeom prst="line">
              <a:avLst/>
            </a:prstGeom>
            <a:ln w="19050" cap="flat" cmpd="sng">
              <a:solidFill>
                <a:srgbClr val="000000"/>
              </a:solidFill>
              <a:prstDash val="solid"/>
              <a:headEnd type="none" w="med" len="med"/>
              <a:tailEnd type="none" w="med" len="med"/>
            </a:ln>
          </p:spPr>
        </p:sp>
        <p:sp>
          <p:nvSpPr>
            <p:cNvPr id="13328" name="Oval 22"/>
            <p:cNvSpPr/>
            <p:nvPr/>
          </p:nvSpPr>
          <p:spPr>
            <a:xfrm>
              <a:off x="5070" y="1910"/>
              <a:ext cx="49"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329" name="Line 23"/>
            <p:cNvSpPr/>
            <p:nvPr/>
          </p:nvSpPr>
          <p:spPr>
            <a:xfrm flipV="1">
              <a:off x="3614" y="2150"/>
              <a:ext cx="0" cy="700"/>
            </a:xfrm>
            <a:prstGeom prst="line">
              <a:avLst/>
            </a:prstGeom>
            <a:ln w="19050" cap="flat" cmpd="sng">
              <a:solidFill>
                <a:srgbClr val="000000"/>
              </a:solidFill>
              <a:prstDash val="solid"/>
              <a:headEnd type="none" w="med" len="med"/>
              <a:tailEnd type="none" w="med" len="med"/>
            </a:ln>
          </p:spPr>
        </p:sp>
        <p:sp>
          <p:nvSpPr>
            <p:cNvPr id="13330" name="Text Box 24"/>
            <p:cNvSpPr txBox="1"/>
            <p:nvPr/>
          </p:nvSpPr>
          <p:spPr>
            <a:xfrm>
              <a:off x="2957" y="1710"/>
              <a:ext cx="490" cy="40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3331" name="Text Box 26"/>
            <p:cNvSpPr txBox="1"/>
            <p:nvPr/>
          </p:nvSpPr>
          <p:spPr>
            <a:xfrm>
              <a:off x="3396" y="2752"/>
              <a:ext cx="490" cy="31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3332" name="Line 35"/>
            <p:cNvSpPr/>
            <p:nvPr/>
          </p:nvSpPr>
          <p:spPr>
            <a:xfrm>
              <a:off x="3615" y="2149"/>
              <a:ext cx="321" cy="0"/>
            </a:xfrm>
            <a:prstGeom prst="line">
              <a:avLst/>
            </a:prstGeom>
            <a:ln w="19050" cap="flat" cmpd="sng">
              <a:solidFill>
                <a:srgbClr val="000000"/>
              </a:solidFill>
              <a:prstDash val="solid"/>
              <a:headEnd type="none" w="med" len="med"/>
              <a:tailEnd type="none" w="med" len="med"/>
            </a:ln>
          </p:spPr>
        </p:sp>
        <p:sp>
          <p:nvSpPr>
            <p:cNvPr id="13333" name="Line 36"/>
            <p:cNvSpPr/>
            <p:nvPr/>
          </p:nvSpPr>
          <p:spPr>
            <a:xfrm>
              <a:off x="4430" y="1931"/>
              <a:ext cx="638" cy="0"/>
            </a:xfrm>
            <a:prstGeom prst="line">
              <a:avLst/>
            </a:prstGeom>
            <a:ln w="19050" cap="flat" cmpd="sng">
              <a:solidFill>
                <a:srgbClr val="000000"/>
              </a:solidFill>
              <a:prstDash val="solid"/>
              <a:headEnd type="none" w="med" len="med"/>
              <a:tailEnd type="none" w="med" len="med"/>
            </a:ln>
          </p:spPr>
        </p:sp>
        <p:sp>
          <p:nvSpPr>
            <p:cNvPr id="13334" name="Line 49"/>
            <p:cNvSpPr/>
            <p:nvPr/>
          </p:nvSpPr>
          <p:spPr>
            <a:xfrm>
              <a:off x="3513" y="3151"/>
              <a:ext cx="205" cy="0"/>
            </a:xfrm>
            <a:prstGeom prst="line">
              <a:avLst/>
            </a:prstGeom>
            <a:ln w="28575" cap="flat" cmpd="sng">
              <a:solidFill>
                <a:srgbClr val="000000"/>
              </a:solidFill>
              <a:prstDash val="solid"/>
              <a:headEnd type="none" w="med" len="med"/>
              <a:tailEnd type="none" w="med" len="med"/>
            </a:ln>
          </p:spPr>
        </p:sp>
        <p:sp>
          <p:nvSpPr>
            <p:cNvPr id="13335" name="Line 88"/>
            <p:cNvSpPr/>
            <p:nvPr/>
          </p:nvSpPr>
          <p:spPr>
            <a:xfrm flipV="1">
              <a:off x="4744" y="1933"/>
              <a:ext cx="0" cy="637"/>
            </a:xfrm>
            <a:prstGeom prst="line">
              <a:avLst/>
            </a:prstGeom>
            <a:ln w="19050" cap="flat" cmpd="sng">
              <a:solidFill>
                <a:schemeClr val="tx1"/>
              </a:solidFill>
              <a:prstDash val="solid"/>
              <a:headEnd type="none" w="med" len="med"/>
              <a:tailEnd type="none" w="med" len="med"/>
            </a:ln>
          </p:spPr>
        </p:sp>
        <p:sp>
          <p:nvSpPr>
            <p:cNvPr id="13336" name="Oval 106"/>
            <p:cNvSpPr/>
            <p:nvPr/>
          </p:nvSpPr>
          <p:spPr>
            <a:xfrm>
              <a:off x="3128" y="1810"/>
              <a:ext cx="49"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337" name="Rectangle 113"/>
            <p:cNvSpPr/>
            <p:nvPr/>
          </p:nvSpPr>
          <p:spPr>
            <a:xfrm>
              <a:off x="3446" y="1789"/>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338" name="Rectangle 115"/>
            <p:cNvSpPr/>
            <p:nvPr/>
          </p:nvSpPr>
          <p:spPr>
            <a:xfrm>
              <a:off x="4102" y="2531"/>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339" name="Rectangle 116"/>
            <p:cNvSpPr/>
            <p:nvPr/>
          </p:nvSpPr>
          <p:spPr>
            <a:xfrm rot="-5400000">
              <a:off x="3502" y="2822"/>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13340" name="Group 129"/>
            <p:cNvGrpSpPr/>
            <p:nvPr/>
          </p:nvGrpSpPr>
          <p:grpSpPr>
            <a:xfrm>
              <a:off x="3947" y="1637"/>
              <a:ext cx="590" cy="741"/>
              <a:chOff x="3878" y="2892"/>
              <a:chExt cx="590" cy="741"/>
            </a:xfrm>
          </p:grpSpPr>
          <p:sp>
            <p:nvSpPr>
              <p:cNvPr id="13341" name="Text Box 130"/>
              <p:cNvSpPr txBox="1"/>
              <p:nvPr/>
            </p:nvSpPr>
            <p:spPr>
              <a:xfrm>
                <a:off x="4142" y="2903"/>
                <a:ext cx="326" cy="40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a:t>
                </a:r>
              </a:p>
            </p:txBody>
          </p:sp>
          <p:grpSp>
            <p:nvGrpSpPr>
              <p:cNvPr id="13342" name="Group 131"/>
              <p:cNvGrpSpPr/>
              <p:nvPr/>
            </p:nvGrpSpPr>
            <p:grpSpPr>
              <a:xfrm>
                <a:off x="3878" y="2892"/>
                <a:ext cx="519" cy="741"/>
                <a:chOff x="3878" y="2892"/>
                <a:chExt cx="519" cy="741"/>
              </a:xfrm>
            </p:grpSpPr>
            <p:sp>
              <p:nvSpPr>
                <p:cNvPr id="13343" name="Text Box 132"/>
                <p:cNvSpPr txBox="1"/>
                <p:nvPr/>
              </p:nvSpPr>
              <p:spPr>
                <a:xfrm>
                  <a:off x="4112" y="3322"/>
                  <a:ext cx="285" cy="31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13344" name="AutoShape 133"/>
                <p:cNvSpPr/>
                <p:nvPr/>
              </p:nvSpPr>
              <p:spPr>
                <a:xfrm rot="5400000">
                  <a:off x="4002" y="2956"/>
                  <a:ext cx="158" cy="119"/>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345" name="Line 134"/>
                <p:cNvSpPr/>
                <p:nvPr/>
              </p:nvSpPr>
              <p:spPr>
                <a:xfrm>
                  <a:off x="3878" y="2892"/>
                  <a:ext cx="484" cy="0"/>
                </a:xfrm>
                <a:prstGeom prst="line">
                  <a:avLst/>
                </a:prstGeom>
                <a:ln w="19050" cap="flat" cmpd="sng">
                  <a:solidFill>
                    <a:srgbClr val="000000"/>
                  </a:solidFill>
                  <a:prstDash val="solid"/>
                  <a:headEnd type="none" w="med" len="med"/>
                  <a:tailEnd type="none" w="med" len="med"/>
                </a:ln>
              </p:spPr>
            </p:sp>
            <p:sp>
              <p:nvSpPr>
                <p:cNvPr id="13346" name="Line 135"/>
                <p:cNvSpPr/>
                <p:nvPr/>
              </p:nvSpPr>
              <p:spPr>
                <a:xfrm>
                  <a:off x="3878" y="3567"/>
                  <a:ext cx="484" cy="0"/>
                </a:xfrm>
                <a:prstGeom prst="line">
                  <a:avLst/>
                </a:prstGeom>
                <a:ln w="19050" cap="flat" cmpd="sng">
                  <a:solidFill>
                    <a:srgbClr val="000000"/>
                  </a:solidFill>
                  <a:prstDash val="solid"/>
                  <a:headEnd type="none" w="med" len="med"/>
                  <a:tailEnd type="none" w="med" len="med"/>
                </a:ln>
              </p:spPr>
            </p:sp>
            <p:sp>
              <p:nvSpPr>
                <p:cNvPr id="13347" name="Text Box 136"/>
                <p:cNvSpPr txBox="1"/>
                <p:nvPr/>
              </p:nvSpPr>
              <p:spPr>
                <a:xfrm>
                  <a:off x="3915" y="3295"/>
                  <a:ext cx="160" cy="21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348" name="Text Box 137"/>
                <p:cNvSpPr txBox="1"/>
                <p:nvPr/>
              </p:nvSpPr>
              <p:spPr>
                <a:xfrm>
                  <a:off x="3910" y="3057"/>
                  <a:ext cx="160" cy="24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349" name="Text Box 138"/>
                <p:cNvSpPr txBox="1"/>
                <p:nvPr/>
              </p:nvSpPr>
              <p:spPr>
                <a:xfrm>
                  <a:off x="4226" y="3105"/>
                  <a:ext cx="146" cy="22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350" name="Line 139"/>
                <p:cNvSpPr/>
                <p:nvPr/>
              </p:nvSpPr>
              <p:spPr>
                <a:xfrm flipV="1">
                  <a:off x="3879" y="2895"/>
                  <a:ext cx="0" cy="672"/>
                </a:xfrm>
                <a:prstGeom prst="line">
                  <a:avLst/>
                </a:prstGeom>
                <a:ln w="19050" cap="flat" cmpd="sng">
                  <a:solidFill>
                    <a:schemeClr val="tx1"/>
                  </a:solidFill>
                  <a:prstDash val="solid"/>
                  <a:headEnd type="none" w="med" len="med"/>
                  <a:tailEnd type="none" w="med" len="med"/>
                </a:ln>
              </p:spPr>
            </p:sp>
            <p:sp>
              <p:nvSpPr>
                <p:cNvPr id="13351" name="Line 140"/>
                <p:cNvSpPr/>
                <p:nvPr/>
              </p:nvSpPr>
              <p:spPr>
                <a:xfrm flipV="1">
                  <a:off x="4362" y="2895"/>
                  <a:ext cx="0" cy="672"/>
                </a:xfrm>
                <a:prstGeom prst="line">
                  <a:avLst/>
                </a:prstGeom>
                <a:ln w="19050" cap="flat" cmpd="sng">
                  <a:solidFill>
                    <a:schemeClr val="tx1"/>
                  </a:solidFill>
                  <a:prstDash val="solid"/>
                  <a:headEnd type="none" w="med" len="med"/>
                  <a:tailEnd type="none" w="med" len="med"/>
                </a:ln>
              </p:spPr>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0797"/>
                                        </p:tgtEl>
                                        <p:attrNameLst>
                                          <p:attrName>style.visibility</p:attrName>
                                        </p:attrNameLst>
                                      </p:cBhvr>
                                      <p:to>
                                        <p:strVal val="visible"/>
                                      </p:to>
                                    </p:set>
                                    <p:animEffect transition="in" filter="slide(fromLeft)">
                                      <p:cBhvr>
                                        <p:cTn id="7" dur="500"/>
                                        <p:tgtEl>
                                          <p:spTgt spid="3079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0798"/>
                                        </p:tgtEl>
                                        <p:attrNameLst>
                                          <p:attrName>style.visibility</p:attrName>
                                        </p:attrNameLst>
                                      </p:cBhvr>
                                      <p:to>
                                        <p:strVal val="visible"/>
                                      </p:to>
                                    </p:set>
                                    <p:animEffect transition="in" filter="slide(fromLeft)">
                                      <p:cBhvr>
                                        <p:cTn id="12" dur="500"/>
                                        <p:tgtEl>
                                          <p:spTgt spid="3079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0800"/>
                                        </p:tgtEl>
                                        <p:attrNameLst>
                                          <p:attrName>style.visibility</p:attrName>
                                        </p:attrNameLst>
                                      </p:cBhvr>
                                      <p:to>
                                        <p:strVal val="visible"/>
                                      </p:to>
                                    </p:set>
                                    <p:animEffect transition="in" filter="slide(fromLeft)">
                                      <p:cBhvr>
                                        <p:cTn id="17" dur="500"/>
                                        <p:tgtEl>
                                          <p:spTgt spid="3080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30796"/>
                                        </p:tgtEl>
                                        <p:attrNameLst>
                                          <p:attrName>style.visibility</p:attrName>
                                        </p:attrNameLst>
                                      </p:cBhvr>
                                      <p:to>
                                        <p:strVal val="visible"/>
                                      </p:to>
                                    </p:set>
                                    <p:animEffect transition="in" filter="slide(fromBottom)">
                                      <p:cBhvr>
                                        <p:cTn id="22" dur="500"/>
                                        <p:tgtEl>
                                          <p:spTgt spid="30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9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7"/>
          <p:cNvSpPr>
            <a:spLocks noGrp="1"/>
          </p:cNvSpPr>
          <p:nvPr>
            <p:ph type="title"/>
          </p:nvPr>
        </p:nvSpPr>
        <p:spPr>
          <a:xfrm>
            <a:off x="234950" y="115888"/>
            <a:ext cx="8229600" cy="1143000"/>
          </a:xfrm>
          <a:ln/>
        </p:spPr>
        <p:txBody>
          <a:bodyPr vert="horz" wrap="square" lIns="91440" tIns="45720" rIns="91440" bIns="45720" anchor="t" anchorCtr="0"/>
          <a:lstStyle/>
          <a:p>
            <a:pPr eaLnBrk="1" hangingPunct="1"/>
            <a:r>
              <a:rPr lang="en-US" altLang="zh-CN" dirty="0">
                <a:solidFill>
                  <a:srgbClr val="006600"/>
                </a:solidFill>
              </a:rPr>
              <a:t>  </a:t>
            </a:r>
            <a:r>
              <a:rPr lang="en-US" altLang="zh-CN" sz="3200" b="1" dirty="0">
                <a:solidFill>
                  <a:srgbClr val="008000"/>
                </a:solidFill>
                <a:latin typeface="Times New Roman" panose="02020603050405020304" pitchFamily="18" charset="0"/>
              </a:rPr>
              <a:t>2.2.3  </a:t>
            </a:r>
            <a:r>
              <a:rPr lang="zh-CN" altLang="en-US" sz="3200" b="1" dirty="0">
                <a:solidFill>
                  <a:srgbClr val="008000"/>
                </a:solidFill>
                <a:latin typeface="Times New Roman" panose="02020603050405020304" pitchFamily="18" charset="0"/>
              </a:rPr>
              <a:t>同相放大电路</a:t>
            </a:r>
          </a:p>
        </p:txBody>
      </p:sp>
      <p:sp>
        <p:nvSpPr>
          <p:cNvPr id="14342" name="Rectangle 37"/>
          <p:cNvSpPr/>
          <p:nvPr/>
        </p:nvSpPr>
        <p:spPr>
          <a:xfrm>
            <a:off x="323850" y="1268413"/>
            <a:ext cx="8774113" cy="461962"/>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．交流同相放大电路</a:t>
            </a:r>
          </a:p>
        </p:txBody>
      </p:sp>
      <p:graphicFrame>
        <p:nvGraphicFramePr>
          <p:cNvPr id="101425" name="Object 49"/>
          <p:cNvGraphicFramePr>
            <a:graphicFrameLocks/>
          </p:cNvGraphicFramePr>
          <p:nvPr>
            <p:ph idx="1"/>
          </p:nvPr>
        </p:nvGraphicFramePr>
        <p:xfrm>
          <a:off x="2051050" y="2636838"/>
          <a:ext cx="1636713" cy="922337"/>
        </p:xfrm>
        <a:graphic>
          <a:graphicData uri="http://schemas.openxmlformats.org/presentationml/2006/ole">
            <p:oleObj spid="_x0000_s124931" r:id="rId3" imgW="901309" imgH="507780" progId="Equation.DSMT4">
              <p:embed/>
            </p:oleObj>
          </a:graphicData>
        </a:graphic>
      </p:graphicFrame>
      <p:grpSp>
        <p:nvGrpSpPr>
          <p:cNvPr id="14343" name="Group 183"/>
          <p:cNvGrpSpPr/>
          <p:nvPr/>
        </p:nvGrpSpPr>
        <p:grpSpPr>
          <a:xfrm>
            <a:off x="900113" y="1916113"/>
            <a:ext cx="3311525" cy="522287"/>
            <a:chOff x="567" y="1207"/>
            <a:chExt cx="2086" cy="329"/>
          </a:xfrm>
        </p:grpSpPr>
        <p:graphicFrame>
          <p:nvGraphicFramePr>
            <p:cNvPr id="14340" name="Object 52"/>
            <p:cNvGraphicFramePr>
              <a:graphicFrameLocks/>
            </p:cNvGraphicFramePr>
            <p:nvPr/>
          </p:nvGraphicFramePr>
          <p:xfrm>
            <a:off x="1132" y="1260"/>
            <a:ext cx="1521" cy="276"/>
          </p:xfrm>
          <a:graphic>
            <a:graphicData uri="http://schemas.openxmlformats.org/presentationml/2006/ole">
              <p:oleObj spid="_x0000_s124930" r:id="rId4" imgW="1332921" imgH="241195" progId="Equation.DSMT4">
                <p:embed/>
              </p:oleObj>
            </a:graphicData>
          </a:graphic>
        </p:graphicFrame>
        <p:sp>
          <p:nvSpPr>
            <p:cNvPr id="14412" name="Text Box 53"/>
            <p:cNvSpPr txBox="1"/>
            <p:nvPr/>
          </p:nvSpPr>
          <p:spPr>
            <a:xfrm>
              <a:off x="567" y="1207"/>
              <a:ext cx="725"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要求：</a:t>
              </a:r>
            </a:p>
          </p:txBody>
        </p:sp>
      </p:grpSp>
      <p:sp>
        <p:nvSpPr>
          <p:cNvPr id="101432" name="Text Box 56"/>
          <p:cNvSpPr txBox="1"/>
          <p:nvPr/>
        </p:nvSpPr>
        <p:spPr>
          <a:xfrm>
            <a:off x="1116013" y="3644900"/>
            <a:ext cx="5256212"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1</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1</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高通滤波器。</a:t>
            </a:r>
            <a:endParaRPr lang="en-US" altLang="zh-CN" sz="2400" b="1" dirty="0">
              <a:latin typeface="Arial" panose="020B0604020202020204" pitchFamily="34" charset="0"/>
              <a:ea typeface="黑体" panose="02010609060101010101" pitchFamily="49" charset="-122"/>
            </a:endParaRPr>
          </a:p>
        </p:txBody>
      </p:sp>
      <p:sp>
        <p:nvSpPr>
          <p:cNvPr id="101433" name="Rectangle 57"/>
          <p:cNvSpPr/>
          <p:nvPr/>
        </p:nvSpPr>
        <p:spPr>
          <a:xfrm>
            <a:off x="312738" y="4494213"/>
            <a:ext cx="8774112" cy="461962"/>
          </a:xfrm>
          <a:prstGeom prst="rect">
            <a:avLst/>
          </a:prstGeom>
          <a:noFill/>
          <a:ln w="9525">
            <a:noFill/>
          </a:ln>
        </p:spPr>
        <p:txBody>
          <a:bodyPr anchor="ctr" anchorCtr="0">
            <a:spAutoFit/>
          </a:bodyPr>
          <a:lstStyle/>
          <a:p>
            <a:pPr indent="355600"/>
            <a:r>
              <a:rPr lang="en-US" altLang="zh-CN" sz="2400" b="1" dirty="0">
                <a:solidFill>
                  <a:srgbClr val="000099"/>
                </a:solidFill>
                <a:latin typeface="Arial" panose="020B0604020202020204" pitchFamily="34" charset="0"/>
                <a:ea typeface="黑体" panose="02010609060101010101" pitchFamily="49" charset="-122"/>
              </a:rPr>
              <a:t>3</a:t>
            </a:r>
            <a:r>
              <a:rPr lang="zh-CN" altLang="en-US" sz="2400" b="1" dirty="0">
                <a:solidFill>
                  <a:srgbClr val="000099"/>
                </a:solidFill>
                <a:latin typeface="Arial" panose="020B0604020202020204" pitchFamily="34" charset="0"/>
                <a:ea typeface="黑体" panose="02010609060101010101" pitchFamily="49" charset="-122"/>
              </a:rPr>
              <a:t>．跟随放大电路</a:t>
            </a:r>
          </a:p>
        </p:txBody>
      </p:sp>
      <p:graphicFrame>
        <p:nvGraphicFramePr>
          <p:cNvPr id="101475" name="Object 99"/>
          <p:cNvGraphicFramePr>
            <a:graphicFrameLocks/>
          </p:cNvGraphicFramePr>
          <p:nvPr/>
        </p:nvGraphicFramePr>
        <p:xfrm>
          <a:off x="1908175" y="5289550"/>
          <a:ext cx="936625" cy="444500"/>
        </p:xfrm>
        <a:graphic>
          <a:graphicData uri="http://schemas.openxmlformats.org/presentationml/2006/ole">
            <p:oleObj spid="_x0000_s124929" r:id="rId5" imgW="507780" imgH="241195" progId="Equation.DSMT4">
              <p:embed/>
            </p:oleObj>
          </a:graphicData>
        </a:graphic>
      </p:graphicFrame>
      <p:sp>
        <p:nvSpPr>
          <p:cNvPr id="101477" name="Text Box 101"/>
          <p:cNvSpPr txBox="1"/>
          <p:nvPr/>
        </p:nvSpPr>
        <p:spPr>
          <a:xfrm>
            <a:off x="1187450" y="5805488"/>
            <a:ext cx="6985000"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特点：输入阻抗很高。</a:t>
            </a:r>
            <a:endParaRPr lang="en-US" altLang="zh-CN" sz="2400" b="1" dirty="0">
              <a:latin typeface="Arial" panose="020B0604020202020204" pitchFamily="34" charset="0"/>
              <a:ea typeface="黑体" panose="02010609060101010101" pitchFamily="49" charset="-122"/>
            </a:endParaRPr>
          </a:p>
        </p:txBody>
      </p:sp>
      <p:grpSp>
        <p:nvGrpSpPr>
          <p:cNvPr id="14347" name="Group 167"/>
          <p:cNvGrpSpPr/>
          <p:nvPr/>
        </p:nvGrpSpPr>
        <p:grpSpPr>
          <a:xfrm>
            <a:off x="4787900" y="1609725"/>
            <a:ext cx="4051300" cy="2540000"/>
            <a:chOff x="3016" y="1014"/>
            <a:chExt cx="2552" cy="1600"/>
          </a:xfrm>
        </p:grpSpPr>
        <p:sp>
          <p:nvSpPr>
            <p:cNvPr id="14375" name="Line 36"/>
            <p:cNvSpPr/>
            <p:nvPr/>
          </p:nvSpPr>
          <p:spPr>
            <a:xfrm flipV="1">
              <a:off x="4767" y="1385"/>
              <a:ext cx="0" cy="832"/>
            </a:xfrm>
            <a:prstGeom prst="line">
              <a:avLst/>
            </a:prstGeom>
            <a:ln w="19050" cap="flat" cmpd="sng">
              <a:solidFill>
                <a:schemeClr val="tx1"/>
              </a:solidFill>
              <a:prstDash val="solid"/>
              <a:headEnd type="none" w="med" len="med"/>
              <a:tailEnd type="none" w="med" len="med"/>
            </a:ln>
          </p:spPr>
        </p:sp>
        <p:sp>
          <p:nvSpPr>
            <p:cNvPr id="14376" name="Text Box 11"/>
            <p:cNvSpPr txBox="1"/>
            <p:nvPr/>
          </p:nvSpPr>
          <p:spPr>
            <a:xfrm>
              <a:off x="5154" y="1261"/>
              <a:ext cx="414" cy="37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a:p>
              <a:pPr algn="just" eaLnBrk="0" hangingPunct="0"/>
              <a:endParaRPr lang="en-US" altLang="zh-CN" sz="2000" i="1" baseline="-25000" dirty="0">
                <a:solidFill>
                  <a:schemeClr val="tx2"/>
                </a:solidFill>
                <a:latin typeface="Arial" panose="020B0604020202020204" pitchFamily="34" charset="0"/>
                <a:ea typeface="黑体" panose="02010609060101010101" pitchFamily="49" charset="-122"/>
              </a:endParaRPr>
            </a:p>
          </p:txBody>
        </p:sp>
        <p:sp>
          <p:nvSpPr>
            <p:cNvPr id="14377" name="Line 41"/>
            <p:cNvSpPr/>
            <p:nvPr/>
          </p:nvSpPr>
          <p:spPr>
            <a:xfrm flipV="1">
              <a:off x="3665" y="1327"/>
              <a:ext cx="0" cy="575"/>
            </a:xfrm>
            <a:prstGeom prst="line">
              <a:avLst/>
            </a:prstGeom>
            <a:ln w="19050" cap="flat" cmpd="sng">
              <a:solidFill>
                <a:schemeClr val="tx1"/>
              </a:solidFill>
              <a:prstDash val="solid"/>
              <a:headEnd type="none" w="med" len="med"/>
              <a:tailEnd type="none" w="med" len="med"/>
            </a:ln>
          </p:spPr>
        </p:sp>
        <p:sp>
          <p:nvSpPr>
            <p:cNvPr id="14378" name="Line 9"/>
            <p:cNvSpPr/>
            <p:nvPr/>
          </p:nvSpPr>
          <p:spPr>
            <a:xfrm>
              <a:off x="3904" y="2001"/>
              <a:ext cx="863" cy="0"/>
            </a:xfrm>
            <a:prstGeom prst="line">
              <a:avLst/>
            </a:prstGeom>
            <a:ln w="19050" cap="flat" cmpd="sng">
              <a:solidFill>
                <a:schemeClr val="tx1"/>
              </a:solidFill>
              <a:prstDash val="solid"/>
              <a:headEnd type="none" w="med" len="med"/>
              <a:tailEnd type="none" w="med" len="med"/>
            </a:ln>
          </p:spPr>
        </p:sp>
        <p:sp>
          <p:nvSpPr>
            <p:cNvPr id="14379" name="Text Box 10"/>
            <p:cNvSpPr txBox="1"/>
            <p:nvPr/>
          </p:nvSpPr>
          <p:spPr>
            <a:xfrm>
              <a:off x="4249" y="2037"/>
              <a:ext cx="431" cy="57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380" name="Line 12"/>
            <p:cNvSpPr/>
            <p:nvPr/>
          </p:nvSpPr>
          <p:spPr>
            <a:xfrm>
              <a:off x="4759" y="2417"/>
              <a:ext cx="0" cy="152"/>
            </a:xfrm>
            <a:prstGeom prst="line">
              <a:avLst/>
            </a:prstGeom>
            <a:ln w="19050" cap="flat" cmpd="sng">
              <a:solidFill>
                <a:srgbClr val="000000"/>
              </a:solidFill>
              <a:prstDash val="solid"/>
              <a:headEnd type="none" w="med" len="med"/>
              <a:tailEnd type="none" w="med" len="med"/>
            </a:ln>
          </p:spPr>
        </p:sp>
        <p:sp>
          <p:nvSpPr>
            <p:cNvPr id="14381" name="Text Box 13"/>
            <p:cNvSpPr txBox="1"/>
            <p:nvPr/>
          </p:nvSpPr>
          <p:spPr>
            <a:xfrm>
              <a:off x="4818" y="1583"/>
              <a:ext cx="293" cy="35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4382" name="Line 14"/>
            <p:cNvSpPr/>
            <p:nvPr/>
          </p:nvSpPr>
          <p:spPr>
            <a:xfrm flipH="1">
              <a:off x="3490" y="1323"/>
              <a:ext cx="569" cy="0"/>
            </a:xfrm>
            <a:prstGeom prst="line">
              <a:avLst/>
            </a:prstGeom>
            <a:ln w="19050" cap="flat" cmpd="sng">
              <a:solidFill>
                <a:srgbClr val="000000"/>
              </a:solidFill>
              <a:prstDash val="solid"/>
              <a:headEnd type="none" w="med" len="med"/>
              <a:tailEnd type="none" w="med" len="med"/>
            </a:ln>
          </p:spPr>
        </p:sp>
        <p:sp>
          <p:nvSpPr>
            <p:cNvPr id="14383" name="Oval 15"/>
            <p:cNvSpPr/>
            <p:nvPr/>
          </p:nvSpPr>
          <p:spPr>
            <a:xfrm>
              <a:off x="3195" y="1300"/>
              <a:ext cx="46" cy="5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84" name="Line 17"/>
            <p:cNvSpPr/>
            <p:nvPr/>
          </p:nvSpPr>
          <p:spPr>
            <a:xfrm flipV="1">
              <a:off x="3904" y="1611"/>
              <a:ext cx="0" cy="391"/>
            </a:xfrm>
            <a:prstGeom prst="line">
              <a:avLst/>
            </a:prstGeom>
            <a:ln w="19050" cap="flat" cmpd="sng">
              <a:solidFill>
                <a:srgbClr val="000000"/>
              </a:solidFill>
              <a:prstDash val="solid"/>
              <a:headEnd type="none" w="med" len="med"/>
              <a:tailEnd type="none" w="med" len="med"/>
            </a:ln>
          </p:spPr>
        </p:sp>
        <p:sp>
          <p:nvSpPr>
            <p:cNvPr id="14385" name="Text Box 18"/>
            <p:cNvSpPr txBox="1"/>
            <p:nvPr/>
          </p:nvSpPr>
          <p:spPr>
            <a:xfrm>
              <a:off x="3016" y="1202"/>
              <a:ext cx="448" cy="37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386" name="Text Box 19"/>
            <p:cNvSpPr txBox="1"/>
            <p:nvPr/>
          </p:nvSpPr>
          <p:spPr>
            <a:xfrm>
              <a:off x="3439" y="1493"/>
              <a:ext cx="448" cy="28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4387" name="Line 20"/>
            <p:cNvSpPr/>
            <p:nvPr/>
          </p:nvSpPr>
          <p:spPr>
            <a:xfrm>
              <a:off x="3904" y="1608"/>
              <a:ext cx="155" cy="0"/>
            </a:xfrm>
            <a:prstGeom prst="line">
              <a:avLst/>
            </a:prstGeom>
            <a:ln w="19050" cap="flat" cmpd="sng">
              <a:solidFill>
                <a:srgbClr val="000000"/>
              </a:solidFill>
              <a:prstDash val="solid"/>
              <a:headEnd type="none" w="med" len="med"/>
              <a:tailEnd type="none" w="med" len="med"/>
            </a:ln>
          </p:spPr>
        </p:sp>
        <p:sp>
          <p:nvSpPr>
            <p:cNvPr id="14388" name="Line 21"/>
            <p:cNvSpPr/>
            <p:nvPr/>
          </p:nvSpPr>
          <p:spPr>
            <a:xfrm>
              <a:off x="4561" y="1386"/>
              <a:ext cx="496" cy="0"/>
            </a:xfrm>
            <a:prstGeom prst="line">
              <a:avLst/>
            </a:prstGeom>
            <a:ln w="19050" cap="flat" cmpd="sng">
              <a:solidFill>
                <a:srgbClr val="000000"/>
              </a:solidFill>
              <a:prstDash val="solid"/>
              <a:headEnd type="none" w="med" len="med"/>
              <a:tailEnd type="none" w="med" len="med"/>
            </a:ln>
          </p:spPr>
        </p:sp>
        <p:sp>
          <p:nvSpPr>
            <p:cNvPr id="14389" name="Line 22"/>
            <p:cNvSpPr/>
            <p:nvPr/>
          </p:nvSpPr>
          <p:spPr>
            <a:xfrm>
              <a:off x="3572" y="1892"/>
              <a:ext cx="188" cy="0"/>
            </a:xfrm>
            <a:prstGeom prst="line">
              <a:avLst/>
            </a:prstGeom>
            <a:ln w="28575" cap="flat" cmpd="sng">
              <a:solidFill>
                <a:srgbClr val="000000"/>
              </a:solidFill>
              <a:prstDash val="solid"/>
              <a:headEnd type="none" w="med" len="med"/>
              <a:tailEnd type="none" w="med" len="med"/>
            </a:ln>
          </p:spPr>
        </p:sp>
        <p:sp>
          <p:nvSpPr>
            <p:cNvPr id="14390" name="Line 42"/>
            <p:cNvSpPr/>
            <p:nvPr/>
          </p:nvSpPr>
          <p:spPr>
            <a:xfrm>
              <a:off x="3474" y="1243"/>
              <a:ext cx="0" cy="166"/>
            </a:xfrm>
            <a:prstGeom prst="line">
              <a:avLst/>
            </a:prstGeom>
            <a:ln w="25400" cap="flat" cmpd="sng">
              <a:solidFill>
                <a:srgbClr val="008000"/>
              </a:solidFill>
              <a:prstDash val="solid"/>
              <a:headEnd type="none" w="med" len="med"/>
              <a:tailEnd type="none" w="med" len="med"/>
            </a:ln>
          </p:spPr>
        </p:sp>
        <p:sp>
          <p:nvSpPr>
            <p:cNvPr id="14391" name="Line 43"/>
            <p:cNvSpPr/>
            <p:nvPr/>
          </p:nvSpPr>
          <p:spPr>
            <a:xfrm>
              <a:off x="3423" y="1242"/>
              <a:ext cx="0" cy="166"/>
            </a:xfrm>
            <a:prstGeom prst="line">
              <a:avLst/>
            </a:prstGeom>
            <a:ln w="25400" cap="flat" cmpd="sng">
              <a:solidFill>
                <a:srgbClr val="008000"/>
              </a:solidFill>
              <a:prstDash val="solid"/>
              <a:headEnd type="none" w="med" len="med"/>
              <a:tailEnd type="none" w="med" len="med"/>
            </a:ln>
          </p:spPr>
        </p:sp>
        <p:sp>
          <p:nvSpPr>
            <p:cNvPr id="14392" name="Line 44"/>
            <p:cNvSpPr/>
            <p:nvPr/>
          </p:nvSpPr>
          <p:spPr>
            <a:xfrm flipH="1">
              <a:off x="3241" y="1327"/>
              <a:ext cx="166" cy="0"/>
            </a:xfrm>
            <a:prstGeom prst="line">
              <a:avLst/>
            </a:prstGeom>
            <a:ln w="19050" cap="flat" cmpd="sng">
              <a:solidFill>
                <a:schemeClr val="tx1"/>
              </a:solidFill>
              <a:prstDash val="solid"/>
              <a:headEnd type="none" w="med" len="med"/>
              <a:tailEnd type="none" w="med" len="med"/>
            </a:ln>
          </p:spPr>
        </p:sp>
        <p:sp>
          <p:nvSpPr>
            <p:cNvPr id="14393" name="Line 45"/>
            <p:cNvSpPr/>
            <p:nvPr/>
          </p:nvSpPr>
          <p:spPr>
            <a:xfrm>
              <a:off x="4673" y="2569"/>
              <a:ext cx="187" cy="0"/>
            </a:xfrm>
            <a:prstGeom prst="line">
              <a:avLst/>
            </a:prstGeom>
            <a:ln w="28575" cap="flat" cmpd="sng">
              <a:solidFill>
                <a:srgbClr val="000000"/>
              </a:solidFill>
              <a:prstDash val="solid"/>
              <a:headEnd type="none" w="med" len="med"/>
              <a:tailEnd type="none" w="med" len="med"/>
            </a:ln>
          </p:spPr>
        </p:sp>
        <p:sp>
          <p:nvSpPr>
            <p:cNvPr id="14394" name="Text Box 46"/>
            <p:cNvSpPr txBox="1"/>
            <p:nvPr/>
          </p:nvSpPr>
          <p:spPr>
            <a:xfrm>
              <a:off x="4842" y="2221"/>
              <a:ext cx="293" cy="35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sp>
          <p:nvSpPr>
            <p:cNvPr id="14395" name="Text Box 47"/>
            <p:cNvSpPr txBox="1"/>
            <p:nvPr/>
          </p:nvSpPr>
          <p:spPr>
            <a:xfrm>
              <a:off x="3374" y="1014"/>
              <a:ext cx="448" cy="28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4396" name="Oval 114"/>
            <p:cNvSpPr/>
            <p:nvPr/>
          </p:nvSpPr>
          <p:spPr>
            <a:xfrm>
              <a:off x="5057" y="1360"/>
              <a:ext cx="48"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97" name="Rectangle 128"/>
            <p:cNvSpPr/>
            <p:nvPr/>
          </p:nvSpPr>
          <p:spPr>
            <a:xfrm>
              <a:off x="4211" y="1971"/>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98" name="Rectangle 131"/>
            <p:cNvSpPr/>
            <p:nvPr/>
          </p:nvSpPr>
          <p:spPr>
            <a:xfrm rot="5400000">
              <a:off x="3564" y="1567"/>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99" name="Rectangle 132"/>
            <p:cNvSpPr/>
            <p:nvPr/>
          </p:nvSpPr>
          <p:spPr>
            <a:xfrm rot="5400000">
              <a:off x="4663" y="1652"/>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00" name="Rectangle 133"/>
            <p:cNvSpPr/>
            <p:nvPr/>
          </p:nvSpPr>
          <p:spPr>
            <a:xfrm rot="5400000">
              <a:off x="4661" y="2275"/>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14401" name="Group 166"/>
            <p:cNvGrpSpPr/>
            <p:nvPr/>
          </p:nvGrpSpPr>
          <p:grpSpPr>
            <a:xfrm>
              <a:off x="4069" y="1079"/>
              <a:ext cx="590" cy="741"/>
              <a:chOff x="4069" y="1079"/>
              <a:chExt cx="590" cy="741"/>
            </a:xfrm>
          </p:grpSpPr>
          <p:sp>
            <p:nvSpPr>
              <p:cNvPr id="14402" name="Text Box 31"/>
              <p:cNvSpPr txBox="1"/>
              <p:nvPr/>
            </p:nvSpPr>
            <p:spPr>
              <a:xfrm>
                <a:off x="4303" y="1509"/>
                <a:ext cx="285" cy="31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14403" name="Text Box 23"/>
              <p:cNvSpPr txBox="1"/>
              <p:nvPr/>
            </p:nvSpPr>
            <p:spPr>
              <a:xfrm>
                <a:off x="4333" y="1090"/>
                <a:ext cx="326" cy="40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a:t>
                </a:r>
              </a:p>
            </p:txBody>
          </p:sp>
          <p:sp>
            <p:nvSpPr>
              <p:cNvPr id="14404" name="AutoShape 24"/>
              <p:cNvSpPr/>
              <p:nvPr/>
            </p:nvSpPr>
            <p:spPr>
              <a:xfrm rot="5400000">
                <a:off x="4193" y="1143"/>
                <a:ext cx="158" cy="119"/>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405" name="Line 25"/>
              <p:cNvSpPr/>
              <p:nvPr/>
            </p:nvSpPr>
            <p:spPr>
              <a:xfrm>
                <a:off x="4069" y="1079"/>
                <a:ext cx="484" cy="0"/>
              </a:xfrm>
              <a:prstGeom prst="line">
                <a:avLst/>
              </a:prstGeom>
              <a:ln w="19050" cap="flat" cmpd="sng">
                <a:solidFill>
                  <a:srgbClr val="000000"/>
                </a:solidFill>
                <a:prstDash val="solid"/>
                <a:headEnd type="none" w="med" len="med"/>
                <a:tailEnd type="none" w="med" len="med"/>
              </a:ln>
            </p:spPr>
          </p:sp>
          <p:sp>
            <p:nvSpPr>
              <p:cNvPr id="14406" name="Line 26"/>
              <p:cNvSpPr/>
              <p:nvPr/>
            </p:nvSpPr>
            <p:spPr>
              <a:xfrm>
                <a:off x="4069" y="1754"/>
                <a:ext cx="484" cy="0"/>
              </a:xfrm>
              <a:prstGeom prst="line">
                <a:avLst/>
              </a:prstGeom>
              <a:ln w="19050" cap="flat" cmpd="sng">
                <a:solidFill>
                  <a:srgbClr val="000000"/>
                </a:solidFill>
                <a:prstDash val="solid"/>
                <a:headEnd type="none" w="med" len="med"/>
                <a:tailEnd type="none" w="med" len="med"/>
              </a:ln>
            </p:spPr>
          </p:sp>
          <p:sp>
            <p:nvSpPr>
              <p:cNvPr id="14407" name="Text Box 28"/>
              <p:cNvSpPr txBox="1"/>
              <p:nvPr/>
            </p:nvSpPr>
            <p:spPr>
              <a:xfrm>
                <a:off x="4106" y="1498"/>
                <a:ext cx="160" cy="21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408" name="Text Box 29"/>
              <p:cNvSpPr txBox="1"/>
              <p:nvPr/>
            </p:nvSpPr>
            <p:spPr>
              <a:xfrm>
                <a:off x="4101" y="1244"/>
                <a:ext cx="160" cy="24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409" name="Text Box 30"/>
              <p:cNvSpPr txBox="1"/>
              <p:nvPr/>
            </p:nvSpPr>
            <p:spPr>
              <a:xfrm>
                <a:off x="4417" y="1292"/>
                <a:ext cx="146" cy="22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410" name="Line 137"/>
              <p:cNvSpPr/>
              <p:nvPr/>
            </p:nvSpPr>
            <p:spPr>
              <a:xfrm flipV="1">
                <a:off x="4070" y="1082"/>
                <a:ext cx="0" cy="672"/>
              </a:xfrm>
              <a:prstGeom prst="line">
                <a:avLst/>
              </a:prstGeom>
              <a:ln w="19050" cap="flat" cmpd="sng">
                <a:solidFill>
                  <a:schemeClr val="tx1"/>
                </a:solidFill>
                <a:prstDash val="solid"/>
                <a:headEnd type="none" w="med" len="med"/>
                <a:tailEnd type="none" w="med" len="med"/>
              </a:ln>
            </p:spPr>
          </p:sp>
          <p:sp>
            <p:nvSpPr>
              <p:cNvPr id="14411" name="Line 138"/>
              <p:cNvSpPr/>
              <p:nvPr/>
            </p:nvSpPr>
            <p:spPr>
              <a:xfrm flipV="1">
                <a:off x="4553" y="1082"/>
                <a:ext cx="0" cy="672"/>
              </a:xfrm>
              <a:prstGeom prst="line">
                <a:avLst/>
              </a:prstGeom>
              <a:ln w="19050" cap="flat" cmpd="sng">
                <a:solidFill>
                  <a:schemeClr val="tx1"/>
                </a:solidFill>
                <a:prstDash val="solid"/>
                <a:headEnd type="none" w="med" len="med"/>
                <a:tailEnd type="none" w="med" len="med"/>
              </a:ln>
            </p:spPr>
          </p:sp>
        </p:grpSp>
      </p:grpSp>
      <p:grpSp>
        <p:nvGrpSpPr>
          <p:cNvPr id="5" name="Group 171"/>
          <p:cNvGrpSpPr/>
          <p:nvPr/>
        </p:nvGrpSpPr>
        <p:grpSpPr>
          <a:xfrm>
            <a:off x="4754563" y="4537075"/>
            <a:ext cx="3790950" cy="2009775"/>
            <a:chOff x="2995" y="2858"/>
            <a:chExt cx="2388" cy="1266"/>
          </a:xfrm>
        </p:grpSpPr>
        <p:sp>
          <p:nvSpPr>
            <p:cNvPr id="14349" name="Text Box 63"/>
            <p:cNvSpPr txBox="1"/>
            <p:nvPr/>
          </p:nvSpPr>
          <p:spPr>
            <a:xfrm>
              <a:off x="4033" y="3786"/>
              <a:ext cx="430" cy="338"/>
            </a:xfrm>
            <a:prstGeom prst="rect">
              <a:avLst/>
            </a:prstGeom>
            <a:noFill/>
            <a:ln w="2540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350" name="Text Box 60"/>
            <p:cNvSpPr txBox="1"/>
            <p:nvPr/>
          </p:nvSpPr>
          <p:spPr>
            <a:xfrm>
              <a:off x="4969" y="3048"/>
              <a:ext cx="414" cy="35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a:p>
              <a:pPr algn="just" eaLnBrk="0" hangingPunct="0"/>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351" name="Line 62"/>
            <p:cNvSpPr/>
            <p:nvPr/>
          </p:nvSpPr>
          <p:spPr>
            <a:xfrm>
              <a:off x="3709" y="3773"/>
              <a:ext cx="863" cy="0"/>
            </a:xfrm>
            <a:prstGeom prst="line">
              <a:avLst/>
            </a:prstGeom>
            <a:ln w="19050" cap="flat" cmpd="sng">
              <a:solidFill>
                <a:schemeClr val="tx1"/>
              </a:solidFill>
              <a:prstDash val="solid"/>
              <a:headEnd type="none" w="med" len="med"/>
              <a:tailEnd type="none" w="med" len="med"/>
            </a:ln>
          </p:spPr>
        </p:sp>
        <p:sp>
          <p:nvSpPr>
            <p:cNvPr id="14352" name="Line 66"/>
            <p:cNvSpPr/>
            <p:nvPr/>
          </p:nvSpPr>
          <p:spPr>
            <a:xfrm flipH="1">
              <a:off x="3211" y="3125"/>
              <a:ext cx="667" cy="0"/>
            </a:xfrm>
            <a:prstGeom prst="line">
              <a:avLst/>
            </a:prstGeom>
            <a:ln w="19050" cap="flat" cmpd="sng">
              <a:solidFill>
                <a:srgbClr val="000000"/>
              </a:solidFill>
              <a:prstDash val="solid"/>
              <a:headEnd type="none" w="med" len="med"/>
              <a:tailEnd type="none" w="med" len="med"/>
            </a:ln>
          </p:spPr>
        </p:sp>
        <p:sp>
          <p:nvSpPr>
            <p:cNvPr id="14353" name="Line 69"/>
            <p:cNvSpPr/>
            <p:nvPr/>
          </p:nvSpPr>
          <p:spPr>
            <a:xfrm flipV="1">
              <a:off x="3709" y="3407"/>
              <a:ext cx="0" cy="374"/>
            </a:xfrm>
            <a:prstGeom prst="line">
              <a:avLst/>
            </a:prstGeom>
            <a:ln w="19050" cap="flat" cmpd="sng">
              <a:solidFill>
                <a:srgbClr val="000000"/>
              </a:solidFill>
              <a:prstDash val="solid"/>
              <a:headEnd type="none" w="med" len="med"/>
              <a:tailEnd type="none" w="med" len="med"/>
            </a:ln>
          </p:spPr>
        </p:sp>
        <p:sp>
          <p:nvSpPr>
            <p:cNvPr id="14354" name="Text Box 70"/>
            <p:cNvSpPr txBox="1"/>
            <p:nvPr/>
          </p:nvSpPr>
          <p:spPr>
            <a:xfrm>
              <a:off x="2995" y="3009"/>
              <a:ext cx="448" cy="35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355" name="Line 72"/>
            <p:cNvSpPr/>
            <p:nvPr/>
          </p:nvSpPr>
          <p:spPr>
            <a:xfrm>
              <a:off x="3709" y="3396"/>
              <a:ext cx="169" cy="0"/>
            </a:xfrm>
            <a:prstGeom prst="line">
              <a:avLst/>
            </a:prstGeom>
            <a:ln w="19050" cap="flat" cmpd="sng">
              <a:solidFill>
                <a:srgbClr val="000000"/>
              </a:solidFill>
              <a:prstDash val="solid"/>
              <a:headEnd type="none" w="med" len="med"/>
              <a:tailEnd type="none" w="med" len="med"/>
            </a:ln>
          </p:spPr>
        </p:sp>
        <p:sp>
          <p:nvSpPr>
            <p:cNvPr id="14356" name="Line 73"/>
            <p:cNvSpPr/>
            <p:nvPr/>
          </p:nvSpPr>
          <p:spPr>
            <a:xfrm>
              <a:off x="4367" y="3168"/>
              <a:ext cx="496" cy="0"/>
            </a:xfrm>
            <a:prstGeom prst="line">
              <a:avLst/>
            </a:prstGeom>
            <a:ln w="19050" cap="flat" cmpd="sng">
              <a:solidFill>
                <a:srgbClr val="000000"/>
              </a:solidFill>
              <a:prstDash val="solid"/>
              <a:headEnd type="none" w="med" len="med"/>
              <a:tailEnd type="none" w="med" len="med"/>
            </a:ln>
          </p:spPr>
        </p:sp>
        <p:sp>
          <p:nvSpPr>
            <p:cNvPr id="14357" name="Line 87"/>
            <p:cNvSpPr/>
            <p:nvPr/>
          </p:nvSpPr>
          <p:spPr>
            <a:xfrm flipV="1">
              <a:off x="4572" y="3168"/>
              <a:ext cx="0" cy="596"/>
            </a:xfrm>
            <a:prstGeom prst="line">
              <a:avLst/>
            </a:prstGeom>
            <a:ln w="19050" cap="flat" cmpd="sng">
              <a:solidFill>
                <a:schemeClr val="tx1"/>
              </a:solidFill>
              <a:prstDash val="solid"/>
              <a:headEnd type="none" w="med" len="med"/>
              <a:tailEnd type="none" w="med" len="med"/>
            </a:ln>
          </p:spPr>
        </p:sp>
        <p:sp>
          <p:nvSpPr>
            <p:cNvPr id="14358" name="Text Box 119"/>
            <p:cNvSpPr txBox="1"/>
            <p:nvPr/>
          </p:nvSpPr>
          <p:spPr>
            <a:xfrm>
              <a:off x="3446" y="2858"/>
              <a:ext cx="448" cy="28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4359" name="Oval 124"/>
            <p:cNvSpPr/>
            <p:nvPr/>
          </p:nvSpPr>
          <p:spPr>
            <a:xfrm>
              <a:off x="4860" y="3143"/>
              <a:ext cx="48"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60" name="Oval 125"/>
            <p:cNvSpPr/>
            <p:nvPr/>
          </p:nvSpPr>
          <p:spPr>
            <a:xfrm>
              <a:off x="3166" y="3099"/>
              <a:ext cx="48"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61" name="Rectangle 129"/>
            <p:cNvSpPr/>
            <p:nvPr/>
          </p:nvSpPr>
          <p:spPr>
            <a:xfrm>
              <a:off x="3424" y="3083"/>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62" name="Rectangle 130"/>
            <p:cNvSpPr/>
            <p:nvPr/>
          </p:nvSpPr>
          <p:spPr>
            <a:xfrm>
              <a:off x="4002" y="3728"/>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14363" name="Group 170"/>
            <p:cNvGrpSpPr/>
            <p:nvPr/>
          </p:nvGrpSpPr>
          <p:grpSpPr>
            <a:xfrm>
              <a:off x="3878" y="2892"/>
              <a:ext cx="590" cy="741"/>
              <a:chOff x="3878" y="2892"/>
              <a:chExt cx="590" cy="741"/>
            </a:xfrm>
          </p:grpSpPr>
          <p:sp>
            <p:nvSpPr>
              <p:cNvPr id="14364" name="Text Box 157"/>
              <p:cNvSpPr txBox="1"/>
              <p:nvPr/>
            </p:nvSpPr>
            <p:spPr>
              <a:xfrm>
                <a:off x="4142" y="2903"/>
                <a:ext cx="326" cy="40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a:t>
                </a:r>
              </a:p>
            </p:txBody>
          </p:sp>
          <p:grpSp>
            <p:nvGrpSpPr>
              <p:cNvPr id="14365" name="Group 168"/>
              <p:cNvGrpSpPr/>
              <p:nvPr/>
            </p:nvGrpSpPr>
            <p:grpSpPr>
              <a:xfrm>
                <a:off x="3878" y="2892"/>
                <a:ext cx="519" cy="741"/>
                <a:chOff x="3878" y="2892"/>
                <a:chExt cx="519" cy="741"/>
              </a:xfrm>
            </p:grpSpPr>
            <p:sp>
              <p:nvSpPr>
                <p:cNvPr id="14366" name="Text Box 155"/>
                <p:cNvSpPr txBox="1"/>
                <p:nvPr/>
              </p:nvSpPr>
              <p:spPr>
                <a:xfrm>
                  <a:off x="4112" y="3322"/>
                  <a:ext cx="285" cy="31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14367" name="AutoShape 158"/>
                <p:cNvSpPr/>
                <p:nvPr/>
              </p:nvSpPr>
              <p:spPr>
                <a:xfrm rot="5400000">
                  <a:off x="4002" y="2956"/>
                  <a:ext cx="158" cy="119"/>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368" name="Line 159"/>
                <p:cNvSpPr/>
                <p:nvPr/>
              </p:nvSpPr>
              <p:spPr>
                <a:xfrm>
                  <a:off x="3878" y="2892"/>
                  <a:ext cx="484" cy="0"/>
                </a:xfrm>
                <a:prstGeom prst="line">
                  <a:avLst/>
                </a:prstGeom>
                <a:ln w="19050" cap="flat" cmpd="sng">
                  <a:solidFill>
                    <a:srgbClr val="000000"/>
                  </a:solidFill>
                  <a:prstDash val="solid"/>
                  <a:headEnd type="none" w="med" len="med"/>
                  <a:tailEnd type="none" w="med" len="med"/>
                </a:ln>
              </p:spPr>
            </p:sp>
            <p:sp>
              <p:nvSpPr>
                <p:cNvPr id="14369" name="Line 160"/>
                <p:cNvSpPr/>
                <p:nvPr/>
              </p:nvSpPr>
              <p:spPr>
                <a:xfrm>
                  <a:off x="3878" y="3567"/>
                  <a:ext cx="484" cy="0"/>
                </a:xfrm>
                <a:prstGeom prst="line">
                  <a:avLst/>
                </a:prstGeom>
                <a:ln w="19050" cap="flat" cmpd="sng">
                  <a:solidFill>
                    <a:srgbClr val="000000"/>
                  </a:solidFill>
                  <a:prstDash val="solid"/>
                  <a:headEnd type="none" w="med" len="med"/>
                  <a:tailEnd type="none" w="med" len="med"/>
                </a:ln>
              </p:spPr>
            </p:sp>
            <p:sp>
              <p:nvSpPr>
                <p:cNvPr id="14370" name="Text Box 161"/>
                <p:cNvSpPr txBox="1"/>
                <p:nvPr/>
              </p:nvSpPr>
              <p:spPr>
                <a:xfrm>
                  <a:off x="3915" y="3295"/>
                  <a:ext cx="160" cy="21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371" name="Text Box 162"/>
                <p:cNvSpPr txBox="1"/>
                <p:nvPr/>
              </p:nvSpPr>
              <p:spPr>
                <a:xfrm>
                  <a:off x="3910" y="3057"/>
                  <a:ext cx="160" cy="24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372" name="Text Box 163"/>
                <p:cNvSpPr txBox="1"/>
                <p:nvPr/>
              </p:nvSpPr>
              <p:spPr>
                <a:xfrm>
                  <a:off x="4226" y="3105"/>
                  <a:ext cx="146" cy="22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373" name="Line 164"/>
                <p:cNvSpPr/>
                <p:nvPr/>
              </p:nvSpPr>
              <p:spPr>
                <a:xfrm flipV="1">
                  <a:off x="3879" y="2895"/>
                  <a:ext cx="0" cy="672"/>
                </a:xfrm>
                <a:prstGeom prst="line">
                  <a:avLst/>
                </a:prstGeom>
                <a:ln w="19050" cap="flat" cmpd="sng">
                  <a:solidFill>
                    <a:schemeClr val="tx1"/>
                  </a:solidFill>
                  <a:prstDash val="solid"/>
                  <a:headEnd type="none" w="med" len="med"/>
                  <a:tailEnd type="none" w="med" len="med"/>
                </a:ln>
              </p:spPr>
            </p:sp>
            <p:sp>
              <p:nvSpPr>
                <p:cNvPr id="14374" name="Line 165"/>
                <p:cNvSpPr/>
                <p:nvPr/>
              </p:nvSpPr>
              <p:spPr>
                <a:xfrm flipV="1">
                  <a:off x="4362" y="2895"/>
                  <a:ext cx="0" cy="672"/>
                </a:xfrm>
                <a:prstGeom prst="line">
                  <a:avLst/>
                </a:prstGeom>
                <a:ln w="19050" cap="flat" cmpd="sng">
                  <a:solidFill>
                    <a:schemeClr val="tx1"/>
                  </a:solidFill>
                  <a:prstDash val="solid"/>
                  <a:headEnd type="none" w="med" len="med"/>
                  <a:tailEnd type="none" w="med" len="med"/>
                </a:ln>
              </p:spPr>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1425"/>
                                        </p:tgtEl>
                                        <p:attrNameLst>
                                          <p:attrName>style.visibility</p:attrName>
                                        </p:attrNameLst>
                                      </p:cBhvr>
                                      <p:to>
                                        <p:strVal val="visible"/>
                                      </p:to>
                                    </p:set>
                                    <p:animEffect transition="in" filter="slide(fromLeft)">
                                      <p:cBhvr>
                                        <p:cTn id="7" dur="500"/>
                                        <p:tgtEl>
                                          <p:spTgt spid="1014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1432"/>
                                        </p:tgtEl>
                                        <p:attrNameLst>
                                          <p:attrName>style.visibility</p:attrName>
                                        </p:attrNameLst>
                                      </p:cBhvr>
                                      <p:to>
                                        <p:strVal val="visible"/>
                                      </p:to>
                                    </p:set>
                                    <p:animEffect transition="in" filter="slide(fromBottom)">
                                      <p:cBhvr>
                                        <p:cTn id="12" dur="500"/>
                                        <p:tgtEl>
                                          <p:spTgt spid="10143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1433"/>
                                        </p:tgtEl>
                                        <p:attrNameLst>
                                          <p:attrName>style.visibility</p:attrName>
                                        </p:attrNameLst>
                                      </p:cBhvr>
                                      <p:to>
                                        <p:strVal val="visible"/>
                                      </p:to>
                                    </p:set>
                                    <p:animEffect transition="in" filter="dissolve">
                                      <p:cBhvr>
                                        <p:cTn id="17" dur="500"/>
                                        <p:tgtEl>
                                          <p:spTgt spid="10143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slide(fromBottom)">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1475"/>
                                        </p:tgtEl>
                                        <p:attrNameLst>
                                          <p:attrName>style.visibility</p:attrName>
                                        </p:attrNameLst>
                                      </p:cBhvr>
                                      <p:to>
                                        <p:strVal val="visible"/>
                                      </p:to>
                                    </p:set>
                                    <p:animEffect transition="in" filter="slide(fromBottom)">
                                      <p:cBhvr>
                                        <p:cTn id="27" dur="500"/>
                                        <p:tgtEl>
                                          <p:spTgt spid="10147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01477"/>
                                        </p:tgtEl>
                                        <p:attrNameLst>
                                          <p:attrName>style.visibility</p:attrName>
                                        </p:attrNameLst>
                                      </p:cBhvr>
                                      <p:to>
                                        <p:strVal val="visible"/>
                                      </p:to>
                                    </p:set>
                                    <p:animEffect transition="in" filter="slide(fromBottom)">
                                      <p:cBhvr>
                                        <p:cTn id="32" dur="500"/>
                                        <p:tgtEl>
                                          <p:spTgt spid="101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32" grpId="0"/>
      <p:bldP spid="101433" grpId="0"/>
      <p:bldP spid="10147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p:cNvSpPr>
          <p:nvPr>
            <p:ph type="title"/>
          </p:nvPr>
        </p:nvSpPr>
        <p:spPr>
          <a:xfrm>
            <a:off x="0" y="642938"/>
            <a:ext cx="6781800" cy="1219200"/>
          </a:xfrm>
          <a:ln/>
        </p:spPr>
        <p:txBody>
          <a:bodyPr vert="horz" wrap="square" lIns="91440" tIns="45720" rIns="91440" bIns="45720" anchor="ctr" anchorCtr="0"/>
          <a:lstStyle/>
          <a:p>
            <a:r>
              <a:rPr lang="zh-CN" altLang="en-US" sz="2800" dirty="0">
                <a:solidFill>
                  <a:srgbClr val="000099"/>
                </a:solidFill>
                <a:latin typeface="黑体" panose="02010609060101010101" pitchFamily="49" charset="-122"/>
              </a:rPr>
              <a:t>   </a:t>
            </a:r>
            <a:r>
              <a:rPr lang="zh-CN" altLang="en-US" sz="2800" b="1" dirty="0">
                <a:solidFill>
                  <a:srgbClr val="000099"/>
                </a:solidFill>
                <a:latin typeface="黑体" panose="02010609060101010101" pitchFamily="49" charset="-122"/>
              </a:rPr>
              <a:t>同相放大电路的特例</a:t>
            </a:r>
            <a:br>
              <a:rPr lang="zh-CN" altLang="en-US" sz="2800" b="1" dirty="0">
                <a:solidFill>
                  <a:srgbClr val="000099"/>
                </a:solidFill>
                <a:latin typeface="黑体" panose="02010609060101010101" pitchFamily="49" charset="-122"/>
              </a:rPr>
            </a:br>
            <a:r>
              <a:rPr lang="zh-CN" altLang="en-US" sz="2800" b="1" dirty="0">
                <a:solidFill>
                  <a:srgbClr val="000099"/>
                </a:solidFill>
                <a:latin typeface="黑体" panose="02010609060101010101" pitchFamily="49" charset="-122"/>
              </a:rPr>
              <a:t>             －电压跟随器</a:t>
            </a:r>
          </a:p>
        </p:txBody>
      </p:sp>
      <p:grpSp>
        <p:nvGrpSpPr>
          <p:cNvPr id="115715" name="Group 23"/>
          <p:cNvGrpSpPr/>
          <p:nvPr/>
        </p:nvGrpSpPr>
        <p:grpSpPr>
          <a:xfrm>
            <a:off x="2438400" y="2489200"/>
            <a:ext cx="3733800" cy="1204913"/>
            <a:chOff x="1536" y="1440"/>
            <a:chExt cx="2352" cy="759"/>
          </a:xfrm>
        </p:grpSpPr>
        <p:sp>
          <p:nvSpPr>
            <p:cNvPr id="115717" name="Line 3"/>
            <p:cNvSpPr/>
            <p:nvPr/>
          </p:nvSpPr>
          <p:spPr>
            <a:xfrm>
              <a:off x="3168" y="1920"/>
              <a:ext cx="336" cy="0"/>
            </a:xfrm>
            <a:prstGeom prst="line">
              <a:avLst/>
            </a:prstGeom>
            <a:ln w="9525" cap="flat" cmpd="sng">
              <a:solidFill>
                <a:schemeClr val="tx1"/>
              </a:solidFill>
              <a:prstDash val="solid"/>
              <a:headEnd type="none" w="med" len="med"/>
              <a:tailEnd type="none" w="med" len="med"/>
            </a:ln>
          </p:spPr>
        </p:sp>
        <p:sp>
          <p:nvSpPr>
            <p:cNvPr id="115718" name="Oval 4"/>
            <p:cNvSpPr/>
            <p:nvPr/>
          </p:nvSpPr>
          <p:spPr>
            <a:xfrm>
              <a:off x="3504" y="1872"/>
              <a:ext cx="48" cy="96"/>
            </a:xfrm>
            <a:prstGeom prst="ellipse">
              <a:avLst/>
            </a:prstGeom>
            <a:noFill/>
            <a:ln w="9525" cap="flat" cmpd="sng">
              <a:solidFill>
                <a:schemeClr val="tx1"/>
              </a:solidFill>
              <a:prstDash val="solid"/>
              <a:headEnd type="none" w="med" len="med"/>
              <a:tailEnd type="none" w="med" len="med"/>
            </a:ln>
          </p:spPr>
          <p:txBody>
            <a:bodyPr wrap="none" lIns="90000" tIns="46800" rIns="90000" bIns="46800" anchor="ctr" anchorCtr="0"/>
            <a:lstStyle/>
            <a:p>
              <a:endParaRPr lang="zh-CN" altLang="en-US" dirty="0">
                <a:latin typeface="Arial" panose="020B0604020202020204" pitchFamily="34" charset="0"/>
                <a:ea typeface="黑体" panose="02010609060101010101" pitchFamily="49" charset="-122"/>
              </a:endParaRPr>
            </a:p>
          </p:txBody>
        </p:sp>
        <p:sp>
          <p:nvSpPr>
            <p:cNvPr id="115719" name="AutoShape 5"/>
            <p:cNvSpPr>
              <a:spLocks noChangeAspect="1"/>
            </p:cNvSpPr>
            <p:nvPr/>
          </p:nvSpPr>
          <p:spPr>
            <a:xfrm rot="5400000">
              <a:off x="2552" y="1583"/>
              <a:ext cx="615" cy="615"/>
            </a:xfrm>
            <a:prstGeom prst="triangle">
              <a:avLst>
                <a:gd name="adj" fmla="val 50000"/>
              </a:avLst>
            </a:prstGeom>
            <a:noFill/>
            <a:ln w="9525" cap="flat" cmpd="sng">
              <a:solidFill>
                <a:schemeClr val="tx1"/>
              </a:solidFill>
              <a:prstDash val="solid"/>
              <a:miter/>
              <a:headEnd type="none" w="med" len="med"/>
              <a:tailEnd type="none" w="med" len="med"/>
            </a:ln>
          </p:spPr>
          <p:txBody>
            <a:bodyPr wrap="none" lIns="90000" tIns="46800" rIns="90000" bIns="46800" anchor="ctr" anchorCtr="0"/>
            <a:lstStyle/>
            <a:p>
              <a:endParaRPr lang="zh-CN" altLang="en-US" dirty="0">
                <a:latin typeface="Arial" panose="020B0604020202020204" pitchFamily="34" charset="0"/>
                <a:ea typeface="黑体" panose="02010609060101010101" pitchFamily="49" charset="-122"/>
              </a:endParaRPr>
            </a:p>
          </p:txBody>
        </p:sp>
        <p:sp>
          <p:nvSpPr>
            <p:cNvPr id="115720" name="Line 6"/>
            <p:cNvSpPr>
              <a:spLocks noChangeAspect="1"/>
            </p:cNvSpPr>
            <p:nvPr/>
          </p:nvSpPr>
          <p:spPr>
            <a:xfrm>
              <a:off x="1824" y="2064"/>
              <a:ext cx="729" cy="0"/>
            </a:xfrm>
            <a:prstGeom prst="line">
              <a:avLst/>
            </a:prstGeom>
            <a:ln w="9525" cap="flat" cmpd="sng">
              <a:solidFill>
                <a:schemeClr val="tx1"/>
              </a:solidFill>
              <a:prstDash val="solid"/>
              <a:headEnd type="none" w="med" len="med"/>
              <a:tailEnd type="none" w="med" len="med"/>
            </a:ln>
          </p:spPr>
        </p:sp>
        <p:sp>
          <p:nvSpPr>
            <p:cNvPr id="115721" name="Line 7"/>
            <p:cNvSpPr>
              <a:spLocks noChangeAspect="1"/>
            </p:cNvSpPr>
            <p:nvPr/>
          </p:nvSpPr>
          <p:spPr>
            <a:xfrm>
              <a:off x="2299" y="1776"/>
              <a:ext cx="245" cy="1"/>
            </a:xfrm>
            <a:prstGeom prst="line">
              <a:avLst/>
            </a:prstGeom>
            <a:ln w="9525" cap="flat" cmpd="sng">
              <a:solidFill>
                <a:schemeClr val="tx1"/>
              </a:solidFill>
              <a:prstDash val="solid"/>
              <a:headEnd type="none" w="med" len="med"/>
              <a:tailEnd type="none" w="med" len="med"/>
            </a:ln>
          </p:spPr>
        </p:sp>
        <p:sp>
          <p:nvSpPr>
            <p:cNvPr id="115722" name="Line 8"/>
            <p:cNvSpPr>
              <a:spLocks noChangeAspect="1"/>
            </p:cNvSpPr>
            <p:nvPr/>
          </p:nvSpPr>
          <p:spPr>
            <a:xfrm>
              <a:off x="2304" y="1440"/>
              <a:ext cx="0" cy="336"/>
            </a:xfrm>
            <a:prstGeom prst="line">
              <a:avLst/>
            </a:prstGeom>
            <a:ln w="9525" cap="flat" cmpd="sng">
              <a:solidFill>
                <a:schemeClr val="tx1"/>
              </a:solidFill>
              <a:prstDash val="solid"/>
              <a:headEnd type="none" w="med" len="med"/>
              <a:tailEnd type="none" w="med" len="med"/>
            </a:ln>
          </p:spPr>
        </p:sp>
        <p:sp>
          <p:nvSpPr>
            <p:cNvPr id="115723" name="Line 9"/>
            <p:cNvSpPr>
              <a:spLocks noChangeAspect="1"/>
            </p:cNvSpPr>
            <p:nvPr/>
          </p:nvSpPr>
          <p:spPr>
            <a:xfrm>
              <a:off x="2304" y="1440"/>
              <a:ext cx="1062" cy="0"/>
            </a:xfrm>
            <a:prstGeom prst="line">
              <a:avLst/>
            </a:prstGeom>
            <a:ln w="9525" cap="flat" cmpd="sng">
              <a:solidFill>
                <a:schemeClr val="tx1"/>
              </a:solidFill>
              <a:prstDash val="solid"/>
              <a:headEnd type="none" w="med" len="med"/>
              <a:tailEnd type="none" w="med" len="med"/>
            </a:ln>
          </p:spPr>
        </p:sp>
        <p:sp>
          <p:nvSpPr>
            <p:cNvPr id="115724" name="Line 10"/>
            <p:cNvSpPr>
              <a:spLocks noChangeAspect="1"/>
            </p:cNvSpPr>
            <p:nvPr/>
          </p:nvSpPr>
          <p:spPr>
            <a:xfrm>
              <a:off x="3360" y="1440"/>
              <a:ext cx="0" cy="480"/>
            </a:xfrm>
            <a:prstGeom prst="line">
              <a:avLst/>
            </a:prstGeom>
            <a:ln w="9525" cap="flat" cmpd="sng">
              <a:solidFill>
                <a:schemeClr val="tx1"/>
              </a:solidFill>
              <a:prstDash val="solid"/>
              <a:headEnd type="none" w="med" len="med"/>
              <a:tailEnd type="none" w="med" len="med"/>
            </a:ln>
          </p:spPr>
        </p:sp>
        <p:grpSp>
          <p:nvGrpSpPr>
            <p:cNvPr id="115725" name="Group 11"/>
            <p:cNvGrpSpPr>
              <a:grpSpLocks noChangeAspect="1"/>
            </p:cNvGrpSpPr>
            <p:nvPr/>
          </p:nvGrpSpPr>
          <p:grpSpPr>
            <a:xfrm>
              <a:off x="2596" y="2027"/>
              <a:ext cx="85" cy="85"/>
              <a:chOff x="1296" y="3024"/>
              <a:chExt cx="96" cy="96"/>
            </a:xfrm>
          </p:grpSpPr>
          <p:sp>
            <p:nvSpPr>
              <p:cNvPr id="115731" name="Line 12"/>
              <p:cNvSpPr>
                <a:spLocks noChangeAspect="1"/>
              </p:cNvSpPr>
              <p:nvPr/>
            </p:nvSpPr>
            <p:spPr>
              <a:xfrm>
                <a:off x="1296" y="3072"/>
                <a:ext cx="96" cy="0"/>
              </a:xfrm>
              <a:prstGeom prst="line">
                <a:avLst/>
              </a:prstGeom>
              <a:ln w="9525" cap="flat" cmpd="sng">
                <a:solidFill>
                  <a:schemeClr val="tx1"/>
                </a:solidFill>
                <a:prstDash val="solid"/>
                <a:headEnd type="none" w="med" len="med"/>
                <a:tailEnd type="none" w="med" len="med"/>
              </a:ln>
            </p:spPr>
          </p:sp>
          <p:sp>
            <p:nvSpPr>
              <p:cNvPr id="115732" name="Line 13"/>
              <p:cNvSpPr>
                <a:spLocks noChangeAspect="1"/>
              </p:cNvSpPr>
              <p:nvPr/>
            </p:nvSpPr>
            <p:spPr>
              <a:xfrm rot="5400000">
                <a:off x="1296" y="3072"/>
                <a:ext cx="96" cy="0"/>
              </a:xfrm>
              <a:prstGeom prst="line">
                <a:avLst/>
              </a:prstGeom>
              <a:ln w="9525" cap="flat" cmpd="sng">
                <a:solidFill>
                  <a:schemeClr val="tx1"/>
                </a:solidFill>
                <a:prstDash val="solid"/>
                <a:headEnd type="none" w="med" len="med"/>
                <a:tailEnd type="none" w="med" len="med"/>
              </a:ln>
            </p:spPr>
          </p:sp>
        </p:grpSp>
        <p:sp>
          <p:nvSpPr>
            <p:cNvPr id="115726" name="Line 14"/>
            <p:cNvSpPr>
              <a:spLocks noChangeAspect="1"/>
            </p:cNvSpPr>
            <p:nvPr/>
          </p:nvSpPr>
          <p:spPr>
            <a:xfrm>
              <a:off x="2596" y="1776"/>
              <a:ext cx="85" cy="0"/>
            </a:xfrm>
            <a:prstGeom prst="line">
              <a:avLst/>
            </a:prstGeom>
            <a:ln w="9525" cap="flat" cmpd="sng">
              <a:solidFill>
                <a:schemeClr val="tx1"/>
              </a:solidFill>
              <a:prstDash val="solid"/>
              <a:headEnd type="none" w="med" len="med"/>
              <a:tailEnd type="none" w="med" len="med"/>
            </a:ln>
          </p:spPr>
        </p:sp>
        <p:sp>
          <p:nvSpPr>
            <p:cNvPr id="115727" name="Text Box 15"/>
            <p:cNvSpPr txBox="1">
              <a:spLocks noChangeAspect="1"/>
            </p:cNvSpPr>
            <p:nvPr/>
          </p:nvSpPr>
          <p:spPr>
            <a:xfrm>
              <a:off x="2788" y="1815"/>
              <a:ext cx="140" cy="192"/>
            </a:xfrm>
            <a:prstGeom prst="rect">
              <a:avLst/>
            </a:prstGeom>
            <a:noFill/>
            <a:ln w="9525">
              <a:noFill/>
            </a:ln>
          </p:spPr>
          <p:txBody>
            <a:bodyPr lIns="0" tIns="0" rIns="0" bIns="0">
              <a:spAutoFit/>
            </a:bodyPr>
            <a:lstStyle/>
            <a:p>
              <a:pPr>
                <a:spcBef>
                  <a:spcPct val="50000"/>
                </a:spcBef>
              </a:pPr>
              <a:r>
                <a:rPr lang="en-US" altLang="zh-CN" sz="2000" dirty="0">
                  <a:solidFill>
                    <a:srgbClr val="000000"/>
                  </a:solidFill>
                  <a:latin typeface="黑体" panose="02010609060101010101" pitchFamily="49" charset="-122"/>
                  <a:ea typeface="黑体" panose="02010609060101010101" pitchFamily="49" charset="-122"/>
                </a:rPr>
                <a:t>A</a:t>
              </a:r>
            </a:p>
          </p:txBody>
        </p:sp>
        <p:sp>
          <p:nvSpPr>
            <p:cNvPr id="115728" name="Oval 16"/>
            <p:cNvSpPr/>
            <p:nvPr/>
          </p:nvSpPr>
          <p:spPr>
            <a:xfrm>
              <a:off x="1776" y="2016"/>
              <a:ext cx="48" cy="96"/>
            </a:xfrm>
            <a:prstGeom prst="ellipse">
              <a:avLst/>
            </a:prstGeom>
            <a:noFill/>
            <a:ln w="9525" cap="flat" cmpd="sng">
              <a:solidFill>
                <a:schemeClr val="tx1"/>
              </a:solidFill>
              <a:prstDash val="solid"/>
              <a:headEnd type="none" w="med" len="med"/>
              <a:tailEnd type="none" w="med" len="med"/>
            </a:ln>
          </p:spPr>
          <p:txBody>
            <a:bodyPr wrap="none" lIns="90000" tIns="46800" rIns="90000" bIns="46800" anchor="ctr" anchorCtr="0"/>
            <a:lstStyle/>
            <a:p>
              <a:endParaRPr lang="zh-CN" altLang="en-US" dirty="0">
                <a:latin typeface="Arial" panose="020B0604020202020204" pitchFamily="34" charset="0"/>
                <a:ea typeface="黑体" panose="02010609060101010101" pitchFamily="49" charset="-122"/>
              </a:endParaRPr>
            </a:p>
          </p:txBody>
        </p:sp>
        <p:sp>
          <p:nvSpPr>
            <p:cNvPr id="115729" name="Text Box 17"/>
            <p:cNvSpPr txBox="1"/>
            <p:nvPr/>
          </p:nvSpPr>
          <p:spPr>
            <a:xfrm>
              <a:off x="1536" y="1968"/>
              <a:ext cx="240" cy="192"/>
            </a:xfrm>
            <a:prstGeom prst="rect">
              <a:avLst/>
            </a:prstGeom>
            <a:noFill/>
            <a:ln w="9525">
              <a:noFill/>
            </a:ln>
          </p:spPr>
          <p:txBody>
            <a:bodyPr lIns="0" tIns="0" rIns="0" bIns="0">
              <a:spAutoFit/>
            </a:bodyPr>
            <a:lstStyle/>
            <a:p>
              <a:pPr>
                <a:spcBef>
                  <a:spcPct val="50000"/>
                </a:spcBef>
              </a:pPr>
              <a:r>
                <a:rPr lang="en-US" altLang="zh-CN" sz="2000" dirty="0">
                  <a:solidFill>
                    <a:srgbClr val="000000"/>
                  </a:solidFill>
                  <a:latin typeface="黑体" panose="02010609060101010101" pitchFamily="49" charset="-122"/>
                  <a:ea typeface="黑体" panose="02010609060101010101" pitchFamily="49" charset="-122"/>
                </a:rPr>
                <a:t>U</a:t>
              </a:r>
              <a:r>
                <a:rPr lang="en-US" altLang="zh-CN" dirty="0">
                  <a:solidFill>
                    <a:srgbClr val="000000"/>
                  </a:solidFill>
                  <a:latin typeface="黑体" panose="02010609060101010101" pitchFamily="49" charset="-122"/>
                  <a:ea typeface="黑体" panose="02010609060101010101" pitchFamily="49" charset="-122"/>
                </a:rPr>
                <a:t>i</a:t>
              </a:r>
            </a:p>
          </p:txBody>
        </p:sp>
        <p:sp>
          <p:nvSpPr>
            <p:cNvPr id="115730" name="Text Box 18"/>
            <p:cNvSpPr txBox="1"/>
            <p:nvPr/>
          </p:nvSpPr>
          <p:spPr>
            <a:xfrm>
              <a:off x="3648" y="1815"/>
              <a:ext cx="240" cy="192"/>
            </a:xfrm>
            <a:prstGeom prst="rect">
              <a:avLst/>
            </a:prstGeom>
            <a:noFill/>
            <a:ln w="9525">
              <a:noFill/>
            </a:ln>
          </p:spPr>
          <p:txBody>
            <a:bodyPr lIns="0" tIns="0" rIns="0" bIns="0">
              <a:spAutoFit/>
            </a:bodyPr>
            <a:lstStyle/>
            <a:p>
              <a:pPr>
                <a:spcBef>
                  <a:spcPct val="50000"/>
                </a:spcBef>
              </a:pPr>
              <a:r>
                <a:rPr lang="en-US" altLang="zh-CN" sz="2000" dirty="0">
                  <a:solidFill>
                    <a:srgbClr val="000000"/>
                  </a:solidFill>
                  <a:latin typeface="黑体" panose="02010609060101010101" pitchFamily="49" charset="-122"/>
                  <a:ea typeface="黑体" panose="02010609060101010101" pitchFamily="49" charset="-122"/>
                </a:rPr>
                <a:t>U</a:t>
              </a:r>
              <a:r>
                <a:rPr lang="en-US" altLang="zh-CN" dirty="0">
                  <a:solidFill>
                    <a:srgbClr val="000000"/>
                  </a:solidFill>
                  <a:latin typeface="黑体" panose="02010609060101010101" pitchFamily="49" charset="-122"/>
                  <a:ea typeface="黑体" panose="02010609060101010101" pitchFamily="49" charset="-122"/>
                </a:rPr>
                <a:t>o</a:t>
              </a:r>
            </a:p>
          </p:txBody>
        </p:sp>
      </p:grpSp>
      <p:sp>
        <p:nvSpPr>
          <p:cNvPr id="115716" name="Text Box 19"/>
          <p:cNvSpPr txBox="1"/>
          <p:nvPr/>
        </p:nvSpPr>
        <p:spPr>
          <a:xfrm>
            <a:off x="900113" y="4603750"/>
            <a:ext cx="7883525" cy="923925"/>
          </a:xfrm>
          <a:prstGeom prst="rect">
            <a:avLst/>
          </a:prstGeom>
          <a:noFill/>
          <a:ln w="9525">
            <a:noFill/>
          </a:ln>
        </p:spPr>
        <p:txBody>
          <a:bodyPr lIns="0" tIns="0" rIns="0" bIns="0">
            <a:spAutoFit/>
          </a:bodyPr>
          <a:lstStyle/>
          <a:p>
            <a:pPr>
              <a:spcBef>
                <a:spcPct val="50000"/>
              </a:spcBef>
            </a:pPr>
            <a:r>
              <a:rPr lang="zh-CN" altLang="en-US" sz="2400" b="1" dirty="0">
                <a:solidFill>
                  <a:srgbClr val="CC0000"/>
                </a:solidFill>
                <a:latin typeface="黑体" panose="02010609060101010101" pitchFamily="49" charset="-122"/>
                <a:ea typeface="黑体" panose="02010609060101010101" pitchFamily="49" charset="-122"/>
              </a:rPr>
              <a:t>特性：输入阻抗很高，输出阻抗近似为零，</a:t>
            </a:r>
          </a:p>
          <a:p>
            <a:pPr>
              <a:spcBef>
                <a:spcPct val="50000"/>
              </a:spcBef>
            </a:pPr>
            <a:r>
              <a:rPr lang="zh-CN" altLang="en-US" sz="2400" b="1" dirty="0">
                <a:solidFill>
                  <a:srgbClr val="CC0000"/>
                </a:solidFill>
                <a:latin typeface="黑体" panose="02010609060101010101" pitchFamily="49" charset="-122"/>
                <a:ea typeface="黑体" panose="02010609060101010101" pitchFamily="49" charset="-122"/>
              </a:rPr>
              <a:t>      放大倍数</a:t>
            </a:r>
            <a:r>
              <a:rPr lang="en-US" altLang="zh-CN" sz="2400" b="1" i="1" dirty="0">
                <a:solidFill>
                  <a:srgbClr val="CC0000"/>
                </a:solidFill>
                <a:latin typeface="黑体" panose="02010609060101010101" pitchFamily="49" charset="-122"/>
                <a:ea typeface="黑体" panose="02010609060101010101" pitchFamily="49" charset="-122"/>
              </a:rPr>
              <a:t>K</a:t>
            </a:r>
            <a:r>
              <a:rPr lang="en-US" altLang="zh-CN" sz="2400" b="1" baseline="-25000" dirty="0">
                <a:solidFill>
                  <a:srgbClr val="CC0000"/>
                </a:solidFill>
                <a:latin typeface="黑体" panose="02010609060101010101" pitchFamily="49" charset="-122"/>
                <a:ea typeface="黑体" panose="02010609060101010101" pitchFamily="49" charset="-122"/>
              </a:rPr>
              <a:t>f</a:t>
            </a:r>
            <a:r>
              <a:rPr lang="zh-CN" altLang="en-US" sz="2400" b="1" dirty="0">
                <a:solidFill>
                  <a:srgbClr val="CC0000"/>
                </a:solidFill>
                <a:latin typeface="黑体" panose="02010609060101010101" pitchFamily="49" charset="-122"/>
                <a:ea typeface="黑体" panose="02010609060101010101" pitchFamily="49" charset="-122"/>
              </a:rPr>
              <a:t>为1，只进行</a:t>
            </a:r>
            <a:r>
              <a:rPr lang="zh-CN" altLang="en-US" sz="2400" b="1" dirty="0">
                <a:solidFill>
                  <a:schemeClr val="hlink"/>
                </a:solidFill>
                <a:latin typeface="黑体" panose="02010609060101010101" pitchFamily="49" charset="-122"/>
                <a:ea typeface="黑体" panose="02010609060101010101" pitchFamily="49" charset="-122"/>
              </a:rPr>
              <a:t>阻抗变换</a:t>
            </a:r>
            <a:r>
              <a:rPr lang="zh-CN" altLang="en-US" sz="2400" b="1" dirty="0">
                <a:solidFill>
                  <a:srgbClr val="CC0000"/>
                </a:solidFill>
                <a:latin typeface="黑体" panose="02010609060101010101" pitchFamily="49" charset="-122"/>
                <a:ea typeface="黑体" panose="02010609060101010101" pitchFamily="49" charset="-122"/>
              </a:rPr>
              <a:t>，常作为</a:t>
            </a:r>
            <a:r>
              <a:rPr lang="zh-CN" altLang="en-US" sz="2400" b="1" dirty="0">
                <a:solidFill>
                  <a:schemeClr val="hlink"/>
                </a:solidFill>
                <a:latin typeface="黑体" panose="02010609060101010101" pitchFamily="49" charset="-122"/>
                <a:ea typeface="黑体" panose="02010609060101010101" pitchFamily="49" charset="-122"/>
              </a:rPr>
              <a:t>缓冲级</a:t>
            </a:r>
            <a:r>
              <a:rPr lang="zh-CN" altLang="en-US" sz="2400" b="1" dirty="0">
                <a:solidFill>
                  <a:srgbClr val="CC0000"/>
                </a:solidFill>
                <a:latin typeface="黑体" panose="02010609060101010101" pitchFamily="49" charset="-122"/>
                <a:ea typeface="黑体" panose="02010609060101010101" pitchFamily="49" charset="-122"/>
              </a:rPr>
              <a:t>。</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5"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pic>
        <p:nvPicPr>
          <p:cNvPr id="74755" name="Picture 11" descr="Black-blue frame.jpg"/>
          <p:cNvPicPr>
            <a:picLocks noChangeAspect="1"/>
          </p:cNvPicPr>
          <p:nvPr/>
        </p:nvPicPr>
        <p:blipFill>
          <a:blip r:embed="rId3" cstate="print"/>
          <a:stretch>
            <a:fillRect/>
          </a:stretch>
        </p:blipFill>
        <p:spPr>
          <a:xfrm>
            <a:off x="341313" y="1042988"/>
            <a:ext cx="3849687" cy="579437"/>
          </a:xfrm>
          <a:prstGeom prst="rect">
            <a:avLst/>
          </a:prstGeom>
          <a:noFill/>
          <a:ln w="9525">
            <a:noFill/>
          </a:ln>
        </p:spPr>
      </p:pic>
      <p:sp>
        <p:nvSpPr>
          <p:cNvPr id="37" name="Rektangel 36"/>
          <p:cNvSpPr/>
          <p:nvPr/>
        </p:nvSpPr>
        <p:spPr bwMode="auto">
          <a:xfrm>
            <a:off x="331788" y="1100138"/>
            <a:ext cx="3957638"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初识集成电路</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4757" name="Picture 2"/>
          <p:cNvPicPr>
            <a:picLocks noChangeAspect="1"/>
          </p:cNvPicPr>
          <p:nvPr/>
        </p:nvPicPr>
        <p:blipFill>
          <a:blip r:embed="rId4" cstate="print"/>
          <a:srcRect b="12363"/>
          <a:stretch>
            <a:fillRect/>
          </a:stretch>
        </p:blipFill>
        <p:spPr>
          <a:xfrm>
            <a:off x="239713" y="1939925"/>
            <a:ext cx="8237537" cy="306070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4"/>
          <p:cNvPicPr>
            <a:picLocks noChangeAspect="1"/>
          </p:cNvPicPr>
          <p:nvPr/>
        </p:nvPicPr>
        <p:blipFill>
          <a:blip r:embed="rId3" cstate="print"/>
          <a:stretch>
            <a:fillRect/>
          </a:stretch>
        </p:blipFill>
        <p:spPr>
          <a:xfrm>
            <a:off x="4143375" y="4214813"/>
            <a:ext cx="1470025" cy="528637"/>
          </a:xfrm>
          <a:prstGeom prst="rect">
            <a:avLst/>
          </a:prstGeom>
          <a:noFill/>
          <a:ln w="9525">
            <a:noFill/>
          </a:ln>
        </p:spPr>
      </p:pic>
      <p:pic>
        <p:nvPicPr>
          <p:cNvPr id="116739" name="Picture 3"/>
          <p:cNvPicPr>
            <a:picLocks noChangeAspect="1"/>
          </p:cNvPicPr>
          <p:nvPr/>
        </p:nvPicPr>
        <p:blipFill>
          <a:blip r:embed="rId4" cstate="print"/>
          <a:stretch>
            <a:fillRect/>
          </a:stretch>
        </p:blipFill>
        <p:spPr>
          <a:xfrm>
            <a:off x="6072188" y="3714750"/>
            <a:ext cx="898525" cy="519113"/>
          </a:xfrm>
          <a:prstGeom prst="rect">
            <a:avLst/>
          </a:prstGeom>
          <a:noFill/>
          <a:ln w="9525">
            <a:noFill/>
          </a:ln>
        </p:spPr>
      </p:pic>
      <p:sp>
        <p:nvSpPr>
          <p:cNvPr id="116740" name="Rectangle 13"/>
          <p:cNvSpPr/>
          <p:nvPr/>
        </p:nvSpPr>
        <p:spPr>
          <a:xfrm>
            <a:off x="642938" y="3786188"/>
            <a:ext cx="8339137" cy="1262062"/>
          </a:xfrm>
          <a:prstGeom prst="rect">
            <a:avLst/>
          </a:prstGeom>
          <a:noFill/>
          <a:ln w="9525">
            <a:noFill/>
          </a:ln>
        </p:spPr>
        <p:txBody>
          <a:bodyPr>
            <a:spAutoFit/>
          </a:bodyPr>
          <a:lstStyle/>
          <a:p>
            <a:r>
              <a:rPr lang="zh-CN" altLang="en-US" sz="2400" b="1" dirty="0">
                <a:latin typeface="Times New Roman" panose="02020603050405020304" pitchFamily="18" charset="0"/>
                <a:ea typeface="黑体" panose="02010609060101010101" pitchFamily="49" charset="-122"/>
              </a:rPr>
              <a:t>输入信号</a:t>
            </a:r>
            <a:r>
              <a:rPr lang="en-US" altLang="zh-CN" sz="2400" b="1" i="1" dirty="0">
                <a:latin typeface="Times New Roman" panose="02020603050405020304" pitchFamily="18" charset="0"/>
                <a:ea typeface="黑体" panose="02010609060101010101" pitchFamily="49" charset="-122"/>
              </a:rPr>
              <a:t>V</a:t>
            </a:r>
            <a:r>
              <a:rPr lang="en-US" altLang="zh-CN" sz="2400" b="1" i="1" baseline="-25000" dirty="0">
                <a:latin typeface="Times New Roman" panose="02020603050405020304" pitchFamily="18" charset="0"/>
                <a:ea typeface="黑体" panose="02010609060101010101" pitchFamily="49" charset="-122"/>
              </a:rPr>
              <a:t>in</a:t>
            </a:r>
            <a:r>
              <a:rPr lang="zh-CN" altLang="en-US" sz="2400" b="1" dirty="0">
                <a:latin typeface="Times New Roman" panose="02020603050405020304" pitchFamily="18" charset="0"/>
                <a:ea typeface="黑体" panose="02010609060101010101" pitchFamily="49" charset="-122"/>
              </a:rPr>
              <a:t>加到同相输入端上，所以</a:t>
            </a: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。两个输入端信号相同，所以　　</a:t>
            </a: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。而输出端与反相输入端短路，所以</a:t>
            </a:r>
            <a:r>
              <a:rPr lang="en-US" altLang="zh-CN" sz="2400" b="1" dirty="0">
                <a:latin typeface="Times New Roman" panose="02020603050405020304" pitchFamily="18" charset="0"/>
                <a:ea typeface="黑体" panose="02010609060101010101" pitchFamily="49" charset="-122"/>
              </a:rPr>
              <a:t>		          </a:t>
            </a:r>
            <a:r>
              <a:rPr lang="zh-CN" altLang="en-US" sz="2800" b="1" dirty="0">
                <a:solidFill>
                  <a:srgbClr val="008B96"/>
                </a:solidFill>
                <a:latin typeface="Times New Roman" panose="02020603050405020304" pitchFamily="18" charset="0"/>
                <a:ea typeface="黑体" panose="02010609060101010101" pitchFamily="49" charset="-122"/>
              </a:rPr>
              <a:t>。</a:t>
            </a:r>
          </a:p>
        </p:txBody>
      </p:sp>
      <p:pic>
        <p:nvPicPr>
          <p:cNvPr id="116741" name="Picture 2"/>
          <p:cNvPicPr>
            <a:picLocks noChangeAspect="1"/>
          </p:cNvPicPr>
          <p:nvPr/>
        </p:nvPicPr>
        <p:blipFill>
          <a:blip r:embed="rId5" cstate="print"/>
          <a:srcRect b="10596"/>
          <a:stretch>
            <a:fillRect/>
          </a:stretch>
        </p:blipFill>
        <p:spPr>
          <a:xfrm>
            <a:off x="1857375" y="1071563"/>
            <a:ext cx="5676900" cy="2500312"/>
          </a:xfrm>
          <a:prstGeom prst="rect">
            <a:avLst/>
          </a:prstGeom>
          <a:noFill/>
          <a:ln w="9525">
            <a:noFill/>
          </a:ln>
        </p:spPr>
      </p:pic>
      <p:pic>
        <p:nvPicPr>
          <p:cNvPr id="116742" name="Picture 5"/>
          <p:cNvPicPr>
            <a:picLocks noChangeAspect="1"/>
          </p:cNvPicPr>
          <p:nvPr/>
        </p:nvPicPr>
        <p:blipFill>
          <a:blip r:embed="rId6" cstate="print"/>
          <a:stretch>
            <a:fillRect/>
          </a:stretch>
        </p:blipFill>
        <p:spPr>
          <a:xfrm>
            <a:off x="3429000" y="4643438"/>
            <a:ext cx="1938338" cy="404812"/>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ktangel 36"/>
          <p:cNvSpPr/>
          <p:nvPr/>
        </p:nvSpPr>
        <p:spPr bwMode="auto">
          <a:xfrm>
            <a:off x="331788" y="1100138"/>
            <a:ext cx="5589588"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15.3.3</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跟随器　</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7763" name="Rectangle 13"/>
          <p:cNvSpPr/>
          <p:nvPr/>
        </p:nvSpPr>
        <p:spPr>
          <a:xfrm>
            <a:off x="428625" y="3714750"/>
            <a:ext cx="8339138" cy="1384300"/>
          </a:xfrm>
          <a:prstGeom prst="rect">
            <a:avLst/>
          </a:prstGeom>
          <a:noFill/>
          <a:ln w="9525">
            <a:noFill/>
          </a:ln>
        </p:spPr>
        <p:txBody>
          <a:bodyPr>
            <a:spAutoFit/>
          </a:bodyPr>
          <a:lstStyle/>
          <a:p>
            <a:r>
              <a:rPr lang="zh-CN" altLang="en-US" sz="2800" b="1" dirty="0">
                <a:latin typeface="Times New Roman" panose="02020603050405020304" pitchFamily="18" charset="0"/>
                <a:ea typeface="黑体" panose="02010609060101010101" pitchFamily="49" charset="-122"/>
              </a:rPr>
              <a:t>输出端与反相输入端短路，形成了输出信号与输入信号完全相同的情况 。因此被称为电压跟随器（</a:t>
            </a:r>
            <a:r>
              <a:rPr lang="en-US" altLang="zh-CN" sz="2800" b="1" dirty="0">
                <a:latin typeface="Times New Roman" panose="02020603050405020304" pitchFamily="18" charset="0"/>
                <a:ea typeface="黑体" panose="02010609060101010101" pitchFamily="49" charset="-122"/>
              </a:rPr>
              <a:t>voltage follower</a:t>
            </a:r>
            <a:r>
              <a:rPr lang="zh-CN" altLang="en-US" sz="2800" b="1" dirty="0">
                <a:latin typeface="Times New Roman" panose="02020603050405020304" pitchFamily="18" charset="0"/>
                <a:ea typeface="黑体" panose="02010609060101010101" pitchFamily="49" charset="-122"/>
              </a:rPr>
              <a:t>），又简称跟随器。</a:t>
            </a:r>
          </a:p>
        </p:txBody>
      </p:sp>
      <p:pic>
        <p:nvPicPr>
          <p:cNvPr id="117764" name="Picture 2"/>
          <p:cNvPicPr>
            <a:picLocks noChangeAspect="1"/>
          </p:cNvPicPr>
          <p:nvPr/>
        </p:nvPicPr>
        <p:blipFill>
          <a:blip r:embed="rId3" cstate="print"/>
          <a:srcRect b="10596"/>
          <a:stretch>
            <a:fillRect/>
          </a:stretch>
        </p:blipFill>
        <p:spPr>
          <a:xfrm>
            <a:off x="1714500" y="1071563"/>
            <a:ext cx="5676900" cy="2500312"/>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6" name="Picture 3"/>
          <p:cNvPicPr>
            <a:picLocks noChangeAspect="1"/>
          </p:cNvPicPr>
          <p:nvPr/>
        </p:nvPicPr>
        <p:blipFill>
          <a:blip r:embed="rId3" cstate="print"/>
          <a:stretch>
            <a:fillRect/>
          </a:stretch>
        </p:blipFill>
        <p:spPr>
          <a:xfrm>
            <a:off x="285750" y="2500313"/>
            <a:ext cx="8178800" cy="2857500"/>
          </a:xfrm>
          <a:prstGeom prst="rect">
            <a:avLst/>
          </a:prstGeom>
          <a:noFill/>
          <a:ln w="9525">
            <a:noFill/>
          </a:ln>
        </p:spPr>
      </p:pic>
      <p:sp>
        <p:nvSpPr>
          <p:cNvPr id="13" name="Rektangel 36"/>
          <p:cNvSpPr/>
          <p:nvPr/>
        </p:nvSpPr>
        <p:spPr bwMode="auto">
          <a:xfrm>
            <a:off x="331788" y="1100138"/>
            <a:ext cx="5589588"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15.3.3</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跟随器　</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8788" name="Rectangle 13"/>
          <p:cNvSpPr/>
          <p:nvPr/>
        </p:nvSpPr>
        <p:spPr>
          <a:xfrm>
            <a:off x="428625" y="857250"/>
            <a:ext cx="8339138" cy="954088"/>
          </a:xfrm>
          <a:prstGeom prst="rect">
            <a:avLst/>
          </a:prstGeom>
          <a:noFill/>
          <a:ln w="9525">
            <a:noFill/>
          </a:ln>
        </p:spPr>
        <p:txBody>
          <a:bodyPr>
            <a:spAutoFit/>
          </a:bodyPr>
          <a:lstStyle/>
          <a:p>
            <a:r>
              <a:rPr lang="zh-CN" altLang="en-US" sz="2800" b="1" dirty="0">
                <a:latin typeface="Times New Roman" panose="02020603050405020304" pitchFamily="18" charset="0"/>
                <a:ea typeface="黑体" panose="02010609060101010101" pitchFamily="49" charset="-122"/>
              </a:rPr>
              <a:t>跟随器其实是同相放大器的一种特殊情况，它把输出信号</a:t>
            </a:r>
            <a:r>
              <a:rPr lang="en-US" altLang="zh-CN" sz="2800" b="1" dirty="0">
                <a:latin typeface="Times New Roman" panose="02020603050405020304" pitchFamily="18" charset="0"/>
                <a:ea typeface="黑体" panose="02010609060101010101" pitchFamily="49" charset="-122"/>
              </a:rPr>
              <a:t>100%</a:t>
            </a:r>
            <a:r>
              <a:rPr lang="zh-CN" altLang="en-US" sz="2800" b="1" dirty="0">
                <a:latin typeface="Times New Roman" panose="02020603050405020304" pitchFamily="18" charset="0"/>
                <a:ea typeface="黑体" panose="02010609060101010101" pitchFamily="49" charset="-122"/>
              </a:rPr>
              <a:t>反馈到了反相输入端，电压增益为</a:t>
            </a:r>
            <a:r>
              <a:rPr lang="en-US" altLang="zh-CN" sz="2800" b="1" dirty="0">
                <a:latin typeface="Times New Roman" panose="02020603050405020304" pitchFamily="18" charset="0"/>
                <a:ea typeface="黑体" panose="02010609060101010101" pitchFamily="49" charset="-122"/>
              </a:rPr>
              <a:t>1</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810" name="Picture 2"/>
          <p:cNvPicPr>
            <a:picLocks noChangeAspect="1"/>
          </p:cNvPicPr>
          <p:nvPr/>
        </p:nvPicPr>
        <p:blipFill>
          <a:blip r:embed="rId3" cstate="print"/>
          <a:srcRect b="17308"/>
          <a:stretch>
            <a:fillRect/>
          </a:stretch>
        </p:blipFill>
        <p:spPr>
          <a:xfrm>
            <a:off x="1643063" y="1714500"/>
            <a:ext cx="5505450" cy="2214563"/>
          </a:xfrm>
          <a:prstGeom prst="rect">
            <a:avLst/>
          </a:prstGeom>
          <a:noFill/>
          <a:ln w="9525">
            <a:noFill/>
          </a:ln>
        </p:spPr>
      </p:pic>
      <p:sp>
        <p:nvSpPr>
          <p:cNvPr id="119811" name="TextBox 7"/>
          <p:cNvSpPr txBox="1"/>
          <p:nvPr/>
        </p:nvSpPr>
        <p:spPr>
          <a:xfrm>
            <a:off x="3214688" y="4143375"/>
            <a:ext cx="3000375" cy="461963"/>
          </a:xfrm>
          <a:prstGeom prst="rect">
            <a:avLst/>
          </a:prstGeom>
          <a:noFill/>
          <a:ln w="9525">
            <a:noFill/>
          </a:ln>
        </p:spPr>
        <p:txBody>
          <a:bodyPr>
            <a:spAutoFit/>
          </a:bodyPr>
          <a:lstStyle/>
          <a:p>
            <a:r>
              <a:rPr lang="zh-CN" altLang="en-US" sz="2400" b="1" dirty="0">
                <a:latin typeface="Arial" panose="020B0604020202020204" pitchFamily="34" charset="0"/>
                <a:ea typeface="黑体" panose="02010609060101010101" pitchFamily="49" charset="-122"/>
              </a:rPr>
              <a:t>跟随器</a:t>
            </a:r>
            <a:r>
              <a:rPr lang="en-US" altLang="zh-CN" sz="2400" b="1" dirty="0">
                <a:latin typeface="Arial" panose="020B0604020202020204" pitchFamily="34" charset="0"/>
                <a:ea typeface="黑体" panose="02010609060101010101" pitchFamily="49" charset="-122"/>
              </a:rPr>
              <a:t>OPA633</a:t>
            </a:r>
            <a:endParaRPr lang="zh-CN" altLang="en-US" sz="2400" b="1" dirty="0">
              <a:latin typeface="Arial" panose="020B0604020202020204" pitchFamily="34" charset="0"/>
              <a:ea typeface="黑体" panose="02010609060101010101" pitchFamily="49" charset="-12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490A202A-E3E0-447F-ADB5-521B11C22E75}"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20835"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64</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20836" name="Rectangle 2"/>
          <p:cNvSpPr>
            <a:spLocks noGrp="1"/>
          </p:cNvSpPr>
          <p:nvPr>
            <p:ph type="title"/>
          </p:nvPr>
        </p:nvSpPr>
        <p:spPr>
          <a:xfrm>
            <a:off x="685800" y="609600"/>
            <a:ext cx="7772400" cy="595313"/>
          </a:xfrm>
          <a:ln/>
        </p:spPr>
        <p:txBody>
          <a:bodyPr vert="horz" wrap="square" lIns="91440" tIns="45720" rIns="91440" bIns="45720" anchor="ctr" anchorCtr="0"/>
          <a:lstStyle/>
          <a:p>
            <a:r>
              <a:rPr lang="zh-CN" altLang="en-US" sz="3200" b="1" dirty="0"/>
              <a:t>设计放大器时对输入偏置电流</a:t>
            </a:r>
            <a:r>
              <a:rPr lang="en-US" altLang="zh-CN" sz="3200" b="1" dirty="0"/>
              <a:t>I</a:t>
            </a:r>
            <a:r>
              <a:rPr lang="en-US" altLang="zh-CN" sz="3200" b="1" baseline="-25000" dirty="0"/>
              <a:t>IB</a:t>
            </a:r>
            <a:r>
              <a:rPr lang="zh-CN" altLang="en-US" sz="3200" b="1" dirty="0"/>
              <a:t>的考虑</a:t>
            </a:r>
            <a:endParaRPr lang="zh-CN" altLang="en-US" sz="3200" b="1" baseline="-25000" dirty="0"/>
          </a:p>
        </p:txBody>
      </p:sp>
      <p:grpSp>
        <p:nvGrpSpPr>
          <p:cNvPr id="2" name="Group 43"/>
          <p:cNvGrpSpPr/>
          <p:nvPr/>
        </p:nvGrpSpPr>
        <p:grpSpPr>
          <a:xfrm>
            <a:off x="473075" y="1517650"/>
            <a:ext cx="4156075" cy="1484313"/>
            <a:chOff x="579" y="1632"/>
            <a:chExt cx="2618" cy="935"/>
          </a:xfrm>
        </p:grpSpPr>
        <p:sp>
          <p:nvSpPr>
            <p:cNvPr id="120906" name="Text Box 7"/>
            <p:cNvSpPr txBox="1"/>
            <p:nvPr/>
          </p:nvSpPr>
          <p:spPr>
            <a:xfrm>
              <a:off x="2759" y="1738"/>
              <a:ext cx="438" cy="404"/>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o</a:t>
              </a:r>
            </a:p>
            <a:p>
              <a:pPr algn="just" eaLnBrk="0" hangingPunct="0"/>
              <a:endParaRPr lang="en-US" altLang="zh-CN" sz="2400" i="1" baseline="-25000" dirty="0">
                <a:latin typeface="Times New Roman" panose="02020603050405020304" pitchFamily="18" charset="0"/>
              </a:endParaRPr>
            </a:p>
          </p:txBody>
        </p:sp>
        <p:sp>
          <p:nvSpPr>
            <p:cNvPr id="120907" name="Line 12"/>
            <p:cNvSpPr/>
            <p:nvPr/>
          </p:nvSpPr>
          <p:spPr>
            <a:xfrm flipH="1">
              <a:off x="1388" y="1632"/>
              <a:ext cx="1222" cy="0"/>
            </a:xfrm>
            <a:prstGeom prst="line">
              <a:avLst/>
            </a:prstGeom>
            <a:ln w="28575" cap="flat" cmpd="sng">
              <a:solidFill>
                <a:srgbClr val="000000"/>
              </a:solidFill>
              <a:prstDash val="solid"/>
              <a:headEnd type="none" w="med" len="med"/>
              <a:tailEnd type="none" w="med" len="med"/>
            </a:ln>
          </p:spPr>
        </p:sp>
        <p:sp>
          <p:nvSpPr>
            <p:cNvPr id="120908" name="Line 15"/>
            <p:cNvSpPr/>
            <p:nvPr/>
          </p:nvSpPr>
          <p:spPr>
            <a:xfrm>
              <a:off x="1407" y="1891"/>
              <a:ext cx="200" cy="0"/>
            </a:xfrm>
            <a:prstGeom prst="line">
              <a:avLst/>
            </a:prstGeom>
            <a:ln w="9525" cap="flat" cmpd="sng">
              <a:solidFill>
                <a:srgbClr val="000000"/>
              </a:solidFill>
              <a:prstDash val="solid"/>
              <a:headEnd type="none" w="med" len="med"/>
              <a:tailEnd type="none" w="med" len="med"/>
            </a:ln>
          </p:spPr>
        </p:sp>
        <p:sp>
          <p:nvSpPr>
            <p:cNvPr id="120909" name="Line 19"/>
            <p:cNvSpPr/>
            <p:nvPr/>
          </p:nvSpPr>
          <p:spPr>
            <a:xfrm flipH="1">
              <a:off x="2608" y="2078"/>
              <a:ext cx="221" cy="0"/>
            </a:xfrm>
            <a:prstGeom prst="line">
              <a:avLst/>
            </a:prstGeom>
            <a:ln w="28575" cap="flat" cmpd="sng">
              <a:solidFill>
                <a:srgbClr val="000000"/>
              </a:solidFill>
              <a:prstDash val="solid"/>
              <a:headEnd type="none" w="med" len="med"/>
              <a:tailEnd type="none" w="med" len="med"/>
            </a:ln>
          </p:spPr>
        </p:sp>
        <p:sp>
          <p:nvSpPr>
            <p:cNvPr id="120910" name="Oval 20"/>
            <p:cNvSpPr/>
            <p:nvPr/>
          </p:nvSpPr>
          <p:spPr>
            <a:xfrm>
              <a:off x="723" y="2240"/>
              <a:ext cx="78" cy="90"/>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911" name="Oval 21"/>
            <p:cNvSpPr/>
            <p:nvPr/>
          </p:nvSpPr>
          <p:spPr>
            <a:xfrm>
              <a:off x="2834" y="2040"/>
              <a:ext cx="77" cy="90"/>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912" name="Text Box 23"/>
            <p:cNvSpPr txBox="1"/>
            <p:nvPr/>
          </p:nvSpPr>
          <p:spPr>
            <a:xfrm>
              <a:off x="579" y="2162"/>
              <a:ext cx="474" cy="405"/>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i</a:t>
              </a:r>
              <a:endParaRPr lang="en-US" altLang="zh-CN" sz="2400" i="1" baseline="-25000" dirty="0">
                <a:latin typeface="Times New Roman" panose="02020603050405020304" pitchFamily="18" charset="0"/>
              </a:endParaRPr>
            </a:p>
          </p:txBody>
        </p:sp>
        <p:sp>
          <p:nvSpPr>
            <p:cNvPr id="120913" name="Line 24"/>
            <p:cNvSpPr/>
            <p:nvPr/>
          </p:nvSpPr>
          <p:spPr>
            <a:xfrm>
              <a:off x="2610" y="1632"/>
              <a:ext cx="0" cy="459"/>
            </a:xfrm>
            <a:prstGeom prst="line">
              <a:avLst/>
            </a:prstGeom>
            <a:ln w="28575" cap="flat" cmpd="sng">
              <a:solidFill>
                <a:srgbClr val="000000"/>
              </a:solidFill>
              <a:prstDash val="solid"/>
              <a:headEnd type="none" w="med" len="med"/>
              <a:tailEnd type="none" w="med" len="med"/>
            </a:ln>
          </p:spPr>
        </p:sp>
        <p:sp>
          <p:nvSpPr>
            <p:cNvPr id="120914" name="Line 26"/>
            <p:cNvSpPr/>
            <p:nvPr/>
          </p:nvSpPr>
          <p:spPr>
            <a:xfrm>
              <a:off x="1445" y="1891"/>
              <a:ext cx="260" cy="0"/>
            </a:xfrm>
            <a:prstGeom prst="line">
              <a:avLst/>
            </a:prstGeom>
            <a:ln w="28575" cap="flat" cmpd="sng">
              <a:solidFill>
                <a:srgbClr val="000000"/>
              </a:solidFill>
              <a:prstDash val="solid"/>
              <a:headEnd type="none" w="med" len="med"/>
              <a:tailEnd type="none" w="med" len="med"/>
            </a:ln>
          </p:spPr>
        </p:sp>
        <p:sp>
          <p:nvSpPr>
            <p:cNvPr id="120915" name="Line 27"/>
            <p:cNvSpPr/>
            <p:nvPr/>
          </p:nvSpPr>
          <p:spPr>
            <a:xfrm>
              <a:off x="1388" y="2282"/>
              <a:ext cx="310" cy="0"/>
            </a:xfrm>
            <a:prstGeom prst="line">
              <a:avLst/>
            </a:prstGeom>
            <a:ln w="28575" cap="flat" cmpd="sng">
              <a:solidFill>
                <a:srgbClr val="000000"/>
              </a:solidFill>
              <a:prstDash val="solid"/>
              <a:headEnd type="none" w="med" len="med"/>
              <a:tailEnd type="none" w="med" len="med"/>
            </a:ln>
          </p:spPr>
        </p:sp>
        <p:sp>
          <p:nvSpPr>
            <p:cNvPr id="120916" name="Line 28"/>
            <p:cNvSpPr/>
            <p:nvPr/>
          </p:nvSpPr>
          <p:spPr>
            <a:xfrm>
              <a:off x="2314" y="2078"/>
              <a:ext cx="260" cy="0"/>
            </a:xfrm>
            <a:prstGeom prst="line">
              <a:avLst/>
            </a:prstGeom>
            <a:ln w="28575" cap="flat" cmpd="sng">
              <a:solidFill>
                <a:srgbClr val="000000"/>
              </a:solidFill>
              <a:prstDash val="solid"/>
              <a:headEnd type="none" w="med" len="med"/>
              <a:tailEnd type="none" w="med" len="med"/>
            </a:ln>
          </p:spPr>
        </p:sp>
        <p:sp>
          <p:nvSpPr>
            <p:cNvPr id="120917" name="Text Box 29"/>
            <p:cNvSpPr txBox="1"/>
            <p:nvPr/>
          </p:nvSpPr>
          <p:spPr>
            <a:xfrm>
              <a:off x="1744" y="1799"/>
              <a:ext cx="169" cy="239"/>
            </a:xfrm>
            <a:prstGeom prst="rect">
              <a:avLst/>
            </a:prstGeom>
            <a:noFill/>
            <a:ln w="9525">
              <a:noFill/>
            </a:ln>
          </p:spPr>
          <p:txBody>
            <a:bodyPr lIns="0" tIns="0" rIns="0" bIns="0"/>
            <a:lstStyle/>
            <a:p>
              <a:pPr algn="just" eaLnBrk="0" hangingPunct="0"/>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120918" name="Text Box 30"/>
            <p:cNvSpPr txBox="1"/>
            <p:nvPr/>
          </p:nvSpPr>
          <p:spPr>
            <a:xfrm>
              <a:off x="1739" y="2107"/>
              <a:ext cx="169" cy="261"/>
            </a:xfrm>
            <a:prstGeom prst="rect">
              <a:avLst/>
            </a:prstGeom>
            <a:noFill/>
            <a:ln w="9525">
              <a:noFill/>
            </a:ln>
          </p:spPr>
          <p:txBody>
            <a:bodyPr lIns="0" tIns="0" rIns="0" bIns="0"/>
            <a:lstStyle/>
            <a:p>
              <a:pPr algn="just" eaLnBrk="0" hangingPunct="0"/>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120919" name="Text Box 31"/>
            <p:cNvSpPr txBox="1"/>
            <p:nvPr/>
          </p:nvSpPr>
          <p:spPr>
            <a:xfrm>
              <a:off x="1956" y="1987"/>
              <a:ext cx="301" cy="338"/>
            </a:xfrm>
            <a:prstGeom prst="rect">
              <a:avLst/>
            </a:prstGeom>
            <a:noFill/>
            <a:ln w="9525">
              <a:noFill/>
            </a:ln>
          </p:spPr>
          <p:txBody>
            <a:bodyPr lIns="0" tIns="0" rIns="0" bIns="0"/>
            <a:lstStyle/>
            <a:p>
              <a:pPr algn="just" eaLnBrk="0" hangingPunct="0"/>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1</a:t>
              </a:r>
            </a:p>
          </p:txBody>
        </p:sp>
        <p:sp>
          <p:nvSpPr>
            <p:cNvPr id="120920" name="Oval 33"/>
            <p:cNvSpPr/>
            <p:nvPr/>
          </p:nvSpPr>
          <p:spPr>
            <a:xfrm>
              <a:off x="2583" y="2035"/>
              <a:ext cx="68" cy="82"/>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921" name="Oval 34"/>
            <p:cNvSpPr/>
            <p:nvPr/>
          </p:nvSpPr>
          <p:spPr>
            <a:xfrm>
              <a:off x="2600" y="2050"/>
              <a:ext cx="34" cy="48"/>
            </a:xfrm>
            <a:prstGeom prst="ellipse">
              <a:avLst/>
            </a:prstGeom>
            <a:noFill/>
            <a:ln w="285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922" name="Oval 35"/>
            <p:cNvSpPr/>
            <p:nvPr/>
          </p:nvSpPr>
          <p:spPr>
            <a:xfrm>
              <a:off x="2609" y="2069"/>
              <a:ext cx="13" cy="11"/>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923" name="Line 36"/>
            <p:cNvSpPr/>
            <p:nvPr/>
          </p:nvSpPr>
          <p:spPr>
            <a:xfrm flipH="1">
              <a:off x="1131" y="2282"/>
              <a:ext cx="360" cy="0"/>
            </a:xfrm>
            <a:prstGeom prst="line">
              <a:avLst/>
            </a:prstGeom>
            <a:ln w="28575" cap="flat" cmpd="sng">
              <a:solidFill>
                <a:schemeClr val="tx1"/>
              </a:solidFill>
              <a:prstDash val="solid"/>
              <a:miter/>
              <a:headEnd type="none" w="med" len="med"/>
              <a:tailEnd type="none" w="med" len="med"/>
            </a:ln>
          </p:spPr>
        </p:sp>
        <p:sp>
          <p:nvSpPr>
            <p:cNvPr id="120924" name="Line 37"/>
            <p:cNvSpPr/>
            <p:nvPr/>
          </p:nvSpPr>
          <p:spPr>
            <a:xfrm>
              <a:off x="1131" y="2186"/>
              <a:ext cx="0" cy="192"/>
            </a:xfrm>
            <a:prstGeom prst="line">
              <a:avLst/>
            </a:prstGeom>
            <a:ln w="28575" cap="flat" cmpd="sng">
              <a:solidFill>
                <a:schemeClr val="tx1"/>
              </a:solidFill>
              <a:prstDash val="solid"/>
              <a:miter/>
              <a:headEnd type="none" w="med" len="med"/>
              <a:tailEnd type="none" w="med" len="med"/>
            </a:ln>
          </p:spPr>
        </p:sp>
        <p:sp>
          <p:nvSpPr>
            <p:cNvPr id="120925" name="Line 38"/>
            <p:cNvSpPr/>
            <p:nvPr/>
          </p:nvSpPr>
          <p:spPr>
            <a:xfrm>
              <a:off x="1083" y="2186"/>
              <a:ext cx="0" cy="192"/>
            </a:xfrm>
            <a:prstGeom prst="line">
              <a:avLst/>
            </a:prstGeom>
            <a:ln w="28575" cap="flat" cmpd="sng">
              <a:solidFill>
                <a:schemeClr val="tx1"/>
              </a:solidFill>
              <a:prstDash val="solid"/>
              <a:miter/>
              <a:headEnd type="none" w="med" len="med"/>
              <a:tailEnd type="none" w="med" len="med"/>
            </a:ln>
          </p:spPr>
        </p:sp>
        <p:sp>
          <p:nvSpPr>
            <p:cNvPr id="120926" name="Line 39"/>
            <p:cNvSpPr/>
            <p:nvPr/>
          </p:nvSpPr>
          <p:spPr>
            <a:xfrm flipH="1">
              <a:off x="747" y="2282"/>
              <a:ext cx="336" cy="0"/>
            </a:xfrm>
            <a:prstGeom prst="line">
              <a:avLst/>
            </a:prstGeom>
            <a:ln w="28575" cap="flat" cmpd="sng">
              <a:solidFill>
                <a:schemeClr val="tx1"/>
              </a:solidFill>
              <a:prstDash val="solid"/>
              <a:miter/>
              <a:headEnd type="none" w="med" len="med"/>
              <a:tailEnd type="none" w="med" len="med"/>
            </a:ln>
          </p:spPr>
        </p:sp>
        <p:sp>
          <p:nvSpPr>
            <p:cNvPr id="120927" name="Text Box 40"/>
            <p:cNvSpPr txBox="1"/>
            <p:nvPr/>
          </p:nvSpPr>
          <p:spPr>
            <a:xfrm>
              <a:off x="819" y="2018"/>
              <a:ext cx="432" cy="288"/>
            </a:xfrm>
            <a:prstGeom prst="rect">
              <a:avLst/>
            </a:prstGeom>
            <a:noFill/>
            <a:ln w="9525">
              <a:noFill/>
            </a:ln>
          </p:spPr>
          <p:txBody>
            <a:bodyPr>
              <a:spAutoFit/>
            </a:bodyPr>
            <a:lstStyle/>
            <a:p>
              <a:pPr>
                <a:spcBef>
                  <a:spcPct val="50000"/>
                </a:spcBef>
              </a:pPr>
              <a:r>
                <a:rPr lang="en-US" altLang="zh-CN" sz="2400" i="1" dirty="0">
                  <a:latin typeface="Times New Roman" panose="02020603050405020304" pitchFamily="18" charset="0"/>
                </a:rPr>
                <a:t>C</a:t>
              </a:r>
              <a:endParaRPr lang="en-US" altLang="zh-CN" sz="2400" baseline="-25000" dirty="0">
                <a:latin typeface="Times New Roman" panose="02020603050405020304" pitchFamily="18" charset="0"/>
              </a:endParaRPr>
            </a:p>
          </p:txBody>
        </p:sp>
        <p:sp>
          <p:nvSpPr>
            <p:cNvPr id="120928" name="AutoShape 41"/>
            <p:cNvSpPr/>
            <p:nvPr/>
          </p:nvSpPr>
          <p:spPr>
            <a:xfrm rot="5400000">
              <a:off x="1681" y="1788"/>
              <a:ext cx="666" cy="576"/>
            </a:xfrm>
            <a:prstGeom prst="triangle">
              <a:avLst>
                <a:gd name="adj" fmla="val 50000"/>
              </a:avLst>
            </a:prstGeom>
            <a:noFill/>
            <a:ln w="38100" cap="flat" cmpd="sng">
              <a:solidFill>
                <a:schemeClr val="tx1"/>
              </a:solidFill>
              <a:prstDash val="solid"/>
              <a:miter/>
              <a:headEnd type="none" w="med" len="med"/>
              <a:tailEnd type="none" w="med" len="med"/>
            </a:ln>
          </p:spPr>
          <p:txBody>
            <a:bodyPr wrap="none" lIns="90000" tIns="46800" rIns="90000" bIns="46800" anchor="ctr" anchorCtr="0">
              <a:spAutoFit/>
            </a:bodyPr>
            <a:lstStyle/>
            <a:p>
              <a:endParaRPr lang="zh-CN" altLang="en-US" dirty="0">
                <a:latin typeface="Arial" panose="020B0604020202020204" pitchFamily="34" charset="0"/>
              </a:endParaRPr>
            </a:p>
          </p:txBody>
        </p:sp>
        <p:sp>
          <p:nvSpPr>
            <p:cNvPr id="120929" name="Line 42"/>
            <p:cNvSpPr/>
            <p:nvPr/>
          </p:nvSpPr>
          <p:spPr>
            <a:xfrm flipV="1">
              <a:off x="1407" y="1632"/>
              <a:ext cx="0" cy="259"/>
            </a:xfrm>
            <a:prstGeom prst="line">
              <a:avLst/>
            </a:prstGeom>
            <a:ln w="38100" cap="flat" cmpd="sng">
              <a:solidFill>
                <a:schemeClr val="tx1"/>
              </a:solidFill>
              <a:prstDash val="solid"/>
              <a:headEnd type="none" w="med" len="med"/>
              <a:tailEnd type="none" w="med" len="med"/>
            </a:ln>
          </p:spPr>
        </p:sp>
      </p:grpSp>
      <p:grpSp>
        <p:nvGrpSpPr>
          <p:cNvPr id="3" name="Group 103"/>
          <p:cNvGrpSpPr/>
          <p:nvPr/>
        </p:nvGrpSpPr>
        <p:grpSpPr>
          <a:xfrm>
            <a:off x="457200" y="3048000"/>
            <a:ext cx="4156075" cy="1892300"/>
            <a:chOff x="288" y="2016"/>
            <a:chExt cx="2618" cy="1192"/>
          </a:xfrm>
        </p:grpSpPr>
        <p:sp>
          <p:nvSpPr>
            <p:cNvPr id="120876" name="Line 8"/>
            <p:cNvSpPr/>
            <p:nvPr/>
          </p:nvSpPr>
          <p:spPr>
            <a:xfrm>
              <a:off x="1002" y="3198"/>
              <a:ext cx="198" cy="0"/>
            </a:xfrm>
            <a:prstGeom prst="line">
              <a:avLst/>
            </a:prstGeom>
            <a:ln w="28575" cap="flat" cmpd="sng">
              <a:solidFill>
                <a:srgbClr val="000000"/>
              </a:solidFill>
              <a:prstDash val="solid"/>
              <a:headEnd type="none" w="med" len="med"/>
              <a:tailEnd type="none" w="med" len="med"/>
            </a:ln>
          </p:spPr>
        </p:sp>
        <p:sp>
          <p:nvSpPr>
            <p:cNvPr id="120877" name="Rectangle 9"/>
            <p:cNvSpPr/>
            <p:nvPr/>
          </p:nvSpPr>
          <p:spPr>
            <a:xfrm>
              <a:off x="1042" y="2784"/>
              <a:ext cx="110" cy="250"/>
            </a:xfrm>
            <a:prstGeom prst="rect">
              <a:avLst/>
            </a:prstGeom>
            <a:noFill/>
            <a:ln w="2857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120878" name="Line 17"/>
            <p:cNvSpPr/>
            <p:nvPr/>
          </p:nvSpPr>
          <p:spPr>
            <a:xfrm>
              <a:off x="1097" y="3043"/>
              <a:ext cx="0" cy="165"/>
            </a:xfrm>
            <a:prstGeom prst="line">
              <a:avLst/>
            </a:prstGeom>
            <a:ln w="28575" cap="flat" cmpd="sng">
              <a:solidFill>
                <a:srgbClr val="000000"/>
              </a:solidFill>
              <a:prstDash val="solid"/>
              <a:headEnd type="none" w="med" len="med"/>
              <a:tailEnd type="none" w="med" len="med"/>
            </a:ln>
          </p:spPr>
        </p:sp>
        <p:sp>
          <p:nvSpPr>
            <p:cNvPr id="120879" name="Text Box 18"/>
            <p:cNvSpPr txBox="1"/>
            <p:nvPr/>
          </p:nvSpPr>
          <p:spPr>
            <a:xfrm>
              <a:off x="1226" y="2785"/>
              <a:ext cx="310" cy="383"/>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R</a:t>
              </a:r>
              <a:endParaRPr lang="en-US" altLang="zh-CN" sz="2400" baseline="-25000" dirty="0">
                <a:latin typeface="Times New Roman" panose="02020603050405020304" pitchFamily="18" charset="0"/>
              </a:endParaRPr>
            </a:p>
          </p:txBody>
        </p:sp>
        <p:sp>
          <p:nvSpPr>
            <p:cNvPr id="120880" name="Line 22"/>
            <p:cNvSpPr/>
            <p:nvPr/>
          </p:nvSpPr>
          <p:spPr>
            <a:xfrm flipV="1">
              <a:off x="1097" y="2648"/>
              <a:ext cx="0" cy="145"/>
            </a:xfrm>
            <a:prstGeom prst="line">
              <a:avLst/>
            </a:prstGeom>
            <a:ln w="28575" cap="flat" cmpd="sng">
              <a:solidFill>
                <a:srgbClr val="000000"/>
              </a:solidFill>
              <a:prstDash val="solid"/>
              <a:headEnd type="none" w="med" len="med"/>
              <a:tailEnd type="none" w="med" len="med"/>
            </a:ln>
          </p:spPr>
        </p:sp>
        <p:grpSp>
          <p:nvGrpSpPr>
            <p:cNvPr id="120881" name="Group 44"/>
            <p:cNvGrpSpPr/>
            <p:nvPr/>
          </p:nvGrpSpPr>
          <p:grpSpPr>
            <a:xfrm>
              <a:off x="288" y="2016"/>
              <a:ext cx="2618" cy="935"/>
              <a:chOff x="579" y="1632"/>
              <a:chExt cx="2618" cy="935"/>
            </a:xfrm>
          </p:grpSpPr>
          <p:sp>
            <p:nvSpPr>
              <p:cNvPr id="120882" name="Text Box 45"/>
              <p:cNvSpPr txBox="1"/>
              <p:nvPr/>
            </p:nvSpPr>
            <p:spPr>
              <a:xfrm>
                <a:off x="2759" y="1738"/>
                <a:ext cx="438" cy="404"/>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o</a:t>
                </a:r>
              </a:p>
              <a:p>
                <a:pPr algn="just" eaLnBrk="0" hangingPunct="0"/>
                <a:endParaRPr lang="en-US" altLang="zh-CN" sz="2400" i="1" baseline="-25000" dirty="0">
                  <a:latin typeface="Times New Roman" panose="02020603050405020304" pitchFamily="18" charset="0"/>
                </a:endParaRPr>
              </a:p>
            </p:txBody>
          </p:sp>
          <p:sp>
            <p:nvSpPr>
              <p:cNvPr id="120883" name="Line 46"/>
              <p:cNvSpPr/>
              <p:nvPr/>
            </p:nvSpPr>
            <p:spPr>
              <a:xfrm flipH="1">
                <a:off x="1388" y="1632"/>
                <a:ext cx="1222" cy="0"/>
              </a:xfrm>
              <a:prstGeom prst="line">
                <a:avLst/>
              </a:prstGeom>
              <a:ln w="28575" cap="flat" cmpd="sng">
                <a:solidFill>
                  <a:srgbClr val="000000"/>
                </a:solidFill>
                <a:prstDash val="solid"/>
                <a:headEnd type="none" w="med" len="med"/>
                <a:tailEnd type="none" w="med" len="med"/>
              </a:ln>
            </p:spPr>
          </p:sp>
          <p:sp>
            <p:nvSpPr>
              <p:cNvPr id="120884" name="Line 47"/>
              <p:cNvSpPr/>
              <p:nvPr/>
            </p:nvSpPr>
            <p:spPr>
              <a:xfrm>
                <a:off x="1407" y="1891"/>
                <a:ext cx="200" cy="0"/>
              </a:xfrm>
              <a:prstGeom prst="line">
                <a:avLst/>
              </a:prstGeom>
              <a:ln w="9525" cap="flat" cmpd="sng">
                <a:solidFill>
                  <a:srgbClr val="000000"/>
                </a:solidFill>
                <a:prstDash val="solid"/>
                <a:headEnd type="none" w="med" len="med"/>
                <a:tailEnd type="none" w="med" len="med"/>
              </a:ln>
            </p:spPr>
          </p:sp>
          <p:sp>
            <p:nvSpPr>
              <p:cNvPr id="120885" name="Line 48"/>
              <p:cNvSpPr/>
              <p:nvPr/>
            </p:nvSpPr>
            <p:spPr>
              <a:xfrm flipH="1">
                <a:off x="2608" y="2078"/>
                <a:ext cx="221" cy="0"/>
              </a:xfrm>
              <a:prstGeom prst="line">
                <a:avLst/>
              </a:prstGeom>
              <a:ln w="28575" cap="flat" cmpd="sng">
                <a:solidFill>
                  <a:srgbClr val="000000"/>
                </a:solidFill>
                <a:prstDash val="solid"/>
                <a:headEnd type="none" w="med" len="med"/>
                <a:tailEnd type="none" w="med" len="med"/>
              </a:ln>
            </p:spPr>
          </p:sp>
          <p:sp>
            <p:nvSpPr>
              <p:cNvPr id="120886" name="Oval 49"/>
              <p:cNvSpPr/>
              <p:nvPr/>
            </p:nvSpPr>
            <p:spPr>
              <a:xfrm>
                <a:off x="723" y="2240"/>
                <a:ext cx="78" cy="90"/>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87" name="Oval 50"/>
              <p:cNvSpPr/>
              <p:nvPr/>
            </p:nvSpPr>
            <p:spPr>
              <a:xfrm>
                <a:off x="2834" y="2040"/>
                <a:ext cx="77" cy="90"/>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88" name="Text Box 51"/>
              <p:cNvSpPr txBox="1"/>
              <p:nvPr/>
            </p:nvSpPr>
            <p:spPr>
              <a:xfrm>
                <a:off x="579" y="2162"/>
                <a:ext cx="474" cy="405"/>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i</a:t>
                </a:r>
                <a:endParaRPr lang="en-US" altLang="zh-CN" sz="2400" i="1" baseline="-25000" dirty="0">
                  <a:latin typeface="Times New Roman" panose="02020603050405020304" pitchFamily="18" charset="0"/>
                </a:endParaRPr>
              </a:p>
            </p:txBody>
          </p:sp>
          <p:sp>
            <p:nvSpPr>
              <p:cNvPr id="120889" name="Line 52"/>
              <p:cNvSpPr/>
              <p:nvPr/>
            </p:nvSpPr>
            <p:spPr>
              <a:xfrm>
                <a:off x="2610" y="1632"/>
                <a:ext cx="0" cy="459"/>
              </a:xfrm>
              <a:prstGeom prst="line">
                <a:avLst/>
              </a:prstGeom>
              <a:ln w="28575" cap="flat" cmpd="sng">
                <a:solidFill>
                  <a:srgbClr val="000000"/>
                </a:solidFill>
                <a:prstDash val="solid"/>
                <a:headEnd type="none" w="med" len="med"/>
                <a:tailEnd type="none" w="med" len="med"/>
              </a:ln>
            </p:spPr>
          </p:sp>
          <p:sp>
            <p:nvSpPr>
              <p:cNvPr id="120890" name="Line 53"/>
              <p:cNvSpPr/>
              <p:nvPr/>
            </p:nvSpPr>
            <p:spPr>
              <a:xfrm>
                <a:off x="1445" y="1891"/>
                <a:ext cx="260" cy="0"/>
              </a:xfrm>
              <a:prstGeom prst="line">
                <a:avLst/>
              </a:prstGeom>
              <a:ln w="28575" cap="flat" cmpd="sng">
                <a:solidFill>
                  <a:srgbClr val="000000"/>
                </a:solidFill>
                <a:prstDash val="solid"/>
                <a:headEnd type="none" w="med" len="med"/>
                <a:tailEnd type="none" w="med" len="med"/>
              </a:ln>
            </p:spPr>
          </p:sp>
          <p:sp>
            <p:nvSpPr>
              <p:cNvPr id="120891" name="Line 54"/>
              <p:cNvSpPr/>
              <p:nvPr/>
            </p:nvSpPr>
            <p:spPr>
              <a:xfrm>
                <a:off x="1388" y="2282"/>
                <a:ext cx="310" cy="0"/>
              </a:xfrm>
              <a:prstGeom prst="line">
                <a:avLst/>
              </a:prstGeom>
              <a:ln w="28575" cap="flat" cmpd="sng">
                <a:solidFill>
                  <a:srgbClr val="000000"/>
                </a:solidFill>
                <a:prstDash val="solid"/>
                <a:headEnd type="none" w="med" len="med"/>
                <a:tailEnd type="none" w="med" len="med"/>
              </a:ln>
            </p:spPr>
          </p:sp>
          <p:sp>
            <p:nvSpPr>
              <p:cNvPr id="120892" name="Line 55"/>
              <p:cNvSpPr/>
              <p:nvPr/>
            </p:nvSpPr>
            <p:spPr>
              <a:xfrm>
                <a:off x="2314" y="2078"/>
                <a:ext cx="260" cy="0"/>
              </a:xfrm>
              <a:prstGeom prst="line">
                <a:avLst/>
              </a:prstGeom>
              <a:ln w="28575" cap="flat" cmpd="sng">
                <a:solidFill>
                  <a:srgbClr val="000000"/>
                </a:solidFill>
                <a:prstDash val="solid"/>
                <a:headEnd type="none" w="med" len="med"/>
                <a:tailEnd type="none" w="med" len="med"/>
              </a:ln>
            </p:spPr>
          </p:sp>
          <p:sp>
            <p:nvSpPr>
              <p:cNvPr id="120893" name="Text Box 56"/>
              <p:cNvSpPr txBox="1"/>
              <p:nvPr/>
            </p:nvSpPr>
            <p:spPr>
              <a:xfrm>
                <a:off x="1744" y="1799"/>
                <a:ext cx="169" cy="239"/>
              </a:xfrm>
              <a:prstGeom prst="rect">
                <a:avLst/>
              </a:prstGeom>
              <a:noFill/>
              <a:ln w="9525">
                <a:noFill/>
              </a:ln>
            </p:spPr>
            <p:txBody>
              <a:bodyPr lIns="0" tIns="0" rIns="0" bIns="0"/>
              <a:lstStyle/>
              <a:p>
                <a:pPr algn="just" eaLnBrk="0" hangingPunct="0"/>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120894" name="Text Box 57"/>
              <p:cNvSpPr txBox="1"/>
              <p:nvPr/>
            </p:nvSpPr>
            <p:spPr>
              <a:xfrm>
                <a:off x="1739" y="2107"/>
                <a:ext cx="169" cy="261"/>
              </a:xfrm>
              <a:prstGeom prst="rect">
                <a:avLst/>
              </a:prstGeom>
              <a:noFill/>
              <a:ln w="9525">
                <a:noFill/>
              </a:ln>
            </p:spPr>
            <p:txBody>
              <a:bodyPr lIns="0" tIns="0" rIns="0" bIns="0"/>
              <a:lstStyle/>
              <a:p>
                <a:pPr algn="just" eaLnBrk="0" hangingPunct="0"/>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120895" name="Text Box 58"/>
              <p:cNvSpPr txBox="1"/>
              <p:nvPr/>
            </p:nvSpPr>
            <p:spPr>
              <a:xfrm>
                <a:off x="1956" y="1987"/>
                <a:ext cx="301" cy="338"/>
              </a:xfrm>
              <a:prstGeom prst="rect">
                <a:avLst/>
              </a:prstGeom>
              <a:noFill/>
              <a:ln w="9525">
                <a:noFill/>
              </a:ln>
            </p:spPr>
            <p:txBody>
              <a:bodyPr lIns="0" tIns="0" rIns="0" bIns="0"/>
              <a:lstStyle/>
              <a:p>
                <a:pPr algn="just" eaLnBrk="0" hangingPunct="0"/>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1</a:t>
                </a:r>
              </a:p>
            </p:txBody>
          </p:sp>
          <p:sp>
            <p:nvSpPr>
              <p:cNvPr id="120896" name="Oval 59"/>
              <p:cNvSpPr/>
              <p:nvPr/>
            </p:nvSpPr>
            <p:spPr>
              <a:xfrm>
                <a:off x="2583" y="2035"/>
                <a:ext cx="68" cy="82"/>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97" name="Oval 60"/>
              <p:cNvSpPr/>
              <p:nvPr/>
            </p:nvSpPr>
            <p:spPr>
              <a:xfrm>
                <a:off x="2600" y="2050"/>
                <a:ext cx="34" cy="48"/>
              </a:xfrm>
              <a:prstGeom prst="ellipse">
                <a:avLst/>
              </a:prstGeom>
              <a:noFill/>
              <a:ln w="285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98" name="Oval 61"/>
              <p:cNvSpPr/>
              <p:nvPr/>
            </p:nvSpPr>
            <p:spPr>
              <a:xfrm>
                <a:off x="2609" y="2069"/>
                <a:ext cx="13" cy="11"/>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99" name="Line 62"/>
              <p:cNvSpPr/>
              <p:nvPr/>
            </p:nvSpPr>
            <p:spPr>
              <a:xfrm flipH="1">
                <a:off x="1131" y="2282"/>
                <a:ext cx="360" cy="0"/>
              </a:xfrm>
              <a:prstGeom prst="line">
                <a:avLst/>
              </a:prstGeom>
              <a:ln w="28575" cap="flat" cmpd="sng">
                <a:solidFill>
                  <a:schemeClr val="tx1"/>
                </a:solidFill>
                <a:prstDash val="solid"/>
                <a:miter/>
                <a:headEnd type="none" w="med" len="med"/>
                <a:tailEnd type="none" w="med" len="med"/>
              </a:ln>
            </p:spPr>
          </p:sp>
          <p:sp>
            <p:nvSpPr>
              <p:cNvPr id="120900" name="Line 63"/>
              <p:cNvSpPr/>
              <p:nvPr/>
            </p:nvSpPr>
            <p:spPr>
              <a:xfrm>
                <a:off x="1131" y="2186"/>
                <a:ext cx="0" cy="192"/>
              </a:xfrm>
              <a:prstGeom prst="line">
                <a:avLst/>
              </a:prstGeom>
              <a:ln w="28575" cap="flat" cmpd="sng">
                <a:solidFill>
                  <a:schemeClr val="tx1"/>
                </a:solidFill>
                <a:prstDash val="solid"/>
                <a:miter/>
                <a:headEnd type="none" w="med" len="med"/>
                <a:tailEnd type="none" w="med" len="med"/>
              </a:ln>
            </p:spPr>
          </p:sp>
          <p:sp>
            <p:nvSpPr>
              <p:cNvPr id="120901" name="Line 64"/>
              <p:cNvSpPr/>
              <p:nvPr/>
            </p:nvSpPr>
            <p:spPr>
              <a:xfrm>
                <a:off x="1083" y="2186"/>
                <a:ext cx="0" cy="192"/>
              </a:xfrm>
              <a:prstGeom prst="line">
                <a:avLst/>
              </a:prstGeom>
              <a:ln w="28575" cap="flat" cmpd="sng">
                <a:solidFill>
                  <a:schemeClr val="tx1"/>
                </a:solidFill>
                <a:prstDash val="solid"/>
                <a:miter/>
                <a:headEnd type="none" w="med" len="med"/>
                <a:tailEnd type="none" w="med" len="med"/>
              </a:ln>
            </p:spPr>
          </p:sp>
          <p:sp>
            <p:nvSpPr>
              <p:cNvPr id="120902" name="Line 65"/>
              <p:cNvSpPr/>
              <p:nvPr/>
            </p:nvSpPr>
            <p:spPr>
              <a:xfrm flipH="1">
                <a:off x="747" y="2282"/>
                <a:ext cx="336" cy="0"/>
              </a:xfrm>
              <a:prstGeom prst="line">
                <a:avLst/>
              </a:prstGeom>
              <a:ln w="28575" cap="flat" cmpd="sng">
                <a:solidFill>
                  <a:schemeClr val="tx1"/>
                </a:solidFill>
                <a:prstDash val="solid"/>
                <a:miter/>
                <a:headEnd type="none" w="med" len="med"/>
                <a:tailEnd type="none" w="med" len="med"/>
              </a:ln>
            </p:spPr>
          </p:sp>
          <p:sp>
            <p:nvSpPr>
              <p:cNvPr id="120903" name="Text Box 66"/>
              <p:cNvSpPr txBox="1"/>
              <p:nvPr/>
            </p:nvSpPr>
            <p:spPr>
              <a:xfrm>
                <a:off x="819" y="2018"/>
                <a:ext cx="432" cy="288"/>
              </a:xfrm>
              <a:prstGeom prst="rect">
                <a:avLst/>
              </a:prstGeom>
              <a:noFill/>
              <a:ln w="9525">
                <a:noFill/>
              </a:ln>
            </p:spPr>
            <p:txBody>
              <a:bodyPr>
                <a:spAutoFit/>
              </a:bodyPr>
              <a:lstStyle/>
              <a:p>
                <a:pPr>
                  <a:spcBef>
                    <a:spcPct val="50000"/>
                  </a:spcBef>
                </a:pPr>
                <a:r>
                  <a:rPr lang="en-US" altLang="zh-CN" sz="2400" i="1" dirty="0">
                    <a:latin typeface="Times New Roman" panose="02020603050405020304" pitchFamily="18" charset="0"/>
                  </a:rPr>
                  <a:t>C</a:t>
                </a:r>
                <a:endParaRPr lang="en-US" altLang="zh-CN" sz="2400" baseline="-25000" dirty="0">
                  <a:latin typeface="Times New Roman" panose="02020603050405020304" pitchFamily="18" charset="0"/>
                </a:endParaRPr>
              </a:p>
            </p:txBody>
          </p:sp>
          <p:sp>
            <p:nvSpPr>
              <p:cNvPr id="120904" name="AutoShape 67"/>
              <p:cNvSpPr/>
              <p:nvPr/>
            </p:nvSpPr>
            <p:spPr>
              <a:xfrm rot="5400000">
                <a:off x="1681" y="1788"/>
                <a:ext cx="666" cy="576"/>
              </a:xfrm>
              <a:prstGeom prst="triangle">
                <a:avLst>
                  <a:gd name="adj" fmla="val 50000"/>
                </a:avLst>
              </a:prstGeom>
              <a:noFill/>
              <a:ln w="38100" cap="flat" cmpd="sng">
                <a:solidFill>
                  <a:schemeClr val="tx1"/>
                </a:solidFill>
                <a:prstDash val="solid"/>
                <a:miter/>
                <a:headEnd type="none" w="med" len="med"/>
                <a:tailEnd type="none" w="med" len="med"/>
              </a:ln>
            </p:spPr>
            <p:txBody>
              <a:bodyPr wrap="none" lIns="90000" tIns="46800" rIns="90000" bIns="46800" anchor="ctr" anchorCtr="0">
                <a:spAutoFit/>
              </a:bodyPr>
              <a:lstStyle/>
              <a:p>
                <a:endParaRPr lang="zh-CN" altLang="en-US" dirty="0">
                  <a:latin typeface="Arial" panose="020B0604020202020204" pitchFamily="34" charset="0"/>
                </a:endParaRPr>
              </a:p>
            </p:txBody>
          </p:sp>
          <p:sp>
            <p:nvSpPr>
              <p:cNvPr id="120905" name="Line 68"/>
              <p:cNvSpPr/>
              <p:nvPr/>
            </p:nvSpPr>
            <p:spPr>
              <a:xfrm flipV="1">
                <a:off x="1407" y="1632"/>
                <a:ext cx="0" cy="259"/>
              </a:xfrm>
              <a:prstGeom prst="line">
                <a:avLst/>
              </a:prstGeom>
              <a:ln w="38100" cap="flat" cmpd="sng">
                <a:solidFill>
                  <a:schemeClr val="tx1"/>
                </a:solidFill>
                <a:prstDash val="solid"/>
                <a:headEnd type="none" w="med" len="med"/>
                <a:tailEnd type="none" w="med" len="med"/>
              </a:ln>
            </p:spPr>
          </p:sp>
        </p:grpSp>
      </p:grpSp>
      <p:grpSp>
        <p:nvGrpSpPr>
          <p:cNvPr id="5" name="Group 104"/>
          <p:cNvGrpSpPr/>
          <p:nvPr/>
        </p:nvGrpSpPr>
        <p:grpSpPr>
          <a:xfrm>
            <a:off x="4648200" y="2286000"/>
            <a:ext cx="4156075" cy="2687638"/>
            <a:chOff x="2854" y="1763"/>
            <a:chExt cx="2618" cy="1693"/>
          </a:xfrm>
        </p:grpSpPr>
        <p:sp>
          <p:nvSpPr>
            <p:cNvPr id="120843" name="Rectangle 11"/>
            <p:cNvSpPr/>
            <p:nvPr/>
          </p:nvSpPr>
          <p:spPr>
            <a:xfrm rot="5400000">
              <a:off x="3468" y="2980"/>
              <a:ext cx="328" cy="128"/>
            </a:xfrm>
            <a:prstGeom prst="rect">
              <a:avLst/>
            </a:prstGeom>
            <a:noFill/>
            <a:ln w="2857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20844" name="Text Box 25"/>
            <p:cNvSpPr txBox="1"/>
            <p:nvPr/>
          </p:nvSpPr>
          <p:spPr>
            <a:xfrm>
              <a:off x="4478" y="1763"/>
              <a:ext cx="456" cy="541"/>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R</a:t>
              </a:r>
              <a:endParaRPr lang="en-US" altLang="zh-CN" sz="2400" i="1" baseline="-25000" dirty="0">
                <a:latin typeface="Times New Roman" panose="02020603050405020304" pitchFamily="18" charset="0"/>
              </a:endParaRPr>
            </a:p>
          </p:txBody>
        </p:sp>
        <p:sp>
          <p:nvSpPr>
            <p:cNvPr id="120845" name="Text Box 70"/>
            <p:cNvSpPr txBox="1"/>
            <p:nvPr/>
          </p:nvSpPr>
          <p:spPr>
            <a:xfrm>
              <a:off x="5034" y="2218"/>
              <a:ext cx="438" cy="404"/>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o</a:t>
              </a:r>
            </a:p>
            <a:p>
              <a:pPr algn="just" eaLnBrk="0" hangingPunct="0"/>
              <a:endParaRPr lang="en-US" altLang="zh-CN" sz="2400" i="1" baseline="-25000" dirty="0">
                <a:latin typeface="Times New Roman" panose="02020603050405020304" pitchFamily="18" charset="0"/>
              </a:endParaRPr>
            </a:p>
          </p:txBody>
        </p:sp>
        <p:sp>
          <p:nvSpPr>
            <p:cNvPr id="120846" name="Line 71"/>
            <p:cNvSpPr/>
            <p:nvPr/>
          </p:nvSpPr>
          <p:spPr>
            <a:xfrm flipH="1">
              <a:off x="4416" y="2112"/>
              <a:ext cx="469" cy="0"/>
            </a:xfrm>
            <a:prstGeom prst="line">
              <a:avLst/>
            </a:prstGeom>
            <a:ln w="28575" cap="flat" cmpd="sng">
              <a:solidFill>
                <a:srgbClr val="000000"/>
              </a:solidFill>
              <a:prstDash val="solid"/>
              <a:headEnd type="none" w="med" len="med"/>
              <a:tailEnd type="none" w="med" len="med"/>
            </a:ln>
          </p:spPr>
        </p:sp>
        <p:sp>
          <p:nvSpPr>
            <p:cNvPr id="120847" name="Line 72"/>
            <p:cNvSpPr/>
            <p:nvPr/>
          </p:nvSpPr>
          <p:spPr>
            <a:xfrm>
              <a:off x="3682" y="2371"/>
              <a:ext cx="200" cy="0"/>
            </a:xfrm>
            <a:prstGeom prst="line">
              <a:avLst/>
            </a:prstGeom>
            <a:ln w="9525" cap="flat" cmpd="sng">
              <a:solidFill>
                <a:srgbClr val="000000"/>
              </a:solidFill>
              <a:prstDash val="solid"/>
              <a:headEnd type="none" w="med" len="med"/>
              <a:tailEnd type="none" w="med" len="med"/>
            </a:ln>
          </p:spPr>
        </p:sp>
        <p:sp>
          <p:nvSpPr>
            <p:cNvPr id="120848" name="Line 73"/>
            <p:cNvSpPr/>
            <p:nvPr/>
          </p:nvSpPr>
          <p:spPr>
            <a:xfrm flipH="1">
              <a:off x="4883" y="2558"/>
              <a:ext cx="221" cy="0"/>
            </a:xfrm>
            <a:prstGeom prst="line">
              <a:avLst/>
            </a:prstGeom>
            <a:ln w="28575" cap="flat" cmpd="sng">
              <a:solidFill>
                <a:srgbClr val="000000"/>
              </a:solidFill>
              <a:prstDash val="solid"/>
              <a:headEnd type="none" w="med" len="med"/>
              <a:tailEnd type="none" w="med" len="med"/>
            </a:ln>
          </p:spPr>
        </p:sp>
        <p:sp>
          <p:nvSpPr>
            <p:cNvPr id="120849" name="Oval 74"/>
            <p:cNvSpPr/>
            <p:nvPr/>
          </p:nvSpPr>
          <p:spPr>
            <a:xfrm>
              <a:off x="2998" y="2720"/>
              <a:ext cx="78" cy="90"/>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50" name="Oval 75"/>
            <p:cNvSpPr/>
            <p:nvPr/>
          </p:nvSpPr>
          <p:spPr>
            <a:xfrm>
              <a:off x="5109" y="2520"/>
              <a:ext cx="77" cy="90"/>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51" name="Text Box 76"/>
            <p:cNvSpPr txBox="1"/>
            <p:nvPr/>
          </p:nvSpPr>
          <p:spPr>
            <a:xfrm>
              <a:off x="2854" y="2642"/>
              <a:ext cx="474" cy="405"/>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u</a:t>
              </a:r>
              <a:r>
                <a:rPr lang="en-US" altLang="zh-CN" sz="2400" baseline="-25000" dirty="0">
                  <a:latin typeface="Times New Roman" panose="02020603050405020304" pitchFamily="18" charset="0"/>
                </a:rPr>
                <a:t>i</a:t>
              </a:r>
              <a:endParaRPr lang="en-US" altLang="zh-CN" sz="2400" i="1" baseline="-25000" dirty="0">
                <a:latin typeface="Times New Roman" panose="02020603050405020304" pitchFamily="18" charset="0"/>
              </a:endParaRPr>
            </a:p>
          </p:txBody>
        </p:sp>
        <p:sp>
          <p:nvSpPr>
            <p:cNvPr id="120852" name="Line 77"/>
            <p:cNvSpPr/>
            <p:nvPr/>
          </p:nvSpPr>
          <p:spPr>
            <a:xfrm>
              <a:off x="4885" y="2112"/>
              <a:ext cx="0" cy="459"/>
            </a:xfrm>
            <a:prstGeom prst="line">
              <a:avLst/>
            </a:prstGeom>
            <a:ln w="28575" cap="flat" cmpd="sng">
              <a:solidFill>
                <a:srgbClr val="000000"/>
              </a:solidFill>
              <a:prstDash val="solid"/>
              <a:headEnd type="none" w="med" len="med"/>
              <a:tailEnd type="none" w="med" len="med"/>
            </a:ln>
          </p:spPr>
        </p:sp>
        <p:sp>
          <p:nvSpPr>
            <p:cNvPr id="120853" name="Line 78"/>
            <p:cNvSpPr/>
            <p:nvPr/>
          </p:nvSpPr>
          <p:spPr>
            <a:xfrm>
              <a:off x="3720" y="2371"/>
              <a:ext cx="260" cy="0"/>
            </a:xfrm>
            <a:prstGeom prst="line">
              <a:avLst/>
            </a:prstGeom>
            <a:ln w="28575" cap="flat" cmpd="sng">
              <a:solidFill>
                <a:srgbClr val="000000"/>
              </a:solidFill>
              <a:prstDash val="solid"/>
              <a:headEnd type="none" w="med" len="med"/>
              <a:tailEnd type="none" w="med" len="med"/>
            </a:ln>
          </p:spPr>
        </p:sp>
        <p:sp>
          <p:nvSpPr>
            <p:cNvPr id="120854" name="Line 79"/>
            <p:cNvSpPr/>
            <p:nvPr/>
          </p:nvSpPr>
          <p:spPr>
            <a:xfrm>
              <a:off x="3663" y="2762"/>
              <a:ext cx="310" cy="0"/>
            </a:xfrm>
            <a:prstGeom prst="line">
              <a:avLst/>
            </a:prstGeom>
            <a:ln w="28575" cap="flat" cmpd="sng">
              <a:solidFill>
                <a:srgbClr val="000000"/>
              </a:solidFill>
              <a:prstDash val="solid"/>
              <a:headEnd type="none" w="med" len="med"/>
              <a:tailEnd type="none" w="med" len="med"/>
            </a:ln>
          </p:spPr>
        </p:sp>
        <p:sp>
          <p:nvSpPr>
            <p:cNvPr id="120855" name="Line 80"/>
            <p:cNvSpPr/>
            <p:nvPr/>
          </p:nvSpPr>
          <p:spPr>
            <a:xfrm>
              <a:off x="4589" y="2558"/>
              <a:ext cx="260" cy="0"/>
            </a:xfrm>
            <a:prstGeom prst="line">
              <a:avLst/>
            </a:prstGeom>
            <a:ln w="28575" cap="flat" cmpd="sng">
              <a:solidFill>
                <a:srgbClr val="000000"/>
              </a:solidFill>
              <a:prstDash val="solid"/>
              <a:headEnd type="none" w="med" len="med"/>
              <a:tailEnd type="none" w="med" len="med"/>
            </a:ln>
          </p:spPr>
        </p:sp>
        <p:sp>
          <p:nvSpPr>
            <p:cNvPr id="120856" name="Text Box 81"/>
            <p:cNvSpPr txBox="1"/>
            <p:nvPr/>
          </p:nvSpPr>
          <p:spPr>
            <a:xfrm>
              <a:off x="4019" y="2279"/>
              <a:ext cx="169" cy="239"/>
            </a:xfrm>
            <a:prstGeom prst="rect">
              <a:avLst/>
            </a:prstGeom>
            <a:noFill/>
            <a:ln w="9525">
              <a:noFill/>
            </a:ln>
          </p:spPr>
          <p:txBody>
            <a:bodyPr lIns="0" tIns="0" rIns="0" bIns="0"/>
            <a:lstStyle/>
            <a:p>
              <a:pPr algn="just" eaLnBrk="0" hangingPunct="0"/>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120857" name="Text Box 82"/>
            <p:cNvSpPr txBox="1"/>
            <p:nvPr/>
          </p:nvSpPr>
          <p:spPr>
            <a:xfrm>
              <a:off x="4014" y="2587"/>
              <a:ext cx="169" cy="261"/>
            </a:xfrm>
            <a:prstGeom prst="rect">
              <a:avLst/>
            </a:prstGeom>
            <a:noFill/>
            <a:ln w="9525">
              <a:noFill/>
            </a:ln>
          </p:spPr>
          <p:txBody>
            <a:bodyPr lIns="0" tIns="0" rIns="0" bIns="0"/>
            <a:lstStyle/>
            <a:p>
              <a:pPr algn="just" eaLnBrk="0" hangingPunct="0"/>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120858" name="Text Box 83"/>
            <p:cNvSpPr txBox="1"/>
            <p:nvPr/>
          </p:nvSpPr>
          <p:spPr>
            <a:xfrm>
              <a:off x="4231" y="2467"/>
              <a:ext cx="301" cy="338"/>
            </a:xfrm>
            <a:prstGeom prst="rect">
              <a:avLst/>
            </a:prstGeom>
            <a:noFill/>
            <a:ln w="9525">
              <a:noFill/>
            </a:ln>
          </p:spPr>
          <p:txBody>
            <a:bodyPr lIns="0" tIns="0" rIns="0" bIns="0"/>
            <a:lstStyle/>
            <a:p>
              <a:pPr algn="just" eaLnBrk="0" hangingPunct="0"/>
              <a:r>
                <a:rPr lang="en-US" altLang="zh-CN" sz="2400" dirty="0">
                  <a:latin typeface="Times New Roman" panose="02020603050405020304" pitchFamily="18" charset="0"/>
                </a:rPr>
                <a:t>N</a:t>
              </a:r>
              <a:r>
                <a:rPr lang="en-US" altLang="zh-CN" sz="2400" baseline="-25000" dirty="0">
                  <a:latin typeface="Times New Roman" panose="02020603050405020304" pitchFamily="18" charset="0"/>
                </a:rPr>
                <a:t>1</a:t>
              </a:r>
            </a:p>
          </p:txBody>
        </p:sp>
        <p:sp>
          <p:nvSpPr>
            <p:cNvPr id="120859" name="Oval 84"/>
            <p:cNvSpPr/>
            <p:nvPr/>
          </p:nvSpPr>
          <p:spPr>
            <a:xfrm>
              <a:off x="4858" y="2515"/>
              <a:ext cx="68" cy="82"/>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60" name="Oval 85"/>
            <p:cNvSpPr/>
            <p:nvPr/>
          </p:nvSpPr>
          <p:spPr>
            <a:xfrm>
              <a:off x="4875" y="2530"/>
              <a:ext cx="34" cy="48"/>
            </a:xfrm>
            <a:prstGeom prst="ellipse">
              <a:avLst/>
            </a:prstGeom>
            <a:noFill/>
            <a:ln w="2857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61" name="Oval 86"/>
            <p:cNvSpPr/>
            <p:nvPr/>
          </p:nvSpPr>
          <p:spPr>
            <a:xfrm>
              <a:off x="4884" y="2549"/>
              <a:ext cx="13" cy="11"/>
            </a:xfrm>
            <a:prstGeom prst="ellipse">
              <a:avLst/>
            </a:prstGeom>
            <a:noFill/>
            <a:ln w="9525"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ndParaRPr>
            </a:p>
          </p:txBody>
        </p:sp>
        <p:sp>
          <p:nvSpPr>
            <p:cNvPr id="120862" name="Line 87"/>
            <p:cNvSpPr/>
            <p:nvPr/>
          </p:nvSpPr>
          <p:spPr>
            <a:xfrm flipH="1">
              <a:off x="3406" y="2762"/>
              <a:ext cx="360" cy="0"/>
            </a:xfrm>
            <a:prstGeom prst="line">
              <a:avLst/>
            </a:prstGeom>
            <a:ln w="28575" cap="flat" cmpd="sng">
              <a:solidFill>
                <a:schemeClr val="tx1"/>
              </a:solidFill>
              <a:prstDash val="solid"/>
              <a:miter/>
              <a:headEnd type="none" w="med" len="med"/>
              <a:tailEnd type="none" w="med" len="med"/>
            </a:ln>
          </p:spPr>
        </p:sp>
        <p:sp>
          <p:nvSpPr>
            <p:cNvPr id="120863" name="Line 88"/>
            <p:cNvSpPr/>
            <p:nvPr/>
          </p:nvSpPr>
          <p:spPr>
            <a:xfrm>
              <a:off x="3406" y="2666"/>
              <a:ext cx="0" cy="192"/>
            </a:xfrm>
            <a:prstGeom prst="line">
              <a:avLst/>
            </a:prstGeom>
            <a:ln w="28575" cap="flat" cmpd="sng">
              <a:solidFill>
                <a:schemeClr val="tx1"/>
              </a:solidFill>
              <a:prstDash val="solid"/>
              <a:miter/>
              <a:headEnd type="none" w="med" len="med"/>
              <a:tailEnd type="none" w="med" len="med"/>
            </a:ln>
          </p:spPr>
        </p:sp>
        <p:sp>
          <p:nvSpPr>
            <p:cNvPr id="120864" name="Line 89"/>
            <p:cNvSpPr/>
            <p:nvPr/>
          </p:nvSpPr>
          <p:spPr>
            <a:xfrm>
              <a:off x="3358" y="2666"/>
              <a:ext cx="0" cy="192"/>
            </a:xfrm>
            <a:prstGeom prst="line">
              <a:avLst/>
            </a:prstGeom>
            <a:ln w="28575" cap="flat" cmpd="sng">
              <a:solidFill>
                <a:schemeClr val="tx1"/>
              </a:solidFill>
              <a:prstDash val="solid"/>
              <a:miter/>
              <a:headEnd type="none" w="med" len="med"/>
              <a:tailEnd type="none" w="med" len="med"/>
            </a:ln>
          </p:spPr>
        </p:sp>
        <p:sp>
          <p:nvSpPr>
            <p:cNvPr id="120865" name="Line 90"/>
            <p:cNvSpPr/>
            <p:nvPr/>
          </p:nvSpPr>
          <p:spPr>
            <a:xfrm flipH="1">
              <a:off x="3022" y="2762"/>
              <a:ext cx="336" cy="0"/>
            </a:xfrm>
            <a:prstGeom prst="line">
              <a:avLst/>
            </a:prstGeom>
            <a:ln w="28575" cap="flat" cmpd="sng">
              <a:solidFill>
                <a:schemeClr val="tx1"/>
              </a:solidFill>
              <a:prstDash val="solid"/>
              <a:miter/>
              <a:headEnd type="none" w="med" len="med"/>
              <a:tailEnd type="none" w="med" len="med"/>
            </a:ln>
          </p:spPr>
        </p:sp>
        <p:sp>
          <p:nvSpPr>
            <p:cNvPr id="120866" name="Text Box 91"/>
            <p:cNvSpPr txBox="1"/>
            <p:nvPr/>
          </p:nvSpPr>
          <p:spPr>
            <a:xfrm>
              <a:off x="3094" y="2498"/>
              <a:ext cx="432" cy="288"/>
            </a:xfrm>
            <a:prstGeom prst="rect">
              <a:avLst/>
            </a:prstGeom>
            <a:noFill/>
            <a:ln w="9525">
              <a:noFill/>
            </a:ln>
          </p:spPr>
          <p:txBody>
            <a:bodyPr>
              <a:spAutoFit/>
            </a:bodyPr>
            <a:lstStyle/>
            <a:p>
              <a:pPr>
                <a:spcBef>
                  <a:spcPct val="50000"/>
                </a:spcBef>
              </a:pPr>
              <a:r>
                <a:rPr lang="en-US" altLang="zh-CN" sz="2400" i="1" dirty="0">
                  <a:latin typeface="Times New Roman" panose="02020603050405020304" pitchFamily="18" charset="0"/>
                </a:rPr>
                <a:t>C</a:t>
              </a:r>
              <a:endParaRPr lang="en-US" altLang="zh-CN" sz="2400" baseline="-25000" dirty="0">
                <a:latin typeface="Times New Roman" panose="02020603050405020304" pitchFamily="18" charset="0"/>
              </a:endParaRPr>
            </a:p>
          </p:txBody>
        </p:sp>
        <p:sp>
          <p:nvSpPr>
            <p:cNvPr id="120867" name="AutoShape 92"/>
            <p:cNvSpPr/>
            <p:nvPr/>
          </p:nvSpPr>
          <p:spPr>
            <a:xfrm rot="5400000">
              <a:off x="3956" y="2268"/>
              <a:ext cx="666" cy="576"/>
            </a:xfrm>
            <a:prstGeom prst="triangle">
              <a:avLst>
                <a:gd name="adj" fmla="val 50000"/>
              </a:avLst>
            </a:prstGeom>
            <a:noFill/>
            <a:ln w="38100" cap="flat" cmpd="sng">
              <a:solidFill>
                <a:schemeClr val="tx1"/>
              </a:solidFill>
              <a:prstDash val="solid"/>
              <a:miter/>
              <a:headEnd type="none" w="med" len="med"/>
              <a:tailEnd type="none" w="med" len="med"/>
            </a:ln>
          </p:spPr>
          <p:txBody>
            <a:bodyPr wrap="none" lIns="90000" tIns="46800" rIns="90000" bIns="46800" anchor="ctr" anchorCtr="0">
              <a:spAutoFit/>
            </a:bodyPr>
            <a:lstStyle/>
            <a:p>
              <a:endParaRPr lang="zh-CN" altLang="en-US" dirty="0">
                <a:latin typeface="Arial" panose="020B0604020202020204" pitchFamily="34" charset="0"/>
              </a:endParaRPr>
            </a:p>
          </p:txBody>
        </p:sp>
        <p:sp>
          <p:nvSpPr>
            <p:cNvPr id="120868" name="Line 93"/>
            <p:cNvSpPr/>
            <p:nvPr/>
          </p:nvSpPr>
          <p:spPr>
            <a:xfrm flipV="1">
              <a:off x="3682" y="2112"/>
              <a:ext cx="0" cy="259"/>
            </a:xfrm>
            <a:prstGeom prst="line">
              <a:avLst/>
            </a:prstGeom>
            <a:ln w="38100" cap="flat" cmpd="sng">
              <a:solidFill>
                <a:schemeClr val="tx1"/>
              </a:solidFill>
              <a:prstDash val="solid"/>
              <a:headEnd type="none" w="med" len="med"/>
              <a:tailEnd type="none" w="med" len="med"/>
            </a:ln>
          </p:spPr>
        </p:sp>
        <p:sp>
          <p:nvSpPr>
            <p:cNvPr id="120869" name="Line 94"/>
            <p:cNvSpPr/>
            <p:nvPr/>
          </p:nvSpPr>
          <p:spPr>
            <a:xfrm flipV="1">
              <a:off x="3648" y="2784"/>
              <a:ext cx="0" cy="96"/>
            </a:xfrm>
            <a:prstGeom prst="line">
              <a:avLst/>
            </a:prstGeom>
            <a:ln w="28575" cap="flat" cmpd="sng">
              <a:solidFill>
                <a:srgbClr val="000000"/>
              </a:solidFill>
              <a:prstDash val="solid"/>
              <a:headEnd type="none" w="med" len="med"/>
              <a:tailEnd type="none" w="med" len="med"/>
            </a:ln>
          </p:spPr>
        </p:sp>
        <p:sp>
          <p:nvSpPr>
            <p:cNvPr id="120870" name="Line 95"/>
            <p:cNvSpPr/>
            <p:nvPr/>
          </p:nvSpPr>
          <p:spPr>
            <a:xfrm>
              <a:off x="3546" y="3371"/>
              <a:ext cx="198" cy="0"/>
            </a:xfrm>
            <a:prstGeom prst="line">
              <a:avLst/>
            </a:prstGeom>
            <a:ln w="28575" cap="flat" cmpd="sng">
              <a:solidFill>
                <a:srgbClr val="000000"/>
              </a:solidFill>
              <a:prstDash val="solid"/>
              <a:headEnd type="none" w="med" len="med"/>
              <a:tailEnd type="none" w="med" len="med"/>
            </a:ln>
          </p:spPr>
        </p:sp>
        <p:sp>
          <p:nvSpPr>
            <p:cNvPr id="120871" name="Line 96"/>
            <p:cNvSpPr/>
            <p:nvPr/>
          </p:nvSpPr>
          <p:spPr>
            <a:xfrm>
              <a:off x="3641" y="3216"/>
              <a:ext cx="0" cy="165"/>
            </a:xfrm>
            <a:prstGeom prst="line">
              <a:avLst/>
            </a:prstGeom>
            <a:ln w="28575" cap="flat" cmpd="sng">
              <a:solidFill>
                <a:srgbClr val="000000"/>
              </a:solidFill>
              <a:prstDash val="solid"/>
              <a:headEnd type="none" w="med" len="med"/>
              <a:tailEnd type="none" w="med" len="med"/>
            </a:ln>
          </p:spPr>
        </p:sp>
        <p:sp>
          <p:nvSpPr>
            <p:cNvPr id="120872" name="Rectangle 97"/>
            <p:cNvSpPr/>
            <p:nvPr/>
          </p:nvSpPr>
          <p:spPr>
            <a:xfrm>
              <a:off x="4136" y="2032"/>
              <a:ext cx="328" cy="128"/>
            </a:xfrm>
            <a:prstGeom prst="rect">
              <a:avLst/>
            </a:prstGeom>
            <a:noFill/>
            <a:ln w="28575"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ndParaRPr>
            </a:p>
          </p:txBody>
        </p:sp>
        <p:sp>
          <p:nvSpPr>
            <p:cNvPr id="120873" name="Line 98"/>
            <p:cNvSpPr/>
            <p:nvPr/>
          </p:nvSpPr>
          <p:spPr>
            <a:xfrm flipH="1">
              <a:off x="3696" y="2112"/>
              <a:ext cx="432" cy="0"/>
            </a:xfrm>
            <a:prstGeom prst="line">
              <a:avLst/>
            </a:prstGeom>
            <a:ln w="28575" cap="flat" cmpd="sng">
              <a:solidFill>
                <a:srgbClr val="000000"/>
              </a:solidFill>
              <a:prstDash val="solid"/>
              <a:headEnd type="none" w="med" len="med"/>
              <a:tailEnd type="none" w="med" len="med"/>
            </a:ln>
          </p:spPr>
        </p:sp>
        <p:sp>
          <p:nvSpPr>
            <p:cNvPr id="120874" name="Text Box 99"/>
            <p:cNvSpPr txBox="1"/>
            <p:nvPr/>
          </p:nvSpPr>
          <p:spPr>
            <a:xfrm>
              <a:off x="3744" y="2915"/>
              <a:ext cx="456" cy="541"/>
            </a:xfrm>
            <a:prstGeom prst="rect">
              <a:avLst/>
            </a:prstGeom>
            <a:noFill/>
            <a:ln w="9525">
              <a:noFill/>
            </a:ln>
          </p:spPr>
          <p:txBody>
            <a:bodyPr lIns="0" tIns="0" rIns="0" bIns="0"/>
            <a:lstStyle/>
            <a:p>
              <a:pPr algn="just" eaLnBrk="0" hangingPunct="0"/>
              <a:r>
                <a:rPr lang="en-US" altLang="zh-CN" sz="2400" i="1" dirty="0">
                  <a:latin typeface="Times New Roman" panose="02020603050405020304" pitchFamily="18" charset="0"/>
                </a:rPr>
                <a:t>R</a:t>
              </a:r>
              <a:endParaRPr lang="en-US" altLang="zh-CN" sz="2400" i="1" baseline="-25000" dirty="0">
                <a:latin typeface="Times New Roman" panose="02020603050405020304" pitchFamily="18" charset="0"/>
              </a:endParaRPr>
            </a:p>
          </p:txBody>
        </p:sp>
        <p:sp>
          <p:nvSpPr>
            <p:cNvPr id="120875" name="Rectangle 100"/>
            <p:cNvSpPr/>
            <p:nvPr/>
          </p:nvSpPr>
          <p:spPr>
            <a:xfrm>
              <a:off x="3547" y="2697"/>
              <a:ext cx="197" cy="135"/>
            </a:xfrm>
            <a:prstGeom prst="rect">
              <a:avLst/>
            </a:prstGeom>
            <a:noFill/>
            <a:ln w="28575">
              <a:noFill/>
            </a:ln>
          </p:spPr>
          <p:txBody>
            <a:bodyPr wrap="none">
              <a:spAutoFit/>
            </a:bodyPr>
            <a:lstStyle/>
            <a:p>
              <a:r>
                <a:rPr lang="en-US" altLang="zh-CN" sz="1000" dirty="0">
                  <a:latin typeface="Arial" panose="020B0604020202020204" pitchFamily="34" charset="0"/>
                </a:rPr>
                <a:t>○</a:t>
              </a:r>
            </a:p>
          </p:txBody>
        </p:sp>
      </p:grpSp>
      <p:sp>
        <p:nvSpPr>
          <p:cNvPr id="108645" name="Text Box 101"/>
          <p:cNvSpPr txBox="1"/>
          <p:nvPr/>
        </p:nvSpPr>
        <p:spPr>
          <a:xfrm>
            <a:off x="4343400" y="1524000"/>
            <a:ext cx="3902075" cy="923925"/>
          </a:xfrm>
          <a:prstGeom prst="rect">
            <a:avLst/>
          </a:prstGeom>
          <a:noFill/>
          <a:ln w="28575">
            <a:noFill/>
          </a:ln>
        </p:spPr>
        <p:txBody>
          <a:bodyPr wrap="none">
            <a:spAutoFit/>
          </a:bodyPr>
          <a:lstStyle/>
          <a:p>
            <a:r>
              <a:rPr lang="zh-CN" altLang="en-US" b="1" dirty="0">
                <a:solidFill>
                  <a:srgbClr val="FF0000"/>
                </a:solidFill>
                <a:latin typeface="楷体_GB2312"/>
                <a:ea typeface="楷体_GB2312"/>
              </a:rPr>
              <a:t>由于运放同相输入端没有直流通路，</a:t>
            </a:r>
          </a:p>
          <a:p>
            <a:r>
              <a:rPr lang="zh-CN" altLang="en-US" b="1" dirty="0">
                <a:solidFill>
                  <a:srgbClr val="FF0000"/>
                </a:solidFill>
                <a:latin typeface="楷体_GB2312"/>
                <a:ea typeface="楷体_GB2312"/>
              </a:rPr>
              <a:t>不能为运放提供偏置电流，所以电</a:t>
            </a:r>
          </a:p>
          <a:p>
            <a:r>
              <a:rPr lang="zh-CN" altLang="en-US" b="1" dirty="0">
                <a:solidFill>
                  <a:srgbClr val="FF0000"/>
                </a:solidFill>
                <a:latin typeface="楷体_GB2312"/>
                <a:ea typeface="楷体_GB2312"/>
              </a:rPr>
              <a:t>路不能正常工作。</a:t>
            </a:r>
          </a:p>
        </p:txBody>
      </p:sp>
      <p:sp>
        <p:nvSpPr>
          <p:cNvPr id="108646" name="Text Box 102"/>
          <p:cNvSpPr txBox="1"/>
          <p:nvPr/>
        </p:nvSpPr>
        <p:spPr>
          <a:xfrm>
            <a:off x="762000" y="4953000"/>
            <a:ext cx="2954338" cy="1477963"/>
          </a:xfrm>
          <a:prstGeom prst="rect">
            <a:avLst/>
          </a:prstGeom>
          <a:noFill/>
          <a:ln w="28575">
            <a:noFill/>
          </a:ln>
        </p:spPr>
        <p:txBody>
          <a:bodyPr wrap="none">
            <a:spAutoFit/>
          </a:bodyPr>
          <a:lstStyle/>
          <a:p>
            <a:r>
              <a:rPr lang="zh-CN" altLang="en-US" b="1" dirty="0">
                <a:solidFill>
                  <a:srgbClr val="FF0000"/>
                </a:solidFill>
                <a:latin typeface="楷体_GB2312"/>
                <a:ea typeface="楷体_GB2312"/>
              </a:rPr>
              <a:t>由于电阻</a:t>
            </a:r>
            <a:r>
              <a:rPr lang="en-US" altLang="zh-CN" b="1" i="1" dirty="0">
                <a:solidFill>
                  <a:srgbClr val="FF0000"/>
                </a:solidFill>
                <a:latin typeface="楷体_GB2312"/>
                <a:ea typeface="楷体_GB2312"/>
              </a:rPr>
              <a:t>R </a:t>
            </a:r>
            <a:r>
              <a:rPr lang="zh-CN" altLang="en-US" b="1" dirty="0">
                <a:solidFill>
                  <a:srgbClr val="FF0000"/>
                </a:solidFill>
                <a:latin typeface="楷体_GB2312"/>
                <a:ea typeface="楷体_GB2312"/>
              </a:rPr>
              <a:t>能够为运放提供</a:t>
            </a:r>
          </a:p>
          <a:p>
            <a:r>
              <a:rPr lang="zh-CN" altLang="en-US" b="1" dirty="0">
                <a:solidFill>
                  <a:srgbClr val="FF0000"/>
                </a:solidFill>
                <a:latin typeface="楷体_GB2312"/>
                <a:ea typeface="楷体_GB2312"/>
              </a:rPr>
              <a:t>偏置电流，电路能够工作，</a:t>
            </a:r>
          </a:p>
          <a:p>
            <a:r>
              <a:rPr lang="zh-CN" altLang="en-US" b="1" dirty="0">
                <a:solidFill>
                  <a:srgbClr val="FF0000"/>
                </a:solidFill>
                <a:latin typeface="楷体_GB2312"/>
                <a:ea typeface="楷体_GB2312"/>
              </a:rPr>
              <a:t>但由于输入偏置电流在电</a:t>
            </a:r>
          </a:p>
          <a:p>
            <a:r>
              <a:rPr lang="zh-CN" altLang="en-US" b="1" dirty="0">
                <a:solidFill>
                  <a:srgbClr val="FF0000"/>
                </a:solidFill>
                <a:latin typeface="楷体_GB2312"/>
                <a:ea typeface="楷体_GB2312"/>
              </a:rPr>
              <a:t>阻产生明显的压降，从而</a:t>
            </a:r>
          </a:p>
          <a:p>
            <a:r>
              <a:rPr lang="zh-CN" altLang="en-US" b="1" dirty="0">
                <a:solidFill>
                  <a:srgbClr val="FF0000"/>
                </a:solidFill>
                <a:latin typeface="楷体_GB2312"/>
                <a:ea typeface="楷体_GB2312"/>
              </a:rPr>
              <a:t>影响电路的精度。</a:t>
            </a:r>
          </a:p>
        </p:txBody>
      </p:sp>
      <p:sp>
        <p:nvSpPr>
          <p:cNvPr id="108649" name="Text Box 105"/>
          <p:cNvSpPr txBox="1"/>
          <p:nvPr/>
        </p:nvSpPr>
        <p:spPr>
          <a:xfrm>
            <a:off x="4352925" y="5029200"/>
            <a:ext cx="3416300" cy="1200150"/>
          </a:xfrm>
          <a:prstGeom prst="rect">
            <a:avLst/>
          </a:prstGeom>
          <a:noFill/>
          <a:ln w="28575">
            <a:noFill/>
          </a:ln>
        </p:spPr>
        <p:txBody>
          <a:bodyPr wrap="none">
            <a:spAutoFit/>
          </a:bodyPr>
          <a:lstStyle/>
          <a:p>
            <a:r>
              <a:rPr lang="zh-CN" altLang="en-US" b="1" dirty="0">
                <a:solidFill>
                  <a:srgbClr val="FF0000"/>
                </a:solidFill>
                <a:latin typeface="楷体_GB2312"/>
                <a:ea typeface="楷体_GB2312"/>
              </a:rPr>
              <a:t>在运放反相输入端加上一个平衡</a:t>
            </a:r>
          </a:p>
          <a:p>
            <a:r>
              <a:rPr lang="zh-CN" altLang="en-US" b="1" dirty="0">
                <a:solidFill>
                  <a:srgbClr val="FF0000"/>
                </a:solidFill>
                <a:latin typeface="楷体_GB2312"/>
                <a:ea typeface="楷体_GB2312"/>
              </a:rPr>
              <a:t>电阻，可以使运放两个输入端由</a:t>
            </a:r>
          </a:p>
          <a:p>
            <a:r>
              <a:rPr lang="zh-CN" altLang="en-US" b="1" dirty="0">
                <a:solidFill>
                  <a:srgbClr val="FF0000"/>
                </a:solidFill>
                <a:latin typeface="楷体_GB2312"/>
                <a:ea typeface="楷体_GB2312"/>
              </a:rPr>
              <a:t>偏置电流在电阻上产生的压降</a:t>
            </a:r>
          </a:p>
          <a:p>
            <a:r>
              <a:rPr lang="zh-CN" altLang="en-US" b="1" dirty="0">
                <a:solidFill>
                  <a:srgbClr val="FF0000"/>
                </a:solidFill>
                <a:latin typeface="楷体_GB2312"/>
                <a:ea typeface="楷体_GB2312"/>
              </a:rPr>
              <a:t>相等，消除偏置电流的影响。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86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42" fill="hold" grpId="0" nodeType="clickEffect">
                                  <p:stCondLst>
                                    <p:cond delay="0"/>
                                  </p:stCondLst>
                                  <p:childTnLst>
                                    <p:set>
                                      <p:cBhvr>
                                        <p:cTn id="22" dur="1" fill="hold">
                                          <p:stCondLst>
                                            <p:cond delay="0"/>
                                          </p:stCondLst>
                                        </p:cTn>
                                        <p:tgtEl>
                                          <p:spTgt spid="108646"/>
                                        </p:tgtEl>
                                        <p:attrNameLst>
                                          <p:attrName>style.visibility</p:attrName>
                                        </p:attrNameLst>
                                      </p:cBhvr>
                                      <p:to>
                                        <p:strVal val="visible"/>
                                      </p:to>
                                    </p:set>
                                    <p:animEffect transition="in" filter="barn(outHorizontal)">
                                      <p:cBhvr>
                                        <p:cTn id="23" dur="500"/>
                                        <p:tgtEl>
                                          <p:spTgt spid="10864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108649"/>
                                        </p:tgtEl>
                                        <p:attrNameLst>
                                          <p:attrName>style.visibility</p:attrName>
                                        </p:attrNameLst>
                                      </p:cBhvr>
                                      <p:to>
                                        <p:strVal val="visible"/>
                                      </p:to>
                                    </p:set>
                                    <p:anim calcmode="lin" valueType="num">
                                      <p:cBhvr additive="base">
                                        <p:cTn id="32" dur="500" fill="hold"/>
                                        <p:tgtEl>
                                          <p:spTgt spid="108649"/>
                                        </p:tgtEl>
                                        <p:attrNameLst>
                                          <p:attrName>ppt_x</p:attrName>
                                        </p:attrNameLst>
                                      </p:cBhvr>
                                      <p:tavLst>
                                        <p:tav tm="0">
                                          <p:val>
                                            <p:strVal val="0-#ppt_w/2"/>
                                          </p:val>
                                        </p:tav>
                                        <p:tav tm="100000">
                                          <p:val>
                                            <p:strVal val="#ppt_x"/>
                                          </p:val>
                                        </p:tav>
                                      </p:tavLst>
                                    </p:anim>
                                    <p:anim calcmode="lin" valueType="num">
                                      <p:cBhvr additive="base">
                                        <p:cTn id="33" dur="500" fill="hold"/>
                                        <p:tgtEl>
                                          <p:spTgt spid="1086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645" grpId="0"/>
      <p:bldP spid="108646" grpId="0"/>
      <p:bldP spid="10864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2F9F6EE1-5D92-4057-9CD9-DF668FB9C0C4}"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21859" name="灯片编号占位符 5"/>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65</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21860" name="Rectangle 2"/>
          <p:cNvSpPr>
            <a:spLocks noGrp="1"/>
          </p:cNvSpPr>
          <p:nvPr>
            <p:ph type="title"/>
          </p:nvPr>
        </p:nvSpPr>
        <p:spPr>
          <a:xfrm>
            <a:off x="685800" y="768350"/>
            <a:ext cx="7772400" cy="569913"/>
          </a:xfrm>
          <a:ln/>
        </p:spPr>
        <p:txBody>
          <a:bodyPr vert="horz" wrap="square" lIns="91440" tIns="45720" rIns="91440" bIns="45720" anchor="ctr" anchorCtr="0"/>
          <a:lstStyle/>
          <a:p>
            <a:r>
              <a:rPr lang="zh-CN" altLang="en-US" sz="3600" b="1" dirty="0"/>
              <a:t>基本差动放大器</a:t>
            </a:r>
          </a:p>
        </p:txBody>
      </p:sp>
      <p:sp>
        <p:nvSpPr>
          <p:cNvPr id="121861" name="Text Box 4"/>
          <p:cNvSpPr txBox="1"/>
          <p:nvPr/>
        </p:nvSpPr>
        <p:spPr>
          <a:xfrm>
            <a:off x="357188" y="1643063"/>
            <a:ext cx="8134350" cy="3873500"/>
          </a:xfrm>
          <a:prstGeom prst="rect">
            <a:avLst/>
          </a:prstGeom>
          <a:noFill/>
          <a:ln w="38100">
            <a:noFill/>
          </a:ln>
        </p:spPr>
        <p:txBody>
          <a:bodyPr lIns="90000" tIns="46800" rIns="90000" bIns="46800">
            <a:spAutoFit/>
          </a:bodyPr>
          <a:lstStyle/>
          <a:p>
            <a:pPr>
              <a:lnSpc>
                <a:spcPct val="150000"/>
              </a:lnSpc>
              <a:spcBef>
                <a:spcPct val="20000"/>
              </a:spcBef>
              <a:buClr>
                <a:schemeClr val="folHlink"/>
              </a:buClr>
              <a:buSzPct val="75000"/>
              <a:buFont typeface="Wingdings" panose="05000000000000000000" pitchFamily="2" charset="2"/>
            </a:pPr>
            <a:r>
              <a:rPr lang="zh-CN" altLang="en-US" sz="3200" b="1" dirty="0">
                <a:solidFill>
                  <a:srgbClr val="CC0000"/>
                </a:solidFill>
                <a:latin typeface="黑体" panose="02010609060101010101" pitchFamily="49" charset="-122"/>
                <a:ea typeface="黑体" panose="02010609060101010101" pitchFamily="49" charset="-122"/>
              </a:rPr>
              <a:t>什么是差动放大器？</a:t>
            </a:r>
          </a:p>
          <a:p>
            <a:pPr>
              <a:lnSpc>
                <a:spcPct val="150000"/>
              </a:lnSpc>
              <a:buClr>
                <a:schemeClr val="folHlink"/>
              </a:buClr>
              <a:buSzPct val="75000"/>
              <a:buFont typeface="Wingdings" panose="05000000000000000000" pitchFamily="2" charset="2"/>
            </a:pPr>
            <a:r>
              <a:rPr lang="zh-CN" altLang="en-US" sz="3200" b="1" dirty="0">
                <a:latin typeface="黑体" panose="02010609060101010101" pitchFamily="49" charset="-122"/>
                <a:ea typeface="黑体" panose="02010609060101010101" pitchFamily="49" charset="-122"/>
              </a:rPr>
              <a:t>  </a:t>
            </a:r>
            <a:r>
              <a:rPr lang="zh-CN" altLang="en-US" sz="2800" b="1" dirty="0">
                <a:solidFill>
                  <a:schemeClr val="tx2"/>
                </a:solidFill>
                <a:latin typeface="黑体" panose="02010609060101010101" pitchFamily="49" charset="-122"/>
                <a:ea typeface="黑体" panose="02010609060101010101" pitchFamily="49" charset="-122"/>
              </a:rPr>
              <a:t>差动放大器</a:t>
            </a:r>
            <a:r>
              <a:rPr lang="zh-CN" altLang="en-US" sz="2800" b="1" dirty="0">
                <a:latin typeface="黑体" panose="02010609060101010101" pitchFamily="49" charset="-122"/>
                <a:ea typeface="黑体" panose="02010609060101010101" pitchFamily="49" charset="-122"/>
              </a:rPr>
              <a:t>是把二个输入信号分别输入到运算放大器的同相和反相二个输入端，然后在输出端取出二个信号的差模成分，而尽量抑制二个信号的共模成分。</a:t>
            </a:r>
          </a:p>
          <a:p>
            <a:pPr>
              <a:lnSpc>
                <a:spcPct val="150000"/>
              </a:lnSpc>
            </a:pPr>
            <a:endParaRPr lang="en-US" altLang="zh-CN" b="1" dirty="0">
              <a:latin typeface="楷体_GB2312"/>
              <a:ea typeface="黑体" panose="02010609060101010101"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日期占位符 3"/>
          <p:cNvSpPr txBox="1">
            <a:spLocks noGrp="1"/>
          </p:cNvSpPr>
          <p:nvPr>
            <p:ph type="dt" sz="half" idx="10"/>
          </p:nvPr>
        </p:nvSpPr>
        <p:spPr>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7B24F6E-4613-4333-A017-7477D08D3BAE}"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5366" name="Text Box 2"/>
          <p:cNvSpPr txBox="1"/>
          <p:nvPr/>
        </p:nvSpPr>
        <p:spPr>
          <a:xfrm>
            <a:off x="8364538" y="0"/>
            <a:ext cx="779462" cy="539750"/>
          </a:xfrm>
          <a:prstGeom prst="rect">
            <a:avLst/>
          </a:prstGeom>
          <a:noFill/>
          <a:ln w="9525">
            <a:noFill/>
          </a:ln>
        </p:spPr>
        <p:txBody>
          <a:bodyPr wrap="none"/>
          <a:lstStyle/>
          <a:p>
            <a:endParaRPr lang="zh-CN" altLang="zh-CN" dirty="0">
              <a:solidFill>
                <a:schemeClr val="folHlink"/>
              </a:solidFill>
              <a:latin typeface="华文行楷" pitchFamily="2" charset="-122"/>
              <a:ea typeface="华文行楷" pitchFamily="2" charset="-122"/>
            </a:endParaRPr>
          </a:p>
        </p:txBody>
      </p:sp>
      <p:sp>
        <p:nvSpPr>
          <p:cNvPr id="15367" name="Rectangle 3"/>
          <p:cNvSpPr/>
          <p:nvPr/>
        </p:nvSpPr>
        <p:spPr>
          <a:xfrm>
            <a:off x="342900" y="993775"/>
            <a:ext cx="4071938" cy="698500"/>
          </a:xfrm>
          <a:prstGeom prst="rect">
            <a:avLst/>
          </a:prstGeom>
          <a:noFill/>
          <a:ln w="9525">
            <a:noFill/>
          </a:ln>
        </p:spPr>
        <p:txBody>
          <a:bodyPr/>
          <a:lstStyle/>
          <a:p>
            <a:pPr>
              <a:lnSpc>
                <a:spcPct val="120000"/>
              </a:lnSpc>
              <a:spcBef>
                <a:spcPct val="20000"/>
              </a:spcBef>
            </a:pPr>
            <a:r>
              <a:rPr lang="zh-CN" altLang="en-US" sz="2800" b="1" dirty="0">
                <a:latin typeface="黑体" panose="02010609060101010101" pitchFamily="49" charset="-122"/>
                <a:ea typeface="黑体" panose="02010609060101010101" pitchFamily="49" charset="-122"/>
              </a:rPr>
              <a:t>基本差动放大电路</a:t>
            </a:r>
            <a:endParaRPr lang="zh-CN" altLang="en-US" sz="2800" b="1" dirty="0">
              <a:latin typeface="Times New Roman" panose="02020603050405020304" pitchFamily="18" charset="0"/>
              <a:ea typeface="黑体" panose="02010609060101010101" pitchFamily="49" charset="-122"/>
            </a:endParaRPr>
          </a:p>
        </p:txBody>
      </p:sp>
      <p:sp>
        <p:nvSpPr>
          <p:cNvPr id="15368" name="Rectangle 4"/>
          <p:cNvSpPr/>
          <p:nvPr/>
        </p:nvSpPr>
        <p:spPr>
          <a:xfrm>
            <a:off x="339725" y="0"/>
            <a:ext cx="3656013" cy="708025"/>
          </a:xfrm>
          <a:prstGeom prst="rect">
            <a:avLst/>
          </a:prstGeom>
          <a:noFill/>
          <a:ln w="9525">
            <a:noFill/>
          </a:ln>
        </p:spPr>
        <p:txBody>
          <a:bodyPr wrap="none">
            <a:spAutoFit/>
          </a:bodyPr>
          <a:lstStyle/>
          <a:p>
            <a:r>
              <a:rPr lang="en-US" altLang="zh-CN" sz="4000" dirty="0">
                <a:latin typeface="Times New Roman" panose="02020603050405020304" pitchFamily="18" charset="0"/>
                <a:ea typeface="黑体" panose="02010609060101010101" pitchFamily="49" charset="-122"/>
              </a:rPr>
              <a:t>2.</a:t>
            </a:r>
            <a:r>
              <a:rPr lang="zh-CN" altLang="en-US" sz="4000" b="1" dirty="0">
                <a:latin typeface="Times New Roman" panose="02020603050405020304" pitchFamily="18" charset="0"/>
                <a:ea typeface="黑体" panose="02010609060101010101" pitchFamily="49" charset="-122"/>
              </a:rPr>
              <a:t>信号放大电路</a:t>
            </a:r>
          </a:p>
        </p:txBody>
      </p:sp>
      <p:grpSp>
        <p:nvGrpSpPr>
          <p:cNvPr id="15369" name="Group 5"/>
          <p:cNvGrpSpPr/>
          <p:nvPr/>
        </p:nvGrpSpPr>
        <p:grpSpPr>
          <a:xfrm>
            <a:off x="581025" y="2181225"/>
            <a:ext cx="4000500" cy="3003550"/>
            <a:chOff x="0" y="0"/>
            <a:chExt cx="2520" cy="1892"/>
          </a:xfrm>
        </p:grpSpPr>
        <p:sp>
          <p:nvSpPr>
            <p:cNvPr id="15375" name="Text Box 6"/>
            <p:cNvSpPr txBox="1">
              <a:spLocks noChangeAspect="1"/>
            </p:cNvSpPr>
            <p:nvPr/>
          </p:nvSpPr>
          <p:spPr>
            <a:xfrm>
              <a:off x="2304" y="828"/>
              <a:ext cx="216"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u</a:t>
              </a:r>
              <a:r>
                <a:rPr lang="en-US" altLang="zh-CN" baseline="-25000" dirty="0">
                  <a:latin typeface="Times New Roman" panose="02020603050405020304" pitchFamily="18" charset="0"/>
                  <a:ea typeface="黑体" panose="02010609060101010101" pitchFamily="49" charset="-122"/>
                </a:rPr>
                <a:t>o</a:t>
              </a:r>
              <a:endParaRPr lang="en-US" altLang="zh-CN" dirty="0">
                <a:latin typeface="Times New Roman" panose="02020603050405020304" pitchFamily="18" charset="0"/>
                <a:ea typeface="黑体" panose="02010609060101010101" pitchFamily="49" charset="-122"/>
              </a:endParaRPr>
            </a:p>
          </p:txBody>
        </p:sp>
        <p:grpSp>
          <p:nvGrpSpPr>
            <p:cNvPr id="15376" name="Group 7"/>
            <p:cNvGrpSpPr>
              <a:grpSpLocks noChangeAspect="1"/>
            </p:cNvGrpSpPr>
            <p:nvPr/>
          </p:nvGrpSpPr>
          <p:grpSpPr>
            <a:xfrm>
              <a:off x="1200" y="540"/>
              <a:ext cx="548" cy="729"/>
              <a:chOff x="0" y="0"/>
              <a:chExt cx="685" cy="910"/>
            </a:xfrm>
          </p:grpSpPr>
          <p:sp>
            <p:nvSpPr>
              <p:cNvPr id="15402" name="Text Box 8"/>
              <p:cNvSpPr txBox="1">
                <a:spLocks noChangeAspect="1"/>
              </p:cNvSpPr>
              <p:nvPr/>
            </p:nvSpPr>
            <p:spPr>
              <a:xfrm>
                <a:off x="516" y="373"/>
                <a:ext cx="169" cy="226"/>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grpSp>
            <p:nvGrpSpPr>
              <p:cNvPr id="15403" name="Group 9"/>
              <p:cNvGrpSpPr>
                <a:grpSpLocks noChangeAspect="1"/>
              </p:cNvGrpSpPr>
              <p:nvPr/>
            </p:nvGrpSpPr>
            <p:grpSpPr>
              <a:xfrm>
                <a:off x="0" y="0"/>
                <a:ext cx="666" cy="910"/>
                <a:chOff x="0" y="0"/>
                <a:chExt cx="666" cy="910"/>
              </a:xfrm>
            </p:grpSpPr>
            <p:sp>
              <p:nvSpPr>
                <p:cNvPr id="15404" name="AutoShape 10"/>
                <p:cNvSpPr>
                  <a:spLocks noChangeAspect="1"/>
                </p:cNvSpPr>
                <p:nvPr/>
              </p:nvSpPr>
              <p:spPr>
                <a:xfrm rot="5400000">
                  <a:off x="167" y="69"/>
                  <a:ext cx="182" cy="187"/>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405" name="Line 11"/>
                <p:cNvSpPr>
                  <a:spLocks noChangeAspect="1"/>
                </p:cNvSpPr>
                <p:nvPr/>
              </p:nvSpPr>
              <p:spPr>
                <a:xfrm>
                  <a:off x="0" y="0"/>
                  <a:ext cx="666" cy="0"/>
                </a:xfrm>
                <a:prstGeom prst="line">
                  <a:avLst/>
                </a:prstGeom>
                <a:ln w="19050" cap="flat" cmpd="sng">
                  <a:solidFill>
                    <a:srgbClr val="000000"/>
                  </a:solidFill>
                  <a:prstDash val="solid"/>
                  <a:headEnd type="none" w="med" len="med"/>
                  <a:tailEnd type="none" w="med" len="med"/>
                </a:ln>
              </p:spPr>
            </p:sp>
            <p:sp>
              <p:nvSpPr>
                <p:cNvPr id="15406" name="Line 12"/>
                <p:cNvSpPr>
                  <a:spLocks noChangeAspect="1"/>
                </p:cNvSpPr>
                <p:nvPr/>
              </p:nvSpPr>
              <p:spPr>
                <a:xfrm rot="5400000">
                  <a:off x="212" y="456"/>
                  <a:ext cx="908" cy="0"/>
                </a:xfrm>
                <a:prstGeom prst="line">
                  <a:avLst/>
                </a:prstGeom>
                <a:ln w="19050" cap="flat" cmpd="sng">
                  <a:solidFill>
                    <a:srgbClr val="000000"/>
                  </a:solidFill>
                  <a:prstDash val="solid"/>
                  <a:headEnd type="none" w="med" len="med"/>
                  <a:tailEnd type="none" w="med" len="med"/>
                </a:ln>
              </p:spPr>
            </p:sp>
            <p:sp>
              <p:nvSpPr>
                <p:cNvPr id="15407" name="Line 13"/>
                <p:cNvSpPr>
                  <a:spLocks noChangeAspect="1"/>
                </p:cNvSpPr>
                <p:nvPr/>
              </p:nvSpPr>
              <p:spPr>
                <a:xfrm>
                  <a:off x="0" y="910"/>
                  <a:ext cx="666" cy="0"/>
                </a:xfrm>
                <a:prstGeom prst="line">
                  <a:avLst/>
                </a:prstGeom>
                <a:ln w="19050" cap="flat" cmpd="sng">
                  <a:solidFill>
                    <a:srgbClr val="000000"/>
                  </a:solidFill>
                  <a:prstDash val="solid"/>
                  <a:headEnd type="none" w="med" len="med"/>
                  <a:tailEnd type="none" w="med" len="med"/>
                </a:ln>
              </p:spPr>
            </p:sp>
            <p:sp>
              <p:nvSpPr>
                <p:cNvPr id="15408" name="Line 14"/>
                <p:cNvSpPr>
                  <a:spLocks noChangeAspect="1"/>
                </p:cNvSpPr>
                <p:nvPr/>
              </p:nvSpPr>
              <p:spPr>
                <a:xfrm rot="5400000">
                  <a:off x="-454" y="456"/>
                  <a:ext cx="908" cy="0"/>
                </a:xfrm>
                <a:prstGeom prst="line">
                  <a:avLst/>
                </a:prstGeom>
                <a:ln w="19050" cap="flat" cmpd="sng">
                  <a:solidFill>
                    <a:srgbClr val="000000"/>
                  </a:solidFill>
                  <a:prstDash val="solid"/>
                  <a:headEnd type="none" w="med" len="med"/>
                  <a:tailEnd type="none" w="med" len="med"/>
                </a:ln>
              </p:spPr>
            </p:sp>
            <p:sp>
              <p:nvSpPr>
                <p:cNvPr id="15409" name="Text Box 15"/>
                <p:cNvSpPr txBox="1">
                  <a:spLocks noChangeAspect="1"/>
                </p:cNvSpPr>
                <p:nvPr/>
              </p:nvSpPr>
              <p:spPr>
                <a:xfrm>
                  <a:off x="394" y="13"/>
                  <a:ext cx="200" cy="224"/>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sp>
              <p:nvSpPr>
                <p:cNvPr id="15410" name="Text Box 16"/>
                <p:cNvSpPr txBox="1">
                  <a:spLocks noChangeAspect="1"/>
                </p:cNvSpPr>
                <p:nvPr/>
              </p:nvSpPr>
              <p:spPr>
                <a:xfrm>
                  <a:off x="42" y="196"/>
                  <a:ext cx="187" cy="225"/>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sp>
              <p:nvSpPr>
                <p:cNvPr id="15411" name="Text Box 17"/>
                <p:cNvSpPr txBox="1">
                  <a:spLocks noChangeAspect="1"/>
                </p:cNvSpPr>
                <p:nvPr/>
              </p:nvSpPr>
              <p:spPr>
                <a:xfrm>
                  <a:off x="46" y="561"/>
                  <a:ext cx="183" cy="244"/>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sp>
              <p:nvSpPr>
                <p:cNvPr id="15412" name="Text Box 18"/>
                <p:cNvSpPr txBox="1">
                  <a:spLocks noChangeAspect="1"/>
                </p:cNvSpPr>
                <p:nvPr/>
              </p:nvSpPr>
              <p:spPr>
                <a:xfrm>
                  <a:off x="315" y="544"/>
                  <a:ext cx="288" cy="316"/>
                </a:xfrm>
                <a:prstGeom prst="rect">
                  <a:avLst/>
                </a:prstGeom>
                <a:noFill/>
                <a:ln w="9525">
                  <a:noFill/>
                </a:ln>
              </p:spPr>
              <p:txBody>
                <a:bodyPr lIns="0" tIns="0" rIns="0" bIns="0"/>
                <a:lstStyle/>
                <a:p>
                  <a:pPr algn="just"/>
                  <a:r>
                    <a:rPr lang="en-US" altLang="zh-CN" dirty="0">
                      <a:latin typeface="Times New Roman" panose="02020603050405020304" pitchFamily="18" charset="0"/>
                      <a:ea typeface="黑体" panose="02010609060101010101" pitchFamily="49" charset="-122"/>
                    </a:rPr>
                    <a:t>N</a:t>
                  </a:r>
                </a:p>
              </p:txBody>
            </p:sp>
          </p:grpSp>
        </p:grpSp>
        <p:sp>
          <p:nvSpPr>
            <p:cNvPr id="15377" name="Rectangle 19"/>
            <p:cNvSpPr>
              <a:spLocks noChangeAspect="1"/>
            </p:cNvSpPr>
            <p:nvPr/>
          </p:nvSpPr>
          <p:spPr>
            <a:xfrm rot="5400000">
              <a:off x="863" y="1477"/>
              <a:ext cx="288" cy="96"/>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78" name="Rectangle 20"/>
            <p:cNvSpPr>
              <a:spLocks noChangeAspect="1"/>
            </p:cNvSpPr>
            <p:nvPr/>
          </p:nvSpPr>
          <p:spPr>
            <a:xfrm>
              <a:off x="1308" y="222"/>
              <a:ext cx="288" cy="97"/>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79" name="Oval 21"/>
            <p:cNvSpPr>
              <a:spLocks noChangeAspect="1"/>
            </p:cNvSpPr>
            <p:nvPr/>
          </p:nvSpPr>
          <p:spPr>
            <a:xfrm>
              <a:off x="2183" y="92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80" name="Line 22"/>
            <p:cNvSpPr/>
            <p:nvPr/>
          </p:nvSpPr>
          <p:spPr>
            <a:xfrm>
              <a:off x="845" y="800"/>
              <a:ext cx="349" cy="0"/>
            </a:xfrm>
            <a:prstGeom prst="line">
              <a:avLst/>
            </a:prstGeom>
            <a:ln w="19050" cap="flat" cmpd="sng">
              <a:solidFill>
                <a:srgbClr val="000000"/>
              </a:solidFill>
              <a:prstDash val="solid"/>
              <a:headEnd type="none" w="med" len="med"/>
              <a:tailEnd type="none" w="med" len="med"/>
            </a:ln>
          </p:spPr>
        </p:sp>
        <p:sp>
          <p:nvSpPr>
            <p:cNvPr id="15381" name="Line 23"/>
            <p:cNvSpPr/>
            <p:nvPr/>
          </p:nvSpPr>
          <p:spPr>
            <a:xfrm>
              <a:off x="995" y="271"/>
              <a:ext cx="0" cy="526"/>
            </a:xfrm>
            <a:prstGeom prst="line">
              <a:avLst/>
            </a:prstGeom>
            <a:ln w="19050" cap="flat" cmpd="sng">
              <a:solidFill>
                <a:srgbClr val="000000"/>
              </a:solidFill>
              <a:prstDash val="solid"/>
              <a:headEnd type="none" w="med" len="med"/>
              <a:tailEnd type="none" w="med" len="med"/>
            </a:ln>
          </p:spPr>
        </p:sp>
        <p:sp>
          <p:nvSpPr>
            <p:cNvPr id="15382" name="Line 24"/>
            <p:cNvSpPr/>
            <p:nvPr/>
          </p:nvSpPr>
          <p:spPr>
            <a:xfrm>
              <a:off x="992" y="271"/>
              <a:ext cx="313" cy="0"/>
            </a:xfrm>
            <a:prstGeom prst="line">
              <a:avLst/>
            </a:prstGeom>
            <a:ln w="19050" cap="flat" cmpd="sng">
              <a:solidFill>
                <a:srgbClr val="000000"/>
              </a:solidFill>
              <a:prstDash val="solid"/>
              <a:headEnd type="none" w="med" len="med"/>
              <a:tailEnd type="none" w="med" len="med"/>
            </a:ln>
          </p:spPr>
        </p:sp>
        <p:sp>
          <p:nvSpPr>
            <p:cNvPr id="15383" name="Line 25"/>
            <p:cNvSpPr>
              <a:spLocks noChangeAspect="1"/>
            </p:cNvSpPr>
            <p:nvPr/>
          </p:nvSpPr>
          <p:spPr>
            <a:xfrm>
              <a:off x="1732" y="952"/>
              <a:ext cx="445" cy="0"/>
            </a:xfrm>
            <a:prstGeom prst="line">
              <a:avLst/>
            </a:prstGeom>
            <a:ln w="19050" cap="flat" cmpd="sng">
              <a:solidFill>
                <a:srgbClr val="000000"/>
              </a:solidFill>
              <a:prstDash val="solid"/>
              <a:headEnd type="none" w="med" len="med"/>
              <a:tailEnd type="none" w="med" len="med"/>
            </a:ln>
          </p:spPr>
        </p:sp>
        <p:sp>
          <p:nvSpPr>
            <p:cNvPr id="15384" name="Line 26"/>
            <p:cNvSpPr>
              <a:spLocks noChangeAspect="1"/>
            </p:cNvSpPr>
            <p:nvPr/>
          </p:nvSpPr>
          <p:spPr>
            <a:xfrm>
              <a:off x="1598" y="271"/>
              <a:ext cx="324" cy="0"/>
            </a:xfrm>
            <a:prstGeom prst="line">
              <a:avLst/>
            </a:prstGeom>
            <a:ln w="19050" cap="flat" cmpd="sng">
              <a:solidFill>
                <a:srgbClr val="000000"/>
              </a:solidFill>
              <a:prstDash val="solid"/>
              <a:headEnd type="none" w="med" len="med"/>
              <a:tailEnd type="none" w="med" len="med"/>
            </a:ln>
          </p:spPr>
        </p:sp>
        <p:sp>
          <p:nvSpPr>
            <p:cNvPr id="15385" name="Line 27"/>
            <p:cNvSpPr/>
            <p:nvPr/>
          </p:nvSpPr>
          <p:spPr>
            <a:xfrm>
              <a:off x="1920" y="271"/>
              <a:ext cx="0" cy="680"/>
            </a:xfrm>
            <a:prstGeom prst="line">
              <a:avLst/>
            </a:prstGeom>
            <a:ln w="19050" cap="flat" cmpd="sng">
              <a:solidFill>
                <a:srgbClr val="000000"/>
              </a:solidFill>
              <a:prstDash val="solid"/>
              <a:headEnd type="none" w="med" len="med"/>
              <a:tailEnd type="none" w="med" len="med"/>
            </a:ln>
          </p:spPr>
        </p:sp>
        <p:sp>
          <p:nvSpPr>
            <p:cNvPr id="15386" name="Line 28"/>
            <p:cNvSpPr>
              <a:spLocks noChangeAspect="1"/>
            </p:cNvSpPr>
            <p:nvPr/>
          </p:nvSpPr>
          <p:spPr>
            <a:xfrm>
              <a:off x="1008" y="1100"/>
              <a:ext cx="0" cy="276"/>
            </a:xfrm>
            <a:prstGeom prst="line">
              <a:avLst/>
            </a:prstGeom>
            <a:ln w="19050" cap="flat" cmpd="sng">
              <a:solidFill>
                <a:srgbClr val="000000"/>
              </a:solidFill>
              <a:prstDash val="solid"/>
              <a:headEnd type="none" w="med" len="med"/>
              <a:tailEnd type="none" w="med" len="med"/>
            </a:ln>
          </p:spPr>
        </p:sp>
        <p:sp>
          <p:nvSpPr>
            <p:cNvPr id="15387" name="Line 29"/>
            <p:cNvSpPr>
              <a:spLocks noChangeAspect="1"/>
            </p:cNvSpPr>
            <p:nvPr/>
          </p:nvSpPr>
          <p:spPr>
            <a:xfrm>
              <a:off x="1008" y="1668"/>
              <a:ext cx="0" cy="216"/>
            </a:xfrm>
            <a:prstGeom prst="line">
              <a:avLst/>
            </a:prstGeom>
            <a:ln w="19050" cap="flat" cmpd="sng">
              <a:solidFill>
                <a:srgbClr val="000000"/>
              </a:solidFill>
              <a:prstDash val="solid"/>
              <a:headEnd type="none" w="med" len="med"/>
              <a:tailEnd type="none" w="med" len="med"/>
            </a:ln>
          </p:spPr>
        </p:sp>
        <p:sp>
          <p:nvSpPr>
            <p:cNvPr id="15388" name="Line 30"/>
            <p:cNvSpPr>
              <a:spLocks noChangeAspect="1"/>
            </p:cNvSpPr>
            <p:nvPr/>
          </p:nvSpPr>
          <p:spPr>
            <a:xfrm>
              <a:off x="920" y="1892"/>
              <a:ext cx="180" cy="0"/>
            </a:xfrm>
            <a:prstGeom prst="line">
              <a:avLst/>
            </a:prstGeom>
            <a:ln w="31750" cap="flat" cmpd="sng">
              <a:solidFill>
                <a:srgbClr val="000000"/>
              </a:solidFill>
              <a:prstDash val="solid"/>
              <a:headEnd type="none" w="med" len="med"/>
              <a:tailEnd type="none" w="med" len="med"/>
            </a:ln>
          </p:spPr>
        </p:sp>
        <p:sp>
          <p:nvSpPr>
            <p:cNvPr id="15389" name="Text Box 31"/>
            <p:cNvSpPr txBox="1">
              <a:spLocks noChangeAspect="1"/>
            </p:cNvSpPr>
            <p:nvPr/>
          </p:nvSpPr>
          <p:spPr>
            <a:xfrm>
              <a:off x="0" y="636"/>
              <a:ext cx="260"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u</a:t>
              </a:r>
              <a:r>
                <a:rPr lang="en-US" altLang="zh-CN" baseline="-25000" dirty="0">
                  <a:latin typeface="Times New Roman" panose="02020603050405020304" pitchFamily="18" charset="0"/>
                  <a:ea typeface="黑体" panose="02010609060101010101" pitchFamily="49" charset="-122"/>
                </a:rPr>
                <a:t>i1</a:t>
              </a:r>
              <a:endParaRPr lang="en-US" altLang="zh-CN" dirty="0">
                <a:latin typeface="Times New Roman" panose="02020603050405020304" pitchFamily="18" charset="0"/>
                <a:ea typeface="黑体" panose="02010609060101010101" pitchFamily="49" charset="-122"/>
              </a:endParaRPr>
            </a:p>
          </p:txBody>
        </p:sp>
        <p:sp>
          <p:nvSpPr>
            <p:cNvPr id="15390" name="Rectangle 32"/>
            <p:cNvSpPr>
              <a:spLocks noChangeAspect="1"/>
            </p:cNvSpPr>
            <p:nvPr/>
          </p:nvSpPr>
          <p:spPr>
            <a:xfrm>
              <a:off x="554" y="751"/>
              <a:ext cx="288" cy="96"/>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91" name="Line 33"/>
            <p:cNvSpPr>
              <a:spLocks noChangeAspect="1"/>
            </p:cNvSpPr>
            <p:nvPr/>
          </p:nvSpPr>
          <p:spPr>
            <a:xfrm>
              <a:off x="262" y="800"/>
              <a:ext cx="288" cy="0"/>
            </a:xfrm>
            <a:prstGeom prst="line">
              <a:avLst/>
            </a:prstGeom>
            <a:ln w="19050" cap="flat" cmpd="sng">
              <a:solidFill>
                <a:srgbClr val="000000"/>
              </a:solidFill>
              <a:prstDash val="solid"/>
              <a:headEnd type="none" w="med" len="med"/>
              <a:tailEnd type="none" w="med" len="med"/>
            </a:ln>
          </p:spPr>
        </p:sp>
        <p:sp>
          <p:nvSpPr>
            <p:cNvPr id="15392" name="Oval 34"/>
            <p:cNvSpPr>
              <a:spLocks noChangeAspect="1"/>
            </p:cNvSpPr>
            <p:nvPr/>
          </p:nvSpPr>
          <p:spPr>
            <a:xfrm>
              <a:off x="190" y="76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93" name="Text Box 35"/>
            <p:cNvSpPr txBox="1">
              <a:spLocks noChangeAspect="1"/>
            </p:cNvSpPr>
            <p:nvPr/>
          </p:nvSpPr>
          <p:spPr>
            <a:xfrm>
              <a:off x="629" y="532"/>
              <a:ext cx="200" cy="240"/>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1</a:t>
              </a:r>
              <a:endParaRPr lang="en-US" altLang="zh-CN" dirty="0">
                <a:latin typeface="Times New Roman" panose="02020603050405020304" pitchFamily="18" charset="0"/>
                <a:ea typeface="黑体" panose="02010609060101010101" pitchFamily="49" charset="-122"/>
              </a:endParaRPr>
            </a:p>
          </p:txBody>
        </p:sp>
        <p:sp>
          <p:nvSpPr>
            <p:cNvPr id="15394" name="Text Box 36"/>
            <p:cNvSpPr txBox="1">
              <a:spLocks noChangeAspect="1"/>
            </p:cNvSpPr>
            <p:nvPr/>
          </p:nvSpPr>
          <p:spPr>
            <a:xfrm>
              <a:off x="1392" y="0"/>
              <a:ext cx="416"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2</a:t>
              </a:r>
              <a:endParaRPr lang="en-US" altLang="zh-CN" dirty="0">
                <a:latin typeface="Times New Roman" panose="02020603050405020304" pitchFamily="18" charset="0"/>
                <a:ea typeface="黑体" panose="02010609060101010101" pitchFamily="49" charset="-122"/>
              </a:endParaRPr>
            </a:p>
          </p:txBody>
        </p:sp>
        <p:sp>
          <p:nvSpPr>
            <p:cNvPr id="15395" name="Text Box 37"/>
            <p:cNvSpPr txBox="1">
              <a:spLocks noChangeAspect="1"/>
            </p:cNvSpPr>
            <p:nvPr/>
          </p:nvSpPr>
          <p:spPr>
            <a:xfrm>
              <a:off x="1080" y="1417"/>
              <a:ext cx="236"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4</a:t>
              </a:r>
              <a:endParaRPr lang="en-US" altLang="zh-CN" dirty="0">
                <a:latin typeface="Times New Roman" panose="02020603050405020304" pitchFamily="18" charset="0"/>
                <a:ea typeface="黑体" panose="02010609060101010101" pitchFamily="49" charset="-122"/>
              </a:endParaRPr>
            </a:p>
          </p:txBody>
        </p:sp>
        <p:sp>
          <p:nvSpPr>
            <p:cNvPr id="15396" name="Text Box 38"/>
            <p:cNvSpPr txBox="1">
              <a:spLocks noChangeAspect="1"/>
            </p:cNvSpPr>
            <p:nvPr/>
          </p:nvSpPr>
          <p:spPr>
            <a:xfrm>
              <a:off x="0" y="936"/>
              <a:ext cx="260" cy="289"/>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u</a:t>
              </a:r>
              <a:r>
                <a:rPr lang="en-US" altLang="zh-CN" baseline="-25000" dirty="0">
                  <a:latin typeface="Times New Roman" panose="02020603050405020304" pitchFamily="18" charset="0"/>
                  <a:ea typeface="黑体" panose="02010609060101010101" pitchFamily="49" charset="-122"/>
                </a:rPr>
                <a:t>i2</a:t>
              </a:r>
              <a:endParaRPr lang="en-US" altLang="zh-CN" dirty="0">
                <a:latin typeface="Times New Roman" panose="02020603050405020304" pitchFamily="18" charset="0"/>
                <a:ea typeface="黑体" panose="02010609060101010101" pitchFamily="49" charset="-122"/>
              </a:endParaRPr>
            </a:p>
          </p:txBody>
        </p:sp>
        <p:sp>
          <p:nvSpPr>
            <p:cNvPr id="15397" name="Rectangle 39"/>
            <p:cNvSpPr>
              <a:spLocks noChangeAspect="1"/>
            </p:cNvSpPr>
            <p:nvPr/>
          </p:nvSpPr>
          <p:spPr>
            <a:xfrm>
              <a:off x="554" y="1051"/>
              <a:ext cx="288" cy="96"/>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398" name="Line 40"/>
            <p:cNvSpPr>
              <a:spLocks noChangeAspect="1"/>
            </p:cNvSpPr>
            <p:nvPr/>
          </p:nvSpPr>
          <p:spPr>
            <a:xfrm>
              <a:off x="262" y="1100"/>
              <a:ext cx="288" cy="0"/>
            </a:xfrm>
            <a:prstGeom prst="line">
              <a:avLst/>
            </a:prstGeom>
            <a:ln w="19050" cap="flat" cmpd="sng">
              <a:solidFill>
                <a:srgbClr val="000000"/>
              </a:solidFill>
              <a:prstDash val="solid"/>
              <a:headEnd type="none" w="med" len="med"/>
              <a:tailEnd type="none" w="med" len="med"/>
            </a:ln>
          </p:spPr>
        </p:sp>
        <p:sp>
          <p:nvSpPr>
            <p:cNvPr id="15399" name="Oval 41"/>
            <p:cNvSpPr>
              <a:spLocks noChangeAspect="1"/>
            </p:cNvSpPr>
            <p:nvPr/>
          </p:nvSpPr>
          <p:spPr>
            <a:xfrm>
              <a:off x="190" y="106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5400" name="Text Box 42"/>
            <p:cNvSpPr txBox="1">
              <a:spLocks noChangeAspect="1"/>
            </p:cNvSpPr>
            <p:nvPr/>
          </p:nvSpPr>
          <p:spPr>
            <a:xfrm>
              <a:off x="661" y="1152"/>
              <a:ext cx="200" cy="241"/>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3</a:t>
              </a:r>
              <a:endParaRPr lang="en-US" altLang="zh-CN" dirty="0">
                <a:latin typeface="Times New Roman" panose="02020603050405020304" pitchFamily="18" charset="0"/>
                <a:ea typeface="黑体" panose="02010609060101010101" pitchFamily="49" charset="-122"/>
              </a:endParaRPr>
            </a:p>
          </p:txBody>
        </p:sp>
        <p:sp>
          <p:nvSpPr>
            <p:cNvPr id="15401" name="Line 43"/>
            <p:cNvSpPr/>
            <p:nvPr/>
          </p:nvSpPr>
          <p:spPr>
            <a:xfrm>
              <a:off x="841" y="1102"/>
              <a:ext cx="356" cy="0"/>
            </a:xfrm>
            <a:prstGeom prst="line">
              <a:avLst/>
            </a:prstGeom>
            <a:ln w="19050" cap="flat" cmpd="sng">
              <a:solidFill>
                <a:srgbClr val="000000"/>
              </a:solidFill>
              <a:prstDash val="solid"/>
              <a:headEnd type="none" w="med" len="med"/>
              <a:tailEnd type="none" w="med" len="med"/>
            </a:ln>
          </p:spPr>
        </p:sp>
      </p:grpSp>
      <p:sp>
        <p:nvSpPr>
          <p:cNvPr id="15370" name="Text Box 44"/>
          <p:cNvSpPr txBox="1"/>
          <p:nvPr/>
        </p:nvSpPr>
        <p:spPr>
          <a:xfrm>
            <a:off x="4556125" y="1343025"/>
            <a:ext cx="3986213" cy="523875"/>
          </a:xfrm>
          <a:prstGeom prst="rect">
            <a:avLst/>
          </a:prstGeom>
          <a:noFill/>
          <a:ln w="9525">
            <a:noFill/>
          </a:ln>
        </p:spPr>
        <p:txBody>
          <a:bodyPr wrap="none">
            <a:spAutoFit/>
          </a:bodyPr>
          <a:lstStyle/>
          <a:p>
            <a:r>
              <a:rPr lang="en-US" altLang="zh-CN" sz="2800" b="1" i="1" dirty="0">
                <a:latin typeface="Times New Roman" panose="02020603050405020304" pitchFamily="18" charset="0"/>
                <a:ea typeface="黑体" panose="02010609060101010101" pitchFamily="49" charset="-122"/>
              </a:rPr>
              <a:t>u</a:t>
            </a:r>
            <a:r>
              <a:rPr lang="en-US" altLang="zh-CN" sz="2800" b="1" baseline="-25000" dirty="0">
                <a:latin typeface="Times New Roman" panose="02020603050405020304" pitchFamily="18" charset="0"/>
                <a:ea typeface="黑体" panose="02010609060101010101" pitchFamily="49" charset="-122"/>
              </a:rPr>
              <a:t>i1</a:t>
            </a:r>
            <a:r>
              <a:rPr lang="zh-CN" altLang="en-US" sz="2800" b="1" dirty="0">
                <a:latin typeface="Times New Roman" panose="02020603050405020304" pitchFamily="18" charset="0"/>
                <a:ea typeface="黑体" panose="02010609060101010101" pitchFamily="49" charset="-122"/>
              </a:rPr>
              <a:t>作用时电路的输出</a:t>
            </a:r>
            <a:r>
              <a:rPr lang="en-US" altLang="zh-CN" sz="2800" b="1" i="1" dirty="0">
                <a:latin typeface="Times New Roman" panose="02020603050405020304" pitchFamily="18" charset="0"/>
                <a:ea typeface="黑体" panose="02010609060101010101" pitchFamily="49" charset="-122"/>
              </a:rPr>
              <a:t>u</a:t>
            </a:r>
            <a:r>
              <a:rPr lang="en-US" altLang="zh-CN" sz="2800" b="1" baseline="-25000" dirty="0">
                <a:latin typeface="Times New Roman" panose="02020603050405020304" pitchFamily="18" charset="0"/>
                <a:ea typeface="黑体" panose="02010609060101010101" pitchFamily="49" charset="-122"/>
              </a:rPr>
              <a:t>o1</a:t>
            </a:r>
            <a:r>
              <a:rPr lang="en-US" altLang="zh-CN" sz="2800" b="1" dirty="0">
                <a:latin typeface="Times New Roman" panose="02020603050405020304" pitchFamily="18" charset="0"/>
                <a:ea typeface="黑体" panose="02010609060101010101" pitchFamily="49" charset="-122"/>
              </a:rPr>
              <a:t> </a:t>
            </a:r>
          </a:p>
        </p:txBody>
      </p:sp>
      <p:sp>
        <p:nvSpPr>
          <p:cNvPr id="15371" name="Rectangle 45"/>
          <p:cNvSpPr/>
          <p:nvPr/>
        </p:nvSpPr>
        <p:spPr>
          <a:xfrm>
            <a:off x="0" y="3205163"/>
            <a:ext cx="184150" cy="369887"/>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15362" name="Object 2"/>
          <p:cNvGraphicFramePr>
            <a:graphicFrameLocks/>
          </p:cNvGraphicFramePr>
          <p:nvPr/>
        </p:nvGraphicFramePr>
        <p:xfrm>
          <a:off x="5473700" y="1884363"/>
          <a:ext cx="1647825" cy="871537"/>
        </p:xfrm>
        <a:graphic>
          <a:graphicData uri="http://schemas.openxmlformats.org/presentationml/2006/ole">
            <p:oleObj spid="_x0000_s125955" r:id="rId3" imgW="851269" imgH="444693" progId="Equation.DSMT4">
              <p:embed/>
            </p:oleObj>
          </a:graphicData>
        </a:graphic>
      </p:graphicFrame>
      <p:sp>
        <p:nvSpPr>
          <p:cNvPr id="15372" name="Text Box 47"/>
          <p:cNvSpPr txBox="1"/>
          <p:nvPr/>
        </p:nvSpPr>
        <p:spPr>
          <a:xfrm>
            <a:off x="4683125" y="2790825"/>
            <a:ext cx="3986213" cy="523875"/>
          </a:xfrm>
          <a:prstGeom prst="rect">
            <a:avLst/>
          </a:prstGeom>
          <a:noFill/>
          <a:ln w="9525">
            <a:noFill/>
          </a:ln>
        </p:spPr>
        <p:txBody>
          <a:bodyPr wrap="none">
            <a:spAutoFit/>
          </a:bodyPr>
          <a:lstStyle/>
          <a:p>
            <a:r>
              <a:rPr lang="en-US" altLang="zh-CN" sz="2800" b="1" i="1" dirty="0">
                <a:latin typeface="Times New Roman" panose="02020603050405020304" pitchFamily="18" charset="0"/>
                <a:ea typeface="黑体" panose="02010609060101010101" pitchFamily="49" charset="-122"/>
              </a:rPr>
              <a:t>u</a:t>
            </a:r>
            <a:r>
              <a:rPr lang="en-US" altLang="zh-CN" sz="2800" b="1" baseline="-25000" dirty="0">
                <a:latin typeface="Times New Roman" panose="02020603050405020304" pitchFamily="18" charset="0"/>
                <a:ea typeface="黑体" panose="02010609060101010101" pitchFamily="49" charset="-122"/>
              </a:rPr>
              <a:t>i2</a:t>
            </a:r>
            <a:r>
              <a:rPr lang="zh-CN" altLang="en-US" sz="2800" b="1" dirty="0">
                <a:latin typeface="Times New Roman" panose="02020603050405020304" pitchFamily="18" charset="0"/>
                <a:ea typeface="黑体" panose="02010609060101010101" pitchFamily="49" charset="-122"/>
              </a:rPr>
              <a:t>作用时电路的输出</a:t>
            </a:r>
            <a:r>
              <a:rPr lang="en-US" altLang="zh-CN" sz="2800" b="1" i="1" dirty="0">
                <a:latin typeface="Times New Roman" panose="02020603050405020304" pitchFamily="18" charset="0"/>
                <a:ea typeface="黑体" panose="02010609060101010101" pitchFamily="49" charset="-122"/>
              </a:rPr>
              <a:t>u</a:t>
            </a:r>
            <a:r>
              <a:rPr lang="en-US" altLang="zh-CN" sz="2800" b="1" baseline="-25000" dirty="0">
                <a:latin typeface="Times New Roman" panose="02020603050405020304" pitchFamily="18" charset="0"/>
                <a:ea typeface="黑体" panose="02010609060101010101" pitchFamily="49" charset="-122"/>
              </a:rPr>
              <a:t>o2</a:t>
            </a:r>
            <a:r>
              <a:rPr lang="en-US" altLang="zh-CN" sz="2800" b="1" dirty="0">
                <a:latin typeface="Times New Roman" panose="02020603050405020304" pitchFamily="18" charset="0"/>
                <a:ea typeface="黑体" panose="02010609060101010101" pitchFamily="49" charset="-122"/>
              </a:rPr>
              <a:t> </a:t>
            </a:r>
          </a:p>
        </p:txBody>
      </p:sp>
      <p:sp>
        <p:nvSpPr>
          <p:cNvPr id="15373" name="Rectangle 48"/>
          <p:cNvSpPr/>
          <p:nvPr/>
        </p:nvSpPr>
        <p:spPr>
          <a:xfrm>
            <a:off x="0" y="3186113"/>
            <a:ext cx="184150" cy="369887"/>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15363" name="Object 3"/>
          <p:cNvGraphicFramePr>
            <a:graphicFrameLocks/>
          </p:cNvGraphicFramePr>
          <p:nvPr/>
        </p:nvGraphicFramePr>
        <p:xfrm>
          <a:off x="5041900" y="3490913"/>
          <a:ext cx="3057525" cy="968375"/>
        </p:xfrm>
        <a:graphic>
          <a:graphicData uri="http://schemas.openxmlformats.org/presentationml/2006/ole">
            <p:oleObj spid="_x0000_s125954" r:id="rId4" imgW="1536700" imgH="482600" progId="Equation.DSMT4">
              <p:embed/>
            </p:oleObj>
          </a:graphicData>
        </a:graphic>
      </p:graphicFrame>
      <p:graphicFrame>
        <p:nvGraphicFramePr>
          <p:cNvPr id="15364" name="Object 4"/>
          <p:cNvGraphicFramePr>
            <a:graphicFrameLocks/>
          </p:cNvGraphicFramePr>
          <p:nvPr/>
        </p:nvGraphicFramePr>
        <p:xfrm>
          <a:off x="3187700" y="4697413"/>
          <a:ext cx="5411788" cy="917575"/>
        </p:xfrm>
        <a:graphic>
          <a:graphicData uri="http://schemas.openxmlformats.org/presentationml/2006/ole">
            <p:oleObj spid="_x0000_s125953" r:id="rId5" imgW="2870200" imgH="482600" progId="Equation.DSMT4">
              <p:embed/>
            </p:oleObj>
          </a:graphicData>
        </a:graphic>
      </p:graphicFrame>
      <p:sp>
        <p:nvSpPr>
          <p:cNvPr id="15374" name="Rectangle 52"/>
          <p:cNvSpPr/>
          <p:nvPr/>
        </p:nvSpPr>
        <p:spPr>
          <a:xfrm>
            <a:off x="6311900" y="508000"/>
            <a:ext cx="2547938" cy="698500"/>
          </a:xfrm>
          <a:prstGeom prst="rect">
            <a:avLst/>
          </a:prstGeom>
          <a:noFill/>
          <a:ln w="9525">
            <a:noFill/>
          </a:ln>
        </p:spPr>
        <p:txBody>
          <a:bodyPr/>
          <a:lstStyle/>
          <a:p>
            <a:pPr>
              <a:lnSpc>
                <a:spcPct val="120000"/>
              </a:lnSpc>
              <a:spcBef>
                <a:spcPct val="20000"/>
              </a:spcBef>
            </a:pPr>
            <a:r>
              <a:rPr lang="zh-CN" altLang="en-US" sz="2800" b="1" dirty="0">
                <a:latin typeface="黑体" panose="02010609060101010101" pitchFamily="49" charset="-122"/>
                <a:ea typeface="黑体" panose="02010609060101010101" pitchFamily="49" charset="-122"/>
              </a:rPr>
              <a:t>独立作用原理</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ransition advTm="23712"/>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日期占位符 2"/>
          <p:cNvSpPr txBox="1">
            <a:spLocks noGrp="1"/>
          </p:cNvSpPr>
          <p:nvPr>
            <p:ph type="dt" sz="half" idx="2"/>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9EF9169B-6EB8-4533-85AE-F5D6D668B999}"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6389" name="灯片编号占位符 4"/>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67</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6390" name="Rectangle 2"/>
          <p:cNvSpPr/>
          <p:nvPr/>
        </p:nvSpPr>
        <p:spPr>
          <a:xfrm>
            <a:off x="3070225" y="271463"/>
            <a:ext cx="3656013" cy="708025"/>
          </a:xfrm>
          <a:prstGeom prst="rect">
            <a:avLst/>
          </a:prstGeom>
          <a:noFill/>
          <a:ln w="9525">
            <a:noFill/>
          </a:ln>
        </p:spPr>
        <p:txBody>
          <a:bodyPr wrap="none">
            <a:spAutoFit/>
          </a:bodyPr>
          <a:lstStyle/>
          <a:p>
            <a:r>
              <a:rPr lang="en-US" altLang="zh-CN" sz="4000" dirty="0">
                <a:latin typeface="Times New Roman" panose="02020603050405020304" pitchFamily="18" charset="0"/>
                <a:ea typeface="黑体" panose="02010609060101010101" pitchFamily="49" charset="-122"/>
              </a:rPr>
              <a:t>2.</a:t>
            </a:r>
            <a:r>
              <a:rPr lang="zh-CN" altLang="en-US" sz="4000" b="1" dirty="0">
                <a:latin typeface="Times New Roman" panose="02020603050405020304" pitchFamily="18" charset="0"/>
                <a:ea typeface="黑体" panose="02010609060101010101" pitchFamily="49" charset="-122"/>
              </a:rPr>
              <a:t>信号放大电路</a:t>
            </a:r>
          </a:p>
        </p:txBody>
      </p:sp>
      <p:graphicFrame>
        <p:nvGraphicFramePr>
          <p:cNvPr id="16386" name="Object 2"/>
          <p:cNvGraphicFramePr>
            <a:graphicFrameLocks/>
          </p:cNvGraphicFramePr>
          <p:nvPr>
            <p:ph/>
          </p:nvPr>
        </p:nvGraphicFramePr>
        <p:xfrm>
          <a:off x="3492500" y="1412875"/>
          <a:ext cx="5264150" cy="823913"/>
        </p:xfrm>
        <a:graphic>
          <a:graphicData uri="http://schemas.openxmlformats.org/presentationml/2006/ole">
            <p:oleObj spid="_x0000_s139266" r:id="rId3" imgW="2870200" imgH="482600" progId="Equation.DSMT4">
              <p:embed/>
            </p:oleObj>
          </a:graphicData>
        </a:graphic>
      </p:graphicFrame>
      <p:sp>
        <p:nvSpPr>
          <p:cNvPr id="16391" name="Rectangle 5"/>
          <p:cNvSpPr/>
          <p:nvPr/>
        </p:nvSpPr>
        <p:spPr>
          <a:xfrm>
            <a:off x="3311525" y="2435225"/>
            <a:ext cx="5411788" cy="461963"/>
          </a:xfrm>
          <a:prstGeom prst="rect">
            <a:avLst/>
          </a:prstGeom>
          <a:noFill/>
          <a:ln w="9525">
            <a:noFill/>
          </a:ln>
        </p:spPr>
        <p:txBody>
          <a:bodyPr wrap="none" anchor="ctr" anchorCtr="0">
            <a:spAutoFit/>
          </a:bodyPr>
          <a:lstStyle/>
          <a:p>
            <a:r>
              <a:rPr lang="zh-CN" altLang="en-US" sz="2400" b="1" dirty="0">
                <a:latin typeface="Times New Roman" panose="02020603050405020304" pitchFamily="18" charset="0"/>
                <a:ea typeface="黑体" panose="02010609060101010101" pitchFamily="49" charset="-122"/>
              </a:rPr>
              <a:t>取</a:t>
            </a:r>
            <a:r>
              <a:rPr lang="en-US" altLang="zh-CN" sz="2400" b="1" i="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2</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1</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4</a:t>
            </a:r>
            <a:r>
              <a:rPr lang="en-US" altLang="zh-CN" sz="2400" b="1" dirty="0">
                <a:latin typeface="Times New Roman" panose="02020603050405020304" pitchFamily="18" charset="0"/>
                <a:ea typeface="黑体" panose="02010609060101010101" pitchFamily="49" charset="-122"/>
              </a:rPr>
              <a:t>/</a:t>
            </a:r>
            <a:r>
              <a:rPr lang="en-US" altLang="zh-CN" sz="2400" b="1" i="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3</a:t>
            </a:r>
            <a:r>
              <a:rPr lang="zh-CN" altLang="en-US" sz="2400" b="1" baseline="-25000"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一般取</a:t>
            </a:r>
            <a:r>
              <a:rPr lang="en-US" altLang="zh-CN" sz="2400" b="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1</a:t>
            </a:r>
            <a:r>
              <a:rPr lang="en-US" altLang="zh-CN" sz="2400" b="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3</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2</a:t>
            </a:r>
            <a:r>
              <a:rPr lang="en-US" altLang="zh-CN" sz="2400" b="1" dirty="0">
                <a:latin typeface="Times New Roman" panose="02020603050405020304" pitchFamily="18" charset="0"/>
                <a:ea typeface="黑体" panose="02010609060101010101" pitchFamily="49" charset="-122"/>
              </a:rPr>
              <a:t>=R</a:t>
            </a:r>
            <a:r>
              <a:rPr lang="en-US" altLang="zh-CN" sz="2400" b="1" baseline="-25000" dirty="0">
                <a:latin typeface="Times New Roman" panose="02020603050405020304" pitchFamily="18" charset="0"/>
                <a:ea typeface="黑体" panose="02010609060101010101" pitchFamily="49" charset="-122"/>
              </a:rPr>
              <a:t>4</a:t>
            </a:r>
            <a:r>
              <a:rPr lang="en-US" altLang="zh-CN" sz="2400" b="1" dirty="0">
                <a:latin typeface="Times New Roman" panose="02020603050405020304" pitchFamily="18" charset="0"/>
                <a:ea typeface="黑体" panose="02010609060101010101" pitchFamily="49" charset="-122"/>
              </a:rPr>
              <a:t> </a:t>
            </a:r>
          </a:p>
        </p:txBody>
      </p:sp>
      <p:sp>
        <p:nvSpPr>
          <p:cNvPr id="16392" name="Rectangle 6"/>
          <p:cNvSpPr/>
          <p:nvPr/>
        </p:nvSpPr>
        <p:spPr>
          <a:xfrm>
            <a:off x="0" y="3205163"/>
            <a:ext cx="184150" cy="369887"/>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16387" name="Object 3"/>
          <p:cNvGraphicFramePr>
            <a:graphicFrameLocks/>
          </p:cNvGraphicFramePr>
          <p:nvPr/>
        </p:nvGraphicFramePr>
        <p:xfrm>
          <a:off x="4875213" y="3009900"/>
          <a:ext cx="2276475" cy="892175"/>
        </p:xfrm>
        <a:graphic>
          <a:graphicData uri="http://schemas.openxmlformats.org/presentationml/2006/ole">
            <p:oleObj spid="_x0000_s139265" r:id="rId4" imgW="1143496" imgH="444693" progId="Equation.DSMT4">
              <p:embed/>
            </p:oleObj>
          </a:graphicData>
        </a:graphic>
      </p:graphicFrame>
      <p:sp>
        <p:nvSpPr>
          <p:cNvPr id="16393" name="Rectangle 8"/>
          <p:cNvSpPr/>
          <p:nvPr/>
        </p:nvSpPr>
        <p:spPr>
          <a:xfrm>
            <a:off x="4511675" y="3984625"/>
            <a:ext cx="3506788" cy="523875"/>
          </a:xfrm>
          <a:prstGeom prst="rect">
            <a:avLst/>
          </a:prstGeom>
          <a:noFill/>
          <a:ln w="9525">
            <a:noFill/>
          </a:ln>
        </p:spPr>
        <p:txBody>
          <a:bodyPr wrap="none" anchor="ctr" anchorCtr="0">
            <a:spAutoFit/>
          </a:bodyPr>
          <a:lstStyle/>
          <a:p>
            <a:r>
              <a:rPr lang="zh-CN" altLang="en-US" sz="2800" b="1" dirty="0">
                <a:latin typeface="Times New Roman" panose="02020603050405020304" pitchFamily="18" charset="0"/>
                <a:ea typeface="黑体" panose="02010609060101010101" pitchFamily="49" charset="-122"/>
              </a:rPr>
              <a:t>具有共模抑制能力。</a:t>
            </a:r>
            <a:r>
              <a:rPr lang="en-US" altLang="zh-CN" sz="2800" b="1" dirty="0">
                <a:latin typeface="Times New Roman" panose="02020603050405020304" pitchFamily="18" charset="0"/>
                <a:ea typeface="黑体" panose="02010609060101010101" pitchFamily="49" charset="-122"/>
              </a:rPr>
              <a:t> </a:t>
            </a:r>
          </a:p>
        </p:txBody>
      </p:sp>
      <p:grpSp>
        <p:nvGrpSpPr>
          <p:cNvPr id="16394" name="Group 10"/>
          <p:cNvGrpSpPr/>
          <p:nvPr/>
        </p:nvGrpSpPr>
        <p:grpSpPr>
          <a:xfrm>
            <a:off x="441325" y="2892425"/>
            <a:ext cx="4000500" cy="3003550"/>
            <a:chOff x="0" y="0"/>
            <a:chExt cx="2520" cy="1892"/>
          </a:xfrm>
        </p:grpSpPr>
        <p:sp>
          <p:nvSpPr>
            <p:cNvPr id="16395" name="Text Box 11"/>
            <p:cNvSpPr txBox="1">
              <a:spLocks noChangeAspect="1"/>
            </p:cNvSpPr>
            <p:nvPr/>
          </p:nvSpPr>
          <p:spPr>
            <a:xfrm>
              <a:off x="2304" y="828"/>
              <a:ext cx="216"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u</a:t>
              </a:r>
              <a:r>
                <a:rPr lang="en-US" altLang="zh-CN" baseline="-25000" dirty="0">
                  <a:latin typeface="Times New Roman" panose="02020603050405020304" pitchFamily="18" charset="0"/>
                  <a:ea typeface="黑体" panose="02010609060101010101" pitchFamily="49" charset="-122"/>
                </a:rPr>
                <a:t>o</a:t>
              </a:r>
              <a:endParaRPr lang="en-US" altLang="zh-CN" dirty="0">
                <a:latin typeface="Times New Roman" panose="02020603050405020304" pitchFamily="18" charset="0"/>
                <a:ea typeface="黑体" panose="02010609060101010101" pitchFamily="49" charset="-122"/>
              </a:endParaRPr>
            </a:p>
          </p:txBody>
        </p:sp>
        <p:grpSp>
          <p:nvGrpSpPr>
            <p:cNvPr id="16396" name="Group 12"/>
            <p:cNvGrpSpPr>
              <a:grpSpLocks noChangeAspect="1"/>
            </p:cNvGrpSpPr>
            <p:nvPr/>
          </p:nvGrpSpPr>
          <p:grpSpPr>
            <a:xfrm>
              <a:off x="1200" y="540"/>
              <a:ext cx="548" cy="729"/>
              <a:chOff x="0" y="0"/>
              <a:chExt cx="685" cy="910"/>
            </a:xfrm>
          </p:grpSpPr>
          <p:sp>
            <p:nvSpPr>
              <p:cNvPr id="16422" name="Text Box 13"/>
              <p:cNvSpPr txBox="1">
                <a:spLocks noChangeAspect="1"/>
              </p:cNvSpPr>
              <p:nvPr/>
            </p:nvSpPr>
            <p:spPr>
              <a:xfrm>
                <a:off x="516" y="373"/>
                <a:ext cx="169" cy="226"/>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grpSp>
            <p:nvGrpSpPr>
              <p:cNvPr id="16423" name="Group 14"/>
              <p:cNvGrpSpPr>
                <a:grpSpLocks noChangeAspect="1"/>
              </p:cNvGrpSpPr>
              <p:nvPr/>
            </p:nvGrpSpPr>
            <p:grpSpPr>
              <a:xfrm>
                <a:off x="0" y="0"/>
                <a:ext cx="666" cy="910"/>
                <a:chOff x="0" y="0"/>
                <a:chExt cx="666" cy="910"/>
              </a:xfrm>
            </p:grpSpPr>
            <p:sp>
              <p:nvSpPr>
                <p:cNvPr id="16424" name="AutoShape 15"/>
                <p:cNvSpPr>
                  <a:spLocks noChangeAspect="1"/>
                </p:cNvSpPr>
                <p:nvPr/>
              </p:nvSpPr>
              <p:spPr>
                <a:xfrm rot="5400000">
                  <a:off x="167" y="69"/>
                  <a:ext cx="182" cy="187"/>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425" name="Line 16"/>
                <p:cNvSpPr>
                  <a:spLocks noChangeAspect="1"/>
                </p:cNvSpPr>
                <p:nvPr/>
              </p:nvSpPr>
              <p:spPr>
                <a:xfrm>
                  <a:off x="0" y="0"/>
                  <a:ext cx="666" cy="0"/>
                </a:xfrm>
                <a:prstGeom prst="line">
                  <a:avLst/>
                </a:prstGeom>
                <a:ln w="19050" cap="flat" cmpd="sng">
                  <a:solidFill>
                    <a:srgbClr val="000000"/>
                  </a:solidFill>
                  <a:prstDash val="solid"/>
                  <a:headEnd type="none" w="med" len="med"/>
                  <a:tailEnd type="none" w="med" len="med"/>
                </a:ln>
              </p:spPr>
            </p:sp>
            <p:sp>
              <p:nvSpPr>
                <p:cNvPr id="16426" name="Line 17"/>
                <p:cNvSpPr>
                  <a:spLocks noChangeAspect="1"/>
                </p:cNvSpPr>
                <p:nvPr/>
              </p:nvSpPr>
              <p:spPr>
                <a:xfrm rot="5400000">
                  <a:off x="212" y="456"/>
                  <a:ext cx="908" cy="0"/>
                </a:xfrm>
                <a:prstGeom prst="line">
                  <a:avLst/>
                </a:prstGeom>
                <a:ln w="19050" cap="flat" cmpd="sng">
                  <a:solidFill>
                    <a:srgbClr val="000000"/>
                  </a:solidFill>
                  <a:prstDash val="solid"/>
                  <a:headEnd type="none" w="med" len="med"/>
                  <a:tailEnd type="none" w="med" len="med"/>
                </a:ln>
              </p:spPr>
            </p:sp>
            <p:sp>
              <p:nvSpPr>
                <p:cNvPr id="16427" name="Line 18"/>
                <p:cNvSpPr>
                  <a:spLocks noChangeAspect="1"/>
                </p:cNvSpPr>
                <p:nvPr/>
              </p:nvSpPr>
              <p:spPr>
                <a:xfrm>
                  <a:off x="0" y="910"/>
                  <a:ext cx="666" cy="0"/>
                </a:xfrm>
                <a:prstGeom prst="line">
                  <a:avLst/>
                </a:prstGeom>
                <a:ln w="19050" cap="flat" cmpd="sng">
                  <a:solidFill>
                    <a:srgbClr val="000000"/>
                  </a:solidFill>
                  <a:prstDash val="solid"/>
                  <a:headEnd type="none" w="med" len="med"/>
                  <a:tailEnd type="none" w="med" len="med"/>
                </a:ln>
              </p:spPr>
            </p:sp>
            <p:sp>
              <p:nvSpPr>
                <p:cNvPr id="16428" name="Line 19"/>
                <p:cNvSpPr>
                  <a:spLocks noChangeAspect="1"/>
                </p:cNvSpPr>
                <p:nvPr/>
              </p:nvSpPr>
              <p:spPr>
                <a:xfrm rot="5400000">
                  <a:off x="-454" y="456"/>
                  <a:ext cx="908" cy="0"/>
                </a:xfrm>
                <a:prstGeom prst="line">
                  <a:avLst/>
                </a:prstGeom>
                <a:ln w="19050" cap="flat" cmpd="sng">
                  <a:solidFill>
                    <a:srgbClr val="000000"/>
                  </a:solidFill>
                  <a:prstDash val="solid"/>
                  <a:headEnd type="none" w="med" len="med"/>
                  <a:tailEnd type="none" w="med" len="med"/>
                </a:ln>
              </p:spPr>
            </p:sp>
            <p:sp>
              <p:nvSpPr>
                <p:cNvPr id="16429" name="Text Box 20"/>
                <p:cNvSpPr txBox="1">
                  <a:spLocks noChangeAspect="1"/>
                </p:cNvSpPr>
                <p:nvPr/>
              </p:nvSpPr>
              <p:spPr>
                <a:xfrm>
                  <a:off x="394" y="13"/>
                  <a:ext cx="200" cy="224"/>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sp>
              <p:nvSpPr>
                <p:cNvPr id="16430" name="Text Box 21"/>
                <p:cNvSpPr txBox="1">
                  <a:spLocks noChangeAspect="1"/>
                </p:cNvSpPr>
                <p:nvPr/>
              </p:nvSpPr>
              <p:spPr>
                <a:xfrm>
                  <a:off x="42" y="196"/>
                  <a:ext cx="187" cy="225"/>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sp>
              <p:nvSpPr>
                <p:cNvPr id="16431" name="Text Box 22"/>
                <p:cNvSpPr txBox="1">
                  <a:spLocks noChangeAspect="1"/>
                </p:cNvSpPr>
                <p:nvPr/>
              </p:nvSpPr>
              <p:spPr>
                <a:xfrm>
                  <a:off x="46" y="561"/>
                  <a:ext cx="183" cy="244"/>
                </a:xfrm>
                <a:prstGeom prst="rect">
                  <a:avLst/>
                </a:prstGeom>
                <a:noFill/>
                <a:ln w="9525">
                  <a:noFill/>
                </a:ln>
              </p:spPr>
              <p:txBody>
                <a:bodyPr lIns="0" tIns="0" rIns="0" bIns="0"/>
                <a:lstStyle/>
                <a:p>
                  <a:pPr algn="just"/>
                  <a:r>
                    <a:rPr lang="en-US" altLang="zh-CN" dirty="0">
                      <a:latin typeface="Arial" panose="020B0604020202020204" pitchFamily="34" charset="0"/>
                      <a:ea typeface="黑体" panose="02010609060101010101" pitchFamily="49" charset="-122"/>
                    </a:rPr>
                    <a:t>+</a:t>
                  </a:r>
                  <a:endParaRPr lang="en-US" altLang="zh-CN" dirty="0">
                    <a:latin typeface="Times New Roman" panose="02020603050405020304" pitchFamily="18" charset="0"/>
                    <a:ea typeface="黑体" panose="02010609060101010101" pitchFamily="49" charset="-122"/>
                  </a:endParaRPr>
                </a:p>
              </p:txBody>
            </p:sp>
            <p:sp>
              <p:nvSpPr>
                <p:cNvPr id="16432" name="Text Box 23"/>
                <p:cNvSpPr txBox="1">
                  <a:spLocks noChangeAspect="1"/>
                </p:cNvSpPr>
                <p:nvPr/>
              </p:nvSpPr>
              <p:spPr>
                <a:xfrm>
                  <a:off x="315" y="544"/>
                  <a:ext cx="288" cy="316"/>
                </a:xfrm>
                <a:prstGeom prst="rect">
                  <a:avLst/>
                </a:prstGeom>
                <a:noFill/>
                <a:ln w="9525">
                  <a:noFill/>
                </a:ln>
              </p:spPr>
              <p:txBody>
                <a:bodyPr lIns="0" tIns="0" rIns="0" bIns="0"/>
                <a:lstStyle/>
                <a:p>
                  <a:pPr algn="just"/>
                  <a:r>
                    <a:rPr lang="en-US" altLang="zh-CN" dirty="0">
                      <a:latin typeface="Times New Roman" panose="02020603050405020304" pitchFamily="18" charset="0"/>
                      <a:ea typeface="黑体" panose="02010609060101010101" pitchFamily="49" charset="-122"/>
                    </a:rPr>
                    <a:t>N</a:t>
                  </a:r>
                </a:p>
              </p:txBody>
            </p:sp>
          </p:grpSp>
        </p:grpSp>
        <p:sp>
          <p:nvSpPr>
            <p:cNvPr id="16397" name="Rectangle 24"/>
            <p:cNvSpPr>
              <a:spLocks noChangeAspect="1"/>
            </p:cNvSpPr>
            <p:nvPr/>
          </p:nvSpPr>
          <p:spPr>
            <a:xfrm rot="5400000">
              <a:off x="863" y="1477"/>
              <a:ext cx="288" cy="96"/>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398" name="Rectangle 25"/>
            <p:cNvSpPr>
              <a:spLocks noChangeAspect="1"/>
            </p:cNvSpPr>
            <p:nvPr/>
          </p:nvSpPr>
          <p:spPr>
            <a:xfrm>
              <a:off x="1308" y="222"/>
              <a:ext cx="288" cy="97"/>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399" name="Oval 26"/>
            <p:cNvSpPr>
              <a:spLocks noChangeAspect="1"/>
            </p:cNvSpPr>
            <p:nvPr/>
          </p:nvSpPr>
          <p:spPr>
            <a:xfrm>
              <a:off x="2183" y="920"/>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400" name="Line 27"/>
            <p:cNvSpPr/>
            <p:nvPr/>
          </p:nvSpPr>
          <p:spPr>
            <a:xfrm>
              <a:off x="845" y="800"/>
              <a:ext cx="349" cy="0"/>
            </a:xfrm>
            <a:prstGeom prst="line">
              <a:avLst/>
            </a:prstGeom>
            <a:ln w="19050" cap="flat" cmpd="sng">
              <a:solidFill>
                <a:srgbClr val="000000"/>
              </a:solidFill>
              <a:prstDash val="solid"/>
              <a:headEnd type="none" w="med" len="med"/>
              <a:tailEnd type="none" w="med" len="med"/>
            </a:ln>
          </p:spPr>
        </p:sp>
        <p:sp>
          <p:nvSpPr>
            <p:cNvPr id="16401" name="Line 28"/>
            <p:cNvSpPr/>
            <p:nvPr/>
          </p:nvSpPr>
          <p:spPr>
            <a:xfrm>
              <a:off x="995" y="271"/>
              <a:ext cx="0" cy="526"/>
            </a:xfrm>
            <a:prstGeom prst="line">
              <a:avLst/>
            </a:prstGeom>
            <a:ln w="19050" cap="flat" cmpd="sng">
              <a:solidFill>
                <a:srgbClr val="000000"/>
              </a:solidFill>
              <a:prstDash val="solid"/>
              <a:headEnd type="none" w="med" len="med"/>
              <a:tailEnd type="none" w="med" len="med"/>
            </a:ln>
          </p:spPr>
        </p:sp>
        <p:sp>
          <p:nvSpPr>
            <p:cNvPr id="16402" name="Line 29"/>
            <p:cNvSpPr/>
            <p:nvPr/>
          </p:nvSpPr>
          <p:spPr>
            <a:xfrm>
              <a:off x="992" y="271"/>
              <a:ext cx="313" cy="0"/>
            </a:xfrm>
            <a:prstGeom prst="line">
              <a:avLst/>
            </a:prstGeom>
            <a:ln w="19050" cap="flat" cmpd="sng">
              <a:solidFill>
                <a:srgbClr val="000000"/>
              </a:solidFill>
              <a:prstDash val="solid"/>
              <a:headEnd type="none" w="med" len="med"/>
              <a:tailEnd type="none" w="med" len="med"/>
            </a:ln>
          </p:spPr>
        </p:sp>
        <p:sp>
          <p:nvSpPr>
            <p:cNvPr id="16403" name="Line 30"/>
            <p:cNvSpPr>
              <a:spLocks noChangeAspect="1"/>
            </p:cNvSpPr>
            <p:nvPr/>
          </p:nvSpPr>
          <p:spPr>
            <a:xfrm>
              <a:off x="1732" y="952"/>
              <a:ext cx="445" cy="0"/>
            </a:xfrm>
            <a:prstGeom prst="line">
              <a:avLst/>
            </a:prstGeom>
            <a:ln w="19050" cap="flat" cmpd="sng">
              <a:solidFill>
                <a:srgbClr val="000000"/>
              </a:solidFill>
              <a:prstDash val="solid"/>
              <a:headEnd type="none" w="med" len="med"/>
              <a:tailEnd type="none" w="med" len="med"/>
            </a:ln>
          </p:spPr>
        </p:sp>
        <p:sp>
          <p:nvSpPr>
            <p:cNvPr id="16404" name="Line 31"/>
            <p:cNvSpPr>
              <a:spLocks noChangeAspect="1"/>
            </p:cNvSpPr>
            <p:nvPr/>
          </p:nvSpPr>
          <p:spPr>
            <a:xfrm>
              <a:off x="1598" y="271"/>
              <a:ext cx="324" cy="0"/>
            </a:xfrm>
            <a:prstGeom prst="line">
              <a:avLst/>
            </a:prstGeom>
            <a:ln w="19050" cap="flat" cmpd="sng">
              <a:solidFill>
                <a:srgbClr val="000000"/>
              </a:solidFill>
              <a:prstDash val="solid"/>
              <a:headEnd type="none" w="med" len="med"/>
              <a:tailEnd type="none" w="med" len="med"/>
            </a:ln>
          </p:spPr>
        </p:sp>
        <p:sp>
          <p:nvSpPr>
            <p:cNvPr id="16405" name="Line 32"/>
            <p:cNvSpPr/>
            <p:nvPr/>
          </p:nvSpPr>
          <p:spPr>
            <a:xfrm>
              <a:off x="1920" y="271"/>
              <a:ext cx="0" cy="680"/>
            </a:xfrm>
            <a:prstGeom prst="line">
              <a:avLst/>
            </a:prstGeom>
            <a:ln w="19050" cap="flat" cmpd="sng">
              <a:solidFill>
                <a:srgbClr val="000000"/>
              </a:solidFill>
              <a:prstDash val="solid"/>
              <a:headEnd type="none" w="med" len="med"/>
              <a:tailEnd type="none" w="med" len="med"/>
            </a:ln>
          </p:spPr>
        </p:sp>
        <p:sp>
          <p:nvSpPr>
            <p:cNvPr id="16406" name="Line 33"/>
            <p:cNvSpPr>
              <a:spLocks noChangeAspect="1"/>
            </p:cNvSpPr>
            <p:nvPr/>
          </p:nvSpPr>
          <p:spPr>
            <a:xfrm>
              <a:off x="1008" y="1100"/>
              <a:ext cx="0" cy="276"/>
            </a:xfrm>
            <a:prstGeom prst="line">
              <a:avLst/>
            </a:prstGeom>
            <a:ln w="19050" cap="flat" cmpd="sng">
              <a:solidFill>
                <a:srgbClr val="000000"/>
              </a:solidFill>
              <a:prstDash val="solid"/>
              <a:headEnd type="none" w="med" len="med"/>
              <a:tailEnd type="none" w="med" len="med"/>
            </a:ln>
          </p:spPr>
        </p:sp>
        <p:sp>
          <p:nvSpPr>
            <p:cNvPr id="16407" name="Line 34"/>
            <p:cNvSpPr>
              <a:spLocks noChangeAspect="1"/>
            </p:cNvSpPr>
            <p:nvPr/>
          </p:nvSpPr>
          <p:spPr>
            <a:xfrm>
              <a:off x="1008" y="1668"/>
              <a:ext cx="0" cy="216"/>
            </a:xfrm>
            <a:prstGeom prst="line">
              <a:avLst/>
            </a:prstGeom>
            <a:ln w="19050" cap="flat" cmpd="sng">
              <a:solidFill>
                <a:srgbClr val="000000"/>
              </a:solidFill>
              <a:prstDash val="solid"/>
              <a:headEnd type="none" w="med" len="med"/>
              <a:tailEnd type="none" w="med" len="med"/>
            </a:ln>
          </p:spPr>
        </p:sp>
        <p:sp>
          <p:nvSpPr>
            <p:cNvPr id="16408" name="Line 35"/>
            <p:cNvSpPr>
              <a:spLocks noChangeAspect="1"/>
            </p:cNvSpPr>
            <p:nvPr/>
          </p:nvSpPr>
          <p:spPr>
            <a:xfrm>
              <a:off x="920" y="1892"/>
              <a:ext cx="180" cy="0"/>
            </a:xfrm>
            <a:prstGeom prst="line">
              <a:avLst/>
            </a:prstGeom>
            <a:ln w="31750" cap="flat" cmpd="sng">
              <a:solidFill>
                <a:srgbClr val="000000"/>
              </a:solidFill>
              <a:prstDash val="solid"/>
              <a:headEnd type="none" w="med" len="med"/>
              <a:tailEnd type="none" w="med" len="med"/>
            </a:ln>
          </p:spPr>
        </p:sp>
        <p:sp>
          <p:nvSpPr>
            <p:cNvPr id="16409" name="Text Box 36"/>
            <p:cNvSpPr txBox="1">
              <a:spLocks noChangeAspect="1"/>
            </p:cNvSpPr>
            <p:nvPr/>
          </p:nvSpPr>
          <p:spPr>
            <a:xfrm>
              <a:off x="0" y="636"/>
              <a:ext cx="260"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u</a:t>
              </a:r>
              <a:r>
                <a:rPr lang="en-US" altLang="zh-CN" baseline="-25000" dirty="0">
                  <a:latin typeface="Times New Roman" panose="02020603050405020304" pitchFamily="18" charset="0"/>
                  <a:ea typeface="黑体" panose="02010609060101010101" pitchFamily="49" charset="-122"/>
                </a:rPr>
                <a:t>i1</a:t>
              </a:r>
              <a:endParaRPr lang="en-US" altLang="zh-CN" dirty="0">
                <a:latin typeface="Times New Roman" panose="02020603050405020304" pitchFamily="18" charset="0"/>
                <a:ea typeface="黑体" panose="02010609060101010101" pitchFamily="49" charset="-122"/>
              </a:endParaRPr>
            </a:p>
          </p:txBody>
        </p:sp>
        <p:sp>
          <p:nvSpPr>
            <p:cNvPr id="16410" name="Rectangle 37"/>
            <p:cNvSpPr>
              <a:spLocks noChangeAspect="1"/>
            </p:cNvSpPr>
            <p:nvPr/>
          </p:nvSpPr>
          <p:spPr>
            <a:xfrm>
              <a:off x="554" y="751"/>
              <a:ext cx="288" cy="96"/>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411" name="Line 38"/>
            <p:cNvSpPr>
              <a:spLocks noChangeAspect="1"/>
            </p:cNvSpPr>
            <p:nvPr/>
          </p:nvSpPr>
          <p:spPr>
            <a:xfrm>
              <a:off x="262" y="800"/>
              <a:ext cx="288" cy="0"/>
            </a:xfrm>
            <a:prstGeom prst="line">
              <a:avLst/>
            </a:prstGeom>
            <a:ln w="19050" cap="flat" cmpd="sng">
              <a:solidFill>
                <a:srgbClr val="000000"/>
              </a:solidFill>
              <a:prstDash val="solid"/>
              <a:headEnd type="none" w="med" len="med"/>
              <a:tailEnd type="none" w="med" len="med"/>
            </a:ln>
          </p:spPr>
        </p:sp>
        <p:sp>
          <p:nvSpPr>
            <p:cNvPr id="16412" name="Oval 39"/>
            <p:cNvSpPr>
              <a:spLocks noChangeAspect="1"/>
            </p:cNvSpPr>
            <p:nvPr/>
          </p:nvSpPr>
          <p:spPr>
            <a:xfrm>
              <a:off x="190" y="76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413" name="Text Box 40"/>
            <p:cNvSpPr txBox="1">
              <a:spLocks noChangeAspect="1"/>
            </p:cNvSpPr>
            <p:nvPr/>
          </p:nvSpPr>
          <p:spPr>
            <a:xfrm>
              <a:off x="629" y="532"/>
              <a:ext cx="200" cy="240"/>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1</a:t>
              </a:r>
              <a:endParaRPr lang="en-US" altLang="zh-CN" dirty="0">
                <a:latin typeface="Times New Roman" panose="02020603050405020304" pitchFamily="18" charset="0"/>
                <a:ea typeface="黑体" panose="02010609060101010101" pitchFamily="49" charset="-122"/>
              </a:endParaRPr>
            </a:p>
          </p:txBody>
        </p:sp>
        <p:sp>
          <p:nvSpPr>
            <p:cNvPr id="16414" name="Text Box 41"/>
            <p:cNvSpPr txBox="1">
              <a:spLocks noChangeAspect="1"/>
            </p:cNvSpPr>
            <p:nvPr/>
          </p:nvSpPr>
          <p:spPr>
            <a:xfrm>
              <a:off x="1392" y="0"/>
              <a:ext cx="416"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2</a:t>
              </a:r>
              <a:endParaRPr lang="en-US" altLang="zh-CN" dirty="0">
                <a:latin typeface="Times New Roman" panose="02020603050405020304" pitchFamily="18" charset="0"/>
                <a:ea typeface="黑体" panose="02010609060101010101" pitchFamily="49" charset="-122"/>
              </a:endParaRPr>
            </a:p>
          </p:txBody>
        </p:sp>
        <p:sp>
          <p:nvSpPr>
            <p:cNvPr id="16415" name="Text Box 42"/>
            <p:cNvSpPr txBox="1">
              <a:spLocks noChangeAspect="1"/>
            </p:cNvSpPr>
            <p:nvPr/>
          </p:nvSpPr>
          <p:spPr>
            <a:xfrm>
              <a:off x="1080" y="1417"/>
              <a:ext cx="236" cy="288"/>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4</a:t>
              </a:r>
              <a:endParaRPr lang="en-US" altLang="zh-CN" dirty="0">
                <a:latin typeface="Times New Roman" panose="02020603050405020304" pitchFamily="18" charset="0"/>
                <a:ea typeface="黑体" panose="02010609060101010101" pitchFamily="49" charset="-122"/>
              </a:endParaRPr>
            </a:p>
          </p:txBody>
        </p:sp>
        <p:sp>
          <p:nvSpPr>
            <p:cNvPr id="16416" name="Text Box 43"/>
            <p:cNvSpPr txBox="1">
              <a:spLocks noChangeAspect="1"/>
            </p:cNvSpPr>
            <p:nvPr/>
          </p:nvSpPr>
          <p:spPr>
            <a:xfrm>
              <a:off x="0" y="936"/>
              <a:ext cx="260" cy="289"/>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u</a:t>
              </a:r>
              <a:r>
                <a:rPr lang="en-US" altLang="zh-CN" baseline="-25000" dirty="0">
                  <a:latin typeface="Times New Roman" panose="02020603050405020304" pitchFamily="18" charset="0"/>
                  <a:ea typeface="黑体" panose="02010609060101010101" pitchFamily="49" charset="-122"/>
                </a:rPr>
                <a:t>i2</a:t>
              </a:r>
              <a:endParaRPr lang="en-US" altLang="zh-CN" dirty="0">
                <a:latin typeface="Times New Roman" panose="02020603050405020304" pitchFamily="18" charset="0"/>
                <a:ea typeface="黑体" panose="02010609060101010101" pitchFamily="49" charset="-122"/>
              </a:endParaRPr>
            </a:p>
          </p:txBody>
        </p:sp>
        <p:sp>
          <p:nvSpPr>
            <p:cNvPr id="16417" name="Rectangle 44"/>
            <p:cNvSpPr>
              <a:spLocks noChangeAspect="1"/>
            </p:cNvSpPr>
            <p:nvPr/>
          </p:nvSpPr>
          <p:spPr>
            <a:xfrm>
              <a:off x="554" y="1051"/>
              <a:ext cx="288" cy="96"/>
            </a:xfrm>
            <a:prstGeom prst="rect">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418" name="Line 45"/>
            <p:cNvSpPr>
              <a:spLocks noChangeAspect="1"/>
            </p:cNvSpPr>
            <p:nvPr/>
          </p:nvSpPr>
          <p:spPr>
            <a:xfrm>
              <a:off x="262" y="1100"/>
              <a:ext cx="288" cy="0"/>
            </a:xfrm>
            <a:prstGeom prst="line">
              <a:avLst/>
            </a:prstGeom>
            <a:ln w="19050" cap="flat" cmpd="sng">
              <a:solidFill>
                <a:srgbClr val="000000"/>
              </a:solidFill>
              <a:prstDash val="solid"/>
              <a:headEnd type="none" w="med" len="med"/>
              <a:tailEnd type="none" w="med" len="med"/>
            </a:ln>
          </p:spPr>
        </p:sp>
        <p:sp>
          <p:nvSpPr>
            <p:cNvPr id="16419" name="Oval 46"/>
            <p:cNvSpPr>
              <a:spLocks noChangeAspect="1"/>
            </p:cNvSpPr>
            <p:nvPr/>
          </p:nvSpPr>
          <p:spPr>
            <a:xfrm>
              <a:off x="190" y="1064"/>
              <a:ext cx="68" cy="6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6420" name="Text Box 47"/>
            <p:cNvSpPr txBox="1">
              <a:spLocks noChangeAspect="1"/>
            </p:cNvSpPr>
            <p:nvPr/>
          </p:nvSpPr>
          <p:spPr>
            <a:xfrm>
              <a:off x="661" y="1152"/>
              <a:ext cx="200" cy="241"/>
            </a:xfrm>
            <a:prstGeom prst="rect">
              <a:avLst/>
            </a:prstGeom>
            <a:noFill/>
            <a:ln w="9525">
              <a:noFill/>
            </a:ln>
          </p:spPr>
          <p:txBody>
            <a:bodyPr lIns="0" tIns="0" rIns="0" bIns="0"/>
            <a:lstStyle/>
            <a:p>
              <a:pPr algn="just"/>
              <a:r>
                <a:rPr lang="en-US" altLang="zh-CN" i="1" dirty="0">
                  <a:latin typeface="Times New Roman" panose="02020603050405020304" pitchFamily="18" charset="0"/>
                  <a:ea typeface="黑体" panose="02010609060101010101" pitchFamily="49" charset="-122"/>
                </a:rPr>
                <a:t>R</a:t>
              </a:r>
              <a:r>
                <a:rPr lang="en-US" altLang="zh-CN" baseline="-25000" dirty="0">
                  <a:latin typeface="Times New Roman" panose="02020603050405020304" pitchFamily="18" charset="0"/>
                  <a:ea typeface="黑体" panose="02010609060101010101" pitchFamily="49" charset="-122"/>
                </a:rPr>
                <a:t>3</a:t>
              </a:r>
              <a:endParaRPr lang="en-US" altLang="zh-CN" dirty="0">
                <a:latin typeface="Times New Roman" panose="02020603050405020304" pitchFamily="18" charset="0"/>
                <a:ea typeface="黑体" panose="02010609060101010101" pitchFamily="49" charset="-122"/>
              </a:endParaRPr>
            </a:p>
          </p:txBody>
        </p:sp>
        <p:sp>
          <p:nvSpPr>
            <p:cNvPr id="16421" name="Line 48"/>
            <p:cNvSpPr/>
            <p:nvPr/>
          </p:nvSpPr>
          <p:spPr>
            <a:xfrm>
              <a:off x="841" y="1102"/>
              <a:ext cx="356" cy="0"/>
            </a:xfrm>
            <a:prstGeom prst="line">
              <a:avLst/>
            </a:prstGeom>
            <a:ln w="19050" cap="flat" cmpd="sng">
              <a:solidFill>
                <a:srgbClr val="000000"/>
              </a:solidFill>
              <a:prstDash val="solid"/>
              <a:headEnd type="none" w="med" len="med"/>
              <a:tailEnd type="none" w="med" len="med"/>
            </a:ln>
          </p:spPr>
        </p:sp>
      </p:gr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2"/>
          <p:cNvSpPr txBox="1">
            <a:spLocks noGrp="1"/>
          </p:cNvSpPr>
          <p:nvPr>
            <p:ph type="dt" sz="half" idx="2"/>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850D3DC1-DC81-4EE8-8D8F-43CE24558420}"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7415" name="灯片编号占位符 4"/>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68</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7416" name="Rectangle 2"/>
          <p:cNvSpPr/>
          <p:nvPr/>
        </p:nvSpPr>
        <p:spPr>
          <a:xfrm>
            <a:off x="3070225" y="271463"/>
            <a:ext cx="3656013" cy="708025"/>
          </a:xfrm>
          <a:prstGeom prst="rect">
            <a:avLst/>
          </a:prstGeom>
          <a:noFill/>
          <a:ln w="9525">
            <a:noFill/>
          </a:ln>
        </p:spPr>
        <p:txBody>
          <a:bodyPr wrap="none">
            <a:spAutoFit/>
          </a:bodyPr>
          <a:lstStyle/>
          <a:p>
            <a:r>
              <a:rPr lang="en-US" altLang="zh-CN" sz="4000" b="1" dirty="0">
                <a:latin typeface="Times New Roman" panose="02020603050405020304" pitchFamily="18" charset="0"/>
                <a:ea typeface="黑体" panose="02010609060101010101" pitchFamily="49" charset="-122"/>
              </a:rPr>
              <a:t>2.</a:t>
            </a:r>
            <a:r>
              <a:rPr lang="zh-CN" altLang="en-US" sz="4000" b="1" dirty="0">
                <a:latin typeface="Times New Roman" panose="02020603050405020304" pitchFamily="18" charset="0"/>
                <a:ea typeface="黑体" panose="02010609060101010101" pitchFamily="49" charset="-122"/>
              </a:rPr>
              <a:t>信号放大电路</a:t>
            </a:r>
          </a:p>
        </p:txBody>
      </p:sp>
      <p:sp>
        <p:nvSpPr>
          <p:cNvPr id="17417" name="Rectangle 4"/>
          <p:cNvSpPr/>
          <p:nvPr/>
        </p:nvSpPr>
        <p:spPr>
          <a:xfrm>
            <a:off x="763588" y="5311775"/>
            <a:ext cx="5919787" cy="523875"/>
          </a:xfrm>
          <a:prstGeom prst="rect">
            <a:avLst/>
          </a:prstGeom>
          <a:noFill/>
          <a:ln w="9525">
            <a:noFill/>
          </a:ln>
        </p:spPr>
        <p:txBody>
          <a:bodyPr wrap="none" anchor="ctr" anchorCtr="0">
            <a:spAutoFit/>
          </a:bodyPr>
          <a:lstStyle/>
          <a:p>
            <a:r>
              <a:rPr lang="zh-CN" altLang="en-US" sz="2800" b="1" dirty="0">
                <a:latin typeface="Times New Roman" panose="02020603050405020304" pitchFamily="18" charset="0"/>
                <a:ea typeface="黑体" panose="02010609060101010101" pitchFamily="49" charset="-122"/>
              </a:rPr>
              <a:t>实际上不可能完全做到</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4</a:t>
            </a:r>
            <a:r>
              <a:rPr lang="en-US" altLang="zh-CN"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3</a:t>
            </a:r>
            <a:r>
              <a:rPr lang="en-US" altLang="zh-CN" sz="2800" b="1" dirty="0">
                <a:latin typeface="Times New Roman" panose="02020603050405020304" pitchFamily="18" charset="0"/>
                <a:ea typeface="黑体" panose="02010609060101010101" pitchFamily="49" charset="-122"/>
              </a:rPr>
              <a:t> </a:t>
            </a:r>
          </a:p>
        </p:txBody>
      </p:sp>
      <p:graphicFrame>
        <p:nvGraphicFramePr>
          <p:cNvPr id="17410" name="Object 2"/>
          <p:cNvGraphicFramePr>
            <a:graphicFrameLocks/>
          </p:cNvGraphicFramePr>
          <p:nvPr>
            <p:ph/>
          </p:nvPr>
        </p:nvGraphicFramePr>
        <p:xfrm>
          <a:off x="763588" y="2751138"/>
          <a:ext cx="5176837" cy="869950"/>
        </p:xfrm>
        <a:graphic>
          <a:graphicData uri="http://schemas.openxmlformats.org/presentationml/2006/ole">
            <p:oleObj spid="_x0000_s140292" r:id="rId3" imgW="2870200" imgH="482600" progId="Equation.DSMT4">
              <p:embed/>
            </p:oleObj>
          </a:graphicData>
        </a:graphic>
      </p:graphicFrame>
      <p:sp>
        <p:nvSpPr>
          <p:cNvPr id="17418" name="Rectangle 6"/>
          <p:cNvSpPr/>
          <p:nvPr/>
        </p:nvSpPr>
        <p:spPr>
          <a:xfrm>
            <a:off x="0" y="3186113"/>
            <a:ext cx="184150" cy="369887"/>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17411" name="Object 3"/>
          <p:cNvGraphicFramePr>
            <a:graphicFrameLocks/>
          </p:cNvGraphicFramePr>
          <p:nvPr/>
        </p:nvGraphicFramePr>
        <p:xfrm>
          <a:off x="168275" y="3824288"/>
          <a:ext cx="8753475" cy="901700"/>
        </p:xfrm>
        <a:graphic>
          <a:graphicData uri="http://schemas.openxmlformats.org/presentationml/2006/ole">
            <p:oleObj spid="_x0000_s140291" r:id="rId4" imgW="4711700" imgH="482600" progId="Equation.DSMT4">
              <p:embed/>
            </p:oleObj>
          </a:graphicData>
        </a:graphic>
      </p:graphicFrame>
      <p:sp>
        <p:nvSpPr>
          <p:cNvPr id="17419" name="Rectangle 8"/>
          <p:cNvSpPr/>
          <p:nvPr/>
        </p:nvSpPr>
        <p:spPr>
          <a:xfrm>
            <a:off x="0" y="3124200"/>
            <a:ext cx="184150" cy="369888"/>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17412" name="Object 4"/>
          <p:cNvGraphicFramePr>
            <a:graphicFrameLocks/>
          </p:cNvGraphicFramePr>
          <p:nvPr/>
        </p:nvGraphicFramePr>
        <p:xfrm>
          <a:off x="887413" y="1233488"/>
          <a:ext cx="2182812" cy="1154112"/>
        </p:xfrm>
        <a:graphic>
          <a:graphicData uri="http://schemas.openxmlformats.org/presentationml/2006/ole">
            <p:oleObj spid="_x0000_s140290" r:id="rId5" imgW="1156202" imgH="609865" progId="Equation.DSMT4">
              <p:embed/>
            </p:oleObj>
          </a:graphicData>
        </a:graphic>
      </p:graphicFrame>
      <p:sp>
        <p:nvSpPr>
          <p:cNvPr id="17420" name="Rectangle 10"/>
          <p:cNvSpPr/>
          <p:nvPr/>
        </p:nvSpPr>
        <p:spPr>
          <a:xfrm>
            <a:off x="442913" y="3262313"/>
            <a:ext cx="184150" cy="369887"/>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17413" name="Object 5"/>
          <p:cNvGraphicFramePr>
            <a:graphicFrameLocks/>
          </p:cNvGraphicFramePr>
          <p:nvPr/>
        </p:nvGraphicFramePr>
        <p:xfrm>
          <a:off x="4545013" y="973138"/>
          <a:ext cx="2149475" cy="1606550"/>
        </p:xfrm>
        <a:graphic>
          <a:graphicData uri="http://schemas.openxmlformats.org/presentationml/2006/ole">
            <p:oleObj spid="_x0000_s140289" r:id="rId6" imgW="1054558" imgH="787742" progId="Equation.DSMT4">
              <p:embed/>
            </p:oleObj>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2"/>
          <p:cNvSpPr txBox="1">
            <a:spLocks noGrp="1"/>
          </p:cNvSpPr>
          <p:nvPr>
            <p:ph type="dt" sz="half" idx="2"/>
          </p:nvPr>
        </p:nvSpPr>
        <p:spPr>
          <a:noFill/>
        </p:spPr>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fld id="{70D49E38-3A82-4446-87EC-3B4E263AA61C}" type="datetime1">
              <a:rPr kumimoji="0" lang="zh-CN" altLang="en-US"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rPr>
              <a:pPr marL="0" marR="0" lvl="0" indent="0" algn="l" defTabSz="914400" rtl="0" eaLnBrk="1" fontAlgn="auto" latinLnBrk="0" hangingPunct="1">
                <a:lnSpc>
                  <a:spcPct val="100000"/>
                </a:lnSpc>
                <a:spcBef>
                  <a:spcPts val="0"/>
                </a:spcBef>
                <a:spcAft>
                  <a:spcPts val="0"/>
                </a:spcAft>
                <a:buClrTx/>
                <a:buSzTx/>
                <a:buFontTx/>
                <a:buNone/>
                <a:defRPr/>
              </a:pPr>
              <a:t>2024/9/24</a:t>
            </a:fld>
            <a:endParaRPr kumimoji="0" lang="en-US" altLang="zh-CN" sz="1200" b="0" i="0" u="none" strike="noStrike" kern="1200" cap="none" spc="0" normalizeH="0" baseline="0" noProof="0">
              <a:ln>
                <a:noFill/>
              </a:ln>
              <a:solidFill>
                <a:schemeClr val="tx1">
                  <a:tint val="75000"/>
                </a:schemeClr>
              </a:solidFill>
              <a:effectLst/>
              <a:uLnTx/>
              <a:uFillTx/>
              <a:latin typeface="+mn-lt"/>
              <a:ea typeface="黑体" panose="02010609060101010101" pitchFamily="49" charset="-122"/>
              <a:cs typeface="+mn-cs"/>
            </a:endParaRPr>
          </a:p>
        </p:txBody>
      </p:sp>
      <p:sp>
        <p:nvSpPr>
          <p:cNvPr id="18437" name="灯片编号占位符 4"/>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solidFill>
                  <a:srgbClr val="898989"/>
                </a:solidFill>
                <a:latin typeface="Calibri" panose="020F0502020204030204" pitchFamily="34" charset="0"/>
                <a:ea typeface="黑体" panose="02010609060101010101" pitchFamily="49" charset="-122"/>
              </a:rPr>
              <a:pPr lvl="0" algn="r" eaLnBrk="1" hangingPunct="1"/>
              <a:t>69</a:t>
            </a:fld>
            <a:endParaRPr lang="en-US" altLang="zh-CN" sz="1200" dirty="0">
              <a:solidFill>
                <a:srgbClr val="898989"/>
              </a:solidFill>
              <a:latin typeface="Calibri" panose="020F0502020204030204" pitchFamily="34" charset="0"/>
              <a:ea typeface="黑体" panose="02010609060101010101" pitchFamily="49" charset="-122"/>
            </a:endParaRPr>
          </a:p>
        </p:txBody>
      </p:sp>
      <p:sp>
        <p:nvSpPr>
          <p:cNvPr id="18438" name="Rectangle 2"/>
          <p:cNvSpPr/>
          <p:nvPr/>
        </p:nvSpPr>
        <p:spPr>
          <a:xfrm>
            <a:off x="3070225" y="271463"/>
            <a:ext cx="3656013" cy="708025"/>
          </a:xfrm>
          <a:prstGeom prst="rect">
            <a:avLst/>
          </a:prstGeom>
          <a:noFill/>
          <a:ln w="9525">
            <a:noFill/>
          </a:ln>
        </p:spPr>
        <p:txBody>
          <a:bodyPr wrap="none">
            <a:spAutoFit/>
          </a:bodyPr>
          <a:lstStyle/>
          <a:p>
            <a:r>
              <a:rPr lang="en-US" altLang="zh-CN" sz="4000" b="1" dirty="0">
                <a:latin typeface="Times New Roman" panose="02020603050405020304" pitchFamily="18" charset="0"/>
                <a:ea typeface="黑体" panose="02010609060101010101" pitchFamily="49" charset="-122"/>
              </a:rPr>
              <a:t>2.</a:t>
            </a:r>
            <a:r>
              <a:rPr lang="zh-CN" altLang="en-US" sz="4000" b="1" dirty="0">
                <a:latin typeface="Times New Roman" panose="02020603050405020304" pitchFamily="18" charset="0"/>
                <a:ea typeface="黑体" panose="02010609060101010101" pitchFamily="49" charset="-122"/>
              </a:rPr>
              <a:t>信号放大电路</a:t>
            </a:r>
          </a:p>
        </p:txBody>
      </p:sp>
      <p:sp>
        <p:nvSpPr>
          <p:cNvPr id="18439" name="Rectangle 4"/>
          <p:cNvSpPr/>
          <p:nvPr/>
        </p:nvSpPr>
        <p:spPr>
          <a:xfrm>
            <a:off x="0" y="2976563"/>
            <a:ext cx="184150" cy="369887"/>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黑体" panose="02010609060101010101" pitchFamily="49" charset="-122"/>
            </a:endParaRPr>
          </a:p>
        </p:txBody>
      </p:sp>
      <p:graphicFrame>
        <p:nvGraphicFramePr>
          <p:cNvPr id="18434" name="Object 2"/>
          <p:cNvGraphicFramePr>
            <a:graphicFrameLocks/>
          </p:cNvGraphicFramePr>
          <p:nvPr/>
        </p:nvGraphicFramePr>
        <p:xfrm>
          <a:off x="1285875" y="1071563"/>
          <a:ext cx="4843463" cy="1666875"/>
        </p:xfrm>
        <a:graphic>
          <a:graphicData uri="http://schemas.openxmlformats.org/presentationml/2006/ole">
            <p:oleObj spid="_x0000_s141314" r:id="rId3" imgW="2628900" imgH="901700" progId="Equation.DSMT4">
              <p:embed/>
            </p:oleObj>
          </a:graphicData>
        </a:graphic>
      </p:graphicFrame>
      <p:sp>
        <p:nvSpPr>
          <p:cNvPr id="18440" name="Text Box 8"/>
          <p:cNvSpPr txBox="1"/>
          <p:nvPr/>
        </p:nvSpPr>
        <p:spPr>
          <a:xfrm>
            <a:off x="71438" y="3000375"/>
            <a:ext cx="8759825" cy="954088"/>
          </a:xfrm>
          <a:prstGeom prst="rect">
            <a:avLst/>
          </a:prstGeom>
          <a:noFill/>
          <a:ln w="28575">
            <a:noFill/>
          </a:ln>
        </p:spPr>
        <p:txBody>
          <a:bodyPr>
            <a:spAutoFit/>
          </a:bodyPr>
          <a:lstStyle/>
          <a:p>
            <a:pPr>
              <a:spcBef>
                <a:spcPct val="50000"/>
              </a:spcBef>
            </a:pPr>
            <a:r>
              <a:rPr lang="en-US" altLang="zh-CN" sz="2800" b="1" dirty="0">
                <a:latin typeface="黑体" panose="02010609060101010101" pitchFamily="49" charset="-122"/>
                <a:ea typeface="黑体" panose="02010609060101010101" pitchFamily="49" charset="-122"/>
              </a:rPr>
              <a:t>K</a:t>
            </a:r>
            <a:r>
              <a:rPr lang="en-US" altLang="zh-CN" sz="2800" b="1" baseline="-25000" dirty="0">
                <a:latin typeface="黑体" panose="02010609060101010101" pitchFamily="49" charset="-122"/>
                <a:ea typeface="黑体" panose="02010609060101010101" pitchFamily="49" charset="-122"/>
              </a:rPr>
              <a:t>C</a:t>
            </a:r>
            <a:r>
              <a:rPr lang="en-US" altLang="zh-CN" sz="2800" b="1" dirty="0">
                <a:latin typeface="黑体" panose="02010609060101010101" pitchFamily="49" charset="-122"/>
                <a:ea typeface="黑体" panose="02010609060101010101" pitchFamily="49" charset="-122"/>
              </a:rPr>
              <a:t>=0</a:t>
            </a:r>
            <a:r>
              <a:rPr lang="zh-CN" altLang="en-US" sz="2800" b="1" dirty="0">
                <a:latin typeface="黑体" panose="02010609060101010101" pitchFamily="49" charset="-122"/>
                <a:ea typeface="黑体" panose="02010609060101010101" pitchFamily="49" charset="-122"/>
              </a:rPr>
              <a:t>，则</a:t>
            </a:r>
            <a:r>
              <a:rPr lang="en-US" altLang="zh-CN" sz="2800" b="1" dirty="0">
                <a:latin typeface="黑体" panose="02010609060101010101" pitchFamily="49" charset="-122"/>
                <a:ea typeface="黑体" panose="02010609060101010101" pitchFamily="49" charset="-122"/>
              </a:rPr>
              <a:t>CMRR</a:t>
            </a:r>
            <a:r>
              <a:rPr lang="zh-CN" altLang="en-US" sz="2800" b="1" dirty="0">
                <a:latin typeface="黑体" panose="02010609060101010101" pitchFamily="49" charset="-122"/>
                <a:ea typeface="黑体" panose="02010609060101010101" pitchFamily="49" charset="-122"/>
              </a:rPr>
              <a:t>趋于无穷大，可得</a:t>
            </a:r>
            <a:r>
              <a:rPr lang="en-US" altLang="zh-CN" sz="2800" b="1" dirty="0">
                <a:latin typeface="黑体" panose="02010609060101010101" pitchFamily="49" charset="-122"/>
                <a:ea typeface="黑体" panose="02010609060101010101" pitchFamily="49" charset="-122"/>
              </a:rPr>
              <a:t>R</a:t>
            </a:r>
            <a:r>
              <a:rPr lang="en-US" altLang="zh-CN" sz="2800" b="1" baseline="-25000" dirty="0">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rPr>
              <a:t>/R</a:t>
            </a:r>
            <a:r>
              <a:rPr lang="en-US" altLang="zh-CN" sz="2800" b="1" baseline="-25000" dirty="0">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=R</a:t>
            </a:r>
            <a:r>
              <a:rPr lang="en-US" altLang="zh-CN" sz="2800" b="1" baseline="-25000" dirty="0">
                <a:latin typeface="黑体" panose="02010609060101010101" pitchFamily="49" charset="-122"/>
                <a:ea typeface="黑体" panose="02010609060101010101" pitchFamily="49" charset="-122"/>
              </a:rPr>
              <a:t>4</a:t>
            </a:r>
            <a:r>
              <a:rPr lang="en-US" altLang="zh-CN" sz="2800" b="1" dirty="0">
                <a:latin typeface="黑体" panose="02010609060101010101" pitchFamily="49" charset="-122"/>
                <a:ea typeface="黑体" panose="02010609060101010101" pitchFamily="49" charset="-122"/>
              </a:rPr>
              <a:t>/R</a:t>
            </a:r>
            <a:r>
              <a:rPr lang="en-US" altLang="zh-CN" sz="2800" b="1" baseline="-25000" dirty="0">
                <a:latin typeface="黑体" panose="02010609060101010101" pitchFamily="49" charset="-122"/>
                <a:ea typeface="黑体" panose="02010609060101010101" pitchFamily="49" charset="-122"/>
              </a:rPr>
              <a:t>3</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工程上为了减少器件品种和提高工艺性，常常使 </a:t>
            </a:r>
            <a:r>
              <a:rPr lang="en-US" altLang="zh-CN" sz="2800" b="1" dirty="0">
                <a:solidFill>
                  <a:srgbClr val="FF0000"/>
                </a:solidFill>
                <a:latin typeface="黑体" panose="02010609060101010101" pitchFamily="49" charset="-122"/>
                <a:ea typeface="黑体" panose="02010609060101010101" pitchFamily="49" charset="-122"/>
              </a:rPr>
              <a:t>R</a:t>
            </a:r>
            <a:r>
              <a:rPr lang="en-US" altLang="zh-CN" sz="2800" b="1" baseline="-25000" dirty="0">
                <a:solidFill>
                  <a:srgbClr val="FF0000"/>
                </a:solidFill>
                <a:latin typeface="黑体" panose="02010609060101010101" pitchFamily="49" charset="-122"/>
                <a:ea typeface="黑体" panose="02010609060101010101" pitchFamily="49" charset="-122"/>
              </a:rPr>
              <a:t>1</a:t>
            </a:r>
            <a:r>
              <a:rPr lang="en-US" altLang="zh-CN" sz="2800" b="1" dirty="0">
                <a:solidFill>
                  <a:srgbClr val="FF0000"/>
                </a:solidFill>
                <a:latin typeface="黑体" panose="02010609060101010101" pitchFamily="49" charset="-122"/>
                <a:ea typeface="黑体" panose="02010609060101010101" pitchFamily="49" charset="-122"/>
              </a:rPr>
              <a:t>=R</a:t>
            </a:r>
            <a:r>
              <a:rPr lang="en-US" altLang="zh-CN" sz="2800" b="1" baseline="-25000" dirty="0">
                <a:solidFill>
                  <a:srgbClr val="FF0000"/>
                </a:solidFill>
                <a:latin typeface="黑体" panose="02010609060101010101" pitchFamily="49" charset="-122"/>
                <a:ea typeface="黑体" panose="02010609060101010101" pitchFamily="49" charset="-122"/>
              </a:rPr>
              <a:t>3</a:t>
            </a:r>
            <a:r>
              <a:rPr lang="en-US" altLang="zh-CN" sz="2800" b="1" dirty="0">
                <a:solidFill>
                  <a:srgbClr val="FF0000"/>
                </a:solidFill>
                <a:latin typeface="黑体" panose="02010609060101010101" pitchFamily="49" charset="-122"/>
                <a:ea typeface="黑体" panose="02010609060101010101" pitchFamily="49" charset="-122"/>
              </a:rPr>
              <a:t>,R</a:t>
            </a:r>
            <a:r>
              <a:rPr lang="en-US" altLang="zh-CN" sz="2800" b="1" baseline="-25000" dirty="0">
                <a:solidFill>
                  <a:srgbClr val="FF0000"/>
                </a:solidFill>
                <a:latin typeface="黑体" panose="02010609060101010101" pitchFamily="49" charset="-122"/>
                <a:ea typeface="黑体" panose="02010609060101010101" pitchFamily="49" charset="-122"/>
              </a:rPr>
              <a:t>2</a:t>
            </a:r>
            <a:r>
              <a:rPr lang="en-US" altLang="zh-CN" sz="2800" b="1" dirty="0">
                <a:solidFill>
                  <a:srgbClr val="FF0000"/>
                </a:solidFill>
                <a:latin typeface="黑体" panose="02010609060101010101" pitchFamily="49" charset="-122"/>
                <a:ea typeface="黑体" panose="02010609060101010101" pitchFamily="49" charset="-122"/>
              </a:rPr>
              <a:t>=R</a:t>
            </a:r>
            <a:r>
              <a:rPr lang="en-US" altLang="zh-CN" sz="2800" b="1" baseline="-25000" dirty="0">
                <a:solidFill>
                  <a:srgbClr val="FF0000"/>
                </a:solidFill>
                <a:latin typeface="黑体" panose="02010609060101010101" pitchFamily="49" charset="-122"/>
                <a:ea typeface="黑体" panose="02010609060101010101" pitchFamily="49" charset="-122"/>
              </a:rPr>
              <a:t>4</a:t>
            </a:r>
            <a:endParaRPr lang="en-US" altLang="zh-CN" sz="2800" b="1" dirty="0">
              <a:solidFill>
                <a:srgbClr val="FF0000"/>
              </a:solidFill>
              <a:latin typeface="黑体" panose="02010609060101010101" pitchFamily="49" charset="-122"/>
              <a:ea typeface="黑体" panose="02010609060101010101" pitchFamily="49" charset="-122"/>
            </a:endParaRPr>
          </a:p>
        </p:txBody>
      </p:sp>
      <p:graphicFrame>
        <p:nvGraphicFramePr>
          <p:cNvPr id="18435" name="Object 3"/>
          <p:cNvGraphicFramePr>
            <a:graphicFrameLocks/>
          </p:cNvGraphicFramePr>
          <p:nvPr>
            <p:ph/>
          </p:nvPr>
        </p:nvGraphicFramePr>
        <p:xfrm>
          <a:off x="3214688" y="4714875"/>
          <a:ext cx="1890712" cy="1212850"/>
        </p:xfrm>
        <a:graphic>
          <a:graphicData uri="http://schemas.openxmlformats.org/presentationml/2006/ole">
            <p:oleObj spid="_x0000_s141313" r:id="rId4" imgW="672808" imgH="431613" progId="Equation.DSMT4">
              <p:embed/>
            </p:oleObj>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5"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pic>
        <p:nvPicPr>
          <p:cNvPr id="75779" name="Picture 11" descr="Black-blue frame.jpg"/>
          <p:cNvPicPr>
            <a:picLocks noChangeAspect="1"/>
          </p:cNvPicPr>
          <p:nvPr/>
        </p:nvPicPr>
        <p:blipFill>
          <a:blip r:embed="rId3" cstate="print"/>
          <a:stretch>
            <a:fillRect/>
          </a:stretch>
        </p:blipFill>
        <p:spPr>
          <a:xfrm>
            <a:off x="341313" y="1042988"/>
            <a:ext cx="3849687" cy="579437"/>
          </a:xfrm>
          <a:prstGeom prst="rect">
            <a:avLst/>
          </a:prstGeom>
          <a:noFill/>
          <a:ln w="9525">
            <a:noFill/>
          </a:ln>
        </p:spPr>
      </p:pic>
      <p:sp>
        <p:nvSpPr>
          <p:cNvPr id="37" name="Rektangel 36"/>
          <p:cNvSpPr/>
          <p:nvPr/>
        </p:nvSpPr>
        <p:spPr bwMode="auto">
          <a:xfrm>
            <a:off x="331788" y="1100138"/>
            <a:ext cx="5476875"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集成电路基础</a:t>
            </a: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：封装</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5781" name="Picture 2"/>
          <p:cNvPicPr>
            <a:picLocks noChangeAspect="1"/>
          </p:cNvPicPr>
          <p:nvPr/>
        </p:nvPicPr>
        <p:blipFill>
          <a:blip r:embed="rId4" cstate="print"/>
          <a:stretch>
            <a:fillRect/>
          </a:stretch>
        </p:blipFill>
        <p:spPr>
          <a:xfrm>
            <a:off x="811213" y="2197100"/>
            <a:ext cx="7288212" cy="2611438"/>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p:nvPr/>
        </p:nvSpPr>
        <p:spPr>
          <a:xfrm>
            <a:off x="1476375" y="1341438"/>
            <a:ext cx="5791200" cy="2370137"/>
          </a:xfrm>
          <a:prstGeom prst="rect">
            <a:avLst/>
          </a:prstGeom>
          <a:noFill/>
          <a:ln w="9525">
            <a:noFill/>
          </a:ln>
        </p:spPr>
        <p:txBody>
          <a:bodyPr lIns="0" tIns="0" rIns="0" bIns="0">
            <a:spAutoFit/>
          </a:bodyPr>
          <a:lstStyle/>
          <a:p>
            <a:pPr>
              <a:spcBef>
                <a:spcPct val="50000"/>
              </a:spcBef>
            </a:pPr>
            <a:r>
              <a:rPr lang="zh-CN" altLang="en-US" sz="2800" b="1" dirty="0">
                <a:solidFill>
                  <a:srgbClr val="CC0000"/>
                </a:solidFill>
                <a:latin typeface="Arial" panose="020B0604020202020204" pitchFamily="34" charset="0"/>
                <a:ea typeface="黑体" panose="02010609060101010101" pitchFamily="49" charset="-122"/>
              </a:rPr>
              <a:t>特性：</a:t>
            </a:r>
          </a:p>
          <a:p>
            <a:pPr>
              <a:spcBef>
                <a:spcPct val="50000"/>
              </a:spcBef>
            </a:pPr>
            <a:r>
              <a:rPr lang="zh-CN" altLang="en-US" sz="2800" b="1" dirty="0">
                <a:solidFill>
                  <a:srgbClr val="CC0000"/>
                </a:solidFill>
                <a:latin typeface="Arial" panose="020B0604020202020204" pitchFamily="34" charset="0"/>
                <a:ea typeface="黑体" panose="02010609060101010101" pitchFamily="49" charset="-122"/>
              </a:rPr>
              <a:t>            </a:t>
            </a:r>
            <a:r>
              <a:rPr lang="zh-CN" altLang="en-US" sz="2800" b="1" dirty="0">
                <a:latin typeface="Arial" panose="020B0604020202020204" pitchFamily="34" charset="0"/>
                <a:ea typeface="黑体" panose="02010609060101010101" pitchFamily="49" charset="-122"/>
              </a:rPr>
              <a:t>共模抑制比高</a:t>
            </a:r>
          </a:p>
          <a:p>
            <a:pPr>
              <a:spcBef>
                <a:spcPct val="50000"/>
              </a:spcBef>
            </a:pPr>
            <a:r>
              <a:rPr lang="zh-CN" altLang="en-US" sz="2800" b="1" dirty="0">
                <a:latin typeface="Arial" panose="020B0604020202020204" pitchFamily="34" charset="0"/>
                <a:ea typeface="黑体" panose="02010609060101010101" pitchFamily="49" charset="-122"/>
              </a:rPr>
              <a:t>            输入阻抗低，增益调节难</a:t>
            </a:r>
          </a:p>
          <a:p>
            <a:pPr>
              <a:spcBef>
                <a:spcPct val="50000"/>
              </a:spcBef>
            </a:pPr>
            <a:r>
              <a:rPr lang="zh-CN" altLang="en-US" sz="2800" b="1" dirty="0">
                <a:latin typeface="Arial" panose="020B0604020202020204" pitchFamily="34" charset="0"/>
                <a:ea typeface="黑体" panose="02010609060101010101" pitchFamily="49" charset="-122"/>
              </a:rPr>
              <a:t>            常用作测量放大器的后级</a:t>
            </a:r>
          </a:p>
        </p:txBody>
      </p:sp>
      <p:sp>
        <p:nvSpPr>
          <p:cNvPr id="122883" name="Text Box 6"/>
          <p:cNvSpPr txBox="1"/>
          <p:nvPr/>
        </p:nvSpPr>
        <p:spPr>
          <a:xfrm>
            <a:off x="857250" y="4286250"/>
            <a:ext cx="7321550" cy="463550"/>
          </a:xfrm>
          <a:prstGeom prst="rect">
            <a:avLst/>
          </a:prstGeom>
          <a:noFill/>
          <a:ln w="9525">
            <a:noFill/>
          </a:ln>
        </p:spPr>
        <p:txBody>
          <a:bodyPr wrap="none" lIns="90000" tIns="46800" rIns="90000" bIns="46800">
            <a:spAutoFit/>
          </a:bodyPr>
          <a:lstStyle/>
          <a:p>
            <a:r>
              <a:rPr lang="zh-CN" altLang="en-US" sz="2400" b="1" dirty="0">
                <a:latin typeface="Arial" panose="020B0604020202020204" pitchFamily="34" charset="0"/>
                <a:ea typeface="黑体" panose="02010609060101010101" pitchFamily="49" charset="-122"/>
              </a:rPr>
              <a:t>集成化差动放大芯片：</a:t>
            </a:r>
            <a:r>
              <a:rPr lang="en-US" altLang="zh-CN" sz="2400" b="1" dirty="0">
                <a:latin typeface="Arial" panose="020B0604020202020204" pitchFamily="34" charset="0"/>
                <a:ea typeface="黑体" panose="02010609060101010101" pitchFamily="49" charset="-122"/>
              </a:rPr>
              <a:t>INA105，INA106，INA117</a:t>
            </a:r>
            <a:r>
              <a:rPr lang="zh-CN" altLang="en-US" sz="2400" b="1" dirty="0">
                <a:latin typeface="Arial" panose="020B0604020202020204" pitchFamily="34" charset="0"/>
                <a:ea typeface="黑体" panose="02010609060101010101" pitchFamily="49" charset="-122"/>
              </a:rPr>
              <a:t>等</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15"/>
          <p:cNvPicPr>
            <a:picLocks noChangeAspect="1"/>
          </p:cNvPicPr>
          <p:nvPr/>
        </p:nvPicPr>
        <p:blipFill>
          <a:blip r:embed="rId3" cstate="print"/>
          <a:srcRect b="8246"/>
          <a:stretch>
            <a:fillRect/>
          </a:stretch>
        </p:blipFill>
        <p:spPr>
          <a:xfrm>
            <a:off x="2703513" y="2000250"/>
            <a:ext cx="6440487" cy="3214688"/>
          </a:xfrm>
          <a:prstGeom prst="rect">
            <a:avLst/>
          </a:prstGeom>
          <a:noFill/>
          <a:ln w="9525">
            <a:noFill/>
          </a:ln>
        </p:spPr>
      </p:pic>
      <p:sp>
        <p:nvSpPr>
          <p:cNvPr id="123907" name="TextBox 40"/>
          <p:cNvSpPr txBox="1"/>
          <p:nvPr/>
        </p:nvSpPr>
        <p:spPr>
          <a:xfrm>
            <a:off x="214313" y="214313"/>
            <a:ext cx="8499475" cy="4400550"/>
          </a:xfrm>
          <a:prstGeom prst="rect">
            <a:avLst/>
          </a:prstGeom>
          <a:noFill/>
          <a:ln w="9525">
            <a:noFill/>
          </a:ln>
        </p:spPr>
        <p:txBody>
          <a:bodyPr>
            <a:spAutoFit/>
          </a:bodyPr>
          <a:lstStyle/>
          <a:p>
            <a:r>
              <a:rPr lang="zh-CN" altLang="en-US" sz="2800" b="1" dirty="0">
                <a:latin typeface="Times New Roman" panose="02020603050405020304" pitchFamily="18" charset="0"/>
                <a:ea typeface="黑体" panose="02010609060101010101" pitchFamily="49" charset="-122"/>
              </a:rPr>
              <a:t>差分放大器（</a:t>
            </a:r>
            <a:r>
              <a:rPr lang="en-US" altLang="zh-CN" sz="2800" b="1" dirty="0">
                <a:latin typeface="Times New Roman" panose="02020603050405020304" pitchFamily="18" charset="0"/>
                <a:ea typeface="黑体" panose="02010609060101010101" pitchFamily="49" charset="-122"/>
              </a:rPr>
              <a:t>differential amplifier</a:t>
            </a:r>
            <a:r>
              <a:rPr lang="zh-CN" altLang="en-US" sz="2800" b="1" dirty="0">
                <a:latin typeface="Times New Roman" panose="02020603050405020304" pitchFamily="18" charset="0"/>
                <a:ea typeface="黑体" panose="02010609060101010101" pitchFamily="49" charset="-122"/>
              </a:rPr>
              <a:t>）对同相输入端和反相输入端信号的差别部分进行可控放大。</a:t>
            </a:r>
          </a:p>
          <a:p>
            <a:r>
              <a:rPr lang="en-US" altLang="zh-CN" sz="2800" b="1" i="1" dirty="0">
                <a:latin typeface="Times New Roman" panose="02020603050405020304" pitchFamily="18" charset="0"/>
                <a:ea typeface="黑体" panose="02010609060101010101" pitchFamily="49" charset="-122"/>
              </a:rPr>
              <a:t>V</a:t>
            </a:r>
            <a:r>
              <a:rPr lang="en-US" altLang="zh-CN" sz="2800" b="1" baseline="-25000"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和</a:t>
            </a:r>
            <a:r>
              <a:rPr lang="en-US" altLang="zh-CN" sz="2800" b="1" i="1" dirty="0">
                <a:latin typeface="Times New Roman" panose="02020603050405020304" pitchFamily="18" charset="0"/>
                <a:ea typeface="黑体" panose="02010609060101010101" pitchFamily="49" charset="-122"/>
              </a:rPr>
              <a:t>V</a:t>
            </a:r>
            <a:r>
              <a:rPr lang="en-US" altLang="zh-CN" sz="2800" b="1" baseline="-25000"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都是正弦信号，差别部分为（</a:t>
            </a:r>
            <a:r>
              <a:rPr lang="en-US" altLang="zh-CN" sz="2800" b="1" i="1" dirty="0">
                <a:latin typeface="Times New Roman" panose="02020603050405020304" pitchFamily="18" charset="0"/>
                <a:ea typeface="黑体" panose="02010609060101010101" pitchFamily="49" charset="-122"/>
              </a:rPr>
              <a:t>V</a:t>
            </a:r>
            <a:r>
              <a:rPr lang="en-US" altLang="zh-CN" sz="2800" b="1" baseline="-25000" dirty="0">
                <a:latin typeface="Times New Roman" panose="02020603050405020304" pitchFamily="18" charset="0"/>
                <a:ea typeface="黑体" panose="02010609060101010101" pitchFamily="49" charset="-122"/>
              </a:rPr>
              <a:t>1</a:t>
            </a:r>
            <a:r>
              <a:rPr lang="en-US" altLang="zh-CN" sz="2800" b="1" i="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V</a:t>
            </a:r>
            <a:r>
              <a:rPr lang="en-US" altLang="zh-CN" sz="2800" b="1" baseline="-25000"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），亦为正弦信号。经</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过差动放大器</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放大，假设增</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益</a:t>
            </a:r>
            <a:r>
              <a:rPr lang="en-US" altLang="zh-CN" sz="2800" b="1" i="1" dirty="0">
                <a:latin typeface="Times New Roman" panose="02020603050405020304" pitchFamily="18" charset="0"/>
                <a:ea typeface="黑体" panose="02010609060101010101" pitchFamily="49" charset="-122"/>
              </a:rPr>
              <a:t>A</a:t>
            </a:r>
            <a:r>
              <a:rPr lang="en-US" altLang="zh-CN" sz="2800" b="1" i="1" baseline="-25000" dirty="0">
                <a:latin typeface="Times New Roman" panose="02020603050405020304" pitchFamily="18" charset="0"/>
                <a:ea typeface="黑体" panose="02010609060101010101" pitchFamily="49" charset="-122"/>
              </a:rPr>
              <a:t>v</a:t>
            </a:r>
            <a:r>
              <a:rPr lang="en-US" altLang="zh-CN" sz="2800" b="1" dirty="0">
                <a:latin typeface="Times New Roman" panose="02020603050405020304" pitchFamily="18" charset="0"/>
                <a:ea typeface="黑体" panose="02010609060101010101" pitchFamily="49" charset="-122"/>
              </a:rPr>
              <a:t>=5</a:t>
            </a:r>
            <a:r>
              <a:rPr lang="zh-CN" altLang="en-US" sz="2800" b="1" dirty="0">
                <a:latin typeface="Times New Roman" panose="02020603050405020304" pitchFamily="18" charset="0"/>
                <a:ea typeface="黑体" panose="02010609060101010101" pitchFamily="49" charset="-122"/>
              </a:rPr>
              <a:t>，输出</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信号仍为正弦</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信号，幅度变</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成了</a:t>
            </a:r>
            <a:r>
              <a:rPr lang="en-US" altLang="zh-CN" sz="2800" b="1" dirty="0">
                <a:latin typeface="Times New Roman" panose="02020603050405020304" pitchFamily="18" charset="0"/>
                <a:ea typeface="黑体" panose="02010609060101010101" pitchFamily="49" charset="-122"/>
              </a:rPr>
              <a:t>5</a:t>
            </a:r>
            <a:r>
              <a:rPr lang="zh-CN" altLang="en-US"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V</a:t>
            </a:r>
            <a:r>
              <a:rPr lang="en-US" altLang="zh-CN" sz="2800" b="1" baseline="-25000" dirty="0">
                <a:latin typeface="Times New Roman" panose="02020603050405020304" pitchFamily="18" charset="0"/>
                <a:ea typeface="黑体" panose="02010609060101010101" pitchFamily="49" charset="-122"/>
              </a:rPr>
              <a:t>1</a:t>
            </a:r>
            <a:r>
              <a:rPr lang="en-US" altLang="zh-CN" sz="2800" b="1" i="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a:t>
            </a:r>
            <a:r>
              <a:rPr lang="en-US" altLang="zh-CN" sz="2800" b="1" i="1" dirty="0">
                <a:latin typeface="Times New Roman" panose="02020603050405020304" pitchFamily="18" charset="0"/>
                <a:ea typeface="黑体" panose="02010609060101010101" pitchFamily="49" charset="-122"/>
              </a:rPr>
              <a:t>V</a:t>
            </a:r>
            <a:r>
              <a:rPr lang="en-US" altLang="zh-CN" sz="2800" b="1" baseline="-25000"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15"/>
          <p:cNvPicPr>
            <a:picLocks noChangeAspect="1"/>
          </p:cNvPicPr>
          <p:nvPr/>
        </p:nvPicPr>
        <p:blipFill>
          <a:blip r:embed="rId3" cstate="print"/>
          <a:srcRect b="8340"/>
          <a:stretch>
            <a:fillRect/>
          </a:stretch>
        </p:blipFill>
        <p:spPr>
          <a:xfrm>
            <a:off x="2559050" y="2862263"/>
            <a:ext cx="6442075" cy="3209925"/>
          </a:xfrm>
          <a:prstGeom prst="rect">
            <a:avLst/>
          </a:prstGeom>
          <a:noFill/>
          <a:ln w="9525">
            <a:noFill/>
          </a:ln>
        </p:spPr>
      </p:pic>
      <p:sp>
        <p:nvSpPr>
          <p:cNvPr id="124931" name="TextBox 40"/>
          <p:cNvSpPr txBox="1"/>
          <p:nvPr/>
        </p:nvSpPr>
        <p:spPr>
          <a:xfrm>
            <a:off x="428625" y="857250"/>
            <a:ext cx="8186738" cy="3540125"/>
          </a:xfrm>
          <a:prstGeom prst="rect">
            <a:avLst/>
          </a:prstGeom>
          <a:noFill/>
          <a:ln w="9525">
            <a:noFill/>
          </a:ln>
        </p:spPr>
        <p:txBody>
          <a:bodyPr>
            <a:spAutoFit/>
          </a:bodyPr>
          <a:lstStyle/>
          <a:p>
            <a:r>
              <a:rPr lang="zh-CN" altLang="en-US" sz="2800" b="1" dirty="0">
                <a:latin typeface="Times New Roman" panose="02020603050405020304" pitchFamily="18" charset="0"/>
                <a:ea typeface="黑体" panose="02010609060101010101" pitchFamily="49" charset="-122"/>
              </a:rPr>
              <a:t>单运放差动放大器只有一个运放构成。如图</a:t>
            </a:r>
            <a:r>
              <a:rPr lang="en-US" altLang="zh-CN" sz="2800" b="1" dirty="0">
                <a:latin typeface="Times New Roman" panose="02020603050405020304" pitchFamily="18" charset="0"/>
                <a:ea typeface="黑体" panose="02010609060101010101" pitchFamily="49" charset="-122"/>
              </a:rPr>
              <a:t>16-14</a:t>
            </a:r>
            <a:r>
              <a:rPr lang="zh-CN" altLang="en-US" sz="2800" b="1" dirty="0">
                <a:latin typeface="Times New Roman" panose="02020603050405020304" pitchFamily="18" charset="0"/>
                <a:ea typeface="黑体" panose="02010609060101010101" pitchFamily="49" charset="-122"/>
              </a:rPr>
              <a:t>所示，如果两个输入电阻阻值相同（</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），反馈电阻与同相输入端接地电阻阻值相同（</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），单运放差动放大器的</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输入、输出</a:t>
            </a:r>
            <a:endParaRPr lang="en-US" altLang="zh-CN" sz="2800" b="1" dirty="0">
              <a:latin typeface="Times New Roman" panose="02020603050405020304" pitchFamily="18" charset="0"/>
              <a:ea typeface="黑体" panose="02010609060101010101" pitchFamily="49" charset="-122"/>
            </a:endParaRPr>
          </a:p>
          <a:p>
            <a:r>
              <a:rPr lang="zh-CN" altLang="en-US" sz="2800" b="1" dirty="0">
                <a:latin typeface="Times New Roman" panose="02020603050405020304" pitchFamily="18" charset="0"/>
                <a:ea typeface="黑体" panose="02010609060101010101" pitchFamily="49" charset="-122"/>
              </a:rPr>
              <a:t>关系式为：</a:t>
            </a:r>
          </a:p>
          <a:p>
            <a:pPr latinLnBrk="1"/>
            <a:r>
              <a:rPr lang="en-US" altLang="zh-CN" sz="2800" b="1" dirty="0">
                <a:solidFill>
                  <a:srgbClr val="008B96"/>
                </a:solidFill>
                <a:latin typeface="Times New Roman" panose="02020603050405020304" pitchFamily="18" charset="0"/>
                <a:ea typeface="黑体" panose="02010609060101010101" pitchFamily="49" charset="-122"/>
              </a:rPr>
              <a:t>              	</a:t>
            </a:r>
            <a:endParaRPr lang="zh-CN" altLang="en-US" sz="2800" b="1" dirty="0">
              <a:solidFill>
                <a:srgbClr val="008B96"/>
              </a:solidFill>
              <a:latin typeface="Times New Roman" panose="02020603050405020304" pitchFamily="18" charset="0"/>
              <a:ea typeface="黑体" panose="02010609060101010101" pitchFamily="49" charset="-122"/>
            </a:endParaRPr>
          </a:p>
          <a:p>
            <a:endParaRPr lang="zh-CN" altLang="en-US" sz="2800" b="1" dirty="0">
              <a:solidFill>
                <a:srgbClr val="008B96"/>
              </a:solidFill>
              <a:latin typeface="Times New Roman" panose="02020603050405020304" pitchFamily="18" charset="0"/>
              <a:ea typeface="黑体" panose="02010609060101010101" pitchFamily="49" charset="-122"/>
            </a:endParaRPr>
          </a:p>
        </p:txBody>
      </p:sp>
      <p:sp>
        <p:nvSpPr>
          <p:cNvPr id="13" name="Rektangel 36"/>
          <p:cNvSpPr/>
          <p:nvPr/>
        </p:nvSpPr>
        <p:spPr bwMode="auto">
          <a:xfrm>
            <a:off x="331788" y="1100138"/>
            <a:ext cx="5589588"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16.3.1</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单运放差分放大器</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24933" name="Picture 15"/>
          <p:cNvPicPr>
            <a:picLocks noChangeAspect="1"/>
          </p:cNvPicPr>
          <p:nvPr/>
        </p:nvPicPr>
        <p:blipFill>
          <a:blip r:embed="rId4" cstate="print"/>
          <a:stretch>
            <a:fillRect/>
          </a:stretch>
        </p:blipFill>
        <p:spPr>
          <a:xfrm>
            <a:off x="428625" y="3714750"/>
            <a:ext cx="2112963" cy="80010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p:cNvPicPr>
            <a:picLocks noChangeAspect="1"/>
          </p:cNvPicPr>
          <p:nvPr/>
        </p:nvPicPr>
        <p:blipFill>
          <a:blip r:embed="rId3" cstate="print"/>
          <a:srcRect b="53891"/>
          <a:stretch>
            <a:fillRect/>
          </a:stretch>
        </p:blipFill>
        <p:spPr>
          <a:xfrm>
            <a:off x="0" y="1643063"/>
            <a:ext cx="8643938" cy="3313112"/>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3"/>
          <p:cNvPicPr>
            <a:picLocks noChangeAspect="1"/>
          </p:cNvPicPr>
          <p:nvPr/>
        </p:nvPicPr>
        <p:blipFill>
          <a:blip r:embed="rId3" cstate="print"/>
          <a:stretch>
            <a:fillRect/>
          </a:stretch>
        </p:blipFill>
        <p:spPr>
          <a:xfrm>
            <a:off x="0" y="5324475"/>
            <a:ext cx="5661025" cy="617538"/>
          </a:xfrm>
          <a:prstGeom prst="rect">
            <a:avLst/>
          </a:prstGeom>
          <a:noFill/>
          <a:ln w="9525">
            <a:noFill/>
          </a:ln>
        </p:spPr>
      </p:pic>
      <p:pic>
        <p:nvPicPr>
          <p:cNvPr id="126979" name="Picture 2"/>
          <p:cNvPicPr>
            <a:picLocks noChangeAspect="1"/>
          </p:cNvPicPr>
          <p:nvPr/>
        </p:nvPicPr>
        <p:blipFill>
          <a:blip r:embed="rId4" cstate="print"/>
          <a:srcRect t="46838"/>
          <a:stretch>
            <a:fillRect/>
          </a:stretch>
        </p:blipFill>
        <p:spPr>
          <a:xfrm>
            <a:off x="285750" y="1071563"/>
            <a:ext cx="8459788" cy="3738562"/>
          </a:xfrm>
          <a:prstGeom prst="rect">
            <a:avLst/>
          </a:prstGeom>
          <a:noFill/>
          <a:ln w="9525">
            <a:noFill/>
          </a:ln>
        </p:spPr>
      </p:pic>
      <p:pic>
        <p:nvPicPr>
          <p:cNvPr id="126980" name="Picture 2"/>
          <p:cNvPicPr>
            <a:picLocks noChangeAspect="1"/>
          </p:cNvPicPr>
          <p:nvPr/>
        </p:nvPicPr>
        <p:blipFill>
          <a:blip r:embed="rId5" cstate="print"/>
          <a:stretch>
            <a:fillRect/>
          </a:stretch>
        </p:blipFill>
        <p:spPr>
          <a:xfrm>
            <a:off x="6172200" y="5024438"/>
            <a:ext cx="1509713" cy="860425"/>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002" name="Picture 13"/>
          <p:cNvPicPr>
            <a:picLocks noChangeAspect="1"/>
          </p:cNvPicPr>
          <p:nvPr/>
        </p:nvPicPr>
        <p:blipFill>
          <a:blip r:embed="rId3" cstate="print"/>
          <a:srcRect b="13373"/>
          <a:stretch>
            <a:fillRect/>
          </a:stretch>
        </p:blipFill>
        <p:spPr>
          <a:xfrm>
            <a:off x="1500188" y="3000375"/>
            <a:ext cx="6391275" cy="3286125"/>
          </a:xfrm>
          <a:prstGeom prst="rect">
            <a:avLst/>
          </a:prstGeom>
          <a:noFill/>
          <a:ln w="9525">
            <a:noFill/>
          </a:ln>
        </p:spPr>
      </p:pic>
      <p:sp>
        <p:nvSpPr>
          <p:cNvPr id="13" name="Rektangel 36"/>
          <p:cNvSpPr/>
          <p:nvPr/>
        </p:nvSpPr>
        <p:spPr bwMode="auto">
          <a:xfrm>
            <a:off x="331788" y="1100138"/>
            <a:ext cx="5589588"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16.3.1</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单运放差分放大器</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8004" name="Rectangle 13"/>
          <p:cNvSpPr/>
          <p:nvPr/>
        </p:nvSpPr>
        <p:spPr>
          <a:xfrm>
            <a:off x="285750" y="142875"/>
            <a:ext cx="8339138" cy="3108325"/>
          </a:xfrm>
          <a:prstGeom prst="rect">
            <a:avLst/>
          </a:prstGeom>
          <a:noFill/>
          <a:ln w="9525">
            <a:noFill/>
          </a:ln>
        </p:spPr>
        <p:txBody>
          <a:bodyPr>
            <a:spAutoFit/>
          </a:bodyPr>
          <a:lstStyle/>
          <a:p>
            <a:pPr>
              <a:lnSpc>
                <a:spcPct val="150000"/>
              </a:lnSpc>
            </a:pP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差动放大器：已知某差动型传感器的最大差模信号的幅度为</a:t>
            </a:r>
            <a:r>
              <a:rPr lang="en-US" altLang="zh-CN" sz="2800" b="1" dirty="0">
                <a:latin typeface="Times New Roman" panose="02020603050405020304" pitchFamily="18" charset="0"/>
                <a:ea typeface="黑体" panose="02010609060101010101" pitchFamily="49" charset="-122"/>
              </a:rPr>
              <a:t>50mV</a:t>
            </a:r>
            <a:r>
              <a:rPr lang="zh-CN" altLang="en-US" sz="2800" b="1" dirty="0">
                <a:latin typeface="Times New Roman" panose="02020603050405020304" pitchFamily="18" charset="0"/>
                <a:ea typeface="黑体" panose="02010609060101010101" pitchFamily="49" charset="-122"/>
              </a:rPr>
              <a:t>，请设计一个单运放差动放大器，把传感器的最大信号放大到</a:t>
            </a:r>
            <a:r>
              <a:rPr lang="en-US" altLang="zh-CN" sz="2800" b="1" dirty="0">
                <a:latin typeface="Times New Roman" panose="02020603050405020304" pitchFamily="18" charset="0"/>
                <a:ea typeface="黑体" panose="02010609060101010101" pitchFamily="49" charset="-122"/>
              </a:rPr>
              <a:t>5V</a:t>
            </a:r>
            <a:r>
              <a:rPr lang="zh-CN" altLang="en-US" sz="2800" b="1" dirty="0">
                <a:latin typeface="Times New Roman" panose="02020603050405020304" pitchFamily="18" charset="0"/>
                <a:ea typeface="黑体" panose="02010609060101010101" pitchFamily="49" charset="-122"/>
              </a:rPr>
              <a:t>。</a:t>
            </a:r>
          </a:p>
          <a:p>
            <a:r>
              <a:rPr lang="zh-CN" altLang="en-US" sz="2800" b="1" dirty="0">
                <a:latin typeface="Times New Roman" panose="02020603050405020304" pitchFamily="18" charset="0"/>
                <a:ea typeface="黑体" panose="02010609060101010101" pitchFamily="49" charset="-122"/>
              </a:rPr>
              <a:t>解答：欲将</a:t>
            </a:r>
            <a:r>
              <a:rPr lang="en-US" altLang="zh-CN" sz="2800" b="1" dirty="0">
                <a:latin typeface="Times New Roman" panose="02020603050405020304" pitchFamily="18" charset="0"/>
                <a:ea typeface="黑体" panose="02010609060101010101" pitchFamily="49" charset="-122"/>
              </a:rPr>
              <a:t>50mV</a:t>
            </a:r>
            <a:r>
              <a:rPr lang="zh-CN" altLang="en-US" sz="2800" b="1" dirty="0">
                <a:latin typeface="Times New Roman" panose="02020603050405020304" pitchFamily="18" charset="0"/>
                <a:ea typeface="黑体" panose="02010609060101010101" pitchFamily="49" charset="-122"/>
              </a:rPr>
              <a:t>放大到</a:t>
            </a:r>
            <a:r>
              <a:rPr lang="en-US" altLang="zh-CN" sz="2800" b="1" dirty="0">
                <a:latin typeface="Times New Roman" panose="02020603050405020304" pitchFamily="18" charset="0"/>
                <a:ea typeface="黑体" panose="02010609060101010101" pitchFamily="49" charset="-122"/>
              </a:rPr>
              <a:t>5V</a:t>
            </a:r>
            <a:r>
              <a:rPr lang="zh-CN" altLang="en-US" sz="2800" b="1" dirty="0">
                <a:latin typeface="Times New Roman" panose="02020603050405020304" pitchFamily="18" charset="0"/>
                <a:ea typeface="黑体" panose="02010609060101010101" pitchFamily="49" charset="-122"/>
              </a:rPr>
              <a:t>，则增益</a:t>
            </a:r>
            <a:r>
              <a:rPr lang="en-US" altLang="zh-CN" sz="2800" b="1" dirty="0">
                <a:latin typeface="Times New Roman" panose="02020603050405020304" pitchFamily="18" charset="0"/>
                <a:ea typeface="黑体" panose="02010609060101010101" pitchFamily="49" charset="-122"/>
              </a:rPr>
              <a:t>5V/50mV=100</a:t>
            </a:r>
            <a:r>
              <a:rPr lang="zh-CN" altLang="en-US" sz="2800" b="1" dirty="0">
                <a:latin typeface="Times New Roman" panose="02020603050405020304" pitchFamily="18" charset="0"/>
                <a:ea typeface="黑体" panose="02010609060101010101" pitchFamily="49" charset="-122"/>
              </a:rPr>
              <a:t>。</a:t>
            </a:r>
            <a:endParaRPr lang="en-US" altLang="zh-CN" sz="2800" b="1" dirty="0">
              <a:latin typeface="Times New Roman" panose="02020603050405020304" pitchFamily="18" charset="0"/>
              <a:ea typeface="黑体" panose="02010609060101010101" pitchFamily="49" charset="-122"/>
            </a:endParaRPr>
          </a:p>
          <a:p>
            <a:pPr>
              <a:lnSpc>
                <a:spcPct val="150000"/>
              </a:lnSpc>
            </a:pPr>
            <a:r>
              <a:rPr lang="zh-CN" altLang="en-US" sz="2800" b="1" dirty="0">
                <a:latin typeface="Times New Roman" panose="02020603050405020304" pitchFamily="18" charset="0"/>
                <a:ea typeface="黑体" panose="02010609060101010101" pitchFamily="49" charset="-122"/>
              </a:rPr>
              <a:t>假设</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=1kΩ</a:t>
            </a:r>
            <a:r>
              <a:rPr lang="zh-CN" altLang="en-US" sz="2800" b="1" dirty="0">
                <a:latin typeface="Times New Roman" panose="02020603050405020304" pitchFamily="18" charset="0"/>
                <a:ea typeface="黑体" panose="02010609060101010101" pitchFamily="49" charset="-122"/>
              </a:rPr>
              <a:t>，得</a:t>
            </a:r>
            <a:r>
              <a:rPr lang="en-US" altLang="zh-CN" sz="2800" b="1" i="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=100kΩ</a:t>
            </a:r>
            <a:r>
              <a:rPr lang="zh-CN" altLang="en-US" sz="2800" b="1" dirty="0">
                <a:latin typeface="Times New Roman" panose="02020603050405020304" pitchFamily="18" charset="0"/>
                <a:ea typeface="黑体" panose="02010609060101010101" pitchFamily="49" charset="-122"/>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p:cNvSpPr>
          <p:nvPr>
            <p:ph type="title"/>
          </p:nvPr>
        </p:nvSpPr>
        <p:spPr>
          <a:xfrm>
            <a:off x="301625" y="609600"/>
            <a:ext cx="8540750" cy="508000"/>
          </a:xfrm>
          <a:ln/>
        </p:spPr>
        <p:txBody>
          <a:bodyPr vert="horz" wrap="square" lIns="91440" tIns="45720" rIns="91440" bIns="45720" anchor="ctr" anchorCtr="0"/>
          <a:lstStyle/>
          <a:p>
            <a:pPr eaLnBrk="1" hangingPunct="1"/>
            <a:endParaRPr lang="zh-CN" altLang="en-US" sz="4000" dirty="0"/>
          </a:p>
        </p:txBody>
      </p:sp>
      <p:pic>
        <p:nvPicPr>
          <p:cNvPr id="129027" name="Picture 4" descr="差动放大器"/>
          <p:cNvPicPr>
            <a:picLocks noChangeAspect="1"/>
          </p:cNvPicPr>
          <p:nvPr/>
        </p:nvPicPr>
        <p:blipFill>
          <a:blip r:embed="rId2" cstate="print"/>
          <a:stretch>
            <a:fillRect/>
          </a:stretch>
        </p:blipFill>
        <p:spPr>
          <a:xfrm>
            <a:off x="2084388" y="3819525"/>
            <a:ext cx="4451350" cy="2279650"/>
          </a:xfrm>
          <a:prstGeom prst="rect">
            <a:avLst/>
          </a:prstGeom>
          <a:noFill/>
          <a:ln w="9525">
            <a:noFill/>
          </a:ln>
        </p:spPr>
      </p:pic>
      <p:pic>
        <p:nvPicPr>
          <p:cNvPr id="129028" name="Picture 5" descr="反相放大器"/>
          <p:cNvPicPr>
            <a:picLocks noChangeAspect="1"/>
          </p:cNvPicPr>
          <p:nvPr/>
        </p:nvPicPr>
        <p:blipFill>
          <a:blip r:embed="rId3" cstate="print"/>
          <a:stretch>
            <a:fillRect/>
          </a:stretch>
        </p:blipFill>
        <p:spPr>
          <a:xfrm>
            <a:off x="158750" y="1281113"/>
            <a:ext cx="4391025" cy="2109787"/>
          </a:xfrm>
          <a:prstGeom prst="rect">
            <a:avLst/>
          </a:prstGeom>
          <a:noFill/>
          <a:ln w="9525">
            <a:noFill/>
          </a:ln>
        </p:spPr>
      </p:pic>
      <p:pic>
        <p:nvPicPr>
          <p:cNvPr id="129029" name="Picture 6" descr="同相放大器"/>
          <p:cNvPicPr>
            <a:picLocks noChangeAspect="1"/>
          </p:cNvPicPr>
          <p:nvPr/>
        </p:nvPicPr>
        <p:blipFill>
          <a:blip r:embed="rId4" cstate="print"/>
          <a:stretch>
            <a:fillRect/>
          </a:stretch>
        </p:blipFill>
        <p:spPr>
          <a:xfrm>
            <a:off x="4611688" y="1239838"/>
            <a:ext cx="4322762" cy="2181225"/>
          </a:xfrm>
          <a:prstGeom prst="rect">
            <a:avLst/>
          </a:prstGeom>
          <a:noFill/>
          <a:ln w="9525">
            <a:noFill/>
          </a:ln>
        </p:spPr>
      </p:pic>
      <p:sp>
        <p:nvSpPr>
          <p:cNvPr id="129030" name="Text Box 7"/>
          <p:cNvSpPr txBox="1"/>
          <p:nvPr/>
        </p:nvSpPr>
        <p:spPr>
          <a:xfrm>
            <a:off x="1143000" y="3492500"/>
            <a:ext cx="2273300" cy="336550"/>
          </a:xfrm>
          <a:prstGeom prst="rect">
            <a:avLst/>
          </a:prstGeom>
          <a:noFill/>
          <a:ln w="9525">
            <a:noFill/>
          </a:ln>
        </p:spPr>
        <p:txBody>
          <a:bodyPr>
            <a:spAutoFit/>
          </a:bodyPr>
          <a:lstStyle/>
          <a:p>
            <a:pPr>
              <a:spcBef>
                <a:spcPct val="50000"/>
              </a:spcBef>
            </a:pPr>
            <a:r>
              <a:rPr lang="zh-CN" altLang="en-US" sz="1600" b="1" dirty="0">
                <a:solidFill>
                  <a:srgbClr val="0A0A0A"/>
                </a:solidFill>
                <a:latin typeface="Arial" panose="020B0604020202020204" pitchFamily="34" charset="0"/>
                <a:ea typeface="黑体" panose="02010609060101010101" pitchFamily="49" charset="-122"/>
              </a:rPr>
              <a:t>反相放大器</a:t>
            </a:r>
          </a:p>
        </p:txBody>
      </p:sp>
      <p:sp>
        <p:nvSpPr>
          <p:cNvPr id="129031" name="Text Box 8"/>
          <p:cNvSpPr txBox="1"/>
          <p:nvPr/>
        </p:nvSpPr>
        <p:spPr>
          <a:xfrm>
            <a:off x="5462588" y="3455988"/>
            <a:ext cx="2273300" cy="336550"/>
          </a:xfrm>
          <a:prstGeom prst="rect">
            <a:avLst/>
          </a:prstGeom>
          <a:noFill/>
          <a:ln w="9525">
            <a:noFill/>
          </a:ln>
        </p:spPr>
        <p:txBody>
          <a:bodyPr>
            <a:spAutoFit/>
          </a:bodyPr>
          <a:lstStyle/>
          <a:p>
            <a:pPr>
              <a:spcBef>
                <a:spcPct val="50000"/>
              </a:spcBef>
            </a:pPr>
            <a:r>
              <a:rPr lang="zh-CN" altLang="en-US" sz="1600" b="1" dirty="0">
                <a:solidFill>
                  <a:srgbClr val="0A0A0A"/>
                </a:solidFill>
                <a:latin typeface="Arial" panose="020B0604020202020204" pitchFamily="34" charset="0"/>
                <a:ea typeface="黑体" panose="02010609060101010101" pitchFamily="49" charset="-122"/>
              </a:rPr>
              <a:t>同相放大器</a:t>
            </a:r>
          </a:p>
        </p:txBody>
      </p:sp>
      <p:sp>
        <p:nvSpPr>
          <p:cNvPr id="129032" name="Text Box 9"/>
          <p:cNvSpPr txBox="1"/>
          <p:nvPr/>
        </p:nvSpPr>
        <p:spPr>
          <a:xfrm>
            <a:off x="3341688" y="5995988"/>
            <a:ext cx="2273300" cy="336550"/>
          </a:xfrm>
          <a:prstGeom prst="rect">
            <a:avLst/>
          </a:prstGeom>
          <a:noFill/>
          <a:ln w="9525">
            <a:noFill/>
          </a:ln>
        </p:spPr>
        <p:txBody>
          <a:bodyPr>
            <a:spAutoFit/>
          </a:bodyPr>
          <a:lstStyle/>
          <a:p>
            <a:pPr>
              <a:spcBef>
                <a:spcPct val="50000"/>
              </a:spcBef>
            </a:pPr>
            <a:r>
              <a:rPr lang="zh-CN" altLang="en-US" sz="1600" b="1" dirty="0">
                <a:solidFill>
                  <a:srgbClr val="0A0A0A"/>
                </a:solidFill>
                <a:latin typeface="Arial" panose="020B0604020202020204" pitchFamily="34" charset="0"/>
                <a:ea typeface="黑体" panose="02010609060101010101" pitchFamily="49" charset="-122"/>
              </a:rPr>
              <a:t>差动放大器</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5"/>
          <p:cNvSpPr>
            <a:spLocks noGrp="1"/>
          </p:cNvSpPr>
          <p:nvPr>
            <p:ph type="title"/>
          </p:nvPr>
        </p:nvSpPr>
        <p:spPr>
          <a:xfrm>
            <a:off x="250825" y="133350"/>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
        <p:nvSpPr>
          <p:cNvPr id="130051" name="Rectangle 8"/>
          <p:cNvSpPr/>
          <p:nvPr/>
        </p:nvSpPr>
        <p:spPr>
          <a:xfrm>
            <a:off x="636588" y="1270000"/>
            <a:ext cx="7680325"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2.2.5  </a:t>
            </a:r>
            <a:r>
              <a:rPr lang="zh-CN" altLang="en-US" sz="2400" b="1" dirty="0">
                <a:solidFill>
                  <a:srgbClr val="000099"/>
                </a:solidFill>
                <a:latin typeface="Arial" panose="020B0604020202020204" pitchFamily="34" charset="0"/>
                <a:ea typeface="黑体" panose="02010609060101010101" pitchFamily="49" charset="-122"/>
              </a:rPr>
              <a:t>高共模抑制比放大电路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90121" name="Text Box 9"/>
          <p:cNvSpPr txBox="1"/>
          <p:nvPr/>
        </p:nvSpPr>
        <p:spPr>
          <a:xfrm>
            <a:off x="611188" y="2060575"/>
            <a:ext cx="8459787" cy="10890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作用：</a:t>
            </a:r>
            <a:r>
              <a:rPr lang="zh-CN" altLang="en-US" sz="2400" b="1" dirty="0">
                <a:latin typeface="Arial" panose="020B0604020202020204" pitchFamily="34" charset="0"/>
                <a:ea typeface="黑体" panose="02010609060101010101" pitchFamily="49" charset="-122"/>
              </a:rPr>
              <a:t>用来抑制传感器输出的共模电压</a:t>
            </a:r>
            <a:r>
              <a:rPr lang="en-US" altLang="zh-CN" sz="2400" b="1" i="1" dirty="0">
                <a:latin typeface="Arial" panose="020B0604020202020204" pitchFamily="34" charset="0"/>
                <a:ea typeface="黑体" panose="02010609060101010101" pitchFamily="49" charset="-122"/>
              </a:rPr>
              <a:t> </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包括干扰电压</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 ，</a:t>
            </a:r>
          </a:p>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提高共模抑制比</a:t>
            </a:r>
            <a:r>
              <a:rPr lang="en-US" altLang="zh-CN" sz="2400" b="1" i="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p>
        </p:txBody>
      </p:sp>
      <p:sp>
        <p:nvSpPr>
          <p:cNvPr id="90122" name="Text Box 10"/>
          <p:cNvSpPr txBox="1"/>
          <p:nvPr/>
        </p:nvSpPr>
        <p:spPr>
          <a:xfrm>
            <a:off x="611188" y="3284538"/>
            <a:ext cx="8459787" cy="10890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应用场合：</a:t>
            </a:r>
            <a:r>
              <a:rPr lang="zh-CN" altLang="en-US" sz="2400" b="1" dirty="0">
                <a:latin typeface="Arial" panose="020B0604020202020204" pitchFamily="34" charset="0"/>
                <a:ea typeface="黑体" panose="02010609060101010101" pitchFamily="49" charset="-122"/>
              </a:rPr>
              <a:t>要求共模抑制比大于100</a:t>
            </a:r>
            <a:r>
              <a:rPr lang="en-US" altLang="zh-CN" sz="2400" b="1" dirty="0">
                <a:latin typeface="Arial" panose="020B0604020202020204" pitchFamily="34" charset="0"/>
                <a:ea typeface="黑体" panose="02010609060101010101" pitchFamily="49" charset="-122"/>
              </a:rPr>
              <a:t>dB</a:t>
            </a:r>
            <a:r>
              <a:rPr lang="zh-CN" altLang="en-US" sz="2400" b="1" dirty="0">
                <a:latin typeface="Arial" panose="020B0604020202020204" pitchFamily="34" charset="0"/>
                <a:ea typeface="黑体" panose="02010609060101010101" pitchFamily="49" charset="-122"/>
              </a:rPr>
              <a:t>的场合，例如人体</a:t>
            </a:r>
          </a:p>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心电测量，信号很微弱，而干扰很大。</a:t>
            </a:r>
          </a:p>
        </p:txBody>
      </p:sp>
      <p:sp>
        <p:nvSpPr>
          <p:cNvPr id="90123" name="Text Box 11"/>
          <p:cNvSpPr txBox="1"/>
          <p:nvPr/>
        </p:nvSpPr>
        <p:spPr>
          <a:xfrm>
            <a:off x="611188" y="4540250"/>
            <a:ext cx="8459787" cy="1643063"/>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方法</a:t>
            </a:r>
            <a:r>
              <a:rPr lang="zh-CN" altLang="en-US" sz="2400" b="1" dirty="0">
                <a:solidFill>
                  <a:srgbClr val="FF0000"/>
                </a:solidFill>
                <a:latin typeface="Arial" panose="020B0604020202020204" pitchFamily="34" charset="0"/>
                <a:ea typeface="黑体" panose="02010609060101010101" pitchFamily="49" charset="-122"/>
                <a:sym typeface="Wingdings" panose="05000000000000000000" pitchFamily="2" charset="2"/>
              </a:rPr>
              <a:t>：</a:t>
            </a:r>
            <a:r>
              <a:rPr lang="zh-CN" altLang="en-US" sz="2400" b="1" dirty="0">
                <a:latin typeface="Arial" panose="020B0604020202020204" pitchFamily="34" charset="0"/>
                <a:ea typeface="黑体" panose="02010609060101010101" pitchFamily="49" charset="-122"/>
                <a:sym typeface="Wingdings" panose="05000000000000000000" pitchFamily="2" charset="2"/>
              </a:rPr>
              <a:t>（</a:t>
            </a: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）采用多个集成运放串联组成的测量放大电路；</a:t>
            </a:r>
          </a:p>
          <a:p>
            <a:pPr marL="342900" indent="-342900">
              <a:lnSpc>
                <a:spcPct val="120000"/>
              </a:lnSpc>
              <a:spcBef>
                <a:spcPct val="3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）采用差动放大电路，使</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i1</a:t>
            </a:r>
            <a:r>
              <a:rPr lang="zh-CN" altLang="en-US" sz="2400" b="1" dirty="0">
                <a:latin typeface="Arial" panose="020B0604020202020204" pitchFamily="34" charset="0"/>
                <a:ea typeface="黑体" panose="02010609060101010101" pitchFamily="49" charset="-122"/>
              </a:rPr>
              <a:t>和</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i2</a:t>
            </a:r>
            <a:r>
              <a:rPr lang="zh-CN" altLang="en-US" sz="2400" b="1" dirty="0">
                <a:latin typeface="Arial" panose="020B0604020202020204" pitchFamily="34" charset="0"/>
                <a:ea typeface="黑体" panose="02010609060101010101" pitchFamily="49" charset="-122"/>
              </a:rPr>
              <a:t>的共模电压抵</a:t>
            </a:r>
          </a:p>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消，但要求外接电阻完全平衡对称。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90121"/>
                                        </p:tgtEl>
                                        <p:attrNameLst>
                                          <p:attrName>style.visibility</p:attrName>
                                        </p:attrNameLst>
                                      </p:cBhvr>
                                      <p:to>
                                        <p:strVal val="visible"/>
                                      </p:to>
                                    </p:set>
                                    <p:animEffect transition="in" filter="slide(fromLeft)">
                                      <p:cBhvr>
                                        <p:cTn id="7" dur="500"/>
                                        <p:tgtEl>
                                          <p:spTgt spid="9012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90122"/>
                                        </p:tgtEl>
                                        <p:attrNameLst>
                                          <p:attrName>style.visibility</p:attrName>
                                        </p:attrNameLst>
                                      </p:cBhvr>
                                      <p:to>
                                        <p:strVal val="visible"/>
                                      </p:to>
                                    </p:set>
                                    <p:animEffect transition="in" filter="slide(fromLeft)">
                                      <p:cBhvr>
                                        <p:cTn id="12" dur="500"/>
                                        <p:tgtEl>
                                          <p:spTgt spid="9012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0123"/>
                                        </p:tgtEl>
                                        <p:attrNameLst>
                                          <p:attrName>style.visibility</p:attrName>
                                        </p:attrNameLst>
                                      </p:cBhvr>
                                      <p:to>
                                        <p:strVal val="visible"/>
                                      </p:to>
                                    </p:set>
                                    <p:animEffect transition="in" filter="slide(fromBottom)">
                                      <p:cBhvr>
                                        <p:cTn id="17" dur="500"/>
                                        <p:tgtEl>
                                          <p:spTgt spid="90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1" grpId="0"/>
      <p:bldP spid="90122" grpId="0"/>
      <p:bldP spid="90123"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p:cNvSpPr>
          <p:nvPr>
            <p:ph idx="1"/>
          </p:nvPr>
        </p:nvSpPr>
        <p:spPr>
          <a:xfrm>
            <a:off x="671513" y="1196975"/>
            <a:ext cx="8110537" cy="1511300"/>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r>
              <a:rPr lang="en-US" altLang="zh-CN" sz="2800" b="1" dirty="0">
                <a:solidFill>
                  <a:srgbClr val="000099"/>
                </a:solidFill>
                <a:latin typeface="Times New Roman" panose="02020603050405020304" pitchFamily="18" charset="0"/>
              </a:rPr>
              <a:t>2.2.5.1  </a:t>
            </a:r>
            <a:r>
              <a:rPr lang="zh-CN" altLang="en-US" sz="2800" b="1" dirty="0">
                <a:solidFill>
                  <a:srgbClr val="000099"/>
                </a:solidFill>
                <a:latin typeface="Times New Roman" panose="02020603050405020304" pitchFamily="18" charset="0"/>
              </a:rPr>
              <a:t>双运放高共模抑制比放大电路</a:t>
            </a:r>
          </a:p>
          <a:p>
            <a:pPr eaLnBrk="1" hangingPunct="1">
              <a:spcBef>
                <a:spcPct val="60000"/>
              </a:spcBef>
              <a:buFontTx/>
              <a:buNone/>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．反相串联型</a:t>
            </a:r>
            <a:endParaRPr lang="zh-CN" altLang="en-US" dirty="0"/>
          </a:p>
        </p:txBody>
      </p:sp>
      <p:sp>
        <p:nvSpPr>
          <p:cNvPr id="19462" name="Rectangle 115"/>
          <p:cNvSpPr>
            <a:spLocks noGrp="1"/>
          </p:cNvSpPr>
          <p:nvPr>
            <p:ph type="title"/>
          </p:nvPr>
        </p:nvSpPr>
        <p:spPr>
          <a:xfrm>
            <a:off x="250825" y="133350"/>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2.2.5  </a:t>
            </a:r>
            <a:r>
              <a:rPr lang="zh-CN" altLang="en-US" sz="3200" b="1" dirty="0">
                <a:solidFill>
                  <a:srgbClr val="008000"/>
                </a:solidFill>
                <a:latin typeface="Times New Roman" panose="02020603050405020304" pitchFamily="18" charset="0"/>
              </a:rPr>
              <a:t>高共模抑制比放大电路</a:t>
            </a:r>
          </a:p>
        </p:txBody>
      </p:sp>
      <p:sp>
        <p:nvSpPr>
          <p:cNvPr id="91284" name="Text Box 148"/>
          <p:cNvSpPr txBox="1"/>
          <p:nvPr/>
        </p:nvSpPr>
        <p:spPr>
          <a:xfrm>
            <a:off x="684213" y="4797425"/>
            <a:ext cx="3095625"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solidFill>
                  <a:srgbClr val="FF0000"/>
                </a:solidFill>
                <a:latin typeface="Arial" panose="020B0604020202020204" pitchFamily="34" charset="0"/>
                <a:ea typeface="黑体" panose="02010609060101010101" pitchFamily="49" charset="-122"/>
              </a:rPr>
              <a:t>取 </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1</a:t>
            </a:r>
            <a:r>
              <a:rPr lang="en-US" altLang="zh-CN" sz="2400" b="1" dirty="0">
                <a:solidFill>
                  <a:srgbClr val="FF0000"/>
                </a:solidFill>
                <a:latin typeface="Arial" panose="020B0604020202020204" pitchFamily="34" charset="0"/>
                <a:ea typeface="黑体" panose="02010609060101010101" pitchFamily="49" charset="-122"/>
              </a:rPr>
              <a:t>=</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5</a:t>
            </a:r>
            <a:r>
              <a:rPr lang="zh-CN" altLang="en-US" sz="2400" b="1" dirty="0">
                <a:solidFill>
                  <a:srgbClr val="FF0000"/>
                </a:solidFill>
                <a:latin typeface="Arial" panose="020B0604020202020204" pitchFamily="34" charset="0"/>
                <a:ea typeface="黑体" panose="02010609060101010101" pitchFamily="49" charset="-122"/>
              </a:rPr>
              <a:t>，</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2</a:t>
            </a:r>
            <a:r>
              <a:rPr lang="en-US" altLang="zh-CN" sz="2400" b="1" dirty="0">
                <a:solidFill>
                  <a:srgbClr val="FF0000"/>
                </a:solidFill>
                <a:latin typeface="Arial" panose="020B0604020202020204" pitchFamily="34" charset="0"/>
                <a:ea typeface="黑体" panose="02010609060101010101" pitchFamily="49" charset="-122"/>
              </a:rPr>
              <a:t>=</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4</a:t>
            </a:r>
          </a:p>
        </p:txBody>
      </p:sp>
      <p:graphicFrame>
        <p:nvGraphicFramePr>
          <p:cNvPr id="91285" name="Object 149"/>
          <p:cNvGraphicFramePr>
            <a:graphicFrameLocks/>
          </p:cNvGraphicFramePr>
          <p:nvPr/>
        </p:nvGraphicFramePr>
        <p:xfrm>
          <a:off x="684213" y="2708275"/>
          <a:ext cx="2663825" cy="852488"/>
        </p:xfrm>
        <a:graphic>
          <a:graphicData uri="http://schemas.openxmlformats.org/presentationml/2006/ole">
            <p:oleObj spid="_x0000_s142339" r:id="rId3" imgW="1587500" imgH="508000" progId="Equation.DSMT4">
              <p:embed/>
            </p:oleObj>
          </a:graphicData>
        </a:graphic>
      </p:graphicFrame>
      <p:graphicFrame>
        <p:nvGraphicFramePr>
          <p:cNvPr id="91286" name="Object 150"/>
          <p:cNvGraphicFramePr>
            <a:graphicFrameLocks/>
          </p:cNvGraphicFramePr>
          <p:nvPr/>
        </p:nvGraphicFramePr>
        <p:xfrm>
          <a:off x="1042988" y="3716338"/>
          <a:ext cx="2305050" cy="822325"/>
        </p:xfrm>
        <a:graphic>
          <a:graphicData uri="http://schemas.openxmlformats.org/presentationml/2006/ole">
            <p:oleObj spid="_x0000_s142338" r:id="rId4" imgW="1422400" imgH="508000" progId="Equation.DSMT4">
              <p:embed/>
            </p:oleObj>
          </a:graphicData>
        </a:graphic>
      </p:graphicFrame>
      <p:grpSp>
        <p:nvGrpSpPr>
          <p:cNvPr id="2" name="Group 168"/>
          <p:cNvGrpSpPr/>
          <p:nvPr/>
        </p:nvGrpSpPr>
        <p:grpSpPr>
          <a:xfrm>
            <a:off x="1042988" y="5478463"/>
            <a:ext cx="7921625" cy="903287"/>
            <a:chOff x="657" y="3451"/>
            <a:chExt cx="4990" cy="569"/>
          </a:xfrm>
        </p:grpSpPr>
        <p:graphicFrame>
          <p:nvGraphicFramePr>
            <p:cNvPr id="19460" name="Object 151"/>
            <p:cNvGraphicFramePr>
              <a:graphicFrameLocks/>
            </p:cNvGraphicFramePr>
            <p:nvPr/>
          </p:nvGraphicFramePr>
          <p:xfrm>
            <a:off x="657" y="3451"/>
            <a:ext cx="1633" cy="569"/>
          </p:xfrm>
          <a:graphic>
            <a:graphicData uri="http://schemas.openxmlformats.org/presentationml/2006/ole">
              <p:oleObj spid="_x0000_s142337" r:id="rId5" imgW="1459866" imgH="507780" progId="Equation.DSMT4">
                <p:embed/>
              </p:oleObj>
            </a:graphicData>
          </a:graphic>
        </p:graphicFrame>
        <p:sp>
          <p:nvSpPr>
            <p:cNvPr id="19535" name="Text Box 153"/>
            <p:cNvSpPr txBox="1"/>
            <p:nvPr/>
          </p:nvSpPr>
          <p:spPr>
            <a:xfrm>
              <a:off x="2290" y="3566"/>
              <a:ext cx="3357"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只有差模信号，但输入阻抗低。</a:t>
              </a:r>
              <a:endParaRPr lang="en-US" altLang="zh-CN" sz="2400" b="1" dirty="0">
                <a:latin typeface="Arial" panose="020B0604020202020204" pitchFamily="34" charset="0"/>
                <a:ea typeface="黑体" panose="02010609060101010101" pitchFamily="49" charset="-122"/>
              </a:endParaRPr>
            </a:p>
          </p:txBody>
        </p:sp>
      </p:grpSp>
      <p:grpSp>
        <p:nvGrpSpPr>
          <p:cNvPr id="19465" name="Group 216"/>
          <p:cNvGrpSpPr/>
          <p:nvPr/>
        </p:nvGrpSpPr>
        <p:grpSpPr>
          <a:xfrm>
            <a:off x="3492500" y="2162175"/>
            <a:ext cx="5795963" cy="3195638"/>
            <a:chOff x="2200" y="1362"/>
            <a:chExt cx="3651" cy="2013"/>
          </a:xfrm>
        </p:grpSpPr>
        <p:sp>
          <p:nvSpPr>
            <p:cNvPr id="19466" name="Line 160"/>
            <p:cNvSpPr/>
            <p:nvPr/>
          </p:nvSpPr>
          <p:spPr>
            <a:xfrm>
              <a:off x="2428" y="2115"/>
              <a:ext cx="681" cy="0"/>
            </a:xfrm>
            <a:prstGeom prst="line">
              <a:avLst/>
            </a:prstGeom>
            <a:ln w="19050" cap="flat" cmpd="sng">
              <a:solidFill>
                <a:schemeClr val="tx1"/>
              </a:solidFill>
              <a:prstDash val="solid"/>
              <a:headEnd type="none" w="med" len="med"/>
              <a:tailEnd type="none" w="med" len="med"/>
            </a:ln>
          </p:spPr>
        </p:sp>
        <p:sp>
          <p:nvSpPr>
            <p:cNvPr id="19467" name="Line 6"/>
            <p:cNvSpPr/>
            <p:nvPr/>
          </p:nvSpPr>
          <p:spPr>
            <a:xfrm>
              <a:off x="2613" y="3022"/>
              <a:ext cx="190" cy="0"/>
            </a:xfrm>
            <a:prstGeom prst="line">
              <a:avLst/>
            </a:prstGeom>
            <a:ln w="28575" cap="flat" cmpd="sng">
              <a:solidFill>
                <a:schemeClr val="tx1"/>
              </a:solidFill>
              <a:prstDash val="solid"/>
              <a:headEnd type="none" w="med" len="med"/>
              <a:tailEnd type="none" w="med" len="med"/>
            </a:ln>
          </p:spPr>
        </p:sp>
        <p:sp>
          <p:nvSpPr>
            <p:cNvPr id="19468" name="Line 7"/>
            <p:cNvSpPr/>
            <p:nvPr/>
          </p:nvSpPr>
          <p:spPr>
            <a:xfrm flipH="1">
              <a:off x="2710" y="2424"/>
              <a:ext cx="0" cy="590"/>
            </a:xfrm>
            <a:prstGeom prst="line">
              <a:avLst/>
            </a:prstGeom>
            <a:ln w="19050" cap="flat" cmpd="sng">
              <a:solidFill>
                <a:srgbClr val="000000"/>
              </a:solidFill>
              <a:prstDash val="solid"/>
              <a:headEnd type="none" w="med" len="med"/>
              <a:tailEnd type="none" w="med" len="med"/>
            </a:ln>
          </p:spPr>
        </p:sp>
        <p:sp>
          <p:nvSpPr>
            <p:cNvPr id="19469" name="Line 10"/>
            <p:cNvSpPr/>
            <p:nvPr/>
          </p:nvSpPr>
          <p:spPr>
            <a:xfrm>
              <a:off x="2713" y="2425"/>
              <a:ext cx="398" cy="0"/>
            </a:xfrm>
            <a:prstGeom prst="line">
              <a:avLst/>
            </a:prstGeom>
            <a:ln w="19050" cap="flat" cmpd="sng">
              <a:solidFill>
                <a:srgbClr val="000000"/>
              </a:solidFill>
              <a:prstDash val="solid"/>
              <a:headEnd type="none" w="med" len="med"/>
              <a:tailEnd type="none" w="med" len="med"/>
            </a:ln>
          </p:spPr>
        </p:sp>
        <p:sp>
          <p:nvSpPr>
            <p:cNvPr id="19470" name="Line 13"/>
            <p:cNvSpPr/>
            <p:nvPr/>
          </p:nvSpPr>
          <p:spPr>
            <a:xfrm flipH="1" flipV="1">
              <a:off x="3568" y="2255"/>
              <a:ext cx="401" cy="0"/>
            </a:xfrm>
            <a:prstGeom prst="line">
              <a:avLst/>
            </a:prstGeom>
            <a:ln w="19050" cap="flat" cmpd="sng">
              <a:solidFill>
                <a:schemeClr val="tx1"/>
              </a:solidFill>
              <a:prstDash val="solid"/>
              <a:headEnd type="none" w="med" len="med"/>
              <a:tailEnd type="none" w="med" len="med"/>
            </a:ln>
          </p:spPr>
        </p:sp>
        <p:sp>
          <p:nvSpPr>
            <p:cNvPr id="19471" name="Oval 14"/>
            <p:cNvSpPr/>
            <p:nvPr/>
          </p:nvSpPr>
          <p:spPr>
            <a:xfrm>
              <a:off x="5329" y="2378"/>
              <a:ext cx="39" cy="5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472" name="Line 15"/>
            <p:cNvSpPr/>
            <p:nvPr/>
          </p:nvSpPr>
          <p:spPr>
            <a:xfrm>
              <a:off x="3753" y="1630"/>
              <a:ext cx="0" cy="629"/>
            </a:xfrm>
            <a:prstGeom prst="line">
              <a:avLst/>
            </a:prstGeom>
            <a:ln w="19050" cap="flat" cmpd="sng">
              <a:solidFill>
                <a:schemeClr val="tx1"/>
              </a:solidFill>
              <a:prstDash val="solid"/>
              <a:headEnd type="none" w="med" len="med"/>
              <a:tailEnd type="none" w="med" len="med"/>
            </a:ln>
          </p:spPr>
        </p:sp>
        <p:sp>
          <p:nvSpPr>
            <p:cNvPr id="19473" name="Line 18"/>
            <p:cNvSpPr/>
            <p:nvPr/>
          </p:nvSpPr>
          <p:spPr>
            <a:xfrm flipH="1">
              <a:off x="4291" y="1760"/>
              <a:ext cx="880" cy="0"/>
            </a:xfrm>
            <a:prstGeom prst="line">
              <a:avLst/>
            </a:prstGeom>
            <a:ln w="19050" cap="flat" cmpd="sng">
              <a:solidFill>
                <a:schemeClr val="tx1"/>
              </a:solidFill>
              <a:prstDash val="solid"/>
              <a:headEnd type="none" w="med" len="med"/>
              <a:tailEnd type="none" w="med" len="med"/>
            </a:ln>
          </p:spPr>
        </p:sp>
        <p:sp>
          <p:nvSpPr>
            <p:cNvPr id="19474" name="Line 22"/>
            <p:cNvSpPr/>
            <p:nvPr/>
          </p:nvSpPr>
          <p:spPr>
            <a:xfrm>
              <a:off x="4291" y="1767"/>
              <a:ext cx="0" cy="505"/>
            </a:xfrm>
            <a:prstGeom prst="line">
              <a:avLst/>
            </a:prstGeom>
            <a:ln w="19050" cap="flat" cmpd="sng">
              <a:solidFill>
                <a:schemeClr val="tx1"/>
              </a:solidFill>
              <a:prstDash val="solid"/>
              <a:headEnd type="none" w="med" len="med"/>
              <a:tailEnd type="none" w="med" len="med"/>
            </a:ln>
          </p:spPr>
        </p:sp>
        <p:sp>
          <p:nvSpPr>
            <p:cNvPr id="19475" name="Oval 23"/>
            <p:cNvSpPr/>
            <p:nvPr/>
          </p:nvSpPr>
          <p:spPr>
            <a:xfrm>
              <a:off x="4279" y="2242"/>
              <a:ext cx="12"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476" name="Line 24"/>
            <p:cNvSpPr/>
            <p:nvPr/>
          </p:nvSpPr>
          <p:spPr>
            <a:xfrm>
              <a:off x="4237" y="3170"/>
              <a:ext cx="184" cy="0"/>
            </a:xfrm>
            <a:prstGeom prst="line">
              <a:avLst/>
            </a:prstGeom>
            <a:ln w="28575" cap="flat" cmpd="sng">
              <a:solidFill>
                <a:srgbClr val="000000"/>
              </a:solidFill>
              <a:prstDash val="solid"/>
              <a:headEnd type="none" w="med" len="med"/>
              <a:tailEnd type="none" w="med" len="med"/>
            </a:ln>
          </p:spPr>
        </p:sp>
        <p:sp>
          <p:nvSpPr>
            <p:cNvPr id="19477" name="Line 25"/>
            <p:cNvSpPr/>
            <p:nvPr/>
          </p:nvSpPr>
          <p:spPr>
            <a:xfrm>
              <a:off x="5173" y="1760"/>
              <a:ext cx="0" cy="653"/>
            </a:xfrm>
            <a:prstGeom prst="line">
              <a:avLst/>
            </a:prstGeom>
            <a:ln w="19050" cap="flat" cmpd="sng">
              <a:solidFill>
                <a:schemeClr val="tx1"/>
              </a:solidFill>
              <a:prstDash val="solid"/>
              <a:headEnd type="none" w="med" len="med"/>
              <a:tailEnd type="none" w="med" len="med"/>
            </a:ln>
          </p:spPr>
        </p:sp>
        <p:sp>
          <p:nvSpPr>
            <p:cNvPr id="19478" name="Line 27"/>
            <p:cNvSpPr/>
            <p:nvPr/>
          </p:nvSpPr>
          <p:spPr>
            <a:xfrm flipH="1" flipV="1">
              <a:off x="4329" y="2560"/>
              <a:ext cx="3" cy="601"/>
            </a:xfrm>
            <a:prstGeom prst="line">
              <a:avLst/>
            </a:prstGeom>
            <a:ln w="19050" cap="flat" cmpd="sng">
              <a:solidFill>
                <a:schemeClr val="tx1"/>
              </a:solidFill>
              <a:prstDash val="solid"/>
              <a:headEnd type="none" w="med" len="med"/>
              <a:tailEnd type="none" w="med" len="med"/>
            </a:ln>
          </p:spPr>
        </p:sp>
        <p:sp>
          <p:nvSpPr>
            <p:cNvPr id="19479" name="Line 28"/>
            <p:cNvSpPr/>
            <p:nvPr/>
          </p:nvSpPr>
          <p:spPr>
            <a:xfrm>
              <a:off x="4138" y="2255"/>
              <a:ext cx="398" cy="0"/>
            </a:xfrm>
            <a:prstGeom prst="line">
              <a:avLst/>
            </a:prstGeom>
            <a:ln w="19050" cap="flat" cmpd="sng">
              <a:solidFill>
                <a:schemeClr val="tx1"/>
              </a:solidFill>
              <a:prstDash val="solid"/>
              <a:headEnd type="none" w="med" len="med"/>
              <a:tailEnd type="none" w="med" len="med"/>
            </a:ln>
          </p:spPr>
        </p:sp>
        <p:sp>
          <p:nvSpPr>
            <p:cNvPr id="19480" name="Line 30"/>
            <p:cNvSpPr/>
            <p:nvPr/>
          </p:nvSpPr>
          <p:spPr>
            <a:xfrm>
              <a:off x="4059" y="2474"/>
              <a:ext cx="220" cy="0"/>
            </a:xfrm>
            <a:prstGeom prst="line">
              <a:avLst/>
            </a:prstGeom>
            <a:ln w="19050" cap="flat" cmpd="sng">
              <a:solidFill>
                <a:schemeClr val="tx1"/>
              </a:solidFill>
              <a:prstDash val="solid"/>
              <a:headEnd type="none" w="med" len="med"/>
              <a:tailEnd type="none" w="med" len="med"/>
            </a:ln>
          </p:spPr>
        </p:sp>
        <p:sp>
          <p:nvSpPr>
            <p:cNvPr id="19481" name="Line 31"/>
            <p:cNvSpPr/>
            <p:nvPr/>
          </p:nvSpPr>
          <p:spPr>
            <a:xfrm>
              <a:off x="4291" y="2255"/>
              <a:ext cx="0" cy="214"/>
            </a:xfrm>
            <a:prstGeom prst="line">
              <a:avLst/>
            </a:prstGeom>
            <a:ln w="19050" cap="flat" cmpd="sng">
              <a:solidFill>
                <a:schemeClr val="tx1"/>
              </a:solidFill>
              <a:prstDash val="solid"/>
              <a:headEnd type="none" w="med" len="med"/>
              <a:tailEnd type="none" w="med" len="med"/>
            </a:ln>
          </p:spPr>
        </p:sp>
        <p:sp>
          <p:nvSpPr>
            <p:cNvPr id="19482" name="Line 32"/>
            <p:cNvSpPr/>
            <p:nvPr/>
          </p:nvSpPr>
          <p:spPr>
            <a:xfrm flipH="1">
              <a:off x="3752" y="2474"/>
              <a:ext cx="217" cy="0"/>
            </a:xfrm>
            <a:prstGeom prst="line">
              <a:avLst/>
            </a:prstGeom>
            <a:ln w="19050" cap="flat" cmpd="sng">
              <a:solidFill>
                <a:srgbClr val="000000"/>
              </a:solidFill>
              <a:prstDash val="solid"/>
              <a:headEnd type="none" w="med" len="med"/>
              <a:tailEnd type="none" w="med" len="med"/>
            </a:ln>
          </p:spPr>
        </p:sp>
        <p:sp>
          <p:nvSpPr>
            <p:cNvPr id="19483" name="Line 33"/>
            <p:cNvSpPr/>
            <p:nvPr/>
          </p:nvSpPr>
          <p:spPr>
            <a:xfrm>
              <a:off x="3752" y="2474"/>
              <a:ext cx="0" cy="700"/>
            </a:xfrm>
            <a:prstGeom prst="line">
              <a:avLst/>
            </a:prstGeom>
            <a:ln w="19050" cap="flat" cmpd="sng">
              <a:solidFill>
                <a:schemeClr val="tx1"/>
              </a:solidFill>
              <a:prstDash val="solid"/>
              <a:headEnd type="none" w="med" len="med"/>
              <a:tailEnd type="none" w="med" len="med"/>
            </a:ln>
          </p:spPr>
        </p:sp>
        <p:sp>
          <p:nvSpPr>
            <p:cNvPr id="19484" name="Line 34"/>
            <p:cNvSpPr/>
            <p:nvPr/>
          </p:nvSpPr>
          <p:spPr>
            <a:xfrm flipH="1">
              <a:off x="2447" y="3174"/>
              <a:ext cx="1305" cy="0"/>
            </a:xfrm>
            <a:prstGeom prst="line">
              <a:avLst/>
            </a:prstGeom>
            <a:ln w="19050" cap="flat" cmpd="sng">
              <a:solidFill>
                <a:schemeClr val="tx1"/>
              </a:solidFill>
              <a:prstDash val="solid"/>
              <a:headEnd type="none" w="med" len="med"/>
              <a:tailEnd type="none" w="med" len="med"/>
            </a:ln>
          </p:spPr>
        </p:sp>
        <p:sp>
          <p:nvSpPr>
            <p:cNvPr id="19485" name="Oval 35"/>
            <p:cNvSpPr/>
            <p:nvPr/>
          </p:nvSpPr>
          <p:spPr>
            <a:xfrm>
              <a:off x="2409" y="3150"/>
              <a:ext cx="40" cy="49"/>
            </a:xfrm>
            <a:prstGeom prst="ellipse">
              <a:avLst/>
            </a:prstGeom>
            <a:noFill/>
            <a:ln w="19050" cap="flat" cmpd="sng">
              <a:solidFill>
                <a:schemeClr val="tx1"/>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486" name="Line 37"/>
            <p:cNvSpPr/>
            <p:nvPr/>
          </p:nvSpPr>
          <p:spPr>
            <a:xfrm>
              <a:off x="4253" y="2474"/>
              <a:ext cx="38" cy="0"/>
            </a:xfrm>
            <a:prstGeom prst="line">
              <a:avLst/>
            </a:prstGeom>
            <a:ln w="19050" cap="flat" cmpd="sng">
              <a:solidFill>
                <a:srgbClr val="000000"/>
              </a:solidFill>
              <a:prstDash val="solid"/>
              <a:headEnd type="none" w="med" len="med"/>
              <a:tailEnd type="none" w="med" len="med"/>
            </a:ln>
          </p:spPr>
        </p:sp>
        <p:sp>
          <p:nvSpPr>
            <p:cNvPr id="19487" name="Text Box 38"/>
            <p:cNvSpPr txBox="1"/>
            <p:nvPr/>
          </p:nvSpPr>
          <p:spPr>
            <a:xfrm>
              <a:off x="2215" y="3059"/>
              <a:ext cx="281" cy="31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p>
          </p:txBody>
        </p:sp>
        <p:sp>
          <p:nvSpPr>
            <p:cNvPr id="19488" name="Oval 42"/>
            <p:cNvSpPr/>
            <p:nvPr/>
          </p:nvSpPr>
          <p:spPr>
            <a:xfrm>
              <a:off x="2393" y="2090"/>
              <a:ext cx="39" cy="5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489" name="Text Box 43"/>
            <p:cNvSpPr txBox="1"/>
            <p:nvPr/>
          </p:nvSpPr>
          <p:spPr>
            <a:xfrm>
              <a:off x="2200" y="1973"/>
              <a:ext cx="327" cy="28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p>
          </p:txBody>
        </p:sp>
        <p:sp>
          <p:nvSpPr>
            <p:cNvPr id="19490" name="Text Box 46"/>
            <p:cNvSpPr txBox="1"/>
            <p:nvPr/>
          </p:nvSpPr>
          <p:spPr>
            <a:xfrm>
              <a:off x="2606" y="1845"/>
              <a:ext cx="230" cy="28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9491" name="Line 49"/>
            <p:cNvSpPr/>
            <p:nvPr/>
          </p:nvSpPr>
          <p:spPr>
            <a:xfrm>
              <a:off x="2948" y="1630"/>
              <a:ext cx="793" cy="0"/>
            </a:xfrm>
            <a:prstGeom prst="line">
              <a:avLst/>
            </a:prstGeom>
            <a:ln w="19050" cap="flat" cmpd="sng">
              <a:solidFill>
                <a:schemeClr val="tx1"/>
              </a:solidFill>
              <a:prstDash val="solid"/>
              <a:headEnd type="none" w="med" len="med"/>
              <a:tailEnd type="none" w="med" len="med"/>
            </a:ln>
          </p:spPr>
        </p:sp>
        <p:sp>
          <p:nvSpPr>
            <p:cNvPr id="19492" name="Line 50"/>
            <p:cNvSpPr/>
            <p:nvPr/>
          </p:nvSpPr>
          <p:spPr>
            <a:xfrm>
              <a:off x="3651" y="1630"/>
              <a:ext cx="102" cy="0"/>
            </a:xfrm>
            <a:prstGeom prst="line">
              <a:avLst/>
            </a:prstGeom>
            <a:ln w="19050" cap="flat" cmpd="sng">
              <a:solidFill>
                <a:srgbClr val="000000"/>
              </a:solidFill>
              <a:prstDash val="solid"/>
              <a:headEnd type="none" w="med" len="med"/>
              <a:tailEnd type="none" w="med" len="med"/>
            </a:ln>
          </p:spPr>
        </p:sp>
        <p:sp>
          <p:nvSpPr>
            <p:cNvPr id="19493" name="Text Box 51"/>
            <p:cNvSpPr txBox="1"/>
            <p:nvPr/>
          </p:nvSpPr>
          <p:spPr>
            <a:xfrm>
              <a:off x="3283" y="1362"/>
              <a:ext cx="375" cy="24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9494" name="Text Box 52"/>
            <p:cNvSpPr txBox="1"/>
            <p:nvPr/>
          </p:nvSpPr>
          <p:spPr>
            <a:xfrm>
              <a:off x="3949" y="1995"/>
              <a:ext cx="300" cy="23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sp>
          <p:nvSpPr>
            <p:cNvPr id="19495" name="Text Box 54"/>
            <p:cNvSpPr txBox="1"/>
            <p:nvPr/>
          </p:nvSpPr>
          <p:spPr>
            <a:xfrm>
              <a:off x="4647" y="1504"/>
              <a:ext cx="260" cy="31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6</a:t>
              </a:r>
            </a:p>
          </p:txBody>
        </p:sp>
        <p:sp>
          <p:nvSpPr>
            <p:cNvPr id="19496" name="Text Box 55"/>
            <p:cNvSpPr txBox="1"/>
            <p:nvPr/>
          </p:nvSpPr>
          <p:spPr>
            <a:xfrm>
              <a:off x="3945" y="2525"/>
              <a:ext cx="256" cy="26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p>
          </p:txBody>
        </p:sp>
        <p:sp>
          <p:nvSpPr>
            <p:cNvPr id="19497" name="Text Box 56"/>
            <p:cNvSpPr txBox="1"/>
            <p:nvPr/>
          </p:nvSpPr>
          <p:spPr>
            <a:xfrm>
              <a:off x="2780" y="2672"/>
              <a:ext cx="977" cy="25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r>
                <a:rPr lang="en-US" altLang="zh-CN" sz="2000" dirty="0">
                  <a:solidFill>
                    <a:srgbClr val="000099"/>
                  </a:solidFill>
                  <a:latin typeface="Arial" panose="020B0604020202020204" pitchFamily="34" charset="0"/>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r>
                <a:rPr lang="en-US" altLang="zh-CN" sz="2000" dirty="0">
                  <a:solidFill>
                    <a:srgbClr val="000099"/>
                  </a:solidFill>
                  <a:latin typeface="黑体" panose="02010609060101010101" pitchFamily="49" charset="-122"/>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9498" name="Text Box 57"/>
            <p:cNvSpPr txBox="1"/>
            <p:nvPr/>
          </p:nvSpPr>
          <p:spPr>
            <a:xfrm>
              <a:off x="4409" y="2790"/>
              <a:ext cx="1442" cy="24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7 </a:t>
              </a:r>
              <a:r>
                <a:rPr lang="en-US" altLang="zh-CN" sz="2000" dirty="0">
                  <a:solidFill>
                    <a:srgbClr val="000099"/>
                  </a:solidFill>
                  <a:latin typeface="Arial" panose="020B0604020202020204" pitchFamily="34" charset="0"/>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r>
                <a:rPr lang="en-US" altLang="zh-CN" sz="2000" dirty="0">
                  <a:solidFill>
                    <a:srgbClr val="000099"/>
                  </a:solidFill>
                  <a:latin typeface="黑体" panose="02010609060101010101" pitchFamily="49" charset="-122"/>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r>
                <a:rPr lang="en-US" altLang="zh-CN" sz="2000" dirty="0">
                  <a:solidFill>
                    <a:srgbClr val="000099"/>
                  </a:solidFill>
                  <a:latin typeface="黑体" panose="02010609060101010101" pitchFamily="49" charset="-122"/>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6</a:t>
              </a:r>
            </a:p>
          </p:txBody>
        </p:sp>
        <p:sp>
          <p:nvSpPr>
            <p:cNvPr id="19499" name="Text Box 58"/>
            <p:cNvSpPr txBox="1"/>
            <p:nvPr/>
          </p:nvSpPr>
          <p:spPr>
            <a:xfrm>
              <a:off x="5313" y="2169"/>
              <a:ext cx="322" cy="26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9500" name="Line 77"/>
            <p:cNvSpPr/>
            <p:nvPr/>
          </p:nvSpPr>
          <p:spPr>
            <a:xfrm>
              <a:off x="4337" y="2558"/>
              <a:ext cx="210" cy="0"/>
            </a:xfrm>
            <a:prstGeom prst="line">
              <a:avLst/>
            </a:prstGeom>
            <a:ln w="19050" cap="flat" cmpd="sng">
              <a:solidFill>
                <a:schemeClr val="tx1"/>
              </a:solidFill>
              <a:prstDash val="solid"/>
              <a:headEnd type="none" w="med" len="med"/>
              <a:tailEnd type="none" w="med" len="med"/>
            </a:ln>
          </p:spPr>
        </p:sp>
        <p:sp>
          <p:nvSpPr>
            <p:cNvPr id="19501" name="Line 78"/>
            <p:cNvSpPr/>
            <p:nvPr/>
          </p:nvSpPr>
          <p:spPr>
            <a:xfrm flipV="1">
              <a:off x="5012" y="2411"/>
              <a:ext cx="308" cy="0"/>
            </a:xfrm>
            <a:prstGeom prst="line">
              <a:avLst/>
            </a:prstGeom>
            <a:ln w="19050" cap="flat" cmpd="sng">
              <a:solidFill>
                <a:schemeClr val="tx1"/>
              </a:solidFill>
              <a:prstDash val="solid"/>
              <a:headEnd type="none" w="med" len="med"/>
              <a:tailEnd type="none" w="med" len="med"/>
            </a:ln>
          </p:spPr>
        </p:sp>
        <p:grpSp>
          <p:nvGrpSpPr>
            <p:cNvPr id="19502" name="Group 92"/>
            <p:cNvGrpSpPr/>
            <p:nvPr/>
          </p:nvGrpSpPr>
          <p:grpSpPr>
            <a:xfrm>
              <a:off x="4271" y="2230"/>
              <a:ext cx="39" cy="51"/>
              <a:chOff x="3962" y="12982"/>
              <a:chExt cx="102" cy="106"/>
            </a:xfrm>
          </p:grpSpPr>
          <p:sp>
            <p:nvSpPr>
              <p:cNvPr id="19532" name="Oval 93"/>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33" name="Oval 94"/>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34" name="Oval 95"/>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19503" name="Line 146"/>
            <p:cNvSpPr/>
            <p:nvPr/>
          </p:nvSpPr>
          <p:spPr>
            <a:xfrm flipV="1">
              <a:off x="2948" y="1618"/>
              <a:ext cx="0" cy="499"/>
            </a:xfrm>
            <a:prstGeom prst="line">
              <a:avLst/>
            </a:prstGeom>
            <a:ln w="19050" cap="flat" cmpd="sng">
              <a:solidFill>
                <a:schemeClr val="tx1"/>
              </a:solidFill>
              <a:prstDash val="solid"/>
              <a:headEnd type="none" w="med" len="med"/>
              <a:tailEnd type="none" w="med" len="med"/>
            </a:ln>
          </p:spPr>
        </p:sp>
        <p:sp>
          <p:nvSpPr>
            <p:cNvPr id="19504" name="Rectangle 179"/>
            <p:cNvSpPr/>
            <p:nvPr/>
          </p:nvSpPr>
          <p:spPr>
            <a:xfrm rot="-5400000">
              <a:off x="4231" y="2858"/>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05" name="Rectangle 180"/>
            <p:cNvSpPr/>
            <p:nvPr/>
          </p:nvSpPr>
          <p:spPr>
            <a:xfrm rot="-5400000">
              <a:off x="2606" y="2722"/>
              <a:ext cx="196" cy="7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06" name="Rectangle 183"/>
            <p:cNvSpPr/>
            <p:nvPr/>
          </p:nvSpPr>
          <p:spPr>
            <a:xfrm>
              <a:off x="2594" y="2077"/>
              <a:ext cx="196" cy="7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07" name="Rectangle 184"/>
            <p:cNvSpPr/>
            <p:nvPr/>
          </p:nvSpPr>
          <p:spPr>
            <a:xfrm>
              <a:off x="3251" y="1592"/>
              <a:ext cx="196" cy="7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08" name="Rectangle 185"/>
            <p:cNvSpPr/>
            <p:nvPr/>
          </p:nvSpPr>
          <p:spPr>
            <a:xfrm>
              <a:off x="4625" y="1728"/>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09" name="Rectangle 186"/>
            <p:cNvSpPr/>
            <p:nvPr/>
          </p:nvSpPr>
          <p:spPr>
            <a:xfrm>
              <a:off x="3926" y="2211"/>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10" name="Rectangle 187"/>
            <p:cNvSpPr/>
            <p:nvPr/>
          </p:nvSpPr>
          <p:spPr>
            <a:xfrm>
              <a:off x="3923" y="2445"/>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11" name="Line 191"/>
            <p:cNvSpPr/>
            <p:nvPr/>
          </p:nvSpPr>
          <p:spPr>
            <a:xfrm>
              <a:off x="4546" y="2064"/>
              <a:ext cx="458" cy="0"/>
            </a:xfrm>
            <a:prstGeom prst="line">
              <a:avLst/>
            </a:prstGeom>
            <a:ln w="19050" cap="flat" cmpd="sng">
              <a:solidFill>
                <a:srgbClr val="000000"/>
              </a:solidFill>
              <a:prstDash val="solid"/>
              <a:headEnd type="none" w="med" len="med"/>
              <a:tailEnd type="none" w="med" len="med"/>
            </a:ln>
          </p:spPr>
        </p:sp>
        <p:sp>
          <p:nvSpPr>
            <p:cNvPr id="19512" name="Line 192"/>
            <p:cNvSpPr/>
            <p:nvPr/>
          </p:nvSpPr>
          <p:spPr>
            <a:xfrm rot="5400000">
              <a:off x="4685" y="2384"/>
              <a:ext cx="638" cy="0"/>
            </a:xfrm>
            <a:prstGeom prst="line">
              <a:avLst/>
            </a:prstGeom>
            <a:ln w="19050" cap="flat" cmpd="sng">
              <a:solidFill>
                <a:srgbClr val="000000"/>
              </a:solidFill>
              <a:prstDash val="solid"/>
              <a:headEnd type="none" w="med" len="med"/>
              <a:tailEnd type="none" w="med" len="med"/>
            </a:ln>
          </p:spPr>
        </p:sp>
        <p:sp>
          <p:nvSpPr>
            <p:cNvPr id="19513" name="Line 193"/>
            <p:cNvSpPr/>
            <p:nvPr/>
          </p:nvSpPr>
          <p:spPr>
            <a:xfrm rot="5400000">
              <a:off x="4227" y="2384"/>
              <a:ext cx="638" cy="0"/>
            </a:xfrm>
            <a:prstGeom prst="line">
              <a:avLst/>
            </a:prstGeom>
            <a:ln w="19050" cap="flat" cmpd="sng">
              <a:solidFill>
                <a:srgbClr val="000000"/>
              </a:solidFill>
              <a:prstDash val="solid"/>
              <a:headEnd type="none" w="med" len="med"/>
              <a:tailEnd type="none" w="med" len="med"/>
            </a:ln>
          </p:spPr>
        </p:sp>
        <p:sp>
          <p:nvSpPr>
            <p:cNvPr id="19514" name="AutoShape 194"/>
            <p:cNvSpPr/>
            <p:nvPr/>
          </p:nvSpPr>
          <p:spPr>
            <a:xfrm rot="5400000">
              <a:off x="4659" y="2114"/>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15" name="Line 195"/>
            <p:cNvSpPr/>
            <p:nvPr/>
          </p:nvSpPr>
          <p:spPr>
            <a:xfrm>
              <a:off x="4546" y="2703"/>
              <a:ext cx="458" cy="0"/>
            </a:xfrm>
            <a:prstGeom prst="line">
              <a:avLst/>
            </a:prstGeom>
            <a:ln w="19050" cap="flat" cmpd="sng">
              <a:solidFill>
                <a:srgbClr val="000000"/>
              </a:solidFill>
              <a:prstDash val="solid"/>
              <a:headEnd type="none" w="med" len="med"/>
              <a:tailEnd type="none" w="med" len="med"/>
            </a:ln>
          </p:spPr>
        </p:sp>
        <p:sp>
          <p:nvSpPr>
            <p:cNvPr id="19516" name="Text Box 196"/>
            <p:cNvSpPr txBox="1"/>
            <p:nvPr/>
          </p:nvSpPr>
          <p:spPr>
            <a:xfrm>
              <a:off x="4817" y="2078"/>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17" name="Text Box 197"/>
            <p:cNvSpPr txBox="1"/>
            <p:nvPr/>
          </p:nvSpPr>
          <p:spPr>
            <a:xfrm>
              <a:off x="4582" y="2432"/>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18" name="Text Box 198"/>
            <p:cNvSpPr txBox="1"/>
            <p:nvPr/>
          </p:nvSpPr>
          <p:spPr>
            <a:xfrm>
              <a:off x="4574" y="2205"/>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19" name="Text Box 199"/>
            <p:cNvSpPr txBox="1"/>
            <p:nvPr/>
          </p:nvSpPr>
          <p:spPr>
            <a:xfrm>
              <a:off x="4900" y="2300"/>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20" name="Text Box 200"/>
            <p:cNvSpPr txBox="1"/>
            <p:nvPr/>
          </p:nvSpPr>
          <p:spPr>
            <a:xfrm>
              <a:off x="4764" y="2450"/>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19521" name="Line 202"/>
            <p:cNvSpPr/>
            <p:nvPr/>
          </p:nvSpPr>
          <p:spPr>
            <a:xfrm>
              <a:off x="3116" y="1936"/>
              <a:ext cx="458" cy="0"/>
            </a:xfrm>
            <a:prstGeom prst="line">
              <a:avLst/>
            </a:prstGeom>
            <a:ln w="19050" cap="flat" cmpd="sng">
              <a:solidFill>
                <a:srgbClr val="000000"/>
              </a:solidFill>
              <a:prstDash val="solid"/>
              <a:headEnd type="none" w="med" len="med"/>
              <a:tailEnd type="none" w="med" len="med"/>
            </a:ln>
          </p:spPr>
        </p:sp>
        <p:sp>
          <p:nvSpPr>
            <p:cNvPr id="19522" name="Line 203"/>
            <p:cNvSpPr/>
            <p:nvPr/>
          </p:nvSpPr>
          <p:spPr>
            <a:xfrm rot="5400000">
              <a:off x="3255" y="2256"/>
              <a:ext cx="638" cy="0"/>
            </a:xfrm>
            <a:prstGeom prst="line">
              <a:avLst/>
            </a:prstGeom>
            <a:ln w="19050" cap="flat" cmpd="sng">
              <a:solidFill>
                <a:srgbClr val="000000"/>
              </a:solidFill>
              <a:prstDash val="solid"/>
              <a:headEnd type="none" w="med" len="med"/>
              <a:tailEnd type="none" w="med" len="med"/>
            </a:ln>
          </p:spPr>
        </p:sp>
        <p:sp>
          <p:nvSpPr>
            <p:cNvPr id="19523" name="Line 204"/>
            <p:cNvSpPr/>
            <p:nvPr/>
          </p:nvSpPr>
          <p:spPr>
            <a:xfrm rot="5400000">
              <a:off x="2797" y="2256"/>
              <a:ext cx="638" cy="0"/>
            </a:xfrm>
            <a:prstGeom prst="line">
              <a:avLst/>
            </a:prstGeom>
            <a:ln w="19050" cap="flat" cmpd="sng">
              <a:solidFill>
                <a:srgbClr val="000000"/>
              </a:solidFill>
              <a:prstDash val="solid"/>
              <a:headEnd type="none" w="med" len="med"/>
              <a:tailEnd type="none" w="med" len="med"/>
            </a:ln>
          </p:spPr>
        </p:sp>
        <p:sp>
          <p:nvSpPr>
            <p:cNvPr id="19524" name="AutoShape 205"/>
            <p:cNvSpPr/>
            <p:nvPr/>
          </p:nvSpPr>
          <p:spPr>
            <a:xfrm rot="5400000">
              <a:off x="3229" y="1986"/>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9525" name="Line 206"/>
            <p:cNvSpPr/>
            <p:nvPr/>
          </p:nvSpPr>
          <p:spPr>
            <a:xfrm>
              <a:off x="3116" y="2575"/>
              <a:ext cx="458" cy="0"/>
            </a:xfrm>
            <a:prstGeom prst="line">
              <a:avLst/>
            </a:prstGeom>
            <a:ln w="19050" cap="flat" cmpd="sng">
              <a:solidFill>
                <a:srgbClr val="000000"/>
              </a:solidFill>
              <a:prstDash val="solid"/>
              <a:headEnd type="none" w="med" len="med"/>
              <a:tailEnd type="none" w="med" len="med"/>
            </a:ln>
          </p:spPr>
        </p:sp>
        <p:sp>
          <p:nvSpPr>
            <p:cNvPr id="19526" name="Text Box 207"/>
            <p:cNvSpPr txBox="1"/>
            <p:nvPr/>
          </p:nvSpPr>
          <p:spPr>
            <a:xfrm>
              <a:off x="3387" y="1950"/>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27" name="Text Box 208"/>
            <p:cNvSpPr txBox="1"/>
            <p:nvPr/>
          </p:nvSpPr>
          <p:spPr>
            <a:xfrm>
              <a:off x="3144" y="2296"/>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28" name="Text Box 209"/>
            <p:cNvSpPr txBox="1"/>
            <p:nvPr/>
          </p:nvSpPr>
          <p:spPr>
            <a:xfrm>
              <a:off x="3144" y="2079"/>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29" name="Text Box 210"/>
            <p:cNvSpPr txBox="1"/>
            <p:nvPr/>
          </p:nvSpPr>
          <p:spPr>
            <a:xfrm>
              <a:off x="3470" y="2156"/>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9530" name="Text Box 211"/>
            <p:cNvSpPr txBox="1"/>
            <p:nvPr/>
          </p:nvSpPr>
          <p:spPr>
            <a:xfrm>
              <a:off x="3334" y="2322"/>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19531" name="Text Box 215"/>
            <p:cNvSpPr txBox="1"/>
            <p:nvPr/>
          </p:nvSpPr>
          <p:spPr>
            <a:xfrm>
              <a:off x="3651" y="2205"/>
              <a:ext cx="322" cy="266"/>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baseline="-25000" dirty="0">
                  <a:solidFill>
                    <a:srgbClr val="FF0000"/>
                  </a:solidFill>
                  <a:latin typeface="Arial" panose="020B0604020202020204" pitchFamily="34" charset="0"/>
                  <a:ea typeface="黑体" panose="02010609060101010101" pitchFamily="49" charset="-122"/>
                </a:rPr>
                <a:t>o1</a:t>
              </a:r>
              <a:endParaRPr lang="en-US" altLang="zh-CN" sz="2000" i="1" baseline="-25000" dirty="0">
                <a:solidFill>
                  <a:srgbClr val="FF0000"/>
                </a:solidFill>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slide(fromLeft)">
                                      <p:cBhvr>
                                        <p:cTn id="7" dur="500"/>
                                        <p:tgtEl>
                                          <p:spTgt spid="91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1285"/>
                                        </p:tgtEl>
                                        <p:attrNameLst>
                                          <p:attrName>style.visibility</p:attrName>
                                        </p:attrNameLst>
                                      </p:cBhvr>
                                      <p:to>
                                        <p:strVal val="visible"/>
                                      </p:to>
                                    </p:set>
                                    <p:animEffect transition="in" filter="slide(fromLeft)">
                                      <p:cBhvr>
                                        <p:cTn id="12" dur="500"/>
                                        <p:tgtEl>
                                          <p:spTgt spid="9128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1286"/>
                                        </p:tgtEl>
                                        <p:attrNameLst>
                                          <p:attrName>style.visibility</p:attrName>
                                        </p:attrNameLst>
                                      </p:cBhvr>
                                      <p:to>
                                        <p:strVal val="visible"/>
                                      </p:to>
                                    </p:set>
                                    <p:animEffect transition="in" filter="slide(fromLeft)">
                                      <p:cBhvr>
                                        <p:cTn id="17" dur="500"/>
                                        <p:tgtEl>
                                          <p:spTgt spid="9128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91284"/>
                                        </p:tgtEl>
                                        <p:attrNameLst>
                                          <p:attrName>style.visibility</p:attrName>
                                        </p:attrNameLst>
                                      </p:cBhvr>
                                      <p:to>
                                        <p:strVal val="visible"/>
                                      </p:to>
                                    </p:set>
                                    <p:animEffect transition="in" filter="slide(fromLeft)">
                                      <p:cBhvr>
                                        <p:cTn id="22" dur="500"/>
                                        <p:tgtEl>
                                          <p:spTgt spid="9128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Bottom)">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8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Rectangle 87"/>
          <p:cNvSpPr>
            <a:spLocks noGrp="1"/>
          </p:cNvSpPr>
          <p:nvPr>
            <p:ph type="title"/>
          </p:nvPr>
        </p:nvSpPr>
        <p:spPr>
          <a:xfrm>
            <a:off x="250825" y="115888"/>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2.2.5.1  </a:t>
            </a:r>
            <a:r>
              <a:rPr lang="zh-CN" altLang="en-US" sz="3200" b="1" dirty="0">
                <a:solidFill>
                  <a:srgbClr val="008000"/>
                </a:solidFill>
                <a:latin typeface="Times New Roman" panose="02020603050405020304" pitchFamily="18" charset="0"/>
              </a:rPr>
              <a:t>双运放高共模抑制比放大电路</a:t>
            </a:r>
            <a:endParaRPr lang="zh-CN" altLang="en-US" sz="4000" b="1" dirty="0">
              <a:solidFill>
                <a:srgbClr val="008000"/>
              </a:solidFill>
              <a:latin typeface="Times New Roman" panose="02020603050405020304" pitchFamily="18" charset="0"/>
            </a:endParaRPr>
          </a:p>
        </p:txBody>
      </p:sp>
      <p:sp>
        <p:nvSpPr>
          <p:cNvPr id="20487" name="Rectangle 3"/>
          <p:cNvSpPr>
            <a:spLocks noGrp="1"/>
          </p:cNvSpPr>
          <p:nvPr>
            <p:ph type="body" sz="half" idx="1"/>
          </p:nvPr>
        </p:nvSpPr>
        <p:spPr>
          <a:xfrm>
            <a:off x="684213" y="1196975"/>
            <a:ext cx="4038600" cy="792163"/>
          </a:xfrm>
          <a:ln/>
        </p:spPr>
        <p:txBody>
          <a:bodyPr vert="horz" wrap="square" lIns="91440" tIns="45720" rIns="91440" bIns="45720" anchor="t" anchorCtr="0"/>
          <a:lstStyle/>
          <a:p>
            <a:pPr eaLnBrk="1" hangingPunct="1">
              <a:lnSpc>
                <a:spcPct val="120000"/>
              </a:lnSpc>
              <a:spcBef>
                <a:spcPct val="0"/>
              </a:spcBef>
              <a:buClrTx/>
              <a:buSzTx/>
              <a:buFont typeface="Wingdings" panose="05000000000000000000" pitchFamily="2" charset="2"/>
              <a:buNone/>
            </a:pPr>
            <a:r>
              <a:rPr lang="zh-CN" altLang="en-US" sz="2800" b="1" dirty="0">
                <a:solidFill>
                  <a:srgbClr val="000099"/>
                </a:solidFill>
                <a:latin typeface="Times New Roman" panose="02020603050405020304" pitchFamily="18" charset="0"/>
              </a:rPr>
              <a:t>2．同相串联型</a:t>
            </a:r>
            <a:endParaRPr lang="zh-CN" altLang="en-US" sz="2800" dirty="0">
              <a:solidFill>
                <a:srgbClr val="000099"/>
              </a:solidFill>
              <a:latin typeface="Times New Roman" panose="02020603050405020304" pitchFamily="18" charset="0"/>
            </a:endParaRPr>
          </a:p>
        </p:txBody>
      </p:sp>
      <p:graphicFrame>
        <p:nvGraphicFramePr>
          <p:cNvPr id="92248" name="Object 88"/>
          <p:cNvGraphicFramePr>
            <a:graphicFrameLocks/>
          </p:cNvGraphicFramePr>
          <p:nvPr/>
        </p:nvGraphicFramePr>
        <p:xfrm>
          <a:off x="1116013" y="1844675"/>
          <a:ext cx="2159000" cy="866775"/>
        </p:xfrm>
        <a:graphic>
          <a:graphicData uri="http://schemas.openxmlformats.org/presentationml/2006/ole">
            <p:oleObj spid="_x0000_s156676" r:id="rId3" imgW="1231366" imgH="495085" progId="Equation.DSMT4">
              <p:embed/>
            </p:oleObj>
          </a:graphicData>
        </a:graphic>
      </p:graphicFrame>
      <p:graphicFrame>
        <p:nvGraphicFramePr>
          <p:cNvPr id="92249" name="Object 89"/>
          <p:cNvGraphicFramePr>
            <a:graphicFrameLocks/>
          </p:cNvGraphicFramePr>
          <p:nvPr/>
        </p:nvGraphicFramePr>
        <p:xfrm>
          <a:off x="1114425" y="2774950"/>
          <a:ext cx="2952750" cy="798513"/>
        </p:xfrm>
        <a:graphic>
          <a:graphicData uri="http://schemas.openxmlformats.org/presentationml/2006/ole">
            <p:oleObj spid="_x0000_s156675" r:id="rId4" imgW="1828007" imgH="495085" progId="Equation.DSMT4">
              <p:embed/>
            </p:oleObj>
          </a:graphicData>
        </a:graphic>
      </p:graphicFrame>
      <p:graphicFrame>
        <p:nvGraphicFramePr>
          <p:cNvPr id="92251" name="Object 91"/>
          <p:cNvGraphicFramePr>
            <a:graphicFrameLocks/>
          </p:cNvGraphicFramePr>
          <p:nvPr>
            <p:ph sz="half" idx="2"/>
          </p:nvPr>
        </p:nvGraphicFramePr>
        <p:xfrm>
          <a:off x="1403350" y="3738563"/>
          <a:ext cx="3744913" cy="842962"/>
        </p:xfrm>
        <a:graphic>
          <a:graphicData uri="http://schemas.openxmlformats.org/presentationml/2006/ole">
            <p:oleObj spid="_x0000_s156674" r:id="rId5" imgW="2196147" imgH="495085" progId="Equation.DSMT4">
              <p:embed/>
            </p:oleObj>
          </a:graphicData>
        </a:graphic>
      </p:graphicFrame>
      <p:sp>
        <p:nvSpPr>
          <p:cNvPr id="92253" name="Text Box 93"/>
          <p:cNvSpPr txBox="1"/>
          <p:nvPr/>
        </p:nvSpPr>
        <p:spPr>
          <a:xfrm>
            <a:off x="1044575" y="4797425"/>
            <a:ext cx="3095625"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solidFill>
                  <a:srgbClr val="FF0000"/>
                </a:solidFill>
                <a:latin typeface="Arial" panose="020B0604020202020204" pitchFamily="34" charset="0"/>
                <a:ea typeface="黑体" panose="02010609060101010101" pitchFamily="49" charset="-122"/>
              </a:rPr>
              <a:t>取 </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1</a:t>
            </a:r>
            <a:r>
              <a:rPr lang="en-US" altLang="zh-CN" sz="2400" b="1" dirty="0">
                <a:solidFill>
                  <a:srgbClr val="FF0000"/>
                </a:solidFill>
                <a:latin typeface="Arial" panose="020B0604020202020204" pitchFamily="34" charset="0"/>
                <a:ea typeface="黑体" panose="02010609060101010101" pitchFamily="49" charset="-122"/>
              </a:rPr>
              <a:t>=</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4</a:t>
            </a:r>
            <a:r>
              <a:rPr lang="en-US" altLang="zh-CN" sz="2400" b="1" dirty="0">
                <a:solidFill>
                  <a:srgbClr val="FF0000"/>
                </a:solidFill>
                <a:latin typeface="Arial" panose="020B0604020202020204" pitchFamily="34" charset="0"/>
                <a:ea typeface="黑体" panose="02010609060101010101" pitchFamily="49" charset="-122"/>
              </a:rPr>
              <a:t>，</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2</a:t>
            </a:r>
            <a:r>
              <a:rPr lang="en-US" altLang="zh-CN" sz="2400" b="1" dirty="0">
                <a:solidFill>
                  <a:srgbClr val="FF0000"/>
                </a:solidFill>
                <a:latin typeface="Arial" panose="020B0604020202020204" pitchFamily="34" charset="0"/>
                <a:ea typeface="黑体" panose="02010609060101010101" pitchFamily="49" charset="-122"/>
              </a:rPr>
              <a:t>=</a:t>
            </a:r>
            <a:r>
              <a:rPr lang="en-US" altLang="zh-CN" sz="2400" b="1" i="1" dirty="0">
                <a:solidFill>
                  <a:srgbClr val="FF0000"/>
                </a:solidFill>
                <a:latin typeface="Arial" panose="020B0604020202020204" pitchFamily="34" charset="0"/>
                <a:ea typeface="黑体" panose="02010609060101010101" pitchFamily="49" charset="-122"/>
              </a:rPr>
              <a:t>R</a:t>
            </a:r>
            <a:r>
              <a:rPr lang="en-US" altLang="zh-CN" sz="2400" b="1" baseline="-25000" dirty="0">
                <a:solidFill>
                  <a:srgbClr val="FF0000"/>
                </a:solidFill>
                <a:latin typeface="Arial" panose="020B0604020202020204" pitchFamily="34" charset="0"/>
                <a:ea typeface="黑体" panose="02010609060101010101" pitchFamily="49" charset="-122"/>
              </a:rPr>
              <a:t>3</a:t>
            </a:r>
            <a:endParaRPr lang="zh-CN" altLang="en-US" sz="2400" b="1" baseline="-25000" dirty="0">
              <a:solidFill>
                <a:srgbClr val="FF0000"/>
              </a:solidFill>
              <a:latin typeface="Arial" panose="020B0604020202020204" pitchFamily="34" charset="0"/>
              <a:ea typeface="黑体" panose="02010609060101010101" pitchFamily="49" charset="-122"/>
            </a:endParaRPr>
          </a:p>
        </p:txBody>
      </p:sp>
      <p:grpSp>
        <p:nvGrpSpPr>
          <p:cNvPr id="2" name="Group 116"/>
          <p:cNvGrpSpPr/>
          <p:nvPr/>
        </p:nvGrpSpPr>
        <p:grpSpPr>
          <a:xfrm>
            <a:off x="900113" y="5516563"/>
            <a:ext cx="8243887" cy="881062"/>
            <a:chOff x="567" y="3475"/>
            <a:chExt cx="5193" cy="555"/>
          </a:xfrm>
        </p:grpSpPr>
        <p:graphicFrame>
          <p:nvGraphicFramePr>
            <p:cNvPr id="20485" name="Object 95"/>
            <p:cNvGraphicFramePr>
              <a:graphicFrameLocks/>
            </p:cNvGraphicFramePr>
            <p:nvPr/>
          </p:nvGraphicFramePr>
          <p:xfrm>
            <a:off x="567" y="3475"/>
            <a:ext cx="1889" cy="555"/>
          </p:xfrm>
          <a:graphic>
            <a:graphicData uri="http://schemas.openxmlformats.org/presentationml/2006/ole">
              <p:oleObj spid="_x0000_s156673" r:id="rId6" imgW="1688367" imgH="495085" progId="Equation.DSMT4">
                <p:embed/>
              </p:oleObj>
            </a:graphicData>
          </a:graphic>
        </p:graphicFrame>
        <p:sp>
          <p:nvSpPr>
            <p:cNvPr id="20540" name="Text Box 96"/>
            <p:cNvSpPr txBox="1"/>
            <p:nvPr/>
          </p:nvSpPr>
          <p:spPr>
            <a:xfrm>
              <a:off x="2418" y="3566"/>
              <a:ext cx="3342"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只有差模信号，输入阻抗很高。</a:t>
              </a:r>
              <a:endParaRPr lang="en-US" altLang="zh-CN" sz="2400" b="1" dirty="0">
                <a:latin typeface="Arial" panose="020B0604020202020204" pitchFamily="34" charset="0"/>
                <a:ea typeface="黑体" panose="02010609060101010101" pitchFamily="49" charset="-122"/>
              </a:endParaRPr>
            </a:p>
          </p:txBody>
        </p:sp>
      </p:grpSp>
      <p:grpSp>
        <p:nvGrpSpPr>
          <p:cNvPr id="20490" name="Group 147"/>
          <p:cNvGrpSpPr/>
          <p:nvPr/>
        </p:nvGrpSpPr>
        <p:grpSpPr>
          <a:xfrm>
            <a:off x="5508625" y="1846263"/>
            <a:ext cx="3173413" cy="3463925"/>
            <a:chOff x="3470" y="1163"/>
            <a:chExt cx="1999" cy="2182"/>
          </a:xfrm>
        </p:grpSpPr>
        <p:sp>
          <p:nvSpPr>
            <p:cNvPr id="20491" name="Line 109"/>
            <p:cNvSpPr/>
            <p:nvPr/>
          </p:nvSpPr>
          <p:spPr>
            <a:xfrm>
              <a:off x="3718" y="1373"/>
              <a:ext cx="363" cy="0"/>
            </a:xfrm>
            <a:prstGeom prst="line">
              <a:avLst/>
            </a:prstGeom>
            <a:ln w="19050" cap="flat" cmpd="sng">
              <a:solidFill>
                <a:schemeClr val="tx1"/>
              </a:solidFill>
              <a:prstDash val="solid"/>
              <a:headEnd type="none" w="med" len="med"/>
              <a:tailEnd type="none" w="med" len="med"/>
            </a:ln>
          </p:spPr>
        </p:sp>
        <p:sp>
          <p:nvSpPr>
            <p:cNvPr id="20492" name="Text Box 5"/>
            <p:cNvSpPr txBox="1"/>
            <p:nvPr/>
          </p:nvSpPr>
          <p:spPr>
            <a:xfrm>
              <a:off x="5111" y="1387"/>
              <a:ext cx="358" cy="39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0493" name="Line 6"/>
            <p:cNvSpPr/>
            <p:nvPr/>
          </p:nvSpPr>
          <p:spPr>
            <a:xfrm>
              <a:off x="4747" y="3341"/>
              <a:ext cx="159" cy="0"/>
            </a:xfrm>
            <a:prstGeom prst="line">
              <a:avLst/>
            </a:prstGeom>
            <a:ln w="28575" cap="flat" cmpd="sng">
              <a:solidFill>
                <a:srgbClr val="000000"/>
              </a:solidFill>
              <a:prstDash val="solid"/>
              <a:headEnd type="none" w="med" len="med"/>
              <a:tailEnd type="none" w="med" len="med"/>
            </a:ln>
          </p:spPr>
        </p:sp>
        <p:sp>
          <p:nvSpPr>
            <p:cNvPr id="20494" name="Line 7"/>
            <p:cNvSpPr/>
            <p:nvPr/>
          </p:nvSpPr>
          <p:spPr>
            <a:xfrm>
              <a:off x="4623" y="1507"/>
              <a:ext cx="402" cy="0"/>
            </a:xfrm>
            <a:prstGeom prst="line">
              <a:avLst/>
            </a:prstGeom>
            <a:ln w="19050" cap="flat" cmpd="sng">
              <a:solidFill>
                <a:srgbClr val="000000"/>
              </a:solidFill>
              <a:prstDash val="solid"/>
              <a:headEnd type="none" w="med" len="med"/>
              <a:tailEnd type="none" w="med" len="med"/>
            </a:ln>
          </p:spPr>
        </p:sp>
        <p:sp>
          <p:nvSpPr>
            <p:cNvPr id="20495" name="Line 11"/>
            <p:cNvSpPr/>
            <p:nvPr/>
          </p:nvSpPr>
          <p:spPr>
            <a:xfrm flipH="1">
              <a:off x="3833" y="1949"/>
              <a:ext cx="986" cy="0"/>
            </a:xfrm>
            <a:prstGeom prst="line">
              <a:avLst/>
            </a:prstGeom>
            <a:ln w="19050" cap="flat" cmpd="sng">
              <a:solidFill>
                <a:srgbClr val="000000"/>
              </a:solidFill>
              <a:prstDash val="solid"/>
              <a:headEnd type="none" w="med" len="med"/>
              <a:tailEnd type="none" w="med" len="med"/>
            </a:ln>
          </p:spPr>
        </p:sp>
        <p:sp>
          <p:nvSpPr>
            <p:cNvPr id="20496" name="Line 12"/>
            <p:cNvSpPr/>
            <p:nvPr/>
          </p:nvSpPr>
          <p:spPr>
            <a:xfrm>
              <a:off x="3830" y="1648"/>
              <a:ext cx="0" cy="309"/>
            </a:xfrm>
            <a:prstGeom prst="line">
              <a:avLst/>
            </a:prstGeom>
            <a:ln w="19050" cap="flat" cmpd="sng">
              <a:solidFill>
                <a:srgbClr val="000000"/>
              </a:solidFill>
              <a:prstDash val="solid"/>
              <a:headEnd type="none" w="med" len="med"/>
              <a:tailEnd type="none" w="med" len="med"/>
            </a:ln>
          </p:spPr>
        </p:sp>
        <p:sp>
          <p:nvSpPr>
            <p:cNvPr id="20497" name="Line 17"/>
            <p:cNvSpPr/>
            <p:nvPr/>
          </p:nvSpPr>
          <p:spPr>
            <a:xfrm flipH="1">
              <a:off x="3833" y="2854"/>
              <a:ext cx="986" cy="0"/>
            </a:xfrm>
            <a:prstGeom prst="line">
              <a:avLst/>
            </a:prstGeom>
            <a:ln w="19050" cap="flat" cmpd="sng">
              <a:solidFill>
                <a:srgbClr val="000000"/>
              </a:solidFill>
              <a:prstDash val="solid"/>
              <a:headEnd type="none" w="med" len="med"/>
              <a:tailEnd type="none" w="med" len="med"/>
            </a:ln>
          </p:spPr>
        </p:sp>
        <p:sp>
          <p:nvSpPr>
            <p:cNvPr id="20498" name="Line 18"/>
            <p:cNvSpPr/>
            <p:nvPr/>
          </p:nvSpPr>
          <p:spPr>
            <a:xfrm flipH="1">
              <a:off x="3838" y="2583"/>
              <a:ext cx="0" cy="265"/>
            </a:xfrm>
            <a:prstGeom prst="line">
              <a:avLst/>
            </a:prstGeom>
            <a:ln w="19050" cap="flat" cmpd="sng">
              <a:solidFill>
                <a:srgbClr val="000000"/>
              </a:solidFill>
              <a:prstDash val="solid"/>
              <a:headEnd type="none" w="med" len="med"/>
              <a:tailEnd type="none" w="med" len="med"/>
            </a:ln>
          </p:spPr>
        </p:sp>
        <p:sp>
          <p:nvSpPr>
            <p:cNvPr id="20499" name="Line 20"/>
            <p:cNvSpPr/>
            <p:nvPr/>
          </p:nvSpPr>
          <p:spPr>
            <a:xfrm>
              <a:off x="4819" y="1504"/>
              <a:ext cx="0" cy="1841"/>
            </a:xfrm>
            <a:prstGeom prst="line">
              <a:avLst/>
            </a:prstGeom>
            <a:ln w="19050" cap="flat" cmpd="sng">
              <a:solidFill>
                <a:srgbClr val="000000"/>
              </a:solidFill>
              <a:prstDash val="solid"/>
              <a:headEnd type="none" w="med" len="med"/>
              <a:tailEnd type="none" w="med" len="med"/>
            </a:ln>
          </p:spPr>
        </p:sp>
        <p:sp>
          <p:nvSpPr>
            <p:cNvPr id="20500" name="Line 21"/>
            <p:cNvSpPr/>
            <p:nvPr/>
          </p:nvSpPr>
          <p:spPr>
            <a:xfrm flipV="1">
              <a:off x="4623" y="2420"/>
              <a:ext cx="196" cy="0"/>
            </a:xfrm>
            <a:prstGeom prst="line">
              <a:avLst/>
            </a:prstGeom>
            <a:ln w="19050" cap="flat" cmpd="sng">
              <a:solidFill>
                <a:srgbClr val="000000"/>
              </a:solidFill>
              <a:prstDash val="solid"/>
              <a:headEnd type="none" w="med" len="med"/>
              <a:tailEnd type="none" w="med" len="med"/>
            </a:ln>
          </p:spPr>
        </p:sp>
        <p:sp>
          <p:nvSpPr>
            <p:cNvPr id="20501" name="Oval 25"/>
            <p:cNvSpPr/>
            <p:nvPr/>
          </p:nvSpPr>
          <p:spPr>
            <a:xfrm>
              <a:off x="3681" y="1353"/>
              <a:ext cx="43" cy="45"/>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02" name="Oval 26"/>
            <p:cNvSpPr/>
            <p:nvPr/>
          </p:nvSpPr>
          <p:spPr>
            <a:xfrm>
              <a:off x="3689" y="2272"/>
              <a:ext cx="43" cy="4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03" name="Oval 27"/>
            <p:cNvSpPr/>
            <p:nvPr/>
          </p:nvSpPr>
          <p:spPr>
            <a:xfrm>
              <a:off x="5025" y="1484"/>
              <a:ext cx="42" cy="45"/>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04" name="Text Box 28"/>
            <p:cNvSpPr txBox="1"/>
            <p:nvPr/>
          </p:nvSpPr>
          <p:spPr>
            <a:xfrm>
              <a:off x="3470" y="1243"/>
              <a:ext cx="314" cy="22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p>
          </p:txBody>
        </p:sp>
        <p:sp>
          <p:nvSpPr>
            <p:cNvPr id="20505" name="Text Box 30"/>
            <p:cNvSpPr txBox="1"/>
            <p:nvPr/>
          </p:nvSpPr>
          <p:spPr>
            <a:xfrm>
              <a:off x="3486" y="2141"/>
              <a:ext cx="413" cy="23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p>
          </p:txBody>
        </p:sp>
        <p:sp>
          <p:nvSpPr>
            <p:cNvPr id="20506" name="Text Box 31"/>
            <p:cNvSpPr txBox="1"/>
            <p:nvPr/>
          </p:nvSpPr>
          <p:spPr>
            <a:xfrm>
              <a:off x="4882" y="1641"/>
              <a:ext cx="248" cy="23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sp>
          <p:nvSpPr>
            <p:cNvPr id="20507" name="Text Box 32"/>
            <p:cNvSpPr txBox="1"/>
            <p:nvPr/>
          </p:nvSpPr>
          <p:spPr>
            <a:xfrm>
              <a:off x="4880" y="2064"/>
              <a:ext cx="250" cy="28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20508" name="Text Box 33"/>
            <p:cNvSpPr txBox="1"/>
            <p:nvPr/>
          </p:nvSpPr>
          <p:spPr>
            <a:xfrm>
              <a:off x="4867" y="2304"/>
              <a:ext cx="248" cy="214"/>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baseline="-25000" dirty="0">
                  <a:solidFill>
                    <a:srgbClr val="FF0000"/>
                  </a:solidFill>
                  <a:latin typeface="Arial" panose="020B0604020202020204" pitchFamily="34" charset="0"/>
                  <a:ea typeface="黑体" panose="02010609060101010101" pitchFamily="49" charset="-122"/>
                </a:rPr>
                <a:t>o1</a:t>
              </a:r>
            </a:p>
          </p:txBody>
        </p:sp>
        <p:sp>
          <p:nvSpPr>
            <p:cNvPr id="20509" name="Text Box 34"/>
            <p:cNvSpPr txBox="1"/>
            <p:nvPr/>
          </p:nvSpPr>
          <p:spPr>
            <a:xfrm>
              <a:off x="4882" y="2575"/>
              <a:ext cx="234" cy="28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20510" name="Text Box 35"/>
            <p:cNvSpPr txBox="1"/>
            <p:nvPr/>
          </p:nvSpPr>
          <p:spPr>
            <a:xfrm>
              <a:off x="4888" y="2981"/>
              <a:ext cx="250" cy="26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0511" name="Line 43"/>
            <p:cNvSpPr/>
            <p:nvPr/>
          </p:nvSpPr>
          <p:spPr>
            <a:xfrm>
              <a:off x="3832" y="1647"/>
              <a:ext cx="253" cy="0"/>
            </a:xfrm>
            <a:prstGeom prst="line">
              <a:avLst/>
            </a:prstGeom>
            <a:ln w="19050" cap="flat" cmpd="sng">
              <a:solidFill>
                <a:srgbClr val="000000"/>
              </a:solidFill>
              <a:prstDash val="solid"/>
              <a:headEnd type="none" w="med" len="med"/>
              <a:tailEnd type="none" w="med" len="med"/>
            </a:ln>
          </p:spPr>
        </p:sp>
        <p:sp>
          <p:nvSpPr>
            <p:cNvPr id="20512" name="Line 44"/>
            <p:cNvSpPr/>
            <p:nvPr/>
          </p:nvSpPr>
          <p:spPr>
            <a:xfrm>
              <a:off x="4562" y="1507"/>
              <a:ext cx="205" cy="0"/>
            </a:xfrm>
            <a:prstGeom prst="line">
              <a:avLst/>
            </a:prstGeom>
            <a:ln w="19050" cap="flat" cmpd="sng">
              <a:solidFill>
                <a:srgbClr val="000000"/>
              </a:solidFill>
              <a:prstDash val="solid"/>
              <a:headEnd type="none" w="med" len="med"/>
              <a:tailEnd type="none" w="med" len="med"/>
            </a:ln>
          </p:spPr>
        </p:sp>
        <p:sp>
          <p:nvSpPr>
            <p:cNvPr id="20513" name="Line 59"/>
            <p:cNvSpPr/>
            <p:nvPr/>
          </p:nvSpPr>
          <p:spPr>
            <a:xfrm>
              <a:off x="3734" y="2294"/>
              <a:ext cx="363" cy="0"/>
            </a:xfrm>
            <a:prstGeom prst="line">
              <a:avLst/>
            </a:prstGeom>
            <a:ln w="19050" cap="flat" cmpd="sng">
              <a:solidFill>
                <a:srgbClr val="000000"/>
              </a:solidFill>
              <a:prstDash val="solid"/>
              <a:headEnd type="none" w="med" len="med"/>
              <a:tailEnd type="none" w="med" len="med"/>
            </a:ln>
          </p:spPr>
        </p:sp>
        <p:sp>
          <p:nvSpPr>
            <p:cNvPr id="20514" name="Line 60"/>
            <p:cNvSpPr/>
            <p:nvPr/>
          </p:nvSpPr>
          <p:spPr>
            <a:xfrm>
              <a:off x="4575" y="2420"/>
              <a:ext cx="205" cy="0"/>
            </a:xfrm>
            <a:prstGeom prst="line">
              <a:avLst/>
            </a:prstGeom>
            <a:ln w="19050" cap="flat" cmpd="sng">
              <a:solidFill>
                <a:srgbClr val="000000"/>
              </a:solidFill>
              <a:prstDash val="solid"/>
              <a:headEnd type="none" w="med" len="med"/>
              <a:tailEnd type="none" w="med" len="med"/>
            </a:ln>
          </p:spPr>
        </p:sp>
        <p:sp>
          <p:nvSpPr>
            <p:cNvPr id="20515" name="Line 66"/>
            <p:cNvSpPr/>
            <p:nvPr/>
          </p:nvSpPr>
          <p:spPr>
            <a:xfrm flipH="1">
              <a:off x="3833" y="2575"/>
              <a:ext cx="265" cy="0"/>
            </a:xfrm>
            <a:prstGeom prst="line">
              <a:avLst/>
            </a:prstGeom>
            <a:ln w="19050" cap="flat" cmpd="sng">
              <a:solidFill>
                <a:srgbClr val="000000"/>
              </a:solidFill>
              <a:prstDash val="solid"/>
              <a:headEnd type="none" w="med" len="med"/>
              <a:tailEnd type="none" w="med" len="med"/>
            </a:ln>
          </p:spPr>
        </p:sp>
        <p:sp>
          <p:nvSpPr>
            <p:cNvPr id="20516" name="Rectangle 117"/>
            <p:cNvSpPr/>
            <p:nvPr/>
          </p:nvSpPr>
          <p:spPr>
            <a:xfrm rot="-5400000">
              <a:off x="4717" y="167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17" name="Rectangle 118"/>
            <p:cNvSpPr/>
            <p:nvPr/>
          </p:nvSpPr>
          <p:spPr>
            <a:xfrm rot="-5400000">
              <a:off x="4722" y="2144"/>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18" name="Rectangle 119"/>
            <p:cNvSpPr/>
            <p:nvPr/>
          </p:nvSpPr>
          <p:spPr>
            <a:xfrm rot="-5400000">
              <a:off x="4722" y="2586"/>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19" name="Rectangle 120"/>
            <p:cNvSpPr/>
            <p:nvPr/>
          </p:nvSpPr>
          <p:spPr>
            <a:xfrm rot="-5400000">
              <a:off x="4722" y="304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20" name="Line 125"/>
            <p:cNvSpPr/>
            <p:nvPr/>
          </p:nvSpPr>
          <p:spPr>
            <a:xfrm>
              <a:off x="4105" y="2069"/>
              <a:ext cx="458" cy="0"/>
            </a:xfrm>
            <a:prstGeom prst="line">
              <a:avLst/>
            </a:prstGeom>
            <a:ln w="19050" cap="flat" cmpd="sng">
              <a:solidFill>
                <a:srgbClr val="000000"/>
              </a:solidFill>
              <a:prstDash val="solid"/>
              <a:headEnd type="none" w="med" len="med"/>
              <a:tailEnd type="none" w="med" len="med"/>
            </a:ln>
          </p:spPr>
        </p:sp>
        <p:sp>
          <p:nvSpPr>
            <p:cNvPr id="20521" name="Line 126"/>
            <p:cNvSpPr/>
            <p:nvPr/>
          </p:nvSpPr>
          <p:spPr>
            <a:xfrm rot="5400000">
              <a:off x="4244" y="2389"/>
              <a:ext cx="638" cy="0"/>
            </a:xfrm>
            <a:prstGeom prst="line">
              <a:avLst/>
            </a:prstGeom>
            <a:ln w="19050" cap="flat" cmpd="sng">
              <a:solidFill>
                <a:srgbClr val="000000"/>
              </a:solidFill>
              <a:prstDash val="solid"/>
              <a:headEnd type="none" w="med" len="med"/>
              <a:tailEnd type="none" w="med" len="med"/>
            </a:ln>
          </p:spPr>
        </p:sp>
        <p:sp>
          <p:nvSpPr>
            <p:cNvPr id="20522" name="Line 127"/>
            <p:cNvSpPr/>
            <p:nvPr/>
          </p:nvSpPr>
          <p:spPr>
            <a:xfrm rot="5400000">
              <a:off x="3786" y="2389"/>
              <a:ext cx="638" cy="0"/>
            </a:xfrm>
            <a:prstGeom prst="line">
              <a:avLst/>
            </a:prstGeom>
            <a:ln w="19050" cap="flat" cmpd="sng">
              <a:solidFill>
                <a:srgbClr val="000000"/>
              </a:solidFill>
              <a:prstDash val="solid"/>
              <a:headEnd type="none" w="med" len="med"/>
              <a:tailEnd type="none" w="med" len="med"/>
            </a:ln>
          </p:spPr>
        </p:sp>
        <p:sp>
          <p:nvSpPr>
            <p:cNvPr id="20523" name="AutoShape 128"/>
            <p:cNvSpPr/>
            <p:nvPr/>
          </p:nvSpPr>
          <p:spPr>
            <a:xfrm rot="5400000">
              <a:off x="4218" y="2119"/>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24" name="Line 129"/>
            <p:cNvSpPr/>
            <p:nvPr/>
          </p:nvSpPr>
          <p:spPr>
            <a:xfrm>
              <a:off x="4105" y="2708"/>
              <a:ext cx="458" cy="0"/>
            </a:xfrm>
            <a:prstGeom prst="line">
              <a:avLst/>
            </a:prstGeom>
            <a:ln w="19050" cap="flat" cmpd="sng">
              <a:solidFill>
                <a:srgbClr val="000000"/>
              </a:solidFill>
              <a:prstDash val="solid"/>
              <a:headEnd type="none" w="med" len="med"/>
              <a:tailEnd type="none" w="med" len="med"/>
            </a:ln>
          </p:spPr>
        </p:sp>
        <p:sp>
          <p:nvSpPr>
            <p:cNvPr id="20525" name="Text Box 130"/>
            <p:cNvSpPr txBox="1"/>
            <p:nvPr/>
          </p:nvSpPr>
          <p:spPr>
            <a:xfrm>
              <a:off x="4376" y="2083"/>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26" name="Text Box 131"/>
            <p:cNvSpPr txBox="1"/>
            <p:nvPr/>
          </p:nvSpPr>
          <p:spPr>
            <a:xfrm>
              <a:off x="4133" y="2210"/>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27" name="Text Box 132"/>
            <p:cNvSpPr txBox="1"/>
            <p:nvPr/>
          </p:nvSpPr>
          <p:spPr>
            <a:xfrm>
              <a:off x="4133" y="2466"/>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28" name="Text Box 133"/>
            <p:cNvSpPr txBox="1"/>
            <p:nvPr/>
          </p:nvSpPr>
          <p:spPr>
            <a:xfrm>
              <a:off x="4459" y="2313"/>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29" name="Text Box 134"/>
            <p:cNvSpPr txBox="1"/>
            <p:nvPr/>
          </p:nvSpPr>
          <p:spPr>
            <a:xfrm>
              <a:off x="4323" y="2455"/>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20530" name="Line 136"/>
            <p:cNvSpPr/>
            <p:nvPr/>
          </p:nvSpPr>
          <p:spPr>
            <a:xfrm>
              <a:off x="4089" y="1163"/>
              <a:ext cx="458" cy="0"/>
            </a:xfrm>
            <a:prstGeom prst="line">
              <a:avLst/>
            </a:prstGeom>
            <a:ln w="19050" cap="flat" cmpd="sng">
              <a:solidFill>
                <a:srgbClr val="000000"/>
              </a:solidFill>
              <a:prstDash val="solid"/>
              <a:headEnd type="none" w="med" len="med"/>
              <a:tailEnd type="none" w="med" len="med"/>
            </a:ln>
          </p:spPr>
        </p:sp>
        <p:sp>
          <p:nvSpPr>
            <p:cNvPr id="20531" name="Line 137"/>
            <p:cNvSpPr/>
            <p:nvPr/>
          </p:nvSpPr>
          <p:spPr>
            <a:xfrm rot="5400000">
              <a:off x="4228" y="1483"/>
              <a:ext cx="638" cy="0"/>
            </a:xfrm>
            <a:prstGeom prst="line">
              <a:avLst/>
            </a:prstGeom>
            <a:ln w="19050" cap="flat" cmpd="sng">
              <a:solidFill>
                <a:srgbClr val="000000"/>
              </a:solidFill>
              <a:prstDash val="solid"/>
              <a:headEnd type="none" w="med" len="med"/>
              <a:tailEnd type="none" w="med" len="med"/>
            </a:ln>
          </p:spPr>
        </p:sp>
        <p:sp>
          <p:nvSpPr>
            <p:cNvPr id="20532" name="Line 138"/>
            <p:cNvSpPr/>
            <p:nvPr/>
          </p:nvSpPr>
          <p:spPr>
            <a:xfrm rot="5400000">
              <a:off x="3770" y="1483"/>
              <a:ext cx="638" cy="0"/>
            </a:xfrm>
            <a:prstGeom prst="line">
              <a:avLst/>
            </a:prstGeom>
            <a:ln w="19050" cap="flat" cmpd="sng">
              <a:solidFill>
                <a:srgbClr val="000000"/>
              </a:solidFill>
              <a:prstDash val="solid"/>
              <a:headEnd type="none" w="med" len="med"/>
              <a:tailEnd type="none" w="med" len="med"/>
            </a:ln>
          </p:spPr>
        </p:sp>
        <p:sp>
          <p:nvSpPr>
            <p:cNvPr id="20533" name="AutoShape 139"/>
            <p:cNvSpPr/>
            <p:nvPr/>
          </p:nvSpPr>
          <p:spPr>
            <a:xfrm rot="5400000">
              <a:off x="4202" y="1213"/>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0534" name="Line 140"/>
            <p:cNvSpPr/>
            <p:nvPr/>
          </p:nvSpPr>
          <p:spPr>
            <a:xfrm>
              <a:off x="4089" y="1802"/>
              <a:ext cx="458" cy="0"/>
            </a:xfrm>
            <a:prstGeom prst="line">
              <a:avLst/>
            </a:prstGeom>
            <a:ln w="19050" cap="flat" cmpd="sng">
              <a:solidFill>
                <a:srgbClr val="000000"/>
              </a:solidFill>
              <a:prstDash val="solid"/>
              <a:headEnd type="none" w="med" len="med"/>
              <a:tailEnd type="none" w="med" len="med"/>
            </a:ln>
          </p:spPr>
        </p:sp>
        <p:sp>
          <p:nvSpPr>
            <p:cNvPr id="20535" name="Text Box 141"/>
            <p:cNvSpPr txBox="1"/>
            <p:nvPr/>
          </p:nvSpPr>
          <p:spPr>
            <a:xfrm>
              <a:off x="4360" y="1177"/>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36" name="Text Box 142"/>
            <p:cNvSpPr txBox="1"/>
            <p:nvPr/>
          </p:nvSpPr>
          <p:spPr>
            <a:xfrm>
              <a:off x="4117" y="1304"/>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37" name="Text Box 143"/>
            <p:cNvSpPr txBox="1"/>
            <p:nvPr/>
          </p:nvSpPr>
          <p:spPr>
            <a:xfrm>
              <a:off x="4117" y="1560"/>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38" name="Text Box 144"/>
            <p:cNvSpPr txBox="1"/>
            <p:nvPr/>
          </p:nvSpPr>
          <p:spPr>
            <a:xfrm>
              <a:off x="4443" y="1399"/>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0539" name="Text Box 145"/>
            <p:cNvSpPr txBox="1"/>
            <p:nvPr/>
          </p:nvSpPr>
          <p:spPr>
            <a:xfrm>
              <a:off x="4307" y="1549"/>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2248"/>
                                        </p:tgtEl>
                                        <p:attrNameLst>
                                          <p:attrName>style.visibility</p:attrName>
                                        </p:attrNameLst>
                                      </p:cBhvr>
                                      <p:to>
                                        <p:strVal val="visible"/>
                                      </p:to>
                                    </p:set>
                                    <p:animEffect transition="in" filter="slide(fromLeft)">
                                      <p:cBhvr>
                                        <p:cTn id="7" dur="500"/>
                                        <p:tgtEl>
                                          <p:spTgt spid="9224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92249"/>
                                        </p:tgtEl>
                                        <p:attrNameLst>
                                          <p:attrName>style.visibility</p:attrName>
                                        </p:attrNameLst>
                                      </p:cBhvr>
                                      <p:to>
                                        <p:strVal val="visible"/>
                                      </p:to>
                                    </p:set>
                                    <p:animEffect transition="in" filter="slide(fromLeft)">
                                      <p:cBhvr>
                                        <p:cTn id="12" dur="500"/>
                                        <p:tgtEl>
                                          <p:spTgt spid="9224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92251"/>
                                        </p:tgtEl>
                                        <p:attrNameLst>
                                          <p:attrName>style.visibility</p:attrName>
                                        </p:attrNameLst>
                                      </p:cBhvr>
                                      <p:to>
                                        <p:strVal val="visible"/>
                                      </p:to>
                                    </p:set>
                                    <p:animEffect transition="in" filter="slide(fromLeft)">
                                      <p:cBhvr>
                                        <p:cTn id="17" dur="500"/>
                                        <p:tgtEl>
                                          <p:spTgt spid="9225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92253"/>
                                        </p:tgtEl>
                                        <p:attrNameLst>
                                          <p:attrName>style.visibility</p:attrName>
                                        </p:attrNameLst>
                                      </p:cBhvr>
                                      <p:to>
                                        <p:strVal val="visible"/>
                                      </p:to>
                                    </p:set>
                                    <p:animEffect transition="in" filter="slide(fromLeft)">
                                      <p:cBhvr>
                                        <p:cTn id="22" dur="500"/>
                                        <p:tgtEl>
                                          <p:spTgt spid="9225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lide(fromBottom)">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15"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pic>
        <p:nvPicPr>
          <p:cNvPr id="76803" name="Picture 11" descr="Black-blue frame.jpg"/>
          <p:cNvPicPr>
            <a:picLocks noChangeAspect="1"/>
          </p:cNvPicPr>
          <p:nvPr/>
        </p:nvPicPr>
        <p:blipFill>
          <a:blip r:embed="rId3" cstate="print"/>
          <a:stretch>
            <a:fillRect/>
          </a:stretch>
        </p:blipFill>
        <p:spPr>
          <a:xfrm>
            <a:off x="341313" y="1042988"/>
            <a:ext cx="3849687" cy="579437"/>
          </a:xfrm>
          <a:prstGeom prst="rect">
            <a:avLst/>
          </a:prstGeom>
          <a:noFill/>
          <a:ln w="9525">
            <a:noFill/>
          </a:ln>
        </p:spPr>
      </p:pic>
      <p:sp>
        <p:nvSpPr>
          <p:cNvPr id="37" name="Rektangel 36"/>
          <p:cNvSpPr/>
          <p:nvPr/>
        </p:nvSpPr>
        <p:spPr bwMode="auto">
          <a:xfrm>
            <a:off x="331788" y="1100138"/>
            <a:ext cx="5476875"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集成电路基础</a:t>
            </a: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：封装</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6805" name="Picture 2"/>
          <p:cNvPicPr>
            <a:picLocks noChangeAspect="1"/>
          </p:cNvPicPr>
          <p:nvPr/>
        </p:nvPicPr>
        <p:blipFill>
          <a:blip r:embed="rId4" cstate="print"/>
          <a:stretch>
            <a:fillRect/>
          </a:stretch>
        </p:blipFill>
        <p:spPr>
          <a:xfrm>
            <a:off x="2001838" y="1728788"/>
            <a:ext cx="5054600" cy="4025900"/>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153"/>
          <p:cNvSpPr>
            <a:spLocks noGrp="1"/>
          </p:cNvSpPr>
          <p:nvPr>
            <p:ph type="title"/>
          </p:nvPr>
        </p:nvSpPr>
        <p:spPr>
          <a:xfrm>
            <a:off x="250825" y="115888"/>
            <a:ext cx="8229600" cy="1143000"/>
          </a:xfrm>
          <a:ln/>
        </p:spPr>
        <p:txBody>
          <a:bodyPr vert="horz" wrap="square" lIns="91440" tIns="45720" rIns="91440" bIns="45720" anchor="t" anchorCtr="0"/>
          <a:lstStyle/>
          <a:p>
            <a:pPr eaLnBrk="1" hangingPunct="1"/>
            <a:r>
              <a:rPr lang="en-US" altLang="zh-CN" dirty="0">
                <a:solidFill>
                  <a:srgbClr val="006600"/>
                </a:solidFill>
              </a:rPr>
              <a:t>  </a:t>
            </a:r>
            <a:r>
              <a:rPr lang="en-US" altLang="zh-CN" sz="3200" b="1" dirty="0">
                <a:solidFill>
                  <a:srgbClr val="008000"/>
                </a:solidFill>
                <a:latin typeface="Times New Roman" panose="02020603050405020304" pitchFamily="18" charset="0"/>
              </a:rPr>
              <a:t>2.2.5  </a:t>
            </a:r>
            <a:r>
              <a:rPr lang="zh-CN" altLang="en-US" sz="3200" b="1" dirty="0">
                <a:solidFill>
                  <a:srgbClr val="008000"/>
                </a:solidFill>
                <a:latin typeface="Times New Roman" panose="02020603050405020304" pitchFamily="18" charset="0"/>
              </a:rPr>
              <a:t>高共模抑制比放大电路</a:t>
            </a:r>
          </a:p>
        </p:txBody>
      </p:sp>
      <p:sp>
        <p:nvSpPr>
          <p:cNvPr id="131075" name="Rectangle 154"/>
          <p:cNvSpPr/>
          <p:nvPr/>
        </p:nvSpPr>
        <p:spPr>
          <a:xfrm>
            <a:off x="636588" y="1196975"/>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000099"/>
                </a:solidFill>
                <a:latin typeface="Arial" panose="020B0604020202020204" pitchFamily="34" charset="0"/>
                <a:ea typeface="黑体" panose="02010609060101010101" pitchFamily="49" charset="-122"/>
              </a:rPr>
              <a:t> 2.2.5.2  </a:t>
            </a:r>
            <a:r>
              <a:rPr lang="zh-CN" altLang="en-US" sz="2400" b="1" dirty="0">
                <a:solidFill>
                  <a:srgbClr val="000099"/>
                </a:solidFill>
                <a:latin typeface="Arial" panose="020B0604020202020204" pitchFamily="34" charset="0"/>
                <a:ea typeface="黑体" panose="02010609060101010101" pitchFamily="49" charset="-122"/>
              </a:rPr>
              <a:t>三运放高共模抑制比放大电路</a:t>
            </a:r>
            <a:endParaRPr lang="en-US" altLang="en-US" sz="2400" b="1" dirty="0">
              <a:solidFill>
                <a:srgbClr val="000099"/>
              </a:solidFill>
              <a:latin typeface="Arial" panose="020B0604020202020204" pitchFamily="34" charset="0"/>
              <a:ea typeface="黑体" panose="02010609060101010101" pitchFamily="49" charset="-122"/>
            </a:endParaRPr>
          </a:p>
        </p:txBody>
      </p:sp>
      <p:sp>
        <p:nvSpPr>
          <p:cNvPr id="93343" name="Text Box 159"/>
          <p:cNvSpPr txBox="1"/>
          <p:nvPr/>
        </p:nvSpPr>
        <p:spPr>
          <a:xfrm>
            <a:off x="539750" y="5456238"/>
            <a:ext cx="8353425"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N</a:t>
            </a:r>
            <a:r>
              <a:rPr lang="en-US" altLang="zh-CN" sz="2400" baseline="-25000" dirty="0">
                <a:latin typeface="Arial" panose="020B0604020202020204" pitchFamily="34" charset="0"/>
                <a:ea typeface="黑体" panose="02010609060101010101" pitchFamily="49" charset="-122"/>
              </a:rPr>
              <a:t>1</a:t>
            </a:r>
            <a:r>
              <a:rPr lang="en-US" altLang="zh-CN" sz="2400" dirty="0">
                <a:latin typeface="Arial" panose="020B0604020202020204" pitchFamily="34" charset="0"/>
                <a:ea typeface="黑体" panose="02010609060101010101" pitchFamily="49" charset="-122"/>
              </a:rPr>
              <a:t>N</a:t>
            </a:r>
            <a:r>
              <a:rPr lang="en-US" altLang="zh-CN" sz="2400"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：性能一致，平衡对称，构成差动放大输入级。</a:t>
            </a:r>
            <a:endParaRPr lang="en-US" altLang="zh-CN" sz="2400" b="1" dirty="0">
              <a:latin typeface="Arial" panose="020B0604020202020204" pitchFamily="34" charset="0"/>
              <a:ea typeface="黑体" panose="02010609060101010101" pitchFamily="49" charset="-122"/>
            </a:endParaRPr>
          </a:p>
        </p:txBody>
      </p:sp>
      <p:sp>
        <p:nvSpPr>
          <p:cNvPr id="93344" name="Text Box 160"/>
          <p:cNvSpPr txBox="1"/>
          <p:nvPr/>
        </p:nvSpPr>
        <p:spPr>
          <a:xfrm>
            <a:off x="539750" y="5949950"/>
            <a:ext cx="8785225"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N</a:t>
            </a:r>
            <a:r>
              <a:rPr lang="en-US" altLang="zh-CN" sz="2400" baseline="-25000" dirty="0">
                <a:latin typeface="Arial" panose="020B0604020202020204" pitchFamily="34" charset="0"/>
                <a:ea typeface="黑体" panose="02010609060101010101" pitchFamily="49" charset="-122"/>
              </a:rPr>
              <a:t>3</a:t>
            </a:r>
            <a:r>
              <a:rPr lang="zh-CN" altLang="en-US" sz="2400"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双端输入单端输出的输出级，进一步抑制</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1</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2</a:t>
            </a:r>
            <a:r>
              <a:rPr lang="zh-CN" altLang="en-US" sz="2400" b="1" baseline="-250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共模信号。</a:t>
            </a:r>
            <a:endParaRPr lang="en-US" altLang="zh-CN" sz="2400" b="1" dirty="0">
              <a:latin typeface="Arial" panose="020B0604020202020204" pitchFamily="34" charset="0"/>
              <a:ea typeface="黑体" panose="02010609060101010101" pitchFamily="49" charset="-122"/>
            </a:endParaRPr>
          </a:p>
        </p:txBody>
      </p:sp>
      <p:grpSp>
        <p:nvGrpSpPr>
          <p:cNvPr id="131078" name="Group 248"/>
          <p:cNvGrpSpPr/>
          <p:nvPr/>
        </p:nvGrpSpPr>
        <p:grpSpPr>
          <a:xfrm>
            <a:off x="1476375" y="2060575"/>
            <a:ext cx="6904038" cy="3168650"/>
            <a:chOff x="930" y="1298"/>
            <a:chExt cx="4349" cy="1996"/>
          </a:xfrm>
        </p:grpSpPr>
        <p:sp>
          <p:nvSpPr>
            <p:cNvPr id="131079" name="Text Box 51"/>
            <p:cNvSpPr txBox="1"/>
            <p:nvPr/>
          </p:nvSpPr>
          <p:spPr>
            <a:xfrm>
              <a:off x="2888" y="2985"/>
              <a:ext cx="315" cy="30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sp>
          <p:nvSpPr>
            <p:cNvPr id="131080" name="Text Box 15"/>
            <p:cNvSpPr txBox="1"/>
            <p:nvPr/>
          </p:nvSpPr>
          <p:spPr>
            <a:xfrm>
              <a:off x="2470" y="1434"/>
              <a:ext cx="310" cy="22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o1</a:t>
              </a:r>
            </a:p>
          </p:txBody>
        </p:sp>
        <p:sp>
          <p:nvSpPr>
            <p:cNvPr id="131081" name="Line 19"/>
            <p:cNvSpPr/>
            <p:nvPr/>
          </p:nvSpPr>
          <p:spPr>
            <a:xfrm flipH="1">
              <a:off x="2589" y="1680"/>
              <a:ext cx="2" cy="162"/>
            </a:xfrm>
            <a:prstGeom prst="line">
              <a:avLst/>
            </a:prstGeom>
            <a:ln w="19050" cap="flat" cmpd="sng">
              <a:solidFill>
                <a:srgbClr val="000000"/>
              </a:solidFill>
              <a:prstDash val="solid"/>
              <a:headEnd type="none" w="med" len="med"/>
              <a:tailEnd type="none" w="med" len="med"/>
            </a:ln>
          </p:spPr>
        </p:sp>
        <p:sp>
          <p:nvSpPr>
            <p:cNvPr id="131082" name="Line 60"/>
            <p:cNvSpPr/>
            <p:nvPr/>
          </p:nvSpPr>
          <p:spPr>
            <a:xfrm>
              <a:off x="2328" y="1681"/>
              <a:ext cx="2268" cy="0"/>
            </a:xfrm>
            <a:prstGeom prst="line">
              <a:avLst/>
            </a:prstGeom>
            <a:ln w="19050" cap="flat" cmpd="sng">
              <a:solidFill>
                <a:srgbClr val="000000"/>
              </a:solidFill>
              <a:prstDash val="solid"/>
              <a:headEnd type="none" w="med" len="med"/>
              <a:tailEnd type="none" w="med" len="med"/>
            </a:ln>
          </p:spPr>
        </p:sp>
        <p:sp>
          <p:nvSpPr>
            <p:cNvPr id="131083" name="Line 6"/>
            <p:cNvSpPr/>
            <p:nvPr/>
          </p:nvSpPr>
          <p:spPr>
            <a:xfrm flipH="1" flipV="1">
              <a:off x="1609" y="2076"/>
              <a:ext cx="990" cy="0"/>
            </a:xfrm>
            <a:prstGeom prst="line">
              <a:avLst/>
            </a:prstGeom>
            <a:ln w="19050" cap="flat" cmpd="sng">
              <a:solidFill>
                <a:srgbClr val="000000"/>
              </a:solidFill>
              <a:prstDash val="solid"/>
              <a:headEnd type="none" w="med" len="med"/>
              <a:tailEnd type="none" w="med" len="med"/>
            </a:ln>
          </p:spPr>
        </p:sp>
        <p:sp>
          <p:nvSpPr>
            <p:cNvPr id="131084" name="Line 7"/>
            <p:cNvSpPr/>
            <p:nvPr/>
          </p:nvSpPr>
          <p:spPr>
            <a:xfrm>
              <a:off x="1609" y="1803"/>
              <a:ext cx="0" cy="282"/>
            </a:xfrm>
            <a:prstGeom prst="line">
              <a:avLst/>
            </a:prstGeom>
            <a:ln w="19050" cap="flat" cmpd="sng">
              <a:solidFill>
                <a:srgbClr val="000000"/>
              </a:solidFill>
              <a:prstDash val="solid"/>
              <a:headEnd type="none" w="med" len="med"/>
              <a:tailEnd type="none" w="med" len="med"/>
            </a:ln>
          </p:spPr>
        </p:sp>
        <p:sp>
          <p:nvSpPr>
            <p:cNvPr id="131085" name="Line 8"/>
            <p:cNvSpPr/>
            <p:nvPr/>
          </p:nvSpPr>
          <p:spPr>
            <a:xfrm flipH="1" flipV="1">
              <a:off x="1609" y="2471"/>
              <a:ext cx="990" cy="1"/>
            </a:xfrm>
            <a:prstGeom prst="line">
              <a:avLst/>
            </a:prstGeom>
            <a:ln w="19050" cap="flat" cmpd="sng">
              <a:solidFill>
                <a:srgbClr val="000000"/>
              </a:solidFill>
              <a:prstDash val="solid"/>
              <a:headEnd type="none" w="med" len="med"/>
              <a:tailEnd type="none" w="med" len="med"/>
            </a:ln>
          </p:spPr>
        </p:sp>
        <p:sp>
          <p:nvSpPr>
            <p:cNvPr id="131086" name="Line 9"/>
            <p:cNvSpPr/>
            <p:nvPr/>
          </p:nvSpPr>
          <p:spPr>
            <a:xfrm flipH="1">
              <a:off x="1210" y="1544"/>
              <a:ext cx="680" cy="0"/>
            </a:xfrm>
            <a:prstGeom prst="line">
              <a:avLst/>
            </a:prstGeom>
            <a:ln w="19050" cap="flat" cmpd="sng">
              <a:solidFill>
                <a:srgbClr val="000000"/>
              </a:solidFill>
              <a:prstDash val="solid"/>
              <a:headEnd type="none" w="med" len="med"/>
              <a:tailEnd type="none" w="med" len="med"/>
            </a:ln>
          </p:spPr>
        </p:sp>
        <p:sp>
          <p:nvSpPr>
            <p:cNvPr id="131087" name="Oval 10"/>
            <p:cNvSpPr/>
            <p:nvPr/>
          </p:nvSpPr>
          <p:spPr>
            <a:xfrm>
              <a:off x="1169" y="1522"/>
              <a:ext cx="41"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088" name="Text Box 11"/>
            <p:cNvSpPr txBox="1"/>
            <p:nvPr/>
          </p:nvSpPr>
          <p:spPr>
            <a:xfrm>
              <a:off x="948" y="1398"/>
              <a:ext cx="303" cy="21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p>
          </p:txBody>
        </p:sp>
        <p:sp>
          <p:nvSpPr>
            <p:cNvPr id="131089" name="Line 12"/>
            <p:cNvSpPr/>
            <p:nvPr/>
          </p:nvSpPr>
          <p:spPr>
            <a:xfrm flipH="1">
              <a:off x="1210" y="3095"/>
              <a:ext cx="576" cy="0"/>
            </a:xfrm>
            <a:prstGeom prst="line">
              <a:avLst/>
            </a:prstGeom>
            <a:ln w="19050" cap="flat" cmpd="sng">
              <a:solidFill>
                <a:srgbClr val="000000"/>
              </a:solidFill>
              <a:prstDash val="solid"/>
              <a:headEnd type="none" w="med" len="med"/>
              <a:tailEnd type="none" w="med" len="med"/>
            </a:ln>
          </p:spPr>
        </p:sp>
        <p:sp>
          <p:nvSpPr>
            <p:cNvPr id="131090" name="Oval 13"/>
            <p:cNvSpPr/>
            <p:nvPr/>
          </p:nvSpPr>
          <p:spPr>
            <a:xfrm>
              <a:off x="1169" y="3074"/>
              <a:ext cx="41"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091" name="Text Box 14"/>
            <p:cNvSpPr txBox="1"/>
            <p:nvPr/>
          </p:nvSpPr>
          <p:spPr>
            <a:xfrm>
              <a:off x="930" y="2929"/>
              <a:ext cx="398" cy="22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p>
          </p:txBody>
        </p:sp>
        <p:sp>
          <p:nvSpPr>
            <p:cNvPr id="131092" name="Text Box 16"/>
            <p:cNvSpPr txBox="1"/>
            <p:nvPr/>
          </p:nvSpPr>
          <p:spPr>
            <a:xfrm>
              <a:off x="2516" y="2942"/>
              <a:ext cx="239" cy="23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o2</a:t>
              </a:r>
            </a:p>
          </p:txBody>
        </p:sp>
        <p:sp>
          <p:nvSpPr>
            <p:cNvPr id="131093" name="Text Box 25"/>
            <p:cNvSpPr txBox="1"/>
            <p:nvPr/>
          </p:nvSpPr>
          <p:spPr>
            <a:xfrm>
              <a:off x="2689" y="1737"/>
              <a:ext cx="239" cy="21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31094" name="Text Box 26"/>
            <p:cNvSpPr txBox="1"/>
            <p:nvPr/>
          </p:nvSpPr>
          <p:spPr>
            <a:xfrm>
              <a:off x="2710" y="2203"/>
              <a:ext cx="240" cy="27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0</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31095" name="Text Box 27"/>
            <p:cNvSpPr txBox="1"/>
            <p:nvPr/>
          </p:nvSpPr>
          <p:spPr>
            <a:xfrm>
              <a:off x="2695" y="2634"/>
              <a:ext cx="225"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31096" name="Line 33"/>
            <p:cNvSpPr/>
            <p:nvPr/>
          </p:nvSpPr>
          <p:spPr>
            <a:xfrm>
              <a:off x="3286" y="1692"/>
              <a:ext cx="0" cy="196"/>
            </a:xfrm>
            <a:prstGeom prst="line">
              <a:avLst/>
            </a:prstGeom>
            <a:ln w="19050" cap="rnd" cmpd="sng">
              <a:solidFill>
                <a:srgbClr val="000000"/>
              </a:solidFill>
              <a:prstDash val="sysDot"/>
              <a:headEnd type="none" w="med" len="med"/>
              <a:tailEnd type="none" w="med" len="med"/>
            </a:ln>
          </p:spPr>
        </p:sp>
        <p:sp>
          <p:nvSpPr>
            <p:cNvPr id="131097" name="Line 34"/>
            <p:cNvSpPr/>
            <p:nvPr/>
          </p:nvSpPr>
          <p:spPr>
            <a:xfrm>
              <a:off x="3286" y="2031"/>
              <a:ext cx="0" cy="128"/>
            </a:xfrm>
            <a:prstGeom prst="line">
              <a:avLst/>
            </a:prstGeom>
            <a:ln w="19050" cap="rnd" cmpd="sng">
              <a:solidFill>
                <a:srgbClr val="000000"/>
              </a:solidFill>
              <a:prstDash val="sysDot"/>
              <a:headEnd type="none" w="med" len="med"/>
              <a:tailEnd type="none" w="med" len="med"/>
            </a:ln>
          </p:spPr>
        </p:sp>
        <p:sp>
          <p:nvSpPr>
            <p:cNvPr id="131098" name="Line 35"/>
            <p:cNvSpPr/>
            <p:nvPr/>
          </p:nvSpPr>
          <p:spPr>
            <a:xfrm>
              <a:off x="3286" y="2117"/>
              <a:ext cx="0" cy="85"/>
            </a:xfrm>
            <a:prstGeom prst="line">
              <a:avLst/>
            </a:prstGeom>
            <a:ln w="19050" cap="rnd" cmpd="sng">
              <a:solidFill>
                <a:srgbClr val="000000"/>
              </a:solidFill>
              <a:prstDash val="sysDot"/>
              <a:headEnd type="none" w="med" len="med"/>
              <a:tailEnd type="none" w="med" len="med"/>
            </a:ln>
          </p:spPr>
        </p:sp>
        <p:sp>
          <p:nvSpPr>
            <p:cNvPr id="131099" name="Line 37"/>
            <p:cNvSpPr/>
            <p:nvPr/>
          </p:nvSpPr>
          <p:spPr>
            <a:xfrm>
              <a:off x="3286" y="2525"/>
              <a:ext cx="0" cy="96"/>
            </a:xfrm>
            <a:prstGeom prst="line">
              <a:avLst/>
            </a:prstGeom>
            <a:ln w="19050" cap="rnd" cmpd="sng">
              <a:solidFill>
                <a:srgbClr val="000000"/>
              </a:solidFill>
              <a:prstDash val="sysDot"/>
              <a:headEnd type="none" w="med" len="med"/>
              <a:tailEnd type="none" w="med" len="med"/>
            </a:ln>
          </p:spPr>
        </p:sp>
        <p:sp>
          <p:nvSpPr>
            <p:cNvPr id="131100" name="Text Box 38"/>
            <p:cNvSpPr txBox="1"/>
            <p:nvPr/>
          </p:nvSpPr>
          <p:spPr>
            <a:xfrm>
              <a:off x="3368" y="1793"/>
              <a:ext cx="240" cy="219"/>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R</a:t>
              </a:r>
              <a:r>
                <a:rPr lang="en-US" altLang="zh-CN" sz="2000" baseline="-25000" dirty="0">
                  <a:solidFill>
                    <a:srgbClr val="FF0000"/>
                  </a:solidFill>
                  <a:latin typeface="Arial" panose="020B0604020202020204" pitchFamily="34" charset="0"/>
                  <a:ea typeface="黑体" panose="02010609060101010101" pitchFamily="49" charset="-122"/>
                </a:rPr>
                <a:t>7</a:t>
              </a:r>
            </a:p>
          </p:txBody>
        </p:sp>
        <p:sp>
          <p:nvSpPr>
            <p:cNvPr id="131101" name="Text Box 39"/>
            <p:cNvSpPr txBox="1"/>
            <p:nvPr/>
          </p:nvSpPr>
          <p:spPr>
            <a:xfrm>
              <a:off x="3376" y="2192"/>
              <a:ext cx="240" cy="274"/>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R</a:t>
              </a:r>
              <a:r>
                <a:rPr lang="en-US" altLang="zh-CN" sz="2000" baseline="-25000" dirty="0">
                  <a:solidFill>
                    <a:srgbClr val="FF0000"/>
                  </a:solidFill>
                  <a:latin typeface="Arial" panose="020B0604020202020204" pitchFamily="34" charset="0"/>
                  <a:ea typeface="黑体" panose="02010609060101010101" pitchFamily="49" charset="-122"/>
                </a:rPr>
                <a:t>P</a:t>
              </a:r>
            </a:p>
          </p:txBody>
        </p:sp>
        <p:sp>
          <p:nvSpPr>
            <p:cNvPr id="131102" name="Text Box 40"/>
            <p:cNvSpPr txBox="1"/>
            <p:nvPr/>
          </p:nvSpPr>
          <p:spPr>
            <a:xfrm>
              <a:off x="3382" y="2634"/>
              <a:ext cx="226" cy="276"/>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R</a:t>
              </a:r>
              <a:r>
                <a:rPr lang="en-US" altLang="zh-CN" sz="2000" baseline="-25000" dirty="0">
                  <a:solidFill>
                    <a:srgbClr val="FF0000"/>
                  </a:solidFill>
                  <a:latin typeface="Arial" panose="020B0604020202020204" pitchFamily="34" charset="0"/>
                  <a:ea typeface="黑体" panose="02010609060101010101" pitchFamily="49" charset="-122"/>
                </a:rPr>
                <a:t>8</a:t>
              </a:r>
            </a:p>
          </p:txBody>
        </p:sp>
        <p:sp>
          <p:nvSpPr>
            <p:cNvPr id="131103" name="Oval 41"/>
            <p:cNvSpPr/>
            <p:nvPr/>
          </p:nvSpPr>
          <p:spPr>
            <a:xfrm>
              <a:off x="3272" y="2956"/>
              <a:ext cx="15" cy="14"/>
            </a:xfrm>
            <a:prstGeom prst="ellipse">
              <a:avLst/>
            </a:prstGeom>
            <a:solidFill>
              <a:srgbClr val="FFFFFF"/>
            </a:solidFill>
            <a:ln w="19050" cap="rnd" cmpd="sng">
              <a:solidFill>
                <a:srgbClr val="000000"/>
              </a:solidFill>
              <a:prstDash val="sysDot"/>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04" name="Line 42"/>
            <p:cNvSpPr/>
            <p:nvPr/>
          </p:nvSpPr>
          <p:spPr>
            <a:xfrm>
              <a:off x="3285" y="2795"/>
              <a:ext cx="0" cy="145"/>
            </a:xfrm>
            <a:prstGeom prst="line">
              <a:avLst/>
            </a:prstGeom>
            <a:ln w="19050" cap="rnd" cmpd="sng">
              <a:solidFill>
                <a:srgbClr val="000000"/>
              </a:solidFill>
              <a:prstDash val="sysDot"/>
              <a:headEnd type="none" w="med" len="med"/>
              <a:tailEnd type="none" w="med" len="med"/>
            </a:ln>
          </p:spPr>
        </p:sp>
        <p:sp>
          <p:nvSpPr>
            <p:cNvPr id="131105" name="Line 44"/>
            <p:cNvSpPr/>
            <p:nvPr/>
          </p:nvSpPr>
          <p:spPr>
            <a:xfrm>
              <a:off x="2605" y="2958"/>
              <a:ext cx="221" cy="0"/>
            </a:xfrm>
            <a:prstGeom prst="line">
              <a:avLst/>
            </a:prstGeom>
            <a:ln w="19050" cap="flat" cmpd="sng">
              <a:solidFill>
                <a:srgbClr val="000000"/>
              </a:solidFill>
              <a:prstDash val="solid"/>
              <a:headEnd type="none" w="med" len="med"/>
              <a:tailEnd type="none" w="med" len="med"/>
            </a:ln>
          </p:spPr>
        </p:sp>
        <p:sp>
          <p:nvSpPr>
            <p:cNvPr id="131106" name="Line 45"/>
            <p:cNvSpPr/>
            <p:nvPr/>
          </p:nvSpPr>
          <p:spPr>
            <a:xfrm flipH="1">
              <a:off x="2971" y="2958"/>
              <a:ext cx="313" cy="0"/>
            </a:xfrm>
            <a:prstGeom prst="line">
              <a:avLst/>
            </a:prstGeom>
            <a:ln w="19050" cap="flat" cmpd="sng">
              <a:solidFill>
                <a:srgbClr val="000000"/>
              </a:solidFill>
              <a:prstDash val="solid"/>
              <a:headEnd type="none" w="med" len="med"/>
              <a:tailEnd type="none" w="med" len="med"/>
            </a:ln>
          </p:spPr>
        </p:sp>
        <p:sp>
          <p:nvSpPr>
            <p:cNvPr id="131107" name="Line 46"/>
            <p:cNvSpPr/>
            <p:nvPr/>
          </p:nvSpPr>
          <p:spPr>
            <a:xfrm flipH="1">
              <a:off x="3068" y="2327"/>
              <a:ext cx="187" cy="0"/>
            </a:xfrm>
            <a:prstGeom prst="line">
              <a:avLst/>
            </a:prstGeom>
            <a:ln w="19050" cap="rnd" cmpd="sng">
              <a:solidFill>
                <a:srgbClr val="000000"/>
              </a:solidFill>
              <a:prstDash val="sysDot"/>
              <a:headEnd type="triangle" w="med" len="lg"/>
              <a:tailEnd type="none" w="sm" len="lg"/>
            </a:ln>
          </p:spPr>
        </p:sp>
        <p:sp>
          <p:nvSpPr>
            <p:cNvPr id="131108" name="Line 47"/>
            <p:cNvSpPr/>
            <p:nvPr/>
          </p:nvSpPr>
          <p:spPr>
            <a:xfrm>
              <a:off x="3079" y="2327"/>
              <a:ext cx="0" cy="192"/>
            </a:xfrm>
            <a:prstGeom prst="line">
              <a:avLst/>
            </a:prstGeom>
            <a:ln w="19050" cap="rnd" cmpd="sng">
              <a:solidFill>
                <a:srgbClr val="000000"/>
              </a:solidFill>
              <a:prstDash val="sysDot"/>
              <a:headEnd type="none" w="med" len="med"/>
              <a:tailEnd type="none" w="med" len="med"/>
            </a:ln>
          </p:spPr>
        </p:sp>
        <p:sp>
          <p:nvSpPr>
            <p:cNvPr id="131109" name="Line 48"/>
            <p:cNvSpPr/>
            <p:nvPr/>
          </p:nvSpPr>
          <p:spPr>
            <a:xfrm>
              <a:off x="3011" y="2494"/>
              <a:ext cx="151" cy="0"/>
            </a:xfrm>
            <a:prstGeom prst="line">
              <a:avLst/>
            </a:prstGeom>
            <a:ln w="28575" cap="flat" cmpd="sng">
              <a:solidFill>
                <a:srgbClr val="000000"/>
              </a:solidFill>
              <a:prstDash val="solid"/>
              <a:headEnd type="none" w="med" len="med"/>
              <a:tailEnd type="none" w="med" len="med"/>
            </a:ln>
          </p:spPr>
        </p:sp>
        <p:sp>
          <p:nvSpPr>
            <p:cNvPr id="131110" name="Line 49"/>
            <p:cNvSpPr/>
            <p:nvPr/>
          </p:nvSpPr>
          <p:spPr>
            <a:xfrm>
              <a:off x="3286" y="2958"/>
              <a:ext cx="330" cy="0"/>
            </a:xfrm>
            <a:prstGeom prst="line">
              <a:avLst/>
            </a:prstGeom>
            <a:ln w="19050" cap="flat" cmpd="sng">
              <a:solidFill>
                <a:srgbClr val="000000"/>
              </a:solidFill>
              <a:prstDash val="solid"/>
              <a:headEnd type="none" w="med" len="med"/>
              <a:tailEnd type="none" w="med" len="med"/>
            </a:ln>
          </p:spPr>
        </p:sp>
        <p:sp>
          <p:nvSpPr>
            <p:cNvPr id="131111" name="Text Box 50"/>
            <p:cNvSpPr txBox="1"/>
            <p:nvPr/>
          </p:nvSpPr>
          <p:spPr>
            <a:xfrm>
              <a:off x="2874" y="1415"/>
              <a:ext cx="384" cy="20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31112" name="Text Box 52"/>
            <p:cNvSpPr txBox="1"/>
            <p:nvPr/>
          </p:nvSpPr>
          <p:spPr>
            <a:xfrm>
              <a:off x="3866" y="2693"/>
              <a:ext cx="240" cy="25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6</a:t>
              </a:r>
            </a:p>
          </p:txBody>
        </p:sp>
        <p:sp>
          <p:nvSpPr>
            <p:cNvPr id="131113" name="Line 53"/>
            <p:cNvSpPr/>
            <p:nvPr/>
          </p:nvSpPr>
          <p:spPr>
            <a:xfrm>
              <a:off x="4138" y="3225"/>
              <a:ext cx="151" cy="0"/>
            </a:xfrm>
            <a:prstGeom prst="line">
              <a:avLst/>
            </a:prstGeom>
            <a:ln w="28575" cap="flat" cmpd="sng">
              <a:solidFill>
                <a:srgbClr val="000000"/>
              </a:solidFill>
              <a:prstDash val="solid"/>
              <a:headEnd type="none" w="med" len="med"/>
              <a:tailEnd type="none" w="med" len="med"/>
            </a:ln>
          </p:spPr>
        </p:sp>
        <p:sp>
          <p:nvSpPr>
            <p:cNvPr id="131114" name="Oval 55"/>
            <p:cNvSpPr/>
            <p:nvPr/>
          </p:nvSpPr>
          <p:spPr>
            <a:xfrm>
              <a:off x="4829" y="2286"/>
              <a:ext cx="42" cy="43"/>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15" name="Line 57"/>
            <p:cNvSpPr/>
            <p:nvPr/>
          </p:nvSpPr>
          <p:spPr>
            <a:xfrm>
              <a:off x="3602" y="1682"/>
              <a:ext cx="0" cy="470"/>
            </a:xfrm>
            <a:prstGeom prst="line">
              <a:avLst/>
            </a:prstGeom>
            <a:ln w="19050" cap="flat" cmpd="sng">
              <a:solidFill>
                <a:srgbClr val="000000"/>
              </a:solidFill>
              <a:prstDash val="solid"/>
              <a:headEnd type="none" w="med" len="med"/>
              <a:tailEnd type="none" w="med" len="med"/>
            </a:ln>
          </p:spPr>
        </p:sp>
        <p:sp>
          <p:nvSpPr>
            <p:cNvPr id="131116" name="Line 58"/>
            <p:cNvSpPr/>
            <p:nvPr/>
          </p:nvSpPr>
          <p:spPr>
            <a:xfrm>
              <a:off x="3616" y="2466"/>
              <a:ext cx="0" cy="490"/>
            </a:xfrm>
            <a:prstGeom prst="line">
              <a:avLst/>
            </a:prstGeom>
            <a:ln w="19050" cap="flat" cmpd="sng">
              <a:solidFill>
                <a:srgbClr val="000000"/>
              </a:solidFill>
              <a:prstDash val="solid"/>
              <a:headEnd type="none" w="med" len="med"/>
              <a:tailEnd type="none" w="med" len="med"/>
            </a:ln>
          </p:spPr>
        </p:sp>
        <p:sp>
          <p:nvSpPr>
            <p:cNvPr id="131117" name="Line 61"/>
            <p:cNvSpPr/>
            <p:nvPr/>
          </p:nvSpPr>
          <p:spPr>
            <a:xfrm>
              <a:off x="4596" y="1681"/>
              <a:ext cx="0" cy="630"/>
            </a:xfrm>
            <a:prstGeom prst="line">
              <a:avLst/>
            </a:prstGeom>
            <a:ln w="19050" cap="flat" cmpd="sng">
              <a:solidFill>
                <a:srgbClr val="000000"/>
              </a:solidFill>
              <a:prstDash val="solid"/>
              <a:headEnd type="none" w="med" len="med"/>
              <a:tailEnd type="none" w="med" len="med"/>
            </a:ln>
          </p:spPr>
        </p:sp>
        <p:sp>
          <p:nvSpPr>
            <p:cNvPr id="131118" name="Line 62"/>
            <p:cNvSpPr/>
            <p:nvPr/>
          </p:nvSpPr>
          <p:spPr>
            <a:xfrm>
              <a:off x="3616" y="2958"/>
              <a:ext cx="215" cy="0"/>
            </a:xfrm>
            <a:prstGeom prst="line">
              <a:avLst/>
            </a:prstGeom>
            <a:ln w="19050" cap="flat" cmpd="sng">
              <a:solidFill>
                <a:srgbClr val="000000"/>
              </a:solidFill>
              <a:prstDash val="solid"/>
              <a:headEnd type="none" w="med" len="med"/>
              <a:tailEnd type="none" w="med" len="med"/>
            </a:ln>
          </p:spPr>
        </p:sp>
        <p:sp>
          <p:nvSpPr>
            <p:cNvPr id="131119" name="Line 63"/>
            <p:cNvSpPr/>
            <p:nvPr/>
          </p:nvSpPr>
          <p:spPr>
            <a:xfrm>
              <a:off x="4014" y="2953"/>
              <a:ext cx="204" cy="0"/>
            </a:xfrm>
            <a:prstGeom prst="line">
              <a:avLst/>
            </a:prstGeom>
            <a:ln w="19050" cap="flat" cmpd="sng">
              <a:solidFill>
                <a:srgbClr val="000000"/>
              </a:solidFill>
              <a:prstDash val="solid"/>
              <a:headEnd type="none" w="med" len="med"/>
              <a:tailEnd type="none" w="med" len="med"/>
            </a:ln>
          </p:spPr>
        </p:sp>
        <p:sp>
          <p:nvSpPr>
            <p:cNvPr id="131120" name="Line 64"/>
            <p:cNvSpPr/>
            <p:nvPr/>
          </p:nvSpPr>
          <p:spPr>
            <a:xfrm>
              <a:off x="4221" y="2953"/>
              <a:ext cx="0" cy="272"/>
            </a:xfrm>
            <a:prstGeom prst="line">
              <a:avLst/>
            </a:prstGeom>
            <a:ln w="19050" cap="flat" cmpd="sng">
              <a:solidFill>
                <a:srgbClr val="000000"/>
              </a:solidFill>
              <a:prstDash val="solid"/>
              <a:headEnd type="none" w="med" len="med"/>
              <a:tailEnd type="none" w="med" len="med"/>
            </a:ln>
          </p:spPr>
        </p:sp>
        <p:sp>
          <p:nvSpPr>
            <p:cNvPr id="131121" name="Text Box 65"/>
            <p:cNvSpPr txBox="1"/>
            <p:nvPr/>
          </p:nvSpPr>
          <p:spPr>
            <a:xfrm>
              <a:off x="4922" y="2160"/>
              <a:ext cx="357" cy="260"/>
            </a:xfrm>
            <a:prstGeom prst="rect">
              <a:avLst/>
            </a:prstGeom>
            <a:noFill/>
            <a:ln w="19050">
              <a:noFill/>
            </a:ln>
          </p:spPr>
          <p:txBody>
            <a:bodyPr lIns="0" tIns="0" rIns="0" bIns="0"/>
            <a:lstStyle/>
            <a:p>
              <a:pPr algn="just" eaLnBrk="0" hangingPunct="0"/>
              <a:r>
                <a:rPr lang="en-US" altLang="zh-CN" sz="2400" i="1" dirty="0">
                  <a:solidFill>
                    <a:srgbClr val="000099"/>
                  </a:solidFill>
                  <a:latin typeface="Arial" panose="020B0604020202020204" pitchFamily="34" charset="0"/>
                  <a:ea typeface="黑体" panose="02010609060101010101" pitchFamily="49" charset="-122"/>
                </a:rPr>
                <a:t>u</a:t>
              </a:r>
              <a:r>
                <a:rPr lang="en-US" altLang="zh-CN" sz="2400" baseline="-25000" dirty="0">
                  <a:solidFill>
                    <a:srgbClr val="000099"/>
                  </a:solidFill>
                  <a:latin typeface="Arial" panose="020B0604020202020204" pitchFamily="34" charset="0"/>
                  <a:ea typeface="黑体" panose="02010609060101010101" pitchFamily="49" charset="-122"/>
                </a:rPr>
                <a:t>o</a:t>
              </a:r>
              <a:endParaRPr lang="en-US" altLang="zh-CN" sz="2400" i="1" baseline="-25000" dirty="0">
                <a:solidFill>
                  <a:srgbClr val="000099"/>
                </a:solidFill>
                <a:latin typeface="Arial" panose="020B0604020202020204" pitchFamily="34" charset="0"/>
                <a:ea typeface="黑体" panose="02010609060101010101" pitchFamily="49" charset="-122"/>
              </a:endParaRPr>
            </a:p>
          </p:txBody>
        </p:sp>
        <p:sp>
          <p:nvSpPr>
            <p:cNvPr id="131122" name="Text Box 67"/>
            <p:cNvSpPr txBox="1"/>
            <p:nvPr/>
          </p:nvSpPr>
          <p:spPr>
            <a:xfrm>
              <a:off x="4029" y="1419"/>
              <a:ext cx="274" cy="25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p>
          </p:txBody>
        </p:sp>
        <p:sp>
          <p:nvSpPr>
            <p:cNvPr id="131123" name="Line 68"/>
            <p:cNvSpPr/>
            <p:nvPr/>
          </p:nvSpPr>
          <p:spPr>
            <a:xfrm>
              <a:off x="2716" y="1956"/>
              <a:ext cx="0" cy="196"/>
            </a:xfrm>
            <a:prstGeom prst="line">
              <a:avLst/>
            </a:prstGeom>
            <a:ln w="19050" cap="flat" cmpd="sng">
              <a:solidFill>
                <a:srgbClr val="FF0000"/>
              </a:solidFill>
              <a:prstDash val="solid"/>
              <a:headEnd type="stealth" w="sm" len="lg"/>
              <a:tailEnd type="none" w="sm" len="lg"/>
            </a:ln>
          </p:spPr>
        </p:sp>
        <p:sp>
          <p:nvSpPr>
            <p:cNvPr id="131124" name="Line 69"/>
            <p:cNvSpPr/>
            <p:nvPr/>
          </p:nvSpPr>
          <p:spPr>
            <a:xfrm flipH="1">
              <a:off x="2369" y="2958"/>
              <a:ext cx="255" cy="0"/>
            </a:xfrm>
            <a:prstGeom prst="line">
              <a:avLst/>
            </a:prstGeom>
            <a:ln w="19050" cap="flat" cmpd="sng">
              <a:solidFill>
                <a:srgbClr val="000000"/>
              </a:solidFill>
              <a:prstDash val="solid"/>
              <a:headEnd type="none" w="med" len="med"/>
              <a:tailEnd type="none" w="med" len="med"/>
            </a:ln>
          </p:spPr>
        </p:sp>
        <p:sp>
          <p:nvSpPr>
            <p:cNvPr id="131125" name="Line 70"/>
            <p:cNvSpPr/>
            <p:nvPr/>
          </p:nvSpPr>
          <p:spPr>
            <a:xfrm flipV="1">
              <a:off x="3285" y="2341"/>
              <a:ext cx="0" cy="184"/>
            </a:xfrm>
            <a:prstGeom prst="line">
              <a:avLst/>
            </a:prstGeom>
            <a:ln w="19050" cap="rnd" cmpd="sng">
              <a:solidFill>
                <a:srgbClr val="006600"/>
              </a:solidFill>
              <a:prstDash val="sysDot"/>
              <a:headEnd type="none" w="med" len="med"/>
              <a:tailEnd type="none" w="med" len="med"/>
            </a:ln>
          </p:spPr>
        </p:sp>
        <p:sp>
          <p:nvSpPr>
            <p:cNvPr id="131126" name="Line 71"/>
            <p:cNvSpPr/>
            <p:nvPr/>
          </p:nvSpPr>
          <p:spPr>
            <a:xfrm>
              <a:off x="3190" y="2326"/>
              <a:ext cx="54" cy="0"/>
            </a:xfrm>
            <a:prstGeom prst="line">
              <a:avLst/>
            </a:prstGeom>
            <a:ln w="19050" cap="rnd" cmpd="sng">
              <a:solidFill>
                <a:srgbClr val="000000"/>
              </a:solidFill>
              <a:prstDash val="sysDot"/>
              <a:headEnd type="none" w="med" len="med"/>
              <a:tailEnd type="none" w="med" len="med"/>
            </a:ln>
          </p:spPr>
        </p:sp>
        <p:sp>
          <p:nvSpPr>
            <p:cNvPr id="131127" name="Line 72"/>
            <p:cNvSpPr/>
            <p:nvPr/>
          </p:nvSpPr>
          <p:spPr>
            <a:xfrm>
              <a:off x="1609" y="2472"/>
              <a:ext cx="0" cy="354"/>
            </a:xfrm>
            <a:prstGeom prst="line">
              <a:avLst/>
            </a:prstGeom>
            <a:ln w="19050" cap="flat" cmpd="sng">
              <a:solidFill>
                <a:srgbClr val="000000"/>
              </a:solidFill>
              <a:prstDash val="solid"/>
              <a:headEnd type="none" w="med" len="med"/>
              <a:tailEnd type="none" w="med" len="med"/>
            </a:ln>
          </p:spPr>
        </p:sp>
        <p:sp>
          <p:nvSpPr>
            <p:cNvPr id="131128" name="Line 84"/>
            <p:cNvSpPr/>
            <p:nvPr/>
          </p:nvSpPr>
          <p:spPr>
            <a:xfrm>
              <a:off x="1609" y="1803"/>
              <a:ext cx="269" cy="0"/>
            </a:xfrm>
            <a:prstGeom prst="line">
              <a:avLst/>
            </a:prstGeom>
            <a:ln w="19050" cap="flat" cmpd="sng">
              <a:solidFill>
                <a:srgbClr val="000000"/>
              </a:solidFill>
              <a:prstDash val="solid"/>
              <a:headEnd type="none" w="med" len="med"/>
              <a:tailEnd type="none" w="med" len="med"/>
            </a:ln>
          </p:spPr>
        </p:sp>
        <p:grpSp>
          <p:nvGrpSpPr>
            <p:cNvPr id="131129" name="Group 242"/>
            <p:cNvGrpSpPr/>
            <p:nvPr/>
          </p:nvGrpSpPr>
          <p:grpSpPr>
            <a:xfrm>
              <a:off x="1878" y="1298"/>
              <a:ext cx="471" cy="639"/>
              <a:chOff x="1878" y="1298"/>
              <a:chExt cx="471" cy="639"/>
            </a:xfrm>
          </p:grpSpPr>
          <p:sp>
            <p:nvSpPr>
              <p:cNvPr id="131173" name="Line 78"/>
              <p:cNvSpPr/>
              <p:nvPr/>
            </p:nvSpPr>
            <p:spPr>
              <a:xfrm>
                <a:off x="1878" y="1298"/>
                <a:ext cx="458" cy="0"/>
              </a:xfrm>
              <a:prstGeom prst="line">
                <a:avLst/>
              </a:prstGeom>
              <a:ln w="19050" cap="flat" cmpd="sng">
                <a:solidFill>
                  <a:srgbClr val="000000"/>
                </a:solidFill>
                <a:prstDash val="solid"/>
                <a:headEnd type="none" w="med" len="med"/>
                <a:tailEnd type="none" w="med" len="med"/>
              </a:ln>
            </p:spPr>
          </p:sp>
          <p:sp>
            <p:nvSpPr>
              <p:cNvPr id="131174" name="Line 79"/>
              <p:cNvSpPr/>
              <p:nvPr/>
            </p:nvSpPr>
            <p:spPr>
              <a:xfrm rot="5400000">
                <a:off x="2017" y="1618"/>
                <a:ext cx="638" cy="0"/>
              </a:xfrm>
              <a:prstGeom prst="line">
                <a:avLst/>
              </a:prstGeom>
              <a:ln w="19050" cap="flat" cmpd="sng">
                <a:solidFill>
                  <a:srgbClr val="000000"/>
                </a:solidFill>
                <a:prstDash val="solid"/>
                <a:headEnd type="none" w="med" len="med"/>
                <a:tailEnd type="none" w="med" len="med"/>
              </a:ln>
            </p:spPr>
          </p:sp>
          <p:sp>
            <p:nvSpPr>
              <p:cNvPr id="131175" name="Line 81"/>
              <p:cNvSpPr/>
              <p:nvPr/>
            </p:nvSpPr>
            <p:spPr>
              <a:xfrm rot="5400000">
                <a:off x="1559" y="1618"/>
                <a:ext cx="638" cy="0"/>
              </a:xfrm>
              <a:prstGeom prst="line">
                <a:avLst/>
              </a:prstGeom>
              <a:ln w="19050" cap="flat" cmpd="sng">
                <a:solidFill>
                  <a:srgbClr val="000000"/>
                </a:solidFill>
                <a:prstDash val="solid"/>
                <a:headEnd type="none" w="med" len="med"/>
                <a:tailEnd type="none" w="med" len="med"/>
              </a:ln>
            </p:spPr>
          </p:sp>
          <p:sp>
            <p:nvSpPr>
              <p:cNvPr id="131176" name="AutoShape 77"/>
              <p:cNvSpPr/>
              <p:nvPr/>
            </p:nvSpPr>
            <p:spPr>
              <a:xfrm rot="5400000">
                <a:off x="1991" y="1348"/>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77" name="Line 80"/>
              <p:cNvSpPr/>
              <p:nvPr/>
            </p:nvSpPr>
            <p:spPr>
              <a:xfrm>
                <a:off x="1878" y="1937"/>
                <a:ext cx="458" cy="0"/>
              </a:xfrm>
              <a:prstGeom prst="line">
                <a:avLst/>
              </a:prstGeom>
              <a:ln w="19050" cap="flat" cmpd="sng">
                <a:solidFill>
                  <a:srgbClr val="000000"/>
                </a:solidFill>
                <a:prstDash val="solid"/>
                <a:headEnd type="none" w="med" len="med"/>
                <a:tailEnd type="none" w="med" len="med"/>
              </a:ln>
            </p:spPr>
          </p:sp>
          <p:sp>
            <p:nvSpPr>
              <p:cNvPr id="131178" name="Text Box 82"/>
              <p:cNvSpPr txBox="1"/>
              <p:nvPr/>
            </p:nvSpPr>
            <p:spPr>
              <a:xfrm>
                <a:off x="2149" y="1312"/>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79" name="Text Box 86"/>
              <p:cNvSpPr txBox="1"/>
              <p:nvPr/>
            </p:nvSpPr>
            <p:spPr>
              <a:xfrm>
                <a:off x="1906" y="1439"/>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80" name="Text Box 87"/>
              <p:cNvSpPr txBox="1"/>
              <p:nvPr/>
            </p:nvSpPr>
            <p:spPr>
              <a:xfrm>
                <a:off x="1906" y="1695"/>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81" name="Text Box 88"/>
              <p:cNvSpPr txBox="1"/>
              <p:nvPr/>
            </p:nvSpPr>
            <p:spPr>
              <a:xfrm>
                <a:off x="2232" y="1566"/>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82" name="Text Box 89"/>
              <p:cNvSpPr txBox="1"/>
              <p:nvPr/>
            </p:nvSpPr>
            <p:spPr>
              <a:xfrm>
                <a:off x="2096" y="1684"/>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grpSp>
        <p:sp>
          <p:nvSpPr>
            <p:cNvPr id="131130" name="Text Box 90"/>
            <p:cNvSpPr txBox="1"/>
            <p:nvPr/>
          </p:nvSpPr>
          <p:spPr>
            <a:xfrm>
              <a:off x="2766" y="1963"/>
              <a:ext cx="286" cy="27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I</a:t>
              </a:r>
              <a:r>
                <a:rPr lang="en-US" altLang="zh-CN" sz="2000" baseline="-25000" dirty="0">
                  <a:solidFill>
                    <a:srgbClr val="000099"/>
                  </a:solidFill>
                  <a:latin typeface="Arial" panose="020B0604020202020204" pitchFamily="34" charset="0"/>
                  <a:ea typeface="黑体" panose="02010609060101010101" pitchFamily="49" charset="-122"/>
                </a:rPr>
                <a:t>R</a:t>
              </a:r>
            </a:p>
          </p:txBody>
        </p:sp>
        <p:sp>
          <p:nvSpPr>
            <p:cNvPr id="131131" name="AutoShape 91"/>
            <p:cNvSpPr/>
            <p:nvPr/>
          </p:nvSpPr>
          <p:spPr>
            <a:xfrm rot="5400000">
              <a:off x="1991" y="2635"/>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32" name="Line 92"/>
            <p:cNvSpPr/>
            <p:nvPr/>
          </p:nvSpPr>
          <p:spPr>
            <a:xfrm>
              <a:off x="1878" y="2586"/>
              <a:ext cx="458" cy="0"/>
            </a:xfrm>
            <a:prstGeom prst="line">
              <a:avLst/>
            </a:prstGeom>
            <a:ln w="19050" cap="flat" cmpd="sng">
              <a:solidFill>
                <a:srgbClr val="000000"/>
              </a:solidFill>
              <a:prstDash val="solid"/>
              <a:headEnd type="none" w="med" len="med"/>
              <a:tailEnd type="none" w="med" len="med"/>
            </a:ln>
          </p:spPr>
        </p:sp>
        <p:sp>
          <p:nvSpPr>
            <p:cNvPr id="131133" name="Line 93"/>
            <p:cNvSpPr/>
            <p:nvPr/>
          </p:nvSpPr>
          <p:spPr>
            <a:xfrm rot="5400000">
              <a:off x="2017" y="2906"/>
              <a:ext cx="638" cy="0"/>
            </a:xfrm>
            <a:prstGeom prst="line">
              <a:avLst/>
            </a:prstGeom>
            <a:ln w="19050" cap="flat" cmpd="sng">
              <a:solidFill>
                <a:srgbClr val="000000"/>
              </a:solidFill>
              <a:prstDash val="solid"/>
              <a:headEnd type="none" w="med" len="med"/>
              <a:tailEnd type="none" w="med" len="med"/>
            </a:ln>
          </p:spPr>
        </p:sp>
        <p:sp>
          <p:nvSpPr>
            <p:cNvPr id="131134" name="Line 94"/>
            <p:cNvSpPr/>
            <p:nvPr/>
          </p:nvSpPr>
          <p:spPr>
            <a:xfrm>
              <a:off x="1878" y="3225"/>
              <a:ext cx="458" cy="0"/>
            </a:xfrm>
            <a:prstGeom prst="line">
              <a:avLst/>
            </a:prstGeom>
            <a:ln w="19050" cap="flat" cmpd="sng">
              <a:solidFill>
                <a:srgbClr val="000000"/>
              </a:solidFill>
              <a:prstDash val="solid"/>
              <a:headEnd type="none" w="med" len="med"/>
              <a:tailEnd type="none" w="med" len="med"/>
            </a:ln>
          </p:spPr>
        </p:sp>
        <p:sp>
          <p:nvSpPr>
            <p:cNvPr id="131135" name="Line 95"/>
            <p:cNvSpPr/>
            <p:nvPr/>
          </p:nvSpPr>
          <p:spPr>
            <a:xfrm rot="5400000">
              <a:off x="1559" y="2906"/>
              <a:ext cx="638" cy="0"/>
            </a:xfrm>
            <a:prstGeom prst="line">
              <a:avLst/>
            </a:prstGeom>
            <a:ln w="19050" cap="flat" cmpd="sng">
              <a:solidFill>
                <a:srgbClr val="000000"/>
              </a:solidFill>
              <a:prstDash val="solid"/>
              <a:headEnd type="none" w="med" len="med"/>
              <a:tailEnd type="none" w="med" len="med"/>
            </a:ln>
          </p:spPr>
        </p:sp>
        <p:sp>
          <p:nvSpPr>
            <p:cNvPr id="131136" name="Text Box 96"/>
            <p:cNvSpPr txBox="1"/>
            <p:nvPr/>
          </p:nvSpPr>
          <p:spPr>
            <a:xfrm>
              <a:off x="2149" y="2598"/>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37" name="Line 97"/>
            <p:cNvSpPr/>
            <p:nvPr/>
          </p:nvSpPr>
          <p:spPr>
            <a:xfrm>
              <a:off x="1681" y="3094"/>
              <a:ext cx="197" cy="0"/>
            </a:xfrm>
            <a:prstGeom prst="line">
              <a:avLst/>
            </a:prstGeom>
            <a:ln w="19050" cap="flat" cmpd="sng">
              <a:solidFill>
                <a:srgbClr val="000000"/>
              </a:solidFill>
              <a:prstDash val="solid"/>
              <a:headEnd type="none" w="med" len="med"/>
              <a:tailEnd type="none" w="med" len="med"/>
            </a:ln>
          </p:spPr>
        </p:sp>
        <p:sp>
          <p:nvSpPr>
            <p:cNvPr id="131138" name="Line 98"/>
            <p:cNvSpPr/>
            <p:nvPr/>
          </p:nvSpPr>
          <p:spPr>
            <a:xfrm>
              <a:off x="2334" y="2957"/>
              <a:ext cx="196" cy="0"/>
            </a:xfrm>
            <a:prstGeom prst="line">
              <a:avLst/>
            </a:prstGeom>
            <a:ln w="19050" cap="flat" cmpd="sng">
              <a:solidFill>
                <a:srgbClr val="000000"/>
              </a:solidFill>
              <a:prstDash val="solid"/>
              <a:headEnd type="none" w="med" len="med"/>
              <a:tailEnd type="none" w="med" len="med"/>
            </a:ln>
          </p:spPr>
        </p:sp>
        <p:sp>
          <p:nvSpPr>
            <p:cNvPr id="131139" name="Text Box 99"/>
            <p:cNvSpPr txBox="1"/>
            <p:nvPr/>
          </p:nvSpPr>
          <p:spPr>
            <a:xfrm>
              <a:off x="1911" y="2716"/>
              <a:ext cx="128"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40" name="Text Box 100"/>
            <p:cNvSpPr txBox="1"/>
            <p:nvPr/>
          </p:nvSpPr>
          <p:spPr>
            <a:xfrm>
              <a:off x="1909" y="2985"/>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41" name="Text Box 101"/>
            <p:cNvSpPr txBox="1"/>
            <p:nvPr/>
          </p:nvSpPr>
          <p:spPr>
            <a:xfrm>
              <a:off x="2232" y="2849"/>
              <a:ext cx="117" cy="16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42" name="Text Box 102"/>
            <p:cNvSpPr txBox="1"/>
            <p:nvPr/>
          </p:nvSpPr>
          <p:spPr>
            <a:xfrm>
              <a:off x="2096" y="2972"/>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131143" name="AutoShape 103"/>
            <p:cNvSpPr/>
            <p:nvPr/>
          </p:nvSpPr>
          <p:spPr>
            <a:xfrm rot="5400000">
              <a:off x="4004" y="1989"/>
              <a:ext cx="128" cy="128"/>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44" name="Line 104"/>
            <p:cNvSpPr/>
            <p:nvPr/>
          </p:nvSpPr>
          <p:spPr>
            <a:xfrm>
              <a:off x="3890" y="1937"/>
              <a:ext cx="457" cy="0"/>
            </a:xfrm>
            <a:prstGeom prst="line">
              <a:avLst/>
            </a:prstGeom>
            <a:ln w="19050" cap="flat" cmpd="sng">
              <a:solidFill>
                <a:srgbClr val="000000"/>
              </a:solidFill>
              <a:prstDash val="solid"/>
              <a:headEnd type="none" w="med" len="med"/>
              <a:tailEnd type="none" w="med" len="med"/>
            </a:ln>
          </p:spPr>
        </p:sp>
        <p:sp>
          <p:nvSpPr>
            <p:cNvPr id="131145" name="Line 105"/>
            <p:cNvSpPr/>
            <p:nvPr/>
          </p:nvSpPr>
          <p:spPr>
            <a:xfrm rot="5400000">
              <a:off x="4028" y="2257"/>
              <a:ext cx="638" cy="0"/>
            </a:xfrm>
            <a:prstGeom prst="line">
              <a:avLst/>
            </a:prstGeom>
            <a:ln w="19050" cap="flat" cmpd="sng">
              <a:solidFill>
                <a:srgbClr val="000000"/>
              </a:solidFill>
              <a:prstDash val="solid"/>
              <a:headEnd type="none" w="med" len="med"/>
              <a:tailEnd type="none" w="med" len="med"/>
            </a:ln>
          </p:spPr>
        </p:sp>
        <p:sp>
          <p:nvSpPr>
            <p:cNvPr id="131146" name="Line 106"/>
            <p:cNvSpPr/>
            <p:nvPr/>
          </p:nvSpPr>
          <p:spPr>
            <a:xfrm>
              <a:off x="3890" y="2576"/>
              <a:ext cx="457" cy="0"/>
            </a:xfrm>
            <a:prstGeom prst="line">
              <a:avLst/>
            </a:prstGeom>
            <a:ln w="19050" cap="flat" cmpd="sng">
              <a:solidFill>
                <a:srgbClr val="000000"/>
              </a:solidFill>
              <a:prstDash val="solid"/>
              <a:headEnd type="none" w="med" len="med"/>
              <a:tailEnd type="none" w="med" len="med"/>
            </a:ln>
          </p:spPr>
        </p:sp>
        <p:sp>
          <p:nvSpPr>
            <p:cNvPr id="131147" name="Line 107"/>
            <p:cNvSpPr/>
            <p:nvPr/>
          </p:nvSpPr>
          <p:spPr>
            <a:xfrm rot="5400000">
              <a:off x="3571" y="2257"/>
              <a:ext cx="638" cy="0"/>
            </a:xfrm>
            <a:prstGeom prst="line">
              <a:avLst/>
            </a:prstGeom>
            <a:ln w="19050" cap="flat" cmpd="sng">
              <a:solidFill>
                <a:srgbClr val="000000"/>
              </a:solidFill>
              <a:prstDash val="solid"/>
              <a:headEnd type="none" w="med" len="med"/>
              <a:tailEnd type="none" w="med" len="med"/>
            </a:ln>
          </p:spPr>
        </p:sp>
        <p:sp>
          <p:nvSpPr>
            <p:cNvPr id="131148" name="Text Box 108"/>
            <p:cNvSpPr txBox="1"/>
            <p:nvPr/>
          </p:nvSpPr>
          <p:spPr>
            <a:xfrm>
              <a:off x="4160" y="1948"/>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49" name="Line 109"/>
            <p:cNvSpPr/>
            <p:nvPr/>
          </p:nvSpPr>
          <p:spPr>
            <a:xfrm>
              <a:off x="3602" y="2160"/>
              <a:ext cx="288" cy="0"/>
            </a:xfrm>
            <a:prstGeom prst="line">
              <a:avLst/>
            </a:prstGeom>
            <a:ln w="19050" cap="flat" cmpd="sng">
              <a:solidFill>
                <a:srgbClr val="000000"/>
              </a:solidFill>
              <a:prstDash val="solid"/>
              <a:headEnd type="none" w="med" len="med"/>
              <a:tailEnd type="none" w="med" len="med"/>
            </a:ln>
          </p:spPr>
        </p:sp>
        <p:sp>
          <p:nvSpPr>
            <p:cNvPr id="131150" name="Line 110"/>
            <p:cNvSpPr/>
            <p:nvPr/>
          </p:nvSpPr>
          <p:spPr>
            <a:xfrm>
              <a:off x="3617" y="2434"/>
              <a:ext cx="273" cy="0"/>
            </a:xfrm>
            <a:prstGeom prst="line">
              <a:avLst/>
            </a:prstGeom>
            <a:ln w="19050" cap="flat" cmpd="sng">
              <a:solidFill>
                <a:srgbClr val="000000"/>
              </a:solidFill>
              <a:prstDash val="solid"/>
              <a:headEnd type="none" w="med" len="med"/>
              <a:tailEnd type="none" w="med" len="med"/>
            </a:ln>
          </p:spPr>
        </p:sp>
        <p:sp>
          <p:nvSpPr>
            <p:cNvPr id="131151" name="Line 111"/>
            <p:cNvSpPr/>
            <p:nvPr/>
          </p:nvSpPr>
          <p:spPr>
            <a:xfrm>
              <a:off x="4349" y="2308"/>
              <a:ext cx="473" cy="0"/>
            </a:xfrm>
            <a:prstGeom prst="line">
              <a:avLst/>
            </a:prstGeom>
            <a:ln w="19050" cap="flat" cmpd="sng">
              <a:solidFill>
                <a:srgbClr val="000000"/>
              </a:solidFill>
              <a:prstDash val="solid"/>
              <a:headEnd type="none" w="med" len="med"/>
              <a:tailEnd type="none" w="med" len="med"/>
            </a:ln>
          </p:spPr>
        </p:sp>
        <p:sp>
          <p:nvSpPr>
            <p:cNvPr id="131152" name="Text Box 112"/>
            <p:cNvSpPr txBox="1"/>
            <p:nvPr/>
          </p:nvSpPr>
          <p:spPr>
            <a:xfrm>
              <a:off x="3918" y="2076"/>
              <a:ext cx="128"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53" name="Text Box 113"/>
            <p:cNvSpPr txBox="1"/>
            <p:nvPr/>
          </p:nvSpPr>
          <p:spPr>
            <a:xfrm>
              <a:off x="3925" y="2333"/>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54" name="Text Box 114"/>
            <p:cNvSpPr txBox="1"/>
            <p:nvPr/>
          </p:nvSpPr>
          <p:spPr>
            <a:xfrm>
              <a:off x="4244" y="2198"/>
              <a:ext cx="115"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1155" name="Text Box 115"/>
            <p:cNvSpPr txBox="1"/>
            <p:nvPr/>
          </p:nvSpPr>
          <p:spPr>
            <a:xfrm>
              <a:off x="4107" y="2323"/>
              <a:ext cx="198"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3</a:t>
              </a:r>
            </a:p>
          </p:txBody>
        </p:sp>
        <p:sp>
          <p:nvSpPr>
            <p:cNvPr id="131156" name="Line 116"/>
            <p:cNvSpPr/>
            <p:nvPr/>
          </p:nvSpPr>
          <p:spPr>
            <a:xfrm>
              <a:off x="3617" y="2436"/>
              <a:ext cx="0" cy="524"/>
            </a:xfrm>
            <a:prstGeom prst="line">
              <a:avLst/>
            </a:prstGeom>
            <a:ln w="19050" cap="flat" cmpd="sng">
              <a:solidFill>
                <a:srgbClr val="000000"/>
              </a:solidFill>
              <a:prstDash val="solid"/>
              <a:headEnd type="none" w="med" len="med"/>
              <a:tailEnd type="none" w="med" len="med"/>
            </a:ln>
          </p:spPr>
        </p:sp>
        <p:sp>
          <p:nvSpPr>
            <p:cNvPr id="131157" name="Line 117"/>
            <p:cNvSpPr/>
            <p:nvPr/>
          </p:nvSpPr>
          <p:spPr>
            <a:xfrm flipH="1">
              <a:off x="1609" y="2820"/>
              <a:ext cx="269" cy="0"/>
            </a:xfrm>
            <a:prstGeom prst="line">
              <a:avLst/>
            </a:prstGeom>
            <a:ln w="19050" cap="flat" cmpd="sng">
              <a:solidFill>
                <a:srgbClr val="000000"/>
              </a:solidFill>
              <a:prstDash val="solid"/>
              <a:headEnd type="none" w="med" len="med"/>
              <a:tailEnd type="none" w="med" len="med"/>
            </a:ln>
          </p:spPr>
        </p:sp>
        <p:sp>
          <p:nvSpPr>
            <p:cNvPr id="131158" name="Line 118"/>
            <p:cNvSpPr/>
            <p:nvPr/>
          </p:nvSpPr>
          <p:spPr>
            <a:xfrm>
              <a:off x="2591" y="1752"/>
              <a:ext cx="0" cy="1206"/>
            </a:xfrm>
            <a:prstGeom prst="line">
              <a:avLst/>
            </a:prstGeom>
            <a:ln w="19050" cap="flat" cmpd="sng">
              <a:solidFill>
                <a:srgbClr val="000000"/>
              </a:solidFill>
              <a:prstDash val="solid"/>
              <a:headEnd type="none" w="med" len="med"/>
              <a:tailEnd type="none" w="med" len="med"/>
            </a:ln>
          </p:spPr>
        </p:sp>
        <p:sp>
          <p:nvSpPr>
            <p:cNvPr id="131159" name="Rectangle 231"/>
            <p:cNvSpPr/>
            <p:nvPr/>
          </p:nvSpPr>
          <p:spPr>
            <a:xfrm>
              <a:off x="4001" y="1645"/>
              <a:ext cx="196" cy="70"/>
            </a:xfrm>
            <a:prstGeom prst="rect">
              <a:avLst/>
            </a:prstGeom>
            <a:solidFill>
              <a:srgbClr val="FFCC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0" name="Rectangle 232"/>
            <p:cNvSpPr/>
            <p:nvPr/>
          </p:nvSpPr>
          <p:spPr>
            <a:xfrm>
              <a:off x="3833" y="2914"/>
              <a:ext cx="196" cy="70"/>
            </a:xfrm>
            <a:prstGeom prst="rect">
              <a:avLst/>
            </a:prstGeom>
            <a:solidFill>
              <a:srgbClr val="FFCC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1" name="Rectangle 233"/>
            <p:cNvSpPr/>
            <p:nvPr/>
          </p:nvSpPr>
          <p:spPr>
            <a:xfrm>
              <a:off x="2845" y="1645"/>
              <a:ext cx="196" cy="7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2" name="Rectangle 234"/>
            <p:cNvSpPr/>
            <p:nvPr/>
          </p:nvSpPr>
          <p:spPr>
            <a:xfrm>
              <a:off x="2835" y="2914"/>
              <a:ext cx="196" cy="7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3" name="Rectangle 235"/>
            <p:cNvSpPr/>
            <p:nvPr/>
          </p:nvSpPr>
          <p:spPr>
            <a:xfrm rot="-5400000">
              <a:off x="2491" y="183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4" name="Rectangle 236"/>
            <p:cNvSpPr/>
            <p:nvPr/>
          </p:nvSpPr>
          <p:spPr>
            <a:xfrm rot="-5400000">
              <a:off x="2483" y="2240"/>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5" name="Line 119"/>
            <p:cNvSpPr/>
            <p:nvPr/>
          </p:nvSpPr>
          <p:spPr>
            <a:xfrm rot="-5400000" flipH="1">
              <a:off x="2504" y="2156"/>
              <a:ext cx="149" cy="264"/>
            </a:xfrm>
            <a:prstGeom prst="line">
              <a:avLst/>
            </a:prstGeom>
            <a:ln w="15875" cap="flat" cmpd="sng">
              <a:solidFill>
                <a:srgbClr val="000000"/>
              </a:solidFill>
              <a:prstDash val="solid"/>
              <a:headEnd type="stealth" w="sm" len="lg"/>
              <a:tailEnd type="none" w="med" len="med"/>
            </a:ln>
          </p:spPr>
        </p:sp>
        <p:sp>
          <p:nvSpPr>
            <p:cNvPr id="131166" name="Rectangle 237"/>
            <p:cNvSpPr/>
            <p:nvPr/>
          </p:nvSpPr>
          <p:spPr>
            <a:xfrm rot="-5400000">
              <a:off x="2483" y="2675"/>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7" name="Rectangle 238"/>
            <p:cNvSpPr/>
            <p:nvPr/>
          </p:nvSpPr>
          <p:spPr>
            <a:xfrm rot="-5400000">
              <a:off x="3185" y="1905"/>
              <a:ext cx="196" cy="70"/>
            </a:xfrm>
            <a:prstGeom prst="rect">
              <a:avLst/>
            </a:prstGeom>
            <a:solidFill>
              <a:srgbClr val="CC3300"/>
            </a:solidFill>
            <a:ln w="19050" cap="flat" cmpd="sng">
              <a:solidFill>
                <a:srgbClr val="000000"/>
              </a:solidFill>
              <a:prstDash val="sysDot"/>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8" name="Rectangle 239"/>
            <p:cNvSpPr/>
            <p:nvPr/>
          </p:nvSpPr>
          <p:spPr>
            <a:xfrm rot="-5400000">
              <a:off x="3180" y="2283"/>
              <a:ext cx="196" cy="70"/>
            </a:xfrm>
            <a:prstGeom prst="rect">
              <a:avLst/>
            </a:prstGeom>
            <a:solidFill>
              <a:srgbClr val="CC3300"/>
            </a:solidFill>
            <a:ln w="19050" cap="flat" cmpd="sng">
              <a:solidFill>
                <a:srgbClr val="000000"/>
              </a:solidFill>
              <a:prstDash val="sysDot"/>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69" name="Rectangle 240"/>
            <p:cNvSpPr/>
            <p:nvPr/>
          </p:nvSpPr>
          <p:spPr>
            <a:xfrm rot="-5400000">
              <a:off x="3188" y="2677"/>
              <a:ext cx="196" cy="70"/>
            </a:xfrm>
            <a:prstGeom prst="rect">
              <a:avLst/>
            </a:prstGeom>
            <a:solidFill>
              <a:srgbClr val="CC3300"/>
            </a:solidFill>
            <a:ln w="19050" cap="flat" cmpd="sng">
              <a:solidFill>
                <a:srgbClr val="000000"/>
              </a:solidFill>
              <a:prstDash val="sysDot"/>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1170" name="Text Box 245"/>
            <p:cNvSpPr txBox="1"/>
            <p:nvPr/>
          </p:nvSpPr>
          <p:spPr>
            <a:xfrm>
              <a:off x="1398" y="1943"/>
              <a:ext cx="303" cy="217"/>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baseline="-25000" dirty="0">
                  <a:solidFill>
                    <a:srgbClr val="FF0000"/>
                  </a:solidFill>
                  <a:latin typeface="Arial" panose="020B0604020202020204" pitchFamily="34" charset="0"/>
                  <a:ea typeface="黑体" panose="02010609060101010101" pitchFamily="49" charset="-122"/>
                </a:rPr>
                <a:t>i1</a:t>
              </a:r>
            </a:p>
          </p:txBody>
        </p:sp>
        <p:sp>
          <p:nvSpPr>
            <p:cNvPr id="131171" name="Text Box 246"/>
            <p:cNvSpPr txBox="1"/>
            <p:nvPr/>
          </p:nvSpPr>
          <p:spPr>
            <a:xfrm>
              <a:off x="1393" y="2387"/>
              <a:ext cx="398" cy="226"/>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baseline="-25000" dirty="0">
                  <a:solidFill>
                    <a:srgbClr val="FF0000"/>
                  </a:solidFill>
                  <a:latin typeface="Arial" panose="020B0604020202020204" pitchFamily="34" charset="0"/>
                  <a:ea typeface="黑体" panose="02010609060101010101" pitchFamily="49" charset="-122"/>
                </a:rPr>
                <a:t>i2</a:t>
              </a:r>
            </a:p>
          </p:txBody>
        </p:sp>
        <p:sp>
          <p:nvSpPr>
            <p:cNvPr id="131172" name="Text Box 247"/>
            <p:cNvSpPr txBox="1"/>
            <p:nvPr/>
          </p:nvSpPr>
          <p:spPr>
            <a:xfrm>
              <a:off x="3198" y="2976"/>
              <a:ext cx="398" cy="226"/>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baseline="-25000" dirty="0">
                  <a:solidFill>
                    <a:srgbClr val="FF0000"/>
                  </a:solidFill>
                  <a:latin typeface="Arial" panose="020B0604020202020204" pitchFamily="34" charset="0"/>
                  <a:ea typeface="黑体" panose="02010609060101010101" pitchFamily="49" charset="-122"/>
                </a:rPr>
                <a:t>o2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93343">
                                            <p:txEl>
                                              <p:pRg st="0" end="0"/>
                                            </p:txEl>
                                          </p:spTgt>
                                        </p:tgtEl>
                                        <p:attrNameLst>
                                          <p:attrName>style.visibility</p:attrName>
                                        </p:attrNameLst>
                                      </p:cBhvr>
                                      <p:to>
                                        <p:strVal val="visible"/>
                                      </p:to>
                                    </p:set>
                                    <p:animEffect transition="in" filter="slide(fromLeft)">
                                      <p:cBhvr>
                                        <p:cTn id="7" dur="500"/>
                                        <p:tgtEl>
                                          <p:spTgt spid="933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3344"/>
                                        </p:tgtEl>
                                        <p:attrNameLst>
                                          <p:attrName>style.visibility</p:attrName>
                                        </p:attrNameLst>
                                      </p:cBhvr>
                                      <p:to>
                                        <p:strVal val="visible"/>
                                      </p:to>
                                    </p:set>
                                    <p:animEffect transition="in" filter="slide(fromBottom)">
                                      <p:cBhvr>
                                        <p:cTn id="12" dur="500"/>
                                        <p:tgtEl>
                                          <p:spTgt spid="93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4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111"/>
          <p:cNvGraphicFramePr>
            <a:graphicFrameLocks/>
          </p:cNvGraphicFramePr>
          <p:nvPr>
            <p:ph sz="half" idx="1"/>
          </p:nvPr>
        </p:nvGraphicFramePr>
        <p:xfrm>
          <a:off x="1000125" y="785813"/>
          <a:ext cx="6786563" cy="1500187"/>
        </p:xfrm>
        <a:graphic>
          <a:graphicData uri="http://schemas.openxmlformats.org/presentationml/2006/ole">
            <p:oleObj spid="_x0000_s157701" r:id="rId3" imgW="3987800" imgH="1028700" progId="Equation.DSMT4">
              <p:embed/>
            </p:oleObj>
          </a:graphicData>
        </a:graphic>
      </p:graphicFrame>
      <p:graphicFrame>
        <p:nvGraphicFramePr>
          <p:cNvPr id="105587" name="Object 115"/>
          <p:cNvGraphicFramePr>
            <a:graphicFrameLocks/>
          </p:cNvGraphicFramePr>
          <p:nvPr/>
        </p:nvGraphicFramePr>
        <p:xfrm>
          <a:off x="1143000" y="2214563"/>
          <a:ext cx="6269038" cy="846137"/>
        </p:xfrm>
        <a:graphic>
          <a:graphicData uri="http://schemas.openxmlformats.org/presentationml/2006/ole">
            <p:oleObj spid="_x0000_s157700" r:id="rId4" imgW="3668708" imgH="495085" progId="Equation.DSMT4">
              <p:embed/>
            </p:oleObj>
          </a:graphicData>
        </a:graphic>
      </p:graphicFrame>
      <p:graphicFrame>
        <p:nvGraphicFramePr>
          <p:cNvPr id="105589" name="Object 117"/>
          <p:cNvGraphicFramePr>
            <a:graphicFrameLocks/>
          </p:cNvGraphicFramePr>
          <p:nvPr/>
        </p:nvGraphicFramePr>
        <p:xfrm>
          <a:off x="1116013" y="3141663"/>
          <a:ext cx="6480175" cy="796925"/>
        </p:xfrm>
        <a:graphic>
          <a:graphicData uri="http://schemas.openxmlformats.org/presentationml/2006/ole">
            <p:oleObj spid="_x0000_s157699" r:id="rId5" imgW="4127500" imgH="508000" progId="Equation.DSMT4">
              <p:embed/>
            </p:oleObj>
          </a:graphicData>
        </a:graphic>
      </p:graphicFrame>
      <p:grpSp>
        <p:nvGrpSpPr>
          <p:cNvPr id="2" name="Group 129"/>
          <p:cNvGrpSpPr/>
          <p:nvPr/>
        </p:nvGrpSpPr>
        <p:grpSpPr>
          <a:xfrm>
            <a:off x="1044575" y="4076700"/>
            <a:ext cx="6746875" cy="792163"/>
            <a:chOff x="749" y="2659"/>
            <a:chExt cx="4218" cy="499"/>
          </a:xfrm>
        </p:grpSpPr>
        <p:sp>
          <p:nvSpPr>
            <p:cNvPr id="21516" name="Text Box 121"/>
            <p:cNvSpPr txBox="1"/>
            <p:nvPr/>
          </p:nvSpPr>
          <p:spPr>
            <a:xfrm>
              <a:off x="749" y="2756"/>
              <a:ext cx="1950"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solidFill>
                    <a:srgbClr val="9A0000"/>
                  </a:solidFill>
                  <a:latin typeface="Arial" panose="020B0604020202020204" pitchFamily="34" charset="0"/>
                  <a:ea typeface="黑体" panose="02010609060101010101" pitchFamily="49" charset="-122"/>
                </a:rPr>
                <a:t>取 </a:t>
              </a:r>
              <a:r>
                <a:rPr lang="en-US" altLang="zh-CN" sz="2400" b="1" i="1" dirty="0">
                  <a:solidFill>
                    <a:srgbClr val="9A0000"/>
                  </a:solidFill>
                  <a:latin typeface="Arial" panose="020B0604020202020204" pitchFamily="34" charset="0"/>
                  <a:ea typeface="黑体" panose="02010609060101010101" pitchFamily="49" charset="-122"/>
                </a:rPr>
                <a:t>R</a:t>
              </a:r>
              <a:r>
                <a:rPr lang="en-US" altLang="zh-CN" sz="2400" b="1" baseline="-25000" dirty="0">
                  <a:solidFill>
                    <a:srgbClr val="9A0000"/>
                  </a:solidFill>
                  <a:latin typeface="Arial" panose="020B0604020202020204" pitchFamily="34" charset="0"/>
                  <a:ea typeface="黑体" panose="02010609060101010101" pitchFamily="49" charset="-122"/>
                </a:rPr>
                <a:t>3</a:t>
              </a:r>
              <a:r>
                <a:rPr lang="en-US" altLang="zh-CN" sz="2400" b="1" dirty="0">
                  <a:solidFill>
                    <a:srgbClr val="9A0000"/>
                  </a:solidFill>
                  <a:latin typeface="Arial" panose="020B0604020202020204" pitchFamily="34" charset="0"/>
                  <a:ea typeface="黑体" panose="02010609060101010101" pitchFamily="49" charset="-122"/>
                </a:rPr>
                <a:t>=</a:t>
              </a:r>
              <a:r>
                <a:rPr lang="en-US" altLang="zh-CN" sz="2400" b="1" i="1" dirty="0">
                  <a:solidFill>
                    <a:srgbClr val="9A0000"/>
                  </a:solidFill>
                  <a:latin typeface="Arial" panose="020B0604020202020204" pitchFamily="34" charset="0"/>
                  <a:ea typeface="黑体" panose="02010609060101010101" pitchFamily="49" charset="-122"/>
                </a:rPr>
                <a:t>R</a:t>
              </a:r>
              <a:r>
                <a:rPr lang="en-US" altLang="zh-CN" sz="2400" b="1" baseline="-25000" dirty="0">
                  <a:solidFill>
                    <a:srgbClr val="9A0000"/>
                  </a:solidFill>
                  <a:latin typeface="Arial" panose="020B0604020202020204" pitchFamily="34" charset="0"/>
                  <a:ea typeface="黑体" panose="02010609060101010101" pitchFamily="49" charset="-122"/>
                </a:rPr>
                <a:t>4</a:t>
              </a:r>
              <a:r>
                <a:rPr lang="en-US" altLang="zh-CN" sz="2400" b="1" dirty="0">
                  <a:solidFill>
                    <a:srgbClr val="9A0000"/>
                  </a:solidFill>
                  <a:latin typeface="Arial" panose="020B0604020202020204" pitchFamily="34" charset="0"/>
                  <a:ea typeface="黑体" panose="02010609060101010101" pitchFamily="49" charset="-122"/>
                </a:rPr>
                <a:t>，</a:t>
              </a:r>
              <a:r>
                <a:rPr lang="en-US" altLang="zh-CN" sz="2400" b="1" i="1" dirty="0">
                  <a:solidFill>
                    <a:srgbClr val="9A0000"/>
                  </a:solidFill>
                  <a:latin typeface="Arial" panose="020B0604020202020204" pitchFamily="34" charset="0"/>
                  <a:ea typeface="黑体" panose="02010609060101010101" pitchFamily="49" charset="-122"/>
                </a:rPr>
                <a:t>R</a:t>
              </a:r>
              <a:r>
                <a:rPr lang="en-US" altLang="zh-CN" sz="2400" b="1" baseline="-25000" dirty="0">
                  <a:solidFill>
                    <a:srgbClr val="9A0000"/>
                  </a:solidFill>
                  <a:latin typeface="Arial" panose="020B0604020202020204" pitchFamily="34" charset="0"/>
                  <a:ea typeface="黑体" panose="02010609060101010101" pitchFamily="49" charset="-122"/>
                </a:rPr>
                <a:t>5</a:t>
              </a:r>
              <a:r>
                <a:rPr lang="en-US" altLang="zh-CN" sz="2400" b="1" dirty="0">
                  <a:solidFill>
                    <a:srgbClr val="9A0000"/>
                  </a:solidFill>
                  <a:latin typeface="Arial" panose="020B0604020202020204" pitchFamily="34" charset="0"/>
                  <a:ea typeface="黑体" panose="02010609060101010101" pitchFamily="49" charset="-122"/>
                </a:rPr>
                <a:t>=</a:t>
              </a:r>
              <a:r>
                <a:rPr lang="en-US" altLang="zh-CN" sz="2400" b="1" i="1" dirty="0">
                  <a:solidFill>
                    <a:srgbClr val="9A0000"/>
                  </a:solidFill>
                  <a:latin typeface="Arial" panose="020B0604020202020204" pitchFamily="34" charset="0"/>
                  <a:ea typeface="黑体" panose="02010609060101010101" pitchFamily="49" charset="-122"/>
                </a:rPr>
                <a:t>R</a:t>
              </a:r>
              <a:r>
                <a:rPr lang="en-US" altLang="zh-CN" sz="2400" b="1" baseline="-25000" dirty="0">
                  <a:solidFill>
                    <a:srgbClr val="9A0000"/>
                  </a:solidFill>
                  <a:latin typeface="Arial" panose="020B0604020202020204" pitchFamily="34" charset="0"/>
                  <a:ea typeface="黑体" panose="02010609060101010101" pitchFamily="49" charset="-122"/>
                </a:rPr>
                <a:t>6</a:t>
              </a:r>
              <a:r>
                <a:rPr lang="zh-CN" altLang="en-US" sz="2400" b="1" dirty="0">
                  <a:solidFill>
                    <a:srgbClr val="9A0000"/>
                  </a:solidFill>
                  <a:latin typeface="Arial" panose="020B0604020202020204" pitchFamily="34" charset="0"/>
                  <a:ea typeface="黑体" panose="02010609060101010101" pitchFamily="49" charset="-122"/>
                </a:rPr>
                <a:t>，</a:t>
              </a:r>
              <a:endParaRPr lang="zh-CN" altLang="en-US" sz="2400" b="1" baseline="-25000" dirty="0">
                <a:solidFill>
                  <a:srgbClr val="9A0000"/>
                </a:solidFill>
                <a:latin typeface="Arial" panose="020B0604020202020204" pitchFamily="34" charset="0"/>
                <a:ea typeface="黑体" panose="02010609060101010101" pitchFamily="49" charset="-122"/>
              </a:endParaRPr>
            </a:p>
          </p:txBody>
        </p:sp>
        <p:graphicFrame>
          <p:nvGraphicFramePr>
            <p:cNvPr id="21510" name="Object 122"/>
            <p:cNvGraphicFramePr>
              <a:graphicFrameLocks/>
            </p:cNvGraphicFramePr>
            <p:nvPr/>
          </p:nvGraphicFramePr>
          <p:xfrm>
            <a:off x="2395" y="2659"/>
            <a:ext cx="2572" cy="499"/>
          </p:xfrm>
          <a:graphic>
            <a:graphicData uri="http://schemas.openxmlformats.org/presentationml/2006/ole">
              <p:oleObj spid="_x0000_s157698" r:id="rId6" imgW="2616120" imgH="507960" progId="Equation.DSMT4">
                <p:embed/>
              </p:oleObj>
            </a:graphicData>
          </a:graphic>
        </p:graphicFrame>
      </p:grpSp>
      <p:grpSp>
        <p:nvGrpSpPr>
          <p:cNvPr id="3" name="Group 128"/>
          <p:cNvGrpSpPr/>
          <p:nvPr/>
        </p:nvGrpSpPr>
        <p:grpSpPr>
          <a:xfrm>
            <a:off x="1042988" y="4941888"/>
            <a:ext cx="5616575" cy="863600"/>
            <a:chOff x="431" y="3337"/>
            <a:chExt cx="3583" cy="558"/>
          </a:xfrm>
        </p:grpSpPr>
        <p:sp>
          <p:nvSpPr>
            <p:cNvPr id="21515" name="Text Box 126"/>
            <p:cNvSpPr txBox="1"/>
            <p:nvPr/>
          </p:nvSpPr>
          <p:spPr>
            <a:xfrm>
              <a:off x="431" y="3430"/>
              <a:ext cx="2404" cy="30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solidFill>
                    <a:srgbClr val="FF0000"/>
                  </a:solidFill>
                  <a:latin typeface="Arial" panose="020B0604020202020204" pitchFamily="34" charset="0"/>
                  <a:ea typeface="黑体" panose="02010609060101010101" pitchFamily="49" charset="-122"/>
                </a:rPr>
                <a:t>差模增益：</a:t>
              </a:r>
              <a:endParaRPr lang="en-US" altLang="zh-CN" sz="2400" b="1" dirty="0">
                <a:solidFill>
                  <a:srgbClr val="FF0000"/>
                </a:solidFill>
                <a:latin typeface="Arial" panose="020B0604020202020204" pitchFamily="34" charset="0"/>
                <a:ea typeface="黑体" panose="02010609060101010101" pitchFamily="49" charset="-122"/>
              </a:endParaRPr>
            </a:p>
          </p:txBody>
        </p:sp>
        <p:graphicFrame>
          <p:nvGraphicFramePr>
            <p:cNvPr id="21509" name="Object 127"/>
            <p:cNvGraphicFramePr>
              <a:graphicFrameLocks/>
            </p:cNvGraphicFramePr>
            <p:nvPr/>
          </p:nvGraphicFramePr>
          <p:xfrm>
            <a:off x="1406" y="3337"/>
            <a:ext cx="2608" cy="558"/>
          </p:xfrm>
          <a:graphic>
            <a:graphicData uri="http://schemas.openxmlformats.org/presentationml/2006/ole">
              <p:oleObj spid="_x0000_s157697" r:id="rId7" imgW="2374900" imgH="508000" progId="Equation.DSMT4">
                <p:embed/>
              </p:oleObj>
            </a:graphicData>
          </a:graphic>
        </p:graphicFrame>
      </p:grpSp>
      <p:sp>
        <p:nvSpPr>
          <p:cNvPr id="105602" name="Text Box 130"/>
          <p:cNvSpPr txBox="1"/>
          <p:nvPr/>
        </p:nvSpPr>
        <p:spPr>
          <a:xfrm>
            <a:off x="755650" y="5815013"/>
            <a:ext cx="8388350"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solidFill>
                  <a:srgbClr val="000099"/>
                </a:solidFill>
                <a:latin typeface="Arial" panose="020B0604020202020204" pitchFamily="34" charset="0"/>
                <a:ea typeface="黑体" panose="02010609060101010101" pitchFamily="49" charset="-122"/>
              </a:rPr>
              <a:t>通常取：</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1</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3</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4</a:t>
            </a:r>
            <a:r>
              <a:rPr lang="zh-CN" altLang="en-US"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5</a:t>
            </a:r>
            <a:r>
              <a:rPr lang="en-US" altLang="zh-CN" sz="2400" b="1" dirty="0">
                <a:solidFill>
                  <a:srgbClr val="000099"/>
                </a:solidFill>
                <a:latin typeface="Arial" panose="020B0604020202020204" pitchFamily="34" charset="0"/>
                <a:ea typeface="黑体" panose="02010609060101010101" pitchFamily="49" charset="-122"/>
              </a:rPr>
              <a:t>=</a:t>
            </a:r>
            <a:r>
              <a:rPr lang="en-US" altLang="zh-CN" sz="2400" b="1" i="1" dirty="0">
                <a:solidFill>
                  <a:srgbClr val="000099"/>
                </a:solidFill>
                <a:latin typeface="Arial" panose="020B0604020202020204" pitchFamily="34" charset="0"/>
                <a:ea typeface="黑体" panose="02010609060101010101" pitchFamily="49" charset="-122"/>
              </a:rPr>
              <a:t>R</a:t>
            </a:r>
            <a:r>
              <a:rPr lang="en-US" altLang="zh-CN" sz="2400" b="1" baseline="-25000" dirty="0">
                <a:solidFill>
                  <a:srgbClr val="000099"/>
                </a:solidFill>
                <a:latin typeface="Arial" panose="020B0604020202020204" pitchFamily="34" charset="0"/>
                <a:ea typeface="黑体" panose="02010609060101010101" pitchFamily="49" charset="-122"/>
              </a:rPr>
              <a:t>6 </a:t>
            </a:r>
            <a:r>
              <a:rPr lang="en-US" altLang="zh-CN" sz="2400" b="1" dirty="0">
                <a:solidFill>
                  <a:srgbClr val="000099"/>
                </a:solidFill>
                <a:latin typeface="Arial" panose="020B0604020202020204" pitchFamily="34" charset="0"/>
                <a:ea typeface="黑体" panose="02010609060101010101" pitchFamily="49" charset="-122"/>
              </a:rPr>
              <a:t>—— </a:t>
            </a:r>
            <a:r>
              <a:rPr lang="zh-CN" altLang="en-US" sz="2400" b="1" dirty="0">
                <a:solidFill>
                  <a:srgbClr val="000099"/>
                </a:solidFill>
                <a:latin typeface="Arial" panose="020B0604020202020204" pitchFamily="34" charset="0"/>
                <a:ea typeface="黑体" panose="02010609060101010101" pitchFamily="49" charset="-122"/>
              </a:rPr>
              <a:t>外接电阻平衡对称。</a:t>
            </a:r>
            <a:endParaRPr lang="zh-CN" altLang="en-US" sz="2400" b="1" baseline="-25000" dirty="0">
              <a:solidFill>
                <a:srgbClr val="000099"/>
              </a:solidFill>
              <a:latin typeface="Arial" panose="020B0604020202020204" pitchFamily="34" charset="0"/>
              <a:ea typeface="黑体" panose="02010609060101010101" pitchFamily="49" charset="-122"/>
            </a:endParaRPr>
          </a:p>
        </p:txBody>
      </p:sp>
      <p:sp>
        <p:nvSpPr>
          <p:cNvPr id="21514" name="Rectangle 132"/>
          <p:cNvSpPr>
            <a:spLocks noGrp="1"/>
          </p:cNvSpPr>
          <p:nvPr>
            <p:ph type="title"/>
          </p:nvPr>
        </p:nvSpPr>
        <p:spPr>
          <a:xfrm>
            <a:off x="214313" y="0"/>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2.2.5.2  </a:t>
            </a:r>
            <a:r>
              <a:rPr lang="zh-CN" altLang="en-US" sz="3200" b="1" dirty="0">
                <a:solidFill>
                  <a:srgbClr val="008000"/>
                </a:solidFill>
                <a:latin typeface="Times New Roman" panose="02020603050405020304" pitchFamily="18" charset="0"/>
              </a:rPr>
              <a:t>三运放高共模抑制比放大电路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05587"/>
                                        </p:tgtEl>
                                        <p:attrNameLst>
                                          <p:attrName>style.visibility</p:attrName>
                                        </p:attrNameLst>
                                      </p:cBhvr>
                                      <p:to>
                                        <p:strVal val="visible"/>
                                      </p:to>
                                    </p:set>
                                    <p:animEffect transition="in" filter="slide(fromLeft)">
                                      <p:cBhvr>
                                        <p:cTn id="7" dur="500"/>
                                        <p:tgtEl>
                                          <p:spTgt spid="10558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05589"/>
                                        </p:tgtEl>
                                        <p:attrNameLst>
                                          <p:attrName>style.visibility</p:attrName>
                                        </p:attrNameLst>
                                      </p:cBhvr>
                                      <p:to>
                                        <p:strVal val="visible"/>
                                      </p:to>
                                    </p:set>
                                    <p:animEffect transition="in" filter="slide(fromLeft)">
                                      <p:cBhvr>
                                        <p:cTn id="12" dur="500"/>
                                        <p:tgtEl>
                                          <p:spTgt spid="10558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05602"/>
                                        </p:tgtEl>
                                        <p:attrNameLst>
                                          <p:attrName>style.visibility</p:attrName>
                                        </p:attrNameLst>
                                      </p:cBhvr>
                                      <p:to>
                                        <p:strVal val="visible"/>
                                      </p:to>
                                    </p:set>
                                    <p:animEffect transition="in" filter="slide(fromBottom)">
                                      <p:cBhvr>
                                        <p:cTn id="27" dur="500"/>
                                        <p:tgtEl>
                                          <p:spTgt spid="105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0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3"/>
          <p:cNvSpPr>
            <a:spLocks noGrp="1" noRot="1"/>
          </p:cNvSpPr>
          <p:nvPr>
            <p:ph idx="1"/>
          </p:nvPr>
        </p:nvSpPr>
        <p:spPr>
          <a:xfrm>
            <a:off x="2244725" y="5083175"/>
            <a:ext cx="4425950" cy="428625"/>
          </a:xfrm>
          <a:ln/>
        </p:spPr>
        <p:txBody>
          <a:bodyPr vert="horz" wrap="square" lIns="91440" tIns="45720" rIns="91440" bIns="45720" anchor="t" anchorCtr="0"/>
          <a:lstStyle/>
          <a:p>
            <a:pPr eaLnBrk="1" hangingPunct="1">
              <a:lnSpc>
                <a:spcPct val="90000"/>
              </a:lnSpc>
              <a:buFont typeface="Wingdings" panose="05000000000000000000" pitchFamily="2" charset="2"/>
              <a:buNone/>
            </a:pPr>
            <a:r>
              <a:rPr lang="zh-CN" altLang="en-US" sz="2400" b="1" dirty="0">
                <a:solidFill>
                  <a:srgbClr val="0A0A0A"/>
                </a:solidFill>
              </a:rPr>
              <a:t>三运放高共模抑制比放大电路</a:t>
            </a:r>
          </a:p>
        </p:txBody>
      </p:sp>
      <p:pic>
        <p:nvPicPr>
          <p:cNvPr id="132099" name="Picture 4" descr="三运放电路"/>
          <p:cNvPicPr>
            <a:picLocks noChangeAspect="1"/>
          </p:cNvPicPr>
          <p:nvPr/>
        </p:nvPicPr>
        <p:blipFill>
          <a:blip r:embed="rId2" cstate="print"/>
          <a:stretch>
            <a:fillRect/>
          </a:stretch>
        </p:blipFill>
        <p:spPr>
          <a:xfrm>
            <a:off x="847725" y="1352550"/>
            <a:ext cx="7332663" cy="3263900"/>
          </a:xfrm>
          <a:prstGeom prst="rect">
            <a:avLst/>
          </a:prstGeom>
          <a:noFill/>
          <a:ln w="9525">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p:nvPr/>
        </p:nvSpPr>
        <p:spPr>
          <a:xfrm>
            <a:off x="611188" y="908050"/>
            <a:ext cx="7993062" cy="4537075"/>
          </a:xfrm>
          <a:prstGeom prst="rect">
            <a:avLst/>
          </a:prstGeom>
          <a:noFill/>
          <a:ln w="15875">
            <a:noFill/>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graphicFrame>
        <p:nvGraphicFramePr>
          <p:cNvPr id="22530" name="Object 3"/>
          <p:cNvGraphicFramePr>
            <a:graphicFrameLocks/>
          </p:cNvGraphicFramePr>
          <p:nvPr>
            <p:ph/>
          </p:nvPr>
        </p:nvGraphicFramePr>
        <p:xfrm>
          <a:off x="900113" y="781050"/>
          <a:ext cx="7550150" cy="5600700"/>
        </p:xfrm>
        <a:graphic>
          <a:graphicData uri="http://schemas.openxmlformats.org/presentationml/2006/ole">
            <p:oleObj spid="_x0000_s159746" r:id="rId3" imgW="2925699" imgH="2170176" progId="Visio.Drawing.11">
              <p:embed/>
            </p:oleObj>
          </a:graphicData>
        </a:graphic>
      </p:graphicFrame>
      <p:sp>
        <p:nvSpPr>
          <p:cNvPr id="22533" name="Rectangle 4"/>
          <p:cNvSpPr/>
          <p:nvPr/>
        </p:nvSpPr>
        <p:spPr>
          <a:xfrm>
            <a:off x="4787900" y="5734050"/>
            <a:ext cx="3097213" cy="576263"/>
          </a:xfrm>
          <a:prstGeom prst="rect">
            <a:avLst/>
          </a:prstGeom>
          <a:noFill/>
          <a:ln w="9525">
            <a:noFill/>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graphicFrame>
        <p:nvGraphicFramePr>
          <p:cNvPr id="212997" name="Object 5"/>
          <p:cNvGraphicFramePr>
            <a:graphicFrameLocks/>
          </p:cNvGraphicFramePr>
          <p:nvPr/>
        </p:nvGraphicFramePr>
        <p:xfrm>
          <a:off x="4843463" y="5770563"/>
          <a:ext cx="2949575" cy="554037"/>
        </p:xfrm>
        <a:graphic>
          <a:graphicData uri="http://schemas.openxmlformats.org/presentationml/2006/ole">
            <p:oleObj spid="_x0000_s159745" r:id="rId4" imgW="1028254" imgH="190417" progId="Equation.DSMT4">
              <p:embed/>
            </p:oleObj>
          </a:graphicData>
        </a:graphic>
      </p:graphicFrame>
      <p:grpSp>
        <p:nvGrpSpPr>
          <p:cNvPr id="22534" name="Group 7"/>
          <p:cNvGrpSpPr/>
          <p:nvPr/>
        </p:nvGrpSpPr>
        <p:grpSpPr>
          <a:xfrm>
            <a:off x="1116013" y="5734050"/>
            <a:ext cx="3024187" cy="576263"/>
            <a:chOff x="703" y="3612"/>
            <a:chExt cx="1905" cy="363"/>
          </a:xfrm>
        </p:grpSpPr>
        <p:grpSp>
          <p:nvGrpSpPr>
            <p:cNvPr id="22536" name="Group 8"/>
            <p:cNvGrpSpPr/>
            <p:nvPr/>
          </p:nvGrpSpPr>
          <p:grpSpPr>
            <a:xfrm>
              <a:off x="703" y="3612"/>
              <a:ext cx="1905" cy="363"/>
              <a:chOff x="476" y="3612"/>
              <a:chExt cx="1905" cy="363"/>
            </a:xfrm>
          </p:grpSpPr>
          <p:sp>
            <p:nvSpPr>
              <p:cNvPr id="22538" name="Rectangle 9"/>
              <p:cNvSpPr/>
              <p:nvPr/>
            </p:nvSpPr>
            <p:spPr>
              <a:xfrm>
                <a:off x="476" y="3612"/>
                <a:ext cx="1769" cy="363"/>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2539" name="Text Box 10"/>
              <p:cNvSpPr txBox="1"/>
              <p:nvPr/>
            </p:nvSpPr>
            <p:spPr>
              <a:xfrm>
                <a:off x="476" y="3631"/>
                <a:ext cx="1905" cy="233"/>
              </a:xfrm>
              <a:prstGeom prst="rect">
                <a:avLst/>
              </a:prstGeom>
              <a:noFill/>
              <a:ln w="9525">
                <a:noFill/>
              </a:ln>
            </p:spPr>
            <p:txBody>
              <a:bodyPr>
                <a:spAutoFit/>
              </a:bodyPr>
              <a:lstStyle/>
              <a:p>
                <a:pPr>
                  <a:spcBef>
                    <a:spcPct val="50000"/>
                  </a:spcBef>
                </a:pPr>
                <a:endParaRPr lang="zh-CN" altLang="en-US" dirty="0">
                  <a:solidFill>
                    <a:schemeClr val="accent2"/>
                  </a:solidFill>
                  <a:latin typeface="Arial" panose="020B0604020202020204" pitchFamily="34" charset="0"/>
                  <a:ea typeface="黑体" panose="02010609060101010101" pitchFamily="49" charset="-122"/>
                </a:endParaRPr>
              </a:p>
            </p:txBody>
          </p:sp>
        </p:grpSp>
        <p:sp>
          <p:nvSpPr>
            <p:cNvPr id="22537" name="Rectangle 11"/>
            <p:cNvSpPr/>
            <p:nvPr/>
          </p:nvSpPr>
          <p:spPr>
            <a:xfrm>
              <a:off x="711" y="3647"/>
              <a:ext cx="1172" cy="233"/>
            </a:xfrm>
            <a:prstGeom prst="rect">
              <a:avLst/>
            </a:prstGeom>
            <a:noFill/>
            <a:ln w="9525">
              <a:noFill/>
            </a:ln>
          </p:spPr>
          <p:txBody>
            <a:bodyPr wrap="none">
              <a:spAutoFit/>
            </a:bodyPr>
            <a:lstStyle/>
            <a:p>
              <a:pPr algn="ctr"/>
              <a:r>
                <a:rPr lang="en-US" altLang="zh-CN" dirty="0">
                  <a:solidFill>
                    <a:srgbClr val="000099"/>
                  </a:solidFill>
                  <a:latin typeface="Arial" panose="020B0604020202020204" pitchFamily="34" charset="0"/>
                  <a:ea typeface="黑体" panose="02010609060101010101" pitchFamily="49" charset="-122"/>
                </a:rPr>
                <a:t>INA114</a:t>
              </a:r>
              <a:r>
                <a:rPr lang="zh-CN" altLang="en-US" dirty="0">
                  <a:solidFill>
                    <a:srgbClr val="000099"/>
                  </a:solidFill>
                  <a:latin typeface="Arial" panose="020B0604020202020204" pitchFamily="34" charset="0"/>
                  <a:ea typeface="黑体" panose="02010609060101010101" pitchFamily="49" charset="-122"/>
                </a:rPr>
                <a:t>内部结构</a:t>
              </a:r>
            </a:p>
          </p:txBody>
        </p:sp>
      </p:grpSp>
      <p:sp>
        <p:nvSpPr>
          <p:cNvPr id="22535" name="Rectangle 12"/>
          <p:cNvSpPr/>
          <p:nvPr/>
        </p:nvSpPr>
        <p:spPr>
          <a:xfrm>
            <a:off x="250825" y="115888"/>
            <a:ext cx="8229600" cy="1143000"/>
          </a:xfrm>
          <a:prstGeom prst="rect">
            <a:avLst/>
          </a:prstGeom>
          <a:noFill/>
          <a:ln w="9525">
            <a:noFill/>
          </a:ln>
        </p:spPr>
        <p:txBody>
          <a:bodyPr/>
          <a:lstStyle/>
          <a:p>
            <a:r>
              <a:rPr lang="en-US" altLang="zh-CN" sz="4400" dirty="0">
                <a:solidFill>
                  <a:srgbClr val="008000"/>
                </a:solidFill>
                <a:latin typeface="Verdana" panose="020B0604030504040204" pitchFamily="34" charset="0"/>
                <a:ea typeface="黑体" panose="02010609060101010101" pitchFamily="49" charset="-122"/>
              </a:rPr>
              <a:t>  </a:t>
            </a:r>
            <a:r>
              <a:rPr lang="en-US" altLang="zh-CN" sz="3200" b="1" dirty="0">
                <a:solidFill>
                  <a:srgbClr val="008000"/>
                </a:solidFill>
                <a:latin typeface="黑体" panose="02010609060101010101" pitchFamily="49" charset="-122"/>
                <a:ea typeface="黑体" panose="02010609060101010101" pitchFamily="49" charset="-122"/>
              </a:rPr>
              <a:t>2.2.5.2  </a:t>
            </a:r>
            <a:r>
              <a:rPr lang="zh-CN" altLang="en-US" sz="3200" b="1" dirty="0">
                <a:solidFill>
                  <a:srgbClr val="008000"/>
                </a:solidFill>
                <a:latin typeface="黑体" panose="02010609060101010101" pitchFamily="49" charset="-122"/>
                <a:ea typeface="黑体" panose="02010609060101010101" pitchFamily="49" charset="-122"/>
              </a:rPr>
              <a:t>三运放高共模抑制比放大电路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2997"/>
                                        </p:tgtEl>
                                        <p:attrNameLst>
                                          <p:attrName>style.visibility</p:attrName>
                                        </p:attrNameLst>
                                      </p:cBhvr>
                                      <p:to>
                                        <p:strVal val="visible"/>
                                      </p:to>
                                    </p:set>
                                    <p:animEffect transition="in" filter="slide(fromBottom)">
                                      <p:cBhvr>
                                        <p:cTn id="7" dur="500"/>
                                        <p:tgtEl>
                                          <p:spTgt spid="212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0" name="Rectangle 2"/>
          <p:cNvSpPr/>
          <p:nvPr/>
        </p:nvSpPr>
        <p:spPr>
          <a:xfrm>
            <a:off x="755650" y="1412875"/>
            <a:ext cx="7391400" cy="461963"/>
          </a:xfrm>
          <a:prstGeom prst="rect">
            <a:avLst/>
          </a:prstGeom>
          <a:noFill/>
          <a:ln w="9525">
            <a:noFill/>
          </a:ln>
        </p:spPr>
        <p:txBody>
          <a:bodyPr>
            <a:spAutoFit/>
          </a:bodyPr>
          <a:lstStyle/>
          <a:p>
            <a:r>
              <a:rPr lang="en-US" altLang="zh-CN" sz="2400" b="1" dirty="0">
                <a:solidFill>
                  <a:srgbClr val="000099"/>
                </a:solidFill>
                <a:latin typeface="Arial" panose="020B0604020202020204" pitchFamily="34" charset="0"/>
                <a:ea typeface="黑体" panose="02010609060101010101" pitchFamily="49" charset="-122"/>
              </a:rPr>
              <a:t>INA114</a:t>
            </a:r>
            <a:r>
              <a:rPr lang="zh-CN" altLang="en-US" sz="2400" b="1" dirty="0">
                <a:solidFill>
                  <a:srgbClr val="000099"/>
                </a:solidFill>
                <a:latin typeface="Arial" panose="020B0604020202020204" pitchFamily="34" charset="0"/>
                <a:ea typeface="黑体" panose="02010609060101010101" pitchFamily="49" charset="-122"/>
              </a:rPr>
              <a:t>集成运放与测量电桥的连接：</a:t>
            </a:r>
            <a:endParaRPr lang="zh-CN" altLang="zh-CN" sz="2400" b="1" dirty="0">
              <a:solidFill>
                <a:srgbClr val="000099"/>
              </a:solidFill>
              <a:latin typeface="Arial" panose="020B0604020202020204" pitchFamily="34" charset="0"/>
              <a:ea typeface="黑体" panose="02010609060101010101" pitchFamily="49" charset="-122"/>
            </a:endParaRPr>
          </a:p>
        </p:txBody>
      </p:sp>
      <p:sp>
        <p:nvSpPr>
          <p:cNvPr id="23561" name="Rectangle 77"/>
          <p:cNvSpPr/>
          <p:nvPr/>
        </p:nvSpPr>
        <p:spPr>
          <a:xfrm>
            <a:off x="250825" y="115888"/>
            <a:ext cx="8229600" cy="1143000"/>
          </a:xfrm>
          <a:prstGeom prst="rect">
            <a:avLst/>
          </a:prstGeom>
          <a:noFill/>
          <a:ln w="9525">
            <a:noFill/>
          </a:ln>
        </p:spPr>
        <p:txBody>
          <a:bodyPr/>
          <a:lstStyle/>
          <a:p>
            <a:r>
              <a:rPr lang="en-US" altLang="zh-CN" sz="4400" dirty="0">
                <a:solidFill>
                  <a:srgbClr val="008000"/>
                </a:solidFill>
                <a:latin typeface="Verdana" panose="020B0604030504040204" pitchFamily="34" charset="0"/>
                <a:ea typeface="黑体" panose="02010609060101010101" pitchFamily="49" charset="-122"/>
              </a:rPr>
              <a:t>  </a:t>
            </a:r>
            <a:r>
              <a:rPr lang="en-US" altLang="zh-CN" sz="3200" b="1" dirty="0">
                <a:solidFill>
                  <a:srgbClr val="008000"/>
                </a:solidFill>
                <a:latin typeface="黑体" panose="02010609060101010101" pitchFamily="49" charset="-122"/>
                <a:ea typeface="黑体" panose="02010609060101010101" pitchFamily="49" charset="-122"/>
              </a:rPr>
              <a:t>2.2.5.2  </a:t>
            </a:r>
            <a:r>
              <a:rPr lang="zh-CN" altLang="en-US" sz="3200" b="1" dirty="0">
                <a:solidFill>
                  <a:srgbClr val="008000"/>
                </a:solidFill>
                <a:latin typeface="黑体" panose="02010609060101010101" pitchFamily="49" charset="-122"/>
                <a:ea typeface="黑体" panose="02010609060101010101" pitchFamily="49" charset="-122"/>
              </a:rPr>
              <a:t>三运放高共模抑制比放大电路</a:t>
            </a:r>
          </a:p>
        </p:txBody>
      </p:sp>
      <p:sp>
        <p:nvSpPr>
          <p:cNvPr id="23562" name="Rectangle 4"/>
          <p:cNvSpPr/>
          <p:nvPr/>
        </p:nvSpPr>
        <p:spPr>
          <a:xfrm>
            <a:off x="1042988" y="1987550"/>
            <a:ext cx="7127875" cy="4249738"/>
          </a:xfrm>
          <a:prstGeom prst="rect">
            <a:avLst/>
          </a:prstGeom>
          <a:noFill/>
          <a:ln w="15875">
            <a:noFill/>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grpSp>
        <p:nvGrpSpPr>
          <p:cNvPr id="23563" name="Group 86"/>
          <p:cNvGrpSpPr/>
          <p:nvPr/>
        </p:nvGrpSpPr>
        <p:grpSpPr>
          <a:xfrm>
            <a:off x="1519238" y="2209800"/>
            <a:ext cx="6311900" cy="3859213"/>
            <a:chOff x="957" y="1392"/>
            <a:chExt cx="3976" cy="2431"/>
          </a:xfrm>
        </p:grpSpPr>
        <p:sp>
          <p:nvSpPr>
            <p:cNvPr id="23564" name="Line 6"/>
            <p:cNvSpPr/>
            <p:nvPr/>
          </p:nvSpPr>
          <p:spPr>
            <a:xfrm>
              <a:off x="3154" y="2615"/>
              <a:ext cx="0" cy="416"/>
            </a:xfrm>
            <a:prstGeom prst="line">
              <a:avLst/>
            </a:prstGeom>
            <a:ln w="25400" cap="flat" cmpd="sng">
              <a:solidFill>
                <a:schemeClr val="tx1"/>
              </a:solidFill>
              <a:prstDash val="solid"/>
              <a:headEnd type="none" w="med" len="med"/>
              <a:tailEnd type="none" w="med" len="med"/>
            </a:ln>
          </p:spPr>
        </p:sp>
        <p:sp>
          <p:nvSpPr>
            <p:cNvPr id="23565" name="Line 7"/>
            <p:cNvSpPr/>
            <p:nvPr/>
          </p:nvSpPr>
          <p:spPr>
            <a:xfrm rot="-8087454">
              <a:off x="1486" y="2895"/>
              <a:ext cx="275" cy="20"/>
            </a:xfrm>
            <a:prstGeom prst="line">
              <a:avLst/>
            </a:prstGeom>
            <a:ln w="25400" cap="flat" cmpd="sng">
              <a:solidFill>
                <a:srgbClr val="000000"/>
              </a:solidFill>
              <a:prstDash val="solid"/>
              <a:headEnd type="none" w="med" len="med"/>
              <a:tailEnd type="none" w="med" len="med"/>
            </a:ln>
          </p:spPr>
        </p:sp>
        <p:sp>
          <p:nvSpPr>
            <p:cNvPr id="23566" name="Rectangle 8"/>
            <p:cNvSpPr/>
            <p:nvPr/>
          </p:nvSpPr>
          <p:spPr>
            <a:xfrm rot="8112546">
              <a:off x="1863" y="2685"/>
              <a:ext cx="256" cy="87"/>
            </a:xfrm>
            <a:prstGeom prst="rect">
              <a:avLst/>
            </a:prstGeom>
            <a:solidFill>
              <a:srgbClr val="FFFF99"/>
            </a:solidFill>
            <a:ln w="2540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3567" name="Line 9"/>
            <p:cNvSpPr/>
            <p:nvPr/>
          </p:nvSpPr>
          <p:spPr>
            <a:xfrm rot="8112546" flipV="1">
              <a:off x="1679" y="2915"/>
              <a:ext cx="259" cy="13"/>
            </a:xfrm>
            <a:prstGeom prst="line">
              <a:avLst/>
            </a:prstGeom>
            <a:ln w="25400" cap="flat" cmpd="sng">
              <a:solidFill>
                <a:srgbClr val="000000"/>
              </a:solidFill>
              <a:prstDash val="solid"/>
              <a:headEnd type="none" w="med" len="med"/>
              <a:tailEnd type="none" w="med" len="med"/>
            </a:ln>
          </p:spPr>
        </p:sp>
        <p:sp>
          <p:nvSpPr>
            <p:cNvPr id="23568" name="Line 10"/>
            <p:cNvSpPr/>
            <p:nvPr/>
          </p:nvSpPr>
          <p:spPr>
            <a:xfrm rot="8112546">
              <a:off x="2046" y="2551"/>
              <a:ext cx="231" cy="0"/>
            </a:xfrm>
            <a:prstGeom prst="line">
              <a:avLst/>
            </a:prstGeom>
            <a:ln w="25400" cap="flat" cmpd="sng">
              <a:solidFill>
                <a:srgbClr val="000000"/>
              </a:solidFill>
              <a:prstDash val="solid"/>
              <a:headEnd type="none" w="med" len="med"/>
              <a:tailEnd type="none" w="med" len="med"/>
            </a:ln>
          </p:spPr>
        </p:sp>
        <p:sp>
          <p:nvSpPr>
            <p:cNvPr id="23569" name="Rectangle 11"/>
            <p:cNvSpPr/>
            <p:nvPr/>
          </p:nvSpPr>
          <p:spPr>
            <a:xfrm rot="-8087454">
              <a:off x="1322" y="2694"/>
              <a:ext cx="262" cy="83"/>
            </a:xfrm>
            <a:prstGeom prst="rect">
              <a:avLst/>
            </a:prstGeom>
            <a:solidFill>
              <a:srgbClr val="FFFF99"/>
            </a:solidFill>
            <a:ln w="2540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3570" name="Line 12"/>
            <p:cNvSpPr/>
            <p:nvPr/>
          </p:nvSpPr>
          <p:spPr>
            <a:xfrm rot="-8087454">
              <a:off x="1167" y="2565"/>
              <a:ext cx="225" cy="0"/>
            </a:xfrm>
            <a:prstGeom prst="line">
              <a:avLst/>
            </a:prstGeom>
            <a:ln w="25400" cap="flat" cmpd="sng">
              <a:solidFill>
                <a:srgbClr val="000000"/>
              </a:solidFill>
              <a:prstDash val="solid"/>
              <a:headEnd type="none" w="med" len="med"/>
              <a:tailEnd type="none" w="med" len="med"/>
            </a:ln>
          </p:spPr>
        </p:sp>
        <p:sp>
          <p:nvSpPr>
            <p:cNvPr id="23571" name="Rectangle 13"/>
            <p:cNvSpPr/>
            <p:nvPr/>
          </p:nvSpPr>
          <p:spPr>
            <a:xfrm rot="-2687454">
              <a:off x="1340" y="2156"/>
              <a:ext cx="254" cy="87"/>
            </a:xfrm>
            <a:prstGeom prst="rect">
              <a:avLst/>
            </a:prstGeom>
            <a:solidFill>
              <a:srgbClr val="FFFF99"/>
            </a:solidFill>
            <a:ln w="2540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3572" name="Line 14"/>
            <p:cNvSpPr/>
            <p:nvPr/>
          </p:nvSpPr>
          <p:spPr>
            <a:xfrm rot="-2687454">
              <a:off x="1521" y="2015"/>
              <a:ext cx="247" cy="1"/>
            </a:xfrm>
            <a:prstGeom prst="line">
              <a:avLst/>
            </a:prstGeom>
            <a:ln w="25400" cap="flat" cmpd="sng">
              <a:solidFill>
                <a:srgbClr val="000000"/>
              </a:solidFill>
              <a:prstDash val="solid"/>
              <a:headEnd type="none" w="med" len="med"/>
              <a:tailEnd type="none" w="med" len="med"/>
            </a:ln>
          </p:spPr>
        </p:sp>
        <p:sp>
          <p:nvSpPr>
            <p:cNvPr id="23573" name="Line 15"/>
            <p:cNvSpPr/>
            <p:nvPr/>
          </p:nvSpPr>
          <p:spPr>
            <a:xfrm rot="-2687454">
              <a:off x="1165" y="2383"/>
              <a:ext cx="246" cy="0"/>
            </a:xfrm>
            <a:prstGeom prst="line">
              <a:avLst/>
            </a:prstGeom>
            <a:ln w="25400" cap="flat" cmpd="sng">
              <a:solidFill>
                <a:srgbClr val="000000"/>
              </a:solidFill>
              <a:prstDash val="solid"/>
              <a:headEnd type="none" w="med" len="med"/>
              <a:tailEnd type="none" w="med" len="med"/>
            </a:ln>
          </p:spPr>
        </p:sp>
        <p:sp>
          <p:nvSpPr>
            <p:cNvPr id="23574" name="Rectangle 16"/>
            <p:cNvSpPr/>
            <p:nvPr/>
          </p:nvSpPr>
          <p:spPr>
            <a:xfrm rot="2712546">
              <a:off x="1854" y="2151"/>
              <a:ext cx="263" cy="84"/>
            </a:xfrm>
            <a:prstGeom prst="rect">
              <a:avLst/>
            </a:prstGeom>
            <a:solidFill>
              <a:srgbClr val="FFFF99"/>
            </a:solidFill>
            <a:ln w="2540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3575" name="Line 17"/>
            <p:cNvSpPr/>
            <p:nvPr/>
          </p:nvSpPr>
          <p:spPr>
            <a:xfrm rot="2712546">
              <a:off x="2040" y="2372"/>
              <a:ext cx="244" cy="0"/>
            </a:xfrm>
            <a:prstGeom prst="line">
              <a:avLst/>
            </a:prstGeom>
            <a:ln w="25400" cap="flat" cmpd="sng">
              <a:solidFill>
                <a:srgbClr val="000000"/>
              </a:solidFill>
              <a:prstDash val="solid"/>
              <a:headEnd type="none" w="med" len="med"/>
              <a:tailEnd type="none" w="med" len="med"/>
            </a:ln>
          </p:spPr>
        </p:sp>
        <p:sp>
          <p:nvSpPr>
            <p:cNvPr id="23576" name="Line 18"/>
            <p:cNvSpPr/>
            <p:nvPr/>
          </p:nvSpPr>
          <p:spPr>
            <a:xfrm rot="2712546">
              <a:off x="1694" y="2011"/>
              <a:ext cx="240" cy="0"/>
            </a:xfrm>
            <a:prstGeom prst="line">
              <a:avLst/>
            </a:prstGeom>
            <a:ln w="25400" cap="flat" cmpd="sng">
              <a:solidFill>
                <a:srgbClr val="000000"/>
              </a:solidFill>
              <a:prstDash val="solid"/>
              <a:headEnd type="none" w="med" len="med"/>
              <a:tailEnd type="none" w="med" len="med"/>
            </a:ln>
          </p:spPr>
        </p:sp>
        <p:sp>
          <p:nvSpPr>
            <p:cNvPr id="23577" name="Rectangle 19"/>
            <p:cNvSpPr/>
            <p:nvPr/>
          </p:nvSpPr>
          <p:spPr>
            <a:xfrm rot="5400000">
              <a:off x="3028" y="2789"/>
              <a:ext cx="261" cy="85"/>
            </a:xfrm>
            <a:prstGeom prst="rect">
              <a:avLst/>
            </a:prstGeom>
            <a:solidFill>
              <a:srgbClr val="66FF66"/>
            </a:solidFill>
            <a:ln w="2540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3578" name="Line 20"/>
            <p:cNvSpPr/>
            <p:nvPr/>
          </p:nvSpPr>
          <p:spPr>
            <a:xfrm>
              <a:off x="2248" y="2462"/>
              <a:ext cx="1173" cy="0"/>
            </a:xfrm>
            <a:prstGeom prst="line">
              <a:avLst/>
            </a:prstGeom>
            <a:ln w="25400" cap="flat" cmpd="sng">
              <a:solidFill>
                <a:srgbClr val="000000"/>
              </a:solidFill>
              <a:prstDash val="solid"/>
              <a:headEnd type="none" w="med" len="med"/>
              <a:tailEnd type="none" w="med" len="med"/>
            </a:ln>
          </p:spPr>
        </p:sp>
        <p:sp>
          <p:nvSpPr>
            <p:cNvPr id="23579" name="Line 21"/>
            <p:cNvSpPr/>
            <p:nvPr/>
          </p:nvSpPr>
          <p:spPr>
            <a:xfrm flipH="1">
              <a:off x="957" y="2477"/>
              <a:ext cx="252" cy="0"/>
            </a:xfrm>
            <a:prstGeom prst="line">
              <a:avLst/>
            </a:prstGeom>
            <a:ln w="25400" cap="flat" cmpd="sng">
              <a:solidFill>
                <a:srgbClr val="000000"/>
              </a:solidFill>
              <a:prstDash val="solid"/>
              <a:headEnd type="none" w="med" len="med"/>
              <a:tailEnd type="none" w="med" len="med"/>
            </a:ln>
          </p:spPr>
        </p:sp>
        <p:sp>
          <p:nvSpPr>
            <p:cNvPr id="23580" name="Line 22"/>
            <p:cNvSpPr/>
            <p:nvPr/>
          </p:nvSpPr>
          <p:spPr>
            <a:xfrm flipH="1">
              <a:off x="966" y="2472"/>
              <a:ext cx="0" cy="686"/>
            </a:xfrm>
            <a:prstGeom prst="line">
              <a:avLst/>
            </a:prstGeom>
            <a:ln w="25400" cap="flat" cmpd="sng">
              <a:solidFill>
                <a:srgbClr val="000000"/>
              </a:solidFill>
              <a:prstDash val="solid"/>
              <a:headEnd type="none" w="med" len="med"/>
              <a:tailEnd type="none" w="med" len="med"/>
            </a:ln>
          </p:spPr>
        </p:sp>
        <p:sp>
          <p:nvSpPr>
            <p:cNvPr id="23581" name="Line 23"/>
            <p:cNvSpPr/>
            <p:nvPr/>
          </p:nvSpPr>
          <p:spPr>
            <a:xfrm>
              <a:off x="1718" y="3011"/>
              <a:ext cx="0" cy="370"/>
            </a:xfrm>
            <a:prstGeom prst="line">
              <a:avLst/>
            </a:prstGeom>
            <a:ln w="25400" cap="flat" cmpd="sng">
              <a:solidFill>
                <a:srgbClr val="000000"/>
              </a:solidFill>
              <a:prstDash val="solid"/>
              <a:headEnd type="none" w="med" len="med"/>
              <a:tailEnd type="none" w="med" len="med"/>
            </a:ln>
          </p:spPr>
        </p:sp>
        <p:sp>
          <p:nvSpPr>
            <p:cNvPr id="23582" name="Line 24"/>
            <p:cNvSpPr/>
            <p:nvPr/>
          </p:nvSpPr>
          <p:spPr>
            <a:xfrm>
              <a:off x="1726" y="1701"/>
              <a:ext cx="2238" cy="0"/>
            </a:xfrm>
            <a:prstGeom prst="line">
              <a:avLst/>
            </a:prstGeom>
            <a:ln w="25400" cap="flat" cmpd="sng">
              <a:solidFill>
                <a:srgbClr val="000000"/>
              </a:solidFill>
              <a:prstDash val="solid"/>
              <a:headEnd type="none" w="med" len="med"/>
              <a:tailEnd type="none" w="med" len="med"/>
            </a:ln>
          </p:spPr>
        </p:sp>
        <p:sp>
          <p:nvSpPr>
            <p:cNvPr id="23583" name="Line 25"/>
            <p:cNvSpPr/>
            <p:nvPr/>
          </p:nvSpPr>
          <p:spPr>
            <a:xfrm flipV="1">
              <a:off x="3592" y="1509"/>
              <a:ext cx="0" cy="877"/>
            </a:xfrm>
            <a:prstGeom prst="line">
              <a:avLst/>
            </a:prstGeom>
            <a:ln w="25400" cap="flat" cmpd="sng">
              <a:solidFill>
                <a:srgbClr val="000000"/>
              </a:solidFill>
              <a:prstDash val="solid"/>
              <a:headEnd type="none" w="med" len="med"/>
              <a:tailEnd type="none" w="med" len="med"/>
            </a:ln>
          </p:spPr>
        </p:sp>
        <p:sp>
          <p:nvSpPr>
            <p:cNvPr id="23584" name="Text Box 26"/>
            <p:cNvSpPr txBox="1"/>
            <p:nvPr/>
          </p:nvSpPr>
          <p:spPr>
            <a:xfrm>
              <a:off x="2868" y="2678"/>
              <a:ext cx="235" cy="245"/>
            </a:xfrm>
            <a:prstGeom prst="rect">
              <a:avLst/>
            </a:prstGeom>
            <a:noFill/>
            <a:ln w="25400">
              <a:noFill/>
            </a:ln>
          </p:spPr>
          <p:txBody>
            <a:bodyPr lIns="0" tIns="0" rIns="0" bIns="0"/>
            <a:lstStyle/>
            <a:p>
              <a:pPr algn="just" eaLnBrk="0" hangingPunct="0"/>
              <a:r>
                <a:rPr lang="en-US" altLang="zh-CN" sz="2400" i="1" dirty="0">
                  <a:solidFill>
                    <a:schemeClr val="tx2"/>
                  </a:solidFill>
                  <a:latin typeface="Arial" panose="020B0604020202020204" pitchFamily="34" charset="0"/>
                  <a:ea typeface="黑体" panose="02010609060101010101" pitchFamily="49" charset="-122"/>
                </a:rPr>
                <a:t>R</a:t>
              </a:r>
              <a:r>
                <a:rPr lang="en-US" altLang="zh-CN" sz="2400" baseline="-25000" dirty="0">
                  <a:solidFill>
                    <a:schemeClr val="tx2"/>
                  </a:solidFill>
                  <a:latin typeface="Arial" panose="020B0604020202020204" pitchFamily="34" charset="0"/>
                  <a:ea typeface="黑体" panose="02010609060101010101" pitchFamily="49" charset="-122"/>
                </a:rPr>
                <a:t>0</a:t>
              </a:r>
            </a:p>
          </p:txBody>
        </p:sp>
        <p:sp>
          <p:nvSpPr>
            <p:cNvPr id="23585" name="Text Box 27"/>
            <p:cNvSpPr txBox="1"/>
            <p:nvPr/>
          </p:nvSpPr>
          <p:spPr>
            <a:xfrm>
              <a:off x="4624" y="2672"/>
              <a:ext cx="309" cy="247"/>
            </a:xfrm>
            <a:prstGeom prst="rect">
              <a:avLst/>
            </a:prstGeom>
            <a:noFill/>
            <a:ln w="25400">
              <a:noFill/>
            </a:ln>
          </p:spPr>
          <p:txBody>
            <a:bodyPr lIns="0" tIns="0" rIns="0" bIns="0"/>
            <a:lstStyle/>
            <a:p>
              <a:pPr algn="just" eaLnBrk="0" hangingPunct="0"/>
              <a:r>
                <a:rPr lang="en-US" altLang="zh-CN" sz="2400" i="1" dirty="0">
                  <a:solidFill>
                    <a:schemeClr val="tx2"/>
                  </a:solidFill>
                  <a:latin typeface="Arial" panose="020B0604020202020204" pitchFamily="34" charset="0"/>
                  <a:ea typeface="黑体" panose="02010609060101010101" pitchFamily="49" charset="-122"/>
                </a:rPr>
                <a:t>u</a:t>
              </a:r>
              <a:r>
                <a:rPr lang="en-US" altLang="zh-CN" sz="2400" baseline="-25000" dirty="0">
                  <a:solidFill>
                    <a:schemeClr val="tx2"/>
                  </a:solidFill>
                  <a:latin typeface="Arial" panose="020B0604020202020204" pitchFamily="34" charset="0"/>
                  <a:ea typeface="黑体" panose="02010609060101010101" pitchFamily="49" charset="-122"/>
                </a:rPr>
                <a:t>o</a:t>
              </a:r>
              <a:endParaRPr lang="en-US" altLang="zh-CN" sz="2400" i="1" baseline="-25000" dirty="0">
                <a:solidFill>
                  <a:schemeClr val="tx2"/>
                </a:solidFill>
                <a:latin typeface="Arial" panose="020B0604020202020204" pitchFamily="34" charset="0"/>
                <a:ea typeface="黑体" panose="02010609060101010101" pitchFamily="49" charset="-122"/>
              </a:endParaRPr>
            </a:p>
          </p:txBody>
        </p:sp>
        <p:sp>
          <p:nvSpPr>
            <p:cNvPr id="23586" name="Line 28"/>
            <p:cNvSpPr/>
            <p:nvPr/>
          </p:nvSpPr>
          <p:spPr>
            <a:xfrm>
              <a:off x="3157" y="3034"/>
              <a:ext cx="255" cy="0"/>
            </a:xfrm>
            <a:prstGeom prst="line">
              <a:avLst/>
            </a:prstGeom>
            <a:ln w="25400" cap="flat" cmpd="sng">
              <a:solidFill>
                <a:srgbClr val="000000"/>
              </a:solidFill>
              <a:prstDash val="solid"/>
              <a:headEnd type="none" w="med" len="med"/>
              <a:tailEnd type="none" w="med" len="med"/>
            </a:ln>
          </p:spPr>
        </p:sp>
        <p:sp>
          <p:nvSpPr>
            <p:cNvPr id="23587" name="Line 29"/>
            <p:cNvSpPr/>
            <p:nvPr/>
          </p:nvSpPr>
          <p:spPr>
            <a:xfrm>
              <a:off x="1616" y="3389"/>
              <a:ext cx="203" cy="0"/>
            </a:xfrm>
            <a:prstGeom prst="line">
              <a:avLst/>
            </a:prstGeom>
            <a:ln w="44450" cap="flat" cmpd="sng">
              <a:solidFill>
                <a:srgbClr val="000000"/>
              </a:solidFill>
              <a:prstDash val="solid"/>
              <a:headEnd type="none" w="med" len="med"/>
              <a:tailEnd type="none" w="med" len="med"/>
            </a:ln>
          </p:spPr>
        </p:sp>
        <p:sp>
          <p:nvSpPr>
            <p:cNvPr id="23588" name="Oval 30"/>
            <p:cNvSpPr/>
            <p:nvPr/>
          </p:nvSpPr>
          <p:spPr>
            <a:xfrm>
              <a:off x="3569" y="1454"/>
              <a:ext cx="58" cy="54"/>
            </a:xfrm>
            <a:prstGeom prst="ellipse">
              <a:avLst/>
            </a:prstGeom>
            <a:noFill/>
            <a:ln w="254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graphicFrame>
          <p:nvGraphicFramePr>
            <p:cNvPr id="23554" name="Object 31"/>
            <p:cNvGraphicFramePr>
              <a:graphicFrameLocks/>
            </p:cNvGraphicFramePr>
            <p:nvPr/>
          </p:nvGraphicFramePr>
          <p:xfrm>
            <a:off x="974" y="1968"/>
            <a:ext cx="484" cy="215"/>
          </p:xfrm>
          <a:graphic>
            <a:graphicData uri="http://schemas.openxmlformats.org/presentationml/2006/ole">
              <p:oleObj spid="_x0000_s161798" r:id="rId3" imgW="342603" imgH="152268" progId="Equation.DSMT4">
                <p:embed/>
              </p:oleObj>
            </a:graphicData>
          </a:graphic>
        </p:graphicFrame>
        <p:sp>
          <p:nvSpPr>
            <p:cNvPr id="23589" name="Line 34"/>
            <p:cNvSpPr/>
            <p:nvPr/>
          </p:nvSpPr>
          <p:spPr>
            <a:xfrm rot="5400000">
              <a:off x="2982" y="2818"/>
              <a:ext cx="890" cy="0"/>
            </a:xfrm>
            <a:prstGeom prst="line">
              <a:avLst/>
            </a:prstGeom>
            <a:ln w="38100" cap="flat" cmpd="sng">
              <a:solidFill>
                <a:srgbClr val="800000"/>
              </a:solidFill>
              <a:prstDash val="solid"/>
              <a:headEnd type="none" w="med" len="med"/>
              <a:tailEnd type="none" w="med" len="med"/>
            </a:ln>
          </p:spPr>
        </p:sp>
        <p:sp>
          <p:nvSpPr>
            <p:cNvPr id="23590" name="Text Box 35"/>
            <p:cNvSpPr txBox="1"/>
            <p:nvPr/>
          </p:nvSpPr>
          <p:spPr>
            <a:xfrm>
              <a:off x="3439" y="2661"/>
              <a:ext cx="815" cy="288"/>
            </a:xfrm>
            <a:prstGeom prst="rect">
              <a:avLst/>
            </a:prstGeom>
            <a:noFill/>
            <a:ln w="9525">
              <a:noFill/>
            </a:ln>
          </p:spPr>
          <p:txBody>
            <a:bodyPr>
              <a:spAutoFit/>
            </a:bodyPr>
            <a:lstStyle/>
            <a:p>
              <a:pPr>
                <a:spcBef>
                  <a:spcPct val="50000"/>
                </a:spcBef>
              </a:pPr>
              <a:r>
                <a:rPr lang="en-US" altLang="zh-CN" sz="2400" dirty="0">
                  <a:solidFill>
                    <a:srgbClr val="000066"/>
                  </a:solidFill>
                  <a:latin typeface="Arial" panose="020B0604020202020204" pitchFamily="34" charset="0"/>
                  <a:ea typeface="黑体" panose="02010609060101010101" pitchFamily="49" charset="-122"/>
                </a:rPr>
                <a:t>INA114</a:t>
              </a:r>
              <a:endParaRPr lang="en-US" altLang="zh-CN" sz="2400" baseline="-25000" dirty="0">
                <a:solidFill>
                  <a:srgbClr val="000066"/>
                </a:solidFill>
                <a:latin typeface="Arial" panose="020B0604020202020204" pitchFamily="34" charset="0"/>
                <a:ea typeface="黑体" panose="02010609060101010101" pitchFamily="49" charset="-122"/>
              </a:endParaRPr>
            </a:p>
          </p:txBody>
        </p:sp>
        <p:sp>
          <p:nvSpPr>
            <p:cNvPr id="23591" name="Line 36"/>
            <p:cNvSpPr/>
            <p:nvPr/>
          </p:nvSpPr>
          <p:spPr>
            <a:xfrm>
              <a:off x="960" y="3166"/>
              <a:ext cx="2461" cy="0"/>
            </a:xfrm>
            <a:prstGeom prst="line">
              <a:avLst/>
            </a:prstGeom>
            <a:ln w="25400" cap="flat" cmpd="sng">
              <a:solidFill>
                <a:srgbClr val="000000"/>
              </a:solidFill>
              <a:prstDash val="solid"/>
              <a:headEnd type="none" w="med" len="med"/>
              <a:tailEnd type="none" w="med" len="med"/>
            </a:ln>
          </p:spPr>
        </p:sp>
        <p:sp>
          <p:nvSpPr>
            <p:cNvPr id="23592" name="Line 37"/>
            <p:cNvSpPr/>
            <p:nvPr/>
          </p:nvSpPr>
          <p:spPr>
            <a:xfrm>
              <a:off x="3165" y="2618"/>
              <a:ext cx="255" cy="0"/>
            </a:xfrm>
            <a:prstGeom prst="line">
              <a:avLst/>
            </a:prstGeom>
            <a:ln w="25400" cap="flat" cmpd="sng">
              <a:solidFill>
                <a:srgbClr val="000000"/>
              </a:solidFill>
              <a:prstDash val="solid"/>
              <a:headEnd type="none" w="med" len="med"/>
              <a:tailEnd type="none" w="med" len="med"/>
            </a:ln>
          </p:spPr>
        </p:sp>
        <p:graphicFrame>
          <p:nvGraphicFramePr>
            <p:cNvPr id="23555" name="Object 38"/>
            <p:cNvGraphicFramePr>
              <a:graphicFrameLocks/>
            </p:cNvGraphicFramePr>
            <p:nvPr/>
          </p:nvGraphicFramePr>
          <p:xfrm>
            <a:off x="2078" y="2032"/>
            <a:ext cx="484" cy="215"/>
          </p:xfrm>
          <a:graphic>
            <a:graphicData uri="http://schemas.openxmlformats.org/presentationml/2006/ole">
              <p:oleObj spid="_x0000_s161797" r:id="rId4" imgW="342603" imgH="152268" progId="Equation.DSMT4">
                <p:embed/>
              </p:oleObj>
            </a:graphicData>
          </a:graphic>
        </p:graphicFrame>
        <p:graphicFrame>
          <p:nvGraphicFramePr>
            <p:cNvPr id="23556" name="Object 39"/>
            <p:cNvGraphicFramePr>
              <a:graphicFrameLocks/>
            </p:cNvGraphicFramePr>
            <p:nvPr/>
          </p:nvGraphicFramePr>
          <p:xfrm>
            <a:off x="982" y="2752"/>
            <a:ext cx="484" cy="215"/>
          </p:xfrm>
          <a:graphic>
            <a:graphicData uri="http://schemas.openxmlformats.org/presentationml/2006/ole">
              <p:oleObj spid="_x0000_s161796" r:id="rId5" imgW="342603" imgH="152268" progId="Equation.DSMT4">
                <p:embed/>
              </p:oleObj>
            </a:graphicData>
          </a:graphic>
        </p:graphicFrame>
        <p:graphicFrame>
          <p:nvGraphicFramePr>
            <p:cNvPr id="23557" name="Object 40"/>
            <p:cNvGraphicFramePr>
              <a:graphicFrameLocks/>
            </p:cNvGraphicFramePr>
            <p:nvPr/>
          </p:nvGraphicFramePr>
          <p:xfrm>
            <a:off x="1982" y="2776"/>
            <a:ext cx="484" cy="215"/>
          </p:xfrm>
          <a:graphic>
            <a:graphicData uri="http://schemas.openxmlformats.org/presentationml/2006/ole">
              <p:oleObj spid="_x0000_s161795" r:id="rId6" imgW="342603" imgH="152268" progId="Equation.DSMT4">
                <p:embed/>
              </p:oleObj>
            </a:graphicData>
          </a:graphic>
        </p:graphicFrame>
        <p:sp>
          <p:nvSpPr>
            <p:cNvPr id="23593" name="Line 41"/>
            <p:cNvSpPr/>
            <p:nvPr/>
          </p:nvSpPr>
          <p:spPr>
            <a:xfrm>
              <a:off x="1734" y="1696"/>
              <a:ext cx="0" cy="247"/>
            </a:xfrm>
            <a:prstGeom prst="line">
              <a:avLst/>
            </a:prstGeom>
            <a:ln w="25400" cap="flat" cmpd="sng">
              <a:solidFill>
                <a:srgbClr val="000000"/>
              </a:solidFill>
              <a:prstDash val="solid"/>
              <a:headEnd type="none" w="med" len="med"/>
              <a:tailEnd type="none" w="med" len="med"/>
            </a:ln>
          </p:spPr>
        </p:sp>
        <p:grpSp>
          <p:nvGrpSpPr>
            <p:cNvPr id="23594" name="Group 42"/>
            <p:cNvGrpSpPr/>
            <p:nvPr/>
          </p:nvGrpSpPr>
          <p:grpSpPr>
            <a:xfrm rot="-5400000">
              <a:off x="3896" y="1666"/>
              <a:ext cx="182" cy="54"/>
              <a:chOff x="2827" y="2062"/>
              <a:chExt cx="182" cy="80"/>
            </a:xfrm>
          </p:grpSpPr>
          <p:sp>
            <p:nvSpPr>
              <p:cNvPr id="23627" name="Line 43"/>
              <p:cNvSpPr/>
              <p:nvPr/>
            </p:nvSpPr>
            <p:spPr>
              <a:xfrm flipV="1">
                <a:off x="2827" y="2062"/>
                <a:ext cx="182" cy="0"/>
              </a:xfrm>
              <a:prstGeom prst="line">
                <a:avLst/>
              </a:prstGeom>
              <a:ln w="38100" cap="flat" cmpd="sng">
                <a:solidFill>
                  <a:srgbClr val="008000"/>
                </a:solidFill>
                <a:prstDash val="solid"/>
                <a:headEnd type="none" w="med" len="med"/>
                <a:tailEnd type="none" w="med" len="med"/>
              </a:ln>
            </p:spPr>
          </p:sp>
          <p:sp>
            <p:nvSpPr>
              <p:cNvPr id="23628" name="Line 44"/>
              <p:cNvSpPr/>
              <p:nvPr/>
            </p:nvSpPr>
            <p:spPr>
              <a:xfrm flipV="1">
                <a:off x="2827" y="2142"/>
                <a:ext cx="182" cy="0"/>
              </a:xfrm>
              <a:prstGeom prst="line">
                <a:avLst/>
              </a:prstGeom>
              <a:ln w="38100" cap="flat" cmpd="sng">
                <a:solidFill>
                  <a:srgbClr val="008000"/>
                </a:solidFill>
                <a:prstDash val="solid"/>
                <a:headEnd type="none" w="med" len="med"/>
                <a:tailEnd type="none" w="med" len="med"/>
              </a:ln>
            </p:spPr>
          </p:sp>
        </p:grpSp>
        <p:sp>
          <p:nvSpPr>
            <p:cNvPr id="23595" name="Line 45"/>
            <p:cNvSpPr/>
            <p:nvPr/>
          </p:nvSpPr>
          <p:spPr>
            <a:xfrm>
              <a:off x="4378" y="1696"/>
              <a:ext cx="1" cy="199"/>
            </a:xfrm>
            <a:prstGeom prst="line">
              <a:avLst/>
            </a:prstGeom>
            <a:ln w="25400" cap="flat" cmpd="sng">
              <a:solidFill>
                <a:srgbClr val="000000"/>
              </a:solidFill>
              <a:prstDash val="solid"/>
              <a:headEnd type="none" w="med" len="med"/>
              <a:tailEnd type="none" w="med" len="med"/>
            </a:ln>
          </p:spPr>
        </p:sp>
        <p:sp>
          <p:nvSpPr>
            <p:cNvPr id="23596" name="Line 46"/>
            <p:cNvSpPr/>
            <p:nvPr/>
          </p:nvSpPr>
          <p:spPr>
            <a:xfrm>
              <a:off x="4265" y="1885"/>
              <a:ext cx="203" cy="1"/>
            </a:xfrm>
            <a:prstGeom prst="line">
              <a:avLst/>
            </a:prstGeom>
            <a:ln w="44450" cap="flat" cmpd="sng">
              <a:solidFill>
                <a:srgbClr val="000000"/>
              </a:solidFill>
              <a:prstDash val="solid"/>
              <a:headEnd type="none" w="med" len="med"/>
              <a:tailEnd type="none" w="med" len="med"/>
            </a:ln>
          </p:spPr>
        </p:sp>
        <p:graphicFrame>
          <p:nvGraphicFramePr>
            <p:cNvPr id="23558" name="Object 47"/>
            <p:cNvGraphicFramePr>
              <a:graphicFrameLocks/>
            </p:cNvGraphicFramePr>
            <p:nvPr/>
          </p:nvGraphicFramePr>
          <p:xfrm>
            <a:off x="3693" y="1799"/>
            <a:ext cx="502" cy="250"/>
          </p:xfrm>
          <a:graphic>
            <a:graphicData uri="http://schemas.openxmlformats.org/presentationml/2006/ole">
              <p:oleObj spid="_x0000_s161794" r:id="rId7" imgW="354984" imgH="177492" progId="Equation.DSMT4">
                <p:embed/>
              </p:oleObj>
            </a:graphicData>
          </a:graphic>
        </p:graphicFrame>
        <p:sp>
          <p:nvSpPr>
            <p:cNvPr id="23597" name="Oval 48"/>
            <p:cNvSpPr/>
            <p:nvPr/>
          </p:nvSpPr>
          <p:spPr>
            <a:xfrm>
              <a:off x="4493" y="2790"/>
              <a:ext cx="58" cy="54"/>
            </a:xfrm>
            <a:prstGeom prst="ellipse">
              <a:avLst/>
            </a:prstGeom>
            <a:noFill/>
            <a:ln w="254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3598" name="Line 49"/>
            <p:cNvSpPr/>
            <p:nvPr/>
          </p:nvSpPr>
          <p:spPr>
            <a:xfrm>
              <a:off x="4209" y="2818"/>
              <a:ext cx="279" cy="0"/>
            </a:xfrm>
            <a:prstGeom prst="line">
              <a:avLst/>
            </a:prstGeom>
            <a:ln w="25400" cap="flat" cmpd="sng">
              <a:solidFill>
                <a:srgbClr val="000000"/>
              </a:solidFill>
              <a:prstDash val="solid"/>
              <a:headEnd type="none" w="med" len="med"/>
              <a:tailEnd type="none" w="med" len="med"/>
            </a:ln>
          </p:spPr>
        </p:sp>
        <p:sp>
          <p:nvSpPr>
            <p:cNvPr id="23599" name="Line 50"/>
            <p:cNvSpPr/>
            <p:nvPr/>
          </p:nvSpPr>
          <p:spPr>
            <a:xfrm flipH="1">
              <a:off x="4142" y="3248"/>
              <a:ext cx="8" cy="215"/>
            </a:xfrm>
            <a:prstGeom prst="line">
              <a:avLst/>
            </a:prstGeom>
            <a:ln w="25400" cap="flat" cmpd="sng">
              <a:solidFill>
                <a:srgbClr val="000000"/>
              </a:solidFill>
              <a:prstDash val="solid"/>
              <a:headEnd type="none" w="med" len="med"/>
              <a:tailEnd type="none" w="med" len="med"/>
            </a:ln>
          </p:spPr>
        </p:sp>
        <p:sp>
          <p:nvSpPr>
            <p:cNvPr id="23600" name="Text Box 51"/>
            <p:cNvSpPr txBox="1"/>
            <p:nvPr/>
          </p:nvSpPr>
          <p:spPr>
            <a:xfrm>
              <a:off x="3316" y="2606"/>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1</a:t>
              </a:r>
              <a:endParaRPr lang="en-US" altLang="zh-CN" sz="2000" baseline="-25000" dirty="0">
                <a:solidFill>
                  <a:schemeClr val="tx2"/>
                </a:solidFill>
                <a:latin typeface="Arial" panose="020B0604020202020204" pitchFamily="34" charset="0"/>
                <a:ea typeface="黑体" panose="02010609060101010101" pitchFamily="49" charset="-122"/>
              </a:endParaRPr>
            </a:p>
          </p:txBody>
        </p:sp>
        <p:sp>
          <p:nvSpPr>
            <p:cNvPr id="23601" name="Text Box 52"/>
            <p:cNvSpPr txBox="1"/>
            <p:nvPr/>
          </p:nvSpPr>
          <p:spPr>
            <a:xfrm>
              <a:off x="3316" y="2846"/>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8</a:t>
              </a:r>
              <a:endParaRPr lang="en-US" altLang="zh-CN" sz="2000" baseline="-25000" dirty="0">
                <a:solidFill>
                  <a:schemeClr val="tx2"/>
                </a:solidFill>
                <a:latin typeface="Arial" panose="020B0604020202020204" pitchFamily="34" charset="0"/>
                <a:ea typeface="黑体" panose="02010609060101010101" pitchFamily="49" charset="-122"/>
              </a:endParaRPr>
            </a:p>
          </p:txBody>
        </p:sp>
        <p:sp>
          <p:nvSpPr>
            <p:cNvPr id="23602" name="Text Box 53"/>
            <p:cNvSpPr txBox="1"/>
            <p:nvPr/>
          </p:nvSpPr>
          <p:spPr>
            <a:xfrm>
              <a:off x="3324" y="3166"/>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3</a:t>
              </a:r>
              <a:endParaRPr lang="en-US" altLang="zh-CN" sz="2000" baseline="-25000" dirty="0">
                <a:solidFill>
                  <a:schemeClr val="tx2"/>
                </a:solidFill>
                <a:latin typeface="Arial" panose="020B0604020202020204" pitchFamily="34" charset="0"/>
                <a:ea typeface="黑体" panose="02010609060101010101" pitchFamily="49" charset="-122"/>
              </a:endParaRPr>
            </a:p>
          </p:txBody>
        </p:sp>
        <p:sp>
          <p:nvSpPr>
            <p:cNvPr id="23603" name="Text Box 54"/>
            <p:cNvSpPr txBox="1"/>
            <p:nvPr/>
          </p:nvSpPr>
          <p:spPr>
            <a:xfrm>
              <a:off x="3308" y="2270"/>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2</a:t>
              </a:r>
              <a:endParaRPr lang="en-US" altLang="zh-CN" sz="2000" baseline="-25000" dirty="0">
                <a:solidFill>
                  <a:schemeClr val="tx2"/>
                </a:solidFill>
                <a:latin typeface="Arial" panose="020B0604020202020204" pitchFamily="34" charset="0"/>
                <a:ea typeface="黑体" panose="02010609060101010101" pitchFamily="49" charset="-122"/>
              </a:endParaRPr>
            </a:p>
          </p:txBody>
        </p:sp>
        <p:sp>
          <p:nvSpPr>
            <p:cNvPr id="23604" name="Text Box 55"/>
            <p:cNvSpPr txBox="1"/>
            <p:nvPr/>
          </p:nvSpPr>
          <p:spPr>
            <a:xfrm>
              <a:off x="3643" y="2205"/>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7</a:t>
              </a:r>
              <a:endParaRPr lang="en-US" altLang="zh-CN" sz="2000" baseline="-25000" dirty="0">
                <a:solidFill>
                  <a:schemeClr val="tx2"/>
                </a:solidFill>
                <a:latin typeface="Arial" panose="020B0604020202020204" pitchFamily="34" charset="0"/>
                <a:ea typeface="黑体" panose="02010609060101010101" pitchFamily="49" charset="-122"/>
              </a:endParaRPr>
            </a:p>
          </p:txBody>
        </p:sp>
        <p:sp>
          <p:nvSpPr>
            <p:cNvPr id="23605" name="Text Box 56"/>
            <p:cNvSpPr txBox="1"/>
            <p:nvPr/>
          </p:nvSpPr>
          <p:spPr>
            <a:xfrm>
              <a:off x="4233" y="2622"/>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6</a:t>
              </a:r>
              <a:endParaRPr lang="en-US" altLang="zh-CN" sz="2000" baseline="-25000" dirty="0">
                <a:solidFill>
                  <a:schemeClr val="tx2"/>
                </a:solidFill>
                <a:latin typeface="Arial" panose="020B0604020202020204" pitchFamily="34" charset="0"/>
                <a:ea typeface="黑体" panose="02010609060101010101" pitchFamily="49" charset="-122"/>
              </a:endParaRPr>
            </a:p>
          </p:txBody>
        </p:sp>
        <p:sp>
          <p:nvSpPr>
            <p:cNvPr id="23606" name="Line 60"/>
            <p:cNvSpPr/>
            <p:nvPr/>
          </p:nvSpPr>
          <p:spPr>
            <a:xfrm>
              <a:off x="4383" y="3456"/>
              <a:ext cx="0" cy="199"/>
            </a:xfrm>
            <a:prstGeom prst="line">
              <a:avLst/>
            </a:prstGeom>
            <a:ln w="25400" cap="flat" cmpd="sng">
              <a:solidFill>
                <a:srgbClr val="000000"/>
              </a:solidFill>
              <a:prstDash val="solid"/>
              <a:headEnd type="none" w="med" len="med"/>
              <a:tailEnd type="none" w="med" len="med"/>
            </a:ln>
          </p:spPr>
        </p:sp>
        <p:sp>
          <p:nvSpPr>
            <p:cNvPr id="23607" name="Line 61"/>
            <p:cNvSpPr/>
            <p:nvPr/>
          </p:nvSpPr>
          <p:spPr>
            <a:xfrm>
              <a:off x="4270" y="3645"/>
              <a:ext cx="203" cy="0"/>
            </a:xfrm>
            <a:prstGeom prst="line">
              <a:avLst/>
            </a:prstGeom>
            <a:ln w="44450" cap="flat" cmpd="sng">
              <a:solidFill>
                <a:srgbClr val="000000"/>
              </a:solidFill>
              <a:prstDash val="solid"/>
              <a:headEnd type="none" w="med" len="med"/>
              <a:tailEnd type="none" w="med" len="med"/>
            </a:ln>
          </p:spPr>
        </p:sp>
        <p:graphicFrame>
          <p:nvGraphicFramePr>
            <p:cNvPr id="23559" name="Object 62"/>
            <p:cNvGraphicFramePr>
              <a:graphicFrameLocks/>
            </p:cNvGraphicFramePr>
            <p:nvPr/>
          </p:nvGraphicFramePr>
          <p:xfrm>
            <a:off x="3669" y="3559"/>
            <a:ext cx="502" cy="250"/>
          </p:xfrm>
          <a:graphic>
            <a:graphicData uri="http://schemas.openxmlformats.org/presentationml/2006/ole">
              <p:oleObj spid="_x0000_s161793" r:id="rId8" imgW="354984" imgH="177492" progId="Equation.DSMT4">
                <p:embed/>
              </p:oleObj>
            </a:graphicData>
          </a:graphic>
        </p:graphicFrame>
        <p:sp>
          <p:nvSpPr>
            <p:cNvPr id="23608" name="Text Box 63"/>
            <p:cNvSpPr txBox="1"/>
            <p:nvPr/>
          </p:nvSpPr>
          <p:spPr>
            <a:xfrm>
              <a:off x="4195" y="3230"/>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5</a:t>
              </a:r>
              <a:endParaRPr lang="en-US" altLang="zh-CN" sz="2000" baseline="-25000" dirty="0">
                <a:solidFill>
                  <a:schemeClr val="tx2"/>
                </a:solidFill>
                <a:latin typeface="Arial" panose="020B0604020202020204" pitchFamily="34" charset="0"/>
                <a:ea typeface="黑体" panose="02010609060101010101" pitchFamily="49" charset="-122"/>
              </a:endParaRPr>
            </a:p>
          </p:txBody>
        </p:sp>
        <p:sp>
          <p:nvSpPr>
            <p:cNvPr id="23609" name="Text Box 64"/>
            <p:cNvSpPr txBox="1"/>
            <p:nvPr/>
          </p:nvSpPr>
          <p:spPr>
            <a:xfrm>
              <a:off x="3628" y="3230"/>
              <a:ext cx="235" cy="245"/>
            </a:xfrm>
            <a:prstGeom prst="rect">
              <a:avLst/>
            </a:prstGeom>
            <a:noFill/>
            <a:ln w="25400">
              <a:noFill/>
            </a:ln>
          </p:spPr>
          <p:txBody>
            <a:bodyPr lIns="0" tIns="0" rIns="0" bIns="0"/>
            <a:lstStyle/>
            <a:p>
              <a:pPr algn="just" eaLnBrk="0" hangingPunct="0"/>
              <a:r>
                <a:rPr lang="en-US" altLang="zh-CN" sz="2000" dirty="0">
                  <a:solidFill>
                    <a:schemeClr val="tx2"/>
                  </a:solidFill>
                  <a:latin typeface="Arial" panose="020B0604020202020204" pitchFamily="34" charset="0"/>
                  <a:ea typeface="黑体" panose="02010609060101010101" pitchFamily="49" charset="-122"/>
                </a:rPr>
                <a:t>4</a:t>
              </a:r>
              <a:endParaRPr lang="en-US" altLang="zh-CN" sz="2000" baseline="-25000" dirty="0">
                <a:solidFill>
                  <a:schemeClr val="tx2"/>
                </a:solidFill>
                <a:latin typeface="Arial" panose="020B0604020202020204" pitchFamily="34" charset="0"/>
                <a:ea typeface="黑体" panose="02010609060101010101" pitchFamily="49" charset="-122"/>
              </a:endParaRPr>
            </a:p>
          </p:txBody>
        </p:sp>
        <p:grpSp>
          <p:nvGrpSpPr>
            <p:cNvPr id="23610" name="Group 65"/>
            <p:cNvGrpSpPr/>
            <p:nvPr/>
          </p:nvGrpSpPr>
          <p:grpSpPr>
            <a:xfrm>
              <a:off x="3578" y="1678"/>
              <a:ext cx="36" cy="40"/>
              <a:chOff x="3962" y="12982"/>
              <a:chExt cx="102" cy="106"/>
            </a:xfrm>
          </p:grpSpPr>
          <p:sp>
            <p:nvSpPr>
              <p:cNvPr id="23624" name="Oval 66"/>
              <p:cNvSpPr/>
              <p:nvPr/>
            </p:nvSpPr>
            <p:spPr>
              <a:xfrm>
                <a:off x="3962" y="12982"/>
                <a:ext cx="102" cy="106"/>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3625" name="Oval 67"/>
              <p:cNvSpPr/>
              <p:nvPr/>
            </p:nvSpPr>
            <p:spPr>
              <a:xfrm>
                <a:off x="3988" y="13002"/>
                <a:ext cx="51" cy="62"/>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3626" name="Oval 68"/>
              <p:cNvSpPr/>
              <p:nvPr/>
            </p:nvSpPr>
            <p:spPr>
              <a:xfrm>
                <a:off x="4001" y="13026"/>
                <a:ext cx="20" cy="14"/>
              </a:xfrm>
              <a:prstGeom prst="ellipse">
                <a:avLst/>
              </a:prstGeom>
              <a:solidFill>
                <a:srgbClr val="FFFFFF"/>
              </a:solidFill>
              <a:ln w="2540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23611" name="Line 69"/>
            <p:cNvSpPr/>
            <p:nvPr/>
          </p:nvSpPr>
          <p:spPr>
            <a:xfrm flipH="1">
              <a:off x="3582" y="3248"/>
              <a:ext cx="24" cy="407"/>
            </a:xfrm>
            <a:prstGeom prst="line">
              <a:avLst/>
            </a:prstGeom>
            <a:ln w="25400" cap="flat" cmpd="sng">
              <a:solidFill>
                <a:srgbClr val="000000"/>
              </a:solidFill>
              <a:prstDash val="solid"/>
              <a:headEnd type="none" w="med" len="med"/>
              <a:tailEnd type="none" w="med" len="med"/>
            </a:ln>
          </p:spPr>
        </p:sp>
        <p:sp>
          <p:nvSpPr>
            <p:cNvPr id="23612" name="Line 70"/>
            <p:cNvSpPr/>
            <p:nvPr/>
          </p:nvSpPr>
          <p:spPr>
            <a:xfrm>
              <a:off x="3603" y="3458"/>
              <a:ext cx="230" cy="0"/>
            </a:xfrm>
            <a:prstGeom prst="line">
              <a:avLst/>
            </a:prstGeom>
            <a:ln w="25400" cap="flat" cmpd="sng">
              <a:solidFill>
                <a:srgbClr val="000000"/>
              </a:solidFill>
              <a:prstDash val="solid"/>
              <a:headEnd type="none" w="med" len="med"/>
              <a:tailEnd type="none" w="med" len="med"/>
            </a:ln>
          </p:spPr>
        </p:sp>
        <p:sp>
          <p:nvSpPr>
            <p:cNvPr id="23613" name="Line 71"/>
            <p:cNvSpPr/>
            <p:nvPr/>
          </p:nvSpPr>
          <p:spPr>
            <a:xfrm>
              <a:off x="3894" y="3458"/>
              <a:ext cx="487" cy="0"/>
            </a:xfrm>
            <a:prstGeom prst="line">
              <a:avLst/>
            </a:prstGeom>
            <a:ln w="25400" cap="flat" cmpd="sng">
              <a:solidFill>
                <a:srgbClr val="000000"/>
              </a:solidFill>
              <a:prstDash val="solid"/>
              <a:headEnd type="none" w="med" len="med"/>
              <a:tailEnd type="none" w="med" len="med"/>
            </a:ln>
          </p:spPr>
        </p:sp>
        <p:sp>
          <p:nvSpPr>
            <p:cNvPr id="23614" name="Oval 72"/>
            <p:cNvSpPr/>
            <p:nvPr/>
          </p:nvSpPr>
          <p:spPr>
            <a:xfrm>
              <a:off x="3553" y="3654"/>
              <a:ext cx="58" cy="54"/>
            </a:xfrm>
            <a:prstGeom prst="ellipse">
              <a:avLst/>
            </a:prstGeom>
            <a:noFill/>
            <a:ln w="2540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3615" name="Line 73"/>
            <p:cNvSpPr/>
            <p:nvPr/>
          </p:nvSpPr>
          <p:spPr>
            <a:xfrm flipV="1">
              <a:off x="4014" y="1693"/>
              <a:ext cx="366" cy="0"/>
            </a:xfrm>
            <a:prstGeom prst="line">
              <a:avLst/>
            </a:prstGeom>
            <a:ln w="25400" cap="flat" cmpd="sng">
              <a:solidFill>
                <a:srgbClr val="000000"/>
              </a:solidFill>
              <a:prstDash val="solid"/>
              <a:headEnd type="none" w="med" len="med"/>
              <a:tailEnd type="none" w="med" len="med"/>
            </a:ln>
          </p:spPr>
        </p:sp>
        <p:sp>
          <p:nvSpPr>
            <p:cNvPr id="23616" name="Text Box 74"/>
            <p:cNvSpPr txBox="1"/>
            <p:nvPr/>
          </p:nvSpPr>
          <p:spPr>
            <a:xfrm>
              <a:off x="3180" y="1392"/>
              <a:ext cx="549" cy="247"/>
            </a:xfrm>
            <a:prstGeom prst="rect">
              <a:avLst/>
            </a:prstGeom>
            <a:noFill/>
            <a:ln w="25400">
              <a:noFill/>
            </a:ln>
          </p:spPr>
          <p:txBody>
            <a:bodyPr lIns="0" tIns="0" rIns="0" bIns="0"/>
            <a:lstStyle/>
            <a:p>
              <a:pPr algn="just" eaLnBrk="0" hangingPunct="0"/>
              <a:r>
                <a:rPr lang="en-US" altLang="zh-CN" sz="2400" i="1" dirty="0">
                  <a:solidFill>
                    <a:schemeClr val="tx2"/>
                  </a:solidFill>
                  <a:latin typeface="Arial" panose="020B0604020202020204" pitchFamily="34" charset="0"/>
                  <a:ea typeface="黑体" panose="02010609060101010101" pitchFamily="49" charset="-122"/>
                </a:rPr>
                <a:t>+</a:t>
              </a:r>
              <a:r>
                <a:rPr lang="en-US" altLang="zh-CN" sz="2400" dirty="0">
                  <a:solidFill>
                    <a:schemeClr val="tx2"/>
                  </a:solidFill>
                  <a:latin typeface="Arial" panose="020B0604020202020204" pitchFamily="34" charset="0"/>
                  <a:ea typeface="黑体" panose="02010609060101010101" pitchFamily="49" charset="-122"/>
                </a:rPr>
                <a:t>5V</a:t>
              </a:r>
              <a:endParaRPr lang="en-US" altLang="zh-CN" sz="2400" baseline="-25000" dirty="0">
                <a:solidFill>
                  <a:schemeClr val="tx2"/>
                </a:solidFill>
                <a:latin typeface="Arial" panose="020B0604020202020204" pitchFamily="34" charset="0"/>
                <a:ea typeface="黑体" panose="02010609060101010101" pitchFamily="49" charset="-122"/>
              </a:endParaRPr>
            </a:p>
          </p:txBody>
        </p:sp>
        <p:sp>
          <p:nvSpPr>
            <p:cNvPr id="23617" name="Text Box 75"/>
            <p:cNvSpPr txBox="1"/>
            <p:nvPr/>
          </p:nvSpPr>
          <p:spPr>
            <a:xfrm>
              <a:off x="3220" y="3576"/>
              <a:ext cx="549" cy="247"/>
            </a:xfrm>
            <a:prstGeom prst="rect">
              <a:avLst/>
            </a:prstGeom>
            <a:noFill/>
            <a:ln w="25400">
              <a:noFill/>
            </a:ln>
          </p:spPr>
          <p:txBody>
            <a:bodyPr lIns="0" tIns="0" rIns="0" bIns="0"/>
            <a:lstStyle/>
            <a:p>
              <a:pPr algn="just" eaLnBrk="0" hangingPunct="0"/>
              <a:r>
                <a:rPr lang="en-US" altLang="zh-CN" sz="2400" i="1" dirty="0">
                  <a:solidFill>
                    <a:schemeClr val="tx2"/>
                  </a:solidFill>
                  <a:latin typeface="Arial" panose="020B0604020202020204" pitchFamily="34" charset="0"/>
                  <a:ea typeface="黑体" panose="02010609060101010101" pitchFamily="49" charset="-122"/>
                </a:rPr>
                <a:t>-</a:t>
              </a:r>
              <a:r>
                <a:rPr lang="en-US" altLang="zh-CN" sz="2400" dirty="0">
                  <a:solidFill>
                    <a:schemeClr val="tx2"/>
                  </a:solidFill>
                  <a:latin typeface="Arial" panose="020B0604020202020204" pitchFamily="34" charset="0"/>
                  <a:ea typeface="黑体" panose="02010609060101010101" pitchFamily="49" charset="-122"/>
                </a:rPr>
                <a:t>5V</a:t>
              </a:r>
              <a:endParaRPr lang="en-US" altLang="zh-CN" sz="2400" baseline="-25000" dirty="0">
                <a:solidFill>
                  <a:schemeClr val="tx2"/>
                </a:solidFill>
                <a:latin typeface="Arial" panose="020B0604020202020204" pitchFamily="34" charset="0"/>
                <a:ea typeface="黑体" panose="02010609060101010101" pitchFamily="49" charset="-122"/>
              </a:endParaRPr>
            </a:p>
          </p:txBody>
        </p:sp>
        <p:sp>
          <p:nvSpPr>
            <p:cNvPr id="23618" name="Line 78"/>
            <p:cNvSpPr/>
            <p:nvPr/>
          </p:nvSpPr>
          <p:spPr>
            <a:xfrm>
              <a:off x="3424" y="2386"/>
              <a:ext cx="771" cy="0"/>
            </a:xfrm>
            <a:prstGeom prst="line">
              <a:avLst/>
            </a:prstGeom>
            <a:ln w="38100" cap="flat" cmpd="sng">
              <a:solidFill>
                <a:srgbClr val="800000"/>
              </a:solidFill>
              <a:prstDash val="solid"/>
              <a:headEnd type="none" w="med" len="med"/>
              <a:tailEnd type="none" w="med" len="med"/>
            </a:ln>
          </p:spPr>
        </p:sp>
        <p:sp>
          <p:nvSpPr>
            <p:cNvPr id="23619" name="Line 79"/>
            <p:cNvSpPr/>
            <p:nvPr/>
          </p:nvSpPr>
          <p:spPr>
            <a:xfrm>
              <a:off x="3424" y="3248"/>
              <a:ext cx="771" cy="0"/>
            </a:xfrm>
            <a:prstGeom prst="line">
              <a:avLst/>
            </a:prstGeom>
            <a:ln w="38100" cap="flat" cmpd="sng">
              <a:solidFill>
                <a:srgbClr val="800000"/>
              </a:solidFill>
              <a:prstDash val="solid"/>
              <a:headEnd type="none" w="med" len="med"/>
              <a:tailEnd type="none" w="med" len="med"/>
            </a:ln>
          </p:spPr>
        </p:sp>
        <p:sp>
          <p:nvSpPr>
            <p:cNvPr id="23620" name="Line 80"/>
            <p:cNvSpPr/>
            <p:nvPr/>
          </p:nvSpPr>
          <p:spPr>
            <a:xfrm>
              <a:off x="4203" y="2386"/>
              <a:ext cx="0" cy="862"/>
            </a:xfrm>
            <a:prstGeom prst="line">
              <a:avLst/>
            </a:prstGeom>
            <a:ln w="38100" cap="flat" cmpd="sng">
              <a:solidFill>
                <a:srgbClr val="800000"/>
              </a:solidFill>
              <a:prstDash val="solid"/>
              <a:headEnd type="none" w="med" len="med"/>
              <a:tailEnd type="none" w="med" len="med"/>
            </a:ln>
          </p:spPr>
        </p:sp>
        <p:grpSp>
          <p:nvGrpSpPr>
            <p:cNvPr id="23621" name="Group 83"/>
            <p:cNvGrpSpPr/>
            <p:nvPr/>
          </p:nvGrpSpPr>
          <p:grpSpPr>
            <a:xfrm rot="-5400000">
              <a:off x="3777" y="3432"/>
              <a:ext cx="182" cy="54"/>
              <a:chOff x="2827" y="2062"/>
              <a:chExt cx="182" cy="80"/>
            </a:xfrm>
          </p:grpSpPr>
          <p:sp>
            <p:nvSpPr>
              <p:cNvPr id="23622" name="Line 84"/>
              <p:cNvSpPr/>
              <p:nvPr/>
            </p:nvSpPr>
            <p:spPr>
              <a:xfrm flipV="1">
                <a:off x="2827" y="2062"/>
                <a:ext cx="182" cy="0"/>
              </a:xfrm>
              <a:prstGeom prst="line">
                <a:avLst/>
              </a:prstGeom>
              <a:ln w="38100" cap="flat" cmpd="sng">
                <a:solidFill>
                  <a:srgbClr val="008000"/>
                </a:solidFill>
                <a:prstDash val="solid"/>
                <a:headEnd type="none" w="med" len="med"/>
                <a:tailEnd type="none" w="med" len="med"/>
              </a:ln>
            </p:spPr>
          </p:sp>
          <p:sp>
            <p:nvSpPr>
              <p:cNvPr id="23623" name="Line 85"/>
              <p:cNvSpPr/>
              <p:nvPr/>
            </p:nvSpPr>
            <p:spPr>
              <a:xfrm flipV="1">
                <a:off x="2827" y="2142"/>
                <a:ext cx="182" cy="0"/>
              </a:xfrm>
              <a:prstGeom prst="line">
                <a:avLst/>
              </a:prstGeom>
              <a:ln w="38100" cap="flat" cmpd="sng">
                <a:solidFill>
                  <a:srgbClr val="008000"/>
                </a:solidFill>
                <a:prstDash val="solid"/>
                <a:headEnd type="none" w="med" len="med"/>
                <a:tailEnd type="none" w="med" len="med"/>
              </a:ln>
            </p:spPr>
          </p:sp>
        </p:gr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ktangel 36"/>
          <p:cNvSpPr/>
          <p:nvPr/>
        </p:nvSpPr>
        <p:spPr bwMode="auto">
          <a:xfrm>
            <a:off x="331788" y="1100138"/>
            <a:ext cx="5589588"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16.3.2</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　三运放差分放大器</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33123" name="Picture 14"/>
          <p:cNvPicPr>
            <a:picLocks noChangeAspect="1"/>
          </p:cNvPicPr>
          <p:nvPr/>
        </p:nvPicPr>
        <p:blipFill>
          <a:blip r:embed="rId3" cstate="print"/>
          <a:srcRect b="11058"/>
          <a:stretch>
            <a:fillRect/>
          </a:stretch>
        </p:blipFill>
        <p:spPr>
          <a:xfrm>
            <a:off x="357188" y="1428750"/>
            <a:ext cx="8142287" cy="2786063"/>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146" name="Picture 13"/>
          <p:cNvPicPr>
            <a:picLocks noChangeAspect="1"/>
          </p:cNvPicPr>
          <p:nvPr/>
        </p:nvPicPr>
        <p:blipFill>
          <a:blip r:embed="rId3" cstate="print"/>
          <a:srcRect b="8234"/>
          <a:stretch>
            <a:fillRect/>
          </a:stretch>
        </p:blipFill>
        <p:spPr>
          <a:xfrm>
            <a:off x="357188" y="1285875"/>
            <a:ext cx="8337550" cy="3786188"/>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p:cNvSpPr>
          <p:nvPr>
            <p:ph idx="1"/>
          </p:nvPr>
        </p:nvSpPr>
        <p:spPr>
          <a:xfrm>
            <a:off x="673100" y="1268413"/>
            <a:ext cx="8110538" cy="5229225"/>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r>
              <a:rPr lang="zh-CN" altLang="en-US" sz="2800" b="1" dirty="0">
                <a:solidFill>
                  <a:srgbClr val="000099"/>
                </a:solidFill>
                <a:latin typeface="Times New Roman" panose="02020603050405020304" pitchFamily="18" charset="0"/>
              </a:rPr>
              <a:t>什么是有源屏蔽驱动电路？</a:t>
            </a:r>
            <a:endParaRPr lang="zh-CN" altLang="en-US" sz="2800" b="1" dirty="0">
              <a:solidFill>
                <a:srgbClr val="000099"/>
              </a:solidFill>
            </a:endParaRPr>
          </a:p>
          <a:p>
            <a:pPr eaLnBrk="1" hangingPunct="1">
              <a:lnSpc>
                <a:spcPct val="120000"/>
              </a:lnSpc>
              <a:spcBef>
                <a:spcPct val="50000"/>
              </a:spcBef>
              <a:buFont typeface="Wingdings" panose="05000000000000000000" pitchFamily="2" charset="2"/>
              <a:buNone/>
            </a:pPr>
            <a:r>
              <a:rPr lang="zh-CN" altLang="en-US" sz="2400" b="1" dirty="0">
                <a:latin typeface="Times New Roman" panose="02020603050405020304" pitchFamily="18" charset="0"/>
              </a:rPr>
              <a:t>             将差动式传感器的两个输出经两个运算放大器构成的同相比例差动放大后，使其输入端的共模电压1∶1地输出，并通过输出端各自电阻（阻值相等）加到传感器的两个电缆屏蔽层上，</a:t>
            </a:r>
            <a:r>
              <a:rPr lang="zh-CN" altLang="en-US" sz="2400" b="1" dirty="0">
                <a:solidFill>
                  <a:srgbClr val="FF0000"/>
                </a:solidFill>
                <a:latin typeface="Times New Roman" panose="02020603050405020304" pitchFamily="18" charset="0"/>
              </a:rPr>
              <a:t>即两个输入电缆的屏蔽层由共模输入电压驱动，而不是接地，电缆输入芯线和屏蔽层之间的共模电压为零，这种电路就是有源屏蔽驱动电路。</a:t>
            </a:r>
          </a:p>
          <a:p>
            <a:pPr eaLnBrk="1" hangingPunct="1">
              <a:lnSpc>
                <a:spcPct val="120000"/>
              </a:lnSpc>
              <a:spcBef>
                <a:spcPct val="50000"/>
              </a:spcBef>
              <a:buFont typeface="Wingdings" panose="05000000000000000000" pitchFamily="2" charset="2"/>
              <a:buNone/>
            </a:pPr>
            <a:r>
              <a:rPr lang="zh-CN" altLang="en-US" sz="2800" b="1" dirty="0">
                <a:solidFill>
                  <a:srgbClr val="000099"/>
                </a:solidFill>
                <a:latin typeface="Times New Roman" panose="02020603050405020304" pitchFamily="18" charset="0"/>
              </a:rPr>
              <a:t>应用于何种场合?</a:t>
            </a:r>
          </a:p>
          <a:p>
            <a:pPr eaLnBrk="1" hangingPunct="1">
              <a:lnSpc>
                <a:spcPct val="120000"/>
              </a:lnSpc>
              <a:spcBef>
                <a:spcPct val="30000"/>
              </a:spcBef>
              <a:buFont typeface="Wingdings" panose="05000000000000000000" pitchFamily="2" charset="2"/>
              <a:buNone/>
            </a:pPr>
            <a:r>
              <a:rPr lang="zh-CN" altLang="en-US" sz="2400" b="1" dirty="0">
                <a:latin typeface="Times New Roman" panose="02020603050405020304" pitchFamily="18" charset="0"/>
              </a:rPr>
              <a:t>             经常使用于差动式传感器，如电容传感器、压阻传感器和电感传感器等组成的高精度测控系统中。</a:t>
            </a:r>
            <a:endParaRPr lang="zh-CN" altLang="en-US" sz="2800" dirty="0"/>
          </a:p>
        </p:txBody>
      </p:sp>
      <p:sp>
        <p:nvSpPr>
          <p:cNvPr id="135171" name="Rectangle 8"/>
          <p:cNvSpPr/>
          <p:nvPr/>
        </p:nvSpPr>
        <p:spPr>
          <a:xfrm>
            <a:off x="649288" y="188913"/>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2.2.5.3  </a:t>
            </a:r>
            <a:r>
              <a:rPr lang="zh-CN" altLang="en-US" sz="3200" b="1" dirty="0">
                <a:solidFill>
                  <a:srgbClr val="008000"/>
                </a:solidFill>
                <a:latin typeface="黑体" panose="02010609060101010101" pitchFamily="49" charset="-122"/>
                <a:ea typeface="黑体" panose="02010609060101010101" pitchFamily="49" charset="-122"/>
              </a:rPr>
              <a:t>有源屏蔽驱动电路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barn(outVertical)">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barn(outVertical)">
                                      <p:cBhvr>
                                        <p:cTn id="12" dur="500"/>
                                        <p:tgtEl>
                                          <p:spTgt spid="12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barn(outVertical)">
                                      <p:cBhvr>
                                        <p:cTn id="17" dur="500"/>
                                        <p:tgtEl>
                                          <p:spTgt spid="126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barn(outVertical)">
                                      <p:cBhvr>
                                        <p:cTn id="2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40"/>
          <p:cNvSpPr>
            <a:spLocks noGrp="1"/>
          </p:cNvSpPr>
          <p:nvPr>
            <p:ph type="body" sz="half" idx="1"/>
          </p:nvPr>
        </p:nvSpPr>
        <p:spPr>
          <a:xfrm>
            <a:off x="658813" y="1312863"/>
            <a:ext cx="4038600" cy="892175"/>
          </a:xfrm>
          <a:ln/>
        </p:spPr>
        <p:txBody>
          <a:bodyPr vert="horz" wrap="square" lIns="91440" tIns="45720" rIns="91440" bIns="45720" anchor="t" anchorCtr="0"/>
          <a:lstStyle/>
          <a:p>
            <a:pPr eaLnBrk="1" hangingPunct="1">
              <a:lnSpc>
                <a:spcPct val="120000"/>
              </a:lnSpc>
              <a:spcBef>
                <a:spcPct val="0"/>
              </a:spcBef>
              <a:buClrTx/>
              <a:buSzTx/>
              <a:buFont typeface="Wingdings" panose="05000000000000000000" pitchFamily="2" charset="2"/>
              <a:buNone/>
            </a:pPr>
            <a:r>
              <a:rPr lang="en-US" altLang="zh-CN" sz="2800" b="1" dirty="0">
                <a:solidFill>
                  <a:srgbClr val="000099"/>
                </a:solidFill>
                <a:latin typeface="Times New Roman" panose="02020603050405020304" pitchFamily="18" charset="0"/>
              </a:rPr>
              <a:t>1</a:t>
            </a:r>
            <a:r>
              <a:rPr lang="zh-CN" altLang="en-US" sz="2800" b="1" dirty="0">
                <a:solidFill>
                  <a:srgbClr val="000099"/>
                </a:solidFill>
                <a:latin typeface="Times New Roman" panose="02020603050405020304" pitchFamily="18" charset="0"/>
              </a:rPr>
              <a:t>．屏蔽电缆等效电路</a:t>
            </a:r>
            <a:endParaRPr lang="en-US" altLang="zh-CN" sz="2800" b="1" dirty="0">
              <a:solidFill>
                <a:srgbClr val="000099"/>
              </a:solidFill>
              <a:latin typeface="Times New Roman" panose="02020603050405020304" pitchFamily="18" charset="0"/>
            </a:endParaRPr>
          </a:p>
        </p:txBody>
      </p:sp>
      <p:sp>
        <p:nvSpPr>
          <p:cNvPr id="24581" name="Rectangle 231"/>
          <p:cNvSpPr/>
          <p:nvPr/>
        </p:nvSpPr>
        <p:spPr>
          <a:xfrm>
            <a:off x="636588" y="188913"/>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3200" b="1" dirty="0">
                <a:solidFill>
                  <a:srgbClr val="008000"/>
                </a:solidFill>
                <a:latin typeface="黑体" panose="02010609060101010101" pitchFamily="49" charset="-122"/>
                <a:ea typeface="黑体" panose="02010609060101010101" pitchFamily="49" charset="-122"/>
              </a:rPr>
              <a:t>2.2.5.3  </a:t>
            </a:r>
            <a:r>
              <a:rPr lang="zh-CN" altLang="en-US" sz="3200" b="1" dirty="0">
                <a:solidFill>
                  <a:srgbClr val="008000"/>
                </a:solidFill>
                <a:latin typeface="黑体" panose="02010609060101010101" pitchFamily="49" charset="-122"/>
                <a:ea typeface="黑体" panose="02010609060101010101" pitchFamily="49" charset="-122"/>
              </a:rPr>
              <a:t>有源屏蔽驱动电路</a:t>
            </a:r>
          </a:p>
        </p:txBody>
      </p:sp>
      <p:sp>
        <p:nvSpPr>
          <p:cNvPr id="24582" name="Text Box 241"/>
          <p:cNvSpPr txBox="1"/>
          <p:nvPr/>
        </p:nvSpPr>
        <p:spPr>
          <a:xfrm>
            <a:off x="757238" y="2065338"/>
            <a:ext cx="3743325"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s1</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s2</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传感器内阻；</a:t>
            </a:r>
            <a:endParaRPr lang="zh-CN" altLang="en-US" sz="2400" b="1" baseline="-25000" dirty="0">
              <a:latin typeface="Arial" panose="020B0604020202020204" pitchFamily="34" charset="0"/>
              <a:ea typeface="黑体" panose="02010609060101010101" pitchFamily="49" charset="-122"/>
            </a:endParaRPr>
          </a:p>
        </p:txBody>
      </p:sp>
      <p:sp>
        <p:nvSpPr>
          <p:cNvPr id="24583" name="Text Box 242"/>
          <p:cNvSpPr txBox="1"/>
          <p:nvPr/>
        </p:nvSpPr>
        <p:spPr>
          <a:xfrm>
            <a:off x="757238" y="2641600"/>
            <a:ext cx="4175125" cy="941388"/>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1</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2</a:t>
            </a: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电缆输入芯线</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与屏蔽层之间的电容。</a:t>
            </a:r>
            <a:endParaRPr lang="en-US" altLang="zh-CN" sz="2400" b="1" dirty="0">
              <a:latin typeface="Arial" panose="020B0604020202020204" pitchFamily="34" charset="0"/>
              <a:ea typeface="黑体" panose="02010609060101010101" pitchFamily="49" charset="-122"/>
            </a:endParaRPr>
          </a:p>
        </p:txBody>
      </p:sp>
      <p:sp>
        <p:nvSpPr>
          <p:cNvPr id="94451" name="Text Box 243"/>
          <p:cNvSpPr txBox="1"/>
          <p:nvPr/>
        </p:nvSpPr>
        <p:spPr>
          <a:xfrm>
            <a:off x="684213" y="3881438"/>
            <a:ext cx="8064500"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传感器共模输入信号</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ic</a:t>
            </a:r>
            <a:r>
              <a:rPr lang="zh-CN" altLang="en-US" sz="2400" b="1" dirty="0">
                <a:latin typeface="Arial" panose="020B0604020202020204" pitchFamily="34" charset="0"/>
                <a:ea typeface="黑体" panose="02010609060101010101" pitchFamily="49" charset="-122"/>
              </a:rPr>
              <a:t>在</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s1</a:t>
            </a:r>
            <a:r>
              <a:rPr lang="zh-CN" altLang="en-US" sz="2400" b="1" dirty="0">
                <a:latin typeface="Arial" panose="020B0604020202020204" pitchFamily="34" charset="0"/>
                <a:ea typeface="黑体" panose="02010609060101010101" pitchFamily="49" charset="-122"/>
              </a:rPr>
              <a:t>和</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s2</a:t>
            </a:r>
            <a:r>
              <a:rPr lang="zh-CN" altLang="en-US" sz="2400" b="1" dirty="0">
                <a:latin typeface="Arial" panose="020B0604020202020204" pitchFamily="34" charset="0"/>
                <a:ea typeface="黑体" panose="02010609060101010101" pitchFamily="49" charset="-122"/>
              </a:rPr>
              <a:t>上产生的压降分别为：</a:t>
            </a:r>
            <a:endParaRPr lang="en-US" altLang="zh-CN" sz="2400" b="1" dirty="0">
              <a:latin typeface="Arial" panose="020B0604020202020204" pitchFamily="34" charset="0"/>
              <a:ea typeface="黑体" panose="02010609060101010101" pitchFamily="49" charset="-122"/>
            </a:endParaRPr>
          </a:p>
        </p:txBody>
      </p:sp>
      <p:graphicFrame>
        <p:nvGraphicFramePr>
          <p:cNvPr id="94452" name="Object 244"/>
          <p:cNvGraphicFramePr>
            <a:graphicFrameLocks/>
          </p:cNvGraphicFramePr>
          <p:nvPr/>
        </p:nvGraphicFramePr>
        <p:xfrm>
          <a:off x="1238250" y="4456113"/>
          <a:ext cx="4413250" cy="823912"/>
        </p:xfrm>
        <a:graphic>
          <a:graphicData uri="http://schemas.openxmlformats.org/presentationml/2006/ole">
            <p:oleObj spid="_x0000_s162818" r:id="rId3" imgW="2717800" imgH="508000" progId="Equation.DSMT4">
              <p:embed/>
            </p:oleObj>
          </a:graphicData>
        </a:graphic>
      </p:graphicFrame>
      <p:graphicFrame>
        <p:nvGraphicFramePr>
          <p:cNvPr id="94453" name="Object 245"/>
          <p:cNvGraphicFramePr>
            <a:graphicFrameLocks/>
          </p:cNvGraphicFramePr>
          <p:nvPr>
            <p:ph sz="half" idx="2"/>
          </p:nvPr>
        </p:nvGraphicFramePr>
        <p:xfrm>
          <a:off x="1258888" y="5422900"/>
          <a:ext cx="4464050" cy="814388"/>
        </p:xfrm>
        <a:graphic>
          <a:graphicData uri="http://schemas.openxmlformats.org/presentationml/2006/ole">
            <p:oleObj spid="_x0000_s162817" r:id="rId4" imgW="2781300" imgH="508000" progId="Equation.DSMT4">
              <p:embed/>
            </p:oleObj>
          </a:graphicData>
        </a:graphic>
      </p:graphicFrame>
      <p:sp>
        <p:nvSpPr>
          <p:cNvPr id="24585" name="Text Box 41"/>
          <p:cNvSpPr txBox="1"/>
          <p:nvPr/>
        </p:nvSpPr>
        <p:spPr>
          <a:xfrm>
            <a:off x="4140200" y="2797175"/>
            <a:ext cx="496888" cy="43815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grpSp>
        <p:nvGrpSpPr>
          <p:cNvPr id="24586" name="Group 319"/>
          <p:cNvGrpSpPr/>
          <p:nvPr/>
        </p:nvGrpSpPr>
        <p:grpSpPr>
          <a:xfrm>
            <a:off x="6227763" y="4611688"/>
            <a:ext cx="2195512" cy="1409700"/>
            <a:chOff x="3923" y="1253"/>
            <a:chExt cx="1383" cy="888"/>
          </a:xfrm>
        </p:grpSpPr>
        <p:sp>
          <p:nvSpPr>
            <p:cNvPr id="24632" name="Line 320"/>
            <p:cNvSpPr/>
            <p:nvPr/>
          </p:nvSpPr>
          <p:spPr>
            <a:xfrm>
              <a:off x="4732" y="1915"/>
              <a:ext cx="0" cy="226"/>
            </a:xfrm>
            <a:prstGeom prst="line">
              <a:avLst/>
            </a:prstGeom>
            <a:ln w="19050" cap="flat" cmpd="sng">
              <a:solidFill>
                <a:srgbClr val="000000"/>
              </a:solidFill>
              <a:prstDash val="solid"/>
              <a:headEnd type="none" w="med" len="med"/>
              <a:tailEnd type="none" w="med" len="med"/>
            </a:ln>
          </p:spPr>
        </p:sp>
        <p:sp>
          <p:nvSpPr>
            <p:cNvPr id="24633" name="Line 321"/>
            <p:cNvSpPr/>
            <p:nvPr/>
          </p:nvSpPr>
          <p:spPr>
            <a:xfrm flipH="1" flipV="1">
              <a:off x="4724" y="1757"/>
              <a:ext cx="298" cy="0"/>
            </a:xfrm>
            <a:prstGeom prst="line">
              <a:avLst/>
            </a:prstGeom>
            <a:ln w="19050" cap="flat" cmpd="sng">
              <a:solidFill>
                <a:srgbClr val="000000"/>
              </a:solidFill>
              <a:prstDash val="solid"/>
              <a:headEnd type="none" w="med" len="med"/>
              <a:tailEnd type="none" w="med" len="med"/>
            </a:ln>
          </p:spPr>
        </p:sp>
        <p:sp>
          <p:nvSpPr>
            <p:cNvPr id="24634" name="Line 322"/>
            <p:cNvSpPr/>
            <p:nvPr/>
          </p:nvSpPr>
          <p:spPr>
            <a:xfrm flipV="1">
              <a:off x="4217" y="1280"/>
              <a:ext cx="0" cy="725"/>
            </a:xfrm>
            <a:prstGeom prst="line">
              <a:avLst/>
            </a:prstGeom>
            <a:ln w="19050" cap="flat" cmpd="sng">
              <a:solidFill>
                <a:srgbClr val="000000"/>
              </a:solidFill>
              <a:prstDash val="solid"/>
              <a:headEnd type="none" w="med" len="med"/>
              <a:tailEnd type="none" w="med" len="med"/>
            </a:ln>
          </p:spPr>
        </p:sp>
        <p:sp>
          <p:nvSpPr>
            <p:cNvPr id="24635" name="Oval 323"/>
            <p:cNvSpPr/>
            <p:nvPr/>
          </p:nvSpPr>
          <p:spPr>
            <a:xfrm flipV="1">
              <a:off x="4115" y="1597"/>
              <a:ext cx="193" cy="20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636" name="Line 324"/>
            <p:cNvSpPr/>
            <p:nvPr/>
          </p:nvSpPr>
          <p:spPr>
            <a:xfrm flipV="1">
              <a:off x="4217" y="1502"/>
              <a:ext cx="0" cy="351"/>
            </a:xfrm>
            <a:prstGeom prst="line">
              <a:avLst/>
            </a:prstGeom>
            <a:ln w="19050" cap="flat" cmpd="sng">
              <a:solidFill>
                <a:srgbClr val="000000"/>
              </a:solidFill>
              <a:prstDash val="solid"/>
              <a:headEnd type="none" w="med" len="med"/>
              <a:tailEnd type="none" w="med" len="med"/>
            </a:ln>
          </p:spPr>
        </p:sp>
        <p:sp>
          <p:nvSpPr>
            <p:cNvPr id="24637" name="Text Box 325"/>
            <p:cNvSpPr txBox="1"/>
            <p:nvPr/>
          </p:nvSpPr>
          <p:spPr>
            <a:xfrm>
              <a:off x="3923" y="1564"/>
              <a:ext cx="313"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4638" name="Text Box 326"/>
            <p:cNvSpPr txBox="1"/>
            <p:nvPr/>
          </p:nvSpPr>
          <p:spPr>
            <a:xfrm>
              <a:off x="4449" y="1417"/>
              <a:ext cx="390" cy="23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S1</a:t>
              </a:r>
            </a:p>
          </p:txBody>
        </p:sp>
        <p:sp>
          <p:nvSpPr>
            <p:cNvPr id="24639" name="Text Box 327"/>
            <p:cNvSpPr txBox="1"/>
            <p:nvPr/>
          </p:nvSpPr>
          <p:spPr>
            <a:xfrm>
              <a:off x="4470" y="1779"/>
              <a:ext cx="277" cy="25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4640" name="Line 328"/>
            <p:cNvSpPr/>
            <p:nvPr/>
          </p:nvSpPr>
          <p:spPr>
            <a:xfrm>
              <a:off x="4220" y="1277"/>
              <a:ext cx="800" cy="0"/>
            </a:xfrm>
            <a:prstGeom prst="line">
              <a:avLst/>
            </a:prstGeom>
            <a:ln w="19050" cap="flat" cmpd="sng">
              <a:solidFill>
                <a:srgbClr val="000000"/>
              </a:solidFill>
              <a:prstDash val="solid"/>
              <a:headEnd type="none" w="med" len="med"/>
              <a:tailEnd type="none" w="med" len="med"/>
            </a:ln>
          </p:spPr>
        </p:sp>
        <p:sp>
          <p:nvSpPr>
            <p:cNvPr id="24641" name="Line 329"/>
            <p:cNvSpPr/>
            <p:nvPr/>
          </p:nvSpPr>
          <p:spPr>
            <a:xfrm>
              <a:off x="4729" y="1272"/>
              <a:ext cx="0" cy="597"/>
            </a:xfrm>
            <a:prstGeom prst="line">
              <a:avLst/>
            </a:prstGeom>
            <a:ln w="19050" cap="flat" cmpd="sng">
              <a:solidFill>
                <a:schemeClr val="tx1"/>
              </a:solidFill>
              <a:prstDash val="solid"/>
              <a:headEnd type="none" w="med" len="med"/>
              <a:tailEnd type="none" w="med" len="med"/>
            </a:ln>
          </p:spPr>
        </p:sp>
        <p:sp>
          <p:nvSpPr>
            <p:cNvPr id="24642" name="Line 330"/>
            <p:cNvSpPr/>
            <p:nvPr/>
          </p:nvSpPr>
          <p:spPr>
            <a:xfrm>
              <a:off x="4636" y="2141"/>
              <a:ext cx="181" cy="0"/>
            </a:xfrm>
            <a:prstGeom prst="line">
              <a:avLst/>
            </a:prstGeom>
            <a:ln w="28575" cap="flat" cmpd="sng">
              <a:solidFill>
                <a:schemeClr val="tx1"/>
              </a:solidFill>
              <a:prstDash val="solid"/>
              <a:headEnd type="none" w="med" len="med"/>
              <a:tailEnd type="none" w="med" len="med"/>
            </a:ln>
          </p:spPr>
        </p:sp>
        <p:sp>
          <p:nvSpPr>
            <p:cNvPr id="24643" name="Line 331"/>
            <p:cNvSpPr/>
            <p:nvPr/>
          </p:nvSpPr>
          <p:spPr>
            <a:xfrm>
              <a:off x="4217" y="2005"/>
              <a:ext cx="512" cy="0"/>
            </a:xfrm>
            <a:prstGeom prst="line">
              <a:avLst/>
            </a:prstGeom>
            <a:ln w="19050" cap="flat" cmpd="sng">
              <a:solidFill>
                <a:schemeClr val="tx1"/>
              </a:solidFill>
              <a:prstDash val="solid"/>
              <a:headEnd type="none" w="med" len="med"/>
              <a:tailEnd type="none" w="med" len="med"/>
            </a:ln>
          </p:spPr>
        </p:sp>
        <p:sp>
          <p:nvSpPr>
            <p:cNvPr id="24644" name="Oval 332"/>
            <p:cNvSpPr/>
            <p:nvPr/>
          </p:nvSpPr>
          <p:spPr>
            <a:xfrm>
              <a:off x="5022" y="1253"/>
              <a:ext cx="45" cy="45"/>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4645" name="Oval 333"/>
            <p:cNvSpPr/>
            <p:nvPr/>
          </p:nvSpPr>
          <p:spPr>
            <a:xfrm>
              <a:off x="5022" y="1734"/>
              <a:ext cx="45" cy="45"/>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4646" name="Text Box 334"/>
            <p:cNvSpPr txBox="1"/>
            <p:nvPr/>
          </p:nvSpPr>
          <p:spPr>
            <a:xfrm>
              <a:off x="4993" y="1370"/>
              <a:ext cx="313"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R1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4647" name="Text Box 335"/>
            <p:cNvSpPr txBox="1"/>
            <p:nvPr/>
          </p:nvSpPr>
          <p:spPr>
            <a:xfrm>
              <a:off x="4966" y="1688"/>
              <a:ext cx="272" cy="294"/>
            </a:xfrm>
            <a:prstGeom prst="rect">
              <a:avLst/>
            </a:prstGeom>
            <a:noFill/>
            <a:ln w="19050">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a</a:t>
              </a:r>
            </a:p>
          </p:txBody>
        </p:sp>
        <p:sp>
          <p:nvSpPr>
            <p:cNvPr id="24648" name="Rectangle 336"/>
            <p:cNvSpPr/>
            <p:nvPr/>
          </p:nvSpPr>
          <p:spPr>
            <a:xfrm rot="-5400000">
              <a:off x="4631" y="148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649" name="Line 337"/>
            <p:cNvSpPr/>
            <p:nvPr/>
          </p:nvSpPr>
          <p:spPr>
            <a:xfrm>
              <a:off x="4657" y="1870"/>
              <a:ext cx="144" cy="0"/>
            </a:xfrm>
            <a:prstGeom prst="line">
              <a:avLst/>
            </a:prstGeom>
            <a:ln w="25400" cap="flat" cmpd="sng">
              <a:solidFill>
                <a:srgbClr val="008000"/>
              </a:solidFill>
              <a:prstDash val="solid"/>
              <a:headEnd type="none" w="med" len="med"/>
              <a:tailEnd type="none" w="med" len="med"/>
            </a:ln>
          </p:spPr>
        </p:sp>
        <p:sp>
          <p:nvSpPr>
            <p:cNvPr id="24650" name="Line 338"/>
            <p:cNvSpPr/>
            <p:nvPr/>
          </p:nvSpPr>
          <p:spPr>
            <a:xfrm>
              <a:off x="4657" y="1912"/>
              <a:ext cx="144" cy="0"/>
            </a:xfrm>
            <a:prstGeom prst="line">
              <a:avLst/>
            </a:prstGeom>
            <a:ln w="25400" cap="flat" cmpd="sng">
              <a:solidFill>
                <a:srgbClr val="008000"/>
              </a:solidFill>
              <a:prstDash val="solid"/>
              <a:headEnd type="none" w="med" len="med"/>
              <a:tailEnd type="none" w="med" len="med"/>
            </a:ln>
          </p:spPr>
        </p:sp>
      </p:grpSp>
      <p:grpSp>
        <p:nvGrpSpPr>
          <p:cNvPr id="24587" name="Group 340"/>
          <p:cNvGrpSpPr/>
          <p:nvPr/>
        </p:nvGrpSpPr>
        <p:grpSpPr>
          <a:xfrm>
            <a:off x="4445000" y="1628775"/>
            <a:ext cx="4471988" cy="2311400"/>
            <a:chOff x="2800" y="1026"/>
            <a:chExt cx="2817" cy="1456"/>
          </a:xfrm>
        </p:grpSpPr>
        <p:sp>
          <p:nvSpPr>
            <p:cNvPr id="24588" name="Text Box 45"/>
            <p:cNvSpPr txBox="1"/>
            <p:nvPr/>
          </p:nvSpPr>
          <p:spPr>
            <a:xfrm>
              <a:off x="3512" y="2127"/>
              <a:ext cx="366" cy="35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S2</a:t>
              </a:r>
            </a:p>
          </p:txBody>
        </p:sp>
        <p:grpSp>
          <p:nvGrpSpPr>
            <p:cNvPr id="24589" name="Group 5"/>
            <p:cNvGrpSpPr/>
            <p:nvPr/>
          </p:nvGrpSpPr>
          <p:grpSpPr>
            <a:xfrm>
              <a:off x="4606" y="1459"/>
              <a:ext cx="915" cy="547"/>
              <a:chOff x="2588" y="1824"/>
              <a:chExt cx="607" cy="408"/>
            </a:xfrm>
          </p:grpSpPr>
          <p:sp>
            <p:nvSpPr>
              <p:cNvPr id="24630" name="Text Box 6"/>
              <p:cNvSpPr txBox="1"/>
              <p:nvPr/>
            </p:nvSpPr>
            <p:spPr>
              <a:xfrm>
                <a:off x="2592" y="1824"/>
                <a:ext cx="603" cy="187"/>
              </a:xfrm>
              <a:prstGeom prst="rect">
                <a:avLst/>
              </a:prstGeom>
              <a:noFill/>
              <a:ln w="19050">
                <a:noFill/>
              </a:ln>
            </p:spPr>
            <p:txBody>
              <a:bodyPr lIns="0" tIns="0" rIns="0" bIns="0"/>
              <a:lstStyle/>
              <a:p>
                <a:pPr algn="just" eaLnBrk="0" hangingPunct="0"/>
                <a:r>
                  <a:rPr lang="zh-CN" altLang="en-US" sz="2000" dirty="0">
                    <a:solidFill>
                      <a:srgbClr val="990099"/>
                    </a:solidFill>
                    <a:latin typeface="黑体" panose="02010609060101010101" pitchFamily="49" charset="-122"/>
                    <a:ea typeface="黑体" panose="02010609060101010101" pitchFamily="49" charset="-122"/>
                  </a:rPr>
                  <a:t>差  动</a:t>
                </a:r>
              </a:p>
            </p:txBody>
          </p:sp>
          <p:sp>
            <p:nvSpPr>
              <p:cNvPr id="24631" name="Text Box 7"/>
              <p:cNvSpPr txBox="1"/>
              <p:nvPr/>
            </p:nvSpPr>
            <p:spPr>
              <a:xfrm>
                <a:off x="2588" y="2006"/>
                <a:ext cx="567" cy="226"/>
              </a:xfrm>
              <a:prstGeom prst="rect">
                <a:avLst/>
              </a:prstGeom>
              <a:noFill/>
              <a:ln w="19050">
                <a:noFill/>
              </a:ln>
            </p:spPr>
            <p:txBody>
              <a:bodyPr lIns="0" tIns="0" rIns="0" bIns="0"/>
              <a:lstStyle/>
              <a:p>
                <a:pPr algn="just" eaLnBrk="0" hangingPunct="0"/>
                <a:r>
                  <a:rPr lang="zh-CN" altLang="en-US" sz="2000" dirty="0">
                    <a:solidFill>
                      <a:srgbClr val="990099"/>
                    </a:solidFill>
                    <a:latin typeface="Arial" panose="020B0604020202020204" pitchFamily="34" charset="0"/>
                    <a:ea typeface="黑体" panose="02010609060101010101" pitchFamily="49" charset="-122"/>
                  </a:rPr>
                  <a:t>放大器</a:t>
                </a:r>
              </a:p>
            </p:txBody>
          </p:sp>
        </p:grpSp>
        <p:sp>
          <p:nvSpPr>
            <p:cNvPr id="24590" name="Rectangle 11"/>
            <p:cNvSpPr/>
            <p:nvPr/>
          </p:nvSpPr>
          <p:spPr>
            <a:xfrm>
              <a:off x="4539" y="1449"/>
              <a:ext cx="605" cy="524"/>
            </a:xfrm>
            <a:prstGeom prst="rect">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591" name="Line 12"/>
            <p:cNvSpPr/>
            <p:nvPr/>
          </p:nvSpPr>
          <p:spPr>
            <a:xfrm>
              <a:off x="5144" y="1709"/>
              <a:ext cx="272" cy="0"/>
            </a:xfrm>
            <a:prstGeom prst="line">
              <a:avLst/>
            </a:prstGeom>
            <a:ln w="19050" cap="flat" cmpd="sng">
              <a:solidFill>
                <a:srgbClr val="000000"/>
              </a:solidFill>
              <a:prstDash val="solid"/>
              <a:headEnd type="none" w="med" len="med"/>
              <a:tailEnd type="none" w="med" len="med"/>
            </a:ln>
          </p:spPr>
        </p:sp>
        <p:sp>
          <p:nvSpPr>
            <p:cNvPr id="24592" name="Text Box 13"/>
            <p:cNvSpPr txBox="1"/>
            <p:nvPr/>
          </p:nvSpPr>
          <p:spPr>
            <a:xfrm>
              <a:off x="5370" y="1480"/>
              <a:ext cx="247" cy="18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4593" name="Oval 15"/>
            <p:cNvSpPr/>
            <p:nvPr/>
          </p:nvSpPr>
          <p:spPr>
            <a:xfrm>
              <a:off x="5418" y="1685"/>
              <a:ext cx="36" cy="38"/>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594" name="Line 16"/>
            <p:cNvSpPr/>
            <p:nvPr/>
          </p:nvSpPr>
          <p:spPr>
            <a:xfrm flipH="1">
              <a:off x="4370" y="1556"/>
              <a:ext cx="168" cy="0"/>
            </a:xfrm>
            <a:prstGeom prst="line">
              <a:avLst/>
            </a:prstGeom>
            <a:ln w="19050" cap="flat" cmpd="sng">
              <a:solidFill>
                <a:srgbClr val="000000"/>
              </a:solidFill>
              <a:prstDash val="solid"/>
              <a:headEnd type="none" w="med" len="med"/>
              <a:tailEnd type="none" w="med" len="med"/>
            </a:ln>
          </p:spPr>
        </p:sp>
        <p:sp>
          <p:nvSpPr>
            <p:cNvPr id="24595" name="Line 17"/>
            <p:cNvSpPr/>
            <p:nvPr/>
          </p:nvSpPr>
          <p:spPr>
            <a:xfrm flipH="1">
              <a:off x="4370" y="1827"/>
              <a:ext cx="168" cy="0"/>
            </a:xfrm>
            <a:prstGeom prst="line">
              <a:avLst/>
            </a:prstGeom>
            <a:ln w="19050" cap="flat" cmpd="sng">
              <a:solidFill>
                <a:srgbClr val="000000"/>
              </a:solidFill>
              <a:prstDash val="solid"/>
              <a:headEnd type="none" w="med" len="med"/>
              <a:tailEnd type="none" w="med" len="med"/>
            </a:ln>
          </p:spPr>
        </p:sp>
        <p:sp>
          <p:nvSpPr>
            <p:cNvPr id="24596" name="Line 24"/>
            <p:cNvSpPr/>
            <p:nvPr/>
          </p:nvSpPr>
          <p:spPr>
            <a:xfrm flipV="1">
              <a:off x="4370" y="1300"/>
              <a:ext cx="0" cy="256"/>
            </a:xfrm>
            <a:prstGeom prst="line">
              <a:avLst/>
            </a:prstGeom>
            <a:ln w="19050" cap="flat" cmpd="sng">
              <a:solidFill>
                <a:srgbClr val="000000"/>
              </a:solidFill>
              <a:prstDash val="solid"/>
              <a:headEnd type="none" w="med" len="med"/>
              <a:tailEnd type="none" w="med" len="med"/>
            </a:ln>
          </p:spPr>
        </p:sp>
        <p:sp>
          <p:nvSpPr>
            <p:cNvPr id="24597" name="Line 26"/>
            <p:cNvSpPr/>
            <p:nvPr/>
          </p:nvSpPr>
          <p:spPr>
            <a:xfrm>
              <a:off x="4127" y="1515"/>
              <a:ext cx="0" cy="204"/>
            </a:xfrm>
            <a:prstGeom prst="line">
              <a:avLst/>
            </a:prstGeom>
            <a:ln w="19050" cap="flat" cmpd="sng">
              <a:solidFill>
                <a:srgbClr val="000000"/>
              </a:solidFill>
              <a:prstDash val="solid"/>
              <a:headEnd type="none" w="med" len="med"/>
              <a:tailEnd type="none" w="med" len="med"/>
            </a:ln>
          </p:spPr>
        </p:sp>
        <p:sp>
          <p:nvSpPr>
            <p:cNvPr id="24598" name="Line 27"/>
            <p:cNvSpPr/>
            <p:nvPr/>
          </p:nvSpPr>
          <p:spPr>
            <a:xfrm flipH="1">
              <a:off x="3216" y="1300"/>
              <a:ext cx="344" cy="0"/>
            </a:xfrm>
            <a:prstGeom prst="line">
              <a:avLst/>
            </a:prstGeom>
            <a:ln w="19050" cap="flat" cmpd="sng">
              <a:solidFill>
                <a:srgbClr val="000000"/>
              </a:solidFill>
              <a:prstDash val="solid"/>
              <a:headEnd type="none" w="med" len="med"/>
              <a:tailEnd type="none" w="med" len="med"/>
            </a:ln>
          </p:spPr>
        </p:sp>
        <p:sp>
          <p:nvSpPr>
            <p:cNvPr id="24599" name="Line 29"/>
            <p:cNvSpPr/>
            <p:nvPr/>
          </p:nvSpPr>
          <p:spPr>
            <a:xfrm flipV="1">
              <a:off x="4127" y="1720"/>
              <a:ext cx="0" cy="159"/>
            </a:xfrm>
            <a:prstGeom prst="line">
              <a:avLst/>
            </a:prstGeom>
            <a:ln w="19050" cap="flat" cmpd="sng">
              <a:solidFill>
                <a:srgbClr val="000000"/>
              </a:solidFill>
              <a:prstDash val="solid"/>
              <a:headEnd type="none" w="med" len="med"/>
              <a:tailEnd type="none" w="med" len="med"/>
            </a:ln>
          </p:spPr>
        </p:sp>
        <p:sp>
          <p:nvSpPr>
            <p:cNvPr id="24600" name="Line 30"/>
            <p:cNvSpPr/>
            <p:nvPr/>
          </p:nvSpPr>
          <p:spPr>
            <a:xfrm flipH="1" flipV="1">
              <a:off x="3217" y="2096"/>
              <a:ext cx="343" cy="0"/>
            </a:xfrm>
            <a:prstGeom prst="line">
              <a:avLst/>
            </a:prstGeom>
            <a:ln w="19050" cap="flat" cmpd="sng">
              <a:solidFill>
                <a:srgbClr val="000000"/>
              </a:solidFill>
              <a:prstDash val="solid"/>
              <a:headEnd type="none" w="med" len="med"/>
              <a:tailEnd type="none" w="med" len="med"/>
            </a:ln>
          </p:spPr>
        </p:sp>
        <p:sp>
          <p:nvSpPr>
            <p:cNvPr id="24601" name="Line 31"/>
            <p:cNvSpPr/>
            <p:nvPr/>
          </p:nvSpPr>
          <p:spPr>
            <a:xfrm flipH="1">
              <a:off x="2903" y="1696"/>
              <a:ext cx="319" cy="0"/>
            </a:xfrm>
            <a:prstGeom prst="line">
              <a:avLst/>
            </a:prstGeom>
            <a:ln w="19050" cap="flat" cmpd="sng">
              <a:solidFill>
                <a:srgbClr val="000000"/>
              </a:solidFill>
              <a:prstDash val="solid"/>
              <a:headEnd type="none" w="med" len="med"/>
              <a:tailEnd type="none" w="med" len="med"/>
            </a:ln>
          </p:spPr>
        </p:sp>
        <p:sp>
          <p:nvSpPr>
            <p:cNvPr id="24602" name="Line 32"/>
            <p:cNvSpPr/>
            <p:nvPr/>
          </p:nvSpPr>
          <p:spPr>
            <a:xfrm flipV="1">
              <a:off x="2902" y="1710"/>
              <a:ext cx="0" cy="386"/>
            </a:xfrm>
            <a:prstGeom prst="line">
              <a:avLst/>
            </a:prstGeom>
            <a:ln w="19050" cap="flat" cmpd="sng">
              <a:solidFill>
                <a:srgbClr val="000000"/>
              </a:solidFill>
              <a:prstDash val="solid"/>
              <a:headEnd type="none" w="med" len="med"/>
              <a:tailEnd type="none" w="med" len="med"/>
            </a:ln>
          </p:spPr>
        </p:sp>
        <p:sp>
          <p:nvSpPr>
            <p:cNvPr id="24603" name="Oval 33"/>
            <p:cNvSpPr/>
            <p:nvPr/>
          </p:nvSpPr>
          <p:spPr>
            <a:xfrm flipV="1">
              <a:off x="2800" y="1795"/>
              <a:ext cx="193" cy="20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604" name="Line 34"/>
            <p:cNvSpPr/>
            <p:nvPr/>
          </p:nvSpPr>
          <p:spPr>
            <a:xfrm flipV="1">
              <a:off x="2902" y="1700"/>
              <a:ext cx="0" cy="351"/>
            </a:xfrm>
            <a:prstGeom prst="line">
              <a:avLst/>
            </a:prstGeom>
            <a:ln w="19050" cap="flat" cmpd="sng">
              <a:solidFill>
                <a:srgbClr val="000000"/>
              </a:solidFill>
              <a:prstDash val="solid"/>
              <a:headEnd type="none" w="med" len="med"/>
              <a:tailEnd type="none" w="med" len="med"/>
            </a:ln>
          </p:spPr>
        </p:sp>
        <p:sp>
          <p:nvSpPr>
            <p:cNvPr id="24605" name="Line 35"/>
            <p:cNvSpPr/>
            <p:nvPr/>
          </p:nvSpPr>
          <p:spPr>
            <a:xfrm flipH="1">
              <a:off x="3947" y="1696"/>
              <a:ext cx="179" cy="0"/>
            </a:xfrm>
            <a:prstGeom prst="line">
              <a:avLst/>
            </a:prstGeom>
            <a:ln w="19050" cap="flat" cmpd="sng">
              <a:solidFill>
                <a:srgbClr val="000000"/>
              </a:solidFill>
              <a:prstDash val="solid"/>
              <a:headEnd type="none" w="med" len="med"/>
              <a:tailEnd type="none" w="med" len="med"/>
            </a:ln>
          </p:spPr>
        </p:sp>
        <p:sp>
          <p:nvSpPr>
            <p:cNvPr id="24606" name="Line 36"/>
            <p:cNvSpPr/>
            <p:nvPr/>
          </p:nvSpPr>
          <p:spPr>
            <a:xfrm>
              <a:off x="3947" y="1696"/>
              <a:ext cx="0" cy="131"/>
            </a:xfrm>
            <a:prstGeom prst="line">
              <a:avLst/>
            </a:prstGeom>
            <a:ln w="19050" cap="flat" cmpd="sng">
              <a:solidFill>
                <a:srgbClr val="000000"/>
              </a:solidFill>
              <a:prstDash val="solid"/>
              <a:headEnd type="none" w="med" len="med"/>
              <a:tailEnd type="none" w="med" len="med"/>
            </a:ln>
          </p:spPr>
        </p:sp>
        <p:sp>
          <p:nvSpPr>
            <p:cNvPr id="24607" name="Line 37"/>
            <p:cNvSpPr/>
            <p:nvPr/>
          </p:nvSpPr>
          <p:spPr>
            <a:xfrm>
              <a:off x="3886" y="1827"/>
              <a:ext cx="140" cy="0"/>
            </a:xfrm>
            <a:prstGeom prst="line">
              <a:avLst/>
            </a:prstGeom>
            <a:ln w="19050" cap="flat" cmpd="sng">
              <a:solidFill>
                <a:srgbClr val="000000"/>
              </a:solidFill>
              <a:prstDash val="solid"/>
              <a:headEnd type="none" w="med" len="med"/>
              <a:tailEnd type="none" w="med" len="med"/>
            </a:ln>
          </p:spPr>
        </p:sp>
        <p:sp>
          <p:nvSpPr>
            <p:cNvPr id="24608" name="Text Box 39"/>
            <p:cNvSpPr txBox="1"/>
            <p:nvPr/>
          </p:nvSpPr>
          <p:spPr>
            <a:xfrm>
              <a:off x="4411" y="1362"/>
              <a:ext cx="161" cy="175"/>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a</a:t>
              </a:r>
            </a:p>
          </p:txBody>
        </p:sp>
        <p:sp>
          <p:nvSpPr>
            <p:cNvPr id="24609" name="Text Box 40"/>
            <p:cNvSpPr txBox="1"/>
            <p:nvPr/>
          </p:nvSpPr>
          <p:spPr>
            <a:xfrm>
              <a:off x="4402" y="1826"/>
              <a:ext cx="287" cy="21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b</a:t>
              </a:r>
            </a:p>
          </p:txBody>
        </p:sp>
        <p:sp>
          <p:nvSpPr>
            <p:cNvPr id="24610" name="Text Box 42"/>
            <p:cNvSpPr txBox="1"/>
            <p:nvPr/>
          </p:nvSpPr>
          <p:spPr>
            <a:xfrm>
              <a:off x="3355" y="1402"/>
              <a:ext cx="254" cy="19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p>
          </p:txBody>
        </p:sp>
        <p:sp>
          <p:nvSpPr>
            <p:cNvPr id="24611" name="Text Box 43"/>
            <p:cNvSpPr txBox="1"/>
            <p:nvPr/>
          </p:nvSpPr>
          <p:spPr>
            <a:xfrm>
              <a:off x="3353" y="1775"/>
              <a:ext cx="256" cy="19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p>
          </p:txBody>
        </p:sp>
        <p:sp>
          <p:nvSpPr>
            <p:cNvPr id="24612" name="Text Box 44"/>
            <p:cNvSpPr txBox="1"/>
            <p:nvPr/>
          </p:nvSpPr>
          <p:spPr>
            <a:xfrm>
              <a:off x="3465" y="1026"/>
              <a:ext cx="390" cy="23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S1</a:t>
              </a:r>
            </a:p>
          </p:txBody>
        </p:sp>
        <p:sp>
          <p:nvSpPr>
            <p:cNvPr id="24613" name="Text Box 46"/>
            <p:cNvSpPr txBox="1"/>
            <p:nvPr/>
          </p:nvSpPr>
          <p:spPr>
            <a:xfrm>
              <a:off x="3869" y="1331"/>
              <a:ext cx="277" cy="25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4614" name="Text Box 47"/>
            <p:cNvSpPr txBox="1"/>
            <p:nvPr/>
          </p:nvSpPr>
          <p:spPr>
            <a:xfrm>
              <a:off x="3873" y="1855"/>
              <a:ext cx="273" cy="22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24615" name="Line 48"/>
            <p:cNvSpPr/>
            <p:nvPr/>
          </p:nvSpPr>
          <p:spPr>
            <a:xfrm>
              <a:off x="4370" y="1827"/>
              <a:ext cx="0" cy="269"/>
            </a:xfrm>
            <a:prstGeom prst="line">
              <a:avLst/>
            </a:prstGeom>
            <a:ln w="19050" cap="flat" cmpd="sng">
              <a:solidFill>
                <a:srgbClr val="000000"/>
              </a:solidFill>
              <a:prstDash val="solid"/>
              <a:headEnd type="none" w="med" len="med"/>
              <a:tailEnd type="none" w="med" len="med"/>
            </a:ln>
          </p:spPr>
        </p:sp>
        <p:sp>
          <p:nvSpPr>
            <p:cNvPr id="24616" name="Line 49"/>
            <p:cNvSpPr/>
            <p:nvPr/>
          </p:nvSpPr>
          <p:spPr>
            <a:xfrm>
              <a:off x="4127" y="1946"/>
              <a:ext cx="0" cy="150"/>
            </a:xfrm>
            <a:prstGeom prst="line">
              <a:avLst/>
            </a:prstGeom>
            <a:ln w="19050" cap="flat" cmpd="sng">
              <a:solidFill>
                <a:srgbClr val="000000"/>
              </a:solidFill>
              <a:prstDash val="solid"/>
              <a:headEnd type="none" w="med" len="med"/>
              <a:tailEnd type="none" w="med" len="med"/>
            </a:ln>
          </p:spPr>
        </p:sp>
        <p:sp>
          <p:nvSpPr>
            <p:cNvPr id="24617" name="Line 50"/>
            <p:cNvSpPr/>
            <p:nvPr/>
          </p:nvSpPr>
          <p:spPr>
            <a:xfrm>
              <a:off x="3682" y="1300"/>
              <a:ext cx="688" cy="0"/>
            </a:xfrm>
            <a:prstGeom prst="line">
              <a:avLst/>
            </a:prstGeom>
            <a:ln w="19050" cap="flat" cmpd="sng">
              <a:solidFill>
                <a:srgbClr val="000000"/>
              </a:solidFill>
              <a:prstDash val="solid"/>
              <a:headEnd type="none" w="med" len="med"/>
              <a:tailEnd type="none" w="med" len="med"/>
            </a:ln>
          </p:spPr>
        </p:sp>
        <p:sp>
          <p:nvSpPr>
            <p:cNvPr id="24618" name="Line 51"/>
            <p:cNvSpPr/>
            <p:nvPr/>
          </p:nvSpPr>
          <p:spPr>
            <a:xfrm>
              <a:off x="3696" y="2096"/>
              <a:ext cx="686" cy="0"/>
            </a:xfrm>
            <a:prstGeom prst="line">
              <a:avLst/>
            </a:prstGeom>
            <a:ln w="19050" cap="flat" cmpd="sng">
              <a:solidFill>
                <a:srgbClr val="000000"/>
              </a:solidFill>
              <a:prstDash val="solid"/>
              <a:headEnd type="none" w="med" len="med"/>
              <a:tailEnd type="none" w="med" len="med"/>
            </a:ln>
          </p:spPr>
        </p:sp>
        <p:sp>
          <p:nvSpPr>
            <p:cNvPr id="24619" name="Oval 52"/>
            <p:cNvSpPr/>
            <p:nvPr/>
          </p:nvSpPr>
          <p:spPr>
            <a:xfrm flipV="1">
              <a:off x="3113" y="1795"/>
              <a:ext cx="192" cy="206"/>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620" name="Oval 58"/>
            <p:cNvSpPr/>
            <p:nvPr/>
          </p:nvSpPr>
          <p:spPr>
            <a:xfrm flipV="1">
              <a:off x="3113" y="1390"/>
              <a:ext cx="192" cy="206"/>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621" name="Line 59"/>
            <p:cNvSpPr/>
            <p:nvPr/>
          </p:nvSpPr>
          <p:spPr>
            <a:xfrm>
              <a:off x="3216" y="1300"/>
              <a:ext cx="0" cy="796"/>
            </a:xfrm>
            <a:prstGeom prst="line">
              <a:avLst/>
            </a:prstGeom>
            <a:ln w="19050" cap="flat" cmpd="sng">
              <a:solidFill>
                <a:srgbClr val="000000"/>
              </a:solidFill>
              <a:prstDash val="solid"/>
              <a:headEnd type="none" w="med" len="med"/>
              <a:tailEnd type="none" w="med" len="med"/>
            </a:ln>
          </p:spPr>
        </p:sp>
        <p:sp>
          <p:nvSpPr>
            <p:cNvPr id="24622" name="Line 237"/>
            <p:cNvSpPr/>
            <p:nvPr/>
          </p:nvSpPr>
          <p:spPr>
            <a:xfrm>
              <a:off x="4124" y="1303"/>
              <a:ext cx="0" cy="152"/>
            </a:xfrm>
            <a:prstGeom prst="line">
              <a:avLst/>
            </a:prstGeom>
            <a:ln w="19050" cap="flat" cmpd="sng">
              <a:solidFill>
                <a:schemeClr val="tx1"/>
              </a:solidFill>
              <a:prstDash val="solid"/>
              <a:headEnd type="none" w="med" len="med"/>
              <a:tailEnd type="none" w="med" len="med"/>
            </a:ln>
          </p:spPr>
        </p:sp>
        <p:sp>
          <p:nvSpPr>
            <p:cNvPr id="24623" name="Line 238"/>
            <p:cNvSpPr/>
            <p:nvPr/>
          </p:nvSpPr>
          <p:spPr>
            <a:xfrm>
              <a:off x="2809" y="2106"/>
              <a:ext cx="181" cy="0"/>
            </a:xfrm>
            <a:prstGeom prst="line">
              <a:avLst/>
            </a:prstGeom>
            <a:ln w="28575" cap="flat" cmpd="sng">
              <a:solidFill>
                <a:schemeClr val="tx1"/>
              </a:solidFill>
              <a:prstDash val="solid"/>
              <a:headEnd type="none" w="med" len="med"/>
              <a:tailEnd type="none" w="med" len="med"/>
            </a:ln>
          </p:spPr>
        </p:sp>
        <p:sp>
          <p:nvSpPr>
            <p:cNvPr id="24624" name="Rectangle 314"/>
            <p:cNvSpPr/>
            <p:nvPr/>
          </p:nvSpPr>
          <p:spPr>
            <a:xfrm>
              <a:off x="3515" y="1258"/>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4625" name="Line 315"/>
            <p:cNvSpPr/>
            <p:nvPr/>
          </p:nvSpPr>
          <p:spPr>
            <a:xfrm>
              <a:off x="4051" y="1458"/>
              <a:ext cx="144" cy="0"/>
            </a:xfrm>
            <a:prstGeom prst="line">
              <a:avLst/>
            </a:prstGeom>
            <a:ln w="25400" cap="flat" cmpd="sng">
              <a:solidFill>
                <a:srgbClr val="008000"/>
              </a:solidFill>
              <a:prstDash val="solid"/>
              <a:headEnd type="none" w="med" len="med"/>
              <a:tailEnd type="none" w="med" len="med"/>
            </a:ln>
          </p:spPr>
        </p:sp>
        <p:sp>
          <p:nvSpPr>
            <p:cNvPr id="24626" name="Line 316"/>
            <p:cNvSpPr/>
            <p:nvPr/>
          </p:nvSpPr>
          <p:spPr>
            <a:xfrm>
              <a:off x="4051" y="1500"/>
              <a:ext cx="144" cy="0"/>
            </a:xfrm>
            <a:prstGeom prst="line">
              <a:avLst/>
            </a:prstGeom>
            <a:ln w="25400" cap="flat" cmpd="sng">
              <a:solidFill>
                <a:srgbClr val="008000"/>
              </a:solidFill>
              <a:prstDash val="solid"/>
              <a:headEnd type="none" w="med" len="med"/>
              <a:tailEnd type="none" w="med" len="med"/>
            </a:ln>
          </p:spPr>
        </p:sp>
        <p:sp>
          <p:nvSpPr>
            <p:cNvPr id="24627" name="Line 317"/>
            <p:cNvSpPr/>
            <p:nvPr/>
          </p:nvSpPr>
          <p:spPr>
            <a:xfrm>
              <a:off x="4059" y="1891"/>
              <a:ext cx="144" cy="0"/>
            </a:xfrm>
            <a:prstGeom prst="line">
              <a:avLst/>
            </a:prstGeom>
            <a:ln w="25400" cap="flat" cmpd="sng">
              <a:solidFill>
                <a:srgbClr val="008000"/>
              </a:solidFill>
              <a:prstDash val="solid"/>
              <a:headEnd type="none" w="med" len="med"/>
              <a:tailEnd type="none" w="med" len="med"/>
            </a:ln>
          </p:spPr>
        </p:sp>
        <p:sp>
          <p:nvSpPr>
            <p:cNvPr id="24628" name="Line 318"/>
            <p:cNvSpPr/>
            <p:nvPr/>
          </p:nvSpPr>
          <p:spPr>
            <a:xfrm>
              <a:off x="4059" y="1933"/>
              <a:ext cx="144" cy="0"/>
            </a:xfrm>
            <a:prstGeom prst="line">
              <a:avLst/>
            </a:prstGeom>
            <a:ln w="25400" cap="flat" cmpd="sng">
              <a:solidFill>
                <a:srgbClr val="008000"/>
              </a:solidFill>
              <a:prstDash val="solid"/>
              <a:headEnd type="none" w="med" len="med"/>
              <a:tailEnd type="none" w="med" len="med"/>
            </a:ln>
          </p:spPr>
        </p:sp>
        <p:sp>
          <p:nvSpPr>
            <p:cNvPr id="24629" name="Rectangle 339"/>
            <p:cNvSpPr/>
            <p:nvPr/>
          </p:nvSpPr>
          <p:spPr>
            <a:xfrm>
              <a:off x="3500" y="2061"/>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451"/>
                                        </p:tgtEl>
                                        <p:attrNameLst>
                                          <p:attrName>style.visibility</p:attrName>
                                        </p:attrNameLst>
                                      </p:cBhvr>
                                      <p:to>
                                        <p:strVal val="visible"/>
                                      </p:to>
                                    </p:set>
                                    <p:animEffect transition="in" filter="slide(fromBottom)">
                                      <p:cBhvr>
                                        <p:cTn id="7" dur="500"/>
                                        <p:tgtEl>
                                          <p:spTgt spid="94451"/>
                                        </p:tgtEl>
                                      </p:cBhvr>
                                    </p:animEffect>
                                  </p:childTnLst>
                                </p:cTn>
                              </p:par>
                              <p:par>
                                <p:cTn id="8" presetID="12" presetClass="entr" presetSubtype="4" fill="hold" nodeType="withEffect">
                                  <p:stCondLst>
                                    <p:cond delay="0"/>
                                  </p:stCondLst>
                                  <p:childTnLst>
                                    <p:set>
                                      <p:cBhvr>
                                        <p:cTn id="9" dur="1" fill="hold">
                                          <p:stCondLst>
                                            <p:cond delay="0"/>
                                          </p:stCondLst>
                                        </p:cTn>
                                        <p:tgtEl>
                                          <p:spTgt spid="94452"/>
                                        </p:tgtEl>
                                        <p:attrNameLst>
                                          <p:attrName>style.visibility</p:attrName>
                                        </p:attrNameLst>
                                      </p:cBhvr>
                                      <p:to>
                                        <p:strVal val="visible"/>
                                      </p:to>
                                    </p:set>
                                    <p:animEffect transition="in" filter="slide(fromBottom)">
                                      <p:cBhvr>
                                        <p:cTn id="10" dur="500"/>
                                        <p:tgtEl>
                                          <p:spTgt spid="94452"/>
                                        </p:tgtEl>
                                      </p:cBhvr>
                                    </p:animEffect>
                                  </p:childTnLst>
                                </p:cTn>
                              </p:par>
                              <p:par>
                                <p:cTn id="11" presetID="12" presetClass="entr" presetSubtype="4" fill="hold" nodeType="withEffect">
                                  <p:stCondLst>
                                    <p:cond delay="0"/>
                                  </p:stCondLst>
                                  <p:childTnLst>
                                    <p:set>
                                      <p:cBhvr>
                                        <p:cTn id="12" dur="1" fill="hold">
                                          <p:stCondLst>
                                            <p:cond delay="0"/>
                                          </p:stCondLst>
                                        </p:cTn>
                                        <p:tgtEl>
                                          <p:spTgt spid="94453"/>
                                        </p:tgtEl>
                                        <p:attrNameLst>
                                          <p:attrName>style.visibility</p:attrName>
                                        </p:attrNameLst>
                                      </p:cBhvr>
                                      <p:to>
                                        <p:strVal val="visible"/>
                                      </p:to>
                                    </p:set>
                                    <p:animEffect transition="in" filter="slide(fromBottom)">
                                      <p:cBhvr>
                                        <p:cTn id="13" dur="500"/>
                                        <p:tgtEl>
                                          <p:spTgt spid="94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51"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6" name="Text Box 230"/>
          <p:cNvSpPr txBox="1"/>
          <p:nvPr/>
        </p:nvSpPr>
        <p:spPr>
          <a:xfrm>
            <a:off x="684213" y="1268413"/>
            <a:ext cx="7416800"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a</a:t>
            </a:r>
            <a:r>
              <a:rPr lang="zh-CN" altLang="en-US" sz="2400" b="1" dirty="0">
                <a:latin typeface="Arial" panose="020B0604020202020204" pitchFamily="34" charset="0"/>
                <a:ea typeface="黑体" panose="02010609060101010101" pitchFamily="49" charset="-122"/>
              </a:rPr>
              <a:t>和</a:t>
            </a:r>
            <a:r>
              <a:rPr lang="en-US" altLang="zh-CN" sz="2400" b="1" i="1" dirty="0">
                <a:latin typeface="Arial" panose="020B0604020202020204" pitchFamily="34" charset="0"/>
                <a:ea typeface="黑体" panose="02010609060101010101" pitchFamily="49" charset="-122"/>
              </a:rPr>
              <a:t>b</a:t>
            </a:r>
            <a:r>
              <a:rPr lang="zh-CN" altLang="en-US" sz="2400" b="1" dirty="0">
                <a:latin typeface="Arial" panose="020B0604020202020204" pitchFamily="34" charset="0"/>
                <a:ea typeface="黑体" panose="02010609060101010101" pitchFamily="49" charset="-122"/>
              </a:rPr>
              <a:t>两端的共模信号分别为：</a:t>
            </a:r>
            <a:endParaRPr lang="en-US" altLang="zh-CN" sz="2400" b="1" dirty="0">
              <a:latin typeface="Arial" panose="020B0604020202020204" pitchFamily="34" charset="0"/>
              <a:ea typeface="黑体" panose="02010609060101010101" pitchFamily="49" charset="-122"/>
            </a:endParaRPr>
          </a:p>
        </p:txBody>
      </p:sp>
      <p:graphicFrame>
        <p:nvGraphicFramePr>
          <p:cNvPr id="25602" name="Object 231"/>
          <p:cNvGraphicFramePr>
            <a:graphicFrameLocks/>
          </p:cNvGraphicFramePr>
          <p:nvPr/>
        </p:nvGraphicFramePr>
        <p:xfrm>
          <a:off x="1692275" y="1989138"/>
          <a:ext cx="4032250" cy="411162"/>
        </p:xfrm>
        <a:graphic>
          <a:graphicData uri="http://schemas.openxmlformats.org/presentationml/2006/ole">
            <p:oleObj spid="_x0000_s168964" r:id="rId3" imgW="2373870" imgH="241195" progId="Equation.DSMT4">
              <p:embed/>
            </p:oleObj>
          </a:graphicData>
        </a:graphic>
      </p:graphicFrame>
      <p:graphicFrame>
        <p:nvGraphicFramePr>
          <p:cNvPr id="25603" name="Object 232"/>
          <p:cNvGraphicFramePr>
            <a:graphicFrameLocks/>
          </p:cNvGraphicFramePr>
          <p:nvPr>
            <p:ph sz="half" idx="2"/>
          </p:nvPr>
        </p:nvGraphicFramePr>
        <p:xfrm>
          <a:off x="1692275" y="2708275"/>
          <a:ext cx="4030663" cy="401638"/>
        </p:xfrm>
        <a:graphic>
          <a:graphicData uri="http://schemas.openxmlformats.org/presentationml/2006/ole">
            <p:oleObj spid="_x0000_s168963" r:id="rId4" imgW="2424648" imgH="241195" progId="Equation.DSMT4">
              <p:embed/>
            </p:oleObj>
          </a:graphicData>
        </a:graphic>
      </p:graphicFrame>
      <p:graphicFrame>
        <p:nvGraphicFramePr>
          <p:cNvPr id="25604" name="Object 234"/>
          <p:cNvGraphicFramePr>
            <a:graphicFrameLocks/>
          </p:cNvGraphicFramePr>
          <p:nvPr/>
        </p:nvGraphicFramePr>
        <p:xfrm>
          <a:off x="1116013" y="3429000"/>
          <a:ext cx="4392612" cy="392113"/>
        </p:xfrm>
        <a:graphic>
          <a:graphicData uri="http://schemas.openxmlformats.org/presentationml/2006/ole">
            <p:oleObj spid="_x0000_s168962" r:id="rId5" imgW="2703926" imgH="241195" progId="Equation.DSMT4">
              <p:embed/>
            </p:oleObj>
          </a:graphicData>
        </a:graphic>
      </p:graphicFrame>
      <p:sp>
        <p:nvSpPr>
          <p:cNvPr id="25607" name="Text Box 236"/>
          <p:cNvSpPr txBox="1"/>
          <p:nvPr/>
        </p:nvSpPr>
        <p:spPr>
          <a:xfrm>
            <a:off x="2771775" y="3943350"/>
            <a:ext cx="6121400"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 </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ic</a:t>
            </a:r>
            <a:r>
              <a:rPr lang="zh-CN" altLang="en-US" sz="2400" b="1" dirty="0">
                <a:latin typeface="Arial" panose="020B0604020202020204" pitchFamily="34" charset="0"/>
                <a:ea typeface="黑体" panose="02010609060101010101" pitchFamily="49" charset="-122"/>
              </a:rPr>
              <a:t>对差动运放产生的差模输入信号。</a:t>
            </a:r>
          </a:p>
        </p:txBody>
      </p:sp>
      <p:grpSp>
        <p:nvGrpSpPr>
          <p:cNvPr id="2" name="Group 285"/>
          <p:cNvGrpSpPr/>
          <p:nvPr/>
        </p:nvGrpSpPr>
        <p:grpSpPr>
          <a:xfrm>
            <a:off x="1109663" y="4794250"/>
            <a:ext cx="7783512" cy="1484313"/>
            <a:chOff x="699" y="3020"/>
            <a:chExt cx="4903" cy="935"/>
          </a:xfrm>
        </p:grpSpPr>
        <p:graphicFrame>
          <p:nvGraphicFramePr>
            <p:cNvPr id="25605" name="Object 238"/>
            <p:cNvGraphicFramePr>
              <a:graphicFrameLocks/>
            </p:cNvGraphicFramePr>
            <p:nvPr/>
          </p:nvGraphicFramePr>
          <p:xfrm>
            <a:off x="699" y="3020"/>
            <a:ext cx="4177" cy="549"/>
          </p:xfrm>
          <a:graphic>
            <a:graphicData uri="http://schemas.openxmlformats.org/presentationml/2006/ole">
              <p:oleObj spid="_x0000_s168961" r:id="rId6" imgW="4254500" imgH="558800" progId="Equation.DSMT4">
                <p:embed/>
              </p:oleObj>
            </a:graphicData>
          </a:graphic>
        </p:graphicFrame>
        <p:sp>
          <p:nvSpPr>
            <p:cNvPr id="25630" name="Text Box 278"/>
            <p:cNvSpPr txBox="1"/>
            <p:nvPr/>
          </p:nvSpPr>
          <p:spPr>
            <a:xfrm>
              <a:off x="1746" y="3663"/>
              <a:ext cx="3856"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i="1"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由于</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s1</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1 </a:t>
              </a:r>
              <a:r>
                <a:rPr lang="en-US" altLang="zh-CN" sz="2400" b="1" dirty="0">
                  <a:latin typeface="Arial" panose="020B0604020202020204" pitchFamily="34" charset="0"/>
                  <a:ea typeface="黑体" panose="02010609060101010101" pitchFamily="49" charset="-122"/>
                </a:rPr>
                <a:t>≠</a:t>
              </a:r>
              <a:r>
                <a:rPr lang="en-US" altLang="zh-CN" sz="2400" b="1" i="1" dirty="0">
                  <a:latin typeface="Arial" panose="020B0604020202020204" pitchFamily="34" charset="0"/>
                  <a:ea typeface="黑体" panose="02010609060101010101" pitchFamily="49" charset="-122"/>
                </a:rPr>
                <a:t>R</a:t>
              </a:r>
              <a:r>
                <a:rPr lang="en-US" altLang="zh-CN" sz="2400" b="1" baseline="-25000" dirty="0">
                  <a:latin typeface="Arial" panose="020B0604020202020204" pitchFamily="34" charset="0"/>
                  <a:ea typeface="黑体" panose="02010609060101010101" pitchFamily="49" charset="-122"/>
                </a:rPr>
                <a:t>s2</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2</a:t>
              </a:r>
              <a:r>
                <a:rPr lang="zh-CN" altLang="en-US" sz="2400" b="1" baseline="-25000"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共模抑制比下降。</a:t>
              </a:r>
            </a:p>
          </p:txBody>
        </p:sp>
      </p:grpSp>
      <p:sp>
        <p:nvSpPr>
          <p:cNvPr id="25609" name="Rectangle 283"/>
          <p:cNvSpPr>
            <a:spLocks noGrp="1"/>
          </p:cNvSpPr>
          <p:nvPr>
            <p:ph type="title"/>
          </p:nvPr>
        </p:nvSpPr>
        <p:spPr>
          <a:xfrm>
            <a:off x="250825" y="115888"/>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2.2.5.3  </a:t>
            </a:r>
            <a:r>
              <a:rPr lang="zh-CN" altLang="en-US" sz="3200" b="1" dirty="0">
                <a:solidFill>
                  <a:srgbClr val="008000"/>
                </a:solidFill>
                <a:latin typeface="Times New Roman" panose="02020603050405020304" pitchFamily="18" charset="0"/>
              </a:rPr>
              <a:t>有源屏蔽驱动电路</a:t>
            </a:r>
          </a:p>
        </p:txBody>
      </p:sp>
      <p:grpSp>
        <p:nvGrpSpPr>
          <p:cNvPr id="25610" name="Group 294"/>
          <p:cNvGrpSpPr/>
          <p:nvPr/>
        </p:nvGrpSpPr>
        <p:grpSpPr>
          <a:xfrm>
            <a:off x="6227763" y="1989138"/>
            <a:ext cx="2195512" cy="1409700"/>
            <a:chOff x="3923" y="1253"/>
            <a:chExt cx="1383" cy="888"/>
          </a:xfrm>
        </p:grpSpPr>
        <p:sp>
          <p:nvSpPr>
            <p:cNvPr id="25611" name="Line 261"/>
            <p:cNvSpPr/>
            <p:nvPr/>
          </p:nvSpPr>
          <p:spPr>
            <a:xfrm>
              <a:off x="4732" y="1915"/>
              <a:ext cx="0" cy="226"/>
            </a:xfrm>
            <a:prstGeom prst="line">
              <a:avLst/>
            </a:prstGeom>
            <a:ln w="19050" cap="flat" cmpd="sng">
              <a:solidFill>
                <a:srgbClr val="000000"/>
              </a:solidFill>
              <a:prstDash val="solid"/>
              <a:headEnd type="none" w="med" len="med"/>
              <a:tailEnd type="none" w="med" len="med"/>
            </a:ln>
          </p:spPr>
        </p:sp>
        <p:sp>
          <p:nvSpPr>
            <p:cNvPr id="25612" name="Line 262"/>
            <p:cNvSpPr/>
            <p:nvPr/>
          </p:nvSpPr>
          <p:spPr>
            <a:xfrm flipH="1" flipV="1">
              <a:off x="4724" y="1757"/>
              <a:ext cx="298" cy="0"/>
            </a:xfrm>
            <a:prstGeom prst="line">
              <a:avLst/>
            </a:prstGeom>
            <a:ln w="19050" cap="flat" cmpd="sng">
              <a:solidFill>
                <a:srgbClr val="000000"/>
              </a:solidFill>
              <a:prstDash val="solid"/>
              <a:headEnd type="none" w="med" len="med"/>
              <a:tailEnd type="none" w="med" len="med"/>
            </a:ln>
          </p:spPr>
        </p:sp>
        <p:sp>
          <p:nvSpPr>
            <p:cNvPr id="25613" name="Line 263"/>
            <p:cNvSpPr/>
            <p:nvPr/>
          </p:nvSpPr>
          <p:spPr>
            <a:xfrm flipV="1">
              <a:off x="4217" y="1280"/>
              <a:ext cx="0" cy="725"/>
            </a:xfrm>
            <a:prstGeom prst="line">
              <a:avLst/>
            </a:prstGeom>
            <a:ln w="19050" cap="flat" cmpd="sng">
              <a:solidFill>
                <a:srgbClr val="000000"/>
              </a:solidFill>
              <a:prstDash val="solid"/>
              <a:headEnd type="none" w="med" len="med"/>
              <a:tailEnd type="none" w="med" len="med"/>
            </a:ln>
          </p:spPr>
        </p:sp>
        <p:sp>
          <p:nvSpPr>
            <p:cNvPr id="25614" name="Oval 264"/>
            <p:cNvSpPr/>
            <p:nvPr/>
          </p:nvSpPr>
          <p:spPr>
            <a:xfrm flipV="1">
              <a:off x="4115" y="1597"/>
              <a:ext cx="193" cy="205"/>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5615" name="Line 265"/>
            <p:cNvSpPr/>
            <p:nvPr/>
          </p:nvSpPr>
          <p:spPr>
            <a:xfrm flipV="1">
              <a:off x="4217" y="1502"/>
              <a:ext cx="0" cy="351"/>
            </a:xfrm>
            <a:prstGeom prst="line">
              <a:avLst/>
            </a:prstGeom>
            <a:ln w="19050" cap="flat" cmpd="sng">
              <a:solidFill>
                <a:srgbClr val="000000"/>
              </a:solidFill>
              <a:prstDash val="solid"/>
              <a:headEnd type="none" w="med" len="med"/>
              <a:tailEnd type="none" w="med" len="med"/>
            </a:ln>
          </p:spPr>
        </p:sp>
        <p:sp>
          <p:nvSpPr>
            <p:cNvPr id="25616" name="Text Box 266"/>
            <p:cNvSpPr txBox="1"/>
            <p:nvPr/>
          </p:nvSpPr>
          <p:spPr>
            <a:xfrm>
              <a:off x="3923" y="1564"/>
              <a:ext cx="313"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ic</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5617" name="Text Box 267"/>
            <p:cNvSpPr txBox="1"/>
            <p:nvPr/>
          </p:nvSpPr>
          <p:spPr>
            <a:xfrm>
              <a:off x="4449" y="1417"/>
              <a:ext cx="390" cy="23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S1</a:t>
              </a:r>
            </a:p>
          </p:txBody>
        </p:sp>
        <p:sp>
          <p:nvSpPr>
            <p:cNvPr id="25618" name="Text Box 268"/>
            <p:cNvSpPr txBox="1"/>
            <p:nvPr/>
          </p:nvSpPr>
          <p:spPr>
            <a:xfrm>
              <a:off x="4470" y="1779"/>
              <a:ext cx="277" cy="25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5619" name="Line 269"/>
            <p:cNvSpPr/>
            <p:nvPr/>
          </p:nvSpPr>
          <p:spPr>
            <a:xfrm>
              <a:off x="4220" y="1277"/>
              <a:ext cx="800" cy="0"/>
            </a:xfrm>
            <a:prstGeom prst="line">
              <a:avLst/>
            </a:prstGeom>
            <a:ln w="19050" cap="flat" cmpd="sng">
              <a:solidFill>
                <a:srgbClr val="000000"/>
              </a:solidFill>
              <a:prstDash val="solid"/>
              <a:headEnd type="none" w="med" len="med"/>
              <a:tailEnd type="none" w="med" len="med"/>
            </a:ln>
          </p:spPr>
        </p:sp>
        <p:sp>
          <p:nvSpPr>
            <p:cNvPr id="25620" name="Line 270"/>
            <p:cNvSpPr/>
            <p:nvPr/>
          </p:nvSpPr>
          <p:spPr>
            <a:xfrm>
              <a:off x="4729" y="1272"/>
              <a:ext cx="0" cy="597"/>
            </a:xfrm>
            <a:prstGeom prst="line">
              <a:avLst/>
            </a:prstGeom>
            <a:ln w="19050" cap="flat" cmpd="sng">
              <a:solidFill>
                <a:schemeClr val="tx1"/>
              </a:solidFill>
              <a:prstDash val="solid"/>
              <a:headEnd type="none" w="med" len="med"/>
              <a:tailEnd type="none" w="med" len="med"/>
            </a:ln>
          </p:spPr>
        </p:sp>
        <p:sp>
          <p:nvSpPr>
            <p:cNvPr id="25621" name="Line 271"/>
            <p:cNvSpPr/>
            <p:nvPr/>
          </p:nvSpPr>
          <p:spPr>
            <a:xfrm>
              <a:off x="4636" y="2141"/>
              <a:ext cx="181" cy="0"/>
            </a:xfrm>
            <a:prstGeom prst="line">
              <a:avLst/>
            </a:prstGeom>
            <a:ln w="28575" cap="flat" cmpd="sng">
              <a:solidFill>
                <a:schemeClr val="tx1"/>
              </a:solidFill>
              <a:prstDash val="solid"/>
              <a:headEnd type="none" w="med" len="med"/>
              <a:tailEnd type="none" w="med" len="med"/>
            </a:ln>
          </p:spPr>
        </p:sp>
        <p:sp>
          <p:nvSpPr>
            <p:cNvPr id="25622" name="Line 273"/>
            <p:cNvSpPr/>
            <p:nvPr/>
          </p:nvSpPr>
          <p:spPr>
            <a:xfrm>
              <a:off x="4217" y="2005"/>
              <a:ext cx="512" cy="0"/>
            </a:xfrm>
            <a:prstGeom prst="line">
              <a:avLst/>
            </a:prstGeom>
            <a:ln w="19050" cap="flat" cmpd="sng">
              <a:solidFill>
                <a:schemeClr val="tx1"/>
              </a:solidFill>
              <a:prstDash val="solid"/>
              <a:headEnd type="none" w="med" len="med"/>
              <a:tailEnd type="none" w="med" len="med"/>
            </a:ln>
          </p:spPr>
        </p:sp>
        <p:sp>
          <p:nvSpPr>
            <p:cNvPr id="25623" name="Oval 274"/>
            <p:cNvSpPr/>
            <p:nvPr/>
          </p:nvSpPr>
          <p:spPr>
            <a:xfrm>
              <a:off x="5022" y="1253"/>
              <a:ext cx="45" cy="45"/>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5624" name="Oval 275"/>
            <p:cNvSpPr/>
            <p:nvPr/>
          </p:nvSpPr>
          <p:spPr>
            <a:xfrm>
              <a:off x="5022" y="1734"/>
              <a:ext cx="45" cy="45"/>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5625" name="Text Box 276"/>
            <p:cNvSpPr txBox="1"/>
            <p:nvPr/>
          </p:nvSpPr>
          <p:spPr>
            <a:xfrm>
              <a:off x="4993" y="1370"/>
              <a:ext cx="313" cy="27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R1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5626" name="Text Box 277"/>
            <p:cNvSpPr txBox="1"/>
            <p:nvPr/>
          </p:nvSpPr>
          <p:spPr>
            <a:xfrm>
              <a:off x="4966" y="1688"/>
              <a:ext cx="272" cy="294"/>
            </a:xfrm>
            <a:prstGeom prst="rect">
              <a:avLst/>
            </a:prstGeom>
            <a:noFill/>
            <a:ln w="19050">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i="1" dirty="0">
                  <a:latin typeface="Arial" panose="020B0604020202020204" pitchFamily="34" charset="0"/>
                  <a:ea typeface="黑体" panose="02010609060101010101" pitchFamily="49" charset="-122"/>
                </a:rPr>
                <a:t>a</a:t>
              </a:r>
            </a:p>
          </p:txBody>
        </p:sp>
        <p:sp>
          <p:nvSpPr>
            <p:cNvPr id="25627" name="Rectangle 288"/>
            <p:cNvSpPr/>
            <p:nvPr/>
          </p:nvSpPr>
          <p:spPr>
            <a:xfrm rot="-5400000">
              <a:off x="4631" y="148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5628" name="Line 291"/>
            <p:cNvSpPr/>
            <p:nvPr/>
          </p:nvSpPr>
          <p:spPr>
            <a:xfrm>
              <a:off x="4657" y="1870"/>
              <a:ext cx="144" cy="0"/>
            </a:xfrm>
            <a:prstGeom prst="line">
              <a:avLst/>
            </a:prstGeom>
            <a:ln w="25400" cap="flat" cmpd="sng">
              <a:solidFill>
                <a:srgbClr val="008000"/>
              </a:solidFill>
              <a:prstDash val="solid"/>
              <a:headEnd type="none" w="med" len="med"/>
              <a:tailEnd type="none" w="med" len="med"/>
            </a:ln>
          </p:spPr>
        </p:sp>
        <p:sp>
          <p:nvSpPr>
            <p:cNvPr id="25629" name="Line 292"/>
            <p:cNvSpPr/>
            <p:nvPr/>
          </p:nvSpPr>
          <p:spPr>
            <a:xfrm>
              <a:off x="4657" y="1912"/>
              <a:ext cx="144" cy="0"/>
            </a:xfrm>
            <a:prstGeom prst="line">
              <a:avLst/>
            </a:prstGeom>
            <a:ln w="25400" cap="flat" cmpd="sng">
              <a:solidFill>
                <a:srgbClr val="008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15" descr="Black-blue frame.jpg"/>
          <p:cNvPicPr>
            <a:picLocks noChangeAspect="1"/>
          </p:cNvPicPr>
          <p:nvPr/>
        </p:nvPicPr>
        <p:blipFill>
          <a:blip r:embed="rId3" cstate="print"/>
          <a:stretch>
            <a:fillRect/>
          </a:stretch>
        </p:blipFill>
        <p:spPr>
          <a:xfrm>
            <a:off x="341313" y="1042988"/>
            <a:ext cx="8356600" cy="579437"/>
          </a:xfrm>
          <a:prstGeom prst="rect">
            <a:avLst/>
          </a:prstGeom>
          <a:noFill/>
          <a:ln w="9525">
            <a:noFill/>
          </a:ln>
        </p:spPr>
      </p:pic>
      <p:pic>
        <p:nvPicPr>
          <p:cNvPr id="77827" name="Picture 11" descr="Black-blue frame.jpg"/>
          <p:cNvPicPr>
            <a:picLocks noChangeAspect="1"/>
          </p:cNvPicPr>
          <p:nvPr/>
        </p:nvPicPr>
        <p:blipFill>
          <a:blip r:embed="rId3" cstate="print"/>
          <a:stretch>
            <a:fillRect/>
          </a:stretch>
        </p:blipFill>
        <p:spPr>
          <a:xfrm>
            <a:off x="341313" y="1042988"/>
            <a:ext cx="3849687" cy="579437"/>
          </a:xfrm>
          <a:prstGeom prst="rect">
            <a:avLst/>
          </a:prstGeom>
          <a:noFill/>
          <a:ln w="9525">
            <a:noFill/>
          </a:ln>
        </p:spPr>
      </p:pic>
      <p:sp>
        <p:nvSpPr>
          <p:cNvPr id="37" name="Rektangel 36"/>
          <p:cNvSpPr/>
          <p:nvPr/>
        </p:nvSpPr>
        <p:spPr bwMode="auto">
          <a:xfrm>
            <a:off x="331788" y="1100138"/>
            <a:ext cx="5476875" cy="369888"/>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集成电路基础</a:t>
            </a:r>
            <a:r>
              <a:rPr kumimoji="0" lang="en-US" altLang="zh-CN"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A</a:t>
            </a:r>
            <a:r>
              <a:rPr kumimoji="0" lang="zh-CN" altLang="en-US" sz="1800" b="1" i="0" u="none" strike="noStrike" kern="0" cap="none" spc="0" normalizeH="0" baseline="0" noProof="1">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rPr>
              <a:t>：封装</a:t>
            </a:r>
            <a:endParaRPr kumimoji="0" lang="da-DK" sz="1800" b="1"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7829" name="TextBox 40"/>
          <p:cNvSpPr txBox="1"/>
          <p:nvPr/>
        </p:nvSpPr>
        <p:spPr>
          <a:xfrm>
            <a:off x="293688" y="1611313"/>
            <a:ext cx="8415337" cy="1384300"/>
          </a:xfrm>
          <a:prstGeom prst="rect">
            <a:avLst/>
          </a:prstGeom>
          <a:noFill/>
          <a:ln w="9525">
            <a:noFill/>
          </a:ln>
        </p:spPr>
        <p:txBody>
          <a:bodyPr>
            <a:spAutoFit/>
          </a:bodyPr>
          <a:lstStyle/>
          <a:p>
            <a:r>
              <a:rPr lang="zh-CN" altLang="en-US" sz="2800" b="1" dirty="0">
                <a:latin typeface="Times New Roman" panose="02020603050405020304" pitchFamily="18" charset="0"/>
                <a:ea typeface="黑体" panose="02010609060101010101" pitchFamily="49" charset="-122"/>
              </a:rPr>
              <a:t>同一型号的集成电路可以拥有一种或多种封装，比如运算放大器</a:t>
            </a:r>
            <a:r>
              <a:rPr lang="en-US" altLang="zh-CN" sz="2800" b="1" dirty="0">
                <a:latin typeface="Times New Roman" panose="02020603050405020304" pitchFamily="18" charset="0"/>
                <a:ea typeface="黑体" panose="02010609060101010101" pitchFamily="49" charset="-122"/>
              </a:rPr>
              <a:t>TL071</a:t>
            </a:r>
            <a:r>
              <a:rPr lang="zh-CN" altLang="en-US" sz="2800" b="1" dirty="0">
                <a:latin typeface="Times New Roman" panose="02020603050405020304" pitchFamily="18" charset="0"/>
                <a:ea typeface="黑体" panose="02010609060101010101" pitchFamily="49" charset="-122"/>
              </a:rPr>
              <a:t>具有</a:t>
            </a:r>
            <a:r>
              <a:rPr lang="en-US" altLang="zh-CN" sz="2800" b="1" dirty="0">
                <a:latin typeface="Times New Roman" panose="02020603050405020304" pitchFamily="18" charset="0"/>
                <a:ea typeface="黑体" panose="02010609060101010101" pitchFamily="49" charset="-122"/>
              </a:rPr>
              <a:t>4</a:t>
            </a:r>
            <a:r>
              <a:rPr lang="zh-CN" altLang="en-US" sz="2800" b="1" dirty="0">
                <a:latin typeface="Times New Roman" panose="02020603050405020304" pitchFamily="18" charset="0"/>
                <a:ea typeface="黑体" panose="02010609060101010101" pitchFamily="49" charset="-122"/>
              </a:rPr>
              <a:t>种不同的封装</a:t>
            </a:r>
            <a:r>
              <a:rPr lang="en-US" altLang="zh-CN" sz="2800" b="1" dirty="0">
                <a:latin typeface="Times New Roman" panose="02020603050405020304" pitchFamily="18" charset="0"/>
                <a:ea typeface="黑体" panose="02010609060101010101" pitchFamily="49" charset="-122"/>
              </a:rPr>
              <a:t>——PDIP</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CDIP</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SOIC</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TSSOP.</a:t>
            </a:r>
            <a:endParaRPr lang="zh-CN" altLang="en-US" sz="2800" b="1" dirty="0">
              <a:latin typeface="Times New Roman" panose="02020603050405020304" pitchFamily="18" charset="0"/>
              <a:ea typeface="黑体" panose="02010609060101010101" pitchFamily="49" charset="-122"/>
            </a:endParaRPr>
          </a:p>
        </p:txBody>
      </p:sp>
      <p:pic>
        <p:nvPicPr>
          <p:cNvPr id="77830" name="Picture 2"/>
          <p:cNvPicPr>
            <a:picLocks noChangeAspect="1"/>
          </p:cNvPicPr>
          <p:nvPr/>
        </p:nvPicPr>
        <p:blipFill>
          <a:blip r:embed="rId4" cstate="print"/>
          <a:stretch>
            <a:fillRect/>
          </a:stretch>
        </p:blipFill>
        <p:spPr>
          <a:xfrm>
            <a:off x="1416050" y="3227388"/>
            <a:ext cx="6157913" cy="1749425"/>
          </a:xfrm>
          <a:prstGeom prst="rect">
            <a:avLst/>
          </a:prstGeom>
          <a:noFill/>
          <a:ln w="9525">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156"/>
          <p:cNvSpPr>
            <a:spLocks noGrp="1"/>
          </p:cNvSpPr>
          <p:nvPr>
            <p:ph type="body" sz="half" idx="1"/>
          </p:nvPr>
        </p:nvSpPr>
        <p:spPr>
          <a:xfrm>
            <a:off x="673100" y="1125538"/>
            <a:ext cx="4259263" cy="892175"/>
          </a:xfrm>
          <a:ln/>
        </p:spPr>
        <p:txBody>
          <a:bodyPr vert="horz" wrap="square" lIns="91440" tIns="45720" rIns="91440" bIns="45720" anchor="t" anchorCtr="0"/>
          <a:lstStyle/>
          <a:p>
            <a:pPr eaLnBrk="1" hangingPunct="1">
              <a:lnSpc>
                <a:spcPct val="120000"/>
              </a:lnSpc>
              <a:spcBef>
                <a:spcPct val="0"/>
              </a:spcBef>
              <a:buClrTx/>
              <a:buSzTx/>
              <a:buFont typeface="Wingdings" panose="05000000000000000000" pitchFamily="2" charset="2"/>
              <a:buNone/>
            </a:pPr>
            <a:r>
              <a:rPr lang="en-US" altLang="zh-CN" sz="2800" b="1" dirty="0">
                <a:solidFill>
                  <a:srgbClr val="000099"/>
                </a:solidFill>
                <a:latin typeface="Times New Roman" panose="02020603050405020304" pitchFamily="18" charset="0"/>
              </a:rPr>
              <a:t>2</a:t>
            </a:r>
            <a:r>
              <a:rPr lang="zh-CN" altLang="en-US" sz="2800" b="1" dirty="0">
                <a:solidFill>
                  <a:srgbClr val="000099"/>
                </a:solidFill>
                <a:latin typeface="Times New Roman" panose="02020603050405020304" pitchFamily="18" charset="0"/>
              </a:rPr>
              <a:t>．屏蔽电缆驱动电路</a:t>
            </a:r>
            <a:endParaRPr lang="en-US" altLang="zh-CN" sz="2800" b="1" dirty="0">
              <a:solidFill>
                <a:srgbClr val="000099"/>
              </a:solidFill>
              <a:latin typeface="Times New Roman" panose="02020603050405020304" pitchFamily="18" charset="0"/>
            </a:endParaRPr>
          </a:p>
        </p:txBody>
      </p:sp>
      <p:sp>
        <p:nvSpPr>
          <p:cNvPr id="111779" name="Text Box 163"/>
          <p:cNvSpPr txBox="1"/>
          <p:nvPr/>
        </p:nvSpPr>
        <p:spPr>
          <a:xfrm>
            <a:off x="611188" y="5167313"/>
            <a:ext cx="8532812" cy="138430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1</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构成同相比例差动放大器，输入端的共模电压</a:t>
            </a:r>
            <a:r>
              <a:rPr lang="en-US" altLang="zh-CN" sz="2400" b="1" dirty="0">
                <a:latin typeface="Arial" panose="020B0604020202020204" pitchFamily="34" charset="0"/>
                <a:ea typeface="黑体" panose="02010609060101010101" pitchFamily="49" charset="-122"/>
              </a:rPr>
              <a:t>1:1</a:t>
            </a:r>
            <a:r>
              <a:rPr lang="zh-CN" altLang="en-US" sz="2400" b="1" dirty="0">
                <a:latin typeface="Arial" panose="020B0604020202020204" pitchFamily="34" charset="0"/>
                <a:ea typeface="黑体" panose="02010609060101010101" pitchFamily="49" charset="-122"/>
              </a:rPr>
              <a:t>输出。</a:t>
            </a:r>
          </a:p>
          <a:p>
            <a:pPr marL="342900" indent="-342900">
              <a:lnSpc>
                <a:spcPct val="11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由于电路对称</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c</a:t>
            </a:r>
            <a:r>
              <a:rPr lang="en-US" altLang="zh-CN" sz="2400" b="1" dirty="0">
                <a:latin typeface="Arial" panose="020B0604020202020204" pitchFamily="34" charset="0"/>
                <a:ea typeface="黑体" panose="02010609060101010101" pitchFamily="49" charset="-122"/>
              </a:rPr>
              <a:t>=</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ic</a:t>
            </a:r>
            <a:r>
              <a:rPr lang="zh-CN" altLang="en-US" sz="2400" b="1" dirty="0">
                <a:latin typeface="Arial" panose="020B0604020202020204" pitchFamily="34" charset="0"/>
                <a:ea typeface="黑体" panose="02010609060101010101" pitchFamily="49" charset="-122"/>
              </a:rPr>
              <a:t>，即两输入电缆的屏蔽层由</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ic</a:t>
            </a:r>
            <a:r>
              <a:rPr lang="zh-CN" altLang="en-US" sz="2400" b="1" dirty="0">
                <a:latin typeface="Arial" panose="020B0604020202020204" pitchFamily="34" charset="0"/>
                <a:ea typeface="黑体" panose="02010609060101010101" pitchFamily="49" charset="-122"/>
              </a:rPr>
              <a:t>驱动，而</a:t>
            </a:r>
          </a:p>
          <a:p>
            <a:pPr marL="342900" indent="-342900">
              <a:lnSpc>
                <a:spcPct val="110000"/>
              </a:lnSpc>
              <a:spcBef>
                <a:spcPct val="1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不是接地，相当于屏蔽电缆等效电路中</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1</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公共端接</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ic</a:t>
            </a:r>
            <a:r>
              <a:rPr lang="zh-CN" altLang="en-US" sz="2400" b="1" dirty="0">
                <a:latin typeface="Arial" panose="020B0604020202020204" pitchFamily="34" charset="0"/>
                <a:ea typeface="黑体" panose="02010609060101010101" pitchFamily="49" charset="-122"/>
              </a:rPr>
              <a:t>。</a:t>
            </a:r>
          </a:p>
        </p:txBody>
      </p:sp>
      <p:sp>
        <p:nvSpPr>
          <p:cNvPr id="136196" name="Rectangle 167"/>
          <p:cNvSpPr>
            <a:spLocks noGrp="1"/>
          </p:cNvSpPr>
          <p:nvPr>
            <p:ph type="title"/>
          </p:nvPr>
        </p:nvSpPr>
        <p:spPr>
          <a:xfrm>
            <a:off x="446088" y="269875"/>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2.2.5.3  </a:t>
            </a:r>
            <a:r>
              <a:rPr lang="zh-CN" altLang="en-US" sz="3200" b="1" dirty="0">
                <a:solidFill>
                  <a:srgbClr val="008000"/>
                </a:solidFill>
                <a:latin typeface="Times New Roman" panose="02020603050405020304" pitchFamily="18" charset="0"/>
              </a:rPr>
              <a:t>有源屏蔽驱动电路</a:t>
            </a:r>
          </a:p>
        </p:txBody>
      </p:sp>
      <p:grpSp>
        <p:nvGrpSpPr>
          <p:cNvPr id="136197" name="Group 184"/>
          <p:cNvGrpSpPr/>
          <p:nvPr/>
        </p:nvGrpSpPr>
        <p:grpSpPr>
          <a:xfrm>
            <a:off x="1187450" y="1916113"/>
            <a:ext cx="7345363" cy="3024187"/>
            <a:chOff x="748" y="1207"/>
            <a:chExt cx="4627" cy="1905"/>
          </a:xfrm>
        </p:grpSpPr>
        <p:sp>
          <p:nvSpPr>
            <p:cNvPr id="136198" name="AutoShape 7"/>
            <p:cNvSpPr/>
            <p:nvPr/>
          </p:nvSpPr>
          <p:spPr>
            <a:xfrm rot="5400000">
              <a:off x="1692" y="1276"/>
              <a:ext cx="124" cy="125"/>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199" name="Line 8"/>
            <p:cNvSpPr/>
            <p:nvPr/>
          </p:nvSpPr>
          <p:spPr>
            <a:xfrm>
              <a:off x="1628" y="1226"/>
              <a:ext cx="450" cy="0"/>
            </a:xfrm>
            <a:prstGeom prst="line">
              <a:avLst/>
            </a:prstGeom>
            <a:ln w="19050" cap="flat" cmpd="sng">
              <a:solidFill>
                <a:srgbClr val="000000"/>
              </a:solidFill>
              <a:prstDash val="solid"/>
              <a:headEnd type="none" w="med" len="med"/>
              <a:tailEnd type="none" w="med" len="med"/>
            </a:ln>
          </p:spPr>
        </p:sp>
        <p:sp>
          <p:nvSpPr>
            <p:cNvPr id="136200" name="Line 9"/>
            <p:cNvSpPr/>
            <p:nvPr/>
          </p:nvSpPr>
          <p:spPr>
            <a:xfrm rot="5400000">
              <a:off x="1767" y="1540"/>
              <a:ext cx="625" cy="0"/>
            </a:xfrm>
            <a:prstGeom prst="line">
              <a:avLst/>
            </a:prstGeom>
            <a:ln w="19050" cap="flat" cmpd="sng">
              <a:solidFill>
                <a:srgbClr val="000000"/>
              </a:solidFill>
              <a:prstDash val="solid"/>
              <a:headEnd type="none" w="med" len="med"/>
              <a:tailEnd type="none" w="med" len="med"/>
            </a:ln>
          </p:spPr>
        </p:sp>
        <p:sp>
          <p:nvSpPr>
            <p:cNvPr id="136201" name="Line 10"/>
            <p:cNvSpPr/>
            <p:nvPr/>
          </p:nvSpPr>
          <p:spPr>
            <a:xfrm>
              <a:off x="1629" y="1853"/>
              <a:ext cx="450" cy="0"/>
            </a:xfrm>
            <a:prstGeom prst="line">
              <a:avLst/>
            </a:prstGeom>
            <a:ln w="19050" cap="flat" cmpd="sng">
              <a:solidFill>
                <a:srgbClr val="000000"/>
              </a:solidFill>
              <a:prstDash val="solid"/>
              <a:headEnd type="none" w="med" len="med"/>
              <a:tailEnd type="none" w="med" len="med"/>
            </a:ln>
          </p:spPr>
        </p:sp>
        <p:sp>
          <p:nvSpPr>
            <p:cNvPr id="136202" name="Line 11"/>
            <p:cNvSpPr/>
            <p:nvPr/>
          </p:nvSpPr>
          <p:spPr>
            <a:xfrm rot="5400000">
              <a:off x="1317" y="1541"/>
              <a:ext cx="624" cy="0"/>
            </a:xfrm>
            <a:prstGeom prst="line">
              <a:avLst/>
            </a:prstGeom>
            <a:ln w="19050" cap="flat" cmpd="sng">
              <a:solidFill>
                <a:srgbClr val="000000"/>
              </a:solidFill>
              <a:prstDash val="solid"/>
              <a:headEnd type="none" w="med" len="med"/>
              <a:tailEnd type="none" w="med" len="med"/>
            </a:ln>
          </p:spPr>
        </p:sp>
        <p:sp>
          <p:nvSpPr>
            <p:cNvPr id="136203" name="Text Box 12"/>
            <p:cNvSpPr txBox="1"/>
            <p:nvPr/>
          </p:nvSpPr>
          <p:spPr>
            <a:xfrm>
              <a:off x="1846" y="1207"/>
              <a:ext cx="242" cy="20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04" name="Line 13"/>
            <p:cNvSpPr/>
            <p:nvPr/>
          </p:nvSpPr>
          <p:spPr>
            <a:xfrm>
              <a:off x="1397" y="1721"/>
              <a:ext cx="229" cy="1"/>
            </a:xfrm>
            <a:prstGeom prst="line">
              <a:avLst/>
            </a:prstGeom>
            <a:ln w="19050" cap="flat" cmpd="sng">
              <a:solidFill>
                <a:srgbClr val="000000"/>
              </a:solidFill>
              <a:prstDash val="solid"/>
              <a:headEnd type="none" w="med" len="med"/>
              <a:tailEnd type="none" w="med" len="med"/>
            </a:ln>
          </p:spPr>
        </p:sp>
        <p:sp>
          <p:nvSpPr>
            <p:cNvPr id="136205" name="Text Box 14"/>
            <p:cNvSpPr txBox="1"/>
            <p:nvPr/>
          </p:nvSpPr>
          <p:spPr>
            <a:xfrm>
              <a:off x="1662" y="1363"/>
              <a:ext cx="125" cy="15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06" name="Text Box 15"/>
            <p:cNvSpPr txBox="1"/>
            <p:nvPr/>
          </p:nvSpPr>
          <p:spPr>
            <a:xfrm>
              <a:off x="1662" y="1617"/>
              <a:ext cx="122" cy="16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07" name="Text Box 16"/>
            <p:cNvSpPr txBox="1"/>
            <p:nvPr/>
          </p:nvSpPr>
          <p:spPr>
            <a:xfrm>
              <a:off x="1978" y="1463"/>
              <a:ext cx="114" cy="15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08" name="Text Box 17"/>
            <p:cNvSpPr txBox="1"/>
            <p:nvPr/>
          </p:nvSpPr>
          <p:spPr>
            <a:xfrm>
              <a:off x="1806" y="1606"/>
              <a:ext cx="322" cy="217"/>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136209" name="Line 18"/>
            <p:cNvSpPr/>
            <p:nvPr/>
          </p:nvSpPr>
          <p:spPr>
            <a:xfrm flipH="1">
              <a:off x="1403" y="1967"/>
              <a:ext cx="973" cy="0"/>
            </a:xfrm>
            <a:prstGeom prst="line">
              <a:avLst/>
            </a:prstGeom>
            <a:ln w="19050" cap="flat" cmpd="sng">
              <a:solidFill>
                <a:srgbClr val="000000"/>
              </a:solidFill>
              <a:prstDash val="solid"/>
              <a:headEnd type="none" w="med" len="med"/>
              <a:tailEnd type="none" w="med" len="med"/>
            </a:ln>
          </p:spPr>
        </p:sp>
        <p:sp>
          <p:nvSpPr>
            <p:cNvPr id="136210" name="Line 19"/>
            <p:cNvSpPr/>
            <p:nvPr/>
          </p:nvSpPr>
          <p:spPr>
            <a:xfrm flipH="1">
              <a:off x="1403" y="1721"/>
              <a:ext cx="0" cy="261"/>
            </a:xfrm>
            <a:prstGeom prst="line">
              <a:avLst/>
            </a:prstGeom>
            <a:ln w="19050" cap="flat" cmpd="sng">
              <a:solidFill>
                <a:srgbClr val="000000"/>
              </a:solidFill>
              <a:prstDash val="solid"/>
              <a:headEnd type="none" w="med" len="med"/>
              <a:tailEnd type="none" w="med" len="med"/>
            </a:ln>
          </p:spPr>
        </p:sp>
        <p:sp>
          <p:nvSpPr>
            <p:cNvPr id="136211" name="Line 20"/>
            <p:cNvSpPr/>
            <p:nvPr/>
          </p:nvSpPr>
          <p:spPr>
            <a:xfrm flipH="1">
              <a:off x="1403" y="2415"/>
              <a:ext cx="978" cy="1"/>
            </a:xfrm>
            <a:prstGeom prst="line">
              <a:avLst/>
            </a:prstGeom>
            <a:ln w="19050" cap="flat" cmpd="sng">
              <a:solidFill>
                <a:srgbClr val="000000"/>
              </a:solidFill>
              <a:prstDash val="solid"/>
              <a:headEnd type="none" w="med" len="med"/>
              <a:tailEnd type="none" w="med" len="med"/>
            </a:ln>
          </p:spPr>
        </p:sp>
        <p:sp>
          <p:nvSpPr>
            <p:cNvPr id="136212" name="Line 21"/>
            <p:cNvSpPr/>
            <p:nvPr/>
          </p:nvSpPr>
          <p:spPr>
            <a:xfrm flipH="1">
              <a:off x="1403" y="2422"/>
              <a:ext cx="0" cy="307"/>
            </a:xfrm>
            <a:prstGeom prst="line">
              <a:avLst/>
            </a:prstGeom>
            <a:ln w="19050" cap="flat" cmpd="sng">
              <a:solidFill>
                <a:srgbClr val="000000"/>
              </a:solidFill>
              <a:prstDash val="solid"/>
              <a:headEnd type="none" w="med" len="med"/>
              <a:tailEnd type="none" w="med" len="med"/>
            </a:ln>
          </p:spPr>
        </p:sp>
        <p:sp>
          <p:nvSpPr>
            <p:cNvPr id="136213" name="Line 22"/>
            <p:cNvSpPr/>
            <p:nvPr/>
          </p:nvSpPr>
          <p:spPr>
            <a:xfrm flipH="1">
              <a:off x="1022" y="2980"/>
              <a:ext cx="627" cy="1"/>
            </a:xfrm>
            <a:prstGeom prst="line">
              <a:avLst/>
            </a:prstGeom>
            <a:ln w="19050" cap="flat" cmpd="sng">
              <a:solidFill>
                <a:srgbClr val="000000"/>
              </a:solidFill>
              <a:prstDash val="solid"/>
              <a:headEnd type="none" w="med" len="med"/>
              <a:tailEnd type="none" w="med" len="med"/>
            </a:ln>
          </p:spPr>
        </p:sp>
        <p:sp>
          <p:nvSpPr>
            <p:cNvPr id="136214" name="Oval 23"/>
            <p:cNvSpPr/>
            <p:nvPr/>
          </p:nvSpPr>
          <p:spPr>
            <a:xfrm>
              <a:off x="971" y="2958"/>
              <a:ext cx="40"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15" name="Text Box 24"/>
            <p:cNvSpPr txBox="1"/>
            <p:nvPr/>
          </p:nvSpPr>
          <p:spPr>
            <a:xfrm>
              <a:off x="748" y="2847"/>
              <a:ext cx="392" cy="21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i2</a:t>
              </a:r>
            </a:p>
          </p:txBody>
        </p:sp>
        <p:sp>
          <p:nvSpPr>
            <p:cNvPr id="136216" name="Line 27"/>
            <p:cNvSpPr/>
            <p:nvPr/>
          </p:nvSpPr>
          <p:spPr>
            <a:xfrm>
              <a:off x="2376" y="1570"/>
              <a:ext cx="0" cy="140"/>
            </a:xfrm>
            <a:prstGeom prst="line">
              <a:avLst/>
            </a:prstGeom>
            <a:ln w="19050" cap="flat" cmpd="sng">
              <a:solidFill>
                <a:srgbClr val="000000"/>
              </a:solidFill>
              <a:prstDash val="solid"/>
              <a:headEnd type="none" w="med" len="med"/>
              <a:tailEnd type="none" w="med" len="med"/>
            </a:ln>
          </p:spPr>
        </p:sp>
        <p:sp>
          <p:nvSpPr>
            <p:cNvPr id="136217" name="Line 28"/>
            <p:cNvSpPr/>
            <p:nvPr/>
          </p:nvSpPr>
          <p:spPr>
            <a:xfrm>
              <a:off x="2371" y="1805"/>
              <a:ext cx="10" cy="264"/>
            </a:xfrm>
            <a:prstGeom prst="line">
              <a:avLst/>
            </a:prstGeom>
            <a:ln w="19050" cap="flat" cmpd="sng">
              <a:solidFill>
                <a:srgbClr val="000000"/>
              </a:solidFill>
              <a:prstDash val="solid"/>
              <a:headEnd type="none" w="med" len="med"/>
              <a:tailEnd type="none" w="med" len="med"/>
            </a:ln>
          </p:spPr>
        </p:sp>
        <p:sp>
          <p:nvSpPr>
            <p:cNvPr id="136218" name="Text Box 30"/>
            <p:cNvSpPr txBox="1"/>
            <p:nvPr/>
          </p:nvSpPr>
          <p:spPr>
            <a:xfrm>
              <a:off x="2456" y="1676"/>
              <a:ext cx="235" cy="21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136219" name="Text Box 31"/>
            <p:cNvSpPr txBox="1"/>
            <p:nvPr/>
          </p:nvSpPr>
          <p:spPr>
            <a:xfrm>
              <a:off x="2109" y="2072"/>
              <a:ext cx="235"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5</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36220" name="Text Box 32"/>
            <p:cNvSpPr txBox="1"/>
            <p:nvPr/>
          </p:nvSpPr>
          <p:spPr>
            <a:xfrm>
              <a:off x="2454" y="2521"/>
              <a:ext cx="221" cy="26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p>
          </p:txBody>
        </p:sp>
        <p:sp>
          <p:nvSpPr>
            <p:cNvPr id="136221" name="Text Box 36"/>
            <p:cNvSpPr txBox="1"/>
            <p:nvPr/>
          </p:nvSpPr>
          <p:spPr>
            <a:xfrm>
              <a:off x="3011" y="1778"/>
              <a:ext cx="236" cy="214"/>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r>
                <a:rPr lang="en-US" altLang="zh-CN" sz="2000" baseline="-25000" dirty="0">
                  <a:latin typeface="Arial" panose="020B0604020202020204" pitchFamily="34" charset="0"/>
                  <a:ea typeface="黑体" panose="02010609060101010101" pitchFamily="49" charset="-122"/>
                </a:rPr>
                <a:t>0</a:t>
              </a:r>
            </a:p>
          </p:txBody>
        </p:sp>
        <p:sp>
          <p:nvSpPr>
            <p:cNvPr id="136222" name="Text Box 37"/>
            <p:cNvSpPr txBox="1"/>
            <p:nvPr/>
          </p:nvSpPr>
          <p:spPr>
            <a:xfrm>
              <a:off x="3027" y="2071"/>
              <a:ext cx="181" cy="270"/>
            </a:xfrm>
            <a:prstGeom prst="rect">
              <a:avLst/>
            </a:prstGeom>
            <a:noFill/>
            <a:ln w="19050">
              <a:noFill/>
            </a:ln>
          </p:spPr>
          <p:txBody>
            <a:bodyPr lIns="0" tIns="0" rIns="0" bIns="0"/>
            <a:lstStyle/>
            <a:p>
              <a:pPr algn="just" eaLnBrk="0" hangingPunct="0"/>
              <a:endParaRPr lang="zh-CN" altLang="en-US" sz="2000" baseline="-25000" dirty="0">
                <a:latin typeface="Arial" panose="020B0604020202020204" pitchFamily="34" charset="0"/>
                <a:ea typeface="黑体" panose="02010609060101010101" pitchFamily="49" charset="-122"/>
              </a:endParaRPr>
            </a:p>
          </p:txBody>
        </p:sp>
        <p:sp>
          <p:nvSpPr>
            <p:cNvPr id="136223" name="Text Box 38"/>
            <p:cNvSpPr txBox="1"/>
            <p:nvPr/>
          </p:nvSpPr>
          <p:spPr>
            <a:xfrm>
              <a:off x="3016" y="2432"/>
              <a:ext cx="222" cy="26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r>
                <a:rPr lang="en-US" altLang="zh-CN" sz="2000" baseline="-25000" dirty="0">
                  <a:latin typeface="Arial" panose="020B0604020202020204" pitchFamily="34" charset="0"/>
                  <a:ea typeface="黑体" panose="02010609060101010101" pitchFamily="49" charset="-122"/>
                </a:rPr>
                <a:t>0</a:t>
              </a:r>
            </a:p>
          </p:txBody>
        </p:sp>
        <p:sp>
          <p:nvSpPr>
            <p:cNvPr id="136224" name="Line 39"/>
            <p:cNvSpPr/>
            <p:nvPr/>
          </p:nvSpPr>
          <p:spPr>
            <a:xfrm flipH="1">
              <a:off x="2816" y="2203"/>
              <a:ext cx="82" cy="2"/>
            </a:xfrm>
            <a:prstGeom prst="line">
              <a:avLst/>
            </a:prstGeom>
            <a:ln w="19050" cap="flat" cmpd="sng">
              <a:solidFill>
                <a:srgbClr val="000000"/>
              </a:solidFill>
              <a:prstDash val="solid"/>
              <a:headEnd type="none" w="med" len="med"/>
              <a:tailEnd type="none" w="med" len="med"/>
            </a:ln>
          </p:spPr>
        </p:sp>
        <p:sp>
          <p:nvSpPr>
            <p:cNvPr id="136225" name="Line 40"/>
            <p:cNvSpPr/>
            <p:nvPr/>
          </p:nvSpPr>
          <p:spPr>
            <a:xfrm>
              <a:off x="3262" y="2348"/>
              <a:ext cx="202" cy="0"/>
            </a:xfrm>
            <a:prstGeom prst="line">
              <a:avLst/>
            </a:prstGeom>
            <a:ln w="19050" cap="flat" cmpd="sng">
              <a:solidFill>
                <a:srgbClr val="000000"/>
              </a:solidFill>
              <a:prstDash val="solid"/>
              <a:headEnd type="none" w="med" len="med"/>
              <a:tailEnd type="none" w="med" len="med"/>
            </a:ln>
          </p:spPr>
        </p:sp>
        <p:sp>
          <p:nvSpPr>
            <p:cNvPr id="136226" name="Line 41"/>
            <p:cNvSpPr/>
            <p:nvPr/>
          </p:nvSpPr>
          <p:spPr>
            <a:xfrm flipH="1">
              <a:off x="3260" y="2337"/>
              <a:ext cx="0" cy="518"/>
            </a:xfrm>
            <a:prstGeom prst="line">
              <a:avLst/>
            </a:prstGeom>
            <a:ln w="19050" cap="flat" cmpd="sng">
              <a:solidFill>
                <a:srgbClr val="000000"/>
              </a:solidFill>
              <a:prstDash val="solid"/>
              <a:headEnd type="none" w="med" len="med"/>
              <a:tailEnd type="none" w="med" len="med"/>
            </a:ln>
          </p:spPr>
        </p:sp>
        <p:sp>
          <p:nvSpPr>
            <p:cNvPr id="136227" name="Line 42"/>
            <p:cNvSpPr/>
            <p:nvPr/>
          </p:nvSpPr>
          <p:spPr>
            <a:xfrm>
              <a:off x="1101" y="2925"/>
              <a:ext cx="337" cy="0"/>
            </a:xfrm>
            <a:prstGeom prst="line">
              <a:avLst/>
            </a:prstGeom>
            <a:ln w="19050" cap="flat" cmpd="sng">
              <a:solidFill>
                <a:schemeClr val="hlink"/>
              </a:solidFill>
              <a:prstDash val="dash"/>
              <a:headEnd type="none" w="med" len="med"/>
              <a:tailEnd type="none" w="med" len="med"/>
            </a:ln>
          </p:spPr>
        </p:sp>
        <p:sp>
          <p:nvSpPr>
            <p:cNvPr id="136228" name="Line 43"/>
            <p:cNvSpPr/>
            <p:nvPr/>
          </p:nvSpPr>
          <p:spPr>
            <a:xfrm>
              <a:off x="1101" y="3034"/>
              <a:ext cx="337" cy="1"/>
            </a:xfrm>
            <a:prstGeom prst="line">
              <a:avLst/>
            </a:prstGeom>
            <a:ln w="19050" cap="flat" cmpd="sng">
              <a:solidFill>
                <a:schemeClr val="hlink"/>
              </a:solidFill>
              <a:prstDash val="dash"/>
              <a:headEnd type="none" w="med" len="med"/>
              <a:tailEnd type="none" w="med" len="med"/>
            </a:ln>
          </p:spPr>
        </p:sp>
        <p:sp>
          <p:nvSpPr>
            <p:cNvPr id="136229" name="Line 44"/>
            <p:cNvSpPr/>
            <p:nvPr/>
          </p:nvSpPr>
          <p:spPr>
            <a:xfrm>
              <a:off x="1236" y="1525"/>
              <a:ext cx="1" cy="1385"/>
            </a:xfrm>
            <a:prstGeom prst="line">
              <a:avLst/>
            </a:prstGeom>
            <a:ln w="19050" cap="flat" cmpd="sng">
              <a:solidFill>
                <a:schemeClr val="hlink"/>
              </a:solidFill>
              <a:prstDash val="solid"/>
              <a:headEnd type="none" w="med" len="med"/>
              <a:tailEnd type="none" w="med" len="med"/>
            </a:ln>
          </p:spPr>
        </p:sp>
        <p:sp>
          <p:nvSpPr>
            <p:cNvPr id="136230" name="Line 45"/>
            <p:cNvSpPr/>
            <p:nvPr/>
          </p:nvSpPr>
          <p:spPr>
            <a:xfrm flipV="1">
              <a:off x="2936" y="1567"/>
              <a:ext cx="0" cy="321"/>
            </a:xfrm>
            <a:prstGeom prst="line">
              <a:avLst/>
            </a:prstGeom>
            <a:ln w="19050" cap="flat" cmpd="sng">
              <a:solidFill>
                <a:schemeClr val="hlink"/>
              </a:solidFill>
              <a:prstDash val="solid"/>
              <a:headEnd type="none" w="med" len="med"/>
              <a:tailEnd type="none" w="med" len="med"/>
            </a:ln>
          </p:spPr>
        </p:sp>
        <p:sp>
          <p:nvSpPr>
            <p:cNvPr id="136231" name="Line 46"/>
            <p:cNvSpPr/>
            <p:nvPr/>
          </p:nvSpPr>
          <p:spPr>
            <a:xfrm flipV="1">
              <a:off x="2931" y="2658"/>
              <a:ext cx="0" cy="196"/>
            </a:xfrm>
            <a:prstGeom prst="line">
              <a:avLst/>
            </a:prstGeom>
            <a:ln w="19050" cap="flat" cmpd="sng">
              <a:solidFill>
                <a:schemeClr val="hlink"/>
              </a:solidFill>
              <a:prstDash val="solid"/>
              <a:headEnd type="none" w="med" len="med"/>
              <a:tailEnd type="none" w="med" len="med"/>
            </a:ln>
          </p:spPr>
        </p:sp>
        <p:sp>
          <p:nvSpPr>
            <p:cNvPr id="136232" name="Line 47"/>
            <p:cNvSpPr/>
            <p:nvPr/>
          </p:nvSpPr>
          <p:spPr>
            <a:xfrm flipH="1">
              <a:off x="2777" y="2203"/>
              <a:ext cx="160" cy="0"/>
            </a:xfrm>
            <a:prstGeom prst="line">
              <a:avLst/>
            </a:prstGeom>
            <a:ln w="19050" cap="flat" cmpd="sng">
              <a:solidFill>
                <a:schemeClr val="hlink"/>
              </a:solidFill>
              <a:prstDash val="solid"/>
              <a:headEnd type="none" w="med" len="med"/>
              <a:tailEnd type="none" w="med" len="med"/>
            </a:ln>
          </p:spPr>
        </p:sp>
        <p:sp>
          <p:nvSpPr>
            <p:cNvPr id="136233" name="Line 48"/>
            <p:cNvSpPr/>
            <p:nvPr/>
          </p:nvSpPr>
          <p:spPr>
            <a:xfrm>
              <a:off x="2777" y="2203"/>
              <a:ext cx="0" cy="145"/>
            </a:xfrm>
            <a:prstGeom prst="line">
              <a:avLst/>
            </a:prstGeom>
            <a:ln w="19050" cap="flat" cmpd="sng">
              <a:solidFill>
                <a:schemeClr val="hlink"/>
              </a:solidFill>
              <a:prstDash val="solid"/>
              <a:headEnd type="none" w="med" len="med"/>
              <a:tailEnd type="none" w="med" len="med"/>
            </a:ln>
          </p:spPr>
        </p:sp>
        <p:sp>
          <p:nvSpPr>
            <p:cNvPr id="136234" name="Line 49"/>
            <p:cNvSpPr/>
            <p:nvPr/>
          </p:nvSpPr>
          <p:spPr>
            <a:xfrm flipH="1" flipV="1">
              <a:off x="1227" y="2353"/>
              <a:ext cx="1553" cy="0"/>
            </a:xfrm>
            <a:prstGeom prst="line">
              <a:avLst/>
            </a:prstGeom>
            <a:ln w="19050" cap="flat" cmpd="sng">
              <a:solidFill>
                <a:schemeClr val="hlink"/>
              </a:solidFill>
              <a:prstDash val="solid"/>
              <a:headEnd type="none" w="med" len="med"/>
              <a:tailEnd type="none" w="med" len="med"/>
            </a:ln>
          </p:spPr>
        </p:sp>
        <p:sp>
          <p:nvSpPr>
            <p:cNvPr id="136235" name="Oval 50"/>
            <p:cNvSpPr/>
            <p:nvPr/>
          </p:nvSpPr>
          <p:spPr>
            <a:xfrm>
              <a:off x="1229" y="2919"/>
              <a:ext cx="14" cy="14"/>
            </a:xfrm>
            <a:prstGeom prst="ellipse">
              <a:avLst/>
            </a:prstGeom>
            <a:solidFill>
              <a:srgbClr val="FFFFFF"/>
            </a:solidFill>
            <a:ln w="19050" cap="rnd" cmpd="sng">
              <a:solidFill>
                <a:srgbClr val="000000"/>
              </a:solidFill>
              <a:prstDash val="sysDot"/>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36" name="Line 51"/>
            <p:cNvSpPr/>
            <p:nvPr/>
          </p:nvSpPr>
          <p:spPr>
            <a:xfrm flipH="1">
              <a:off x="1008" y="1470"/>
              <a:ext cx="624" cy="0"/>
            </a:xfrm>
            <a:prstGeom prst="line">
              <a:avLst/>
            </a:prstGeom>
            <a:ln w="19050" cap="flat" cmpd="sng">
              <a:solidFill>
                <a:srgbClr val="000000"/>
              </a:solidFill>
              <a:prstDash val="solid"/>
              <a:headEnd type="none" w="med" len="med"/>
              <a:tailEnd type="none" w="med" len="med"/>
            </a:ln>
          </p:spPr>
        </p:sp>
        <p:sp>
          <p:nvSpPr>
            <p:cNvPr id="136237" name="Oval 52"/>
            <p:cNvSpPr/>
            <p:nvPr/>
          </p:nvSpPr>
          <p:spPr>
            <a:xfrm>
              <a:off x="967" y="1447"/>
              <a:ext cx="41" cy="40"/>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38" name="Text Box 53"/>
            <p:cNvSpPr txBox="1"/>
            <p:nvPr/>
          </p:nvSpPr>
          <p:spPr>
            <a:xfrm>
              <a:off x="764" y="1321"/>
              <a:ext cx="296" cy="21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i1</a:t>
              </a:r>
            </a:p>
          </p:txBody>
        </p:sp>
        <p:sp>
          <p:nvSpPr>
            <p:cNvPr id="136239" name="Line 54"/>
            <p:cNvSpPr/>
            <p:nvPr/>
          </p:nvSpPr>
          <p:spPr>
            <a:xfrm>
              <a:off x="1101" y="1420"/>
              <a:ext cx="337" cy="0"/>
            </a:xfrm>
            <a:prstGeom prst="line">
              <a:avLst/>
            </a:prstGeom>
            <a:ln w="19050" cap="flat" cmpd="sng">
              <a:solidFill>
                <a:schemeClr val="hlink"/>
              </a:solidFill>
              <a:prstDash val="dash"/>
              <a:headEnd type="none" w="med" len="med"/>
              <a:tailEnd type="none" w="med" len="med"/>
            </a:ln>
          </p:spPr>
        </p:sp>
        <p:sp>
          <p:nvSpPr>
            <p:cNvPr id="136240" name="Line 55"/>
            <p:cNvSpPr/>
            <p:nvPr/>
          </p:nvSpPr>
          <p:spPr>
            <a:xfrm>
              <a:off x="1101" y="1529"/>
              <a:ext cx="337" cy="2"/>
            </a:xfrm>
            <a:prstGeom prst="line">
              <a:avLst/>
            </a:prstGeom>
            <a:ln w="19050" cap="flat" cmpd="sng">
              <a:solidFill>
                <a:schemeClr val="hlink"/>
              </a:solidFill>
              <a:prstDash val="dash"/>
              <a:headEnd type="none" w="med" len="med"/>
              <a:tailEnd type="none" w="med" len="med"/>
            </a:ln>
          </p:spPr>
        </p:sp>
        <p:sp>
          <p:nvSpPr>
            <p:cNvPr id="136241" name="Oval 56"/>
            <p:cNvSpPr/>
            <p:nvPr/>
          </p:nvSpPr>
          <p:spPr>
            <a:xfrm>
              <a:off x="1229" y="1525"/>
              <a:ext cx="14" cy="14"/>
            </a:xfrm>
            <a:prstGeom prst="ellipse">
              <a:avLst/>
            </a:prstGeom>
            <a:solidFill>
              <a:srgbClr val="FFFFFF"/>
            </a:solidFill>
            <a:ln w="19050" cap="rnd" cmpd="sng">
              <a:solidFill>
                <a:srgbClr val="000000"/>
              </a:solidFill>
              <a:prstDash val="sysDot"/>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42" name="Text Box 57"/>
            <p:cNvSpPr txBox="1"/>
            <p:nvPr/>
          </p:nvSpPr>
          <p:spPr>
            <a:xfrm>
              <a:off x="3000" y="2087"/>
              <a:ext cx="243" cy="227"/>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baseline="-25000" dirty="0">
                  <a:solidFill>
                    <a:srgbClr val="FF0000"/>
                  </a:solidFill>
                  <a:latin typeface="Arial" panose="020B0604020202020204" pitchFamily="34" charset="0"/>
                  <a:ea typeface="黑体" panose="02010609060101010101" pitchFamily="49" charset="-122"/>
                </a:rPr>
                <a:t>c</a:t>
              </a:r>
              <a:endParaRPr lang="en-US" altLang="zh-CN" sz="2000" i="1" baseline="-25000" dirty="0">
                <a:solidFill>
                  <a:srgbClr val="FF0000"/>
                </a:solidFill>
                <a:latin typeface="Arial" panose="020B0604020202020204" pitchFamily="34" charset="0"/>
                <a:ea typeface="黑体" panose="02010609060101010101" pitchFamily="49" charset="-122"/>
              </a:endParaRPr>
            </a:p>
          </p:txBody>
        </p:sp>
        <p:sp>
          <p:nvSpPr>
            <p:cNvPr id="136243" name="Text Box 58"/>
            <p:cNvSpPr txBox="1"/>
            <p:nvPr/>
          </p:nvSpPr>
          <p:spPr>
            <a:xfrm>
              <a:off x="5115" y="2088"/>
              <a:ext cx="260" cy="23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36244" name="Text Box 60"/>
            <p:cNvSpPr txBox="1"/>
            <p:nvPr/>
          </p:nvSpPr>
          <p:spPr>
            <a:xfrm>
              <a:off x="3919" y="2529"/>
              <a:ext cx="234" cy="24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sp>
          <p:nvSpPr>
            <p:cNvPr id="136245" name="Line 61"/>
            <p:cNvSpPr/>
            <p:nvPr/>
          </p:nvSpPr>
          <p:spPr>
            <a:xfrm>
              <a:off x="3771" y="2931"/>
              <a:ext cx="149" cy="0"/>
            </a:xfrm>
            <a:prstGeom prst="line">
              <a:avLst/>
            </a:prstGeom>
            <a:ln w="25400" cap="flat" cmpd="sng">
              <a:solidFill>
                <a:srgbClr val="000000"/>
              </a:solidFill>
              <a:prstDash val="solid"/>
              <a:headEnd type="none" w="med" len="med"/>
              <a:tailEnd type="none" w="med" len="med"/>
            </a:ln>
          </p:spPr>
        </p:sp>
        <p:sp>
          <p:nvSpPr>
            <p:cNvPr id="136246" name="Oval 63"/>
            <p:cNvSpPr/>
            <p:nvPr/>
          </p:nvSpPr>
          <p:spPr>
            <a:xfrm>
              <a:off x="5038" y="2195"/>
              <a:ext cx="39" cy="42"/>
            </a:xfrm>
            <a:prstGeom prst="ellipse">
              <a:avLst/>
            </a:prstGeom>
            <a:solidFill>
              <a:srgbClr val="FFFFFF"/>
            </a:solid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47" name="Line 64"/>
            <p:cNvSpPr/>
            <p:nvPr/>
          </p:nvSpPr>
          <p:spPr>
            <a:xfrm>
              <a:off x="3843" y="2664"/>
              <a:ext cx="1" cy="266"/>
            </a:xfrm>
            <a:prstGeom prst="line">
              <a:avLst/>
            </a:prstGeom>
            <a:ln w="19050" cap="flat" cmpd="sng">
              <a:solidFill>
                <a:srgbClr val="000000"/>
              </a:solidFill>
              <a:prstDash val="solid"/>
              <a:headEnd type="none" w="med" len="med"/>
              <a:tailEnd type="none" w="med" len="med"/>
            </a:ln>
          </p:spPr>
        </p:sp>
        <p:sp>
          <p:nvSpPr>
            <p:cNvPr id="136248" name="Line 66"/>
            <p:cNvSpPr/>
            <p:nvPr/>
          </p:nvSpPr>
          <p:spPr>
            <a:xfrm>
              <a:off x="4377" y="1686"/>
              <a:ext cx="412" cy="0"/>
            </a:xfrm>
            <a:prstGeom prst="line">
              <a:avLst/>
            </a:prstGeom>
            <a:ln w="19050" cap="flat" cmpd="sng">
              <a:solidFill>
                <a:srgbClr val="000000"/>
              </a:solidFill>
              <a:prstDash val="solid"/>
              <a:headEnd type="none" w="med" len="med"/>
              <a:tailEnd type="none" w="med" len="med"/>
            </a:ln>
          </p:spPr>
        </p:sp>
        <p:sp>
          <p:nvSpPr>
            <p:cNvPr id="136249" name="Line 67"/>
            <p:cNvSpPr/>
            <p:nvPr/>
          </p:nvSpPr>
          <p:spPr>
            <a:xfrm>
              <a:off x="3845" y="1682"/>
              <a:ext cx="441" cy="0"/>
            </a:xfrm>
            <a:prstGeom prst="line">
              <a:avLst/>
            </a:prstGeom>
            <a:ln w="19050" cap="flat" cmpd="sng">
              <a:solidFill>
                <a:srgbClr val="000000"/>
              </a:solidFill>
              <a:prstDash val="solid"/>
              <a:headEnd type="none" w="med" len="med"/>
              <a:tailEnd type="none" w="med" len="med"/>
            </a:ln>
          </p:spPr>
        </p:sp>
        <p:sp>
          <p:nvSpPr>
            <p:cNvPr id="136250" name="Line 68"/>
            <p:cNvSpPr/>
            <p:nvPr/>
          </p:nvSpPr>
          <p:spPr>
            <a:xfrm>
              <a:off x="3843" y="1686"/>
              <a:ext cx="1" cy="413"/>
            </a:xfrm>
            <a:prstGeom prst="line">
              <a:avLst/>
            </a:prstGeom>
            <a:ln w="19050" cap="flat" cmpd="sng">
              <a:solidFill>
                <a:srgbClr val="000000"/>
              </a:solidFill>
              <a:prstDash val="solid"/>
              <a:headEnd type="none" w="med" len="med"/>
              <a:tailEnd type="none" w="med" len="med"/>
            </a:ln>
          </p:spPr>
        </p:sp>
        <p:sp>
          <p:nvSpPr>
            <p:cNvPr id="136251" name="Line 69"/>
            <p:cNvSpPr/>
            <p:nvPr/>
          </p:nvSpPr>
          <p:spPr>
            <a:xfrm flipH="1">
              <a:off x="3667" y="2348"/>
              <a:ext cx="441" cy="1"/>
            </a:xfrm>
            <a:prstGeom prst="line">
              <a:avLst/>
            </a:prstGeom>
            <a:ln w="19050" cap="flat" cmpd="sng">
              <a:solidFill>
                <a:srgbClr val="000000"/>
              </a:solidFill>
              <a:prstDash val="solid"/>
              <a:headEnd type="none" w="med" len="med"/>
              <a:tailEnd type="none" w="med" len="med"/>
            </a:ln>
          </p:spPr>
        </p:sp>
        <p:sp>
          <p:nvSpPr>
            <p:cNvPr id="136252" name="Line 70"/>
            <p:cNvSpPr/>
            <p:nvPr/>
          </p:nvSpPr>
          <p:spPr>
            <a:xfrm>
              <a:off x="3843" y="2346"/>
              <a:ext cx="1" cy="186"/>
            </a:xfrm>
            <a:prstGeom prst="line">
              <a:avLst/>
            </a:prstGeom>
            <a:ln w="19050" cap="flat" cmpd="sng">
              <a:solidFill>
                <a:srgbClr val="000000"/>
              </a:solidFill>
              <a:prstDash val="solid"/>
              <a:headEnd type="none" w="med" len="med"/>
              <a:tailEnd type="none" w="med" len="med"/>
            </a:ln>
          </p:spPr>
        </p:sp>
        <p:sp>
          <p:nvSpPr>
            <p:cNvPr id="136253" name="Text Box 71"/>
            <p:cNvSpPr txBox="1"/>
            <p:nvPr/>
          </p:nvSpPr>
          <p:spPr>
            <a:xfrm>
              <a:off x="3485" y="1820"/>
              <a:ext cx="310" cy="22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36254" name="Text Box 72"/>
            <p:cNvSpPr txBox="1"/>
            <p:nvPr/>
          </p:nvSpPr>
          <p:spPr>
            <a:xfrm>
              <a:off x="3493" y="2375"/>
              <a:ext cx="314" cy="21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p>
          </p:txBody>
        </p:sp>
        <p:sp>
          <p:nvSpPr>
            <p:cNvPr id="136255" name="Line 73"/>
            <p:cNvSpPr/>
            <p:nvPr/>
          </p:nvSpPr>
          <p:spPr>
            <a:xfrm>
              <a:off x="3251" y="2094"/>
              <a:ext cx="215" cy="0"/>
            </a:xfrm>
            <a:prstGeom prst="line">
              <a:avLst/>
            </a:prstGeom>
            <a:ln w="19050" cap="flat" cmpd="sng">
              <a:solidFill>
                <a:srgbClr val="000000"/>
              </a:solidFill>
              <a:prstDash val="solid"/>
              <a:headEnd type="none" w="med" len="med"/>
              <a:tailEnd type="none" w="med" len="med"/>
            </a:ln>
          </p:spPr>
        </p:sp>
        <p:sp>
          <p:nvSpPr>
            <p:cNvPr id="136256" name="Line 75"/>
            <p:cNvSpPr/>
            <p:nvPr/>
          </p:nvSpPr>
          <p:spPr>
            <a:xfrm>
              <a:off x="3667" y="2095"/>
              <a:ext cx="440" cy="0"/>
            </a:xfrm>
            <a:prstGeom prst="line">
              <a:avLst/>
            </a:prstGeom>
            <a:ln w="19050" cap="flat" cmpd="sng">
              <a:solidFill>
                <a:srgbClr val="000000"/>
              </a:solidFill>
              <a:prstDash val="solid"/>
              <a:headEnd type="none" w="med" len="med"/>
              <a:tailEnd type="none" w="med" len="med"/>
            </a:ln>
          </p:spPr>
        </p:sp>
        <p:sp>
          <p:nvSpPr>
            <p:cNvPr id="136257" name="Line 76"/>
            <p:cNvSpPr/>
            <p:nvPr/>
          </p:nvSpPr>
          <p:spPr>
            <a:xfrm>
              <a:off x="4789" y="1686"/>
              <a:ext cx="0" cy="530"/>
            </a:xfrm>
            <a:prstGeom prst="line">
              <a:avLst/>
            </a:prstGeom>
            <a:ln w="19050" cap="flat" cmpd="sng">
              <a:solidFill>
                <a:srgbClr val="000000"/>
              </a:solidFill>
              <a:prstDash val="solid"/>
              <a:headEnd type="none" w="med" len="med"/>
              <a:tailEnd type="none" w="med" len="med"/>
            </a:ln>
          </p:spPr>
        </p:sp>
        <p:sp>
          <p:nvSpPr>
            <p:cNvPr id="136258" name="Text Box 77"/>
            <p:cNvSpPr txBox="1"/>
            <p:nvPr/>
          </p:nvSpPr>
          <p:spPr>
            <a:xfrm>
              <a:off x="4249" y="1413"/>
              <a:ext cx="336" cy="29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4</a:t>
              </a:r>
            </a:p>
          </p:txBody>
        </p:sp>
        <p:sp>
          <p:nvSpPr>
            <p:cNvPr id="136259" name="AutoShape 78"/>
            <p:cNvSpPr/>
            <p:nvPr/>
          </p:nvSpPr>
          <p:spPr>
            <a:xfrm rot="5400000">
              <a:off x="1715" y="2536"/>
              <a:ext cx="125" cy="127"/>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60" name="Line 79"/>
            <p:cNvSpPr/>
            <p:nvPr/>
          </p:nvSpPr>
          <p:spPr>
            <a:xfrm>
              <a:off x="1653" y="2486"/>
              <a:ext cx="450" cy="2"/>
            </a:xfrm>
            <a:prstGeom prst="line">
              <a:avLst/>
            </a:prstGeom>
            <a:ln w="19050" cap="flat" cmpd="sng">
              <a:solidFill>
                <a:srgbClr val="000000"/>
              </a:solidFill>
              <a:prstDash val="solid"/>
              <a:headEnd type="none" w="med" len="med"/>
              <a:tailEnd type="none" w="med" len="med"/>
            </a:ln>
          </p:spPr>
        </p:sp>
        <p:sp>
          <p:nvSpPr>
            <p:cNvPr id="136261" name="Line 80"/>
            <p:cNvSpPr/>
            <p:nvPr/>
          </p:nvSpPr>
          <p:spPr>
            <a:xfrm rot="5400000">
              <a:off x="1792" y="2799"/>
              <a:ext cx="624" cy="2"/>
            </a:xfrm>
            <a:prstGeom prst="line">
              <a:avLst/>
            </a:prstGeom>
            <a:ln w="19050" cap="flat" cmpd="sng">
              <a:solidFill>
                <a:srgbClr val="000000"/>
              </a:solidFill>
              <a:prstDash val="solid"/>
              <a:headEnd type="none" w="med" len="med"/>
              <a:tailEnd type="none" w="med" len="med"/>
            </a:ln>
          </p:spPr>
        </p:sp>
        <p:sp>
          <p:nvSpPr>
            <p:cNvPr id="136262" name="Line 81"/>
            <p:cNvSpPr/>
            <p:nvPr/>
          </p:nvSpPr>
          <p:spPr>
            <a:xfrm>
              <a:off x="1653" y="3103"/>
              <a:ext cx="450" cy="1"/>
            </a:xfrm>
            <a:prstGeom prst="line">
              <a:avLst/>
            </a:prstGeom>
            <a:ln w="19050" cap="flat" cmpd="sng">
              <a:solidFill>
                <a:srgbClr val="000000"/>
              </a:solidFill>
              <a:prstDash val="solid"/>
              <a:headEnd type="none" w="med" len="med"/>
              <a:tailEnd type="none" w="med" len="med"/>
            </a:ln>
          </p:spPr>
        </p:sp>
        <p:sp>
          <p:nvSpPr>
            <p:cNvPr id="136263" name="Line 82"/>
            <p:cNvSpPr/>
            <p:nvPr/>
          </p:nvSpPr>
          <p:spPr>
            <a:xfrm rot="5400000">
              <a:off x="1342" y="2799"/>
              <a:ext cx="624" cy="2"/>
            </a:xfrm>
            <a:prstGeom prst="line">
              <a:avLst/>
            </a:prstGeom>
            <a:ln w="19050" cap="flat" cmpd="sng">
              <a:solidFill>
                <a:srgbClr val="000000"/>
              </a:solidFill>
              <a:prstDash val="solid"/>
              <a:headEnd type="none" w="med" len="med"/>
              <a:tailEnd type="none" w="med" len="med"/>
            </a:ln>
          </p:spPr>
        </p:sp>
        <p:sp>
          <p:nvSpPr>
            <p:cNvPr id="136264" name="Text Box 83"/>
            <p:cNvSpPr txBox="1"/>
            <p:nvPr/>
          </p:nvSpPr>
          <p:spPr>
            <a:xfrm>
              <a:off x="1885" y="2466"/>
              <a:ext cx="236" cy="146"/>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65" name="Line 84"/>
            <p:cNvSpPr/>
            <p:nvPr/>
          </p:nvSpPr>
          <p:spPr>
            <a:xfrm flipV="1">
              <a:off x="1403" y="2729"/>
              <a:ext cx="250" cy="0"/>
            </a:xfrm>
            <a:prstGeom prst="line">
              <a:avLst/>
            </a:prstGeom>
            <a:ln w="19050" cap="flat" cmpd="sng">
              <a:solidFill>
                <a:srgbClr val="000000"/>
              </a:solidFill>
              <a:prstDash val="solid"/>
              <a:headEnd type="none" w="med" len="med"/>
              <a:tailEnd type="none" w="med" len="med"/>
            </a:ln>
          </p:spPr>
        </p:sp>
        <p:sp>
          <p:nvSpPr>
            <p:cNvPr id="136266" name="Line 85"/>
            <p:cNvSpPr/>
            <p:nvPr/>
          </p:nvSpPr>
          <p:spPr>
            <a:xfrm>
              <a:off x="2105" y="2850"/>
              <a:ext cx="1157" cy="0"/>
            </a:xfrm>
            <a:prstGeom prst="line">
              <a:avLst/>
            </a:prstGeom>
            <a:ln w="19050" cap="flat" cmpd="sng">
              <a:solidFill>
                <a:srgbClr val="000000"/>
              </a:solidFill>
              <a:prstDash val="solid"/>
              <a:headEnd type="none" w="med" len="med"/>
              <a:tailEnd type="none" w="med" len="med"/>
            </a:ln>
          </p:spPr>
        </p:sp>
        <p:sp>
          <p:nvSpPr>
            <p:cNvPr id="136267" name="Text Box 86"/>
            <p:cNvSpPr txBox="1"/>
            <p:nvPr/>
          </p:nvSpPr>
          <p:spPr>
            <a:xfrm>
              <a:off x="1681" y="2623"/>
              <a:ext cx="127" cy="15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68" name="Text Box 87"/>
            <p:cNvSpPr txBox="1"/>
            <p:nvPr/>
          </p:nvSpPr>
          <p:spPr>
            <a:xfrm>
              <a:off x="1681" y="2875"/>
              <a:ext cx="124" cy="16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69" name="Text Box 88"/>
            <p:cNvSpPr txBox="1"/>
            <p:nvPr/>
          </p:nvSpPr>
          <p:spPr>
            <a:xfrm>
              <a:off x="2002" y="2745"/>
              <a:ext cx="114" cy="15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70" name="Text Box 89"/>
            <p:cNvSpPr txBox="1"/>
            <p:nvPr/>
          </p:nvSpPr>
          <p:spPr>
            <a:xfrm>
              <a:off x="1829" y="2833"/>
              <a:ext cx="311" cy="20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136271" name="AutoShape 90"/>
            <p:cNvSpPr/>
            <p:nvPr/>
          </p:nvSpPr>
          <p:spPr>
            <a:xfrm rot="5400000">
              <a:off x="4167" y="1901"/>
              <a:ext cx="125" cy="127"/>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72" name="Line 91"/>
            <p:cNvSpPr/>
            <p:nvPr/>
          </p:nvSpPr>
          <p:spPr>
            <a:xfrm>
              <a:off x="4106" y="1853"/>
              <a:ext cx="450" cy="0"/>
            </a:xfrm>
            <a:prstGeom prst="line">
              <a:avLst/>
            </a:prstGeom>
            <a:ln w="19050" cap="flat" cmpd="sng">
              <a:solidFill>
                <a:srgbClr val="000000"/>
              </a:solidFill>
              <a:prstDash val="solid"/>
              <a:headEnd type="none" w="med" len="med"/>
              <a:tailEnd type="none" w="med" len="med"/>
            </a:ln>
          </p:spPr>
        </p:sp>
        <p:sp>
          <p:nvSpPr>
            <p:cNvPr id="136273" name="Line 92"/>
            <p:cNvSpPr/>
            <p:nvPr/>
          </p:nvSpPr>
          <p:spPr>
            <a:xfrm rot="-5400000" flipH="1">
              <a:off x="4244" y="2164"/>
              <a:ext cx="624" cy="1"/>
            </a:xfrm>
            <a:prstGeom prst="line">
              <a:avLst/>
            </a:prstGeom>
            <a:ln w="19050" cap="flat" cmpd="sng">
              <a:solidFill>
                <a:srgbClr val="000000"/>
              </a:solidFill>
              <a:prstDash val="solid"/>
              <a:headEnd type="none" w="med" len="med"/>
              <a:tailEnd type="none" w="med" len="med"/>
            </a:ln>
          </p:spPr>
        </p:sp>
        <p:sp>
          <p:nvSpPr>
            <p:cNvPr id="136274" name="Line 93"/>
            <p:cNvSpPr/>
            <p:nvPr/>
          </p:nvSpPr>
          <p:spPr>
            <a:xfrm>
              <a:off x="4106" y="2478"/>
              <a:ext cx="450" cy="0"/>
            </a:xfrm>
            <a:prstGeom prst="line">
              <a:avLst/>
            </a:prstGeom>
            <a:ln w="19050" cap="flat" cmpd="sng">
              <a:solidFill>
                <a:srgbClr val="000000"/>
              </a:solidFill>
              <a:prstDash val="solid"/>
              <a:headEnd type="none" w="med" len="med"/>
              <a:tailEnd type="none" w="med" len="med"/>
            </a:ln>
          </p:spPr>
        </p:sp>
        <p:sp>
          <p:nvSpPr>
            <p:cNvPr id="136275" name="Line 94"/>
            <p:cNvSpPr/>
            <p:nvPr/>
          </p:nvSpPr>
          <p:spPr>
            <a:xfrm rot="5400000">
              <a:off x="3792" y="2166"/>
              <a:ext cx="624" cy="0"/>
            </a:xfrm>
            <a:prstGeom prst="line">
              <a:avLst/>
            </a:prstGeom>
            <a:ln w="19050" cap="flat" cmpd="sng">
              <a:solidFill>
                <a:srgbClr val="000000"/>
              </a:solidFill>
              <a:prstDash val="solid"/>
              <a:headEnd type="none" w="med" len="med"/>
              <a:tailEnd type="none" w="med" len="med"/>
            </a:ln>
          </p:spPr>
        </p:sp>
        <p:sp>
          <p:nvSpPr>
            <p:cNvPr id="136276" name="Text Box 95"/>
            <p:cNvSpPr txBox="1"/>
            <p:nvPr/>
          </p:nvSpPr>
          <p:spPr>
            <a:xfrm>
              <a:off x="4338" y="1835"/>
              <a:ext cx="315" cy="22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77" name="Text Box 96"/>
            <p:cNvSpPr txBox="1"/>
            <p:nvPr/>
          </p:nvSpPr>
          <p:spPr>
            <a:xfrm>
              <a:off x="4134" y="1986"/>
              <a:ext cx="126" cy="15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78" name="Text Box 97"/>
            <p:cNvSpPr txBox="1"/>
            <p:nvPr/>
          </p:nvSpPr>
          <p:spPr>
            <a:xfrm>
              <a:off x="4134" y="2242"/>
              <a:ext cx="123" cy="16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79" name="Text Box 98"/>
            <p:cNvSpPr txBox="1"/>
            <p:nvPr/>
          </p:nvSpPr>
          <p:spPr>
            <a:xfrm>
              <a:off x="4452" y="2108"/>
              <a:ext cx="113" cy="156"/>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36280" name="Text Box 99"/>
            <p:cNvSpPr txBox="1"/>
            <p:nvPr/>
          </p:nvSpPr>
          <p:spPr>
            <a:xfrm>
              <a:off x="4277" y="2199"/>
              <a:ext cx="325" cy="20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3</a:t>
              </a:r>
            </a:p>
          </p:txBody>
        </p:sp>
        <p:sp>
          <p:nvSpPr>
            <p:cNvPr id="136281" name="Line 100"/>
            <p:cNvSpPr/>
            <p:nvPr/>
          </p:nvSpPr>
          <p:spPr>
            <a:xfrm>
              <a:off x="2081" y="1567"/>
              <a:ext cx="1170" cy="2"/>
            </a:xfrm>
            <a:prstGeom prst="line">
              <a:avLst/>
            </a:prstGeom>
            <a:ln w="19050" cap="flat" cmpd="sng">
              <a:solidFill>
                <a:srgbClr val="000000"/>
              </a:solidFill>
              <a:prstDash val="solid"/>
              <a:headEnd type="none" w="med" len="med"/>
              <a:tailEnd type="none" w="med" len="med"/>
            </a:ln>
          </p:spPr>
        </p:sp>
        <p:sp>
          <p:nvSpPr>
            <p:cNvPr id="136282" name="Line 101"/>
            <p:cNvSpPr/>
            <p:nvPr/>
          </p:nvSpPr>
          <p:spPr>
            <a:xfrm>
              <a:off x="2931" y="1957"/>
              <a:ext cx="3" cy="534"/>
            </a:xfrm>
            <a:prstGeom prst="line">
              <a:avLst/>
            </a:prstGeom>
            <a:ln w="19050" cap="flat" cmpd="sng">
              <a:solidFill>
                <a:schemeClr val="hlink"/>
              </a:solidFill>
              <a:prstDash val="solid"/>
              <a:headEnd type="none" w="med" len="med"/>
              <a:tailEnd type="none" w="med" len="med"/>
            </a:ln>
          </p:spPr>
        </p:sp>
        <p:sp>
          <p:nvSpPr>
            <p:cNvPr id="136283" name="Line 102"/>
            <p:cNvSpPr/>
            <p:nvPr/>
          </p:nvSpPr>
          <p:spPr>
            <a:xfrm>
              <a:off x="3258" y="1569"/>
              <a:ext cx="1" cy="524"/>
            </a:xfrm>
            <a:prstGeom prst="line">
              <a:avLst/>
            </a:prstGeom>
            <a:ln w="19050" cap="flat" cmpd="sng">
              <a:solidFill>
                <a:srgbClr val="000000"/>
              </a:solidFill>
              <a:prstDash val="solid"/>
              <a:headEnd type="none" w="med" len="med"/>
              <a:tailEnd type="none" w="med" len="med"/>
            </a:ln>
          </p:spPr>
        </p:sp>
        <p:sp>
          <p:nvSpPr>
            <p:cNvPr id="136284" name="Line 103"/>
            <p:cNvSpPr/>
            <p:nvPr/>
          </p:nvSpPr>
          <p:spPr>
            <a:xfrm>
              <a:off x="2376" y="2205"/>
              <a:ext cx="0" cy="318"/>
            </a:xfrm>
            <a:prstGeom prst="line">
              <a:avLst/>
            </a:prstGeom>
            <a:ln w="19050" cap="flat" cmpd="sng">
              <a:solidFill>
                <a:srgbClr val="000000"/>
              </a:solidFill>
              <a:prstDash val="solid"/>
              <a:headEnd type="none" w="med" len="med"/>
              <a:tailEnd type="none" w="med" len="med"/>
            </a:ln>
          </p:spPr>
        </p:sp>
        <p:sp>
          <p:nvSpPr>
            <p:cNvPr id="136285" name="Line 104"/>
            <p:cNvSpPr/>
            <p:nvPr/>
          </p:nvSpPr>
          <p:spPr>
            <a:xfrm>
              <a:off x="2376" y="2659"/>
              <a:ext cx="0" cy="201"/>
            </a:xfrm>
            <a:prstGeom prst="line">
              <a:avLst/>
            </a:prstGeom>
            <a:ln w="19050" cap="flat" cmpd="sng">
              <a:solidFill>
                <a:srgbClr val="000000"/>
              </a:solidFill>
              <a:prstDash val="solid"/>
              <a:headEnd type="none" w="med" len="med"/>
              <a:tailEnd type="none" w="med" len="med"/>
            </a:ln>
          </p:spPr>
        </p:sp>
        <p:sp>
          <p:nvSpPr>
            <p:cNvPr id="136286" name="Line 105"/>
            <p:cNvSpPr/>
            <p:nvPr/>
          </p:nvSpPr>
          <p:spPr>
            <a:xfrm flipV="1">
              <a:off x="4561" y="2217"/>
              <a:ext cx="477" cy="0"/>
            </a:xfrm>
            <a:prstGeom prst="line">
              <a:avLst/>
            </a:prstGeom>
            <a:ln w="19050" cap="flat" cmpd="sng">
              <a:solidFill>
                <a:srgbClr val="000000"/>
              </a:solidFill>
              <a:prstDash val="solid"/>
              <a:headEnd type="none" w="med" len="med"/>
              <a:tailEnd type="none" w="med" len="med"/>
            </a:ln>
          </p:spPr>
        </p:sp>
        <p:sp>
          <p:nvSpPr>
            <p:cNvPr id="136287" name="Rectangle 175"/>
            <p:cNvSpPr/>
            <p:nvPr/>
          </p:nvSpPr>
          <p:spPr>
            <a:xfrm rot="-5400000">
              <a:off x="2281" y="1740"/>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88" name="Rectangle 176"/>
            <p:cNvSpPr/>
            <p:nvPr/>
          </p:nvSpPr>
          <p:spPr>
            <a:xfrm rot="-5400000">
              <a:off x="2281" y="2134"/>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89" name="Line 142"/>
            <p:cNvSpPr/>
            <p:nvPr/>
          </p:nvSpPr>
          <p:spPr>
            <a:xfrm rot="-5400000" flipH="1">
              <a:off x="2270" y="1971"/>
              <a:ext cx="194" cy="357"/>
            </a:xfrm>
            <a:prstGeom prst="line">
              <a:avLst/>
            </a:prstGeom>
            <a:ln w="19050" cap="flat" cmpd="sng">
              <a:solidFill>
                <a:srgbClr val="000000"/>
              </a:solidFill>
              <a:prstDash val="solid"/>
              <a:headEnd type="stealth" w="sm" len="lg"/>
              <a:tailEnd type="none" w="med" len="med"/>
            </a:ln>
          </p:spPr>
        </p:sp>
        <p:sp>
          <p:nvSpPr>
            <p:cNvPr id="136290" name="Rectangle 177"/>
            <p:cNvSpPr/>
            <p:nvPr/>
          </p:nvSpPr>
          <p:spPr>
            <a:xfrm rot="-5400000">
              <a:off x="2281" y="2586"/>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91" name="Rectangle 178"/>
            <p:cNvSpPr/>
            <p:nvPr/>
          </p:nvSpPr>
          <p:spPr>
            <a:xfrm rot="-5400000">
              <a:off x="2833" y="1836"/>
              <a:ext cx="196" cy="70"/>
            </a:xfrm>
            <a:prstGeom prst="rect">
              <a:avLst/>
            </a:prstGeom>
            <a:solidFill>
              <a:srgbClr val="FFFFCC"/>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92" name="Rectangle 179"/>
            <p:cNvSpPr/>
            <p:nvPr/>
          </p:nvSpPr>
          <p:spPr>
            <a:xfrm rot="-5400000">
              <a:off x="2838" y="2527"/>
              <a:ext cx="196" cy="70"/>
            </a:xfrm>
            <a:prstGeom prst="rect">
              <a:avLst/>
            </a:prstGeom>
            <a:solidFill>
              <a:srgbClr val="FFFFCC"/>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93" name="Rectangle 180"/>
            <p:cNvSpPr/>
            <p:nvPr/>
          </p:nvSpPr>
          <p:spPr>
            <a:xfrm>
              <a:off x="3468" y="2052"/>
              <a:ext cx="196" cy="7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94" name="Rectangle 181"/>
            <p:cNvSpPr/>
            <p:nvPr/>
          </p:nvSpPr>
          <p:spPr>
            <a:xfrm>
              <a:off x="3470" y="2314"/>
              <a:ext cx="196" cy="7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95" name="Rectangle 182"/>
            <p:cNvSpPr/>
            <p:nvPr/>
          </p:nvSpPr>
          <p:spPr>
            <a:xfrm>
              <a:off x="4226" y="1645"/>
              <a:ext cx="196" cy="70"/>
            </a:xfrm>
            <a:prstGeom prst="rect">
              <a:avLst/>
            </a:prstGeom>
            <a:solidFill>
              <a:srgbClr val="FFCCCC"/>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36296" name="Rectangle 183"/>
            <p:cNvSpPr/>
            <p:nvPr/>
          </p:nvSpPr>
          <p:spPr>
            <a:xfrm rot="-5400000">
              <a:off x="3748" y="2594"/>
              <a:ext cx="196" cy="70"/>
            </a:xfrm>
            <a:prstGeom prst="rect">
              <a:avLst/>
            </a:prstGeom>
            <a:solidFill>
              <a:srgbClr val="FFCCCC"/>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1779"/>
                                        </p:tgtEl>
                                        <p:attrNameLst>
                                          <p:attrName>style.visibility</p:attrName>
                                        </p:attrNameLst>
                                      </p:cBhvr>
                                      <p:to>
                                        <p:strVal val="visible"/>
                                      </p:to>
                                    </p:set>
                                    <p:animEffect transition="in" filter="slide(fromBottom)">
                                      <p:cBhvr>
                                        <p:cTn id="7" dur="500"/>
                                        <p:tgtEl>
                                          <p:spTgt spid="111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79"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5"/>
          <p:cNvSpPr>
            <a:spLocks noGrp="1"/>
          </p:cNvSpPr>
          <p:nvPr>
            <p:ph type="title"/>
          </p:nvPr>
        </p:nvSpPr>
        <p:spPr>
          <a:xfrm>
            <a:off x="250825" y="120650"/>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
        <p:nvSpPr>
          <p:cNvPr id="137219" name="Rectangle 8"/>
          <p:cNvSpPr/>
          <p:nvPr/>
        </p:nvSpPr>
        <p:spPr>
          <a:xfrm>
            <a:off x="611188" y="1268413"/>
            <a:ext cx="7561262" cy="72072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2.2.6  </a:t>
            </a:r>
            <a:r>
              <a:rPr lang="zh-CN" altLang="en-US" sz="2400" b="1" dirty="0">
                <a:solidFill>
                  <a:srgbClr val="000099"/>
                </a:solidFill>
                <a:latin typeface="Arial" panose="020B0604020202020204" pitchFamily="34" charset="0"/>
                <a:ea typeface="黑体" panose="02010609060101010101" pitchFamily="49" charset="-122"/>
              </a:rPr>
              <a:t>电桥放大电路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112650" name="Text Box 10"/>
          <p:cNvSpPr txBox="1"/>
          <p:nvPr/>
        </p:nvSpPr>
        <p:spPr>
          <a:xfrm>
            <a:off x="666750" y="2206625"/>
            <a:ext cx="8391525" cy="10890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作用：</a:t>
            </a:r>
            <a:r>
              <a:rPr lang="zh-CN" altLang="en-US" sz="2400" b="1" dirty="0">
                <a:latin typeface="Arial" panose="020B0604020202020204" pitchFamily="34" charset="0"/>
                <a:ea typeface="黑体" panose="02010609060101010101" pitchFamily="49" charset="-122"/>
              </a:rPr>
              <a:t>将电阻、电容、电感传感器通过电桥后输出的电</a:t>
            </a:r>
          </a:p>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压或电流信号作进一步放大。</a:t>
            </a:r>
          </a:p>
        </p:txBody>
      </p:sp>
      <p:sp>
        <p:nvSpPr>
          <p:cNvPr id="112651" name="Text Box 11"/>
          <p:cNvSpPr txBox="1"/>
          <p:nvPr/>
        </p:nvSpPr>
        <p:spPr>
          <a:xfrm>
            <a:off x="676275" y="3646488"/>
            <a:ext cx="8216900" cy="10890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组成：</a:t>
            </a:r>
            <a:r>
              <a:rPr lang="zh-CN" altLang="en-US" sz="2400" b="1" dirty="0">
                <a:latin typeface="Arial" panose="020B0604020202020204" pitchFamily="34" charset="0"/>
                <a:ea typeface="黑体" panose="02010609060101010101" pitchFamily="49" charset="-122"/>
              </a:rPr>
              <a:t>由传感器电桥和运算放大器组成，或由传感器和</a:t>
            </a:r>
          </a:p>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运算放大器直接构成电桥放大电路。</a:t>
            </a:r>
          </a:p>
        </p:txBody>
      </p:sp>
      <p:sp>
        <p:nvSpPr>
          <p:cNvPr id="112652" name="Text Box 12"/>
          <p:cNvSpPr txBox="1"/>
          <p:nvPr/>
        </p:nvSpPr>
        <p:spPr>
          <a:xfrm>
            <a:off x="685800" y="5087938"/>
            <a:ext cx="8461375" cy="1089025"/>
          </a:xfrm>
          <a:prstGeom prst="rect">
            <a:avLst/>
          </a:prstGeom>
          <a:noFill/>
          <a:ln w="9525">
            <a:noFill/>
          </a:ln>
        </p:spPr>
        <p:txBody>
          <a:bodyPr>
            <a:spAutoFit/>
          </a:bodyPr>
          <a:lstStyle/>
          <a:p>
            <a:pPr marL="342900" indent="-342900">
              <a:lnSpc>
                <a:spcPct val="120000"/>
              </a:lnSpc>
              <a:spcBef>
                <a:spcPct val="30000"/>
              </a:spcBef>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Arial" panose="020B0604020202020204" pitchFamily="34" charset="0"/>
                <a:ea typeface="黑体" panose="02010609060101010101" pitchFamily="49" charset="-122"/>
              </a:rPr>
              <a:t>应用场合：</a:t>
            </a:r>
            <a:r>
              <a:rPr lang="zh-CN" altLang="en-US" sz="2400" b="1" dirty="0">
                <a:latin typeface="Arial" panose="020B0604020202020204" pitchFamily="34" charset="0"/>
                <a:ea typeface="黑体" panose="02010609060101010101" pitchFamily="49" charset="-122"/>
              </a:rPr>
              <a:t>应用于电参量式传感器，如电阻应变式、电</a:t>
            </a:r>
          </a:p>
          <a:p>
            <a:pPr marL="342900" indent="-342900">
              <a:lnSpc>
                <a:spcPct val="120000"/>
              </a:lnSpc>
              <a:spcBef>
                <a:spcPct val="3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                容式传感器、电感式传感器等。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2650"/>
                                        </p:tgtEl>
                                        <p:attrNameLst>
                                          <p:attrName>style.visibility</p:attrName>
                                        </p:attrNameLst>
                                      </p:cBhvr>
                                      <p:to>
                                        <p:strVal val="visible"/>
                                      </p:to>
                                    </p:set>
                                    <p:animEffect transition="in" filter="slide(fromLeft)">
                                      <p:cBhvr>
                                        <p:cTn id="7" dur="500"/>
                                        <p:tgtEl>
                                          <p:spTgt spid="11265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12651"/>
                                        </p:tgtEl>
                                        <p:attrNameLst>
                                          <p:attrName>style.visibility</p:attrName>
                                        </p:attrNameLst>
                                      </p:cBhvr>
                                      <p:to>
                                        <p:strVal val="visible"/>
                                      </p:to>
                                    </p:set>
                                    <p:animEffect transition="in" filter="slide(fromLeft)">
                                      <p:cBhvr>
                                        <p:cTn id="12" dur="500"/>
                                        <p:tgtEl>
                                          <p:spTgt spid="112651"/>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112652"/>
                                        </p:tgtEl>
                                        <p:attrNameLst>
                                          <p:attrName>style.visibility</p:attrName>
                                        </p:attrNameLst>
                                      </p:cBhvr>
                                      <p:to>
                                        <p:strVal val="visible"/>
                                      </p:to>
                                    </p:set>
                                    <p:animEffect transition="in" filter="slide(fromBottom)">
                                      <p:cBhvr>
                                        <p:cTn id="17" dur="500"/>
                                        <p:tgtEl>
                                          <p:spTgt spid="112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50" grpId="0"/>
      <p:bldP spid="112651" grpId="0"/>
      <p:bldP spid="112652"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3"/>
          <p:cNvSpPr>
            <a:spLocks noGrp="1"/>
          </p:cNvSpPr>
          <p:nvPr>
            <p:ph idx="1"/>
          </p:nvPr>
        </p:nvSpPr>
        <p:spPr>
          <a:xfrm>
            <a:off x="685800" y="1752600"/>
            <a:ext cx="8110538" cy="739775"/>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endParaRPr lang="zh-CN" altLang="en-US" sz="1600" dirty="0">
              <a:latin typeface="Times New Roman" panose="02020603050405020304" pitchFamily="18" charset="0"/>
            </a:endParaRPr>
          </a:p>
          <a:p>
            <a:pPr eaLnBrk="1" hangingPunct="1">
              <a:lnSpc>
                <a:spcPct val="120000"/>
              </a:lnSpc>
              <a:spcBef>
                <a:spcPct val="0"/>
              </a:spcBef>
              <a:buFont typeface="Wingdings" panose="05000000000000000000" pitchFamily="2" charset="2"/>
              <a:buNone/>
            </a:pPr>
            <a:endParaRPr lang="zh-CN" altLang="en-US" sz="1600" dirty="0">
              <a:latin typeface="Times New Roman" panose="02020603050405020304" pitchFamily="18" charset="0"/>
            </a:endParaRPr>
          </a:p>
        </p:txBody>
      </p:sp>
      <p:sp>
        <p:nvSpPr>
          <p:cNvPr id="26631" name="Rectangle 169"/>
          <p:cNvSpPr>
            <a:spLocks noGrp="1"/>
          </p:cNvSpPr>
          <p:nvPr>
            <p:ph type="title"/>
          </p:nvPr>
        </p:nvSpPr>
        <p:spPr>
          <a:xfrm>
            <a:off x="500063" y="0"/>
            <a:ext cx="8229600" cy="777875"/>
          </a:xfrm>
          <a:ln/>
        </p:spPr>
        <p:txBody>
          <a:bodyPr vert="horz" wrap="square" lIns="91440" tIns="45720" rIns="91440" bIns="45720" anchor="t" anchorCtr="0"/>
          <a:lstStyle/>
          <a:p>
            <a:pPr eaLnBrk="1" hangingPunct="1"/>
            <a:r>
              <a:rPr lang="en-US" altLang="zh-CN" sz="28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2.2.6  </a:t>
            </a:r>
            <a:r>
              <a:rPr lang="zh-CN" altLang="en-US" sz="3200" b="1" dirty="0">
                <a:solidFill>
                  <a:srgbClr val="008000"/>
                </a:solidFill>
                <a:latin typeface="Times New Roman" panose="02020603050405020304" pitchFamily="18" charset="0"/>
              </a:rPr>
              <a:t>电桥放大电路</a:t>
            </a:r>
          </a:p>
        </p:txBody>
      </p:sp>
      <p:sp>
        <p:nvSpPr>
          <p:cNvPr id="26632" name="Rectangle 170"/>
          <p:cNvSpPr/>
          <p:nvPr/>
        </p:nvSpPr>
        <p:spPr>
          <a:xfrm>
            <a:off x="500063" y="428625"/>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2.2.6.1  </a:t>
            </a:r>
            <a:r>
              <a:rPr lang="zh-CN" altLang="en-US" sz="2400" b="1" dirty="0">
                <a:solidFill>
                  <a:srgbClr val="000099"/>
                </a:solidFill>
                <a:latin typeface="Arial" panose="020B0604020202020204" pitchFamily="34" charset="0"/>
                <a:ea typeface="黑体" panose="02010609060101010101" pitchFamily="49" charset="-122"/>
              </a:rPr>
              <a:t>单端输入电桥放大电路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26633" name="Text Box 171"/>
          <p:cNvSpPr txBox="1"/>
          <p:nvPr/>
        </p:nvSpPr>
        <p:spPr>
          <a:xfrm>
            <a:off x="698500" y="1906588"/>
            <a:ext cx="3944938" cy="466725"/>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endParaRPr lang="zh-CN" altLang="en-US" sz="2400" dirty="0">
              <a:latin typeface="Arial" panose="020B0604020202020204" pitchFamily="34" charset="0"/>
              <a:ea typeface="黑体" panose="02010609060101010101" pitchFamily="49" charset="-122"/>
            </a:endParaRPr>
          </a:p>
        </p:txBody>
      </p:sp>
      <p:sp>
        <p:nvSpPr>
          <p:cNvPr id="26634" name="Rectangle 172"/>
          <p:cNvSpPr/>
          <p:nvPr/>
        </p:nvSpPr>
        <p:spPr>
          <a:xfrm>
            <a:off x="571500" y="1143000"/>
            <a:ext cx="4038600" cy="89217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．反相输入型</a:t>
            </a:r>
          </a:p>
        </p:txBody>
      </p:sp>
      <p:graphicFrame>
        <p:nvGraphicFramePr>
          <p:cNvPr id="113839" name="Object 175"/>
          <p:cNvGraphicFramePr>
            <a:graphicFrameLocks/>
          </p:cNvGraphicFramePr>
          <p:nvPr/>
        </p:nvGraphicFramePr>
        <p:xfrm>
          <a:off x="1000125" y="1643063"/>
          <a:ext cx="3095625" cy="758825"/>
        </p:xfrm>
        <a:graphic>
          <a:graphicData uri="http://schemas.openxmlformats.org/presentationml/2006/ole">
            <p:oleObj spid="_x0000_s169988" r:id="rId3" imgW="2070100" imgH="508000" progId="Equation.DSMT4">
              <p:embed/>
            </p:oleObj>
          </a:graphicData>
        </a:graphic>
      </p:graphicFrame>
      <p:grpSp>
        <p:nvGrpSpPr>
          <p:cNvPr id="2" name="Group 209"/>
          <p:cNvGrpSpPr/>
          <p:nvPr/>
        </p:nvGrpSpPr>
        <p:grpSpPr>
          <a:xfrm>
            <a:off x="1000125" y="2357438"/>
            <a:ext cx="2232025" cy="525462"/>
            <a:chOff x="567" y="2101"/>
            <a:chExt cx="1406" cy="331"/>
          </a:xfrm>
        </p:grpSpPr>
        <p:graphicFrame>
          <p:nvGraphicFramePr>
            <p:cNvPr id="26629" name="Object 176"/>
            <p:cNvGraphicFramePr>
              <a:graphicFrameLocks/>
            </p:cNvGraphicFramePr>
            <p:nvPr/>
          </p:nvGraphicFramePr>
          <p:xfrm>
            <a:off x="567" y="2182"/>
            <a:ext cx="499" cy="250"/>
          </p:xfrm>
          <a:graphic>
            <a:graphicData uri="http://schemas.openxmlformats.org/presentationml/2006/ole">
              <p:oleObj spid="_x0000_s169987" r:id="rId4" imgW="482391" imgH="241195" progId="Equation.DSMT4">
                <p:embed/>
              </p:oleObj>
            </a:graphicData>
          </a:graphic>
        </p:graphicFrame>
        <p:sp>
          <p:nvSpPr>
            <p:cNvPr id="26696" name="Text Box 178"/>
            <p:cNvSpPr txBox="1"/>
            <p:nvPr/>
          </p:nvSpPr>
          <p:spPr>
            <a:xfrm>
              <a:off x="1111" y="2101"/>
              <a:ext cx="862"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虚地</a:t>
              </a:r>
              <a:r>
                <a:rPr lang="en-US" altLang="zh-CN" sz="2400" b="1" dirty="0">
                  <a:latin typeface="Arial" panose="020B0604020202020204" pitchFamily="34" charset="0"/>
                  <a:ea typeface="黑体" panose="02010609060101010101" pitchFamily="49" charset="-122"/>
                </a:rPr>
                <a:t>)</a:t>
              </a:r>
            </a:p>
          </p:txBody>
        </p:sp>
      </p:grpSp>
      <p:grpSp>
        <p:nvGrpSpPr>
          <p:cNvPr id="3" name="Group 210"/>
          <p:cNvGrpSpPr/>
          <p:nvPr/>
        </p:nvGrpSpPr>
        <p:grpSpPr>
          <a:xfrm>
            <a:off x="857250" y="2928938"/>
            <a:ext cx="3743325" cy="719137"/>
            <a:chOff x="567" y="2478"/>
            <a:chExt cx="2358" cy="453"/>
          </a:xfrm>
        </p:grpSpPr>
        <p:graphicFrame>
          <p:nvGraphicFramePr>
            <p:cNvPr id="26628" name="Object 179"/>
            <p:cNvGraphicFramePr>
              <a:graphicFrameLocks/>
            </p:cNvGraphicFramePr>
            <p:nvPr/>
          </p:nvGraphicFramePr>
          <p:xfrm>
            <a:off x="567" y="2478"/>
            <a:ext cx="1543" cy="453"/>
          </p:xfrm>
          <a:graphic>
            <a:graphicData uri="http://schemas.openxmlformats.org/presentationml/2006/ole">
              <p:oleObj spid="_x0000_s169986" r:id="rId5" imgW="1688367" imgH="495085" progId="Equation.DSMT4">
                <p:embed/>
              </p:oleObj>
            </a:graphicData>
          </a:graphic>
        </p:graphicFrame>
        <p:sp>
          <p:nvSpPr>
            <p:cNvPr id="26695" name="Text Box 180"/>
            <p:cNvSpPr txBox="1"/>
            <p:nvPr/>
          </p:nvSpPr>
          <p:spPr>
            <a:xfrm>
              <a:off x="2109" y="2523"/>
              <a:ext cx="816" cy="292"/>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虚断</a:t>
              </a:r>
              <a:r>
                <a:rPr lang="en-US" altLang="zh-CN" sz="2400" b="1" dirty="0">
                  <a:latin typeface="Arial" panose="020B0604020202020204" pitchFamily="34" charset="0"/>
                  <a:ea typeface="黑体" panose="02010609060101010101" pitchFamily="49" charset="-122"/>
                </a:rPr>
                <a:t>)</a:t>
              </a:r>
            </a:p>
          </p:txBody>
        </p:sp>
      </p:grpSp>
      <p:graphicFrame>
        <p:nvGraphicFramePr>
          <p:cNvPr id="113845" name="Object 181"/>
          <p:cNvGraphicFramePr>
            <a:graphicFrameLocks/>
          </p:cNvGraphicFramePr>
          <p:nvPr/>
        </p:nvGraphicFramePr>
        <p:xfrm>
          <a:off x="822325" y="3857625"/>
          <a:ext cx="8321675" cy="2295525"/>
        </p:xfrm>
        <a:graphic>
          <a:graphicData uri="http://schemas.openxmlformats.org/presentationml/2006/ole">
            <p:oleObj spid="_x0000_s169985" r:id="rId6" imgW="5473700" imgH="1511300" progId="Equation.DSMT4">
              <p:embed/>
            </p:oleObj>
          </a:graphicData>
        </a:graphic>
      </p:graphicFrame>
      <p:sp>
        <p:nvSpPr>
          <p:cNvPr id="113850" name="Text Box 186"/>
          <p:cNvSpPr txBox="1"/>
          <p:nvPr/>
        </p:nvSpPr>
        <p:spPr>
          <a:xfrm>
            <a:off x="684213" y="6143625"/>
            <a:ext cx="8459787"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特点：增益与桥臂电阻无关，增益稳定，单臂电桥非线性。</a:t>
            </a:r>
            <a:endParaRPr lang="en-US" altLang="zh-CN" sz="2400" b="1" dirty="0">
              <a:latin typeface="Arial" panose="020B0604020202020204" pitchFamily="34" charset="0"/>
              <a:ea typeface="黑体" panose="02010609060101010101" pitchFamily="49" charset="-122"/>
            </a:endParaRPr>
          </a:p>
        </p:txBody>
      </p:sp>
      <p:grpSp>
        <p:nvGrpSpPr>
          <p:cNvPr id="26638" name="Group 208"/>
          <p:cNvGrpSpPr/>
          <p:nvPr/>
        </p:nvGrpSpPr>
        <p:grpSpPr>
          <a:xfrm>
            <a:off x="4857750" y="1000125"/>
            <a:ext cx="3938588" cy="2459038"/>
            <a:chOff x="3016" y="1110"/>
            <a:chExt cx="2481" cy="1549"/>
          </a:xfrm>
        </p:grpSpPr>
        <p:sp>
          <p:nvSpPr>
            <p:cNvPr id="26640" name="Line 11"/>
            <p:cNvSpPr/>
            <p:nvPr/>
          </p:nvSpPr>
          <p:spPr>
            <a:xfrm rot="-8087454">
              <a:off x="3501" y="2417"/>
              <a:ext cx="228" cy="16"/>
            </a:xfrm>
            <a:prstGeom prst="line">
              <a:avLst/>
            </a:prstGeom>
            <a:ln w="19050" cap="flat" cmpd="sng">
              <a:solidFill>
                <a:srgbClr val="000000"/>
              </a:solidFill>
              <a:prstDash val="solid"/>
              <a:headEnd type="none" w="med" len="med"/>
              <a:tailEnd type="none" w="med" len="med"/>
            </a:ln>
          </p:spPr>
        </p:sp>
        <p:sp>
          <p:nvSpPr>
            <p:cNvPr id="26641" name="Rectangle 5"/>
            <p:cNvSpPr/>
            <p:nvPr/>
          </p:nvSpPr>
          <p:spPr>
            <a:xfrm rot="8112546">
              <a:off x="3803" y="2241"/>
              <a:ext cx="201" cy="72"/>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42" name="Line 6"/>
            <p:cNvSpPr/>
            <p:nvPr/>
          </p:nvSpPr>
          <p:spPr>
            <a:xfrm rot="8112546" flipV="1">
              <a:off x="3658" y="2432"/>
              <a:ext cx="204" cy="11"/>
            </a:xfrm>
            <a:prstGeom prst="line">
              <a:avLst/>
            </a:prstGeom>
            <a:ln w="19050" cap="flat" cmpd="sng">
              <a:solidFill>
                <a:srgbClr val="000000"/>
              </a:solidFill>
              <a:prstDash val="solid"/>
              <a:headEnd type="none" w="med" len="med"/>
              <a:tailEnd type="none" w="med" len="med"/>
            </a:ln>
          </p:spPr>
        </p:sp>
        <p:sp>
          <p:nvSpPr>
            <p:cNvPr id="26643" name="Line 7"/>
            <p:cNvSpPr/>
            <p:nvPr/>
          </p:nvSpPr>
          <p:spPr>
            <a:xfrm rot="8112546">
              <a:off x="3947" y="2130"/>
              <a:ext cx="182" cy="0"/>
            </a:xfrm>
            <a:prstGeom prst="line">
              <a:avLst/>
            </a:prstGeom>
            <a:ln w="19050" cap="flat" cmpd="sng">
              <a:solidFill>
                <a:srgbClr val="000000"/>
              </a:solidFill>
              <a:prstDash val="solid"/>
              <a:headEnd type="none" w="med" len="med"/>
              <a:tailEnd type="none" w="med" len="med"/>
            </a:ln>
          </p:spPr>
        </p:sp>
        <p:sp>
          <p:nvSpPr>
            <p:cNvPr id="26644" name="Rectangle 9"/>
            <p:cNvSpPr/>
            <p:nvPr/>
          </p:nvSpPr>
          <p:spPr>
            <a:xfrm rot="-8087454">
              <a:off x="3371" y="2250"/>
              <a:ext cx="217" cy="66"/>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45" name="Line 10"/>
            <p:cNvSpPr/>
            <p:nvPr/>
          </p:nvSpPr>
          <p:spPr>
            <a:xfrm rot="-8087454">
              <a:off x="3251" y="2143"/>
              <a:ext cx="186" cy="0"/>
            </a:xfrm>
            <a:prstGeom prst="line">
              <a:avLst/>
            </a:prstGeom>
            <a:ln w="19050" cap="flat" cmpd="sng">
              <a:solidFill>
                <a:srgbClr val="000000"/>
              </a:solidFill>
              <a:prstDash val="solid"/>
              <a:headEnd type="none" w="med" len="med"/>
              <a:tailEnd type="none" w="med" len="med"/>
            </a:ln>
          </p:spPr>
        </p:sp>
        <p:sp>
          <p:nvSpPr>
            <p:cNvPr id="26646" name="Rectangle 12"/>
            <p:cNvSpPr/>
            <p:nvPr/>
          </p:nvSpPr>
          <p:spPr>
            <a:xfrm rot="-2687454">
              <a:off x="3391" y="1803"/>
              <a:ext cx="200" cy="72"/>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47" name="Line 13"/>
            <p:cNvSpPr/>
            <p:nvPr/>
          </p:nvSpPr>
          <p:spPr>
            <a:xfrm rot="-2687454">
              <a:off x="3533" y="1686"/>
              <a:ext cx="195" cy="1"/>
            </a:xfrm>
            <a:prstGeom prst="line">
              <a:avLst/>
            </a:prstGeom>
            <a:ln w="19050" cap="flat" cmpd="sng">
              <a:solidFill>
                <a:srgbClr val="000000"/>
              </a:solidFill>
              <a:prstDash val="solid"/>
              <a:headEnd type="none" w="med" len="med"/>
              <a:tailEnd type="none" w="med" len="med"/>
            </a:ln>
          </p:spPr>
        </p:sp>
        <p:sp>
          <p:nvSpPr>
            <p:cNvPr id="26648" name="Line 14"/>
            <p:cNvSpPr/>
            <p:nvPr/>
          </p:nvSpPr>
          <p:spPr>
            <a:xfrm rot="-2687454">
              <a:off x="3253" y="1991"/>
              <a:ext cx="194" cy="0"/>
            </a:xfrm>
            <a:prstGeom prst="line">
              <a:avLst/>
            </a:prstGeom>
            <a:ln w="19050" cap="flat" cmpd="sng">
              <a:solidFill>
                <a:srgbClr val="000000"/>
              </a:solidFill>
              <a:prstDash val="solid"/>
              <a:headEnd type="none" w="med" len="med"/>
              <a:tailEnd type="none" w="med" len="med"/>
            </a:ln>
          </p:spPr>
        </p:sp>
        <p:sp>
          <p:nvSpPr>
            <p:cNvPr id="26649" name="Rectangle 15"/>
            <p:cNvSpPr/>
            <p:nvPr/>
          </p:nvSpPr>
          <p:spPr>
            <a:xfrm rot="2712546">
              <a:off x="3791" y="1802"/>
              <a:ext cx="218" cy="66"/>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50" name="Line 16"/>
            <p:cNvSpPr/>
            <p:nvPr/>
          </p:nvSpPr>
          <p:spPr>
            <a:xfrm rot="2712546">
              <a:off x="3937" y="1982"/>
              <a:ext cx="202" cy="0"/>
            </a:xfrm>
            <a:prstGeom prst="line">
              <a:avLst/>
            </a:prstGeom>
            <a:ln w="19050" cap="flat" cmpd="sng">
              <a:solidFill>
                <a:srgbClr val="000000"/>
              </a:solidFill>
              <a:prstDash val="solid"/>
              <a:headEnd type="none" w="med" len="med"/>
              <a:tailEnd type="none" w="med" len="med"/>
            </a:ln>
          </p:spPr>
        </p:sp>
        <p:sp>
          <p:nvSpPr>
            <p:cNvPr id="26651" name="Line 17"/>
            <p:cNvSpPr/>
            <p:nvPr/>
          </p:nvSpPr>
          <p:spPr>
            <a:xfrm rot="2712546">
              <a:off x="3663" y="1681"/>
              <a:ext cx="199" cy="0"/>
            </a:xfrm>
            <a:prstGeom prst="line">
              <a:avLst/>
            </a:prstGeom>
            <a:ln w="19050" cap="flat" cmpd="sng">
              <a:solidFill>
                <a:srgbClr val="000000"/>
              </a:solidFill>
              <a:prstDash val="solid"/>
              <a:headEnd type="none" w="med" len="med"/>
              <a:tailEnd type="none" w="med" len="med"/>
            </a:ln>
          </p:spPr>
        </p:sp>
        <p:sp>
          <p:nvSpPr>
            <p:cNvPr id="26652" name="Rectangle 19"/>
            <p:cNvSpPr/>
            <p:nvPr/>
          </p:nvSpPr>
          <p:spPr>
            <a:xfrm rot="5400000">
              <a:off x="2988" y="2335"/>
              <a:ext cx="216" cy="67"/>
            </a:xfrm>
            <a:prstGeom prst="rect">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53" name="Line 20"/>
            <p:cNvSpPr/>
            <p:nvPr/>
          </p:nvSpPr>
          <p:spPr>
            <a:xfrm>
              <a:off x="4093" y="2050"/>
              <a:ext cx="401" cy="0"/>
            </a:xfrm>
            <a:prstGeom prst="line">
              <a:avLst/>
            </a:prstGeom>
            <a:ln w="19050" cap="flat" cmpd="sng">
              <a:solidFill>
                <a:srgbClr val="000000"/>
              </a:solidFill>
              <a:prstDash val="solid"/>
              <a:headEnd type="none" w="med" len="med"/>
              <a:tailEnd type="none" w="med" len="med"/>
            </a:ln>
          </p:spPr>
        </p:sp>
        <p:sp>
          <p:nvSpPr>
            <p:cNvPr id="26654" name="Line 21"/>
            <p:cNvSpPr/>
            <p:nvPr/>
          </p:nvSpPr>
          <p:spPr>
            <a:xfrm>
              <a:off x="4287" y="2383"/>
              <a:ext cx="0" cy="264"/>
            </a:xfrm>
            <a:prstGeom prst="line">
              <a:avLst/>
            </a:prstGeom>
            <a:ln w="19050" cap="flat" cmpd="sng">
              <a:solidFill>
                <a:srgbClr val="000000"/>
              </a:solidFill>
              <a:prstDash val="solid"/>
              <a:headEnd type="none" w="med" len="med"/>
              <a:tailEnd type="none" w="med" len="med"/>
            </a:ln>
          </p:spPr>
        </p:sp>
        <p:sp>
          <p:nvSpPr>
            <p:cNvPr id="26655" name="Line 22"/>
            <p:cNvSpPr/>
            <p:nvPr/>
          </p:nvSpPr>
          <p:spPr>
            <a:xfrm flipH="1">
              <a:off x="3089" y="2069"/>
              <a:ext cx="199" cy="0"/>
            </a:xfrm>
            <a:prstGeom prst="line">
              <a:avLst/>
            </a:prstGeom>
            <a:ln w="19050" cap="flat" cmpd="sng">
              <a:solidFill>
                <a:srgbClr val="000000"/>
              </a:solidFill>
              <a:prstDash val="solid"/>
              <a:headEnd type="none" w="med" len="med"/>
              <a:tailEnd type="none" w="med" len="med"/>
            </a:ln>
          </p:spPr>
        </p:sp>
        <p:sp>
          <p:nvSpPr>
            <p:cNvPr id="26656" name="Line 23"/>
            <p:cNvSpPr/>
            <p:nvPr/>
          </p:nvSpPr>
          <p:spPr>
            <a:xfrm>
              <a:off x="3096" y="2058"/>
              <a:ext cx="0" cy="204"/>
            </a:xfrm>
            <a:prstGeom prst="line">
              <a:avLst/>
            </a:prstGeom>
            <a:ln w="19050" cap="flat" cmpd="sng">
              <a:solidFill>
                <a:srgbClr val="000000"/>
              </a:solidFill>
              <a:prstDash val="solid"/>
              <a:headEnd type="none" w="med" len="med"/>
              <a:tailEnd type="none" w="med" len="med"/>
            </a:ln>
          </p:spPr>
        </p:sp>
        <p:sp>
          <p:nvSpPr>
            <p:cNvPr id="26657" name="Line 24"/>
            <p:cNvSpPr/>
            <p:nvPr/>
          </p:nvSpPr>
          <p:spPr>
            <a:xfrm>
              <a:off x="3096" y="2478"/>
              <a:ext cx="0" cy="181"/>
            </a:xfrm>
            <a:prstGeom prst="line">
              <a:avLst/>
            </a:prstGeom>
            <a:ln w="19050" cap="flat" cmpd="sng">
              <a:solidFill>
                <a:srgbClr val="000000"/>
              </a:solidFill>
              <a:prstDash val="solid"/>
              <a:headEnd type="none" w="med" len="med"/>
              <a:tailEnd type="none" w="med" len="med"/>
            </a:ln>
          </p:spPr>
        </p:sp>
        <p:sp>
          <p:nvSpPr>
            <p:cNvPr id="26658" name="Oval 25"/>
            <p:cNvSpPr/>
            <p:nvPr/>
          </p:nvSpPr>
          <p:spPr>
            <a:xfrm>
              <a:off x="3596" y="1951"/>
              <a:ext cx="177" cy="19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59" name="Line 26"/>
            <p:cNvSpPr/>
            <p:nvPr/>
          </p:nvSpPr>
          <p:spPr>
            <a:xfrm>
              <a:off x="3703" y="1613"/>
              <a:ext cx="0" cy="13"/>
            </a:xfrm>
            <a:prstGeom prst="line">
              <a:avLst/>
            </a:prstGeom>
            <a:ln w="19050" cap="flat" cmpd="sng">
              <a:solidFill>
                <a:srgbClr val="000000"/>
              </a:solidFill>
              <a:prstDash val="solid"/>
              <a:headEnd type="none" w="med" len="med"/>
              <a:tailEnd type="none" w="med" len="med"/>
            </a:ln>
          </p:spPr>
        </p:sp>
        <p:sp>
          <p:nvSpPr>
            <p:cNvPr id="26660" name="Line 27"/>
            <p:cNvSpPr/>
            <p:nvPr/>
          </p:nvSpPr>
          <p:spPr>
            <a:xfrm flipH="1" flipV="1">
              <a:off x="3689" y="2140"/>
              <a:ext cx="7" cy="380"/>
            </a:xfrm>
            <a:prstGeom prst="line">
              <a:avLst/>
            </a:prstGeom>
            <a:ln w="19050" cap="flat" cmpd="sng">
              <a:solidFill>
                <a:srgbClr val="000000"/>
              </a:solidFill>
              <a:prstDash val="solid"/>
              <a:headEnd type="none" w="med" len="med"/>
              <a:tailEnd type="none" w="med" len="med"/>
            </a:ln>
          </p:spPr>
        </p:sp>
        <p:sp>
          <p:nvSpPr>
            <p:cNvPr id="26661" name="Line 28"/>
            <p:cNvSpPr/>
            <p:nvPr/>
          </p:nvSpPr>
          <p:spPr>
            <a:xfrm flipV="1">
              <a:off x="3697" y="1626"/>
              <a:ext cx="0" cy="325"/>
            </a:xfrm>
            <a:prstGeom prst="line">
              <a:avLst/>
            </a:prstGeom>
            <a:ln w="19050" cap="flat" cmpd="sng">
              <a:solidFill>
                <a:srgbClr val="000000"/>
              </a:solidFill>
              <a:prstDash val="solid"/>
              <a:headEnd type="none" w="med" len="med"/>
              <a:tailEnd type="none" w="med" len="med"/>
            </a:ln>
          </p:spPr>
        </p:sp>
        <p:sp>
          <p:nvSpPr>
            <p:cNvPr id="26662" name="Line 29"/>
            <p:cNvSpPr/>
            <p:nvPr/>
          </p:nvSpPr>
          <p:spPr>
            <a:xfrm>
              <a:off x="4204" y="2659"/>
              <a:ext cx="160" cy="0"/>
            </a:xfrm>
            <a:prstGeom prst="line">
              <a:avLst/>
            </a:prstGeom>
            <a:ln w="28575" cap="flat" cmpd="sng">
              <a:solidFill>
                <a:srgbClr val="000000"/>
              </a:solidFill>
              <a:prstDash val="solid"/>
              <a:headEnd type="none" w="med" len="med"/>
              <a:tailEnd type="none" w="med" len="med"/>
            </a:ln>
          </p:spPr>
        </p:sp>
        <p:sp>
          <p:nvSpPr>
            <p:cNvPr id="26663" name="Line 31"/>
            <p:cNvSpPr/>
            <p:nvPr/>
          </p:nvSpPr>
          <p:spPr>
            <a:xfrm>
              <a:off x="4959" y="2218"/>
              <a:ext cx="354" cy="0"/>
            </a:xfrm>
            <a:prstGeom prst="line">
              <a:avLst/>
            </a:prstGeom>
            <a:ln w="19050" cap="flat" cmpd="sng">
              <a:solidFill>
                <a:srgbClr val="000000"/>
              </a:solidFill>
              <a:prstDash val="solid"/>
              <a:headEnd type="none" w="med" len="med"/>
              <a:tailEnd type="none" w="med" len="med"/>
            </a:ln>
          </p:spPr>
        </p:sp>
        <p:sp>
          <p:nvSpPr>
            <p:cNvPr id="26664" name="Line 32"/>
            <p:cNvSpPr/>
            <p:nvPr/>
          </p:nvSpPr>
          <p:spPr>
            <a:xfrm flipV="1">
              <a:off x="3096" y="1386"/>
              <a:ext cx="0" cy="672"/>
            </a:xfrm>
            <a:prstGeom prst="line">
              <a:avLst/>
            </a:prstGeom>
            <a:ln w="19050" cap="flat" cmpd="sng">
              <a:solidFill>
                <a:srgbClr val="000000"/>
              </a:solidFill>
              <a:prstDash val="solid"/>
              <a:headEnd type="none" w="med" len="med"/>
              <a:tailEnd type="none" w="med" len="med"/>
            </a:ln>
          </p:spPr>
        </p:sp>
        <p:sp>
          <p:nvSpPr>
            <p:cNvPr id="26665" name="Line 33"/>
            <p:cNvSpPr/>
            <p:nvPr/>
          </p:nvSpPr>
          <p:spPr>
            <a:xfrm>
              <a:off x="3096" y="1386"/>
              <a:ext cx="827" cy="0"/>
            </a:xfrm>
            <a:prstGeom prst="line">
              <a:avLst/>
            </a:prstGeom>
            <a:ln w="19050" cap="flat" cmpd="sng">
              <a:solidFill>
                <a:srgbClr val="000000"/>
              </a:solidFill>
              <a:prstDash val="solid"/>
              <a:headEnd type="none" w="med" len="med"/>
              <a:tailEnd type="none" w="med" len="med"/>
            </a:ln>
          </p:spPr>
        </p:sp>
        <p:sp>
          <p:nvSpPr>
            <p:cNvPr id="26666" name="Line 34"/>
            <p:cNvSpPr/>
            <p:nvPr/>
          </p:nvSpPr>
          <p:spPr>
            <a:xfrm>
              <a:off x="4150" y="1386"/>
              <a:ext cx="744" cy="0"/>
            </a:xfrm>
            <a:prstGeom prst="line">
              <a:avLst/>
            </a:prstGeom>
            <a:ln w="19050" cap="flat" cmpd="sng">
              <a:solidFill>
                <a:srgbClr val="000000"/>
              </a:solidFill>
              <a:prstDash val="solid"/>
              <a:headEnd type="none" w="med" len="med"/>
              <a:tailEnd type="none" w="med" len="med"/>
            </a:ln>
          </p:spPr>
        </p:sp>
        <p:sp>
          <p:nvSpPr>
            <p:cNvPr id="26667" name="Line 35"/>
            <p:cNvSpPr/>
            <p:nvPr/>
          </p:nvSpPr>
          <p:spPr>
            <a:xfrm flipV="1">
              <a:off x="5128" y="1378"/>
              <a:ext cx="0" cy="842"/>
            </a:xfrm>
            <a:prstGeom prst="line">
              <a:avLst/>
            </a:prstGeom>
            <a:ln w="19050" cap="flat" cmpd="sng">
              <a:solidFill>
                <a:srgbClr val="000000"/>
              </a:solidFill>
              <a:prstDash val="solid"/>
              <a:headEnd type="none" w="med" len="med"/>
              <a:tailEnd type="none" w="med" len="med"/>
            </a:ln>
          </p:spPr>
        </p:sp>
        <p:sp>
          <p:nvSpPr>
            <p:cNvPr id="26668" name="Line 36"/>
            <p:cNvSpPr/>
            <p:nvPr/>
          </p:nvSpPr>
          <p:spPr>
            <a:xfrm>
              <a:off x="4872" y="1386"/>
              <a:ext cx="257" cy="0"/>
            </a:xfrm>
            <a:prstGeom prst="line">
              <a:avLst/>
            </a:prstGeom>
            <a:ln w="19050" cap="flat" cmpd="sng">
              <a:solidFill>
                <a:srgbClr val="000000"/>
              </a:solidFill>
              <a:prstDash val="solid"/>
              <a:headEnd type="none" w="med" len="med"/>
              <a:tailEnd type="none" w="med" len="med"/>
            </a:ln>
          </p:spPr>
        </p:sp>
        <p:sp>
          <p:nvSpPr>
            <p:cNvPr id="26669" name="Text Box 37"/>
            <p:cNvSpPr txBox="1"/>
            <p:nvPr/>
          </p:nvSpPr>
          <p:spPr>
            <a:xfrm>
              <a:off x="3358" y="2287"/>
              <a:ext cx="182" cy="261"/>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Z</a:t>
              </a:r>
              <a:r>
                <a:rPr lang="en-US" altLang="zh-CN" sz="2000" baseline="-25000" dirty="0">
                  <a:latin typeface="Arial" panose="020B0604020202020204" pitchFamily="34" charset="0"/>
                  <a:ea typeface="黑体" panose="02010609060101010101" pitchFamily="49" charset="-122"/>
                </a:rPr>
                <a:t>1</a:t>
              </a:r>
            </a:p>
          </p:txBody>
        </p:sp>
        <p:sp>
          <p:nvSpPr>
            <p:cNvPr id="26670" name="Text Box 38"/>
            <p:cNvSpPr txBox="1"/>
            <p:nvPr/>
          </p:nvSpPr>
          <p:spPr>
            <a:xfrm>
              <a:off x="3941" y="2275"/>
              <a:ext cx="177" cy="212"/>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Z</a:t>
              </a:r>
              <a:r>
                <a:rPr lang="en-US" altLang="zh-CN" sz="2000" baseline="-25000" dirty="0">
                  <a:latin typeface="Arial" panose="020B0604020202020204" pitchFamily="34" charset="0"/>
                  <a:ea typeface="黑体" panose="02010609060101010101" pitchFamily="49" charset="-122"/>
                </a:rPr>
                <a:t>2</a:t>
              </a:r>
            </a:p>
          </p:txBody>
        </p:sp>
        <p:sp>
          <p:nvSpPr>
            <p:cNvPr id="26671" name="Text Box 39"/>
            <p:cNvSpPr txBox="1"/>
            <p:nvPr/>
          </p:nvSpPr>
          <p:spPr>
            <a:xfrm>
              <a:off x="3975" y="1654"/>
              <a:ext cx="244" cy="173"/>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Z</a:t>
              </a:r>
              <a:r>
                <a:rPr lang="en-US" altLang="zh-CN" sz="2000" baseline="-25000" dirty="0">
                  <a:latin typeface="Arial" panose="020B0604020202020204" pitchFamily="34" charset="0"/>
                  <a:ea typeface="黑体" panose="02010609060101010101" pitchFamily="49" charset="-122"/>
                </a:rPr>
                <a:t>4</a:t>
              </a:r>
            </a:p>
          </p:txBody>
        </p:sp>
        <p:sp>
          <p:nvSpPr>
            <p:cNvPr id="26672" name="Text Box 40"/>
            <p:cNvSpPr txBox="1"/>
            <p:nvPr/>
          </p:nvSpPr>
          <p:spPr>
            <a:xfrm>
              <a:off x="3267" y="1654"/>
              <a:ext cx="225" cy="19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Z</a:t>
              </a:r>
              <a:r>
                <a:rPr lang="en-US" altLang="zh-CN" sz="2000" baseline="-25000" dirty="0">
                  <a:latin typeface="Arial" panose="020B0604020202020204" pitchFamily="34" charset="0"/>
                  <a:ea typeface="黑体" panose="02010609060101010101" pitchFamily="49" charset="-122"/>
                </a:rPr>
                <a:t>3</a:t>
              </a:r>
            </a:p>
          </p:txBody>
        </p:sp>
        <p:sp>
          <p:nvSpPr>
            <p:cNvPr id="26673" name="Text Box 41"/>
            <p:cNvSpPr txBox="1"/>
            <p:nvPr/>
          </p:nvSpPr>
          <p:spPr>
            <a:xfrm>
              <a:off x="3961" y="1110"/>
              <a:ext cx="222" cy="19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6674" name="Text Box 42"/>
            <p:cNvSpPr txBox="1"/>
            <p:nvPr/>
          </p:nvSpPr>
          <p:spPr>
            <a:xfrm>
              <a:off x="3145" y="2275"/>
              <a:ext cx="185" cy="20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6675" name="Text Box 43"/>
            <p:cNvSpPr txBox="1"/>
            <p:nvPr/>
          </p:nvSpPr>
          <p:spPr>
            <a:xfrm>
              <a:off x="3176" y="1851"/>
              <a:ext cx="109" cy="161"/>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b</a:t>
              </a:r>
            </a:p>
          </p:txBody>
        </p:sp>
        <p:sp>
          <p:nvSpPr>
            <p:cNvPr id="26676" name="Text Box 44"/>
            <p:cNvSpPr txBox="1"/>
            <p:nvPr/>
          </p:nvSpPr>
          <p:spPr>
            <a:xfrm>
              <a:off x="4129" y="1845"/>
              <a:ext cx="125" cy="184"/>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a</a:t>
              </a:r>
            </a:p>
          </p:txBody>
        </p:sp>
        <p:sp>
          <p:nvSpPr>
            <p:cNvPr id="26677" name="Text Box 45"/>
            <p:cNvSpPr txBox="1"/>
            <p:nvPr/>
          </p:nvSpPr>
          <p:spPr>
            <a:xfrm>
              <a:off x="5254" y="1973"/>
              <a:ext cx="243" cy="20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6678" name="Text Box 46"/>
            <p:cNvSpPr txBox="1"/>
            <p:nvPr/>
          </p:nvSpPr>
          <p:spPr>
            <a:xfrm>
              <a:off x="3642" y="1914"/>
              <a:ext cx="156" cy="192"/>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u</a:t>
              </a:r>
              <a:endParaRPr lang="en-US" altLang="zh-CN" sz="2000" i="1" baseline="-25000" dirty="0">
                <a:latin typeface="Arial" panose="020B0604020202020204" pitchFamily="34" charset="0"/>
                <a:ea typeface="黑体" panose="02010609060101010101" pitchFamily="49" charset="-122"/>
              </a:endParaRPr>
            </a:p>
          </p:txBody>
        </p:sp>
        <p:sp>
          <p:nvSpPr>
            <p:cNvPr id="26679" name="Line 57"/>
            <p:cNvSpPr/>
            <p:nvPr/>
          </p:nvSpPr>
          <p:spPr>
            <a:xfrm>
              <a:off x="4286" y="2378"/>
              <a:ext cx="201" cy="0"/>
            </a:xfrm>
            <a:prstGeom prst="line">
              <a:avLst/>
            </a:prstGeom>
            <a:ln w="19050" cap="flat" cmpd="sng">
              <a:solidFill>
                <a:srgbClr val="000000"/>
              </a:solidFill>
              <a:prstDash val="solid"/>
              <a:headEnd type="none" w="med" len="med"/>
              <a:tailEnd type="none" w="med" len="med"/>
            </a:ln>
          </p:spPr>
        </p:sp>
        <p:sp>
          <p:nvSpPr>
            <p:cNvPr id="26680" name="Line 63"/>
            <p:cNvSpPr/>
            <p:nvPr/>
          </p:nvSpPr>
          <p:spPr>
            <a:xfrm>
              <a:off x="3016" y="2659"/>
              <a:ext cx="160" cy="0"/>
            </a:xfrm>
            <a:prstGeom prst="line">
              <a:avLst/>
            </a:prstGeom>
            <a:ln w="28575" cap="flat" cmpd="sng">
              <a:solidFill>
                <a:srgbClr val="000000"/>
              </a:solidFill>
              <a:prstDash val="solid"/>
              <a:headEnd type="none" w="med" len="med"/>
              <a:tailEnd type="none" w="med" len="med"/>
            </a:ln>
          </p:spPr>
        </p:sp>
        <p:sp>
          <p:nvSpPr>
            <p:cNvPr id="26681" name="Oval 173"/>
            <p:cNvSpPr/>
            <p:nvPr/>
          </p:nvSpPr>
          <p:spPr>
            <a:xfrm>
              <a:off x="5321" y="2197"/>
              <a:ext cx="45" cy="45"/>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6682" name="Text Box 189"/>
            <p:cNvSpPr txBox="1"/>
            <p:nvPr/>
          </p:nvSpPr>
          <p:spPr>
            <a:xfrm>
              <a:off x="3464" y="2032"/>
              <a:ext cx="272" cy="245"/>
            </a:xfrm>
            <a:prstGeom prst="rect">
              <a:avLst/>
            </a:prstGeom>
            <a:noFill/>
            <a:ln w="19050">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000" dirty="0">
                  <a:solidFill>
                    <a:srgbClr val="FF0000"/>
                  </a:solidFill>
                  <a:latin typeface="黑体" panose="02010609060101010101" pitchFamily="49" charset="-122"/>
                  <a:ea typeface="黑体" panose="02010609060101010101" pitchFamily="49" charset="-122"/>
                </a:rPr>
                <a:t>+</a:t>
              </a:r>
            </a:p>
          </p:txBody>
        </p:sp>
        <p:sp>
          <p:nvSpPr>
            <p:cNvPr id="26683" name="Text Box 190"/>
            <p:cNvSpPr txBox="1"/>
            <p:nvPr/>
          </p:nvSpPr>
          <p:spPr>
            <a:xfrm>
              <a:off x="3464" y="1802"/>
              <a:ext cx="272" cy="245"/>
            </a:xfrm>
            <a:prstGeom prst="rect">
              <a:avLst/>
            </a:prstGeom>
            <a:noFill/>
            <a:ln w="19050">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000" dirty="0">
                  <a:solidFill>
                    <a:srgbClr val="FF0000"/>
                  </a:solidFill>
                  <a:latin typeface="黑体" panose="02010609060101010101" pitchFamily="49" charset="-122"/>
                  <a:ea typeface="黑体" panose="02010609060101010101" pitchFamily="49" charset="-122"/>
                </a:rPr>
                <a:t>-</a:t>
              </a:r>
            </a:p>
          </p:txBody>
        </p:sp>
        <p:sp>
          <p:nvSpPr>
            <p:cNvPr id="26684" name="Rectangle 193"/>
            <p:cNvSpPr/>
            <p:nvPr/>
          </p:nvSpPr>
          <p:spPr>
            <a:xfrm>
              <a:off x="3923" y="1344"/>
              <a:ext cx="225" cy="7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85" name="Line 197"/>
            <p:cNvSpPr/>
            <p:nvPr/>
          </p:nvSpPr>
          <p:spPr>
            <a:xfrm>
              <a:off x="4492" y="1880"/>
              <a:ext cx="458" cy="0"/>
            </a:xfrm>
            <a:prstGeom prst="line">
              <a:avLst/>
            </a:prstGeom>
            <a:ln w="19050" cap="flat" cmpd="sng">
              <a:solidFill>
                <a:srgbClr val="000000"/>
              </a:solidFill>
              <a:prstDash val="solid"/>
              <a:headEnd type="none" w="med" len="med"/>
              <a:tailEnd type="none" w="med" len="med"/>
            </a:ln>
          </p:spPr>
        </p:sp>
        <p:sp>
          <p:nvSpPr>
            <p:cNvPr id="26686" name="Line 198"/>
            <p:cNvSpPr/>
            <p:nvPr/>
          </p:nvSpPr>
          <p:spPr>
            <a:xfrm rot="5400000">
              <a:off x="4631" y="2200"/>
              <a:ext cx="638" cy="0"/>
            </a:xfrm>
            <a:prstGeom prst="line">
              <a:avLst/>
            </a:prstGeom>
            <a:ln w="19050" cap="flat" cmpd="sng">
              <a:solidFill>
                <a:srgbClr val="000000"/>
              </a:solidFill>
              <a:prstDash val="solid"/>
              <a:headEnd type="none" w="med" len="med"/>
              <a:tailEnd type="none" w="med" len="med"/>
            </a:ln>
          </p:spPr>
        </p:sp>
        <p:sp>
          <p:nvSpPr>
            <p:cNvPr id="26687" name="Line 199"/>
            <p:cNvSpPr/>
            <p:nvPr/>
          </p:nvSpPr>
          <p:spPr>
            <a:xfrm rot="5400000">
              <a:off x="4173" y="2200"/>
              <a:ext cx="638" cy="0"/>
            </a:xfrm>
            <a:prstGeom prst="line">
              <a:avLst/>
            </a:prstGeom>
            <a:ln w="19050" cap="flat" cmpd="sng">
              <a:solidFill>
                <a:srgbClr val="000000"/>
              </a:solidFill>
              <a:prstDash val="solid"/>
              <a:headEnd type="none" w="med" len="med"/>
              <a:tailEnd type="none" w="med" len="med"/>
            </a:ln>
          </p:spPr>
        </p:sp>
        <p:sp>
          <p:nvSpPr>
            <p:cNvPr id="26688" name="AutoShape 200"/>
            <p:cNvSpPr/>
            <p:nvPr/>
          </p:nvSpPr>
          <p:spPr>
            <a:xfrm rot="5400000">
              <a:off x="4605" y="1930"/>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6689" name="Line 201"/>
            <p:cNvSpPr/>
            <p:nvPr/>
          </p:nvSpPr>
          <p:spPr>
            <a:xfrm>
              <a:off x="4492" y="2519"/>
              <a:ext cx="458" cy="0"/>
            </a:xfrm>
            <a:prstGeom prst="line">
              <a:avLst/>
            </a:prstGeom>
            <a:ln w="19050" cap="flat" cmpd="sng">
              <a:solidFill>
                <a:srgbClr val="000000"/>
              </a:solidFill>
              <a:prstDash val="solid"/>
              <a:headEnd type="none" w="med" len="med"/>
              <a:tailEnd type="none" w="med" len="med"/>
            </a:ln>
          </p:spPr>
        </p:sp>
        <p:sp>
          <p:nvSpPr>
            <p:cNvPr id="26690" name="Text Box 202"/>
            <p:cNvSpPr txBox="1"/>
            <p:nvPr/>
          </p:nvSpPr>
          <p:spPr>
            <a:xfrm>
              <a:off x="4763" y="1894"/>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6691" name="Text Box 203"/>
            <p:cNvSpPr txBox="1"/>
            <p:nvPr/>
          </p:nvSpPr>
          <p:spPr>
            <a:xfrm>
              <a:off x="4520" y="2251"/>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6692" name="Text Box 204"/>
            <p:cNvSpPr txBox="1"/>
            <p:nvPr/>
          </p:nvSpPr>
          <p:spPr>
            <a:xfrm>
              <a:off x="4512" y="2024"/>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6693" name="Text Box 205"/>
            <p:cNvSpPr txBox="1"/>
            <p:nvPr/>
          </p:nvSpPr>
          <p:spPr>
            <a:xfrm>
              <a:off x="4846" y="2100"/>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6694" name="Text Box 206"/>
            <p:cNvSpPr txBox="1"/>
            <p:nvPr/>
          </p:nvSpPr>
          <p:spPr>
            <a:xfrm>
              <a:off x="4710" y="2266"/>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grpSp>
      <p:sp>
        <p:nvSpPr>
          <p:cNvPr id="26639" name="TextBox 71"/>
          <p:cNvSpPr txBox="1"/>
          <p:nvPr/>
        </p:nvSpPr>
        <p:spPr>
          <a:xfrm>
            <a:off x="5786438" y="642938"/>
            <a:ext cx="3357562" cy="400050"/>
          </a:xfrm>
          <a:prstGeom prst="rect">
            <a:avLst/>
          </a:prstGeom>
          <a:noFill/>
          <a:ln w="9525">
            <a:noFill/>
          </a:ln>
        </p:spPr>
        <p:txBody>
          <a:bodyPr>
            <a:spAutoFit/>
          </a:bodyPr>
          <a:lstStyle/>
          <a:p>
            <a:r>
              <a:rPr lang="zh-CN" altLang="en-US" sz="2000" b="1" dirty="0">
                <a:solidFill>
                  <a:srgbClr val="FF0000"/>
                </a:solidFill>
                <a:latin typeface="Arial" panose="020B0604020202020204" pitchFamily="34" charset="0"/>
              </a:rPr>
              <a:t>注意：电桥电源</a:t>
            </a:r>
            <a:r>
              <a:rPr lang="en-US" altLang="zh-CN" sz="2000" b="1" dirty="0">
                <a:solidFill>
                  <a:srgbClr val="FF0000"/>
                </a:solidFill>
                <a:latin typeface="Arial" panose="020B0604020202020204" pitchFamily="34" charset="0"/>
              </a:rPr>
              <a:t>u</a:t>
            </a:r>
            <a:r>
              <a:rPr lang="zh-CN" altLang="en-US" sz="2000" b="1" dirty="0">
                <a:solidFill>
                  <a:srgbClr val="FF0000"/>
                </a:solidFill>
                <a:latin typeface="Arial" panose="020B0604020202020204" pitchFamily="34" charset="0"/>
              </a:rPr>
              <a:t>浮置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3839"/>
                                        </p:tgtEl>
                                        <p:attrNameLst>
                                          <p:attrName>style.visibility</p:attrName>
                                        </p:attrNameLst>
                                      </p:cBhvr>
                                      <p:to>
                                        <p:strVal val="visible"/>
                                      </p:to>
                                    </p:set>
                                    <p:animEffect transition="in" filter="slide(fromLeft)">
                                      <p:cBhvr>
                                        <p:cTn id="7" dur="500"/>
                                        <p:tgtEl>
                                          <p:spTgt spid="113839"/>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lide(from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13845"/>
                                        </p:tgtEl>
                                        <p:attrNameLst>
                                          <p:attrName>style.visibility</p:attrName>
                                        </p:attrNameLst>
                                      </p:cBhvr>
                                      <p:to>
                                        <p:strVal val="visible"/>
                                      </p:to>
                                    </p:set>
                                    <p:animEffect transition="in" filter="slide(fromLeft)">
                                      <p:cBhvr>
                                        <p:cTn id="22" dur="500"/>
                                        <p:tgtEl>
                                          <p:spTgt spid="11384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3850"/>
                                        </p:tgtEl>
                                        <p:attrNameLst>
                                          <p:attrName>style.visibility</p:attrName>
                                        </p:attrNameLst>
                                      </p:cBhvr>
                                      <p:to>
                                        <p:strVal val="visible"/>
                                      </p:to>
                                    </p:set>
                                    <p:animEffect transition="in" filter="slide(fromBottom)">
                                      <p:cBhvr>
                                        <p:cTn id="27" dur="500"/>
                                        <p:tgtEl>
                                          <p:spTgt spid="113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850"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170"/>
          <p:cNvSpPr/>
          <p:nvPr/>
        </p:nvSpPr>
        <p:spPr>
          <a:xfrm>
            <a:off x="684213" y="1312863"/>
            <a:ext cx="4038600" cy="892175"/>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a:t>
            </a:r>
            <a:r>
              <a:rPr lang="zh-CN" altLang="en-US" sz="2400" b="1" dirty="0">
                <a:solidFill>
                  <a:srgbClr val="000099"/>
                </a:solidFill>
                <a:latin typeface="Arial" panose="020B0604020202020204" pitchFamily="34" charset="0"/>
                <a:ea typeface="黑体" panose="02010609060101010101" pitchFamily="49" charset="-122"/>
              </a:rPr>
              <a:t>．同相输入型</a:t>
            </a:r>
          </a:p>
        </p:txBody>
      </p:sp>
      <p:graphicFrame>
        <p:nvGraphicFramePr>
          <p:cNvPr id="116911" name="Object 175"/>
          <p:cNvGraphicFramePr>
            <a:graphicFrameLocks/>
          </p:cNvGraphicFramePr>
          <p:nvPr/>
        </p:nvGraphicFramePr>
        <p:xfrm>
          <a:off x="1116013" y="2349500"/>
          <a:ext cx="2447925" cy="696913"/>
        </p:xfrm>
        <a:graphic>
          <a:graphicData uri="http://schemas.openxmlformats.org/presentationml/2006/ole">
            <p:oleObj spid="_x0000_s173059" r:id="rId3" imgW="1561422" imgH="444307" progId="Equation.DSMT4">
              <p:embed/>
            </p:oleObj>
          </a:graphicData>
        </a:graphic>
      </p:graphicFrame>
      <p:graphicFrame>
        <p:nvGraphicFramePr>
          <p:cNvPr id="116915" name="Object 179"/>
          <p:cNvGraphicFramePr>
            <a:graphicFrameLocks/>
          </p:cNvGraphicFramePr>
          <p:nvPr/>
        </p:nvGraphicFramePr>
        <p:xfrm>
          <a:off x="1023938" y="3517900"/>
          <a:ext cx="3640137" cy="747713"/>
        </p:xfrm>
        <a:graphic>
          <a:graphicData uri="http://schemas.openxmlformats.org/presentationml/2006/ole">
            <p:oleObj spid="_x0000_s173058" r:id="rId4" imgW="2348481" imgH="482391" progId="Equation.DSMT4">
              <p:embed/>
            </p:oleObj>
          </a:graphicData>
        </a:graphic>
      </p:graphicFrame>
      <p:graphicFrame>
        <p:nvGraphicFramePr>
          <p:cNvPr id="116916" name="Object 180"/>
          <p:cNvGraphicFramePr>
            <a:graphicFrameLocks/>
          </p:cNvGraphicFramePr>
          <p:nvPr>
            <p:ph idx="1"/>
          </p:nvPr>
        </p:nvGraphicFramePr>
        <p:xfrm>
          <a:off x="1258888" y="4652963"/>
          <a:ext cx="4608512" cy="814387"/>
        </p:xfrm>
        <a:graphic>
          <a:graphicData uri="http://schemas.openxmlformats.org/presentationml/2006/ole">
            <p:oleObj spid="_x0000_s173057" r:id="rId5" imgW="2805482" imgH="495085" progId="Equation.DSMT4">
              <p:embed/>
            </p:oleObj>
          </a:graphicData>
        </a:graphic>
      </p:graphicFrame>
      <p:sp>
        <p:nvSpPr>
          <p:cNvPr id="116922" name="Text Box 186"/>
          <p:cNvSpPr txBox="1"/>
          <p:nvPr/>
        </p:nvSpPr>
        <p:spPr>
          <a:xfrm>
            <a:off x="468313" y="5734050"/>
            <a:ext cx="8675687"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特点：输出与反相输入型符号相反，特点相同，输入阻抗高。</a:t>
            </a:r>
            <a:endParaRPr lang="en-US" altLang="zh-CN" sz="2400" b="1" dirty="0">
              <a:latin typeface="Arial" panose="020B0604020202020204" pitchFamily="34" charset="0"/>
              <a:ea typeface="黑体" panose="02010609060101010101" pitchFamily="49" charset="-122"/>
            </a:endParaRPr>
          </a:p>
        </p:txBody>
      </p:sp>
      <p:sp>
        <p:nvSpPr>
          <p:cNvPr id="27655" name="Rectangle 188"/>
          <p:cNvSpPr>
            <a:spLocks noGrp="1"/>
          </p:cNvSpPr>
          <p:nvPr>
            <p:ph type="title"/>
          </p:nvPr>
        </p:nvSpPr>
        <p:spPr>
          <a:xfrm>
            <a:off x="446088" y="269875"/>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2.2.6.1  </a:t>
            </a:r>
            <a:r>
              <a:rPr lang="zh-CN" altLang="en-US" sz="3200" b="1" dirty="0">
                <a:solidFill>
                  <a:srgbClr val="008000"/>
                </a:solidFill>
                <a:latin typeface="Times New Roman" panose="02020603050405020304" pitchFamily="18" charset="0"/>
              </a:rPr>
              <a:t>单端输入电桥放大电路</a:t>
            </a:r>
          </a:p>
        </p:txBody>
      </p:sp>
      <p:grpSp>
        <p:nvGrpSpPr>
          <p:cNvPr id="27656" name="Group 208"/>
          <p:cNvGrpSpPr/>
          <p:nvPr/>
        </p:nvGrpSpPr>
        <p:grpSpPr>
          <a:xfrm>
            <a:off x="4643438" y="1970088"/>
            <a:ext cx="3922712" cy="2466975"/>
            <a:chOff x="2925" y="1241"/>
            <a:chExt cx="2471" cy="1554"/>
          </a:xfrm>
        </p:grpSpPr>
        <p:sp>
          <p:nvSpPr>
            <p:cNvPr id="27657" name="Line 87"/>
            <p:cNvSpPr/>
            <p:nvPr/>
          </p:nvSpPr>
          <p:spPr>
            <a:xfrm>
              <a:off x="3982" y="1709"/>
              <a:ext cx="343" cy="0"/>
            </a:xfrm>
            <a:prstGeom prst="line">
              <a:avLst/>
            </a:prstGeom>
            <a:ln w="19050" cap="flat" cmpd="sng">
              <a:solidFill>
                <a:srgbClr val="000000"/>
              </a:solidFill>
              <a:prstDash val="solid"/>
              <a:headEnd type="none" w="med" len="med"/>
              <a:tailEnd type="none" w="med" len="med"/>
            </a:ln>
          </p:spPr>
        </p:sp>
        <p:sp>
          <p:nvSpPr>
            <p:cNvPr id="27658" name="Oval 89"/>
            <p:cNvSpPr/>
            <p:nvPr/>
          </p:nvSpPr>
          <p:spPr>
            <a:xfrm>
              <a:off x="5018" y="2338"/>
              <a:ext cx="13" cy="10"/>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59" name="Line 91"/>
            <p:cNvSpPr/>
            <p:nvPr/>
          </p:nvSpPr>
          <p:spPr>
            <a:xfrm flipH="1">
              <a:off x="4131" y="2348"/>
              <a:ext cx="891" cy="0"/>
            </a:xfrm>
            <a:prstGeom prst="line">
              <a:avLst/>
            </a:prstGeom>
            <a:ln w="19050" cap="flat" cmpd="sng">
              <a:solidFill>
                <a:srgbClr val="000000"/>
              </a:solidFill>
              <a:prstDash val="solid"/>
              <a:headEnd type="none" w="med" len="med"/>
              <a:tailEnd type="none" w="med" len="med"/>
            </a:ln>
          </p:spPr>
        </p:sp>
        <p:sp>
          <p:nvSpPr>
            <p:cNvPr id="27660" name="Text Box 92"/>
            <p:cNvSpPr txBox="1"/>
            <p:nvPr/>
          </p:nvSpPr>
          <p:spPr>
            <a:xfrm>
              <a:off x="3814" y="1282"/>
              <a:ext cx="546" cy="186"/>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r>
                <a:rPr lang="en-US" altLang="zh-CN" sz="2000" dirty="0">
                  <a:latin typeface="Arial" panose="020B0604020202020204" pitchFamily="34" charset="0"/>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Δ</a:t>
              </a:r>
              <a:r>
                <a:rPr lang="en-US" altLang="zh-CN" sz="2000" i="1" dirty="0">
                  <a:latin typeface="Arial" panose="020B0604020202020204" pitchFamily="34" charset="0"/>
                  <a:ea typeface="黑体" panose="02010609060101010101" pitchFamily="49" charset="-122"/>
                </a:rPr>
                <a:t>R</a:t>
              </a:r>
            </a:p>
          </p:txBody>
        </p:sp>
        <p:sp>
          <p:nvSpPr>
            <p:cNvPr id="27661" name="Text Box 93"/>
            <p:cNvSpPr txBox="1"/>
            <p:nvPr/>
          </p:nvSpPr>
          <p:spPr>
            <a:xfrm>
              <a:off x="5101" y="1994"/>
              <a:ext cx="250" cy="17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7662" name="Text Box 94"/>
            <p:cNvSpPr txBox="1"/>
            <p:nvPr/>
          </p:nvSpPr>
          <p:spPr>
            <a:xfrm>
              <a:off x="5102" y="2465"/>
              <a:ext cx="249" cy="22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7663" name="Text Box 95"/>
            <p:cNvSpPr txBox="1"/>
            <p:nvPr/>
          </p:nvSpPr>
          <p:spPr>
            <a:xfrm>
              <a:off x="5231" y="1619"/>
              <a:ext cx="165" cy="18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7664" name="Line 96"/>
            <p:cNvSpPr/>
            <p:nvPr/>
          </p:nvSpPr>
          <p:spPr>
            <a:xfrm flipH="1">
              <a:off x="2991" y="1722"/>
              <a:ext cx="197" cy="0"/>
            </a:xfrm>
            <a:prstGeom prst="line">
              <a:avLst/>
            </a:prstGeom>
            <a:ln w="19050" cap="flat" cmpd="sng">
              <a:solidFill>
                <a:srgbClr val="000000"/>
              </a:solidFill>
              <a:prstDash val="solid"/>
              <a:headEnd type="none" w="med" len="med"/>
              <a:tailEnd type="none" w="med" len="med"/>
            </a:ln>
          </p:spPr>
        </p:sp>
        <p:sp>
          <p:nvSpPr>
            <p:cNvPr id="27665" name="Line 123"/>
            <p:cNvSpPr/>
            <p:nvPr/>
          </p:nvSpPr>
          <p:spPr>
            <a:xfrm>
              <a:off x="4131" y="2045"/>
              <a:ext cx="200" cy="0"/>
            </a:xfrm>
            <a:prstGeom prst="line">
              <a:avLst/>
            </a:prstGeom>
            <a:ln w="19050" cap="flat" cmpd="sng">
              <a:solidFill>
                <a:srgbClr val="000000"/>
              </a:solidFill>
              <a:prstDash val="solid"/>
              <a:headEnd type="none" w="med" len="med"/>
              <a:tailEnd type="none" w="med" len="med"/>
            </a:ln>
          </p:spPr>
        </p:sp>
        <p:sp>
          <p:nvSpPr>
            <p:cNvPr id="27666" name="Line 138"/>
            <p:cNvSpPr/>
            <p:nvPr/>
          </p:nvSpPr>
          <p:spPr>
            <a:xfrm>
              <a:off x="4140" y="2037"/>
              <a:ext cx="0" cy="320"/>
            </a:xfrm>
            <a:prstGeom prst="line">
              <a:avLst/>
            </a:prstGeom>
            <a:ln w="19050" cap="flat" cmpd="sng">
              <a:solidFill>
                <a:srgbClr val="000000"/>
              </a:solidFill>
              <a:prstDash val="solid"/>
              <a:headEnd type="none" w="med" len="med"/>
              <a:tailEnd type="none" w="med" len="med"/>
            </a:ln>
          </p:spPr>
        </p:sp>
        <p:sp>
          <p:nvSpPr>
            <p:cNvPr id="27667" name="Line 139"/>
            <p:cNvSpPr/>
            <p:nvPr/>
          </p:nvSpPr>
          <p:spPr>
            <a:xfrm flipH="1">
              <a:off x="4796" y="1852"/>
              <a:ext cx="474" cy="0"/>
            </a:xfrm>
            <a:prstGeom prst="line">
              <a:avLst/>
            </a:prstGeom>
            <a:ln w="19050" cap="flat" cmpd="sng">
              <a:solidFill>
                <a:srgbClr val="000000"/>
              </a:solidFill>
              <a:prstDash val="solid"/>
              <a:headEnd type="none" w="med" len="med"/>
              <a:tailEnd type="none" w="med" len="med"/>
            </a:ln>
          </p:spPr>
        </p:sp>
        <p:sp>
          <p:nvSpPr>
            <p:cNvPr id="27668" name="Line 140"/>
            <p:cNvSpPr/>
            <p:nvPr/>
          </p:nvSpPr>
          <p:spPr>
            <a:xfrm>
              <a:off x="5028" y="1852"/>
              <a:ext cx="0" cy="172"/>
            </a:xfrm>
            <a:prstGeom prst="line">
              <a:avLst/>
            </a:prstGeom>
            <a:ln w="19050" cap="flat" cmpd="sng">
              <a:solidFill>
                <a:srgbClr val="000000"/>
              </a:solidFill>
              <a:prstDash val="solid"/>
              <a:headEnd type="none" w="med" len="med"/>
              <a:tailEnd type="none" w="med" len="med"/>
            </a:ln>
          </p:spPr>
        </p:sp>
        <p:sp>
          <p:nvSpPr>
            <p:cNvPr id="27669" name="Line 141"/>
            <p:cNvSpPr/>
            <p:nvPr/>
          </p:nvSpPr>
          <p:spPr>
            <a:xfrm>
              <a:off x="5028" y="2201"/>
              <a:ext cx="3" cy="262"/>
            </a:xfrm>
            <a:prstGeom prst="line">
              <a:avLst/>
            </a:prstGeom>
            <a:ln w="19050" cap="flat" cmpd="sng">
              <a:solidFill>
                <a:srgbClr val="000000"/>
              </a:solidFill>
              <a:prstDash val="solid"/>
              <a:headEnd type="none" w="med" len="med"/>
              <a:tailEnd type="none" w="med" len="med"/>
            </a:ln>
          </p:spPr>
        </p:sp>
        <p:sp>
          <p:nvSpPr>
            <p:cNvPr id="27670" name="Line 142"/>
            <p:cNvSpPr/>
            <p:nvPr/>
          </p:nvSpPr>
          <p:spPr>
            <a:xfrm>
              <a:off x="2925" y="1957"/>
              <a:ext cx="160" cy="0"/>
            </a:xfrm>
            <a:prstGeom prst="line">
              <a:avLst/>
            </a:prstGeom>
            <a:ln w="28575" cap="flat" cmpd="sng">
              <a:solidFill>
                <a:srgbClr val="000000"/>
              </a:solidFill>
              <a:prstDash val="solid"/>
              <a:headEnd type="none" w="med" len="med"/>
              <a:tailEnd type="none" w="med" len="med"/>
            </a:ln>
          </p:spPr>
        </p:sp>
        <p:sp>
          <p:nvSpPr>
            <p:cNvPr id="27671" name="Line 143"/>
            <p:cNvSpPr/>
            <p:nvPr/>
          </p:nvSpPr>
          <p:spPr>
            <a:xfrm>
              <a:off x="4951" y="2795"/>
              <a:ext cx="159" cy="0"/>
            </a:xfrm>
            <a:prstGeom prst="line">
              <a:avLst/>
            </a:prstGeom>
            <a:ln w="28575" cap="flat" cmpd="sng">
              <a:solidFill>
                <a:srgbClr val="000000"/>
              </a:solidFill>
              <a:prstDash val="solid"/>
              <a:headEnd type="none" w="med" len="med"/>
              <a:tailEnd type="none" w="med" len="med"/>
            </a:ln>
          </p:spPr>
        </p:sp>
        <p:sp>
          <p:nvSpPr>
            <p:cNvPr id="27672" name="Line 144"/>
            <p:cNvSpPr/>
            <p:nvPr/>
          </p:nvSpPr>
          <p:spPr>
            <a:xfrm>
              <a:off x="2996" y="1722"/>
              <a:ext cx="0" cy="234"/>
            </a:xfrm>
            <a:prstGeom prst="line">
              <a:avLst/>
            </a:prstGeom>
            <a:ln w="19050" cap="flat" cmpd="sng">
              <a:solidFill>
                <a:srgbClr val="000000"/>
              </a:solidFill>
              <a:prstDash val="solid"/>
              <a:headEnd type="none" w="med" len="med"/>
              <a:tailEnd type="none" w="med" len="med"/>
            </a:ln>
          </p:spPr>
        </p:sp>
        <p:sp>
          <p:nvSpPr>
            <p:cNvPr id="27673" name="Line 145"/>
            <p:cNvSpPr/>
            <p:nvPr/>
          </p:nvSpPr>
          <p:spPr>
            <a:xfrm>
              <a:off x="5028" y="2614"/>
              <a:ext cx="0" cy="175"/>
            </a:xfrm>
            <a:prstGeom prst="line">
              <a:avLst/>
            </a:prstGeom>
            <a:ln w="19050" cap="flat" cmpd="sng">
              <a:solidFill>
                <a:srgbClr val="000000"/>
              </a:solidFill>
              <a:prstDash val="solid"/>
              <a:headEnd type="none" w="med" len="med"/>
              <a:tailEnd type="none" w="med" len="med"/>
            </a:ln>
          </p:spPr>
        </p:sp>
        <p:sp>
          <p:nvSpPr>
            <p:cNvPr id="27674" name="Oval 172"/>
            <p:cNvSpPr/>
            <p:nvPr/>
          </p:nvSpPr>
          <p:spPr>
            <a:xfrm>
              <a:off x="5260" y="1830"/>
              <a:ext cx="45" cy="46"/>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7675" name="Text Box 176"/>
            <p:cNvSpPr txBox="1"/>
            <p:nvPr/>
          </p:nvSpPr>
          <p:spPr>
            <a:xfrm>
              <a:off x="3355" y="1434"/>
              <a:ext cx="726" cy="245"/>
            </a:xfrm>
            <a:prstGeom prst="rect">
              <a:avLst/>
            </a:prstGeom>
            <a:noFill/>
            <a:ln w="19050">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000" dirty="0">
                  <a:solidFill>
                    <a:srgbClr val="FF0000"/>
                  </a:solidFill>
                  <a:latin typeface="黑体" panose="02010609060101010101" pitchFamily="49" charset="-122"/>
                  <a:ea typeface="黑体" panose="02010609060101010101" pitchFamily="49" charset="-122"/>
                </a:rPr>
                <a:t>+</a:t>
              </a:r>
            </a:p>
          </p:txBody>
        </p:sp>
        <p:sp>
          <p:nvSpPr>
            <p:cNvPr id="27676" name="Text Box 177"/>
            <p:cNvSpPr txBox="1"/>
            <p:nvPr/>
          </p:nvSpPr>
          <p:spPr>
            <a:xfrm>
              <a:off x="3371" y="1681"/>
              <a:ext cx="726" cy="245"/>
            </a:xfrm>
            <a:prstGeom prst="rect">
              <a:avLst/>
            </a:prstGeom>
            <a:noFill/>
            <a:ln w="19050">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000" dirty="0">
                  <a:solidFill>
                    <a:srgbClr val="FF0000"/>
                  </a:solidFill>
                  <a:latin typeface="黑体" panose="02010609060101010101" pitchFamily="49" charset="-122"/>
                  <a:ea typeface="黑体" panose="02010609060101010101" pitchFamily="49" charset="-122"/>
                </a:rPr>
                <a:t>-</a:t>
              </a:r>
            </a:p>
          </p:txBody>
        </p:sp>
        <p:sp>
          <p:nvSpPr>
            <p:cNvPr id="27677" name="Text Box 183"/>
            <p:cNvSpPr txBox="1"/>
            <p:nvPr/>
          </p:nvSpPr>
          <p:spPr>
            <a:xfrm>
              <a:off x="3953" y="1466"/>
              <a:ext cx="317" cy="255"/>
            </a:xfrm>
            <a:prstGeom prst="rect">
              <a:avLst/>
            </a:prstGeom>
            <a:noFill/>
            <a:ln w="19050">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en-US" altLang="zh-CN" sz="2000" i="1" dirty="0">
                  <a:solidFill>
                    <a:srgbClr val="FF0000"/>
                  </a:solidFill>
                  <a:latin typeface="Arial" panose="020B0604020202020204" pitchFamily="34" charset="0"/>
                  <a:ea typeface="黑体" panose="02010609060101010101" pitchFamily="49" charset="-122"/>
                </a:rPr>
                <a:t>a</a:t>
              </a:r>
            </a:p>
          </p:txBody>
        </p:sp>
        <p:sp>
          <p:nvSpPr>
            <p:cNvPr id="27678" name="Rectangle 98"/>
            <p:cNvSpPr/>
            <p:nvPr/>
          </p:nvSpPr>
          <p:spPr>
            <a:xfrm rot="8112546">
              <a:off x="3690" y="1897"/>
              <a:ext cx="198" cy="72"/>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79" name="Line 99"/>
            <p:cNvSpPr/>
            <p:nvPr/>
          </p:nvSpPr>
          <p:spPr>
            <a:xfrm rot="8112546">
              <a:off x="3556" y="2086"/>
              <a:ext cx="183" cy="0"/>
            </a:xfrm>
            <a:prstGeom prst="line">
              <a:avLst/>
            </a:prstGeom>
            <a:ln w="19050" cap="flat" cmpd="sng">
              <a:solidFill>
                <a:srgbClr val="000000"/>
              </a:solidFill>
              <a:prstDash val="solid"/>
              <a:headEnd type="none" w="med" len="med"/>
              <a:tailEnd type="none" w="med" len="med"/>
            </a:ln>
          </p:spPr>
        </p:sp>
        <p:sp>
          <p:nvSpPr>
            <p:cNvPr id="27680" name="Line 100"/>
            <p:cNvSpPr/>
            <p:nvPr/>
          </p:nvSpPr>
          <p:spPr>
            <a:xfrm rot="8112546">
              <a:off x="3832" y="1786"/>
              <a:ext cx="184" cy="0"/>
            </a:xfrm>
            <a:prstGeom prst="line">
              <a:avLst/>
            </a:prstGeom>
            <a:ln w="19050" cap="flat" cmpd="sng">
              <a:solidFill>
                <a:srgbClr val="000000"/>
              </a:solidFill>
              <a:prstDash val="solid"/>
              <a:headEnd type="none" w="med" len="med"/>
              <a:tailEnd type="none" w="med" len="med"/>
            </a:ln>
          </p:spPr>
        </p:sp>
        <p:grpSp>
          <p:nvGrpSpPr>
            <p:cNvPr id="27681" name="Group 101"/>
            <p:cNvGrpSpPr/>
            <p:nvPr/>
          </p:nvGrpSpPr>
          <p:grpSpPr>
            <a:xfrm rot="-8087454">
              <a:off x="3067" y="1898"/>
              <a:ext cx="619" cy="66"/>
              <a:chOff x="3261" y="12421"/>
              <a:chExt cx="1026" cy="120"/>
            </a:xfrm>
          </p:grpSpPr>
          <p:sp>
            <p:nvSpPr>
              <p:cNvPr id="27713" name="Rectangle 102"/>
              <p:cNvSpPr/>
              <p:nvPr/>
            </p:nvSpPr>
            <p:spPr>
              <a:xfrm>
                <a:off x="3594" y="12421"/>
                <a:ext cx="360" cy="120"/>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714" name="Line 103"/>
              <p:cNvSpPr/>
              <p:nvPr/>
            </p:nvSpPr>
            <p:spPr>
              <a:xfrm>
                <a:off x="3954" y="12481"/>
                <a:ext cx="333" cy="0"/>
              </a:xfrm>
              <a:prstGeom prst="line">
                <a:avLst/>
              </a:prstGeom>
              <a:ln w="19050" cap="flat" cmpd="sng">
                <a:solidFill>
                  <a:srgbClr val="000000"/>
                </a:solidFill>
                <a:prstDash val="solid"/>
                <a:headEnd type="none" w="med" len="med"/>
                <a:tailEnd type="none" w="med" len="med"/>
              </a:ln>
            </p:spPr>
          </p:sp>
          <p:sp>
            <p:nvSpPr>
              <p:cNvPr id="27715" name="Line 104"/>
              <p:cNvSpPr/>
              <p:nvPr/>
            </p:nvSpPr>
            <p:spPr>
              <a:xfrm>
                <a:off x="3261" y="12481"/>
                <a:ext cx="333" cy="0"/>
              </a:xfrm>
              <a:prstGeom prst="line">
                <a:avLst/>
              </a:prstGeom>
              <a:ln w="19050" cap="flat" cmpd="sng">
                <a:solidFill>
                  <a:srgbClr val="000000"/>
                </a:solidFill>
                <a:prstDash val="solid"/>
                <a:headEnd type="none" w="med" len="med"/>
                <a:tailEnd type="none" w="med" len="med"/>
              </a:ln>
            </p:spPr>
          </p:sp>
        </p:grpSp>
        <p:sp>
          <p:nvSpPr>
            <p:cNvPr id="27682" name="Rectangle 105"/>
            <p:cNvSpPr/>
            <p:nvPr/>
          </p:nvSpPr>
          <p:spPr>
            <a:xfrm rot="-2687454">
              <a:off x="3281" y="1457"/>
              <a:ext cx="198" cy="73"/>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83" name="Line 106"/>
            <p:cNvSpPr/>
            <p:nvPr/>
          </p:nvSpPr>
          <p:spPr>
            <a:xfrm rot="-2687454">
              <a:off x="3423" y="1346"/>
              <a:ext cx="184" cy="0"/>
            </a:xfrm>
            <a:prstGeom prst="line">
              <a:avLst/>
            </a:prstGeom>
            <a:ln w="19050" cap="flat" cmpd="sng">
              <a:solidFill>
                <a:srgbClr val="000000"/>
              </a:solidFill>
              <a:prstDash val="solid"/>
              <a:headEnd type="none" w="med" len="med"/>
              <a:tailEnd type="none" w="med" len="med"/>
            </a:ln>
          </p:spPr>
        </p:sp>
        <p:sp>
          <p:nvSpPr>
            <p:cNvPr id="27684" name="Line 107"/>
            <p:cNvSpPr/>
            <p:nvPr/>
          </p:nvSpPr>
          <p:spPr>
            <a:xfrm rot="-2687454">
              <a:off x="3153" y="1642"/>
              <a:ext cx="183" cy="0"/>
            </a:xfrm>
            <a:prstGeom prst="line">
              <a:avLst/>
            </a:prstGeom>
            <a:ln w="19050" cap="flat" cmpd="sng">
              <a:solidFill>
                <a:srgbClr val="000000"/>
              </a:solidFill>
              <a:prstDash val="solid"/>
              <a:headEnd type="none" w="med" len="med"/>
              <a:tailEnd type="none" w="med" len="med"/>
            </a:ln>
          </p:spPr>
        </p:sp>
        <p:sp>
          <p:nvSpPr>
            <p:cNvPr id="27685" name="Line 109"/>
            <p:cNvSpPr/>
            <p:nvPr/>
          </p:nvSpPr>
          <p:spPr>
            <a:xfrm rot="2712546">
              <a:off x="3819" y="1634"/>
              <a:ext cx="200" cy="0"/>
            </a:xfrm>
            <a:prstGeom prst="line">
              <a:avLst/>
            </a:prstGeom>
            <a:ln w="19050" cap="flat" cmpd="sng">
              <a:solidFill>
                <a:srgbClr val="000000"/>
              </a:solidFill>
              <a:prstDash val="solid"/>
              <a:headEnd type="none" w="med" len="med"/>
              <a:tailEnd type="none" w="med" len="med"/>
            </a:ln>
          </p:spPr>
        </p:sp>
        <p:sp>
          <p:nvSpPr>
            <p:cNvPr id="27686" name="Line 110"/>
            <p:cNvSpPr/>
            <p:nvPr/>
          </p:nvSpPr>
          <p:spPr>
            <a:xfrm rot="2712546">
              <a:off x="3554" y="1340"/>
              <a:ext cx="201" cy="0"/>
            </a:xfrm>
            <a:prstGeom prst="line">
              <a:avLst/>
            </a:prstGeom>
            <a:ln w="19050" cap="flat" cmpd="sng">
              <a:solidFill>
                <a:srgbClr val="000000"/>
              </a:solidFill>
              <a:prstDash val="solid"/>
              <a:headEnd type="none" w="med" len="med"/>
              <a:tailEnd type="none" w="med" len="med"/>
            </a:ln>
          </p:spPr>
        </p:sp>
        <p:sp>
          <p:nvSpPr>
            <p:cNvPr id="27687" name="Oval 111"/>
            <p:cNvSpPr/>
            <p:nvPr/>
          </p:nvSpPr>
          <p:spPr>
            <a:xfrm>
              <a:off x="3485" y="1612"/>
              <a:ext cx="172" cy="18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88" name="Line 112"/>
            <p:cNvSpPr/>
            <p:nvPr/>
          </p:nvSpPr>
          <p:spPr>
            <a:xfrm>
              <a:off x="3589" y="1268"/>
              <a:ext cx="0" cy="12"/>
            </a:xfrm>
            <a:prstGeom prst="line">
              <a:avLst/>
            </a:prstGeom>
            <a:ln w="19050" cap="flat" cmpd="sng">
              <a:solidFill>
                <a:srgbClr val="000000"/>
              </a:solidFill>
              <a:prstDash val="solid"/>
              <a:headEnd type="none" w="med" len="med"/>
              <a:tailEnd type="none" w="med" len="med"/>
            </a:ln>
          </p:spPr>
        </p:sp>
        <p:sp>
          <p:nvSpPr>
            <p:cNvPr id="27689" name="Line 113"/>
            <p:cNvSpPr/>
            <p:nvPr/>
          </p:nvSpPr>
          <p:spPr>
            <a:xfrm flipV="1">
              <a:off x="3576" y="1798"/>
              <a:ext cx="0" cy="350"/>
            </a:xfrm>
            <a:prstGeom prst="line">
              <a:avLst/>
            </a:prstGeom>
            <a:ln w="19050" cap="flat" cmpd="sng">
              <a:solidFill>
                <a:srgbClr val="000000"/>
              </a:solidFill>
              <a:prstDash val="solid"/>
              <a:headEnd type="none" w="med" len="med"/>
              <a:tailEnd type="none" w="med" len="med"/>
            </a:ln>
          </p:spPr>
        </p:sp>
        <p:sp>
          <p:nvSpPr>
            <p:cNvPr id="27690" name="Line 114"/>
            <p:cNvSpPr/>
            <p:nvPr/>
          </p:nvSpPr>
          <p:spPr>
            <a:xfrm flipV="1">
              <a:off x="3584" y="1256"/>
              <a:ext cx="0" cy="350"/>
            </a:xfrm>
            <a:prstGeom prst="line">
              <a:avLst/>
            </a:prstGeom>
            <a:ln w="19050" cap="flat" cmpd="sng">
              <a:solidFill>
                <a:srgbClr val="000000"/>
              </a:solidFill>
              <a:prstDash val="solid"/>
              <a:headEnd type="none" w="med" len="med"/>
              <a:tailEnd type="none" w="med" len="med"/>
            </a:ln>
          </p:spPr>
        </p:sp>
        <p:sp>
          <p:nvSpPr>
            <p:cNvPr id="27691" name="Oval 115"/>
            <p:cNvSpPr/>
            <p:nvPr/>
          </p:nvSpPr>
          <p:spPr>
            <a:xfrm>
              <a:off x="3980" y="1714"/>
              <a:ext cx="11" cy="1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92" name="Oval 116"/>
            <p:cNvSpPr/>
            <p:nvPr/>
          </p:nvSpPr>
          <p:spPr>
            <a:xfrm>
              <a:off x="3177" y="1714"/>
              <a:ext cx="11" cy="1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93" name="Oval 117"/>
            <p:cNvSpPr/>
            <p:nvPr/>
          </p:nvSpPr>
          <p:spPr>
            <a:xfrm>
              <a:off x="3573" y="2148"/>
              <a:ext cx="11" cy="1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94" name="Oval 118"/>
            <p:cNvSpPr/>
            <p:nvPr/>
          </p:nvSpPr>
          <p:spPr>
            <a:xfrm>
              <a:off x="3584" y="1268"/>
              <a:ext cx="11" cy="1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695" name="Text Box 119"/>
            <p:cNvSpPr txBox="1"/>
            <p:nvPr/>
          </p:nvSpPr>
          <p:spPr>
            <a:xfrm>
              <a:off x="3219" y="1298"/>
              <a:ext cx="165" cy="189"/>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p>
          </p:txBody>
        </p:sp>
        <p:sp>
          <p:nvSpPr>
            <p:cNvPr id="27696" name="Text Box 120"/>
            <p:cNvSpPr txBox="1"/>
            <p:nvPr/>
          </p:nvSpPr>
          <p:spPr>
            <a:xfrm>
              <a:off x="3223" y="1919"/>
              <a:ext cx="223" cy="173"/>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p>
          </p:txBody>
        </p:sp>
        <p:sp>
          <p:nvSpPr>
            <p:cNvPr id="27697" name="Text Box 121"/>
            <p:cNvSpPr txBox="1"/>
            <p:nvPr/>
          </p:nvSpPr>
          <p:spPr>
            <a:xfrm>
              <a:off x="3815" y="1919"/>
              <a:ext cx="212" cy="168"/>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p>
          </p:txBody>
        </p:sp>
        <p:sp>
          <p:nvSpPr>
            <p:cNvPr id="27698" name="Text Box 122"/>
            <p:cNvSpPr txBox="1"/>
            <p:nvPr/>
          </p:nvSpPr>
          <p:spPr>
            <a:xfrm>
              <a:off x="3534" y="1594"/>
              <a:ext cx="206" cy="195"/>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u</a:t>
              </a:r>
              <a:endParaRPr lang="en-US" altLang="zh-CN" sz="2000" i="1" baseline="-25000" dirty="0">
                <a:latin typeface="Arial" panose="020B0604020202020204" pitchFamily="34" charset="0"/>
                <a:ea typeface="黑体" panose="02010609060101010101" pitchFamily="49" charset="-122"/>
              </a:endParaRPr>
            </a:p>
          </p:txBody>
        </p:sp>
        <p:sp>
          <p:nvSpPr>
            <p:cNvPr id="27699" name="Rectangle 108"/>
            <p:cNvSpPr/>
            <p:nvPr/>
          </p:nvSpPr>
          <p:spPr>
            <a:xfrm rot="2712546">
              <a:off x="3674" y="1456"/>
              <a:ext cx="218" cy="65"/>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700" name="Rectangle 194"/>
            <p:cNvSpPr/>
            <p:nvPr/>
          </p:nvSpPr>
          <p:spPr>
            <a:xfrm rot="-5400000">
              <a:off x="4933" y="2074"/>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701" name="Rectangle 195"/>
            <p:cNvSpPr/>
            <p:nvPr/>
          </p:nvSpPr>
          <p:spPr>
            <a:xfrm rot="-5400000">
              <a:off x="4933" y="2531"/>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nvGrpSpPr>
            <p:cNvPr id="27702" name="Group 197"/>
            <p:cNvGrpSpPr/>
            <p:nvPr/>
          </p:nvGrpSpPr>
          <p:grpSpPr>
            <a:xfrm>
              <a:off x="4332" y="1525"/>
              <a:ext cx="471" cy="639"/>
              <a:chOff x="3116" y="1936"/>
              <a:chExt cx="471" cy="639"/>
            </a:xfrm>
          </p:grpSpPr>
          <p:sp>
            <p:nvSpPr>
              <p:cNvPr id="27703" name="Line 198"/>
              <p:cNvSpPr/>
              <p:nvPr/>
            </p:nvSpPr>
            <p:spPr>
              <a:xfrm>
                <a:off x="3116" y="1936"/>
                <a:ext cx="458" cy="0"/>
              </a:xfrm>
              <a:prstGeom prst="line">
                <a:avLst/>
              </a:prstGeom>
              <a:ln w="19050" cap="flat" cmpd="sng">
                <a:solidFill>
                  <a:srgbClr val="000000"/>
                </a:solidFill>
                <a:prstDash val="solid"/>
                <a:headEnd type="none" w="med" len="med"/>
                <a:tailEnd type="none" w="med" len="med"/>
              </a:ln>
            </p:spPr>
          </p:sp>
          <p:sp>
            <p:nvSpPr>
              <p:cNvPr id="27704" name="Line 199"/>
              <p:cNvSpPr/>
              <p:nvPr/>
            </p:nvSpPr>
            <p:spPr>
              <a:xfrm rot="5400000">
                <a:off x="3255" y="2256"/>
                <a:ext cx="638" cy="0"/>
              </a:xfrm>
              <a:prstGeom prst="line">
                <a:avLst/>
              </a:prstGeom>
              <a:ln w="19050" cap="flat" cmpd="sng">
                <a:solidFill>
                  <a:srgbClr val="000000"/>
                </a:solidFill>
                <a:prstDash val="solid"/>
                <a:headEnd type="none" w="med" len="med"/>
                <a:tailEnd type="none" w="med" len="med"/>
              </a:ln>
            </p:spPr>
          </p:sp>
          <p:sp>
            <p:nvSpPr>
              <p:cNvPr id="27705" name="Line 200"/>
              <p:cNvSpPr/>
              <p:nvPr/>
            </p:nvSpPr>
            <p:spPr>
              <a:xfrm rot="5400000">
                <a:off x="2797" y="2256"/>
                <a:ext cx="638" cy="0"/>
              </a:xfrm>
              <a:prstGeom prst="line">
                <a:avLst/>
              </a:prstGeom>
              <a:ln w="19050" cap="flat" cmpd="sng">
                <a:solidFill>
                  <a:srgbClr val="000000"/>
                </a:solidFill>
                <a:prstDash val="solid"/>
                <a:headEnd type="none" w="med" len="med"/>
                <a:tailEnd type="none" w="med" len="med"/>
              </a:ln>
            </p:spPr>
          </p:sp>
          <p:sp>
            <p:nvSpPr>
              <p:cNvPr id="27706" name="AutoShape 201"/>
              <p:cNvSpPr/>
              <p:nvPr/>
            </p:nvSpPr>
            <p:spPr>
              <a:xfrm rot="5400000">
                <a:off x="3229" y="1986"/>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7707" name="Line 202"/>
              <p:cNvSpPr/>
              <p:nvPr/>
            </p:nvSpPr>
            <p:spPr>
              <a:xfrm>
                <a:off x="3116" y="2575"/>
                <a:ext cx="458" cy="0"/>
              </a:xfrm>
              <a:prstGeom prst="line">
                <a:avLst/>
              </a:prstGeom>
              <a:ln w="19050" cap="flat" cmpd="sng">
                <a:solidFill>
                  <a:srgbClr val="000000"/>
                </a:solidFill>
                <a:prstDash val="solid"/>
                <a:headEnd type="none" w="med" len="med"/>
                <a:tailEnd type="none" w="med" len="med"/>
              </a:ln>
            </p:spPr>
          </p:sp>
          <p:sp>
            <p:nvSpPr>
              <p:cNvPr id="27708" name="Text Box 203"/>
              <p:cNvSpPr txBox="1"/>
              <p:nvPr/>
            </p:nvSpPr>
            <p:spPr>
              <a:xfrm>
                <a:off x="3387" y="1950"/>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7709" name="Text Box 204"/>
              <p:cNvSpPr txBox="1"/>
              <p:nvPr/>
            </p:nvSpPr>
            <p:spPr>
              <a:xfrm>
                <a:off x="3144" y="2077"/>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7710" name="Text Box 205"/>
              <p:cNvSpPr txBox="1"/>
              <p:nvPr/>
            </p:nvSpPr>
            <p:spPr>
              <a:xfrm>
                <a:off x="3144" y="2333"/>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7711" name="Text Box 206"/>
              <p:cNvSpPr txBox="1"/>
              <p:nvPr/>
            </p:nvSpPr>
            <p:spPr>
              <a:xfrm>
                <a:off x="3470" y="2156"/>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7712" name="Text Box 207"/>
              <p:cNvSpPr txBox="1"/>
              <p:nvPr/>
            </p:nvSpPr>
            <p:spPr>
              <a:xfrm>
                <a:off x="3334" y="2322"/>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6911"/>
                                        </p:tgtEl>
                                        <p:attrNameLst>
                                          <p:attrName>style.visibility</p:attrName>
                                        </p:attrNameLst>
                                      </p:cBhvr>
                                      <p:to>
                                        <p:strVal val="visible"/>
                                      </p:to>
                                    </p:set>
                                    <p:animEffect transition="in" filter="slide(fromLeft)">
                                      <p:cBhvr>
                                        <p:cTn id="7" dur="500"/>
                                        <p:tgtEl>
                                          <p:spTgt spid="1169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6915"/>
                                        </p:tgtEl>
                                        <p:attrNameLst>
                                          <p:attrName>style.visibility</p:attrName>
                                        </p:attrNameLst>
                                      </p:cBhvr>
                                      <p:to>
                                        <p:strVal val="visible"/>
                                      </p:to>
                                    </p:set>
                                    <p:animEffect transition="in" filter="slide(fromLeft)">
                                      <p:cBhvr>
                                        <p:cTn id="12" dur="500"/>
                                        <p:tgtEl>
                                          <p:spTgt spid="11691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16916"/>
                                        </p:tgtEl>
                                        <p:attrNameLst>
                                          <p:attrName>style.visibility</p:attrName>
                                        </p:attrNameLst>
                                      </p:cBhvr>
                                      <p:to>
                                        <p:strVal val="visible"/>
                                      </p:to>
                                    </p:set>
                                    <p:animEffect transition="in" filter="slide(fromLeft)">
                                      <p:cBhvr>
                                        <p:cTn id="17" dur="500"/>
                                        <p:tgtEl>
                                          <p:spTgt spid="116916"/>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6922"/>
                                        </p:tgtEl>
                                        <p:attrNameLst>
                                          <p:attrName>style.visibility</p:attrName>
                                        </p:attrNameLst>
                                      </p:cBhvr>
                                      <p:to>
                                        <p:strVal val="visible"/>
                                      </p:to>
                                    </p:set>
                                    <p:animEffect transition="in" filter="slide(fromBottom)">
                                      <p:cBhvr>
                                        <p:cTn id="22" dur="500"/>
                                        <p:tgtEl>
                                          <p:spTgt spid="116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92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8" name="Rectangle 93"/>
          <p:cNvSpPr/>
          <p:nvPr/>
        </p:nvSpPr>
        <p:spPr>
          <a:xfrm>
            <a:off x="636588" y="1196975"/>
            <a:ext cx="8110537"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2.2.6.2  </a:t>
            </a:r>
            <a:r>
              <a:rPr lang="zh-CN" altLang="en-US" sz="2400" b="1" dirty="0">
                <a:solidFill>
                  <a:srgbClr val="000099"/>
                </a:solidFill>
                <a:latin typeface="Arial" panose="020B0604020202020204" pitchFamily="34" charset="0"/>
                <a:ea typeface="黑体" panose="02010609060101010101" pitchFamily="49" charset="-122"/>
              </a:rPr>
              <a:t>差动输入电桥放大电路</a:t>
            </a:r>
            <a:endParaRPr lang="zh-CN" altLang="en-US" sz="2400" b="1" dirty="0">
              <a:solidFill>
                <a:srgbClr val="000099"/>
              </a:solidFill>
              <a:latin typeface="Verdana" panose="020B0604030504040204" pitchFamily="34" charset="0"/>
              <a:ea typeface="黑体" panose="02010609060101010101" pitchFamily="49" charset="-122"/>
            </a:endParaRPr>
          </a:p>
        </p:txBody>
      </p:sp>
      <p:sp>
        <p:nvSpPr>
          <p:cNvPr id="28679" name="Rectangle 96"/>
          <p:cNvSpPr>
            <a:spLocks noGrp="1"/>
          </p:cNvSpPr>
          <p:nvPr>
            <p:ph type="title"/>
          </p:nvPr>
        </p:nvSpPr>
        <p:spPr>
          <a:xfrm>
            <a:off x="250825" y="115888"/>
            <a:ext cx="8229600" cy="1143000"/>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2.2.6  </a:t>
            </a:r>
            <a:r>
              <a:rPr lang="zh-CN" altLang="en-US" sz="3200" b="1" dirty="0">
                <a:solidFill>
                  <a:srgbClr val="008000"/>
                </a:solidFill>
                <a:latin typeface="Times New Roman" panose="02020603050405020304" pitchFamily="18" charset="0"/>
              </a:rPr>
              <a:t>电桥放大电路</a:t>
            </a:r>
          </a:p>
        </p:txBody>
      </p:sp>
      <p:graphicFrame>
        <p:nvGraphicFramePr>
          <p:cNvPr id="114791" name="Object 103"/>
          <p:cNvGraphicFramePr>
            <a:graphicFrameLocks/>
          </p:cNvGraphicFramePr>
          <p:nvPr/>
        </p:nvGraphicFramePr>
        <p:xfrm>
          <a:off x="1042988" y="2027238"/>
          <a:ext cx="1657350" cy="393700"/>
        </p:xfrm>
        <a:graphic>
          <a:graphicData uri="http://schemas.openxmlformats.org/presentationml/2006/ole">
            <p:oleObj spid="_x0000_s174084" r:id="rId3" imgW="1015559" imgH="241195" progId="Equation.DSMT4">
              <p:embed/>
            </p:oleObj>
          </a:graphicData>
        </a:graphic>
      </p:graphicFrame>
      <p:graphicFrame>
        <p:nvGraphicFramePr>
          <p:cNvPr id="114792" name="Object 104"/>
          <p:cNvGraphicFramePr>
            <a:graphicFrameLocks/>
          </p:cNvGraphicFramePr>
          <p:nvPr/>
        </p:nvGraphicFramePr>
        <p:xfrm>
          <a:off x="1042988" y="2647950"/>
          <a:ext cx="2754312" cy="852488"/>
        </p:xfrm>
        <a:graphic>
          <a:graphicData uri="http://schemas.openxmlformats.org/presentationml/2006/ole">
            <p:oleObj spid="_x0000_s174083" r:id="rId4" imgW="1599506" imgH="495085" progId="Equation.DSMT4">
              <p:embed/>
            </p:oleObj>
          </a:graphicData>
        </a:graphic>
      </p:graphicFrame>
      <p:graphicFrame>
        <p:nvGraphicFramePr>
          <p:cNvPr id="114793" name="Object 105"/>
          <p:cNvGraphicFramePr>
            <a:graphicFrameLocks/>
          </p:cNvGraphicFramePr>
          <p:nvPr/>
        </p:nvGraphicFramePr>
        <p:xfrm>
          <a:off x="1042988" y="3875088"/>
          <a:ext cx="2773362" cy="417512"/>
        </p:xfrm>
        <a:graphic>
          <a:graphicData uri="http://schemas.openxmlformats.org/presentationml/2006/ole">
            <p:oleObj spid="_x0000_s174082" r:id="rId5" imgW="1599506" imgH="241195" progId="Equation.DSMT4">
              <p:embed/>
            </p:oleObj>
          </a:graphicData>
        </a:graphic>
      </p:graphicFrame>
      <p:sp>
        <p:nvSpPr>
          <p:cNvPr id="114796" name="Text Box 108"/>
          <p:cNvSpPr txBox="1"/>
          <p:nvPr/>
        </p:nvSpPr>
        <p:spPr>
          <a:xfrm>
            <a:off x="755650" y="5672138"/>
            <a:ext cx="8316913"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特点：增益与桥臂电阻有关，增益不稳定，且非线性。</a:t>
            </a:r>
            <a:endParaRPr lang="en-US" altLang="zh-CN" sz="2400" b="1" dirty="0">
              <a:latin typeface="Arial" panose="020B0604020202020204" pitchFamily="34" charset="0"/>
              <a:ea typeface="黑体" panose="02010609060101010101" pitchFamily="49" charset="-122"/>
            </a:endParaRPr>
          </a:p>
        </p:txBody>
      </p:sp>
      <p:grpSp>
        <p:nvGrpSpPr>
          <p:cNvPr id="28681" name="Group 135"/>
          <p:cNvGrpSpPr/>
          <p:nvPr/>
        </p:nvGrpSpPr>
        <p:grpSpPr>
          <a:xfrm>
            <a:off x="4211638" y="2408238"/>
            <a:ext cx="4535487" cy="2606675"/>
            <a:chOff x="2653" y="1517"/>
            <a:chExt cx="2857" cy="1642"/>
          </a:xfrm>
        </p:grpSpPr>
        <p:sp>
          <p:nvSpPr>
            <p:cNvPr id="28684" name="Line 11"/>
            <p:cNvSpPr/>
            <p:nvPr/>
          </p:nvSpPr>
          <p:spPr>
            <a:xfrm>
              <a:off x="4134" y="2210"/>
              <a:ext cx="198" cy="0"/>
            </a:xfrm>
            <a:prstGeom prst="line">
              <a:avLst/>
            </a:prstGeom>
            <a:ln w="19050" cap="flat" cmpd="sng">
              <a:solidFill>
                <a:srgbClr val="000000"/>
              </a:solidFill>
              <a:prstDash val="solid"/>
              <a:headEnd type="none" w="med" len="med"/>
              <a:tailEnd type="none" w="med" len="med"/>
            </a:ln>
          </p:spPr>
        </p:sp>
        <p:sp>
          <p:nvSpPr>
            <p:cNvPr id="28685" name="Text Box 21"/>
            <p:cNvSpPr txBox="1"/>
            <p:nvPr/>
          </p:nvSpPr>
          <p:spPr>
            <a:xfrm>
              <a:off x="4296" y="2657"/>
              <a:ext cx="516" cy="22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r>
                <a:rPr lang="en-US" altLang="zh-CN" sz="2000" dirty="0">
                  <a:solidFill>
                    <a:srgbClr val="000099"/>
                  </a:solidFill>
                  <a:latin typeface="Arial" panose="020B0604020202020204" pitchFamily="34" charset="0"/>
                  <a:ea typeface="黑体" panose="02010609060101010101" pitchFamily="49" charset="-122"/>
                </a:rPr>
                <a:t>=</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8686" name="Line 25"/>
            <p:cNvSpPr/>
            <p:nvPr/>
          </p:nvSpPr>
          <p:spPr>
            <a:xfrm>
              <a:off x="4134" y="1781"/>
              <a:ext cx="0" cy="430"/>
            </a:xfrm>
            <a:prstGeom prst="line">
              <a:avLst/>
            </a:prstGeom>
            <a:ln w="19050" cap="flat" cmpd="sng">
              <a:solidFill>
                <a:srgbClr val="000000"/>
              </a:solidFill>
              <a:prstDash val="solid"/>
              <a:headEnd type="none" w="med" len="med"/>
              <a:tailEnd type="none" w="med" len="med"/>
            </a:ln>
          </p:spPr>
        </p:sp>
        <p:sp>
          <p:nvSpPr>
            <p:cNvPr id="28687" name="Line 26"/>
            <p:cNvSpPr/>
            <p:nvPr/>
          </p:nvSpPr>
          <p:spPr>
            <a:xfrm>
              <a:off x="4129" y="2488"/>
              <a:ext cx="0" cy="431"/>
            </a:xfrm>
            <a:prstGeom prst="line">
              <a:avLst/>
            </a:prstGeom>
            <a:ln w="19050" cap="flat" cmpd="sng">
              <a:solidFill>
                <a:srgbClr val="000000"/>
              </a:solidFill>
              <a:prstDash val="solid"/>
              <a:headEnd type="none" w="med" len="med"/>
              <a:tailEnd type="none" w="med" len="med"/>
            </a:ln>
          </p:spPr>
        </p:sp>
        <p:sp>
          <p:nvSpPr>
            <p:cNvPr id="28688" name="Line 27"/>
            <p:cNvSpPr/>
            <p:nvPr/>
          </p:nvSpPr>
          <p:spPr>
            <a:xfrm flipV="1">
              <a:off x="4614" y="1780"/>
              <a:ext cx="326" cy="1"/>
            </a:xfrm>
            <a:prstGeom prst="line">
              <a:avLst/>
            </a:prstGeom>
            <a:ln w="19050" cap="flat" cmpd="sng">
              <a:solidFill>
                <a:srgbClr val="000000"/>
              </a:solidFill>
              <a:prstDash val="solid"/>
              <a:headEnd type="none" w="med" len="med"/>
              <a:tailEnd type="none" w="med" len="med"/>
            </a:ln>
          </p:spPr>
        </p:sp>
        <p:sp>
          <p:nvSpPr>
            <p:cNvPr id="28689" name="Line 28"/>
            <p:cNvSpPr/>
            <p:nvPr/>
          </p:nvSpPr>
          <p:spPr>
            <a:xfrm>
              <a:off x="4939" y="1786"/>
              <a:ext cx="0" cy="562"/>
            </a:xfrm>
            <a:prstGeom prst="line">
              <a:avLst/>
            </a:prstGeom>
            <a:ln w="19050" cap="flat" cmpd="sng">
              <a:solidFill>
                <a:srgbClr val="000000"/>
              </a:solidFill>
              <a:prstDash val="solid"/>
              <a:headEnd type="none" w="med" len="med"/>
              <a:tailEnd type="none" w="med" len="med"/>
            </a:ln>
          </p:spPr>
        </p:sp>
        <p:sp>
          <p:nvSpPr>
            <p:cNvPr id="28690" name="Line 30"/>
            <p:cNvSpPr/>
            <p:nvPr/>
          </p:nvSpPr>
          <p:spPr>
            <a:xfrm>
              <a:off x="4507" y="2915"/>
              <a:ext cx="237" cy="0"/>
            </a:xfrm>
            <a:prstGeom prst="line">
              <a:avLst/>
            </a:prstGeom>
            <a:ln w="19050" cap="flat" cmpd="sng">
              <a:solidFill>
                <a:srgbClr val="000000"/>
              </a:solidFill>
              <a:prstDash val="solid"/>
              <a:headEnd type="none" w="med" len="med"/>
              <a:tailEnd type="none" w="med" len="med"/>
            </a:ln>
          </p:spPr>
        </p:sp>
        <p:sp>
          <p:nvSpPr>
            <p:cNvPr id="28691" name="Line 31"/>
            <p:cNvSpPr/>
            <p:nvPr/>
          </p:nvSpPr>
          <p:spPr>
            <a:xfrm>
              <a:off x="4744" y="2919"/>
              <a:ext cx="0" cy="238"/>
            </a:xfrm>
            <a:prstGeom prst="line">
              <a:avLst/>
            </a:prstGeom>
            <a:ln w="19050" cap="flat" cmpd="sng">
              <a:solidFill>
                <a:srgbClr val="000000"/>
              </a:solidFill>
              <a:prstDash val="solid"/>
              <a:headEnd type="none" w="med" len="med"/>
              <a:tailEnd type="none" w="med" len="med"/>
            </a:ln>
          </p:spPr>
        </p:sp>
        <p:sp>
          <p:nvSpPr>
            <p:cNvPr id="28692" name="Text Box 33"/>
            <p:cNvSpPr txBox="1"/>
            <p:nvPr/>
          </p:nvSpPr>
          <p:spPr>
            <a:xfrm>
              <a:off x="4465" y="1517"/>
              <a:ext cx="214" cy="22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8693" name="Line 34"/>
            <p:cNvSpPr/>
            <p:nvPr/>
          </p:nvSpPr>
          <p:spPr>
            <a:xfrm flipH="1">
              <a:off x="3273" y="1780"/>
              <a:ext cx="886" cy="0"/>
            </a:xfrm>
            <a:prstGeom prst="line">
              <a:avLst/>
            </a:prstGeom>
            <a:ln w="19050" cap="flat" cmpd="sng">
              <a:solidFill>
                <a:srgbClr val="000000"/>
              </a:solidFill>
              <a:prstDash val="solid"/>
              <a:headEnd type="none" w="med" len="med"/>
              <a:tailEnd type="none" w="med" len="med"/>
            </a:ln>
          </p:spPr>
        </p:sp>
        <p:sp>
          <p:nvSpPr>
            <p:cNvPr id="28694" name="Line 35"/>
            <p:cNvSpPr/>
            <p:nvPr/>
          </p:nvSpPr>
          <p:spPr>
            <a:xfrm flipH="1">
              <a:off x="3275" y="2915"/>
              <a:ext cx="1102" cy="0"/>
            </a:xfrm>
            <a:prstGeom prst="line">
              <a:avLst/>
            </a:prstGeom>
            <a:ln w="19050" cap="flat" cmpd="sng">
              <a:solidFill>
                <a:srgbClr val="000000"/>
              </a:solidFill>
              <a:prstDash val="solid"/>
              <a:headEnd type="none" w="med" len="med"/>
              <a:tailEnd type="none" w="med" len="med"/>
            </a:ln>
          </p:spPr>
        </p:sp>
        <p:sp>
          <p:nvSpPr>
            <p:cNvPr id="28695" name="Line 36"/>
            <p:cNvSpPr/>
            <p:nvPr/>
          </p:nvSpPr>
          <p:spPr>
            <a:xfrm>
              <a:off x="4134" y="1781"/>
              <a:ext cx="288" cy="0"/>
            </a:xfrm>
            <a:prstGeom prst="line">
              <a:avLst/>
            </a:prstGeom>
            <a:ln w="19050" cap="flat" cmpd="sng">
              <a:solidFill>
                <a:srgbClr val="000000"/>
              </a:solidFill>
              <a:prstDash val="solid"/>
              <a:headEnd type="none" w="med" len="med"/>
              <a:tailEnd type="none" w="med" len="med"/>
            </a:ln>
          </p:spPr>
        </p:sp>
        <p:sp>
          <p:nvSpPr>
            <p:cNvPr id="28696" name="Line 37"/>
            <p:cNvSpPr/>
            <p:nvPr/>
          </p:nvSpPr>
          <p:spPr>
            <a:xfrm flipH="1">
              <a:off x="2695" y="2343"/>
              <a:ext cx="173" cy="0"/>
            </a:xfrm>
            <a:prstGeom prst="line">
              <a:avLst/>
            </a:prstGeom>
            <a:ln w="19050" cap="flat" cmpd="sng">
              <a:solidFill>
                <a:srgbClr val="000000"/>
              </a:solidFill>
              <a:prstDash val="solid"/>
              <a:headEnd type="none" w="med" len="med"/>
              <a:tailEnd type="none" w="med" len="med"/>
            </a:ln>
          </p:spPr>
        </p:sp>
        <p:sp>
          <p:nvSpPr>
            <p:cNvPr id="28697" name="Text Box 38"/>
            <p:cNvSpPr txBox="1"/>
            <p:nvPr/>
          </p:nvSpPr>
          <p:spPr>
            <a:xfrm>
              <a:off x="2653" y="2325"/>
              <a:ext cx="199" cy="20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8698" name="Text Box 40"/>
            <p:cNvSpPr txBox="1"/>
            <p:nvPr/>
          </p:nvSpPr>
          <p:spPr>
            <a:xfrm>
              <a:off x="3452" y="2593"/>
              <a:ext cx="735" cy="361"/>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 </a:t>
              </a:r>
              <a:r>
                <a:rPr lang="en-US" altLang="zh-CN" sz="2000" dirty="0">
                  <a:latin typeface="Arial" panose="020B0604020202020204" pitchFamily="34" charset="0"/>
                  <a:ea typeface="黑体" panose="02010609060101010101" pitchFamily="49" charset="-122"/>
                </a:rPr>
                <a:t>(1+</a:t>
              </a:r>
              <a:r>
                <a:rPr lang="en-US" altLang="zh-CN" sz="2000" i="1" dirty="0">
                  <a:latin typeface="黑体" panose="02010609060101010101" pitchFamily="49" charset="-122"/>
                  <a:ea typeface="黑体" panose="02010609060101010101" pitchFamily="49" charset="-122"/>
                </a:rPr>
                <a:t>δ</a:t>
              </a:r>
              <a:r>
                <a:rPr lang="en-US" altLang="zh-CN" sz="2000" dirty="0">
                  <a:latin typeface="Arial" panose="020B0604020202020204" pitchFamily="34" charset="0"/>
                  <a:ea typeface="黑体" panose="02010609060101010101" pitchFamily="49" charset="-122"/>
                </a:rPr>
                <a:t>)</a:t>
              </a:r>
            </a:p>
          </p:txBody>
        </p:sp>
        <p:sp>
          <p:nvSpPr>
            <p:cNvPr id="28699" name="Text Box 41"/>
            <p:cNvSpPr txBox="1"/>
            <p:nvPr/>
          </p:nvSpPr>
          <p:spPr>
            <a:xfrm>
              <a:off x="4082" y="1525"/>
              <a:ext cx="234" cy="187"/>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i="1" baseline="-25000" dirty="0">
                  <a:solidFill>
                    <a:srgbClr val="FF0000"/>
                  </a:solidFill>
                  <a:latin typeface="Arial" panose="020B0604020202020204" pitchFamily="34" charset="0"/>
                  <a:ea typeface="黑体" panose="02010609060101010101" pitchFamily="49" charset="-122"/>
                </a:rPr>
                <a:t>a</a:t>
              </a:r>
            </a:p>
          </p:txBody>
        </p:sp>
        <p:sp>
          <p:nvSpPr>
            <p:cNvPr id="28700" name="Text Box 42"/>
            <p:cNvSpPr txBox="1"/>
            <p:nvPr/>
          </p:nvSpPr>
          <p:spPr>
            <a:xfrm>
              <a:off x="4091" y="2886"/>
              <a:ext cx="234" cy="273"/>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i="1" baseline="-25000" dirty="0">
                  <a:solidFill>
                    <a:srgbClr val="FF0000"/>
                  </a:solidFill>
                  <a:latin typeface="Arial" panose="020B0604020202020204" pitchFamily="34" charset="0"/>
                  <a:ea typeface="黑体" panose="02010609060101010101" pitchFamily="49" charset="-122"/>
                </a:rPr>
                <a:t>b</a:t>
              </a:r>
            </a:p>
          </p:txBody>
        </p:sp>
        <p:sp>
          <p:nvSpPr>
            <p:cNvPr id="28701" name="Line 45"/>
            <p:cNvSpPr/>
            <p:nvPr/>
          </p:nvSpPr>
          <p:spPr>
            <a:xfrm rot="8112546">
              <a:off x="3197" y="2545"/>
              <a:ext cx="562" cy="0"/>
            </a:xfrm>
            <a:prstGeom prst="line">
              <a:avLst/>
            </a:prstGeom>
            <a:ln w="19050" cap="flat" cmpd="sng">
              <a:solidFill>
                <a:srgbClr val="000000"/>
              </a:solidFill>
              <a:prstDash val="solid"/>
              <a:headEnd type="none" w="med" len="med"/>
              <a:tailEnd type="none" w="med" len="med"/>
            </a:ln>
          </p:spPr>
        </p:sp>
        <p:sp>
          <p:nvSpPr>
            <p:cNvPr id="28702" name="Rectangle 47"/>
            <p:cNvSpPr/>
            <p:nvPr/>
          </p:nvSpPr>
          <p:spPr>
            <a:xfrm rot="-2687454">
              <a:off x="2978" y="2076"/>
              <a:ext cx="191" cy="74"/>
            </a:xfrm>
            <a:prstGeom prst="rect">
              <a:avLst/>
            </a:prstGeom>
            <a:solidFill>
              <a:srgbClr val="FFFF99"/>
            </a:solidFill>
            <a:ln w="19050" cap="flat" cmpd="sng">
              <a:solidFill>
                <a:schemeClr val="tx1"/>
              </a:solidFill>
              <a:prstDash val="solid"/>
              <a:miter/>
              <a:headEnd type="none" w="med" len="med"/>
              <a:tailEnd type="none" w="med" len="med"/>
            </a:ln>
          </p:spPr>
          <p:txBody>
            <a:bodyPr/>
            <a:lstStyle/>
            <a:p>
              <a:pPr marL="342900" indent="-342900">
                <a:lnSpc>
                  <a:spcPct val="110000"/>
                </a:lnSpc>
                <a:spcBef>
                  <a:spcPct val="30000"/>
                </a:spcBef>
                <a:buClr>
                  <a:schemeClr val="folHlink"/>
                </a:buClr>
                <a:buSzPct val="75000"/>
                <a:buFont typeface="Wingdings" panose="05000000000000000000" pitchFamily="2" charset="2"/>
              </a:pPr>
              <a:endParaRPr lang="zh-CN" altLang="en-US" sz="2400" dirty="0">
                <a:latin typeface="Arial" panose="020B0604020202020204" pitchFamily="34" charset="0"/>
                <a:ea typeface="黑体" panose="02010609060101010101" pitchFamily="49" charset="-122"/>
              </a:endParaRPr>
            </a:p>
          </p:txBody>
        </p:sp>
        <p:sp>
          <p:nvSpPr>
            <p:cNvPr id="28703" name="Line 48"/>
            <p:cNvSpPr/>
            <p:nvPr/>
          </p:nvSpPr>
          <p:spPr>
            <a:xfrm rot="-2687454">
              <a:off x="3116" y="1964"/>
              <a:ext cx="177" cy="0"/>
            </a:xfrm>
            <a:prstGeom prst="line">
              <a:avLst/>
            </a:prstGeom>
            <a:ln w="19050" cap="flat" cmpd="sng">
              <a:solidFill>
                <a:srgbClr val="000000"/>
              </a:solidFill>
              <a:prstDash val="solid"/>
              <a:headEnd type="none" w="med" len="med"/>
              <a:tailEnd type="none" w="med" len="med"/>
            </a:ln>
          </p:spPr>
        </p:sp>
        <p:sp>
          <p:nvSpPr>
            <p:cNvPr id="28704" name="Line 49"/>
            <p:cNvSpPr/>
            <p:nvPr/>
          </p:nvSpPr>
          <p:spPr>
            <a:xfrm rot="-2687454">
              <a:off x="2836" y="2267"/>
              <a:ext cx="197" cy="0"/>
            </a:xfrm>
            <a:prstGeom prst="line">
              <a:avLst/>
            </a:prstGeom>
            <a:ln w="19050" cap="flat" cmpd="sng">
              <a:solidFill>
                <a:srgbClr val="000000"/>
              </a:solidFill>
              <a:prstDash val="solid"/>
              <a:headEnd type="none" w="med" len="med"/>
              <a:tailEnd type="none" w="med" len="med"/>
            </a:ln>
          </p:spPr>
        </p:sp>
        <p:sp>
          <p:nvSpPr>
            <p:cNvPr id="28705" name="Rectangle 50"/>
            <p:cNvSpPr/>
            <p:nvPr/>
          </p:nvSpPr>
          <p:spPr>
            <a:xfrm rot="2712546">
              <a:off x="3358" y="2069"/>
              <a:ext cx="222" cy="64"/>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06" name="Line 51"/>
            <p:cNvSpPr/>
            <p:nvPr/>
          </p:nvSpPr>
          <p:spPr>
            <a:xfrm rot="2712546">
              <a:off x="3502" y="2260"/>
              <a:ext cx="205" cy="0"/>
            </a:xfrm>
            <a:prstGeom prst="line">
              <a:avLst/>
            </a:prstGeom>
            <a:ln w="19050" cap="flat" cmpd="sng">
              <a:solidFill>
                <a:srgbClr val="000000"/>
              </a:solidFill>
              <a:prstDash val="solid"/>
              <a:headEnd type="none" w="med" len="med"/>
              <a:tailEnd type="none" w="med" len="med"/>
            </a:ln>
          </p:spPr>
        </p:sp>
        <p:sp>
          <p:nvSpPr>
            <p:cNvPr id="28707" name="Line 52"/>
            <p:cNvSpPr/>
            <p:nvPr/>
          </p:nvSpPr>
          <p:spPr>
            <a:xfrm rot="2712546">
              <a:off x="3242" y="1956"/>
              <a:ext cx="189" cy="0"/>
            </a:xfrm>
            <a:prstGeom prst="line">
              <a:avLst/>
            </a:prstGeom>
            <a:ln w="19050" cap="flat" cmpd="sng">
              <a:solidFill>
                <a:srgbClr val="000000"/>
              </a:solidFill>
              <a:prstDash val="solid"/>
              <a:headEnd type="none" w="med" len="med"/>
              <a:tailEnd type="none" w="med" len="med"/>
            </a:ln>
          </p:spPr>
        </p:sp>
        <p:sp>
          <p:nvSpPr>
            <p:cNvPr id="28708" name="Line 53"/>
            <p:cNvSpPr/>
            <p:nvPr/>
          </p:nvSpPr>
          <p:spPr>
            <a:xfrm>
              <a:off x="3276" y="1883"/>
              <a:ext cx="0" cy="12"/>
            </a:xfrm>
            <a:prstGeom prst="line">
              <a:avLst/>
            </a:prstGeom>
            <a:ln w="19050" cap="flat" cmpd="sng">
              <a:solidFill>
                <a:srgbClr val="000000"/>
              </a:solidFill>
              <a:prstDash val="solid"/>
              <a:headEnd type="none" w="med" len="med"/>
              <a:tailEnd type="none" w="med" len="med"/>
            </a:ln>
          </p:spPr>
        </p:sp>
        <p:sp>
          <p:nvSpPr>
            <p:cNvPr id="28709" name="Oval 54"/>
            <p:cNvSpPr/>
            <p:nvPr/>
          </p:nvSpPr>
          <p:spPr>
            <a:xfrm>
              <a:off x="2857" y="2335"/>
              <a:ext cx="11" cy="13"/>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10" name="Oval 56"/>
            <p:cNvSpPr/>
            <p:nvPr/>
          </p:nvSpPr>
          <p:spPr>
            <a:xfrm>
              <a:off x="3270" y="1884"/>
              <a:ext cx="11" cy="1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11" name="Text Box 57"/>
            <p:cNvSpPr txBox="1"/>
            <p:nvPr/>
          </p:nvSpPr>
          <p:spPr>
            <a:xfrm>
              <a:off x="2880" y="1933"/>
              <a:ext cx="160" cy="195"/>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p>
          </p:txBody>
        </p:sp>
        <p:sp>
          <p:nvSpPr>
            <p:cNvPr id="28712" name="Text Box 58"/>
            <p:cNvSpPr txBox="1"/>
            <p:nvPr/>
          </p:nvSpPr>
          <p:spPr>
            <a:xfrm>
              <a:off x="2941" y="2585"/>
              <a:ext cx="215" cy="177"/>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p>
          </p:txBody>
        </p:sp>
        <p:sp>
          <p:nvSpPr>
            <p:cNvPr id="28713" name="Line 59"/>
            <p:cNvSpPr/>
            <p:nvPr/>
          </p:nvSpPr>
          <p:spPr>
            <a:xfrm>
              <a:off x="3680" y="2342"/>
              <a:ext cx="161" cy="0"/>
            </a:xfrm>
            <a:prstGeom prst="line">
              <a:avLst/>
            </a:prstGeom>
            <a:ln w="19050" cap="flat" cmpd="sng">
              <a:solidFill>
                <a:srgbClr val="000000"/>
              </a:solidFill>
              <a:prstDash val="solid"/>
              <a:headEnd type="none" w="med" len="med"/>
              <a:tailEnd type="none" w="med" len="med"/>
            </a:ln>
          </p:spPr>
        </p:sp>
        <p:sp>
          <p:nvSpPr>
            <p:cNvPr id="28714" name="Line 60"/>
            <p:cNvSpPr/>
            <p:nvPr/>
          </p:nvSpPr>
          <p:spPr>
            <a:xfrm flipH="1">
              <a:off x="3849" y="2342"/>
              <a:ext cx="0" cy="185"/>
            </a:xfrm>
            <a:prstGeom prst="line">
              <a:avLst/>
            </a:prstGeom>
            <a:ln w="19050" cap="flat" cmpd="sng">
              <a:solidFill>
                <a:srgbClr val="000000"/>
              </a:solidFill>
              <a:prstDash val="solid"/>
              <a:headEnd type="none" w="med" len="med"/>
              <a:tailEnd type="none" w="med" len="med"/>
            </a:ln>
          </p:spPr>
        </p:sp>
        <p:sp>
          <p:nvSpPr>
            <p:cNvPr id="28715" name="Line 61"/>
            <p:cNvSpPr/>
            <p:nvPr/>
          </p:nvSpPr>
          <p:spPr>
            <a:xfrm>
              <a:off x="3271" y="1780"/>
              <a:ext cx="0" cy="101"/>
            </a:xfrm>
            <a:prstGeom prst="line">
              <a:avLst/>
            </a:prstGeom>
            <a:ln w="19050" cap="flat" cmpd="sng">
              <a:solidFill>
                <a:srgbClr val="000000"/>
              </a:solidFill>
              <a:prstDash val="solid"/>
              <a:headEnd type="none" w="med" len="med"/>
              <a:tailEnd type="none" w="med" len="med"/>
            </a:ln>
          </p:spPr>
        </p:sp>
        <p:sp>
          <p:nvSpPr>
            <p:cNvPr id="28716" name="Text Box 63"/>
            <p:cNvSpPr txBox="1"/>
            <p:nvPr/>
          </p:nvSpPr>
          <p:spPr>
            <a:xfrm>
              <a:off x="3521" y="1917"/>
              <a:ext cx="172" cy="251"/>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R</a:t>
              </a:r>
            </a:p>
          </p:txBody>
        </p:sp>
        <p:sp>
          <p:nvSpPr>
            <p:cNvPr id="28717" name="Line 64"/>
            <p:cNvSpPr/>
            <p:nvPr/>
          </p:nvSpPr>
          <p:spPr>
            <a:xfrm rot="2712546">
              <a:off x="2764" y="2546"/>
              <a:ext cx="611" cy="9"/>
            </a:xfrm>
            <a:prstGeom prst="line">
              <a:avLst/>
            </a:prstGeom>
            <a:ln w="19050" cap="flat" cmpd="sng">
              <a:solidFill>
                <a:srgbClr val="000000"/>
              </a:solidFill>
              <a:prstDash val="solid"/>
              <a:headEnd type="none" w="med" len="med"/>
              <a:tailEnd type="none" w="med" len="med"/>
            </a:ln>
          </p:spPr>
        </p:sp>
        <p:sp>
          <p:nvSpPr>
            <p:cNvPr id="28718" name="Line 66"/>
            <p:cNvSpPr/>
            <p:nvPr/>
          </p:nvSpPr>
          <p:spPr>
            <a:xfrm>
              <a:off x="4785" y="2343"/>
              <a:ext cx="419" cy="0"/>
            </a:xfrm>
            <a:prstGeom prst="line">
              <a:avLst/>
            </a:prstGeom>
            <a:ln w="19050" cap="flat" cmpd="sng">
              <a:solidFill>
                <a:srgbClr val="000000"/>
              </a:solidFill>
              <a:prstDash val="solid"/>
              <a:headEnd type="none" w="med" len="med"/>
              <a:tailEnd type="none" w="med" len="med"/>
            </a:ln>
          </p:spPr>
        </p:sp>
        <p:sp>
          <p:nvSpPr>
            <p:cNvPr id="28719" name="Line 67"/>
            <p:cNvSpPr/>
            <p:nvPr/>
          </p:nvSpPr>
          <p:spPr>
            <a:xfrm>
              <a:off x="4661" y="3157"/>
              <a:ext cx="165" cy="0"/>
            </a:xfrm>
            <a:prstGeom prst="line">
              <a:avLst/>
            </a:prstGeom>
            <a:ln w="28575" cap="flat" cmpd="sng">
              <a:solidFill>
                <a:srgbClr val="000000"/>
              </a:solidFill>
              <a:prstDash val="solid"/>
              <a:headEnd type="none" w="med" len="med"/>
              <a:tailEnd type="none" w="med" len="med"/>
            </a:ln>
          </p:spPr>
        </p:sp>
        <p:sp>
          <p:nvSpPr>
            <p:cNvPr id="28720" name="Line 68"/>
            <p:cNvSpPr/>
            <p:nvPr/>
          </p:nvSpPr>
          <p:spPr>
            <a:xfrm>
              <a:off x="3767" y="2519"/>
              <a:ext cx="164" cy="0"/>
            </a:xfrm>
            <a:prstGeom prst="line">
              <a:avLst/>
            </a:prstGeom>
            <a:ln w="28575" cap="flat" cmpd="sng">
              <a:solidFill>
                <a:srgbClr val="000000"/>
              </a:solidFill>
              <a:prstDash val="solid"/>
              <a:headEnd type="none" w="med" len="med"/>
              <a:tailEnd type="none" w="med" len="med"/>
            </a:ln>
          </p:spPr>
        </p:sp>
        <p:sp>
          <p:nvSpPr>
            <p:cNvPr id="28721" name="Oval 97"/>
            <p:cNvSpPr/>
            <p:nvPr/>
          </p:nvSpPr>
          <p:spPr>
            <a:xfrm>
              <a:off x="2656" y="2325"/>
              <a:ext cx="45" cy="45"/>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8722" name="Oval 98"/>
            <p:cNvSpPr/>
            <p:nvPr/>
          </p:nvSpPr>
          <p:spPr>
            <a:xfrm>
              <a:off x="5193" y="2320"/>
              <a:ext cx="45" cy="45"/>
            </a:xfrm>
            <a:prstGeom prst="ellipse">
              <a:avLst/>
            </a:prstGeom>
            <a:noFill/>
            <a:ln w="19050"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28723" name="Text Box 101"/>
            <p:cNvSpPr txBox="1"/>
            <p:nvPr/>
          </p:nvSpPr>
          <p:spPr>
            <a:xfrm>
              <a:off x="5276" y="2221"/>
              <a:ext cx="234" cy="187"/>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p>
          </p:txBody>
        </p:sp>
        <p:sp>
          <p:nvSpPr>
            <p:cNvPr id="28724" name="Rectangle 46"/>
            <p:cNvSpPr/>
            <p:nvPr/>
          </p:nvSpPr>
          <p:spPr>
            <a:xfrm rot="-8087454">
              <a:off x="2948" y="2510"/>
              <a:ext cx="222" cy="63"/>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25" name="Rectangle 43"/>
            <p:cNvSpPr/>
            <p:nvPr/>
          </p:nvSpPr>
          <p:spPr>
            <a:xfrm rot="8112546">
              <a:off x="3374" y="2519"/>
              <a:ext cx="192" cy="74"/>
            </a:xfrm>
            <a:prstGeom prst="rect">
              <a:avLst/>
            </a:prstGeom>
            <a:solidFill>
              <a:srgbClr val="FFFF99"/>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26" name="Line 111"/>
            <p:cNvSpPr/>
            <p:nvPr/>
          </p:nvSpPr>
          <p:spPr>
            <a:xfrm>
              <a:off x="3272" y="2750"/>
              <a:ext cx="0" cy="165"/>
            </a:xfrm>
            <a:prstGeom prst="line">
              <a:avLst/>
            </a:prstGeom>
            <a:ln w="19050" cap="flat" cmpd="sng">
              <a:solidFill>
                <a:schemeClr val="tx1"/>
              </a:solidFill>
              <a:prstDash val="solid"/>
              <a:headEnd type="none" w="med" len="med"/>
              <a:tailEnd type="none" w="med" len="med"/>
            </a:ln>
          </p:spPr>
        </p:sp>
        <p:sp>
          <p:nvSpPr>
            <p:cNvPr id="28727" name="Rectangle 118"/>
            <p:cNvSpPr/>
            <p:nvPr/>
          </p:nvSpPr>
          <p:spPr>
            <a:xfrm>
              <a:off x="4422" y="1744"/>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28" name="Rectangle 120"/>
            <p:cNvSpPr/>
            <p:nvPr/>
          </p:nvSpPr>
          <p:spPr>
            <a:xfrm>
              <a:off x="4377" y="2878"/>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29" name="Line 123"/>
            <p:cNvSpPr/>
            <p:nvPr/>
          </p:nvSpPr>
          <p:spPr>
            <a:xfrm>
              <a:off x="4324" y="1979"/>
              <a:ext cx="458" cy="0"/>
            </a:xfrm>
            <a:prstGeom prst="line">
              <a:avLst/>
            </a:prstGeom>
            <a:ln w="19050" cap="flat" cmpd="sng">
              <a:solidFill>
                <a:srgbClr val="000000"/>
              </a:solidFill>
              <a:prstDash val="solid"/>
              <a:headEnd type="none" w="med" len="med"/>
              <a:tailEnd type="none" w="med" len="med"/>
            </a:ln>
          </p:spPr>
        </p:sp>
        <p:sp>
          <p:nvSpPr>
            <p:cNvPr id="28730" name="Line 124"/>
            <p:cNvSpPr/>
            <p:nvPr/>
          </p:nvSpPr>
          <p:spPr>
            <a:xfrm rot="5400000">
              <a:off x="4463" y="2299"/>
              <a:ext cx="638" cy="0"/>
            </a:xfrm>
            <a:prstGeom prst="line">
              <a:avLst/>
            </a:prstGeom>
            <a:ln w="19050" cap="flat" cmpd="sng">
              <a:solidFill>
                <a:srgbClr val="000000"/>
              </a:solidFill>
              <a:prstDash val="solid"/>
              <a:headEnd type="none" w="med" len="med"/>
              <a:tailEnd type="none" w="med" len="med"/>
            </a:ln>
          </p:spPr>
        </p:sp>
        <p:sp>
          <p:nvSpPr>
            <p:cNvPr id="28731" name="Line 125"/>
            <p:cNvSpPr/>
            <p:nvPr/>
          </p:nvSpPr>
          <p:spPr>
            <a:xfrm rot="5400000">
              <a:off x="4005" y="2299"/>
              <a:ext cx="638" cy="0"/>
            </a:xfrm>
            <a:prstGeom prst="line">
              <a:avLst/>
            </a:prstGeom>
            <a:ln w="19050" cap="flat" cmpd="sng">
              <a:solidFill>
                <a:srgbClr val="000000"/>
              </a:solidFill>
              <a:prstDash val="solid"/>
              <a:headEnd type="none" w="med" len="med"/>
              <a:tailEnd type="none" w="med" len="med"/>
            </a:ln>
          </p:spPr>
        </p:sp>
        <p:sp>
          <p:nvSpPr>
            <p:cNvPr id="28732" name="AutoShape 126"/>
            <p:cNvSpPr/>
            <p:nvPr/>
          </p:nvSpPr>
          <p:spPr>
            <a:xfrm rot="5400000">
              <a:off x="4437" y="2029"/>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8733" name="Line 127"/>
            <p:cNvSpPr/>
            <p:nvPr/>
          </p:nvSpPr>
          <p:spPr>
            <a:xfrm>
              <a:off x="4324" y="2618"/>
              <a:ext cx="458" cy="0"/>
            </a:xfrm>
            <a:prstGeom prst="line">
              <a:avLst/>
            </a:prstGeom>
            <a:ln w="19050" cap="flat" cmpd="sng">
              <a:solidFill>
                <a:srgbClr val="000000"/>
              </a:solidFill>
              <a:prstDash val="solid"/>
              <a:headEnd type="none" w="med" len="med"/>
              <a:tailEnd type="none" w="med" len="med"/>
            </a:ln>
          </p:spPr>
        </p:sp>
        <p:sp>
          <p:nvSpPr>
            <p:cNvPr id="28734" name="Text Box 128"/>
            <p:cNvSpPr txBox="1"/>
            <p:nvPr/>
          </p:nvSpPr>
          <p:spPr>
            <a:xfrm>
              <a:off x="4595" y="1993"/>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8735" name="Text Box 129"/>
            <p:cNvSpPr txBox="1"/>
            <p:nvPr/>
          </p:nvSpPr>
          <p:spPr>
            <a:xfrm>
              <a:off x="4352" y="2387"/>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8736" name="Text Box 130"/>
            <p:cNvSpPr txBox="1"/>
            <p:nvPr/>
          </p:nvSpPr>
          <p:spPr>
            <a:xfrm>
              <a:off x="4352" y="2124"/>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8737" name="Text Box 131"/>
            <p:cNvSpPr txBox="1"/>
            <p:nvPr/>
          </p:nvSpPr>
          <p:spPr>
            <a:xfrm>
              <a:off x="4678" y="2199"/>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8738" name="Text Box 132"/>
            <p:cNvSpPr txBox="1"/>
            <p:nvPr/>
          </p:nvSpPr>
          <p:spPr>
            <a:xfrm>
              <a:off x="4542" y="2365"/>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sp>
          <p:nvSpPr>
            <p:cNvPr id="28739" name="Line 133"/>
            <p:cNvSpPr/>
            <p:nvPr/>
          </p:nvSpPr>
          <p:spPr>
            <a:xfrm>
              <a:off x="4134" y="2486"/>
              <a:ext cx="198" cy="0"/>
            </a:xfrm>
            <a:prstGeom prst="line">
              <a:avLst/>
            </a:prstGeom>
            <a:ln w="19050" cap="flat" cmpd="sng">
              <a:solidFill>
                <a:srgbClr val="000000"/>
              </a:solidFill>
              <a:prstDash val="solid"/>
              <a:headEnd type="none" w="med" len="med"/>
              <a:tailEnd type="none" w="med" len="med"/>
            </a:ln>
          </p:spPr>
        </p:sp>
      </p:grpSp>
      <p:grpSp>
        <p:nvGrpSpPr>
          <p:cNvPr id="3" name="Group 137"/>
          <p:cNvGrpSpPr/>
          <p:nvPr/>
        </p:nvGrpSpPr>
        <p:grpSpPr>
          <a:xfrm>
            <a:off x="1031875" y="4668838"/>
            <a:ext cx="5340350" cy="776287"/>
            <a:chOff x="650" y="2941"/>
            <a:chExt cx="3364" cy="489"/>
          </a:xfrm>
        </p:grpSpPr>
        <p:graphicFrame>
          <p:nvGraphicFramePr>
            <p:cNvPr id="28677" name="Object 106"/>
            <p:cNvGraphicFramePr>
              <a:graphicFrameLocks/>
            </p:cNvGraphicFramePr>
            <p:nvPr/>
          </p:nvGraphicFramePr>
          <p:xfrm>
            <a:off x="650" y="2941"/>
            <a:ext cx="2010" cy="489"/>
          </p:xfrm>
          <a:graphic>
            <a:graphicData uri="http://schemas.openxmlformats.org/presentationml/2006/ole">
              <p:oleObj spid="_x0000_s174081" r:id="rId6" imgW="1828007" imgH="444307" progId="Equation.DSMT4">
                <p:embed/>
              </p:oleObj>
            </a:graphicData>
          </a:graphic>
        </p:graphicFrame>
        <p:sp>
          <p:nvSpPr>
            <p:cNvPr id="28683" name="Text Box 136"/>
            <p:cNvSpPr txBox="1"/>
            <p:nvPr/>
          </p:nvSpPr>
          <p:spPr>
            <a:xfrm>
              <a:off x="2744" y="3005"/>
              <a:ext cx="1270" cy="312"/>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a:t>
              </a:r>
              <a:r>
                <a:rPr lang="en-US" altLang="zh-CN" sz="2400" i="1" dirty="0">
                  <a:latin typeface="Arial" panose="020B0604020202020204" pitchFamily="34" charset="0"/>
                  <a:ea typeface="黑体" panose="02010609060101010101" pitchFamily="49" charset="-122"/>
                </a:rPr>
                <a:t>u</a:t>
              </a:r>
              <a:r>
                <a:rPr lang="en-US" altLang="zh-CN" sz="2400" baseline="-25000" dirty="0">
                  <a:latin typeface="Arial" panose="020B0604020202020204" pitchFamily="34" charset="0"/>
                  <a:ea typeface="黑体" panose="02010609060101010101" pitchFamily="49" charset="-122"/>
                </a:rPr>
                <a:t>a</a:t>
              </a:r>
              <a:r>
                <a:rPr lang="en-US" altLang="zh-CN" sz="2400" dirty="0">
                  <a:latin typeface="Arial" panose="020B0604020202020204" pitchFamily="34" charset="0"/>
                  <a:ea typeface="黑体" panose="02010609060101010101" pitchFamily="49" charset="-122"/>
                </a:rPr>
                <a:t>=</a:t>
              </a:r>
              <a:r>
                <a:rPr lang="en-US" altLang="zh-CN" sz="2400" i="1" dirty="0">
                  <a:latin typeface="Arial" panose="020B0604020202020204" pitchFamily="34" charset="0"/>
                  <a:ea typeface="黑体" panose="02010609060101010101" pitchFamily="49" charset="-122"/>
                </a:rPr>
                <a:t>u</a:t>
              </a:r>
              <a:r>
                <a:rPr lang="en-US" altLang="zh-CN" sz="2400" baseline="-25000" dirty="0">
                  <a:latin typeface="Arial" panose="020B0604020202020204" pitchFamily="34" charset="0"/>
                  <a:ea typeface="黑体" panose="02010609060101010101" pitchFamily="49" charset="-122"/>
                </a:rPr>
                <a:t>b</a:t>
              </a:r>
              <a:r>
                <a:rPr lang="en-US" altLang="zh-CN" sz="2400" dirty="0">
                  <a:latin typeface="Arial" panose="020B0604020202020204" pitchFamily="34" charset="0"/>
                  <a:ea typeface="黑体" panose="02010609060101010101"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4791"/>
                                        </p:tgtEl>
                                        <p:attrNameLst>
                                          <p:attrName>style.visibility</p:attrName>
                                        </p:attrNameLst>
                                      </p:cBhvr>
                                      <p:to>
                                        <p:strVal val="visible"/>
                                      </p:to>
                                    </p:set>
                                    <p:animEffect transition="in" filter="slide(fromLeft)">
                                      <p:cBhvr>
                                        <p:cTn id="7" dur="500"/>
                                        <p:tgtEl>
                                          <p:spTgt spid="11479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4792"/>
                                        </p:tgtEl>
                                        <p:attrNameLst>
                                          <p:attrName>style.visibility</p:attrName>
                                        </p:attrNameLst>
                                      </p:cBhvr>
                                      <p:to>
                                        <p:strVal val="visible"/>
                                      </p:to>
                                    </p:set>
                                    <p:animEffect transition="in" filter="slide(fromLeft)">
                                      <p:cBhvr>
                                        <p:cTn id="12" dur="500"/>
                                        <p:tgtEl>
                                          <p:spTgt spid="11479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14793"/>
                                        </p:tgtEl>
                                        <p:attrNameLst>
                                          <p:attrName>style.visibility</p:attrName>
                                        </p:attrNameLst>
                                      </p:cBhvr>
                                      <p:to>
                                        <p:strVal val="visible"/>
                                      </p:to>
                                    </p:set>
                                    <p:animEffect transition="in" filter="slide(fromLeft)">
                                      <p:cBhvr>
                                        <p:cTn id="17" dur="500"/>
                                        <p:tgtEl>
                                          <p:spTgt spid="11479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4796"/>
                                        </p:tgtEl>
                                        <p:attrNameLst>
                                          <p:attrName>style.visibility</p:attrName>
                                        </p:attrNameLst>
                                      </p:cBhvr>
                                      <p:to>
                                        <p:strVal val="visible"/>
                                      </p:to>
                                    </p:set>
                                    <p:animEffect transition="in" filter="slide(fromBottom)">
                                      <p:cBhvr>
                                        <p:cTn id="27" dur="500"/>
                                        <p:tgtEl>
                                          <p:spTgt spid="114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96"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2" name="Rectangle 83"/>
          <p:cNvSpPr>
            <a:spLocks noGrp="1"/>
          </p:cNvSpPr>
          <p:nvPr>
            <p:ph type="title"/>
          </p:nvPr>
        </p:nvSpPr>
        <p:spPr>
          <a:xfrm>
            <a:off x="250825" y="115888"/>
            <a:ext cx="8229600" cy="1143000"/>
          </a:xfrm>
          <a:ln/>
        </p:spPr>
        <p:txBody>
          <a:bodyPr vert="horz" wrap="square" lIns="91440" tIns="45720" rIns="91440" bIns="45720" anchor="t" anchorCtr="0"/>
          <a:lstStyle/>
          <a:p>
            <a:pPr eaLnBrk="1" hangingPunct="1"/>
            <a:r>
              <a:rPr lang="en-US" altLang="zh-CN" dirty="0">
                <a:solidFill>
                  <a:srgbClr val="006600"/>
                </a:solidFill>
              </a:rPr>
              <a:t>  </a:t>
            </a:r>
            <a:r>
              <a:rPr lang="en-US" altLang="zh-CN" sz="3200" b="1" dirty="0">
                <a:solidFill>
                  <a:srgbClr val="008000"/>
                </a:solidFill>
                <a:latin typeface="Times New Roman" panose="02020603050405020304" pitchFamily="18" charset="0"/>
              </a:rPr>
              <a:t>2.2.6  </a:t>
            </a:r>
            <a:r>
              <a:rPr lang="zh-CN" altLang="en-US" sz="3200" b="1" dirty="0">
                <a:solidFill>
                  <a:srgbClr val="008000"/>
                </a:solidFill>
                <a:latin typeface="Times New Roman" panose="02020603050405020304" pitchFamily="18" charset="0"/>
              </a:rPr>
              <a:t>电桥放大电路</a:t>
            </a:r>
          </a:p>
        </p:txBody>
      </p:sp>
      <p:sp>
        <p:nvSpPr>
          <p:cNvPr id="29703" name="Rectangle 84"/>
          <p:cNvSpPr/>
          <p:nvPr/>
        </p:nvSpPr>
        <p:spPr>
          <a:xfrm>
            <a:off x="625475" y="1196975"/>
            <a:ext cx="8110538"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000099"/>
                </a:solidFill>
                <a:latin typeface="Arial" panose="020B0604020202020204" pitchFamily="34" charset="0"/>
                <a:ea typeface="黑体" panose="02010609060101010101" pitchFamily="49" charset="-122"/>
              </a:rPr>
              <a:t> 2.2.6.3  </a:t>
            </a:r>
            <a:r>
              <a:rPr lang="zh-CN" altLang="en-US" sz="2400" b="1" dirty="0">
                <a:solidFill>
                  <a:srgbClr val="000099"/>
                </a:solidFill>
                <a:latin typeface="Arial" panose="020B0604020202020204" pitchFamily="34" charset="0"/>
                <a:ea typeface="黑体" panose="02010609060101010101" pitchFamily="49" charset="-122"/>
              </a:rPr>
              <a:t>线性电桥放大电路</a:t>
            </a:r>
          </a:p>
        </p:txBody>
      </p:sp>
      <p:graphicFrame>
        <p:nvGraphicFramePr>
          <p:cNvPr id="115807" name="Object 95"/>
          <p:cNvGraphicFramePr>
            <a:graphicFrameLocks/>
          </p:cNvGraphicFramePr>
          <p:nvPr/>
        </p:nvGraphicFramePr>
        <p:xfrm>
          <a:off x="971550" y="2060575"/>
          <a:ext cx="3168650" cy="768350"/>
        </p:xfrm>
        <a:graphic>
          <a:graphicData uri="http://schemas.openxmlformats.org/presentationml/2006/ole">
            <p:oleObj spid="_x0000_s175108" r:id="rId3" imgW="2043813" imgH="495085" progId="Equation.DSMT4">
              <p:embed/>
            </p:oleObj>
          </a:graphicData>
        </a:graphic>
      </p:graphicFrame>
      <p:graphicFrame>
        <p:nvGraphicFramePr>
          <p:cNvPr id="115808" name="Object 96"/>
          <p:cNvGraphicFramePr>
            <a:graphicFrameLocks/>
          </p:cNvGraphicFramePr>
          <p:nvPr/>
        </p:nvGraphicFramePr>
        <p:xfrm>
          <a:off x="971550" y="3141663"/>
          <a:ext cx="2376488" cy="381000"/>
        </p:xfrm>
        <a:graphic>
          <a:graphicData uri="http://schemas.openxmlformats.org/presentationml/2006/ole">
            <p:oleObj spid="_x0000_s175107" r:id="rId4" imgW="1497950" imgH="241195" progId="Equation.DSMT4">
              <p:embed/>
            </p:oleObj>
          </a:graphicData>
        </a:graphic>
      </p:graphicFrame>
      <p:graphicFrame>
        <p:nvGraphicFramePr>
          <p:cNvPr id="115809" name="Object 97"/>
          <p:cNvGraphicFramePr>
            <a:graphicFrameLocks/>
          </p:cNvGraphicFramePr>
          <p:nvPr/>
        </p:nvGraphicFramePr>
        <p:xfrm>
          <a:off x="947738" y="4797425"/>
          <a:ext cx="3695700" cy="762000"/>
        </p:xfrm>
        <a:graphic>
          <a:graphicData uri="http://schemas.openxmlformats.org/presentationml/2006/ole">
            <p:oleObj spid="_x0000_s175106" r:id="rId5" imgW="2463800" imgH="508000" progId="Equation.DSMT4">
              <p:embed/>
            </p:oleObj>
          </a:graphicData>
        </a:graphic>
      </p:graphicFrame>
      <p:graphicFrame>
        <p:nvGraphicFramePr>
          <p:cNvPr id="115810" name="Object 98"/>
          <p:cNvGraphicFramePr>
            <a:graphicFrameLocks/>
          </p:cNvGraphicFramePr>
          <p:nvPr/>
        </p:nvGraphicFramePr>
        <p:xfrm>
          <a:off x="971550" y="4005263"/>
          <a:ext cx="2592388" cy="390525"/>
        </p:xfrm>
        <a:graphic>
          <a:graphicData uri="http://schemas.openxmlformats.org/presentationml/2006/ole">
            <p:oleObj spid="_x0000_s175105" r:id="rId6" imgW="1599506" imgH="241195" progId="Equation.DSMT4">
              <p:embed/>
            </p:oleObj>
          </a:graphicData>
        </a:graphic>
      </p:graphicFrame>
      <p:sp>
        <p:nvSpPr>
          <p:cNvPr id="115811" name="Text Box 99"/>
          <p:cNvSpPr txBox="1"/>
          <p:nvPr/>
        </p:nvSpPr>
        <p:spPr>
          <a:xfrm>
            <a:off x="539750" y="5672138"/>
            <a:ext cx="8316913" cy="463550"/>
          </a:xfrm>
          <a:prstGeom prst="rect">
            <a:avLst/>
          </a:prstGeom>
          <a:noFill/>
          <a:ln w="9525">
            <a:noFill/>
          </a:ln>
        </p:spPr>
        <p:txBody>
          <a:bodyPr>
            <a:spAutoFit/>
          </a:bodyPr>
          <a:lstStyle/>
          <a:p>
            <a:pPr marL="342900" indent="-342900">
              <a:lnSpc>
                <a:spcPct val="110000"/>
              </a:lnSpc>
              <a:spcBef>
                <a:spcPct val="5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特点：传感器接在反馈回路，线性好，量程大，但灵敏度低。</a:t>
            </a:r>
            <a:endParaRPr lang="en-US" altLang="zh-CN" sz="2400" b="1" dirty="0">
              <a:latin typeface="Arial" panose="020B0604020202020204" pitchFamily="34" charset="0"/>
              <a:ea typeface="黑体" panose="02010609060101010101" pitchFamily="49" charset="-122"/>
            </a:endParaRPr>
          </a:p>
        </p:txBody>
      </p:sp>
      <p:grpSp>
        <p:nvGrpSpPr>
          <p:cNvPr id="29705" name="Group 135"/>
          <p:cNvGrpSpPr/>
          <p:nvPr/>
        </p:nvGrpSpPr>
        <p:grpSpPr>
          <a:xfrm>
            <a:off x="4859338" y="2276475"/>
            <a:ext cx="3671887" cy="2592388"/>
            <a:chOff x="3061" y="1434"/>
            <a:chExt cx="2313" cy="1633"/>
          </a:xfrm>
        </p:grpSpPr>
        <p:sp>
          <p:nvSpPr>
            <p:cNvPr id="29706" name="Line 5"/>
            <p:cNvSpPr/>
            <p:nvPr/>
          </p:nvSpPr>
          <p:spPr>
            <a:xfrm>
              <a:off x="3061" y="3067"/>
              <a:ext cx="191" cy="0"/>
            </a:xfrm>
            <a:prstGeom prst="line">
              <a:avLst/>
            </a:prstGeom>
            <a:ln w="28575" cap="flat" cmpd="sng">
              <a:solidFill>
                <a:srgbClr val="000000"/>
              </a:solidFill>
              <a:prstDash val="solid"/>
              <a:headEnd type="none" w="med" len="med"/>
              <a:tailEnd type="none" w="med" len="med"/>
            </a:ln>
          </p:spPr>
        </p:sp>
        <p:sp>
          <p:nvSpPr>
            <p:cNvPr id="29707" name="Line 6"/>
            <p:cNvSpPr/>
            <p:nvPr/>
          </p:nvSpPr>
          <p:spPr>
            <a:xfrm rot="5400000">
              <a:off x="3067" y="2974"/>
              <a:ext cx="182" cy="0"/>
            </a:xfrm>
            <a:prstGeom prst="line">
              <a:avLst/>
            </a:prstGeom>
            <a:ln w="19050" cap="flat" cmpd="sng">
              <a:solidFill>
                <a:srgbClr val="000000"/>
              </a:solidFill>
              <a:prstDash val="solid"/>
              <a:headEnd type="none" w="med" len="med"/>
              <a:tailEnd type="none" w="med" len="med"/>
            </a:ln>
          </p:spPr>
        </p:sp>
        <p:sp>
          <p:nvSpPr>
            <p:cNvPr id="29708" name="Text Box 7"/>
            <p:cNvSpPr txBox="1"/>
            <p:nvPr/>
          </p:nvSpPr>
          <p:spPr>
            <a:xfrm>
              <a:off x="5208" y="2314"/>
              <a:ext cx="166" cy="180"/>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9709" name="Oval 8"/>
            <p:cNvSpPr/>
            <p:nvPr/>
          </p:nvSpPr>
          <p:spPr>
            <a:xfrm>
              <a:off x="5220" y="2290"/>
              <a:ext cx="39" cy="37"/>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10" name="Line 9"/>
            <p:cNvSpPr/>
            <p:nvPr/>
          </p:nvSpPr>
          <p:spPr>
            <a:xfrm>
              <a:off x="4058" y="1709"/>
              <a:ext cx="1" cy="451"/>
            </a:xfrm>
            <a:prstGeom prst="line">
              <a:avLst/>
            </a:prstGeom>
            <a:ln w="19050" cap="flat" cmpd="sng">
              <a:solidFill>
                <a:srgbClr val="000000"/>
              </a:solidFill>
              <a:prstDash val="solid"/>
              <a:headEnd type="none" w="med" len="med"/>
              <a:tailEnd type="none" w="med" len="med"/>
            </a:ln>
          </p:spPr>
        </p:sp>
        <p:sp>
          <p:nvSpPr>
            <p:cNvPr id="29711" name="Line 10"/>
            <p:cNvSpPr/>
            <p:nvPr/>
          </p:nvSpPr>
          <p:spPr>
            <a:xfrm>
              <a:off x="4558" y="1709"/>
              <a:ext cx="417" cy="0"/>
            </a:xfrm>
            <a:prstGeom prst="line">
              <a:avLst/>
            </a:prstGeom>
            <a:ln w="19050" cap="flat" cmpd="sng">
              <a:solidFill>
                <a:srgbClr val="000000"/>
              </a:solidFill>
              <a:prstDash val="solid"/>
              <a:headEnd type="none" w="med" len="med"/>
              <a:tailEnd type="none" w="med" len="med"/>
            </a:ln>
          </p:spPr>
        </p:sp>
        <p:sp>
          <p:nvSpPr>
            <p:cNvPr id="29712" name="Line 11"/>
            <p:cNvSpPr/>
            <p:nvPr/>
          </p:nvSpPr>
          <p:spPr>
            <a:xfrm>
              <a:off x="4975" y="1709"/>
              <a:ext cx="0" cy="599"/>
            </a:xfrm>
            <a:prstGeom prst="line">
              <a:avLst/>
            </a:prstGeom>
            <a:ln w="19050" cap="flat" cmpd="sng">
              <a:solidFill>
                <a:srgbClr val="000000"/>
              </a:solidFill>
              <a:prstDash val="solid"/>
              <a:headEnd type="none" w="med" len="med"/>
              <a:tailEnd type="none" w="med" len="med"/>
            </a:ln>
          </p:spPr>
        </p:sp>
        <p:sp>
          <p:nvSpPr>
            <p:cNvPr id="29713" name="Text Box 12"/>
            <p:cNvSpPr txBox="1"/>
            <p:nvPr/>
          </p:nvSpPr>
          <p:spPr>
            <a:xfrm>
              <a:off x="4129" y="2691"/>
              <a:ext cx="202" cy="19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3</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9714" name="Text Box 13"/>
            <p:cNvSpPr txBox="1"/>
            <p:nvPr/>
          </p:nvSpPr>
          <p:spPr>
            <a:xfrm>
              <a:off x="4104" y="1446"/>
              <a:ext cx="1161" cy="21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r>
                <a:rPr lang="en-US" altLang="zh-CN" sz="2000" i="1" baseline="-25000" dirty="0">
                  <a:solidFill>
                    <a:srgbClr val="000099"/>
                  </a:solidFill>
                  <a:latin typeface="Arial" panose="020B0604020202020204" pitchFamily="34" charset="0"/>
                  <a:ea typeface="黑体" panose="02010609060101010101" pitchFamily="49" charset="-122"/>
                </a:rPr>
                <a:t> </a:t>
              </a:r>
              <a:r>
                <a:rPr lang="en-US" altLang="zh-CN" sz="2000" dirty="0">
                  <a:solidFill>
                    <a:srgbClr val="000099"/>
                  </a:solidFill>
                  <a:latin typeface="Arial" panose="020B0604020202020204" pitchFamily="34" charset="0"/>
                  <a:ea typeface="黑体" panose="02010609060101010101" pitchFamily="49" charset="-122"/>
                </a:rPr>
                <a:t>= </a:t>
              </a:r>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dirty="0">
                  <a:solidFill>
                    <a:srgbClr val="000099"/>
                  </a:solidFill>
                  <a:latin typeface="Arial" panose="020B0604020202020204" pitchFamily="34" charset="0"/>
                  <a:ea typeface="黑体" panose="02010609060101010101" pitchFamily="49" charset="-122"/>
                </a:rPr>
                <a:t>(1+</a:t>
              </a:r>
              <a:r>
                <a:rPr lang="el-GR" altLang="zh-CN" sz="2000" i="1" dirty="0">
                  <a:solidFill>
                    <a:srgbClr val="000099"/>
                  </a:solidFill>
                  <a:latin typeface="黑体" panose="02010609060101010101" pitchFamily="49" charset="-122"/>
                  <a:ea typeface="黑体" panose="02010609060101010101" pitchFamily="49" charset="-122"/>
                </a:rPr>
                <a:t>δ</a:t>
              </a:r>
              <a:r>
                <a:rPr lang="en-US" altLang="zh-CN" sz="2000" dirty="0">
                  <a:solidFill>
                    <a:srgbClr val="000099"/>
                  </a:solidFill>
                  <a:latin typeface="Arial" panose="020B0604020202020204" pitchFamily="34" charset="0"/>
                  <a:ea typeface="黑体" panose="02010609060101010101" pitchFamily="49" charset="-122"/>
                </a:rPr>
                <a:t>)</a:t>
              </a:r>
            </a:p>
          </p:txBody>
        </p:sp>
        <p:sp>
          <p:nvSpPr>
            <p:cNvPr id="29715" name="Line 14"/>
            <p:cNvSpPr/>
            <p:nvPr/>
          </p:nvSpPr>
          <p:spPr>
            <a:xfrm>
              <a:off x="4058" y="1709"/>
              <a:ext cx="410" cy="0"/>
            </a:xfrm>
            <a:prstGeom prst="line">
              <a:avLst/>
            </a:prstGeom>
            <a:ln w="19050" cap="flat" cmpd="sng">
              <a:solidFill>
                <a:srgbClr val="000000"/>
              </a:solidFill>
              <a:prstDash val="solid"/>
              <a:headEnd type="none" w="med" len="med"/>
              <a:tailEnd type="none" w="med" len="med"/>
            </a:ln>
          </p:spPr>
        </p:sp>
        <p:sp>
          <p:nvSpPr>
            <p:cNvPr id="29716" name="Text Box 15"/>
            <p:cNvSpPr txBox="1"/>
            <p:nvPr/>
          </p:nvSpPr>
          <p:spPr>
            <a:xfrm>
              <a:off x="3526" y="1434"/>
              <a:ext cx="309" cy="16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9717" name="Text Box 16"/>
            <p:cNvSpPr txBox="1"/>
            <p:nvPr/>
          </p:nvSpPr>
          <p:spPr>
            <a:xfrm>
              <a:off x="3995" y="1501"/>
              <a:ext cx="292" cy="182"/>
            </a:xfrm>
            <a:prstGeom prst="rect">
              <a:avLst/>
            </a:prstGeom>
            <a:noFill/>
            <a:ln w="19050">
              <a:noFill/>
            </a:ln>
          </p:spPr>
          <p:txBody>
            <a:bodyPr lIns="0" tIns="0" rIns="0" bIns="0"/>
            <a:lstStyle/>
            <a:p>
              <a:pPr algn="just" eaLnBrk="0" hangingPunct="0"/>
              <a:endParaRPr lang="zh-CN" altLang="en-US" sz="2000" i="1" baseline="-25000" dirty="0">
                <a:solidFill>
                  <a:schemeClr val="tx2"/>
                </a:solidFill>
                <a:latin typeface="Arial" panose="020B0604020202020204" pitchFamily="34" charset="0"/>
                <a:ea typeface="黑体" panose="02010609060101010101" pitchFamily="49" charset="-122"/>
              </a:endParaRPr>
            </a:p>
          </p:txBody>
        </p:sp>
        <p:sp>
          <p:nvSpPr>
            <p:cNvPr id="29718" name="Line 18"/>
            <p:cNvSpPr/>
            <p:nvPr/>
          </p:nvSpPr>
          <p:spPr>
            <a:xfrm flipH="1">
              <a:off x="3711" y="1706"/>
              <a:ext cx="348" cy="0"/>
            </a:xfrm>
            <a:prstGeom prst="line">
              <a:avLst/>
            </a:prstGeom>
            <a:ln w="19050" cap="flat" cmpd="sng">
              <a:solidFill>
                <a:srgbClr val="000000"/>
              </a:solidFill>
              <a:prstDash val="solid"/>
              <a:headEnd type="none" w="med" len="med"/>
              <a:tailEnd type="none" w="med" len="med"/>
            </a:ln>
          </p:spPr>
        </p:sp>
        <p:sp>
          <p:nvSpPr>
            <p:cNvPr id="29719" name="Line 19"/>
            <p:cNvSpPr/>
            <p:nvPr/>
          </p:nvSpPr>
          <p:spPr>
            <a:xfrm>
              <a:off x="3159" y="1703"/>
              <a:ext cx="401" cy="0"/>
            </a:xfrm>
            <a:prstGeom prst="line">
              <a:avLst/>
            </a:prstGeom>
            <a:ln w="19050" cap="flat" cmpd="sng">
              <a:solidFill>
                <a:srgbClr val="000000"/>
              </a:solidFill>
              <a:prstDash val="solid"/>
              <a:headEnd type="none" w="med" len="med"/>
              <a:tailEnd type="none" w="med" len="med"/>
            </a:ln>
          </p:spPr>
        </p:sp>
        <p:sp>
          <p:nvSpPr>
            <p:cNvPr id="29720" name="Line 20"/>
            <p:cNvSpPr/>
            <p:nvPr/>
          </p:nvSpPr>
          <p:spPr>
            <a:xfrm>
              <a:off x="3159" y="1706"/>
              <a:ext cx="0" cy="866"/>
            </a:xfrm>
            <a:prstGeom prst="line">
              <a:avLst/>
            </a:prstGeom>
            <a:ln w="19050" cap="flat" cmpd="sng">
              <a:solidFill>
                <a:srgbClr val="000000"/>
              </a:solidFill>
              <a:prstDash val="solid"/>
              <a:headEnd type="none" w="med" len="med"/>
              <a:tailEnd type="none" w="med" len="med"/>
            </a:ln>
          </p:spPr>
        </p:sp>
        <p:sp>
          <p:nvSpPr>
            <p:cNvPr id="29721" name="Oval 21"/>
            <p:cNvSpPr/>
            <p:nvPr/>
          </p:nvSpPr>
          <p:spPr>
            <a:xfrm>
              <a:off x="3136" y="2575"/>
              <a:ext cx="39" cy="37"/>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22" name="Oval 22"/>
            <p:cNvSpPr/>
            <p:nvPr/>
          </p:nvSpPr>
          <p:spPr>
            <a:xfrm>
              <a:off x="3136" y="2847"/>
              <a:ext cx="39" cy="3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23" name="Text Box 23"/>
            <p:cNvSpPr txBox="1"/>
            <p:nvPr/>
          </p:nvSpPr>
          <p:spPr>
            <a:xfrm>
              <a:off x="3112" y="2620"/>
              <a:ext cx="209" cy="14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29724" name="Text Box 24"/>
            <p:cNvSpPr txBox="1"/>
            <p:nvPr/>
          </p:nvSpPr>
          <p:spPr>
            <a:xfrm>
              <a:off x="3877" y="1996"/>
              <a:ext cx="203" cy="247"/>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i="1" baseline="-25000" dirty="0">
                  <a:solidFill>
                    <a:srgbClr val="FF0000"/>
                  </a:solidFill>
                  <a:latin typeface="Arial" panose="020B0604020202020204" pitchFamily="34" charset="0"/>
                  <a:ea typeface="黑体" panose="02010609060101010101" pitchFamily="49" charset="-122"/>
                </a:rPr>
                <a:t>a</a:t>
              </a:r>
            </a:p>
          </p:txBody>
        </p:sp>
        <p:sp>
          <p:nvSpPr>
            <p:cNvPr id="29725" name="Text Box 25"/>
            <p:cNvSpPr txBox="1"/>
            <p:nvPr/>
          </p:nvSpPr>
          <p:spPr>
            <a:xfrm>
              <a:off x="3539" y="2205"/>
              <a:ext cx="293" cy="174"/>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29726" name="Line 26"/>
            <p:cNvSpPr/>
            <p:nvPr/>
          </p:nvSpPr>
          <p:spPr>
            <a:xfrm flipH="1">
              <a:off x="3651" y="2471"/>
              <a:ext cx="408" cy="0"/>
            </a:xfrm>
            <a:prstGeom prst="line">
              <a:avLst/>
            </a:prstGeom>
            <a:ln w="19050" cap="flat" cmpd="sng">
              <a:solidFill>
                <a:srgbClr val="000000"/>
              </a:solidFill>
              <a:prstDash val="solid"/>
              <a:headEnd type="none" w="med" len="med"/>
              <a:tailEnd type="none" w="med" len="med"/>
            </a:ln>
          </p:spPr>
        </p:sp>
        <p:sp>
          <p:nvSpPr>
            <p:cNvPr id="29727" name="Line 27"/>
            <p:cNvSpPr/>
            <p:nvPr/>
          </p:nvSpPr>
          <p:spPr>
            <a:xfrm flipH="1" flipV="1">
              <a:off x="3159" y="2470"/>
              <a:ext cx="356" cy="1"/>
            </a:xfrm>
            <a:prstGeom prst="line">
              <a:avLst/>
            </a:prstGeom>
            <a:ln w="19050" cap="flat" cmpd="sng">
              <a:solidFill>
                <a:srgbClr val="000000"/>
              </a:solidFill>
              <a:prstDash val="solid"/>
              <a:headEnd type="none" w="med" len="med"/>
              <a:tailEnd type="none" w="med" len="med"/>
            </a:ln>
          </p:spPr>
        </p:sp>
        <p:sp>
          <p:nvSpPr>
            <p:cNvPr id="29728" name="Text Box 28"/>
            <p:cNvSpPr txBox="1"/>
            <p:nvPr/>
          </p:nvSpPr>
          <p:spPr>
            <a:xfrm>
              <a:off x="3877" y="2251"/>
              <a:ext cx="233" cy="304"/>
            </a:xfrm>
            <a:prstGeom prst="rect">
              <a:avLst/>
            </a:prstGeom>
            <a:noFill/>
            <a:ln w="19050">
              <a:noFill/>
            </a:ln>
          </p:spPr>
          <p:txBody>
            <a:bodyPr lIns="0" tIns="0" rIns="0" bIns="0"/>
            <a:lstStyle/>
            <a:p>
              <a:pPr algn="just" eaLnBrk="0" hangingPunct="0"/>
              <a:r>
                <a:rPr lang="en-US" altLang="zh-CN" sz="2000" i="1" dirty="0">
                  <a:solidFill>
                    <a:srgbClr val="FF0000"/>
                  </a:solidFill>
                  <a:latin typeface="Arial" panose="020B0604020202020204" pitchFamily="34" charset="0"/>
                  <a:ea typeface="黑体" panose="02010609060101010101" pitchFamily="49" charset="-122"/>
                </a:rPr>
                <a:t>u</a:t>
              </a:r>
              <a:r>
                <a:rPr lang="en-US" altLang="zh-CN" sz="2000" i="1" baseline="-25000" dirty="0">
                  <a:solidFill>
                    <a:srgbClr val="FF0000"/>
                  </a:solidFill>
                  <a:latin typeface="Arial" panose="020B0604020202020204" pitchFamily="34" charset="0"/>
                  <a:ea typeface="黑体" panose="02010609060101010101" pitchFamily="49" charset="-122"/>
                </a:rPr>
                <a:t>b</a:t>
              </a:r>
            </a:p>
          </p:txBody>
        </p:sp>
        <p:sp>
          <p:nvSpPr>
            <p:cNvPr id="29729" name="Line 29"/>
            <p:cNvSpPr/>
            <p:nvPr/>
          </p:nvSpPr>
          <p:spPr>
            <a:xfrm flipH="1">
              <a:off x="3923" y="2471"/>
              <a:ext cx="201" cy="0"/>
            </a:xfrm>
            <a:prstGeom prst="line">
              <a:avLst/>
            </a:prstGeom>
            <a:ln w="19050" cap="flat" cmpd="sng">
              <a:solidFill>
                <a:srgbClr val="000000"/>
              </a:solidFill>
              <a:prstDash val="solid"/>
              <a:headEnd type="none" w="med" len="med"/>
              <a:tailEnd type="none" w="med" len="med"/>
            </a:ln>
          </p:spPr>
        </p:sp>
        <p:sp>
          <p:nvSpPr>
            <p:cNvPr id="29730" name="Line 30"/>
            <p:cNvSpPr/>
            <p:nvPr/>
          </p:nvSpPr>
          <p:spPr>
            <a:xfrm flipV="1">
              <a:off x="4058" y="2473"/>
              <a:ext cx="0" cy="231"/>
            </a:xfrm>
            <a:prstGeom prst="line">
              <a:avLst/>
            </a:prstGeom>
            <a:ln w="19050" cap="flat" cmpd="sng">
              <a:solidFill>
                <a:srgbClr val="000000"/>
              </a:solidFill>
              <a:prstDash val="solid"/>
              <a:headEnd type="none" w="med" len="med"/>
              <a:tailEnd type="none" w="med" len="med"/>
            </a:ln>
          </p:spPr>
        </p:sp>
        <p:sp>
          <p:nvSpPr>
            <p:cNvPr id="29731" name="Line 41"/>
            <p:cNvSpPr/>
            <p:nvPr/>
          </p:nvSpPr>
          <p:spPr>
            <a:xfrm>
              <a:off x="4059" y="2160"/>
              <a:ext cx="235" cy="0"/>
            </a:xfrm>
            <a:prstGeom prst="line">
              <a:avLst/>
            </a:prstGeom>
            <a:ln w="19050" cap="flat" cmpd="sng">
              <a:solidFill>
                <a:srgbClr val="000000"/>
              </a:solidFill>
              <a:prstDash val="solid"/>
              <a:headEnd type="none" w="med" len="med"/>
              <a:tailEnd type="none" w="med" len="med"/>
            </a:ln>
          </p:spPr>
        </p:sp>
        <p:sp>
          <p:nvSpPr>
            <p:cNvPr id="29732" name="Line 42"/>
            <p:cNvSpPr/>
            <p:nvPr/>
          </p:nvSpPr>
          <p:spPr>
            <a:xfrm>
              <a:off x="4086" y="2471"/>
              <a:ext cx="208" cy="0"/>
            </a:xfrm>
            <a:prstGeom prst="line">
              <a:avLst/>
            </a:prstGeom>
            <a:ln w="19050" cap="flat" cmpd="sng">
              <a:solidFill>
                <a:srgbClr val="000000"/>
              </a:solidFill>
              <a:prstDash val="solid"/>
              <a:headEnd type="none" w="med" len="med"/>
              <a:tailEnd type="none" w="med" len="med"/>
            </a:ln>
          </p:spPr>
        </p:sp>
        <p:sp>
          <p:nvSpPr>
            <p:cNvPr id="29733" name="Line 43"/>
            <p:cNvSpPr/>
            <p:nvPr/>
          </p:nvSpPr>
          <p:spPr>
            <a:xfrm>
              <a:off x="4748" y="2308"/>
              <a:ext cx="479" cy="0"/>
            </a:xfrm>
            <a:prstGeom prst="line">
              <a:avLst/>
            </a:prstGeom>
            <a:ln w="19050" cap="flat" cmpd="sng">
              <a:solidFill>
                <a:srgbClr val="000000"/>
              </a:solidFill>
              <a:prstDash val="solid"/>
              <a:headEnd type="none" w="med" len="med"/>
              <a:tailEnd type="none" w="med" len="med"/>
            </a:ln>
          </p:spPr>
        </p:sp>
        <p:sp>
          <p:nvSpPr>
            <p:cNvPr id="29734" name="Line 76"/>
            <p:cNvSpPr/>
            <p:nvPr/>
          </p:nvSpPr>
          <p:spPr>
            <a:xfrm>
              <a:off x="3964" y="3065"/>
              <a:ext cx="190" cy="0"/>
            </a:xfrm>
            <a:prstGeom prst="line">
              <a:avLst/>
            </a:prstGeom>
            <a:ln w="28575" cap="flat" cmpd="sng">
              <a:solidFill>
                <a:srgbClr val="000000"/>
              </a:solidFill>
              <a:prstDash val="solid"/>
              <a:headEnd type="none" w="med" len="med"/>
              <a:tailEnd type="none" w="med" len="med"/>
            </a:ln>
          </p:spPr>
        </p:sp>
        <p:sp>
          <p:nvSpPr>
            <p:cNvPr id="29735" name="Line 77"/>
            <p:cNvSpPr/>
            <p:nvPr/>
          </p:nvSpPr>
          <p:spPr>
            <a:xfrm rot="5400000">
              <a:off x="3968" y="2971"/>
              <a:ext cx="182" cy="0"/>
            </a:xfrm>
            <a:prstGeom prst="line">
              <a:avLst/>
            </a:prstGeom>
            <a:ln w="19050" cap="flat" cmpd="sng">
              <a:solidFill>
                <a:srgbClr val="000000"/>
              </a:solidFill>
              <a:prstDash val="solid"/>
              <a:headEnd type="none" w="med" len="med"/>
              <a:tailEnd type="none" w="med" len="med"/>
            </a:ln>
          </p:spPr>
        </p:sp>
        <p:sp>
          <p:nvSpPr>
            <p:cNvPr id="29736" name="Rectangle 106"/>
            <p:cNvSpPr/>
            <p:nvPr/>
          </p:nvSpPr>
          <p:spPr>
            <a:xfrm>
              <a:off x="3500" y="166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37" name="Rectangle 107"/>
            <p:cNvSpPr/>
            <p:nvPr/>
          </p:nvSpPr>
          <p:spPr>
            <a:xfrm>
              <a:off x="4426" y="166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38" name="Rectangle 108"/>
            <p:cNvSpPr/>
            <p:nvPr/>
          </p:nvSpPr>
          <p:spPr>
            <a:xfrm>
              <a:off x="3499" y="2432"/>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39" name="Rectangle 109"/>
            <p:cNvSpPr/>
            <p:nvPr/>
          </p:nvSpPr>
          <p:spPr>
            <a:xfrm rot="-5400000">
              <a:off x="3961" y="2739"/>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40" name="Line 112"/>
            <p:cNvSpPr/>
            <p:nvPr/>
          </p:nvSpPr>
          <p:spPr>
            <a:xfrm>
              <a:off x="4294" y="1979"/>
              <a:ext cx="458" cy="0"/>
            </a:xfrm>
            <a:prstGeom prst="line">
              <a:avLst/>
            </a:prstGeom>
            <a:ln w="19050" cap="flat" cmpd="sng">
              <a:solidFill>
                <a:srgbClr val="000000"/>
              </a:solidFill>
              <a:prstDash val="solid"/>
              <a:headEnd type="none" w="med" len="med"/>
              <a:tailEnd type="none" w="med" len="med"/>
            </a:ln>
          </p:spPr>
        </p:sp>
        <p:sp>
          <p:nvSpPr>
            <p:cNvPr id="29741" name="Line 113"/>
            <p:cNvSpPr/>
            <p:nvPr/>
          </p:nvSpPr>
          <p:spPr>
            <a:xfrm rot="5400000">
              <a:off x="4433" y="2299"/>
              <a:ext cx="638" cy="0"/>
            </a:xfrm>
            <a:prstGeom prst="line">
              <a:avLst/>
            </a:prstGeom>
            <a:ln w="19050" cap="flat" cmpd="sng">
              <a:solidFill>
                <a:srgbClr val="000000"/>
              </a:solidFill>
              <a:prstDash val="solid"/>
              <a:headEnd type="none" w="med" len="med"/>
              <a:tailEnd type="none" w="med" len="med"/>
            </a:ln>
          </p:spPr>
        </p:sp>
        <p:sp>
          <p:nvSpPr>
            <p:cNvPr id="29742" name="Line 114"/>
            <p:cNvSpPr/>
            <p:nvPr/>
          </p:nvSpPr>
          <p:spPr>
            <a:xfrm rot="5400000">
              <a:off x="3975" y="2299"/>
              <a:ext cx="638" cy="0"/>
            </a:xfrm>
            <a:prstGeom prst="line">
              <a:avLst/>
            </a:prstGeom>
            <a:ln w="19050" cap="flat" cmpd="sng">
              <a:solidFill>
                <a:srgbClr val="000000"/>
              </a:solidFill>
              <a:prstDash val="solid"/>
              <a:headEnd type="none" w="med" len="med"/>
              <a:tailEnd type="none" w="med" len="med"/>
            </a:ln>
          </p:spPr>
        </p:sp>
        <p:sp>
          <p:nvSpPr>
            <p:cNvPr id="29743" name="AutoShape 115"/>
            <p:cNvSpPr/>
            <p:nvPr/>
          </p:nvSpPr>
          <p:spPr>
            <a:xfrm rot="5400000">
              <a:off x="4407" y="2029"/>
              <a:ext cx="128" cy="129"/>
            </a:xfrm>
            <a:prstGeom prst="triangle">
              <a:avLst>
                <a:gd name="adj" fmla="val 50000"/>
              </a:avLst>
            </a:prstGeom>
            <a:solidFill>
              <a:srgbClr val="FF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29744" name="Line 116"/>
            <p:cNvSpPr/>
            <p:nvPr/>
          </p:nvSpPr>
          <p:spPr>
            <a:xfrm>
              <a:off x="4294" y="2618"/>
              <a:ext cx="458" cy="0"/>
            </a:xfrm>
            <a:prstGeom prst="line">
              <a:avLst/>
            </a:prstGeom>
            <a:ln w="19050" cap="flat" cmpd="sng">
              <a:solidFill>
                <a:srgbClr val="000000"/>
              </a:solidFill>
              <a:prstDash val="solid"/>
              <a:headEnd type="none" w="med" len="med"/>
              <a:tailEnd type="none" w="med" len="med"/>
            </a:ln>
          </p:spPr>
        </p:sp>
        <p:sp>
          <p:nvSpPr>
            <p:cNvPr id="29745" name="Text Box 117"/>
            <p:cNvSpPr txBox="1"/>
            <p:nvPr/>
          </p:nvSpPr>
          <p:spPr>
            <a:xfrm>
              <a:off x="4565" y="1993"/>
              <a:ext cx="137" cy="157"/>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9746" name="Text Box 118"/>
            <p:cNvSpPr txBox="1"/>
            <p:nvPr/>
          </p:nvSpPr>
          <p:spPr>
            <a:xfrm>
              <a:off x="4322" y="2341"/>
              <a:ext cx="129" cy="15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9747" name="Text Box 119"/>
            <p:cNvSpPr txBox="1"/>
            <p:nvPr/>
          </p:nvSpPr>
          <p:spPr>
            <a:xfrm>
              <a:off x="4322" y="2115"/>
              <a:ext cx="126" cy="17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9748" name="Text Box 120"/>
            <p:cNvSpPr txBox="1"/>
            <p:nvPr/>
          </p:nvSpPr>
          <p:spPr>
            <a:xfrm>
              <a:off x="4648" y="2199"/>
              <a:ext cx="117" cy="15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29749" name="Text Box 121"/>
            <p:cNvSpPr txBox="1"/>
            <p:nvPr/>
          </p:nvSpPr>
          <p:spPr>
            <a:xfrm>
              <a:off x="4512" y="2365"/>
              <a:ext cx="197" cy="22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endParaRPr lang="en-US" altLang="zh-CN" sz="2000" baseline="-25000" dirty="0">
                <a:latin typeface="Arial" panose="020B0604020202020204" pitchFamily="34" charset="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5807"/>
                                        </p:tgtEl>
                                        <p:attrNameLst>
                                          <p:attrName>style.visibility</p:attrName>
                                        </p:attrNameLst>
                                      </p:cBhvr>
                                      <p:to>
                                        <p:strVal val="visible"/>
                                      </p:to>
                                    </p:set>
                                    <p:animEffect transition="in" filter="slide(fromLeft)">
                                      <p:cBhvr>
                                        <p:cTn id="7" dur="500"/>
                                        <p:tgtEl>
                                          <p:spTgt spid="11580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5808"/>
                                        </p:tgtEl>
                                        <p:attrNameLst>
                                          <p:attrName>style.visibility</p:attrName>
                                        </p:attrNameLst>
                                      </p:cBhvr>
                                      <p:to>
                                        <p:strVal val="visible"/>
                                      </p:to>
                                    </p:set>
                                    <p:animEffect transition="in" filter="slide(fromLeft)">
                                      <p:cBhvr>
                                        <p:cTn id="12" dur="500"/>
                                        <p:tgtEl>
                                          <p:spTgt spid="1158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15810"/>
                                        </p:tgtEl>
                                        <p:attrNameLst>
                                          <p:attrName>style.visibility</p:attrName>
                                        </p:attrNameLst>
                                      </p:cBhvr>
                                      <p:to>
                                        <p:strVal val="visible"/>
                                      </p:to>
                                    </p:set>
                                    <p:animEffect transition="in" filter="slide(fromLeft)">
                                      <p:cBhvr>
                                        <p:cTn id="17" dur="500"/>
                                        <p:tgtEl>
                                          <p:spTgt spid="115810"/>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115809"/>
                                        </p:tgtEl>
                                        <p:attrNameLst>
                                          <p:attrName>style.visibility</p:attrName>
                                        </p:attrNameLst>
                                      </p:cBhvr>
                                      <p:to>
                                        <p:strVal val="visible"/>
                                      </p:to>
                                    </p:set>
                                    <p:animEffect transition="in" filter="slide(fromLeft)">
                                      <p:cBhvr>
                                        <p:cTn id="22" dur="500"/>
                                        <p:tgtEl>
                                          <p:spTgt spid="11580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15811"/>
                                        </p:tgtEl>
                                        <p:attrNameLst>
                                          <p:attrName>style.visibility</p:attrName>
                                        </p:attrNameLst>
                                      </p:cBhvr>
                                      <p:to>
                                        <p:strVal val="visible"/>
                                      </p:to>
                                    </p:set>
                                    <p:animEffect transition="in" filter="slide(fromBottom)">
                                      <p:cBhvr>
                                        <p:cTn id="27" dur="500"/>
                                        <p:tgtEl>
                                          <p:spTgt spid="115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1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idx="1"/>
          </p:nvPr>
        </p:nvSpPr>
        <p:spPr>
          <a:xfrm>
            <a:off x="0" y="2071688"/>
            <a:ext cx="9144000" cy="3024187"/>
          </a:xfrm>
          <a:ln/>
        </p:spPr>
        <p:txBody>
          <a:bodyPr vert="horz" wrap="square" lIns="91440" tIns="45720" rIns="91440" bIns="45720" anchor="t" anchorCtr="0"/>
          <a:lstStyle/>
          <a:p>
            <a:pPr eaLnBrk="1" hangingPunct="1">
              <a:lnSpc>
                <a:spcPct val="120000"/>
              </a:lnSpc>
              <a:spcBef>
                <a:spcPct val="0"/>
              </a:spcBef>
              <a:buFont typeface="Wingdings" panose="05000000000000000000" pitchFamily="2" charset="2"/>
              <a:buNone/>
            </a:pPr>
            <a:r>
              <a:rPr lang="zh-CN" altLang="en-US" sz="1600" b="1" dirty="0">
                <a:solidFill>
                  <a:srgbClr val="FF0000"/>
                </a:solidFill>
                <a:latin typeface="黑体" panose="02010609060101010101" pitchFamily="49" charset="-122"/>
              </a:rPr>
              <a:t>■ </a:t>
            </a:r>
            <a:r>
              <a:rPr lang="zh-CN" altLang="en-US" sz="2400" b="1" dirty="0">
                <a:solidFill>
                  <a:srgbClr val="FF0000"/>
                </a:solidFill>
              </a:rPr>
              <a:t>方法</a:t>
            </a:r>
            <a:r>
              <a:rPr lang="zh-CN" altLang="en-US" sz="2400" b="1" dirty="0">
                <a:solidFill>
                  <a:srgbClr val="FF0000"/>
                </a:solidFill>
                <a:latin typeface="Times New Roman" panose="02020603050405020304" pitchFamily="18" charset="0"/>
                <a:sym typeface="Wingdings" panose="05000000000000000000" pitchFamily="2" charset="2"/>
              </a:rPr>
              <a:t>：</a:t>
            </a:r>
            <a:r>
              <a:rPr lang="zh-CN" altLang="en-US" sz="2400" b="1" dirty="0">
                <a:latin typeface="Times New Roman" panose="02020603050405020304" pitchFamily="18" charset="0"/>
                <a:sym typeface="Wingdings" panose="05000000000000000000" pitchFamily="2" charset="2"/>
              </a:rPr>
              <a:t>（</a:t>
            </a:r>
            <a:r>
              <a:rPr lang="en-US" altLang="zh-CN" sz="2400" b="1" dirty="0">
                <a:latin typeface="Times New Roman" panose="02020603050405020304" pitchFamily="18" charset="0"/>
                <a:sym typeface="Wingdings" panose="05000000000000000000" pitchFamily="2" charset="2"/>
              </a:rPr>
              <a:t>1</a:t>
            </a:r>
            <a:r>
              <a:rPr lang="zh-CN" altLang="en-US" sz="2400" b="1" dirty="0">
                <a:latin typeface="Times New Roman" panose="02020603050405020304" pitchFamily="18" charset="0"/>
                <a:sym typeface="Wingdings" panose="05000000000000000000" pitchFamily="2" charset="2"/>
              </a:rPr>
              <a:t>）</a:t>
            </a:r>
            <a:r>
              <a:rPr lang="zh-CN" altLang="en-US" sz="2400" b="1" dirty="0">
                <a:latin typeface="Times New Roman" panose="02020603050405020304" pitchFamily="18" charset="0"/>
              </a:rPr>
              <a:t>自动调零放大电路；</a:t>
            </a:r>
          </a:p>
          <a:p>
            <a:pPr eaLnBrk="1" hangingPunct="1">
              <a:lnSpc>
                <a:spcPct val="120000"/>
              </a:lnSpc>
              <a:spcBef>
                <a:spcPct val="0"/>
              </a:spcBef>
              <a:buFont typeface="Wingdings" panose="05000000000000000000" pitchFamily="2" charset="2"/>
              <a:buNone/>
            </a:pPr>
            <a:r>
              <a:rPr lang="zh-CN" altLang="en-US" sz="2400" b="1" dirty="0">
                <a:latin typeface="Times New Roman" panose="02020603050405020304" pitchFamily="18" charset="0"/>
              </a:rPr>
              <a:t>                </a:t>
            </a:r>
          </a:p>
          <a:p>
            <a:pPr eaLnBrk="1" hangingPunct="1">
              <a:lnSpc>
                <a:spcPct val="80000"/>
              </a:lnSpc>
              <a:spcBef>
                <a:spcPct val="0"/>
              </a:spcBef>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2</a:t>
            </a:r>
            <a:r>
              <a:rPr lang="zh-CN" altLang="en-US" sz="2400" b="1" dirty="0">
                <a:latin typeface="Times New Roman" panose="02020603050405020304" pitchFamily="18" charset="0"/>
              </a:rPr>
              <a:t>）低漂移单片集成运算放大器；</a:t>
            </a:r>
          </a:p>
          <a:p>
            <a:pPr eaLnBrk="1" hangingPunct="1">
              <a:spcBef>
                <a:spcPct val="0"/>
              </a:spcBef>
              <a:buFont typeface="Wingdings" panose="05000000000000000000" pitchFamily="2" charset="2"/>
              <a:buNone/>
            </a:pPr>
            <a:r>
              <a:rPr lang="zh-CN" altLang="en-US" sz="2400" b="1" dirty="0">
                <a:latin typeface="Times New Roman" panose="02020603050405020304" pitchFamily="18" charset="0"/>
              </a:rPr>
              <a:t>                </a:t>
            </a:r>
          </a:p>
          <a:p>
            <a:pPr eaLnBrk="1" hangingPunct="1">
              <a:spcBef>
                <a:spcPct val="0"/>
              </a:spcBef>
              <a:buFont typeface="Wingdings" panose="05000000000000000000" pitchFamily="2" charset="2"/>
              <a:buNone/>
            </a:pPr>
            <a:r>
              <a:rPr lang="zh-CN" altLang="en-US" sz="2400" b="1" dirty="0">
                <a:latin typeface="Times New Roman" panose="02020603050405020304" pitchFamily="18" charset="0"/>
              </a:rPr>
              <a:t>                （</a:t>
            </a:r>
            <a:r>
              <a:rPr lang="en-US" altLang="zh-CN" sz="2400" b="1" dirty="0">
                <a:latin typeface="Times New Roman" panose="02020603050405020304" pitchFamily="18" charset="0"/>
              </a:rPr>
              <a:t>3</a:t>
            </a:r>
            <a:r>
              <a:rPr lang="zh-CN" altLang="en-US" sz="2400" b="1" dirty="0">
                <a:latin typeface="Times New Roman" panose="02020603050405020304" pitchFamily="18" charset="0"/>
              </a:rPr>
              <a:t>）由通用集成运算放大器组成的斩波稳零放大 电路。</a:t>
            </a:r>
          </a:p>
        </p:txBody>
      </p:sp>
      <p:sp>
        <p:nvSpPr>
          <p:cNvPr id="139267" name="Rectangle 5"/>
          <p:cNvSpPr>
            <a:spLocks noGrp="1"/>
          </p:cNvSpPr>
          <p:nvPr>
            <p:ph type="title"/>
          </p:nvPr>
        </p:nvSpPr>
        <p:spPr>
          <a:xfrm>
            <a:off x="263525" y="133350"/>
            <a:ext cx="8162925" cy="701675"/>
          </a:xfrm>
          <a:ln/>
        </p:spPr>
        <p:txBody>
          <a:bodyPr vert="horz" wrap="square" lIns="91440" tIns="45720" rIns="91440" bIns="45720" anchor="t" anchorCtr="0"/>
          <a:lstStyle/>
          <a:p>
            <a:pPr eaLnBrk="1" hangingPunct="1"/>
            <a:r>
              <a:rPr lang="en-US" altLang="zh-CN" dirty="0">
                <a:solidFill>
                  <a:srgbClr val="008000"/>
                </a:solidFill>
              </a:rPr>
              <a:t>  </a:t>
            </a:r>
            <a:r>
              <a:rPr lang="en-US" altLang="zh-CN" sz="3200" b="1" dirty="0">
                <a:solidFill>
                  <a:srgbClr val="008000"/>
                </a:solidFill>
                <a:latin typeface="Times New Roman" panose="02020603050405020304" pitchFamily="18" charset="0"/>
              </a:rPr>
              <a:t>2.2  </a:t>
            </a:r>
            <a:r>
              <a:rPr lang="zh-CN" altLang="en-US" sz="3200" b="1" dirty="0">
                <a:solidFill>
                  <a:srgbClr val="008000"/>
                </a:solidFill>
                <a:latin typeface="Times New Roman" panose="02020603050405020304" pitchFamily="18" charset="0"/>
              </a:rPr>
              <a:t>典型测量放大电路</a:t>
            </a:r>
          </a:p>
        </p:txBody>
      </p:sp>
      <p:sp>
        <p:nvSpPr>
          <p:cNvPr id="139268" name="Rectangle 6"/>
          <p:cNvSpPr/>
          <p:nvPr/>
        </p:nvSpPr>
        <p:spPr>
          <a:xfrm>
            <a:off x="0" y="928688"/>
            <a:ext cx="8497888" cy="2160587"/>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2.2.7  </a:t>
            </a:r>
            <a:r>
              <a:rPr lang="zh-CN" altLang="en-US" sz="2400" b="1" dirty="0">
                <a:solidFill>
                  <a:srgbClr val="000099"/>
                </a:solidFill>
                <a:latin typeface="Arial" panose="020B0604020202020204" pitchFamily="34" charset="0"/>
                <a:ea typeface="黑体" panose="02010609060101010101" pitchFamily="49" charset="-122"/>
              </a:rPr>
              <a:t>低漂移放大电路</a:t>
            </a:r>
            <a:endParaRPr lang="en-US" altLang="zh-CN" sz="2400" b="1" dirty="0">
              <a:solidFill>
                <a:srgbClr val="000099"/>
              </a:solidFill>
              <a:latin typeface="Verdana" panose="020B0604030504040204" pitchFamily="34" charset="0"/>
              <a:ea typeface="黑体" panose="02010609060101010101" pitchFamily="49" charset="-122"/>
            </a:endParaRPr>
          </a:p>
          <a:p>
            <a:pPr marL="342900" indent="-342900">
              <a:lnSpc>
                <a:spcPct val="120000"/>
              </a:lnSpc>
              <a:buClr>
                <a:schemeClr val="folHlink"/>
              </a:buClr>
              <a:buSzPct val="75000"/>
              <a:buFont typeface="Wingdings" panose="05000000000000000000" pitchFamily="2" charset="2"/>
            </a:pPr>
            <a:r>
              <a:rPr lang="zh-CN" altLang="en-US" sz="1600" dirty="0">
                <a:solidFill>
                  <a:srgbClr val="FF0000"/>
                </a:solidFill>
                <a:latin typeface="黑体" panose="02010609060101010101" pitchFamily="49" charset="-122"/>
                <a:ea typeface="黑体" panose="02010609060101010101" pitchFamily="49" charset="-122"/>
              </a:rPr>
              <a:t>■ </a:t>
            </a:r>
            <a:r>
              <a:rPr lang="zh-CN" altLang="en-US" sz="2400" b="1" dirty="0">
                <a:solidFill>
                  <a:srgbClr val="FF0000"/>
                </a:solidFill>
                <a:latin typeface="Verdana" panose="020B0604030504040204" pitchFamily="34" charset="0"/>
                <a:ea typeface="黑体" panose="02010609060101010101" pitchFamily="49" charset="-122"/>
              </a:rPr>
              <a:t>作用</a:t>
            </a:r>
            <a:r>
              <a:rPr lang="zh-CN" altLang="en-US" sz="2400" b="1" dirty="0">
                <a:solidFill>
                  <a:srgbClr val="FF0000"/>
                </a:solidFill>
                <a:latin typeface="Arial" panose="020B0604020202020204" pitchFamily="34" charset="0"/>
                <a:ea typeface="黑体" panose="02010609060101010101" pitchFamily="49" charset="-122"/>
              </a:rPr>
              <a:t>：</a:t>
            </a:r>
            <a:r>
              <a:rPr lang="zh-CN" altLang="en-US" sz="2400" b="1" dirty="0">
                <a:latin typeface="Arial" panose="020B0604020202020204" pitchFamily="34" charset="0"/>
                <a:ea typeface="黑体" panose="02010609060101010101" pitchFamily="49" charset="-122"/>
              </a:rPr>
              <a:t>减小输入失调电压</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os</a:t>
            </a:r>
            <a:r>
              <a:rPr lang="zh-CN" altLang="en-US" sz="2400" b="1" dirty="0">
                <a:latin typeface="Arial" panose="020B0604020202020204" pitchFamily="34" charset="0"/>
                <a:ea typeface="黑体" panose="02010609060101010101" pitchFamily="49" charset="-122"/>
              </a:rPr>
              <a:t>和低频干扰引起的零点漂移</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c</a:t>
            </a:r>
            <a:r>
              <a:rPr lang="zh-CN" altLang="en-US" sz="3600" b="1" dirty="0">
                <a:latin typeface="Arial" panose="020B0604020202020204" pitchFamily="34" charset="0"/>
                <a:ea typeface="黑体" panose="02010609060101010101" pitchFamily="49" charset="-122"/>
              </a:rPr>
              <a:t> </a:t>
            </a:r>
            <a:endParaRPr lang="en-US" altLang="zh-CN" sz="3600" b="1" dirty="0">
              <a:latin typeface="Arial" panose="020B0604020202020204" pitchFamily="34" charset="0"/>
              <a:ea typeface="黑体" panose="02010609060101010101" pitchFamily="49" charset="-122"/>
            </a:endParaRPr>
          </a:p>
        </p:txBody>
      </p:sp>
      <p:sp>
        <p:nvSpPr>
          <p:cNvPr id="5" name="Rectangle 3"/>
          <p:cNvSpPr txBox="1">
            <a:spLocks noChangeArrowheads="1"/>
          </p:cNvSpPr>
          <p:nvPr/>
        </p:nvSpPr>
        <p:spPr bwMode="auto">
          <a:xfrm>
            <a:off x="0" y="4572000"/>
            <a:ext cx="9001125" cy="3024188"/>
          </a:xfrm>
          <a:prstGeom prst="rect">
            <a:avLst/>
          </a:prstGeom>
          <a:noFill/>
          <a:ln w="9525">
            <a:noFill/>
            <a:miter lim="800000"/>
          </a:ln>
        </p:spPr>
        <p:txBody>
          <a:bodyPr vert="horz" wrap="square" lIns="91440" tIns="45720" rIns="91440" bIns="45720" numCol="1" anchor="t" anchorCtr="0" compatLnSpc="1"/>
          <a:lstStyle/>
          <a:p>
            <a:pPr marL="342900" marR="0" indent="-342900" defTabSz="914400">
              <a:lnSpc>
                <a:spcPct val="150000"/>
              </a:lnSpc>
              <a:buClrTx/>
              <a:buSzTx/>
              <a:buFontTx/>
              <a:buNone/>
              <a:defRPr/>
            </a:pPr>
            <a:r>
              <a:rPr kumimoji="0" lang="zh-CN" altLang="en-US" sz="2400" b="1" kern="1200" cap="none" spc="0" normalizeH="0" baseline="0" noProof="0" dirty="0" smtClean="0">
                <a:solidFill>
                  <a:srgbClr val="FF0000"/>
                </a:solidFill>
                <a:latin typeface="黑体" panose="02010609060101010101" pitchFamily="49" charset="-122"/>
                <a:ea typeface="黑体" panose="02010609060101010101" pitchFamily="49" charset="-122"/>
                <a:cs typeface="+mn-cs"/>
              </a:rPr>
              <a:t>■ 基本设计</a:t>
            </a:r>
            <a:r>
              <a:rPr kumimoji="0" lang="zh-CN" altLang="en-US" sz="2400" b="1" kern="1200" cap="none" spc="0" normalizeH="0" baseline="0" noProof="0" dirty="0" smtClean="0">
                <a:solidFill>
                  <a:srgbClr val="FF0000"/>
                </a:solidFill>
                <a:latin typeface="+mn-lt"/>
                <a:ea typeface="黑体" panose="02010609060101010101" pitchFamily="49" charset="-122"/>
                <a:cs typeface="+mn-cs"/>
              </a:rPr>
              <a:t>思路</a:t>
            </a:r>
            <a:r>
              <a:rPr kumimoji="0" lang="zh-CN" altLang="en-US" sz="2400" b="1" kern="1200" cap="none" spc="0" normalizeH="0" baseline="0" noProof="0" dirty="0" smtClean="0">
                <a:solidFill>
                  <a:srgbClr val="FF0000"/>
                </a:solidFill>
                <a:latin typeface="Times New Roman" panose="02020603050405020304" pitchFamily="18" charset="0"/>
                <a:ea typeface="黑体" panose="02010609060101010101" pitchFamily="49" charset="-122"/>
                <a:cs typeface="+mn-cs"/>
                <a:sym typeface="Wingdings" panose="05000000000000000000" pitchFamily="2" charset="2"/>
              </a:rPr>
              <a:t>：</a:t>
            </a:r>
            <a:r>
              <a:rPr kumimoji="0" lang="zh-CN" altLang="en-US" sz="2400" b="1" kern="1200" cap="none" spc="0" normalizeH="0" baseline="0" noProof="0" dirty="0" smtClean="0">
                <a:latin typeface="微软雅黑" panose="020B0503020204020204" charset="-122"/>
                <a:ea typeface="微软雅黑" panose="020B0503020204020204" charset="-122"/>
                <a:cs typeface="+mn-cs"/>
              </a:rPr>
              <a:t>将</a:t>
            </a:r>
            <a:r>
              <a:rPr kumimoji="0" lang="zh-CN" altLang="en-US" sz="2400" b="1" kern="1200" cap="none" spc="0" normalizeH="0" baseline="0" noProof="0" dirty="0" smtClean="0">
                <a:latin typeface="黑体" panose="02010609060101010101" pitchFamily="49" charset="-122"/>
                <a:ea typeface="黑体" panose="02010609060101010101" pitchFamily="49" charset="-122"/>
                <a:cs typeface="+mn-cs"/>
              </a:rPr>
              <a:t>放大器失调电压记忆在电容上，然后将它回送到放大器输入端，以抵消掉放大器本身的失调电压。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slide(fromBottom)">
                                      <p:cBhvr>
                                        <p:cTn id="7" dur="500"/>
                                        <p:tgtEl>
                                          <p:spTgt spid="4096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slide(fromBottom)">
                                      <p:cBhvr>
                                        <p:cTn id="10" dur="500"/>
                                        <p:tgtEl>
                                          <p:spTgt spid="40963">
                                            <p:txEl>
                                              <p:pRg st="1" end="1"/>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slide(fromBottom)">
                                      <p:cBhvr>
                                        <p:cTn id="13" dur="500"/>
                                        <p:tgtEl>
                                          <p:spTgt spid="40963">
                                            <p:txEl>
                                              <p:pRg st="2" end="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slide(fromBottom)">
                                      <p:cBhvr>
                                        <p:cTn id="16" dur="500"/>
                                        <p:tgtEl>
                                          <p:spTgt spid="40963">
                                            <p:txEl>
                                              <p:pRg st="3" end="3"/>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40963">
                                            <p:txEl>
                                              <p:pRg st="4" end="4"/>
                                            </p:txEl>
                                          </p:spTgt>
                                        </p:tgtEl>
                                        <p:attrNameLst>
                                          <p:attrName>style.visibility</p:attrName>
                                        </p:attrNameLst>
                                      </p:cBhvr>
                                      <p:to>
                                        <p:strVal val="visible"/>
                                      </p:to>
                                    </p:set>
                                    <p:animEffect transition="in" filter="slide(fromBottom)">
                                      <p:cBhvr>
                                        <p:cTn id="19" dur="500"/>
                                        <p:tgtEl>
                                          <p:spTgt spid="4096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slide(fromBottom)">
                                      <p:cBhvr>
                                        <p:cTn id="24"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80"/>
          <p:cNvSpPr>
            <a:spLocks noGrp="1"/>
          </p:cNvSpPr>
          <p:nvPr>
            <p:ph type="title"/>
          </p:nvPr>
        </p:nvSpPr>
        <p:spPr>
          <a:xfrm>
            <a:off x="420688" y="274638"/>
            <a:ext cx="8229600" cy="1143000"/>
          </a:xfrm>
          <a:ln/>
        </p:spPr>
        <p:txBody>
          <a:bodyPr vert="horz" wrap="square" lIns="91440" tIns="45720" rIns="91440" bIns="45720" anchor="t" anchorCtr="0"/>
          <a:lstStyle/>
          <a:p>
            <a:pPr eaLnBrk="1" hangingPunct="1"/>
            <a:r>
              <a:rPr lang="en-US" altLang="zh-CN" sz="3200" dirty="0">
                <a:solidFill>
                  <a:srgbClr val="0066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2.2.7  </a:t>
            </a:r>
            <a:r>
              <a:rPr lang="zh-CN" altLang="en-US" sz="3200" b="1" dirty="0">
                <a:solidFill>
                  <a:srgbClr val="008000"/>
                </a:solidFill>
                <a:latin typeface="Times New Roman" panose="02020603050405020304" pitchFamily="18" charset="0"/>
              </a:rPr>
              <a:t>低漂移放大电路</a:t>
            </a:r>
          </a:p>
        </p:txBody>
      </p:sp>
      <p:sp>
        <p:nvSpPr>
          <p:cNvPr id="140291" name="Rectangle 381"/>
          <p:cNvSpPr/>
          <p:nvPr/>
        </p:nvSpPr>
        <p:spPr>
          <a:xfrm>
            <a:off x="647700" y="1196975"/>
            <a:ext cx="8110538"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en-US" sz="2400" b="1" dirty="0">
                <a:solidFill>
                  <a:srgbClr val="FF0000"/>
                </a:solidFill>
                <a:latin typeface="黑体" panose="02010609060101010101" pitchFamily="49" charset="-122"/>
                <a:ea typeface="黑体" panose="02010609060101010101" pitchFamily="49" charset="-122"/>
              </a:rPr>
              <a:t>*</a:t>
            </a:r>
            <a:r>
              <a:rPr lang="en-US" altLang="zh-CN" sz="2400" b="1" dirty="0">
                <a:solidFill>
                  <a:srgbClr val="000099"/>
                </a:solidFill>
                <a:latin typeface="Arial" panose="020B0604020202020204" pitchFamily="34" charset="0"/>
                <a:ea typeface="黑体" panose="02010609060101010101" pitchFamily="49" charset="-122"/>
              </a:rPr>
              <a:t> 2.2.7.1  </a:t>
            </a:r>
            <a:r>
              <a:rPr lang="zh-CN" altLang="en-US" sz="2400" b="1" dirty="0">
                <a:solidFill>
                  <a:srgbClr val="000099"/>
                </a:solidFill>
                <a:latin typeface="Arial" panose="020B0604020202020204" pitchFamily="34" charset="0"/>
                <a:ea typeface="黑体" panose="02010609060101010101" pitchFamily="49" charset="-122"/>
              </a:rPr>
              <a:t>自动调零放大电路</a:t>
            </a:r>
          </a:p>
        </p:txBody>
      </p:sp>
      <p:grpSp>
        <p:nvGrpSpPr>
          <p:cNvPr id="2" name="Group 394"/>
          <p:cNvGrpSpPr/>
          <p:nvPr/>
        </p:nvGrpSpPr>
        <p:grpSpPr>
          <a:xfrm>
            <a:off x="725488" y="2276475"/>
            <a:ext cx="2232025" cy="1584325"/>
            <a:chOff x="476" y="1434"/>
            <a:chExt cx="1406" cy="998"/>
          </a:xfrm>
        </p:grpSpPr>
        <p:sp>
          <p:nvSpPr>
            <p:cNvPr id="140487" name="Rectangle 389"/>
            <p:cNvSpPr/>
            <p:nvPr/>
          </p:nvSpPr>
          <p:spPr>
            <a:xfrm>
              <a:off x="476" y="1434"/>
              <a:ext cx="1361" cy="998"/>
            </a:xfrm>
            <a:prstGeom prst="rect">
              <a:avLst/>
            </a:prstGeom>
            <a:solidFill>
              <a:srgbClr val="FFFFCC"/>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Arial" panose="020B0604020202020204" pitchFamily="34" charset="0"/>
                <a:ea typeface="黑体" panose="02010609060101010101" pitchFamily="49" charset="-122"/>
              </a:endParaRPr>
            </a:p>
          </p:txBody>
        </p:sp>
        <p:sp>
          <p:nvSpPr>
            <p:cNvPr id="140488" name="Text Box 388"/>
            <p:cNvSpPr txBox="1"/>
            <p:nvPr/>
          </p:nvSpPr>
          <p:spPr>
            <a:xfrm>
              <a:off x="521" y="1434"/>
              <a:ext cx="1361" cy="919"/>
            </a:xfrm>
            <a:prstGeom prst="rect">
              <a:avLst/>
            </a:prstGeom>
            <a:noFill/>
            <a:ln w="9525">
              <a:noFill/>
            </a:ln>
          </p:spPr>
          <p:txBody>
            <a:bodyPr>
              <a:spAutoFit/>
            </a:bodyPr>
            <a:lstStyle/>
            <a:p>
              <a:pPr marL="342900" indent="-342900">
                <a:lnSpc>
                  <a:spcPct val="11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由一块四运放</a:t>
              </a:r>
            </a:p>
            <a:p>
              <a:pPr marL="342900" indent="-342900">
                <a:lnSpc>
                  <a:spcPct val="11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和一块四位模</a:t>
              </a:r>
            </a:p>
            <a:p>
              <a:pPr marL="342900" indent="-342900">
                <a:lnSpc>
                  <a:spcPct val="110000"/>
                </a:lnSpc>
                <a:spcBef>
                  <a:spcPct val="20000"/>
                </a:spcBef>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拟开关组成。</a:t>
              </a:r>
              <a:endParaRPr lang="en-US" altLang="zh-CN" sz="2400" b="1" dirty="0">
                <a:latin typeface="Arial" panose="020B0604020202020204" pitchFamily="34" charset="0"/>
                <a:ea typeface="黑体" panose="02010609060101010101" pitchFamily="49" charset="-122"/>
              </a:endParaRPr>
            </a:p>
          </p:txBody>
        </p:sp>
      </p:grpSp>
      <p:sp>
        <p:nvSpPr>
          <p:cNvPr id="42374" name="Text Box 390"/>
          <p:cNvSpPr txBox="1"/>
          <p:nvPr/>
        </p:nvSpPr>
        <p:spPr>
          <a:xfrm>
            <a:off x="611188" y="4076700"/>
            <a:ext cx="3455987"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：主运放</a:t>
            </a:r>
          </a:p>
        </p:txBody>
      </p:sp>
      <p:sp>
        <p:nvSpPr>
          <p:cNvPr id="42375" name="Text Box 391"/>
          <p:cNvSpPr txBox="1"/>
          <p:nvPr/>
        </p:nvSpPr>
        <p:spPr>
          <a:xfrm>
            <a:off x="611188" y="4652963"/>
            <a:ext cx="3455987"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2</a:t>
            </a:r>
            <a:r>
              <a:rPr lang="zh-CN" altLang="en-US" sz="2400" b="1" dirty="0">
                <a:latin typeface="Arial" panose="020B0604020202020204" pitchFamily="34" charset="0"/>
                <a:ea typeface="黑体" panose="02010609060101010101" pitchFamily="49" charset="-122"/>
              </a:rPr>
              <a:t>：误差保持电路</a:t>
            </a:r>
            <a:endParaRPr lang="en-US" altLang="zh-CN" sz="2400" b="1" dirty="0">
              <a:latin typeface="Arial" panose="020B0604020202020204" pitchFamily="34" charset="0"/>
              <a:ea typeface="黑体" panose="02010609060101010101" pitchFamily="49" charset="-122"/>
            </a:endParaRPr>
          </a:p>
        </p:txBody>
      </p:sp>
      <p:sp>
        <p:nvSpPr>
          <p:cNvPr id="42376" name="Text Box 392"/>
          <p:cNvSpPr txBox="1"/>
          <p:nvPr/>
        </p:nvSpPr>
        <p:spPr>
          <a:xfrm>
            <a:off x="611188" y="5229225"/>
            <a:ext cx="3455987"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3</a:t>
            </a:r>
            <a:r>
              <a:rPr lang="zh-CN" altLang="en-US" sz="2400" b="1" dirty="0">
                <a:latin typeface="Arial" panose="020B0604020202020204" pitchFamily="34" charset="0"/>
                <a:ea typeface="黑体" panose="02010609060101010101" pitchFamily="49" charset="-122"/>
              </a:rPr>
              <a:t>：驱动开关</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a1</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a2</a:t>
            </a:r>
          </a:p>
        </p:txBody>
      </p:sp>
      <p:sp>
        <p:nvSpPr>
          <p:cNvPr id="42377" name="Text Box 393"/>
          <p:cNvSpPr txBox="1"/>
          <p:nvPr/>
        </p:nvSpPr>
        <p:spPr>
          <a:xfrm>
            <a:off x="611188" y="5805488"/>
            <a:ext cx="3455987"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4</a:t>
            </a:r>
            <a:r>
              <a:rPr lang="zh-CN" altLang="en-US" sz="2400" b="1" dirty="0">
                <a:latin typeface="Arial" panose="020B0604020202020204" pitchFamily="34" charset="0"/>
                <a:ea typeface="黑体" panose="02010609060101010101" pitchFamily="49" charset="-122"/>
              </a:rPr>
              <a:t>：驱动开关</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b1</a:t>
            </a:r>
            <a:r>
              <a:rPr lang="zh-CN" altLang="en-US" sz="2400" b="1" dirty="0">
                <a:latin typeface="Arial" panose="020B0604020202020204" pitchFamily="34" charset="0"/>
                <a:ea typeface="黑体" panose="02010609060101010101" pitchFamily="49" charset="-122"/>
              </a:rPr>
              <a:t>、</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b2</a:t>
            </a:r>
          </a:p>
        </p:txBody>
      </p:sp>
      <p:grpSp>
        <p:nvGrpSpPr>
          <p:cNvPr id="140297" name="Group 409"/>
          <p:cNvGrpSpPr/>
          <p:nvPr/>
        </p:nvGrpSpPr>
        <p:grpSpPr>
          <a:xfrm>
            <a:off x="3132138" y="1582738"/>
            <a:ext cx="5883275" cy="4799012"/>
            <a:chOff x="1973" y="997"/>
            <a:chExt cx="3706" cy="3023"/>
          </a:xfrm>
        </p:grpSpPr>
        <p:sp>
          <p:nvSpPr>
            <p:cNvPr id="140298" name="Line 5"/>
            <p:cNvSpPr/>
            <p:nvPr/>
          </p:nvSpPr>
          <p:spPr>
            <a:xfrm>
              <a:off x="3400" y="3255"/>
              <a:ext cx="165" cy="0"/>
            </a:xfrm>
            <a:prstGeom prst="line">
              <a:avLst/>
            </a:prstGeom>
            <a:ln w="19050" cap="flat" cmpd="sng">
              <a:solidFill>
                <a:srgbClr val="000000"/>
              </a:solidFill>
              <a:prstDash val="solid"/>
              <a:headEnd type="none" w="med" len="med"/>
              <a:tailEnd type="none" w="med" len="med"/>
            </a:ln>
          </p:spPr>
        </p:sp>
        <p:sp>
          <p:nvSpPr>
            <p:cNvPr id="140299" name="AutoShape 6"/>
            <p:cNvSpPr/>
            <p:nvPr/>
          </p:nvSpPr>
          <p:spPr>
            <a:xfrm rot="5400000">
              <a:off x="3046" y="3008"/>
              <a:ext cx="97" cy="99"/>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300" name="Line 7"/>
            <p:cNvSpPr/>
            <p:nvPr/>
          </p:nvSpPr>
          <p:spPr>
            <a:xfrm>
              <a:off x="3000" y="2970"/>
              <a:ext cx="358" cy="0"/>
            </a:xfrm>
            <a:prstGeom prst="line">
              <a:avLst/>
            </a:prstGeom>
            <a:ln w="19050" cap="flat" cmpd="sng">
              <a:solidFill>
                <a:srgbClr val="000000"/>
              </a:solidFill>
              <a:prstDash val="solid"/>
              <a:headEnd type="none" w="med" len="med"/>
              <a:tailEnd type="none" w="med" len="med"/>
            </a:ln>
          </p:spPr>
        </p:sp>
        <p:sp>
          <p:nvSpPr>
            <p:cNvPr id="140301" name="Line 8"/>
            <p:cNvSpPr/>
            <p:nvPr/>
          </p:nvSpPr>
          <p:spPr>
            <a:xfrm rot="5400000">
              <a:off x="3114" y="3215"/>
              <a:ext cx="488" cy="0"/>
            </a:xfrm>
            <a:prstGeom prst="line">
              <a:avLst/>
            </a:prstGeom>
            <a:ln w="19050" cap="flat" cmpd="sng">
              <a:solidFill>
                <a:srgbClr val="000000"/>
              </a:solidFill>
              <a:prstDash val="solid"/>
              <a:headEnd type="none" w="med" len="med"/>
              <a:tailEnd type="none" w="med" len="med"/>
            </a:ln>
          </p:spPr>
        </p:sp>
        <p:sp>
          <p:nvSpPr>
            <p:cNvPr id="140302" name="Line 9"/>
            <p:cNvSpPr/>
            <p:nvPr/>
          </p:nvSpPr>
          <p:spPr>
            <a:xfrm>
              <a:off x="3000" y="3459"/>
              <a:ext cx="358" cy="0"/>
            </a:xfrm>
            <a:prstGeom prst="line">
              <a:avLst/>
            </a:prstGeom>
            <a:ln w="19050" cap="flat" cmpd="sng">
              <a:solidFill>
                <a:srgbClr val="000000"/>
              </a:solidFill>
              <a:prstDash val="solid"/>
              <a:headEnd type="none" w="med" len="med"/>
              <a:tailEnd type="none" w="med" len="med"/>
            </a:ln>
          </p:spPr>
        </p:sp>
        <p:sp>
          <p:nvSpPr>
            <p:cNvPr id="140303" name="Line 10"/>
            <p:cNvSpPr/>
            <p:nvPr/>
          </p:nvSpPr>
          <p:spPr>
            <a:xfrm rot="5400000">
              <a:off x="2756" y="3215"/>
              <a:ext cx="488" cy="0"/>
            </a:xfrm>
            <a:prstGeom prst="line">
              <a:avLst/>
            </a:prstGeom>
            <a:ln w="19050" cap="flat" cmpd="sng">
              <a:solidFill>
                <a:srgbClr val="000000"/>
              </a:solidFill>
              <a:prstDash val="solid"/>
              <a:headEnd type="none" w="med" len="med"/>
              <a:tailEnd type="none" w="med" len="med"/>
            </a:ln>
          </p:spPr>
        </p:sp>
        <p:sp>
          <p:nvSpPr>
            <p:cNvPr id="140304" name="Text Box 11"/>
            <p:cNvSpPr txBox="1"/>
            <p:nvPr/>
          </p:nvSpPr>
          <p:spPr>
            <a:xfrm>
              <a:off x="3152" y="2947"/>
              <a:ext cx="205" cy="21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05" name="Line 12"/>
            <p:cNvSpPr/>
            <p:nvPr/>
          </p:nvSpPr>
          <p:spPr>
            <a:xfrm>
              <a:off x="2847" y="3159"/>
              <a:ext cx="153" cy="0"/>
            </a:xfrm>
            <a:prstGeom prst="line">
              <a:avLst/>
            </a:prstGeom>
            <a:ln w="19050" cap="flat" cmpd="sng">
              <a:solidFill>
                <a:srgbClr val="000000"/>
              </a:solidFill>
              <a:prstDash val="solid"/>
              <a:headEnd type="none" w="med" len="med"/>
              <a:tailEnd type="none" w="med" len="med"/>
            </a:ln>
          </p:spPr>
        </p:sp>
        <p:sp>
          <p:nvSpPr>
            <p:cNvPr id="140306" name="Line 13"/>
            <p:cNvSpPr/>
            <p:nvPr/>
          </p:nvSpPr>
          <p:spPr>
            <a:xfrm>
              <a:off x="2847" y="3356"/>
              <a:ext cx="153" cy="0"/>
            </a:xfrm>
            <a:prstGeom prst="line">
              <a:avLst/>
            </a:prstGeom>
            <a:ln w="19050" cap="flat" cmpd="sng">
              <a:solidFill>
                <a:srgbClr val="000000"/>
              </a:solidFill>
              <a:prstDash val="solid"/>
              <a:headEnd type="none" w="med" len="med"/>
              <a:tailEnd type="none" w="med" len="med"/>
            </a:ln>
          </p:spPr>
        </p:sp>
        <p:sp>
          <p:nvSpPr>
            <p:cNvPr id="140307" name="Line 14"/>
            <p:cNvSpPr/>
            <p:nvPr/>
          </p:nvSpPr>
          <p:spPr>
            <a:xfrm>
              <a:off x="3358" y="3255"/>
              <a:ext cx="152" cy="0"/>
            </a:xfrm>
            <a:prstGeom prst="line">
              <a:avLst/>
            </a:prstGeom>
            <a:ln w="19050" cap="flat" cmpd="sng">
              <a:solidFill>
                <a:srgbClr val="000000"/>
              </a:solidFill>
              <a:prstDash val="solid"/>
              <a:headEnd type="none" w="med" len="med"/>
              <a:tailEnd type="none" w="med" len="med"/>
            </a:ln>
          </p:spPr>
        </p:sp>
        <p:sp>
          <p:nvSpPr>
            <p:cNvPr id="140308" name="Text Box 15"/>
            <p:cNvSpPr txBox="1"/>
            <p:nvPr/>
          </p:nvSpPr>
          <p:spPr>
            <a:xfrm>
              <a:off x="3021" y="3076"/>
              <a:ext cx="103" cy="11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09" name="Text Box 16"/>
            <p:cNvSpPr txBox="1"/>
            <p:nvPr/>
          </p:nvSpPr>
          <p:spPr>
            <a:xfrm>
              <a:off x="3026" y="3270"/>
              <a:ext cx="98" cy="131"/>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10" name="Text Box 17"/>
            <p:cNvSpPr txBox="1"/>
            <p:nvPr/>
          </p:nvSpPr>
          <p:spPr>
            <a:xfrm>
              <a:off x="3279" y="3171"/>
              <a:ext cx="88" cy="121"/>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11" name="Text Box 18"/>
            <p:cNvSpPr txBox="1"/>
            <p:nvPr/>
          </p:nvSpPr>
          <p:spPr>
            <a:xfrm>
              <a:off x="3111" y="3187"/>
              <a:ext cx="305" cy="265"/>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3</a:t>
              </a:r>
            </a:p>
          </p:txBody>
        </p:sp>
        <p:sp>
          <p:nvSpPr>
            <p:cNvPr id="140312" name="Text Box 19"/>
            <p:cNvSpPr txBox="1"/>
            <p:nvPr/>
          </p:nvSpPr>
          <p:spPr>
            <a:xfrm>
              <a:off x="5433" y="2193"/>
              <a:ext cx="246" cy="31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0313" name="Text Box 20"/>
            <p:cNvSpPr txBox="1"/>
            <p:nvPr/>
          </p:nvSpPr>
          <p:spPr>
            <a:xfrm>
              <a:off x="3740" y="1391"/>
              <a:ext cx="306" cy="310"/>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K</a:t>
              </a:r>
              <a:r>
                <a:rPr lang="en-US" altLang="zh-CN" sz="2000" baseline="-25000" dirty="0">
                  <a:latin typeface="Arial" panose="020B0604020202020204" pitchFamily="34" charset="0"/>
                  <a:ea typeface="黑体" panose="02010609060101010101" pitchFamily="49" charset="-122"/>
                </a:rPr>
                <a:t>1</a:t>
              </a:r>
            </a:p>
          </p:txBody>
        </p:sp>
        <p:sp>
          <p:nvSpPr>
            <p:cNvPr id="140314" name="Line 21"/>
            <p:cNvSpPr/>
            <p:nvPr/>
          </p:nvSpPr>
          <p:spPr>
            <a:xfrm>
              <a:off x="2749" y="2151"/>
              <a:ext cx="118" cy="0"/>
            </a:xfrm>
            <a:prstGeom prst="line">
              <a:avLst/>
            </a:prstGeom>
            <a:ln w="19050" cap="flat" cmpd="sng">
              <a:solidFill>
                <a:srgbClr val="000000"/>
              </a:solidFill>
              <a:prstDash val="solid"/>
              <a:headEnd type="none" w="med" len="med"/>
              <a:tailEnd type="none" w="med" len="med"/>
            </a:ln>
          </p:spPr>
        </p:sp>
        <p:sp>
          <p:nvSpPr>
            <p:cNvPr id="140315" name="Line 22"/>
            <p:cNvSpPr/>
            <p:nvPr/>
          </p:nvSpPr>
          <p:spPr>
            <a:xfrm>
              <a:off x="2790" y="2151"/>
              <a:ext cx="98" cy="0"/>
            </a:xfrm>
            <a:prstGeom prst="line">
              <a:avLst/>
            </a:prstGeom>
            <a:ln w="19050" cap="flat" cmpd="sng">
              <a:solidFill>
                <a:srgbClr val="000000"/>
              </a:solidFill>
              <a:prstDash val="solid"/>
              <a:headEnd type="none" w="med" len="med"/>
              <a:tailEnd type="none" w="med" len="med"/>
            </a:ln>
          </p:spPr>
        </p:sp>
        <p:sp>
          <p:nvSpPr>
            <p:cNvPr id="140316" name="Line 23"/>
            <p:cNvSpPr/>
            <p:nvPr/>
          </p:nvSpPr>
          <p:spPr>
            <a:xfrm flipH="1">
              <a:off x="2379" y="2150"/>
              <a:ext cx="124" cy="0"/>
            </a:xfrm>
            <a:prstGeom prst="line">
              <a:avLst/>
            </a:prstGeom>
            <a:ln w="19050" cap="flat" cmpd="sng">
              <a:solidFill>
                <a:srgbClr val="000000"/>
              </a:solidFill>
              <a:prstDash val="solid"/>
              <a:headEnd type="none" w="med" len="med"/>
              <a:tailEnd type="none" w="med" len="med"/>
            </a:ln>
          </p:spPr>
        </p:sp>
        <p:sp>
          <p:nvSpPr>
            <p:cNvPr id="140317" name="Line 24"/>
            <p:cNvSpPr/>
            <p:nvPr/>
          </p:nvSpPr>
          <p:spPr>
            <a:xfrm>
              <a:off x="2239" y="2151"/>
              <a:ext cx="0" cy="116"/>
            </a:xfrm>
            <a:prstGeom prst="line">
              <a:avLst/>
            </a:prstGeom>
            <a:ln w="19050" cap="flat" cmpd="sng">
              <a:solidFill>
                <a:srgbClr val="000000"/>
              </a:solidFill>
              <a:prstDash val="solid"/>
              <a:headEnd type="none" w="med" len="med"/>
              <a:tailEnd type="none" w="med" len="med"/>
            </a:ln>
          </p:spPr>
        </p:sp>
        <p:sp>
          <p:nvSpPr>
            <p:cNvPr id="140318" name="Line 25"/>
            <p:cNvSpPr/>
            <p:nvPr/>
          </p:nvSpPr>
          <p:spPr>
            <a:xfrm flipV="1">
              <a:off x="2888" y="1597"/>
              <a:ext cx="0" cy="554"/>
            </a:xfrm>
            <a:prstGeom prst="line">
              <a:avLst/>
            </a:prstGeom>
            <a:ln w="19050" cap="flat" cmpd="sng">
              <a:solidFill>
                <a:srgbClr val="000000"/>
              </a:solidFill>
              <a:prstDash val="solid"/>
              <a:headEnd type="none" w="med" len="med"/>
              <a:tailEnd type="none" w="med" len="med"/>
            </a:ln>
          </p:spPr>
        </p:sp>
        <p:sp>
          <p:nvSpPr>
            <p:cNvPr id="140319" name="Line 27"/>
            <p:cNvSpPr/>
            <p:nvPr/>
          </p:nvSpPr>
          <p:spPr>
            <a:xfrm>
              <a:off x="2367" y="2534"/>
              <a:ext cx="1175" cy="0"/>
            </a:xfrm>
            <a:prstGeom prst="line">
              <a:avLst/>
            </a:prstGeom>
            <a:ln w="19050" cap="flat" cmpd="sng">
              <a:solidFill>
                <a:srgbClr val="000000"/>
              </a:solidFill>
              <a:prstDash val="solid"/>
              <a:headEnd type="none" w="med" len="med"/>
              <a:tailEnd type="none" w="med" len="med"/>
            </a:ln>
          </p:spPr>
        </p:sp>
        <p:sp>
          <p:nvSpPr>
            <p:cNvPr id="140320" name="Line 28"/>
            <p:cNvSpPr/>
            <p:nvPr/>
          </p:nvSpPr>
          <p:spPr>
            <a:xfrm flipH="1" flipV="1">
              <a:off x="4838" y="2547"/>
              <a:ext cx="2" cy="798"/>
            </a:xfrm>
            <a:prstGeom prst="line">
              <a:avLst/>
            </a:prstGeom>
            <a:ln w="19050" cap="flat" cmpd="sng">
              <a:solidFill>
                <a:srgbClr val="000000"/>
              </a:solidFill>
              <a:prstDash val="solid"/>
              <a:headEnd type="none" w="med" len="med"/>
              <a:tailEnd type="none" w="med" len="med"/>
            </a:ln>
          </p:spPr>
        </p:sp>
        <p:sp>
          <p:nvSpPr>
            <p:cNvPr id="140321" name="Oval 29"/>
            <p:cNvSpPr/>
            <p:nvPr/>
          </p:nvSpPr>
          <p:spPr>
            <a:xfrm>
              <a:off x="5503" y="2423"/>
              <a:ext cx="46" cy="45"/>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322" name="Line 30"/>
            <p:cNvSpPr/>
            <p:nvPr/>
          </p:nvSpPr>
          <p:spPr>
            <a:xfrm>
              <a:off x="2359" y="2244"/>
              <a:ext cx="0" cy="290"/>
            </a:xfrm>
            <a:prstGeom prst="line">
              <a:avLst/>
            </a:prstGeom>
            <a:ln w="19050" cap="flat" cmpd="sng">
              <a:solidFill>
                <a:srgbClr val="000000"/>
              </a:solidFill>
              <a:prstDash val="solid"/>
              <a:headEnd type="none" w="med" len="med"/>
              <a:tailEnd type="none" w="med" len="med"/>
            </a:ln>
          </p:spPr>
        </p:sp>
        <p:sp>
          <p:nvSpPr>
            <p:cNvPr id="140323" name="Line 31"/>
            <p:cNvSpPr/>
            <p:nvPr/>
          </p:nvSpPr>
          <p:spPr>
            <a:xfrm flipH="1">
              <a:off x="4092" y="1688"/>
              <a:ext cx="376" cy="0"/>
            </a:xfrm>
            <a:prstGeom prst="line">
              <a:avLst/>
            </a:prstGeom>
            <a:ln w="19050" cap="flat" cmpd="sng">
              <a:solidFill>
                <a:srgbClr val="000000"/>
              </a:solidFill>
              <a:prstDash val="solid"/>
              <a:headEnd type="none" w="med" len="med"/>
              <a:tailEnd type="none" w="med" len="med"/>
            </a:ln>
          </p:spPr>
        </p:sp>
        <p:sp>
          <p:nvSpPr>
            <p:cNvPr id="140324" name="Rectangle 32"/>
            <p:cNvSpPr/>
            <p:nvPr/>
          </p:nvSpPr>
          <p:spPr>
            <a:xfrm>
              <a:off x="3634" y="1234"/>
              <a:ext cx="196"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325" name="Line 33"/>
            <p:cNvSpPr/>
            <p:nvPr/>
          </p:nvSpPr>
          <p:spPr>
            <a:xfrm flipH="1">
              <a:off x="3351" y="1270"/>
              <a:ext cx="283" cy="0"/>
            </a:xfrm>
            <a:prstGeom prst="line">
              <a:avLst/>
            </a:prstGeom>
            <a:ln w="19050" cap="flat" cmpd="sng">
              <a:solidFill>
                <a:srgbClr val="000000"/>
              </a:solidFill>
              <a:prstDash val="solid"/>
              <a:headEnd type="none" w="med" len="med"/>
              <a:tailEnd type="none" w="med" len="med"/>
            </a:ln>
          </p:spPr>
        </p:sp>
        <p:sp>
          <p:nvSpPr>
            <p:cNvPr id="140326" name="Line 34"/>
            <p:cNvSpPr/>
            <p:nvPr/>
          </p:nvSpPr>
          <p:spPr>
            <a:xfrm>
              <a:off x="3830" y="1270"/>
              <a:ext cx="262" cy="0"/>
            </a:xfrm>
            <a:prstGeom prst="line">
              <a:avLst/>
            </a:prstGeom>
            <a:ln w="19050" cap="flat" cmpd="sng">
              <a:solidFill>
                <a:srgbClr val="000000"/>
              </a:solidFill>
              <a:prstDash val="solid"/>
              <a:headEnd type="none" w="med" len="med"/>
              <a:tailEnd type="none" w="med" len="med"/>
            </a:ln>
          </p:spPr>
        </p:sp>
        <p:sp>
          <p:nvSpPr>
            <p:cNvPr id="140327" name="Line 35"/>
            <p:cNvSpPr/>
            <p:nvPr/>
          </p:nvSpPr>
          <p:spPr>
            <a:xfrm>
              <a:off x="3351" y="1816"/>
              <a:ext cx="0" cy="337"/>
            </a:xfrm>
            <a:prstGeom prst="line">
              <a:avLst/>
            </a:prstGeom>
            <a:ln w="19050" cap="flat" cmpd="sng">
              <a:solidFill>
                <a:srgbClr val="000000"/>
              </a:solidFill>
              <a:prstDash val="solid"/>
              <a:headEnd type="none" w="med" len="med"/>
              <a:tailEnd type="none" w="med" len="med"/>
            </a:ln>
          </p:spPr>
        </p:sp>
        <p:sp>
          <p:nvSpPr>
            <p:cNvPr id="140328" name="Line 36"/>
            <p:cNvSpPr/>
            <p:nvPr/>
          </p:nvSpPr>
          <p:spPr>
            <a:xfrm>
              <a:off x="4092" y="1270"/>
              <a:ext cx="0" cy="442"/>
            </a:xfrm>
            <a:prstGeom prst="line">
              <a:avLst/>
            </a:prstGeom>
            <a:ln w="19050" cap="flat" cmpd="sng">
              <a:solidFill>
                <a:srgbClr val="000000"/>
              </a:solidFill>
              <a:prstDash val="solid"/>
              <a:headEnd type="none" w="med" len="med"/>
              <a:tailEnd type="none" w="med" len="med"/>
            </a:ln>
          </p:spPr>
        </p:sp>
        <p:sp>
          <p:nvSpPr>
            <p:cNvPr id="140329" name="Line 37"/>
            <p:cNvSpPr/>
            <p:nvPr/>
          </p:nvSpPr>
          <p:spPr>
            <a:xfrm>
              <a:off x="3959" y="1688"/>
              <a:ext cx="144" cy="0"/>
            </a:xfrm>
            <a:prstGeom prst="line">
              <a:avLst/>
            </a:prstGeom>
            <a:ln w="19050" cap="flat" cmpd="sng">
              <a:solidFill>
                <a:srgbClr val="000000"/>
              </a:solidFill>
              <a:prstDash val="solid"/>
              <a:headEnd type="none" w="med" len="med"/>
              <a:tailEnd type="none" w="med" len="med"/>
            </a:ln>
          </p:spPr>
        </p:sp>
        <p:sp>
          <p:nvSpPr>
            <p:cNvPr id="140330" name="Line 38"/>
            <p:cNvSpPr/>
            <p:nvPr/>
          </p:nvSpPr>
          <p:spPr>
            <a:xfrm>
              <a:off x="4092" y="1619"/>
              <a:ext cx="0" cy="682"/>
            </a:xfrm>
            <a:prstGeom prst="line">
              <a:avLst/>
            </a:prstGeom>
            <a:ln w="19050" cap="flat" cmpd="sng">
              <a:solidFill>
                <a:srgbClr val="000000"/>
              </a:solidFill>
              <a:prstDash val="solid"/>
              <a:headEnd type="none" w="med" len="med"/>
              <a:tailEnd type="none" w="med" len="med"/>
            </a:ln>
          </p:spPr>
        </p:sp>
        <p:sp>
          <p:nvSpPr>
            <p:cNvPr id="140331" name="Line 39"/>
            <p:cNvSpPr/>
            <p:nvPr/>
          </p:nvSpPr>
          <p:spPr>
            <a:xfrm flipV="1">
              <a:off x="3351" y="2197"/>
              <a:ext cx="0" cy="70"/>
            </a:xfrm>
            <a:prstGeom prst="line">
              <a:avLst/>
            </a:prstGeom>
            <a:ln w="19050" cap="flat" cmpd="sng">
              <a:solidFill>
                <a:srgbClr val="000000"/>
              </a:solidFill>
              <a:prstDash val="solid"/>
              <a:headEnd type="none" w="med" len="med"/>
              <a:tailEnd type="none" w="med" len="med"/>
            </a:ln>
          </p:spPr>
        </p:sp>
        <p:sp>
          <p:nvSpPr>
            <p:cNvPr id="140332" name="Line 40"/>
            <p:cNvSpPr/>
            <p:nvPr/>
          </p:nvSpPr>
          <p:spPr>
            <a:xfrm>
              <a:off x="3351" y="2338"/>
              <a:ext cx="0" cy="69"/>
            </a:xfrm>
            <a:prstGeom prst="line">
              <a:avLst/>
            </a:prstGeom>
            <a:ln w="19050" cap="flat" cmpd="sng">
              <a:solidFill>
                <a:srgbClr val="000000"/>
              </a:solidFill>
              <a:prstDash val="solid"/>
              <a:headEnd type="none" w="med" len="med"/>
              <a:tailEnd type="none" w="med" len="med"/>
            </a:ln>
          </p:spPr>
        </p:sp>
        <p:sp>
          <p:nvSpPr>
            <p:cNvPr id="140333" name="Line 41"/>
            <p:cNvSpPr/>
            <p:nvPr/>
          </p:nvSpPr>
          <p:spPr>
            <a:xfrm>
              <a:off x="3351" y="2338"/>
              <a:ext cx="0" cy="58"/>
            </a:xfrm>
            <a:prstGeom prst="line">
              <a:avLst/>
            </a:prstGeom>
            <a:ln w="19050" cap="flat" cmpd="sng">
              <a:solidFill>
                <a:srgbClr val="000000"/>
              </a:solidFill>
              <a:prstDash val="solid"/>
              <a:headEnd type="none" w="med" len="med"/>
              <a:tailEnd type="none" w="med" len="med"/>
            </a:ln>
          </p:spPr>
        </p:sp>
        <p:sp>
          <p:nvSpPr>
            <p:cNvPr id="140334" name="Line 42"/>
            <p:cNvSpPr/>
            <p:nvPr/>
          </p:nvSpPr>
          <p:spPr>
            <a:xfrm>
              <a:off x="4092" y="2245"/>
              <a:ext cx="0" cy="139"/>
            </a:xfrm>
            <a:prstGeom prst="line">
              <a:avLst/>
            </a:prstGeom>
            <a:ln w="19050" cap="flat" cmpd="sng">
              <a:solidFill>
                <a:srgbClr val="000000"/>
              </a:solidFill>
              <a:prstDash val="solid"/>
              <a:headEnd type="none" w="med" len="med"/>
              <a:tailEnd type="none" w="med" len="med"/>
            </a:ln>
          </p:spPr>
        </p:sp>
        <p:sp>
          <p:nvSpPr>
            <p:cNvPr id="140335" name="Line 43"/>
            <p:cNvSpPr/>
            <p:nvPr/>
          </p:nvSpPr>
          <p:spPr>
            <a:xfrm>
              <a:off x="3351" y="2082"/>
              <a:ext cx="0" cy="104"/>
            </a:xfrm>
            <a:prstGeom prst="line">
              <a:avLst/>
            </a:prstGeom>
            <a:ln w="19050" cap="flat" cmpd="sng">
              <a:solidFill>
                <a:srgbClr val="000000"/>
              </a:solidFill>
              <a:prstDash val="solid"/>
              <a:headEnd type="none" w="med" len="med"/>
              <a:tailEnd type="none" w="med" len="med"/>
            </a:ln>
          </p:spPr>
        </p:sp>
        <p:sp>
          <p:nvSpPr>
            <p:cNvPr id="140336" name="Line 44"/>
            <p:cNvSpPr/>
            <p:nvPr/>
          </p:nvSpPr>
          <p:spPr>
            <a:xfrm>
              <a:off x="3351" y="2373"/>
              <a:ext cx="0" cy="56"/>
            </a:xfrm>
            <a:prstGeom prst="line">
              <a:avLst/>
            </a:prstGeom>
            <a:ln w="19050" cap="flat" cmpd="sng">
              <a:solidFill>
                <a:srgbClr val="000000"/>
              </a:solidFill>
              <a:prstDash val="solid"/>
              <a:headEnd type="none" w="med" len="med"/>
              <a:tailEnd type="none" w="med" len="med"/>
            </a:ln>
          </p:spPr>
        </p:sp>
        <p:sp>
          <p:nvSpPr>
            <p:cNvPr id="140337" name="Line 45"/>
            <p:cNvSpPr/>
            <p:nvPr/>
          </p:nvSpPr>
          <p:spPr>
            <a:xfrm>
              <a:off x="4092" y="2301"/>
              <a:ext cx="0" cy="151"/>
            </a:xfrm>
            <a:prstGeom prst="line">
              <a:avLst/>
            </a:prstGeom>
            <a:ln w="19050" cap="flat" cmpd="sng">
              <a:solidFill>
                <a:srgbClr val="000000"/>
              </a:solidFill>
              <a:prstDash val="solid"/>
              <a:headEnd type="none" w="med" len="med"/>
              <a:tailEnd type="none" w="med" len="med"/>
            </a:ln>
          </p:spPr>
        </p:sp>
        <p:sp>
          <p:nvSpPr>
            <p:cNvPr id="140338" name="Line 46"/>
            <p:cNvSpPr/>
            <p:nvPr/>
          </p:nvSpPr>
          <p:spPr>
            <a:xfrm>
              <a:off x="3351" y="2150"/>
              <a:ext cx="0" cy="151"/>
            </a:xfrm>
            <a:prstGeom prst="line">
              <a:avLst/>
            </a:prstGeom>
            <a:ln w="19050" cap="flat" cmpd="sng">
              <a:solidFill>
                <a:srgbClr val="000000"/>
              </a:solidFill>
              <a:prstDash val="solid"/>
              <a:headEnd type="none" w="med" len="med"/>
              <a:tailEnd type="none" w="med" len="med"/>
            </a:ln>
          </p:spPr>
        </p:sp>
        <p:sp>
          <p:nvSpPr>
            <p:cNvPr id="140339" name="Text Box 47"/>
            <p:cNvSpPr txBox="1"/>
            <p:nvPr/>
          </p:nvSpPr>
          <p:spPr>
            <a:xfrm>
              <a:off x="3101" y="2187"/>
              <a:ext cx="338" cy="295"/>
            </a:xfrm>
            <a:prstGeom prst="rect">
              <a:avLst/>
            </a:prstGeom>
            <a:noFill/>
            <a:ln w="19050">
              <a:noFill/>
            </a:ln>
          </p:spPr>
          <p:txBody>
            <a:bodyPr lIns="0" tIns="0" rIns="0" bIns="0"/>
            <a:lstStyle/>
            <a:p>
              <a:pPr algn="just" eaLnBrk="0" hangingPunct="0"/>
              <a:r>
                <a:rPr lang="en-US" altLang="zh-CN" sz="2000" i="1" dirty="0">
                  <a:solidFill>
                    <a:schemeClr val="tx2"/>
                  </a:solidFill>
                  <a:latin typeface="Arial" panose="020B0604020202020204" pitchFamily="34" charset="0"/>
                  <a:ea typeface="黑体" panose="02010609060101010101" pitchFamily="49" charset="-122"/>
                </a:rPr>
                <a:t>C</a:t>
              </a:r>
              <a:r>
                <a:rPr lang="en-US" altLang="zh-CN" sz="2000" baseline="-25000" dirty="0">
                  <a:solidFill>
                    <a:schemeClr val="tx2"/>
                  </a:solidFill>
                  <a:latin typeface="Arial" panose="020B0604020202020204" pitchFamily="34" charset="0"/>
                  <a:ea typeface="黑体" panose="02010609060101010101" pitchFamily="49" charset="-122"/>
                </a:rPr>
                <a:t>1</a:t>
              </a:r>
            </a:p>
          </p:txBody>
        </p:sp>
        <p:sp>
          <p:nvSpPr>
            <p:cNvPr id="140340" name="Text Box 48"/>
            <p:cNvSpPr txBox="1"/>
            <p:nvPr/>
          </p:nvSpPr>
          <p:spPr>
            <a:xfrm>
              <a:off x="2557" y="1829"/>
              <a:ext cx="355" cy="315"/>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a2</a:t>
              </a:r>
            </a:p>
          </p:txBody>
        </p:sp>
        <p:sp>
          <p:nvSpPr>
            <p:cNvPr id="140341" name="Text Box 49"/>
            <p:cNvSpPr txBox="1"/>
            <p:nvPr/>
          </p:nvSpPr>
          <p:spPr>
            <a:xfrm>
              <a:off x="3660" y="997"/>
              <a:ext cx="296" cy="253"/>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140342" name="Text Box 50"/>
            <p:cNvSpPr txBox="1"/>
            <p:nvPr/>
          </p:nvSpPr>
          <p:spPr>
            <a:xfrm>
              <a:off x="5022" y="2638"/>
              <a:ext cx="312" cy="323"/>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b2</a:t>
              </a:r>
            </a:p>
          </p:txBody>
        </p:sp>
        <p:sp>
          <p:nvSpPr>
            <p:cNvPr id="140343" name="Text Box 51"/>
            <p:cNvSpPr txBox="1"/>
            <p:nvPr/>
          </p:nvSpPr>
          <p:spPr>
            <a:xfrm>
              <a:off x="3731" y="2359"/>
              <a:ext cx="333" cy="281"/>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a1</a:t>
              </a:r>
            </a:p>
          </p:txBody>
        </p:sp>
        <p:sp>
          <p:nvSpPr>
            <p:cNvPr id="140344" name="AutoShape 52"/>
            <p:cNvSpPr/>
            <p:nvPr/>
          </p:nvSpPr>
          <p:spPr>
            <a:xfrm rot="5400000">
              <a:off x="3617" y="1442"/>
              <a:ext cx="95" cy="102"/>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345" name="Line 53"/>
            <p:cNvSpPr/>
            <p:nvPr/>
          </p:nvSpPr>
          <p:spPr>
            <a:xfrm>
              <a:off x="3571" y="1406"/>
              <a:ext cx="358" cy="0"/>
            </a:xfrm>
            <a:prstGeom prst="line">
              <a:avLst/>
            </a:prstGeom>
            <a:ln w="19050" cap="flat" cmpd="sng">
              <a:solidFill>
                <a:srgbClr val="000000"/>
              </a:solidFill>
              <a:prstDash val="solid"/>
              <a:headEnd type="none" w="med" len="med"/>
              <a:tailEnd type="none" w="med" len="med"/>
            </a:ln>
          </p:spPr>
        </p:sp>
        <p:sp>
          <p:nvSpPr>
            <p:cNvPr id="140346" name="Line 54"/>
            <p:cNvSpPr/>
            <p:nvPr/>
          </p:nvSpPr>
          <p:spPr>
            <a:xfrm rot="5400000">
              <a:off x="3685" y="1648"/>
              <a:ext cx="485" cy="0"/>
            </a:xfrm>
            <a:prstGeom prst="line">
              <a:avLst/>
            </a:prstGeom>
            <a:ln w="19050" cap="flat" cmpd="sng">
              <a:solidFill>
                <a:srgbClr val="000000"/>
              </a:solidFill>
              <a:prstDash val="solid"/>
              <a:headEnd type="none" w="med" len="med"/>
              <a:tailEnd type="none" w="med" len="med"/>
            </a:ln>
          </p:spPr>
        </p:sp>
        <p:sp>
          <p:nvSpPr>
            <p:cNvPr id="140347" name="Line 55"/>
            <p:cNvSpPr/>
            <p:nvPr/>
          </p:nvSpPr>
          <p:spPr>
            <a:xfrm>
              <a:off x="3571" y="1892"/>
              <a:ext cx="358" cy="0"/>
            </a:xfrm>
            <a:prstGeom prst="line">
              <a:avLst/>
            </a:prstGeom>
            <a:ln w="19050" cap="flat" cmpd="sng">
              <a:solidFill>
                <a:srgbClr val="000000"/>
              </a:solidFill>
              <a:prstDash val="solid"/>
              <a:headEnd type="none" w="med" len="med"/>
              <a:tailEnd type="none" w="med" len="med"/>
            </a:ln>
          </p:spPr>
        </p:sp>
        <p:sp>
          <p:nvSpPr>
            <p:cNvPr id="140348" name="Line 56"/>
            <p:cNvSpPr/>
            <p:nvPr/>
          </p:nvSpPr>
          <p:spPr>
            <a:xfrm rot="5400000">
              <a:off x="3327" y="1648"/>
              <a:ext cx="485" cy="0"/>
            </a:xfrm>
            <a:prstGeom prst="line">
              <a:avLst/>
            </a:prstGeom>
            <a:ln w="19050" cap="flat" cmpd="sng">
              <a:solidFill>
                <a:srgbClr val="000000"/>
              </a:solidFill>
              <a:prstDash val="solid"/>
              <a:headEnd type="none" w="med" len="med"/>
              <a:tailEnd type="none" w="med" len="med"/>
            </a:ln>
          </p:spPr>
        </p:sp>
        <p:sp>
          <p:nvSpPr>
            <p:cNvPr id="140349" name="Line 57"/>
            <p:cNvSpPr/>
            <p:nvPr/>
          </p:nvSpPr>
          <p:spPr>
            <a:xfrm>
              <a:off x="3418" y="1589"/>
              <a:ext cx="153" cy="0"/>
            </a:xfrm>
            <a:prstGeom prst="line">
              <a:avLst/>
            </a:prstGeom>
            <a:ln w="19050" cap="flat" cmpd="sng">
              <a:solidFill>
                <a:srgbClr val="000000"/>
              </a:solidFill>
              <a:prstDash val="solid"/>
              <a:headEnd type="none" w="med" len="med"/>
              <a:tailEnd type="none" w="med" len="med"/>
            </a:ln>
          </p:spPr>
        </p:sp>
        <p:sp>
          <p:nvSpPr>
            <p:cNvPr id="140350" name="Line 58"/>
            <p:cNvSpPr/>
            <p:nvPr/>
          </p:nvSpPr>
          <p:spPr>
            <a:xfrm>
              <a:off x="3342" y="1809"/>
              <a:ext cx="239" cy="0"/>
            </a:xfrm>
            <a:prstGeom prst="line">
              <a:avLst/>
            </a:prstGeom>
            <a:ln w="19050" cap="flat" cmpd="sng">
              <a:solidFill>
                <a:srgbClr val="000000"/>
              </a:solidFill>
              <a:prstDash val="solid"/>
              <a:headEnd type="none" w="med" len="med"/>
              <a:tailEnd type="none" w="med" len="med"/>
            </a:ln>
          </p:spPr>
        </p:sp>
        <p:sp>
          <p:nvSpPr>
            <p:cNvPr id="140351" name="Line 59"/>
            <p:cNvSpPr/>
            <p:nvPr/>
          </p:nvSpPr>
          <p:spPr>
            <a:xfrm>
              <a:off x="3930" y="1688"/>
              <a:ext cx="153" cy="0"/>
            </a:xfrm>
            <a:prstGeom prst="line">
              <a:avLst/>
            </a:prstGeom>
            <a:ln w="19050" cap="flat" cmpd="sng">
              <a:solidFill>
                <a:srgbClr val="000000"/>
              </a:solidFill>
              <a:prstDash val="solid"/>
              <a:headEnd type="none" w="med" len="med"/>
              <a:tailEnd type="none" w="med" len="med"/>
            </a:ln>
          </p:spPr>
        </p:sp>
        <p:sp>
          <p:nvSpPr>
            <p:cNvPr id="140352" name="Text Box 60"/>
            <p:cNvSpPr txBox="1"/>
            <p:nvPr/>
          </p:nvSpPr>
          <p:spPr>
            <a:xfrm>
              <a:off x="3593" y="1504"/>
              <a:ext cx="102" cy="121"/>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53" name="Text Box 61"/>
            <p:cNvSpPr txBox="1"/>
            <p:nvPr/>
          </p:nvSpPr>
          <p:spPr>
            <a:xfrm>
              <a:off x="3598" y="1714"/>
              <a:ext cx="97" cy="13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54" name="Text Box 62"/>
            <p:cNvSpPr txBox="1"/>
            <p:nvPr/>
          </p:nvSpPr>
          <p:spPr>
            <a:xfrm>
              <a:off x="3847" y="1606"/>
              <a:ext cx="92" cy="121"/>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55" name="Text Box 63"/>
            <p:cNvSpPr txBox="1"/>
            <p:nvPr/>
          </p:nvSpPr>
          <p:spPr>
            <a:xfrm>
              <a:off x="3681" y="1639"/>
              <a:ext cx="275" cy="292"/>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140356" name="Text Box 64"/>
            <p:cNvSpPr txBox="1"/>
            <p:nvPr/>
          </p:nvSpPr>
          <p:spPr>
            <a:xfrm>
              <a:off x="4673" y="1476"/>
              <a:ext cx="241" cy="318"/>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K</a:t>
              </a:r>
              <a:r>
                <a:rPr lang="en-US" altLang="zh-CN" sz="2000" baseline="-25000" dirty="0">
                  <a:latin typeface="Arial" panose="020B0604020202020204" pitchFamily="34" charset="0"/>
                  <a:ea typeface="黑体" panose="02010609060101010101" pitchFamily="49" charset="-122"/>
                </a:rPr>
                <a:t>2</a:t>
              </a:r>
            </a:p>
          </p:txBody>
        </p:sp>
        <p:sp>
          <p:nvSpPr>
            <p:cNvPr id="140357" name="Line 65"/>
            <p:cNvSpPr/>
            <p:nvPr/>
          </p:nvSpPr>
          <p:spPr>
            <a:xfrm>
              <a:off x="4298" y="1885"/>
              <a:ext cx="0" cy="117"/>
            </a:xfrm>
            <a:prstGeom prst="line">
              <a:avLst/>
            </a:prstGeom>
            <a:ln w="19050" cap="flat" cmpd="sng">
              <a:solidFill>
                <a:srgbClr val="000000"/>
              </a:solidFill>
              <a:prstDash val="solid"/>
              <a:headEnd type="none" w="med" len="med"/>
              <a:tailEnd type="none" w="med" len="med"/>
            </a:ln>
          </p:spPr>
        </p:sp>
        <p:sp>
          <p:nvSpPr>
            <p:cNvPr id="140358" name="AutoShape 66"/>
            <p:cNvSpPr/>
            <p:nvPr/>
          </p:nvSpPr>
          <p:spPr>
            <a:xfrm rot="5400000">
              <a:off x="4577" y="1537"/>
              <a:ext cx="97" cy="101"/>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359" name="Line 67"/>
            <p:cNvSpPr/>
            <p:nvPr/>
          </p:nvSpPr>
          <p:spPr>
            <a:xfrm>
              <a:off x="4532" y="1499"/>
              <a:ext cx="358" cy="0"/>
            </a:xfrm>
            <a:prstGeom prst="line">
              <a:avLst/>
            </a:prstGeom>
            <a:ln w="19050" cap="flat" cmpd="sng">
              <a:solidFill>
                <a:srgbClr val="000000"/>
              </a:solidFill>
              <a:prstDash val="solid"/>
              <a:headEnd type="none" w="med" len="med"/>
              <a:tailEnd type="none" w="med" len="med"/>
            </a:ln>
          </p:spPr>
        </p:sp>
        <p:sp>
          <p:nvSpPr>
            <p:cNvPr id="140360" name="Line 68"/>
            <p:cNvSpPr/>
            <p:nvPr/>
          </p:nvSpPr>
          <p:spPr>
            <a:xfrm rot="5400000">
              <a:off x="4646" y="1742"/>
              <a:ext cx="483" cy="0"/>
            </a:xfrm>
            <a:prstGeom prst="line">
              <a:avLst/>
            </a:prstGeom>
            <a:ln w="19050" cap="flat" cmpd="sng">
              <a:solidFill>
                <a:srgbClr val="000000"/>
              </a:solidFill>
              <a:prstDash val="solid"/>
              <a:headEnd type="none" w="med" len="med"/>
              <a:tailEnd type="none" w="med" len="med"/>
            </a:ln>
          </p:spPr>
        </p:sp>
        <p:sp>
          <p:nvSpPr>
            <p:cNvPr id="140361" name="Line 69"/>
            <p:cNvSpPr/>
            <p:nvPr/>
          </p:nvSpPr>
          <p:spPr>
            <a:xfrm>
              <a:off x="4532" y="1985"/>
              <a:ext cx="358" cy="0"/>
            </a:xfrm>
            <a:prstGeom prst="line">
              <a:avLst/>
            </a:prstGeom>
            <a:ln w="19050" cap="flat" cmpd="sng">
              <a:solidFill>
                <a:srgbClr val="000000"/>
              </a:solidFill>
              <a:prstDash val="solid"/>
              <a:headEnd type="none" w="med" len="med"/>
              <a:tailEnd type="none" w="med" len="med"/>
            </a:ln>
          </p:spPr>
        </p:sp>
        <p:sp>
          <p:nvSpPr>
            <p:cNvPr id="140362" name="Line 70"/>
            <p:cNvSpPr/>
            <p:nvPr/>
          </p:nvSpPr>
          <p:spPr>
            <a:xfrm rot="5400000">
              <a:off x="4289" y="1742"/>
              <a:ext cx="483" cy="0"/>
            </a:xfrm>
            <a:prstGeom prst="line">
              <a:avLst/>
            </a:prstGeom>
            <a:ln w="19050" cap="flat" cmpd="sng">
              <a:solidFill>
                <a:srgbClr val="000000"/>
              </a:solidFill>
              <a:prstDash val="solid"/>
              <a:headEnd type="none" w="med" len="med"/>
              <a:tailEnd type="none" w="med" len="med"/>
            </a:ln>
          </p:spPr>
        </p:sp>
        <p:sp>
          <p:nvSpPr>
            <p:cNvPr id="140363" name="Line 71"/>
            <p:cNvSpPr/>
            <p:nvPr/>
          </p:nvSpPr>
          <p:spPr>
            <a:xfrm>
              <a:off x="4379" y="1688"/>
              <a:ext cx="153" cy="0"/>
            </a:xfrm>
            <a:prstGeom prst="line">
              <a:avLst/>
            </a:prstGeom>
            <a:ln w="19050" cap="flat" cmpd="sng">
              <a:solidFill>
                <a:srgbClr val="000000"/>
              </a:solidFill>
              <a:prstDash val="solid"/>
              <a:headEnd type="none" w="med" len="med"/>
              <a:tailEnd type="none" w="med" len="med"/>
            </a:ln>
          </p:spPr>
        </p:sp>
        <p:sp>
          <p:nvSpPr>
            <p:cNvPr id="140364" name="Line 72"/>
            <p:cNvSpPr/>
            <p:nvPr/>
          </p:nvSpPr>
          <p:spPr>
            <a:xfrm>
              <a:off x="4298" y="1884"/>
              <a:ext cx="234" cy="0"/>
            </a:xfrm>
            <a:prstGeom prst="line">
              <a:avLst/>
            </a:prstGeom>
            <a:ln w="19050" cap="flat" cmpd="sng">
              <a:solidFill>
                <a:srgbClr val="000000"/>
              </a:solidFill>
              <a:prstDash val="solid"/>
              <a:headEnd type="none" w="med" len="med"/>
              <a:tailEnd type="none" w="med" len="med"/>
            </a:ln>
          </p:spPr>
        </p:sp>
        <p:sp>
          <p:nvSpPr>
            <p:cNvPr id="140365" name="Line 73"/>
            <p:cNvSpPr/>
            <p:nvPr/>
          </p:nvSpPr>
          <p:spPr>
            <a:xfrm>
              <a:off x="4889" y="1782"/>
              <a:ext cx="194" cy="0"/>
            </a:xfrm>
            <a:prstGeom prst="line">
              <a:avLst/>
            </a:prstGeom>
            <a:ln w="19050" cap="flat" cmpd="sng">
              <a:solidFill>
                <a:srgbClr val="000000"/>
              </a:solidFill>
              <a:prstDash val="solid"/>
              <a:headEnd type="none" w="med" len="med"/>
              <a:tailEnd type="none" w="med" len="med"/>
            </a:ln>
          </p:spPr>
        </p:sp>
        <p:sp>
          <p:nvSpPr>
            <p:cNvPr id="140366" name="Text Box 74"/>
            <p:cNvSpPr txBox="1"/>
            <p:nvPr/>
          </p:nvSpPr>
          <p:spPr>
            <a:xfrm>
              <a:off x="4560" y="1604"/>
              <a:ext cx="102" cy="12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67" name="Text Box 75"/>
            <p:cNvSpPr txBox="1"/>
            <p:nvPr/>
          </p:nvSpPr>
          <p:spPr>
            <a:xfrm>
              <a:off x="4556" y="1799"/>
              <a:ext cx="99" cy="131"/>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68" name="Text Box 76"/>
            <p:cNvSpPr txBox="1"/>
            <p:nvPr/>
          </p:nvSpPr>
          <p:spPr>
            <a:xfrm>
              <a:off x="4810" y="1700"/>
              <a:ext cx="90" cy="12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369" name="Text Box 77"/>
            <p:cNvSpPr txBox="1"/>
            <p:nvPr/>
          </p:nvSpPr>
          <p:spPr>
            <a:xfrm>
              <a:off x="4647" y="1740"/>
              <a:ext cx="273" cy="259"/>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grpSp>
          <p:nvGrpSpPr>
            <p:cNvPr id="140370" name="Group 366"/>
            <p:cNvGrpSpPr/>
            <p:nvPr/>
          </p:nvGrpSpPr>
          <p:grpSpPr>
            <a:xfrm>
              <a:off x="2503" y="2069"/>
              <a:ext cx="242" cy="241"/>
              <a:chOff x="991" y="2268"/>
              <a:chExt cx="180" cy="173"/>
            </a:xfrm>
          </p:grpSpPr>
          <p:sp>
            <p:nvSpPr>
              <p:cNvPr id="140483" name="Line 79"/>
              <p:cNvSpPr/>
              <p:nvPr/>
            </p:nvSpPr>
            <p:spPr>
              <a:xfrm>
                <a:off x="991" y="2268"/>
                <a:ext cx="180" cy="0"/>
              </a:xfrm>
              <a:prstGeom prst="line">
                <a:avLst/>
              </a:prstGeom>
              <a:ln w="19050" cap="flat" cmpd="sng">
                <a:solidFill>
                  <a:srgbClr val="CC0066"/>
                </a:solidFill>
                <a:prstDash val="solid"/>
                <a:headEnd type="none" w="med" len="med"/>
                <a:tailEnd type="none" w="med" len="med"/>
              </a:ln>
            </p:spPr>
          </p:sp>
          <p:sp>
            <p:nvSpPr>
              <p:cNvPr id="140484" name="Line 80"/>
              <p:cNvSpPr/>
              <p:nvPr/>
            </p:nvSpPr>
            <p:spPr>
              <a:xfrm>
                <a:off x="991" y="2441"/>
                <a:ext cx="180" cy="0"/>
              </a:xfrm>
              <a:prstGeom prst="line">
                <a:avLst/>
              </a:prstGeom>
              <a:ln w="19050" cap="flat" cmpd="sng">
                <a:solidFill>
                  <a:srgbClr val="CC0066"/>
                </a:solidFill>
                <a:prstDash val="solid"/>
                <a:headEnd type="none" w="med" len="med"/>
                <a:tailEnd type="none" w="med" len="med"/>
              </a:ln>
            </p:spPr>
          </p:sp>
          <p:sp>
            <p:nvSpPr>
              <p:cNvPr id="140485" name="Line 81"/>
              <p:cNvSpPr/>
              <p:nvPr/>
            </p:nvSpPr>
            <p:spPr>
              <a:xfrm rot="5400000">
                <a:off x="1083" y="2353"/>
                <a:ext cx="173" cy="0"/>
              </a:xfrm>
              <a:prstGeom prst="line">
                <a:avLst/>
              </a:prstGeom>
              <a:ln w="19050" cap="flat" cmpd="sng">
                <a:solidFill>
                  <a:srgbClr val="CC0066"/>
                </a:solidFill>
                <a:prstDash val="solid"/>
                <a:headEnd type="none" w="med" len="med"/>
                <a:tailEnd type="none" w="med" len="med"/>
              </a:ln>
            </p:spPr>
          </p:sp>
          <p:sp>
            <p:nvSpPr>
              <p:cNvPr id="140486" name="Line 82"/>
              <p:cNvSpPr/>
              <p:nvPr/>
            </p:nvSpPr>
            <p:spPr>
              <a:xfrm rot="5400000">
                <a:off x="903" y="2353"/>
                <a:ext cx="173" cy="0"/>
              </a:xfrm>
              <a:prstGeom prst="line">
                <a:avLst/>
              </a:prstGeom>
              <a:ln w="19050" cap="flat" cmpd="sng">
                <a:solidFill>
                  <a:srgbClr val="CC0066"/>
                </a:solidFill>
                <a:prstDash val="solid"/>
                <a:headEnd type="none" w="med" len="med"/>
                <a:tailEnd type="none" w="med" len="med"/>
              </a:ln>
            </p:spPr>
          </p:sp>
        </p:grpSp>
        <p:sp>
          <p:nvSpPr>
            <p:cNvPr id="140371" name="Line 83"/>
            <p:cNvSpPr/>
            <p:nvPr/>
          </p:nvSpPr>
          <p:spPr>
            <a:xfrm>
              <a:off x="2239" y="2150"/>
              <a:ext cx="186" cy="0"/>
            </a:xfrm>
            <a:prstGeom prst="line">
              <a:avLst/>
            </a:prstGeom>
            <a:ln w="19050" cap="flat" cmpd="sng">
              <a:solidFill>
                <a:srgbClr val="000000"/>
              </a:solidFill>
              <a:prstDash val="solid"/>
              <a:headEnd type="none" w="med" len="med"/>
              <a:tailEnd type="none" w="med" len="med"/>
            </a:ln>
          </p:spPr>
        </p:sp>
        <p:sp>
          <p:nvSpPr>
            <p:cNvPr id="140372" name="Line 84"/>
            <p:cNvSpPr/>
            <p:nvPr/>
          </p:nvSpPr>
          <p:spPr>
            <a:xfrm>
              <a:off x="2360" y="2243"/>
              <a:ext cx="143" cy="0"/>
            </a:xfrm>
            <a:prstGeom prst="line">
              <a:avLst/>
            </a:prstGeom>
            <a:ln w="19050" cap="flat" cmpd="sng">
              <a:solidFill>
                <a:srgbClr val="000000"/>
              </a:solidFill>
              <a:prstDash val="solid"/>
              <a:headEnd type="none" w="med" len="med"/>
              <a:tailEnd type="none" w="med" len="med"/>
            </a:ln>
          </p:spPr>
        </p:sp>
        <p:grpSp>
          <p:nvGrpSpPr>
            <p:cNvPr id="140373" name="Group 86"/>
            <p:cNvGrpSpPr/>
            <p:nvPr/>
          </p:nvGrpSpPr>
          <p:grpSpPr>
            <a:xfrm>
              <a:off x="2516" y="2101"/>
              <a:ext cx="222" cy="49"/>
              <a:chOff x="3757" y="13117"/>
              <a:chExt cx="656" cy="153"/>
            </a:xfrm>
          </p:grpSpPr>
          <p:sp>
            <p:nvSpPr>
              <p:cNvPr id="140480" name="Line 87"/>
              <p:cNvSpPr/>
              <p:nvPr/>
            </p:nvSpPr>
            <p:spPr>
              <a:xfrm>
                <a:off x="4241" y="13270"/>
                <a:ext cx="172" cy="0"/>
              </a:xfrm>
              <a:prstGeom prst="line">
                <a:avLst/>
              </a:prstGeom>
              <a:ln w="19050" cap="flat" cmpd="sng">
                <a:solidFill>
                  <a:srgbClr val="CC0066"/>
                </a:solidFill>
                <a:prstDash val="solid"/>
                <a:headEnd type="none" w="med" len="med"/>
                <a:tailEnd type="none" w="med" len="med"/>
              </a:ln>
            </p:spPr>
          </p:sp>
          <p:sp>
            <p:nvSpPr>
              <p:cNvPr id="140481" name="Line 88"/>
              <p:cNvSpPr/>
              <p:nvPr/>
            </p:nvSpPr>
            <p:spPr>
              <a:xfrm>
                <a:off x="3757" y="13270"/>
                <a:ext cx="172" cy="0"/>
              </a:xfrm>
              <a:prstGeom prst="line">
                <a:avLst/>
              </a:prstGeom>
              <a:ln w="19050" cap="flat" cmpd="sng">
                <a:solidFill>
                  <a:srgbClr val="CC0066"/>
                </a:solidFill>
                <a:prstDash val="solid"/>
                <a:headEnd type="none" w="med" len="med"/>
                <a:tailEnd type="none" w="med" len="med"/>
              </a:ln>
            </p:spPr>
          </p:sp>
          <p:sp>
            <p:nvSpPr>
              <p:cNvPr id="140482" name="Line 89"/>
              <p:cNvSpPr/>
              <p:nvPr/>
            </p:nvSpPr>
            <p:spPr>
              <a:xfrm flipH="1">
                <a:off x="3929" y="13117"/>
                <a:ext cx="303" cy="153"/>
              </a:xfrm>
              <a:prstGeom prst="line">
                <a:avLst/>
              </a:prstGeom>
              <a:ln w="19050" cap="flat" cmpd="sng">
                <a:solidFill>
                  <a:srgbClr val="CC0066"/>
                </a:solidFill>
                <a:prstDash val="solid"/>
                <a:headEnd type="none" w="med" len="med"/>
                <a:tailEnd type="none" w="med" len="med"/>
              </a:ln>
            </p:spPr>
          </p:sp>
        </p:grpSp>
        <p:sp>
          <p:nvSpPr>
            <p:cNvPr id="140374" name="Line 90"/>
            <p:cNvSpPr/>
            <p:nvPr/>
          </p:nvSpPr>
          <p:spPr>
            <a:xfrm flipH="1" flipV="1">
              <a:off x="2045" y="1589"/>
              <a:ext cx="433" cy="1"/>
            </a:xfrm>
            <a:prstGeom prst="line">
              <a:avLst/>
            </a:prstGeom>
            <a:ln w="19050" cap="flat" cmpd="sng">
              <a:solidFill>
                <a:srgbClr val="000000"/>
              </a:solidFill>
              <a:prstDash val="solid"/>
              <a:headEnd type="none" w="med" len="med"/>
              <a:tailEnd type="none" w="med" len="med"/>
            </a:ln>
          </p:spPr>
        </p:sp>
        <p:sp>
          <p:nvSpPr>
            <p:cNvPr id="140375" name="Oval 91"/>
            <p:cNvSpPr/>
            <p:nvPr/>
          </p:nvSpPr>
          <p:spPr>
            <a:xfrm>
              <a:off x="2005" y="1565"/>
              <a:ext cx="45" cy="48"/>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376" name="Rectangle 92"/>
            <p:cNvSpPr/>
            <p:nvPr/>
          </p:nvSpPr>
          <p:spPr>
            <a:xfrm>
              <a:off x="3042" y="1551"/>
              <a:ext cx="200"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377" name="Line 93"/>
            <p:cNvSpPr/>
            <p:nvPr/>
          </p:nvSpPr>
          <p:spPr>
            <a:xfrm>
              <a:off x="3242" y="1589"/>
              <a:ext cx="232" cy="0"/>
            </a:xfrm>
            <a:prstGeom prst="line">
              <a:avLst/>
            </a:prstGeom>
            <a:ln w="19050" cap="flat" cmpd="sng">
              <a:solidFill>
                <a:srgbClr val="000000"/>
              </a:solidFill>
              <a:prstDash val="solid"/>
              <a:headEnd type="none" w="med" len="med"/>
              <a:tailEnd type="none" w="med" len="med"/>
            </a:ln>
          </p:spPr>
        </p:sp>
        <p:sp>
          <p:nvSpPr>
            <p:cNvPr id="140378" name="Line 94"/>
            <p:cNvSpPr/>
            <p:nvPr/>
          </p:nvSpPr>
          <p:spPr>
            <a:xfrm>
              <a:off x="3351" y="1270"/>
              <a:ext cx="0" cy="321"/>
            </a:xfrm>
            <a:prstGeom prst="line">
              <a:avLst/>
            </a:prstGeom>
            <a:ln w="19050" cap="flat" cmpd="sng">
              <a:solidFill>
                <a:srgbClr val="000000"/>
              </a:solidFill>
              <a:prstDash val="solid"/>
              <a:headEnd type="none" w="med" len="med"/>
              <a:tailEnd type="none" w="med" len="med"/>
            </a:ln>
          </p:spPr>
        </p:sp>
        <p:sp>
          <p:nvSpPr>
            <p:cNvPr id="140379" name="Text Box 95"/>
            <p:cNvSpPr txBox="1"/>
            <p:nvPr/>
          </p:nvSpPr>
          <p:spPr>
            <a:xfrm>
              <a:off x="1973" y="1334"/>
              <a:ext cx="304" cy="38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i</a:t>
              </a:r>
            </a:p>
          </p:txBody>
        </p:sp>
        <p:sp>
          <p:nvSpPr>
            <p:cNvPr id="140380" name="Text Box 96"/>
            <p:cNvSpPr txBox="1"/>
            <p:nvPr/>
          </p:nvSpPr>
          <p:spPr>
            <a:xfrm>
              <a:off x="2541" y="1247"/>
              <a:ext cx="305" cy="323"/>
            </a:xfrm>
            <a:prstGeom prst="rect">
              <a:avLst/>
            </a:prstGeom>
            <a:noFill/>
            <a:ln w="19050">
              <a:noFill/>
            </a:ln>
          </p:spPr>
          <p:txBody>
            <a:bodyPr lIns="0" tIns="0" rIns="0" bIns="0"/>
            <a:lstStyle/>
            <a:p>
              <a:pPr algn="just" eaLnBrk="0" hangingPunct="0"/>
              <a:r>
                <a:rPr lang="en-US" altLang="zh-CN" sz="2000" dirty="0">
                  <a:solidFill>
                    <a:srgbClr val="000099"/>
                  </a:solidFill>
                  <a:latin typeface="Arial" panose="020B0604020202020204" pitchFamily="34" charset="0"/>
                  <a:ea typeface="黑体" panose="02010609060101010101" pitchFamily="49" charset="-122"/>
                </a:rPr>
                <a:t>S</a:t>
              </a:r>
              <a:r>
                <a:rPr lang="en-US" altLang="zh-CN" sz="2000" baseline="-25000" dirty="0">
                  <a:solidFill>
                    <a:srgbClr val="000099"/>
                  </a:solidFill>
                  <a:latin typeface="Arial" panose="020B0604020202020204" pitchFamily="34" charset="0"/>
                  <a:ea typeface="黑体" panose="02010609060101010101" pitchFamily="49" charset="-122"/>
                </a:rPr>
                <a:t>b1</a:t>
              </a:r>
            </a:p>
          </p:txBody>
        </p:sp>
        <p:sp>
          <p:nvSpPr>
            <p:cNvPr id="140381" name="Text Box 97"/>
            <p:cNvSpPr txBox="1"/>
            <p:nvPr/>
          </p:nvSpPr>
          <p:spPr>
            <a:xfrm>
              <a:off x="3046" y="1332"/>
              <a:ext cx="311" cy="305"/>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grpSp>
          <p:nvGrpSpPr>
            <p:cNvPr id="140382" name="Group 100"/>
            <p:cNvGrpSpPr/>
            <p:nvPr/>
          </p:nvGrpSpPr>
          <p:grpSpPr>
            <a:xfrm>
              <a:off x="2478" y="1496"/>
              <a:ext cx="267" cy="276"/>
              <a:chOff x="8300" y="1224"/>
              <a:chExt cx="562" cy="523"/>
            </a:xfrm>
          </p:grpSpPr>
          <p:sp>
            <p:nvSpPr>
              <p:cNvPr id="140476" name="Line 101"/>
              <p:cNvSpPr/>
              <p:nvPr/>
            </p:nvSpPr>
            <p:spPr>
              <a:xfrm>
                <a:off x="8300" y="1224"/>
                <a:ext cx="562" cy="0"/>
              </a:xfrm>
              <a:prstGeom prst="line">
                <a:avLst/>
              </a:prstGeom>
              <a:ln w="19050" cap="flat" cmpd="sng">
                <a:solidFill>
                  <a:srgbClr val="CC0066"/>
                </a:solidFill>
                <a:prstDash val="solid"/>
                <a:headEnd type="none" w="med" len="med"/>
                <a:tailEnd type="none" w="med" len="med"/>
              </a:ln>
            </p:spPr>
          </p:sp>
          <p:sp>
            <p:nvSpPr>
              <p:cNvPr id="140477" name="Line 102"/>
              <p:cNvSpPr/>
              <p:nvPr/>
            </p:nvSpPr>
            <p:spPr>
              <a:xfrm>
                <a:off x="8300" y="1747"/>
                <a:ext cx="562" cy="0"/>
              </a:xfrm>
              <a:prstGeom prst="line">
                <a:avLst/>
              </a:prstGeom>
              <a:ln w="19050" cap="flat" cmpd="sng">
                <a:solidFill>
                  <a:srgbClr val="CC0066"/>
                </a:solidFill>
                <a:prstDash val="solid"/>
                <a:headEnd type="none" w="med" len="med"/>
                <a:tailEnd type="none" w="med" len="med"/>
              </a:ln>
            </p:spPr>
          </p:sp>
          <p:sp>
            <p:nvSpPr>
              <p:cNvPr id="140478" name="Line 103"/>
              <p:cNvSpPr/>
              <p:nvPr/>
            </p:nvSpPr>
            <p:spPr>
              <a:xfrm rot="5400000">
                <a:off x="8599" y="1484"/>
                <a:ext cx="523" cy="0"/>
              </a:xfrm>
              <a:prstGeom prst="line">
                <a:avLst/>
              </a:prstGeom>
              <a:ln w="19050" cap="flat" cmpd="sng">
                <a:solidFill>
                  <a:srgbClr val="CC0066"/>
                </a:solidFill>
                <a:prstDash val="solid"/>
                <a:headEnd type="none" w="med" len="med"/>
                <a:tailEnd type="none" w="med" len="med"/>
              </a:ln>
            </p:spPr>
          </p:sp>
          <p:sp>
            <p:nvSpPr>
              <p:cNvPr id="140479" name="Line 104"/>
              <p:cNvSpPr/>
              <p:nvPr/>
            </p:nvSpPr>
            <p:spPr>
              <a:xfrm rot="5400000">
                <a:off x="8037" y="1484"/>
                <a:ext cx="523" cy="0"/>
              </a:xfrm>
              <a:prstGeom prst="line">
                <a:avLst/>
              </a:prstGeom>
              <a:ln w="19050" cap="flat" cmpd="sng">
                <a:solidFill>
                  <a:srgbClr val="CC0066"/>
                </a:solidFill>
                <a:prstDash val="solid"/>
                <a:headEnd type="none" w="med" len="med"/>
                <a:tailEnd type="none" w="med" len="med"/>
              </a:ln>
            </p:spPr>
          </p:sp>
        </p:grpSp>
        <p:sp>
          <p:nvSpPr>
            <p:cNvPr id="140383" name="Line 107"/>
            <p:cNvSpPr/>
            <p:nvPr/>
          </p:nvSpPr>
          <p:spPr>
            <a:xfrm>
              <a:off x="2677" y="1589"/>
              <a:ext cx="58" cy="0"/>
            </a:xfrm>
            <a:prstGeom prst="line">
              <a:avLst/>
            </a:prstGeom>
            <a:ln w="19050" cap="flat" cmpd="sng">
              <a:solidFill>
                <a:srgbClr val="CC0066"/>
              </a:solidFill>
              <a:prstDash val="solid"/>
              <a:headEnd type="none" w="med" len="med"/>
              <a:tailEnd type="none" w="med" len="med"/>
            </a:ln>
          </p:spPr>
        </p:sp>
        <p:sp>
          <p:nvSpPr>
            <p:cNvPr id="140384" name="Line 108"/>
            <p:cNvSpPr/>
            <p:nvPr/>
          </p:nvSpPr>
          <p:spPr>
            <a:xfrm>
              <a:off x="2491" y="1589"/>
              <a:ext cx="58" cy="0"/>
            </a:xfrm>
            <a:prstGeom prst="line">
              <a:avLst/>
            </a:prstGeom>
            <a:ln w="19050" cap="flat" cmpd="sng">
              <a:solidFill>
                <a:srgbClr val="CC0066"/>
              </a:solidFill>
              <a:prstDash val="solid"/>
              <a:headEnd type="none" w="med" len="med"/>
              <a:tailEnd type="none" w="med" len="med"/>
            </a:ln>
          </p:spPr>
        </p:sp>
        <p:sp>
          <p:nvSpPr>
            <p:cNvPr id="140385" name="Line 109"/>
            <p:cNvSpPr/>
            <p:nvPr/>
          </p:nvSpPr>
          <p:spPr>
            <a:xfrm flipH="1">
              <a:off x="2549" y="1539"/>
              <a:ext cx="102" cy="50"/>
            </a:xfrm>
            <a:prstGeom prst="line">
              <a:avLst/>
            </a:prstGeom>
            <a:ln w="19050" cap="flat" cmpd="sng">
              <a:solidFill>
                <a:srgbClr val="CC0066"/>
              </a:solidFill>
              <a:prstDash val="solid"/>
              <a:headEnd type="none" w="med" len="med"/>
              <a:tailEnd type="none" w="med" len="med"/>
            </a:ln>
          </p:spPr>
        </p:sp>
        <p:sp>
          <p:nvSpPr>
            <p:cNvPr id="140386" name="Line 114"/>
            <p:cNvSpPr/>
            <p:nvPr/>
          </p:nvSpPr>
          <p:spPr>
            <a:xfrm>
              <a:off x="2073" y="1688"/>
              <a:ext cx="0" cy="987"/>
            </a:xfrm>
            <a:prstGeom prst="line">
              <a:avLst/>
            </a:prstGeom>
            <a:ln w="19050" cap="flat" cmpd="sng">
              <a:solidFill>
                <a:srgbClr val="000000"/>
              </a:solidFill>
              <a:prstDash val="solid"/>
              <a:headEnd type="none" w="med" len="med"/>
              <a:tailEnd type="none" w="med" len="med"/>
            </a:ln>
          </p:spPr>
        </p:sp>
        <p:grpSp>
          <p:nvGrpSpPr>
            <p:cNvPr id="140387" name="Group 115"/>
            <p:cNvGrpSpPr/>
            <p:nvPr/>
          </p:nvGrpSpPr>
          <p:grpSpPr>
            <a:xfrm>
              <a:off x="3689" y="2094"/>
              <a:ext cx="290" cy="279"/>
              <a:chOff x="8300" y="1224"/>
              <a:chExt cx="562" cy="523"/>
            </a:xfrm>
          </p:grpSpPr>
          <p:sp>
            <p:nvSpPr>
              <p:cNvPr id="140472" name="Line 116"/>
              <p:cNvSpPr/>
              <p:nvPr/>
            </p:nvSpPr>
            <p:spPr>
              <a:xfrm>
                <a:off x="8300" y="1224"/>
                <a:ext cx="562" cy="0"/>
              </a:xfrm>
              <a:prstGeom prst="line">
                <a:avLst/>
              </a:prstGeom>
              <a:ln w="19050" cap="flat" cmpd="sng">
                <a:solidFill>
                  <a:srgbClr val="CC0066"/>
                </a:solidFill>
                <a:prstDash val="solid"/>
                <a:headEnd type="none" w="med" len="med"/>
                <a:tailEnd type="none" w="med" len="med"/>
              </a:ln>
            </p:spPr>
          </p:sp>
          <p:sp>
            <p:nvSpPr>
              <p:cNvPr id="140473" name="Line 117"/>
              <p:cNvSpPr/>
              <p:nvPr/>
            </p:nvSpPr>
            <p:spPr>
              <a:xfrm>
                <a:off x="8300" y="1747"/>
                <a:ext cx="562" cy="0"/>
              </a:xfrm>
              <a:prstGeom prst="line">
                <a:avLst/>
              </a:prstGeom>
              <a:ln w="19050" cap="flat" cmpd="sng">
                <a:solidFill>
                  <a:srgbClr val="CC0066"/>
                </a:solidFill>
                <a:prstDash val="solid"/>
                <a:headEnd type="none" w="med" len="med"/>
                <a:tailEnd type="none" w="med" len="med"/>
              </a:ln>
            </p:spPr>
          </p:sp>
          <p:sp>
            <p:nvSpPr>
              <p:cNvPr id="140474" name="Line 118"/>
              <p:cNvSpPr/>
              <p:nvPr/>
            </p:nvSpPr>
            <p:spPr>
              <a:xfrm rot="5400000">
                <a:off x="8599" y="1484"/>
                <a:ext cx="523" cy="0"/>
              </a:xfrm>
              <a:prstGeom prst="line">
                <a:avLst/>
              </a:prstGeom>
              <a:ln w="19050" cap="flat" cmpd="sng">
                <a:solidFill>
                  <a:srgbClr val="CC0066"/>
                </a:solidFill>
                <a:prstDash val="solid"/>
                <a:headEnd type="none" w="med" len="med"/>
                <a:tailEnd type="none" w="med" len="med"/>
              </a:ln>
            </p:spPr>
          </p:sp>
          <p:sp>
            <p:nvSpPr>
              <p:cNvPr id="140475" name="Line 119"/>
              <p:cNvSpPr/>
              <p:nvPr/>
            </p:nvSpPr>
            <p:spPr>
              <a:xfrm rot="5400000">
                <a:off x="8037" y="1484"/>
                <a:ext cx="523" cy="0"/>
              </a:xfrm>
              <a:prstGeom prst="line">
                <a:avLst/>
              </a:prstGeom>
              <a:ln w="19050" cap="flat" cmpd="sng">
                <a:solidFill>
                  <a:srgbClr val="CC0066"/>
                </a:solidFill>
                <a:prstDash val="solid"/>
                <a:headEnd type="none" w="med" len="med"/>
                <a:tailEnd type="none" w="med" len="med"/>
              </a:ln>
            </p:spPr>
          </p:sp>
        </p:grpSp>
        <p:sp>
          <p:nvSpPr>
            <p:cNvPr id="140388" name="Line 120"/>
            <p:cNvSpPr/>
            <p:nvPr/>
          </p:nvSpPr>
          <p:spPr>
            <a:xfrm>
              <a:off x="3352" y="2186"/>
              <a:ext cx="342" cy="0"/>
            </a:xfrm>
            <a:prstGeom prst="line">
              <a:avLst/>
            </a:prstGeom>
            <a:ln w="19050" cap="flat" cmpd="sng">
              <a:solidFill>
                <a:srgbClr val="000000"/>
              </a:solidFill>
              <a:prstDash val="solid"/>
              <a:headEnd type="none" w="med" len="med"/>
              <a:tailEnd type="none" w="med" len="med"/>
            </a:ln>
          </p:spPr>
        </p:sp>
        <p:sp>
          <p:nvSpPr>
            <p:cNvPr id="140389" name="Line 121"/>
            <p:cNvSpPr/>
            <p:nvPr/>
          </p:nvSpPr>
          <p:spPr>
            <a:xfrm>
              <a:off x="3545" y="2280"/>
              <a:ext cx="150" cy="0"/>
            </a:xfrm>
            <a:prstGeom prst="line">
              <a:avLst/>
            </a:prstGeom>
            <a:ln w="19050" cap="flat" cmpd="sng">
              <a:solidFill>
                <a:srgbClr val="000000"/>
              </a:solidFill>
              <a:prstDash val="solid"/>
              <a:headEnd type="none" w="med" len="med"/>
              <a:tailEnd type="none" w="med" len="med"/>
            </a:ln>
          </p:spPr>
        </p:sp>
        <p:sp>
          <p:nvSpPr>
            <p:cNvPr id="140390" name="Line 124"/>
            <p:cNvSpPr/>
            <p:nvPr/>
          </p:nvSpPr>
          <p:spPr>
            <a:xfrm>
              <a:off x="3910" y="2186"/>
              <a:ext cx="58" cy="0"/>
            </a:xfrm>
            <a:prstGeom prst="line">
              <a:avLst/>
            </a:prstGeom>
            <a:ln w="19050" cap="flat" cmpd="sng">
              <a:solidFill>
                <a:srgbClr val="CC0066"/>
              </a:solidFill>
              <a:prstDash val="solid"/>
              <a:headEnd type="none" w="med" len="med"/>
              <a:tailEnd type="none" w="med" len="med"/>
            </a:ln>
          </p:spPr>
        </p:sp>
        <p:sp>
          <p:nvSpPr>
            <p:cNvPr id="140391" name="Line 125"/>
            <p:cNvSpPr/>
            <p:nvPr/>
          </p:nvSpPr>
          <p:spPr>
            <a:xfrm>
              <a:off x="3707" y="2186"/>
              <a:ext cx="58" cy="0"/>
            </a:xfrm>
            <a:prstGeom prst="line">
              <a:avLst/>
            </a:prstGeom>
            <a:ln w="19050" cap="flat" cmpd="sng">
              <a:solidFill>
                <a:srgbClr val="CC0066"/>
              </a:solidFill>
              <a:prstDash val="solid"/>
              <a:headEnd type="none" w="med" len="med"/>
              <a:tailEnd type="none" w="med" len="med"/>
            </a:ln>
          </p:spPr>
        </p:sp>
        <p:sp>
          <p:nvSpPr>
            <p:cNvPr id="140392" name="Line 126"/>
            <p:cNvSpPr/>
            <p:nvPr/>
          </p:nvSpPr>
          <p:spPr>
            <a:xfrm flipH="1">
              <a:off x="3765" y="2134"/>
              <a:ext cx="102" cy="52"/>
            </a:xfrm>
            <a:prstGeom prst="line">
              <a:avLst/>
            </a:prstGeom>
            <a:ln w="19050" cap="flat" cmpd="sng">
              <a:solidFill>
                <a:srgbClr val="CC0066"/>
              </a:solidFill>
              <a:prstDash val="solid"/>
              <a:headEnd type="none" w="med" len="med"/>
              <a:tailEnd type="none" w="med" len="med"/>
            </a:ln>
          </p:spPr>
        </p:sp>
        <p:grpSp>
          <p:nvGrpSpPr>
            <p:cNvPr id="140393" name="Group 127"/>
            <p:cNvGrpSpPr/>
            <p:nvPr/>
          </p:nvGrpSpPr>
          <p:grpSpPr>
            <a:xfrm>
              <a:off x="4986" y="2360"/>
              <a:ext cx="286" cy="280"/>
              <a:chOff x="8300" y="1224"/>
              <a:chExt cx="562" cy="523"/>
            </a:xfrm>
          </p:grpSpPr>
          <p:sp>
            <p:nvSpPr>
              <p:cNvPr id="140468" name="Line 128"/>
              <p:cNvSpPr/>
              <p:nvPr/>
            </p:nvSpPr>
            <p:spPr>
              <a:xfrm>
                <a:off x="8300" y="1224"/>
                <a:ext cx="562" cy="0"/>
              </a:xfrm>
              <a:prstGeom prst="line">
                <a:avLst/>
              </a:prstGeom>
              <a:ln w="19050" cap="flat" cmpd="sng">
                <a:solidFill>
                  <a:srgbClr val="CC0066"/>
                </a:solidFill>
                <a:prstDash val="solid"/>
                <a:headEnd type="none" w="med" len="med"/>
                <a:tailEnd type="none" w="med" len="med"/>
              </a:ln>
            </p:spPr>
          </p:sp>
          <p:sp>
            <p:nvSpPr>
              <p:cNvPr id="140469" name="Line 129"/>
              <p:cNvSpPr/>
              <p:nvPr/>
            </p:nvSpPr>
            <p:spPr>
              <a:xfrm>
                <a:off x="8300" y="1747"/>
                <a:ext cx="562" cy="0"/>
              </a:xfrm>
              <a:prstGeom prst="line">
                <a:avLst/>
              </a:prstGeom>
              <a:ln w="19050" cap="flat" cmpd="sng">
                <a:solidFill>
                  <a:srgbClr val="CC0066"/>
                </a:solidFill>
                <a:prstDash val="solid"/>
                <a:headEnd type="none" w="med" len="med"/>
                <a:tailEnd type="none" w="med" len="med"/>
              </a:ln>
            </p:spPr>
          </p:sp>
          <p:sp>
            <p:nvSpPr>
              <p:cNvPr id="140470" name="Line 130"/>
              <p:cNvSpPr/>
              <p:nvPr/>
            </p:nvSpPr>
            <p:spPr>
              <a:xfrm rot="5400000">
                <a:off x="8599" y="1484"/>
                <a:ext cx="523" cy="0"/>
              </a:xfrm>
              <a:prstGeom prst="line">
                <a:avLst/>
              </a:prstGeom>
              <a:ln w="19050" cap="flat" cmpd="sng">
                <a:solidFill>
                  <a:srgbClr val="CC0066"/>
                </a:solidFill>
                <a:prstDash val="solid"/>
                <a:headEnd type="none" w="med" len="med"/>
                <a:tailEnd type="none" w="med" len="med"/>
              </a:ln>
            </p:spPr>
          </p:sp>
          <p:sp>
            <p:nvSpPr>
              <p:cNvPr id="140471" name="Line 131"/>
              <p:cNvSpPr/>
              <p:nvPr/>
            </p:nvSpPr>
            <p:spPr>
              <a:xfrm rot="5400000">
                <a:off x="8037" y="1484"/>
                <a:ext cx="523" cy="0"/>
              </a:xfrm>
              <a:prstGeom prst="line">
                <a:avLst/>
              </a:prstGeom>
              <a:ln w="19050" cap="flat" cmpd="sng">
                <a:solidFill>
                  <a:srgbClr val="CC0066"/>
                </a:solidFill>
                <a:prstDash val="solid"/>
                <a:headEnd type="none" w="med" len="med"/>
                <a:tailEnd type="none" w="med" len="med"/>
              </a:ln>
            </p:spPr>
          </p:sp>
        </p:grpSp>
        <p:sp>
          <p:nvSpPr>
            <p:cNvPr id="140394" name="Line 132"/>
            <p:cNvSpPr/>
            <p:nvPr/>
          </p:nvSpPr>
          <p:spPr>
            <a:xfrm>
              <a:off x="4848" y="2452"/>
              <a:ext cx="145" cy="0"/>
            </a:xfrm>
            <a:prstGeom prst="line">
              <a:avLst/>
            </a:prstGeom>
            <a:ln w="19050" cap="flat" cmpd="sng">
              <a:solidFill>
                <a:srgbClr val="000000"/>
              </a:solidFill>
              <a:prstDash val="solid"/>
              <a:headEnd type="none" w="med" len="med"/>
              <a:tailEnd type="none" w="med" len="med"/>
            </a:ln>
          </p:spPr>
        </p:sp>
        <p:sp>
          <p:nvSpPr>
            <p:cNvPr id="140395" name="Line 133"/>
            <p:cNvSpPr/>
            <p:nvPr/>
          </p:nvSpPr>
          <p:spPr>
            <a:xfrm>
              <a:off x="4834" y="2547"/>
              <a:ext cx="152" cy="0"/>
            </a:xfrm>
            <a:prstGeom prst="line">
              <a:avLst/>
            </a:prstGeom>
            <a:ln w="19050" cap="flat" cmpd="sng">
              <a:solidFill>
                <a:srgbClr val="000000"/>
              </a:solidFill>
              <a:prstDash val="solid"/>
              <a:headEnd type="none" w="med" len="med"/>
              <a:tailEnd type="none" w="med" len="med"/>
            </a:ln>
          </p:spPr>
        </p:sp>
        <p:sp>
          <p:nvSpPr>
            <p:cNvPr id="140396" name="Line 136"/>
            <p:cNvSpPr/>
            <p:nvPr/>
          </p:nvSpPr>
          <p:spPr>
            <a:xfrm>
              <a:off x="5193" y="2454"/>
              <a:ext cx="69" cy="0"/>
            </a:xfrm>
            <a:prstGeom prst="line">
              <a:avLst/>
            </a:prstGeom>
            <a:ln w="19050" cap="flat" cmpd="sng">
              <a:solidFill>
                <a:srgbClr val="CC0066"/>
              </a:solidFill>
              <a:prstDash val="solid"/>
              <a:headEnd type="none" w="med" len="med"/>
              <a:tailEnd type="none" w="med" len="med"/>
            </a:ln>
          </p:spPr>
        </p:sp>
        <p:sp>
          <p:nvSpPr>
            <p:cNvPr id="140397" name="Line 137"/>
            <p:cNvSpPr/>
            <p:nvPr/>
          </p:nvSpPr>
          <p:spPr>
            <a:xfrm>
              <a:off x="4990" y="2454"/>
              <a:ext cx="69" cy="0"/>
            </a:xfrm>
            <a:prstGeom prst="line">
              <a:avLst/>
            </a:prstGeom>
            <a:ln w="19050" cap="flat" cmpd="sng">
              <a:solidFill>
                <a:srgbClr val="CC0066"/>
              </a:solidFill>
              <a:prstDash val="solid"/>
              <a:headEnd type="none" w="med" len="med"/>
              <a:tailEnd type="none" w="med" len="med"/>
            </a:ln>
          </p:spPr>
        </p:sp>
        <p:sp>
          <p:nvSpPr>
            <p:cNvPr id="140398" name="Line 138"/>
            <p:cNvSpPr/>
            <p:nvPr/>
          </p:nvSpPr>
          <p:spPr>
            <a:xfrm flipH="1">
              <a:off x="5059" y="2387"/>
              <a:ext cx="121" cy="67"/>
            </a:xfrm>
            <a:prstGeom prst="line">
              <a:avLst/>
            </a:prstGeom>
            <a:ln w="19050" cap="flat" cmpd="sng">
              <a:solidFill>
                <a:srgbClr val="CC0066"/>
              </a:solidFill>
              <a:prstDash val="solid"/>
              <a:headEnd type="none" w="med" len="med"/>
              <a:tailEnd type="none" w="med" len="med"/>
            </a:ln>
          </p:spPr>
        </p:sp>
        <p:grpSp>
          <p:nvGrpSpPr>
            <p:cNvPr id="140399" name="Group 143"/>
            <p:cNvGrpSpPr/>
            <p:nvPr/>
          </p:nvGrpSpPr>
          <p:grpSpPr>
            <a:xfrm>
              <a:off x="4070" y="1665"/>
              <a:ext cx="42" cy="41"/>
              <a:chOff x="3962" y="12982"/>
              <a:chExt cx="102" cy="106"/>
            </a:xfrm>
          </p:grpSpPr>
          <p:sp>
            <p:nvSpPr>
              <p:cNvPr id="140465" name="Oval 144"/>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66" name="Oval 145"/>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67" name="Oval 146"/>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140400" name="Rectangle 147"/>
            <p:cNvSpPr/>
            <p:nvPr/>
          </p:nvSpPr>
          <p:spPr>
            <a:xfrm rot="5400000">
              <a:off x="2744" y="3788"/>
              <a:ext cx="208" cy="68"/>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01" name="Rectangle 148"/>
            <p:cNvSpPr/>
            <p:nvPr/>
          </p:nvSpPr>
          <p:spPr>
            <a:xfrm>
              <a:off x="3077" y="3590"/>
              <a:ext cx="200" cy="70"/>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02" name="Rectangle 149"/>
            <p:cNvSpPr/>
            <p:nvPr/>
          </p:nvSpPr>
          <p:spPr>
            <a:xfrm>
              <a:off x="3079" y="2791"/>
              <a:ext cx="200" cy="69"/>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03" name="Line 150"/>
            <p:cNvSpPr/>
            <p:nvPr/>
          </p:nvSpPr>
          <p:spPr>
            <a:xfrm flipH="1">
              <a:off x="2646" y="2825"/>
              <a:ext cx="433" cy="0"/>
            </a:xfrm>
            <a:prstGeom prst="line">
              <a:avLst/>
            </a:prstGeom>
            <a:ln w="19050" cap="flat" cmpd="sng">
              <a:solidFill>
                <a:srgbClr val="000000"/>
              </a:solidFill>
              <a:prstDash val="solid"/>
              <a:headEnd type="none" w="med" len="med"/>
              <a:tailEnd type="none" w="med" len="med"/>
            </a:ln>
          </p:spPr>
        </p:sp>
        <p:sp>
          <p:nvSpPr>
            <p:cNvPr id="140404" name="Line 151"/>
            <p:cNvSpPr/>
            <p:nvPr/>
          </p:nvSpPr>
          <p:spPr>
            <a:xfrm>
              <a:off x="3279" y="2825"/>
              <a:ext cx="265" cy="0"/>
            </a:xfrm>
            <a:prstGeom prst="line">
              <a:avLst/>
            </a:prstGeom>
            <a:ln w="19050" cap="flat" cmpd="sng">
              <a:solidFill>
                <a:srgbClr val="000000"/>
              </a:solidFill>
              <a:prstDash val="solid"/>
              <a:headEnd type="none" w="med" len="med"/>
              <a:tailEnd type="none" w="med" len="med"/>
            </a:ln>
          </p:spPr>
        </p:sp>
        <p:sp>
          <p:nvSpPr>
            <p:cNvPr id="140405" name="Line 152"/>
            <p:cNvSpPr/>
            <p:nvPr/>
          </p:nvSpPr>
          <p:spPr>
            <a:xfrm>
              <a:off x="3465" y="2825"/>
              <a:ext cx="87" cy="0"/>
            </a:xfrm>
            <a:prstGeom prst="line">
              <a:avLst/>
            </a:prstGeom>
            <a:ln w="19050" cap="flat" cmpd="sng">
              <a:solidFill>
                <a:srgbClr val="000000"/>
              </a:solidFill>
              <a:prstDash val="solid"/>
              <a:headEnd type="none" w="med" len="med"/>
              <a:tailEnd type="none" w="med" len="med"/>
            </a:ln>
          </p:spPr>
        </p:sp>
        <p:sp>
          <p:nvSpPr>
            <p:cNvPr id="140406" name="Line 154"/>
            <p:cNvSpPr/>
            <p:nvPr/>
          </p:nvSpPr>
          <p:spPr>
            <a:xfrm>
              <a:off x="2569" y="3271"/>
              <a:ext cx="143" cy="0"/>
            </a:xfrm>
            <a:prstGeom prst="line">
              <a:avLst/>
            </a:prstGeom>
            <a:ln w="25400" cap="flat" cmpd="sng">
              <a:solidFill>
                <a:srgbClr val="008000"/>
              </a:solidFill>
              <a:prstDash val="solid"/>
              <a:headEnd type="none" w="med" len="med"/>
              <a:tailEnd type="none" w="med" len="med"/>
            </a:ln>
          </p:spPr>
        </p:sp>
        <p:sp>
          <p:nvSpPr>
            <p:cNvPr id="140407" name="Line 155"/>
            <p:cNvSpPr/>
            <p:nvPr/>
          </p:nvSpPr>
          <p:spPr>
            <a:xfrm flipV="1">
              <a:off x="2647" y="3150"/>
              <a:ext cx="0" cy="74"/>
            </a:xfrm>
            <a:prstGeom prst="line">
              <a:avLst/>
            </a:prstGeom>
            <a:ln w="19050" cap="flat" cmpd="sng">
              <a:solidFill>
                <a:srgbClr val="000000"/>
              </a:solidFill>
              <a:prstDash val="solid"/>
              <a:headEnd type="none" w="med" len="med"/>
              <a:tailEnd type="none" w="med" len="med"/>
            </a:ln>
          </p:spPr>
        </p:sp>
        <p:sp>
          <p:nvSpPr>
            <p:cNvPr id="140408" name="Line 156"/>
            <p:cNvSpPr/>
            <p:nvPr/>
          </p:nvSpPr>
          <p:spPr>
            <a:xfrm>
              <a:off x="2637" y="3283"/>
              <a:ext cx="0" cy="123"/>
            </a:xfrm>
            <a:prstGeom prst="line">
              <a:avLst/>
            </a:prstGeom>
            <a:ln w="19050" cap="flat" cmpd="sng">
              <a:solidFill>
                <a:srgbClr val="000000"/>
              </a:solidFill>
              <a:prstDash val="solid"/>
              <a:headEnd type="none" w="med" len="med"/>
              <a:tailEnd type="none" w="med" len="med"/>
            </a:ln>
          </p:spPr>
        </p:sp>
        <p:sp>
          <p:nvSpPr>
            <p:cNvPr id="140409" name="Line 157"/>
            <p:cNvSpPr/>
            <p:nvPr/>
          </p:nvSpPr>
          <p:spPr>
            <a:xfrm flipH="1">
              <a:off x="2847" y="3626"/>
              <a:ext cx="227" cy="0"/>
            </a:xfrm>
            <a:prstGeom prst="line">
              <a:avLst/>
            </a:prstGeom>
            <a:ln w="19050" cap="flat" cmpd="sng">
              <a:solidFill>
                <a:srgbClr val="000000"/>
              </a:solidFill>
              <a:prstDash val="solid"/>
              <a:headEnd type="none" w="med" len="med"/>
              <a:tailEnd type="none" w="med" len="med"/>
            </a:ln>
          </p:spPr>
        </p:sp>
        <p:sp>
          <p:nvSpPr>
            <p:cNvPr id="140410" name="Line 158"/>
            <p:cNvSpPr/>
            <p:nvPr/>
          </p:nvSpPr>
          <p:spPr>
            <a:xfrm>
              <a:off x="3277" y="3626"/>
              <a:ext cx="267" cy="0"/>
            </a:xfrm>
            <a:prstGeom prst="line">
              <a:avLst/>
            </a:prstGeom>
            <a:ln w="19050" cap="flat" cmpd="sng">
              <a:solidFill>
                <a:srgbClr val="000000"/>
              </a:solidFill>
              <a:prstDash val="solid"/>
              <a:headEnd type="none" w="med" len="med"/>
              <a:tailEnd type="none" w="med" len="med"/>
            </a:ln>
          </p:spPr>
        </p:sp>
        <p:sp>
          <p:nvSpPr>
            <p:cNvPr id="140411" name="Line 159"/>
            <p:cNvSpPr/>
            <p:nvPr/>
          </p:nvSpPr>
          <p:spPr>
            <a:xfrm>
              <a:off x="2847" y="3926"/>
              <a:ext cx="0" cy="94"/>
            </a:xfrm>
            <a:prstGeom prst="line">
              <a:avLst/>
            </a:prstGeom>
            <a:ln w="19050" cap="flat" cmpd="sng">
              <a:solidFill>
                <a:srgbClr val="000000"/>
              </a:solidFill>
              <a:prstDash val="solid"/>
              <a:headEnd type="none" w="med" len="med"/>
              <a:tailEnd type="none" w="med" len="med"/>
            </a:ln>
          </p:spPr>
        </p:sp>
        <p:sp>
          <p:nvSpPr>
            <p:cNvPr id="140412" name="Line 160"/>
            <p:cNvSpPr/>
            <p:nvPr/>
          </p:nvSpPr>
          <p:spPr>
            <a:xfrm flipV="1">
              <a:off x="3544" y="2837"/>
              <a:ext cx="0" cy="418"/>
            </a:xfrm>
            <a:prstGeom prst="line">
              <a:avLst/>
            </a:prstGeom>
            <a:ln w="19050" cap="flat" cmpd="sng">
              <a:solidFill>
                <a:srgbClr val="000000"/>
              </a:solidFill>
              <a:prstDash val="solid"/>
              <a:headEnd type="none" w="med" len="med"/>
              <a:tailEnd type="none" w="med" len="med"/>
            </a:ln>
          </p:spPr>
        </p:sp>
        <p:sp>
          <p:nvSpPr>
            <p:cNvPr id="140413" name="Line 161"/>
            <p:cNvSpPr/>
            <p:nvPr/>
          </p:nvSpPr>
          <p:spPr>
            <a:xfrm>
              <a:off x="3544" y="3255"/>
              <a:ext cx="0" cy="371"/>
            </a:xfrm>
            <a:prstGeom prst="line">
              <a:avLst/>
            </a:prstGeom>
            <a:ln w="19050" cap="flat" cmpd="sng">
              <a:solidFill>
                <a:srgbClr val="000000"/>
              </a:solidFill>
              <a:prstDash val="solid"/>
              <a:headEnd type="none" w="med" len="med"/>
              <a:tailEnd type="none" w="med" len="med"/>
            </a:ln>
          </p:spPr>
        </p:sp>
        <p:sp>
          <p:nvSpPr>
            <p:cNvPr id="140414" name="Line 162"/>
            <p:cNvSpPr/>
            <p:nvPr/>
          </p:nvSpPr>
          <p:spPr>
            <a:xfrm>
              <a:off x="3544" y="2837"/>
              <a:ext cx="0" cy="0"/>
            </a:xfrm>
            <a:prstGeom prst="line">
              <a:avLst/>
            </a:prstGeom>
            <a:ln w="19050" cap="flat" cmpd="sng">
              <a:solidFill>
                <a:srgbClr val="000000"/>
              </a:solidFill>
              <a:prstDash val="solid"/>
              <a:headEnd type="none" w="med" len="med"/>
              <a:tailEnd type="none" w="med" len="med"/>
            </a:ln>
          </p:spPr>
        </p:sp>
        <p:sp>
          <p:nvSpPr>
            <p:cNvPr id="140415" name="Line 163"/>
            <p:cNvSpPr/>
            <p:nvPr/>
          </p:nvSpPr>
          <p:spPr>
            <a:xfrm>
              <a:off x="3544" y="3255"/>
              <a:ext cx="177" cy="0"/>
            </a:xfrm>
            <a:prstGeom prst="line">
              <a:avLst/>
            </a:prstGeom>
            <a:ln w="19050" cap="flat" cmpd="sng">
              <a:solidFill>
                <a:srgbClr val="000000"/>
              </a:solidFill>
              <a:prstDash val="solid"/>
              <a:headEnd type="none" w="med" len="med"/>
              <a:tailEnd type="none" w="med" len="med"/>
            </a:ln>
          </p:spPr>
        </p:sp>
        <p:sp>
          <p:nvSpPr>
            <p:cNvPr id="140416" name="Oval 164"/>
            <p:cNvSpPr/>
            <p:nvPr/>
          </p:nvSpPr>
          <p:spPr>
            <a:xfrm flipH="1" flipV="1">
              <a:off x="2840" y="3619"/>
              <a:ext cx="11" cy="11"/>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17" name="Rectangle 165"/>
            <p:cNvSpPr/>
            <p:nvPr/>
          </p:nvSpPr>
          <p:spPr>
            <a:xfrm>
              <a:off x="3721" y="3217"/>
              <a:ext cx="197" cy="71"/>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18" name="Rectangle 166"/>
            <p:cNvSpPr/>
            <p:nvPr/>
          </p:nvSpPr>
          <p:spPr>
            <a:xfrm>
              <a:off x="4374" y="2894"/>
              <a:ext cx="200" cy="68"/>
            </a:xfrm>
            <a:prstGeom prst="rect">
              <a:avLst/>
            </a:prstGeom>
            <a:solidFill>
              <a:srgbClr val="CCFFFF"/>
            </a:solid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19" name="Line 167"/>
            <p:cNvSpPr/>
            <p:nvPr/>
          </p:nvSpPr>
          <p:spPr>
            <a:xfrm flipH="1">
              <a:off x="4070" y="2928"/>
              <a:ext cx="304" cy="0"/>
            </a:xfrm>
            <a:prstGeom prst="line">
              <a:avLst/>
            </a:prstGeom>
            <a:ln w="19050" cap="flat" cmpd="sng">
              <a:solidFill>
                <a:srgbClr val="000000"/>
              </a:solidFill>
              <a:prstDash val="solid"/>
              <a:headEnd type="none" w="med" len="med"/>
              <a:tailEnd type="none" w="med" len="med"/>
            </a:ln>
          </p:spPr>
        </p:sp>
        <p:sp>
          <p:nvSpPr>
            <p:cNvPr id="140420" name="Line 168"/>
            <p:cNvSpPr/>
            <p:nvPr/>
          </p:nvSpPr>
          <p:spPr>
            <a:xfrm>
              <a:off x="4574" y="2928"/>
              <a:ext cx="266" cy="0"/>
            </a:xfrm>
            <a:prstGeom prst="line">
              <a:avLst/>
            </a:prstGeom>
            <a:ln w="19050" cap="flat" cmpd="sng">
              <a:solidFill>
                <a:srgbClr val="000000"/>
              </a:solidFill>
              <a:prstDash val="solid"/>
              <a:headEnd type="none" w="med" len="med"/>
              <a:tailEnd type="none" w="med" len="med"/>
            </a:ln>
          </p:spPr>
        </p:sp>
        <p:sp>
          <p:nvSpPr>
            <p:cNvPr id="140421" name="Line 169"/>
            <p:cNvSpPr/>
            <p:nvPr/>
          </p:nvSpPr>
          <p:spPr>
            <a:xfrm>
              <a:off x="4761" y="2928"/>
              <a:ext cx="89" cy="0"/>
            </a:xfrm>
            <a:prstGeom prst="line">
              <a:avLst/>
            </a:prstGeom>
            <a:ln w="19050" cap="flat" cmpd="sng">
              <a:solidFill>
                <a:srgbClr val="000000"/>
              </a:solidFill>
              <a:prstDash val="solid"/>
              <a:headEnd type="none" w="med" len="med"/>
              <a:tailEnd type="none" w="med" len="med"/>
            </a:ln>
          </p:spPr>
        </p:sp>
        <p:sp>
          <p:nvSpPr>
            <p:cNvPr id="140422" name="Line 170"/>
            <p:cNvSpPr/>
            <p:nvPr/>
          </p:nvSpPr>
          <p:spPr>
            <a:xfrm>
              <a:off x="3918" y="3255"/>
              <a:ext cx="297" cy="0"/>
            </a:xfrm>
            <a:prstGeom prst="line">
              <a:avLst/>
            </a:prstGeom>
            <a:ln w="19050" cap="flat" cmpd="sng">
              <a:solidFill>
                <a:srgbClr val="000000"/>
              </a:solidFill>
              <a:prstDash val="solid"/>
              <a:headEnd type="none" w="med" len="med"/>
              <a:tailEnd type="none" w="med" len="med"/>
            </a:ln>
          </p:spPr>
        </p:sp>
        <p:sp>
          <p:nvSpPr>
            <p:cNvPr id="140423" name="Line 171"/>
            <p:cNvSpPr/>
            <p:nvPr/>
          </p:nvSpPr>
          <p:spPr>
            <a:xfrm>
              <a:off x="4070" y="2928"/>
              <a:ext cx="0" cy="327"/>
            </a:xfrm>
            <a:prstGeom prst="line">
              <a:avLst/>
            </a:prstGeom>
            <a:ln w="19050" cap="flat" cmpd="sng">
              <a:solidFill>
                <a:srgbClr val="000000"/>
              </a:solidFill>
              <a:prstDash val="solid"/>
              <a:headEnd type="none" w="med" len="med"/>
              <a:tailEnd type="none" w="med" len="med"/>
            </a:ln>
          </p:spPr>
        </p:sp>
        <p:sp>
          <p:nvSpPr>
            <p:cNvPr id="140424" name="Line 172"/>
            <p:cNvSpPr/>
            <p:nvPr/>
          </p:nvSpPr>
          <p:spPr>
            <a:xfrm>
              <a:off x="4074" y="3459"/>
              <a:ext cx="0" cy="294"/>
            </a:xfrm>
            <a:prstGeom prst="line">
              <a:avLst/>
            </a:prstGeom>
            <a:ln w="19050" cap="flat" cmpd="sng">
              <a:solidFill>
                <a:srgbClr val="000000"/>
              </a:solidFill>
              <a:prstDash val="solid"/>
              <a:headEnd type="none" w="med" len="med"/>
              <a:tailEnd type="none" w="med" len="med"/>
            </a:ln>
          </p:spPr>
        </p:sp>
        <p:sp>
          <p:nvSpPr>
            <p:cNvPr id="140425" name="Line 173"/>
            <p:cNvSpPr/>
            <p:nvPr/>
          </p:nvSpPr>
          <p:spPr>
            <a:xfrm>
              <a:off x="4691" y="2928"/>
              <a:ext cx="132" cy="0"/>
            </a:xfrm>
            <a:prstGeom prst="line">
              <a:avLst/>
            </a:prstGeom>
            <a:ln w="19050" cap="flat" cmpd="sng">
              <a:solidFill>
                <a:srgbClr val="000000"/>
              </a:solidFill>
              <a:prstDash val="solid"/>
              <a:headEnd type="none" w="med" len="med"/>
              <a:tailEnd type="none" w="med" len="med"/>
            </a:ln>
          </p:spPr>
        </p:sp>
        <p:sp>
          <p:nvSpPr>
            <p:cNvPr id="140426" name="AutoShape 174"/>
            <p:cNvSpPr/>
            <p:nvPr/>
          </p:nvSpPr>
          <p:spPr>
            <a:xfrm rot="5400000">
              <a:off x="4339" y="3104"/>
              <a:ext cx="97" cy="98"/>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27" name="Line 175"/>
            <p:cNvSpPr/>
            <p:nvPr/>
          </p:nvSpPr>
          <p:spPr>
            <a:xfrm>
              <a:off x="4291" y="3065"/>
              <a:ext cx="359" cy="0"/>
            </a:xfrm>
            <a:prstGeom prst="line">
              <a:avLst/>
            </a:prstGeom>
            <a:ln w="19050" cap="flat" cmpd="sng">
              <a:solidFill>
                <a:srgbClr val="000000"/>
              </a:solidFill>
              <a:prstDash val="solid"/>
              <a:headEnd type="none" w="med" len="med"/>
              <a:tailEnd type="none" w="med" len="med"/>
            </a:ln>
          </p:spPr>
        </p:sp>
        <p:sp>
          <p:nvSpPr>
            <p:cNvPr id="140428" name="Line 176"/>
            <p:cNvSpPr/>
            <p:nvPr/>
          </p:nvSpPr>
          <p:spPr>
            <a:xfrm rot="5400000">
              <a:off x="4407" y="3308"/>
              <a:ext cx="483" cy="0"/>
            </a:xfrm>
            <a:prstGeom prst="line">
              <a:avLst/>
            </a:prstGeom>
            <a:ln w="19050" cap="flat" cmpd="sng">
              <a:solidFill>
                <a:srgbClr val="000000"/>
              </a:solidFill>
              <a:prstDash val="solid"/>
              <a:headEnd type="none" w="med" len="med"/>
              <a:tailEnd type="none" w="med" len="med"/>
            </a:ln>
          </p:spPr>
        </p:sp>
        <p:sp>
          <p:nvSpPr>
            <p:cNvPr id="140429" name="Line 177"/>
            <p:cNvSpPr/>
            <p:nvPr/>
          </p:nvSpPr>
          <p:spPr>
            <a:xfrm>
              <a:off x="4291" y="3551"/>
              <a:ext cx="359" cy="0"/>
            </a:xfrm>
            <a:prstGeom prst="line">
              <a:avLst/>
            </a:prstGeom>
            <a:ln w="19050" cap="flat" cmpd="sng">
              <a:solidFill>
                <a:srgbClr val="000000"/>
              </a:solidFill>
              <a:prstDash val="solid"/>
              <a:headEnd type="none" w="med" len="med"/>
              <a:tailEnd type="none" w="med" len="med"/>
            </a:ln>
          </p:spPr>
        </p:sp>
        <p:sp>
          <p:nvSpPr>
            <p:cNvPr id="140430" name="Line 178"/>
            <p:cNvSpPr/>
            <p:nvPr/>
          </p:nvSpPr>
          <p:spPr>
            <a:xfrm rot="5400000">
              <a:off x="4048" y="3308"/>
              <a:ext cx="483" cy="0"/>
            </a:xfrm>
            <a:prstGeom prst="line">
              <a:avLst/>
            </a:prstGeom>
            <a:ln w="19050" cap="flat" cmpd="sng">
              <a:solidFill>
                <a:srgbClr val="000000"/>
              </a:solidFill>
              <a:prstDash val="solid"/>
              <a:headEnd type="none" w="med" len="med"/>
              <a:tailEnd type="none" w="med" len="med"/>
            </a:ln>
          </p:spPr>
        </p:sp>
        <p:sp>
          <p:nvSpPr>
            <p:cNvPr id="140431" name="Text Box 179"/>
            <p:cNvSpPr txBox="1"/>
            <p:nvPr/>
          </p:nvSpPr>
          <p:spPr>
            <a:xfrm>
              <a:off x="4460" y="3029"/>
              <a:ext cx="171" cy="208"/>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432" name="Line 180"/>
            <p:cNvSpPr/>
            <p:nvPr/>
          </p:nvSpPr>
          <p:spPr>
            <a:xfrm>
              <a:off x="4140" y="3255"/>
              <a:ext cx="151" cy="0"/>
            </a:xfrm>
            <a:prstGeom prst="line">
              <a:avLst/>
            </a:prstGeom>
            <a:ln w="19050" cap="flat" cmpd="sng">
              <a:solidFill>
                <a:srgbClr val="000000"/>
              </a:solidFill>
              <a:prstDash val="solid"/>
              <a:headEnd type="none" w="med" len="med"/>
              <a:tailEnd type="none" w="med" len="med"/>
            </a:ln>
          </p:spPr>
        </p:sp>
        <p:sp>
          <p:nvSpPr>
            <p:cNvPr id="140433" name="Line 181"/>
            <p:cNvSpPr/>
            <p:nvPr/>
          </p:nvSpPr>
          <p:spPr>
            <a:xfrm>
              <a:off x="4140" y="3451"/>
              <a:ext cx="151" cy="0"/>
            </a:xfrm>
            <a:prstGeom prst="line">
              <a:avLst/>
            </a:prstGeom>
            <a:ln w="19050" cap="flat" cmpd="sng">
              <a:solidFill>
                <a:srgbClr val="000000"/>
              </a:solidFill>
              <a:prstDash val="solid"/>
              <a:headEnd type="none" w="med" len="med"/>
              <a:tailEnd type="none" w="med" len="med"/>
            </a:ln>
          </p:spPr>
        </p:sp>
        <p:sp>
          <p:nvSpPr>
            <p:cNvPr id="140434" name="Text Box 182"/>
            <p:cNvSpPr txBox="1"/>
            <p:nvPr/>
          </p:nvSpPr>
          <p:spPr>
            <a:xfrm>
              <a:off x="4316" y="3162"/>
              <a:ext cx="98" cy="12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435" name="Text Box 183"/>
            <p:cNvSpPr txBox="1"/>
            <p:nvPr/>
          </p:nvSpPr>
          <p:spPr>
            <a:xfrm>
              <a:off x="4318" y="3366"/>
              <a:ext cx="96" cy="130"/>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436" name="Text Box 184"/>
            <p:cNvSpPr txBox="1"/>
            <p:nvPr/>
          </p:nvSpPr>
          <p:spPr>
            <a:xfrm>
              <a:off x="4569" y="3268"/>
              <a:ext cx="93" cy="12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140437" name="Text Box 185"/>
            <p:cNvSpPr txBox="1"/>
            <p:nvPr/>
          </p:nvSpPr>
          <p:spPr>
            <a:xfrm>
              <a:off x="4402" y="3299"/>
              <a:ext cx="273" cy="291"/>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4</a:t>
              </a:r>
            </a:p>
          </p:txBody>
        </p:sp>
        <p:sp>
          <p:nvSpPr>
            <p:cNvPr id="140438" name="Line 187"/>
            <p:cNvSpPr/>
            <p:nvPr/>
          </p:nvSpPr>
          <p:spPr>
            <a:xfrm>
              <a:off x="3979" y="2186"/>
              <a:ext cx="1105" cy="0"/>
            </a:xfrm>
            <a:prstGeom prst="line">
              <a:avLst/>
            </a:prstGeom>
            <a:ln w="19050" cap="flat" cmpd="sng">
              <a:solidFill>
                <a:srgbClr val="000000"/>
              </a:solidFill>
              <a:prstDash val="solid"/>
              <a:headEnd type="none" w="med" len="med"/>
              <a:tailEnd type="none" w="med" len="med"/>
            </a:ln>
          </p:spPr>
        </p:sp>
        <p:sp>
          <p:nvSpPr>
            <p:cNvPr id="140439" name="Line 188"/>
            <p:cNvSpPr/>
            <p:nvPr/>
          </p:nvSpPr>
          <p:spPr>
            <a:xfrm>
              <a:off x="3542" y="2280"/>
              <a:ext cx="0" cy="254"/>
            </a:xfrm>
            <a:prstGeom prst="line">
              <a:avLst/>
            </a:prstGeom>
            <a:ln w="19050" cap="flat" cmpd="sng">
              <a:solidFill>
                <a:srgbClr val="000000"/>
              </a:solidFill>
              <a:prstDash val="solid"/>
              <a:headEnd type="none" w="med" len="med"/>
              <a:tailEnd type="none" w="med" len="med"/>
            </a:ln>
          </p:spPr>
        </p:sp>
        <p:sp>
          <p:nvSpPr>
            <p:cNvPr id="140440" name="Line 193"/>
            <p:cNvSpPr/>
            <p:nvPr/>
          </p:nvSpPr>
          <p:spPr>
            <a:xfrm>
              <a:off x="3544" y="2523"/>
              <a:ext cx="0" cy="361"/>
            </a:xfrm>
            <a:prstGeom prst="line">
              <a:avLst/>
            </a:prstGeom>
            <a:ln w="19050" cap="flat" cmpd="sng">
              <a:solidFill>
                <a:srgbClr val="000000"/>
              </a:solidFill>
              <a:prstDash val="solid"/>
              <a:headEnd type="none" w="med" len="med"/>
              <a:tailEnd type="none" w="med" len="med"/>
            </a:ln>
          </p:spPr>
        </p:sp>
        <p:sp>
          <p:nvSpPr>
            <p:cNvPr id="140441" name="Line 194"/>
            <p:cNvSpPr/>
            <p:nvPr/>
          </p:nvSpPr>
          <p:spPr>
            <a:xfrm>
              <a:off x="5273" y="2450"/>
              <a:ext cx="228" cy="0"/>
            </a:xfrm>
            <a:prstGeom prst="line">
              <a:avLst/>
            </a:prstGeom>
            <a:ln w="19050" cap="flat" cmpd="sng">
              <a:solidFill>
                <a:srgbClr val="000000"/>
              </a:solidFill>
              <a:prstDash val="solid"/>
              <a:headEnd type="none" w="med" len="med"/>
              <a:tailEnd type="none" w="med" len="med"/>
            </a:ln>
          </p:spPr>
        </p:sp>
        <p:sp>
          <p:nvSpPr>
            <p:cNvPr id="140442" name="Line 211"/>
            <p:cNvSpPr/>
            <p:nvPr/>
          </p:nvSpPr>
          <p:spPr>
            <a:xfrm>
              <a:off x="2768" y="4020"/>
              <a:ext cx="167" cy="0"/>
            </a:xfrm>
            <a:prstGeom prst="line">
              <a:avLst/>
            </a:prstGeom>
            <a:ln w="28575" cap="flat" cmpd="sng">
              <a:solidFill>
                <a:srgbClr val="000000"/>
              </a:solidFill>
              <a:prstDash val="solid"/>
              <a:headEnd type="none" w="med" len="med"/>
              <a:tailEnd type="none" w="med" len="med"/>
            </a:ln>
          </p:spPr>
        </p:sp>
        <p:sp>
          <p:nvSpPr>
            <p:cNvPr id="140443" name="Line 212"/>
            <p:cNvSpPr/>
            <p:nvPr/>
          </p:nvSpPr>
          <p:spPr>
            <a:xfrm flipH="1">
              <a:off x="2073" y="1680"/>
              <a:ext cx="399" cy="0"/>
            </a:xfrm>
            <a:prstGeom prst="line">
              <a:avLst/>
            </a:prstGeom>
            <a:ln w="19050" cap="flat" cmpd="sng">
              <a:solidFill>
                <a:srgbClr val="000000"/>
              </a:solidFill>
              <a:prstDash val="solid"/>
              <a:headEnd type="none" w="med" len="med"/>
              <a:tailEnd type="none" w="med" len="med"/>
            </a:ln>
          </p:spPr>
        </p:sp>
        <p:sp>
          <p:nvSpPr>
            <p:cNvPr id="140444" name="Line 213"/>
            <p:cNvSpPr/>
            <p:nvPr/>
          </p:nvSpPr>
          <p:spPr>
            <a:xfrm>
              <a:off x="2747" y="1589"/>
              <a:ext cx="295" cy="0"/>
            </a:xfrm>
            <a:prstGeom prst="line">
              <a:avLst/>
            </a:prstGeom>
            <a:ln w="19050" cap="flat" cmpd="sng">
              <a:solidFill>
                <a:srgbClr val="000000"/>
              </a:solidFill>
              <a:prstDash val="solid"/>
              <a:headEnd type="none" w="med" len="med"/>
              <a:tailEnd type="none" w="med" len="med"/>
            </a:ln>
          </p:spPr>
        </p:sp>
        <p:sp>
          <p:nvSpPr>
            <p:cNvPr id="140445" name="Line 218"/>
            <p:cNvSpPr/>
            <p:nvPr/>
          </p:nvSpPr>
          <p:spPr>
            <a:xfrm flipH="1">
              <a:off x="2648" y="3158"/>
              <a:ext cx="205" cy="0"/>
            </a:xfrm>
            <a:prstGeom prst="line">
              <a:avLst/>
            </a:prstGeom>
            <a:ln w="19050" cap="flat" cmpd="sng">
              <a:solidFill>
                <a:srgbClr val="000000"/>
              </a:solidFill>
              <a:prstDash val="solid"/>
              <a:headEnd type="none" w="med" len="med"/>
              <a:tailEnd type="none" w="med" len="med"/>
            </a:ln>
          </p:spPr>
        </p:sp>
        <p:grpSp>
          <p:nvGrpSpPr>
            <p:cNvPr id="140446" name="Group 219"/>
            <p:cNvGrpSpPr/>
            <p:nvPr/>
          </p:nvGrpSpPr>
          <p:grpSpPr>
            <a:xfrm>
              <a:off x="3520" y="3232"/>
              <a:ext cx="42" cy="41"/>
              <a:chOff x="3962" y="12982"/>
              <a:chExt cx="102" cy="106"/>
            </a:xfrm>
          </p:grpSpPr>
          <p:sp>
            <p:nvSpPr>
              <p:cNvPr id="140462" name="Oval 220"/>
              <p:cNvSpPr/>
              <p:nvPr/>
            </p:nvSpPr>
            <p:spPr>
              <a:xfrm>
                <a:off x="3962" y="12982"/>
                <a:ext cx="102" cy="106"/>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63" name="Oval 221"/>
              <p:cNvSpPr/>
              <p:nvPr/>
            </p:nvSpPr>
            <p:spPr>
              <a:xfrm>
                <a:off x="3988" y="13002"/>
                <a:ext cx="51" cy="62"/>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140464" name="Oval 222"/>
              <p:cNvSpPr/>
              <p:nvPr/>
            </p:nvSpPr>
            <p:spPr>
              <a:xfrm>
                <a:off x="4001" y="13026"/>
                <a:ext cx="20" cy="14"/>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sp>
          <p:nvSpPr>
            <p:cNvPr id="140447" name="Line 223"/>
            <p:cNvSpPr/>
            <p:nvPr/>
          </p:nvSpPr>
          <p:spPr>
            <a:xfrm>
              <a:off x="2847" y="3355"/>
              <a:ext cx="0" cy="363"/>
            </a:xfrm>
            <a:prstGeom prst="line">
              <a:avLst/>
            </a:prstGeom>
            <a:ln w="19050" cap="flat" cmpd="sng">
              <a:solidFill>
                <a:srgbClr val="000000"/>
              </a:solidFill>
              <a:prstDash val="solid"/>
              <a:headEnd type="none" w="med" len="med"/>
              <a:tailEnd type="none" w="med" len="med"/>
            </a:ln>
          </p:spPr>
        </p:sp>
        <p:sp>
          <p:nvSpPr>
            <p:cNvPr id="140448" name="Line 224"/>
            <p:cNvSpPr/>
            <p:nvPr/>
          </p:nvSpPr>
          <p:spPr>
            <a:xfrm>
              <a:off x="4652" y="3349"/>
              <a:ext cx="184" cy="0"/>
            </a:xfrm>
            <a:prstGeom prst="line">
              <a:avLst/>
            </a:prstGeom>
            <a:ln w="19050" cap="flat" cmpd="sng">
              <a:solidFill>
                <a:srgbClr val="000000"/>
              </a:solidFill>
              <a:prstDash val="solid"/>
              <a:headEnd type="none" w="med" len="med"/>
              <a:tailEnd type="none" w="med" len="med"/>
            </a:ln>
          </p:spPr>
        </p:sp>
        <p:sp>
          <p:nvSpPr>
            <p:cNvPr id="140449" name="Line 225"/>
            <p:cNvSpPr/>
            <p:nvPr/>
          </p:nvSpPr>
          <p:spPr>
            <a:xfrm flipH="1">
              <a:off x="4074" y="3451"/>
              <a:ext cx="83" cy="0"/>
            </a:xfrm>
            <a:prstGeom prst="line">
              <a:avLst/>
            </a:prstGeom>
            <a:ln w="19050" cap="flat" cmpd="sng">
              <a:solidFill>
                <a:srgbClr val="000000"/>
              </a:solidFill>
              <a:prstDash val="solid"/>
              <a:headEnd type="none" w="med" len="med"/>
              <a:tailEnd type="none" w="med" len="med"/>
            </a:ln>
          </p:spPr>
        </p:sp>
        <p:sp>
          <p:nvSpPr>
            <p:cNvPr id="140450" name="Line 234"/>
            <p:cNvSpPr/>
            <p:nvPr/>
          </p:nvSpPr>
          <p:spPr>
            <a:xfrm>
              <a:off x="2073" y="2675"/>
              <a:ext cx="2759" cy="0"/>
            </a:xfrm>
            <a:prstGeom prst="line">
              <a:avLst/>
            </a:prstGeom>
            <a:ln w="19050" cap="flat" cmpd="sng">
              <a:solidFill>
                <a:srgbClr val="000000"/>
              </a:solidFill>
              <a:prstDash val="solid"/>
              <a:headEnd type="none" w="med" len="med"/>
              <a:tailEnd type="none" w="med" len="med"/>
            </a:ln>
          </p:spPr>
        </p:sp>
        <p:sp>
          <p:nvSpPr>
            <p:cNvPr id="140451" name="Line 235"/>
            <p:cNvSpPr/>
            <p:nvPr/>
          </p:nvSpPr>
          <p:spPr>
            <a:xfrm>
              <a:off x="2646" y="2825"/>
              <a:ext cx="0" cy="327"/>
            </a:xfrm>
            <a:prstGeom prst="line">
              <a:avLst/>
            </a:prstGeom>
            <a:ln w="19050" cap="flat" cmpd="sng">
              <a:solidFill>
                <a:srgbClr val="000000"/>
              </a:solidFill>
              <a:prstDash val="solid"/>
              <a:headEnd type="none" w="med" len="med"/>
              <a:tailEnd type="none" w="med" len="med"/>
            </a:ln>
          </p:spPr>
        </p:sp>
        <p:sp>
          <p:nvSpPr>
            <p:cNvPr id="140452" name="Line 236"/>
            <p:cNvSpPr/>
            <p:nvPr/>
          </p:nvSpPr>
          <p:spPr>
            <a:xfrm>
              <a:off x="5085" y="1781"/>
              <a:ext cx="0" cy="405"/>
            </a:xfrm>
            <a:prstGeom prst="line">
              <a:avLst/>
            </a:prstGeom>
            <a:ln w="19050" cap="flat" cmpd="sng">
              <a:solidFill>
                <a:srgbClr val="000000"/>
              </a:solidFill>
              <a:prstDash val="solid"/>
              <a:headEnd type="none" w="med" len="med"/>
              <a:tailEnd type="none" w="med" len="med"/>
            </a:ln>
          </p:spPr>
        </p:sp>
        <p:sp>
          <p:nvSpPr>
            <p:cNvPr id="140453" name="Line 237"/>
            <p:cNvSpPr/>
            <p:nvPr/>
          </p:nvSpPr>
          <p:spPr>
            <a:xfrm>
              <a:off x="4092" y="2452"/>
              <a:ext cx="758" cy="0"/>
            </a:xfrm>
            <a:prstGeom prst="line">
              <a:avLst/>
            </a:prstGeom>
            <a:ln w="19050" cap="flat" cmpd="sng">
              <a:solidFill>
                <a:srgbClr val="000000"/>
              </a:solidFill>
              <a:prstDash val="solid"/>
              <a:headEnd type="none" w="med" len="med"/>
              <a:tailEnd type="none" w="med" len="med"/>
            </a:ln>
          </p:spPr>
        </p:sp>
        <p:sp>
          <p:nvSpPr>
            <p:cNvPr id="140454" name="Line 384"/>
            <p:cNvSpPr/>
            <p:nvPr/>
          </p:nvSpPr>
          <p:spPr>
            <a:xfrm>
              <a:off x="2569" y="3230"/>
              <a:ext cx="143" cy="0"/>
            </a:xfrm>
            <a:prstGeom prst="line">
              <a:avLst/>
            </a:prstGeom>
            <a:ln w="25400" cap="flat" cmpd="sng">
              <a:solidFill>
                <a:srgbClr val="008000"/>
              </a:solidFill>
              <a:prstDash val="solid"/>
              <a:headEnd type="none" w="med" len="med"/>
              <a:tailEnd type="none" w="med" len="med"/>
            </a:ln>
          </p:spPr>
        </p:sp>
        <p:sp>
          <p:nvSpPr>
            <p:cNvPr id="140455" name="Line 385"/>
            <p:cNvSpPr/>
            <p:nvPr/>
          </p:nvSpPr>
          <p:spPr>
            <a:xfrm>
              <a:off x="3283" y="2333"/>
              <a:ext cx="143" cy="0"/>
            </a:xfrm>
            <a:prstGeom prst="line">
              <a:avLst/>
            </a:prstGeom>
            <a:ln w="25400" cap="flat" cmpd="sng">
              <a:solidFill>
                <a:srgbClr val="008000"/>
              </a:solidFill>
              <a:prstDash val="solid"/>
              <a:headEnd type="none" w="med" len="med"/>
              <a:tailEnd type="none" w="med" len="med"/>
            </a:ln>
          </p:spPr>
        </p:sp>
        <p:sp>
          <p:nvSpPr>
            <p:cNvPr id="140456" name="Line 386"/>
            <p:cNvSpPr/>
            <p:nvPr/>
          </p:nvSpPr>
          <p:spPr>
            <a:xfrm>
              <a:off x="3283" y="2293"/>
              <a:ext cx="143" cy="0"/>
            </a:xfrm>
            <a:prstGeom prst="line">
              <a:avLst/>
            </a:prstGeom>
            <a:ln w="25400" cap="flat" cmpd="sng">
              <a:solidFill>
                <a:srgbClr val="008000"/>
              </a:solidFill>
              <a:prstDash val="solid"/>
              <a:headEnd type="none" w="med" len="med"/>
              <a:tailEnd type="none" w="med" len="med"/>
            </a:ln>
          </p:spPr>
        </p:sp>
        <p:sp>
          <p:nvSpPr>
            <p:cNvPr id="140457" name="Line 397"/>
            <p:cNvSpPr/>
            <p:nvPr/>
          </p:nvSpPr>
          <p:spPr>
            <a:xfrm>
              <a:off x="3992" y="3748"/>
              <a:ext cx="167" cy="0"/>
            </a:xfrm>
            <a:prstGeom prst="line">
              <a:avLst/>
            </a:prstGeom>
            <a:ln w="28575" cap="flat" cmpd="sng">
              <a:solidFill>
                <a:srgbClr val="000000"/>
              </a:solidFill>
              <a:prstDash val="solid"/>
              <a:headEnd type="none" w="med" len="med"/>
              <a:tailEnd type="none" w="med" len="med"/>
            </a:ln>
          </p:spPr>
        </p:sp>
        <p:sp>
          <p:nvSpPr>
            <p:cNvPr id="140458" name="Line 398"/>
            <p:cNvSpPr/>
            <p:nvPr/>
          </p:nvSpPr>
          <p:spPr>
            <a:xfrm>
              <a:off x="2158" y="2267"/>
              <a:ext cx="167" cy="0"/>
            </a:xfrm>
            <a:prstGeom prst="line">
              <a:avLst/>
            </a:prstGeom>
            <a:ln w="28575" cap="flat" cmpd="sng">
              <a:solidFill>
                <a:srgbClr val="000000"/>
              </a:solidFill>
              <a:prstDash val="solid"/>
              <a:headEnd type="none" w="med" len="med"/>
              <a:tailEnd type="none" w="med" len="med"/>
            </a:ln>
          </p:spPr>
        </p:sp>
        <p:sp>
          <p:nvSpPr>
            <p:cNvPr id="140459" name="Line 400"/>
            <p:cNvSpPr/>
            <p:nvPr/>
          </p:nvSpPr>
          <p:spPr>
            <a:xfrm>
              <a:off x="2557" y="3409"/>
              <a:ext cx="167" cy="0"/>
            </a:xfrm>
            <a:prstGeom prst="line">
              <a:avLst/>
            </a:prstGeom>
            <a:ln w="28575" cap="flat" cmpd="sng">
              <a:solidFill>
                <a:srgbClr val="000000"/>
              </a:solidFill>
              <a:prstDash val="solid"/>
              <a:headEnd type="none" w="med" len="med"/>
              <a:tailEnd type="none" w="med" len="med"/>
            </a:ln>
          </p:spPr>
        </p:sp>
        <p:sp>
          <p:nvSpPr>
            <p:cNvPr id="140460" name="Line 401"/>
            <p:cNvSpPr/>
            <p:nvPr/>
          </p:nvSpPr>
          <p:spPr>
            <a:xfrm>
              <a:off x="3267" y="2440"/>
              <a:ext cx="167" cy="0"/>
            </a:xfrm>
            <a:prstGeom prst="line">
              <a:avLst/>
            </a:prstGeom>
            <a:ln w="28575" cap="flat" cmpd="sng">
              <a:solidFill>
                <a:srgbClr val="000000"/>
              </a:solidFill>
              <a:prstDash val="solid"/>
              <a:headEnd type="none" w="med" len="med"/>
              <a:tailEnd type="none" w="med" len="med"/>
            </a:ln>
          </p:spPr>
        </p:sp>
        <p:sp>
          <p:nvSpPr>
            <p:cNvPr id="140461" name="Line 402"/>
            <p:cNvSpPr/>
            <p:nvPr/>
          </p:nvSpPr>
          <p:spPr>
            <a:xfrm>
              <a:off x="4211" y="2016"/>
              <a:ext cx="167" cy="0"/>
            </a:xfrm>
            <a:prstGeom prst="line">
              <a:avLst/>
            </a:prstGeom>
            <a:ln w="28575"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2374"/>
                                        </p:tgtEl>
                                        <p:attrNameLst>
                                          <p:attrName>style.visibility</p:attrName>
                                        </p:attrNameLst>
                                      </p:cBhvr>
                                      <p:to>
                                        <p:strVal val="visible"/>
                                      </p:to>
                                    </p:set>
                                    <p:animEffect transition="in" filter="slide(fromLeft)">
                                      <p:cBhvr>
                                        <p:cTn id="12" dur="500"/>
                                        <p:tgtEl>
                                          <p:spTgt spid="4237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42375"/>
                                        </p:tgtEl>
                                        <p:attrNameLst>
                                          <p:attrName>style.visibility</p:attrName>
                                        </p:attrNameLst>
                                      </p:cBhvr>
                                      <p:to>
                                        <p:strVal val="visible"/>
                                      </p:to>
                                    </p:set>
                                    <p:animEffect transition="in" filter="slide(fromLeft)">
                                      <p:cBhvr>
                                        <p:cTn id="17" dur="500"/>
                                        <p:tgtEl>
                                          <p:spTgt spid="4237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42376"/>
                                        </p:tgtEl>
                                        <p:attrNameLst>
                                          <p:attrName>style.visibility</p:attrName>
                                        </p:attrNameLst>
                                      </p:cBhvr>
                                      <p:to>
                                        <p:strVal val="visible"/>
                                      </p:to>
                                    </p:set>
                                    <p:animEffect transition="in" filter="slide(fromLeft)">
                                      <p:cBhvr>
                                        <p:cTn id="22" dur="500"/>
                                        <p:tgtEl>
                                          <p:spTgt spid="4237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42377"/>
                                        </p:tgtEl>
                                        <p:attrNameLst>
                                          <p:attrName>style.visibility</p:attrName>
                                        </p:attrNameLst>
                                      </p:cBhvr>
                                      <p:to>
                                        <p:strVal val="visible"/>
                                      </p:to>
                                    </p:set>
                                    <p:animEffect transition="in" filter="slide(fromLeft)">
                                      <p:cBhvr>
                                        <p:cTn id="27" dur="500"/>
                                        <p:tgtEl>
                                          <p:spTgt spid="423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74" grpId="0"/>
      <p:bldP spid="42375" grpId="0"/>
      <p:bldP spid="42376" grpId="0"/>
      <p:bldP spid="4237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Rot="1"/>
          </p:cNvSpPr>
          <p:nvPr>
            <p:ph idx="1"/>
          </p:nvPr>
        </p:nvSpPr>
        <p:spPr>
          <a:xfrm>
            <a:off x="3006725" y="5207000"/>
            <a:ext cx="3892550" cy="561975"/>
          </a:xfrm>
          <a:ln/>
        </p:spPr>
        <p:txBody>
          <a:bodyPr vert="horz" wrap="square" lIns="91440" tIns="45720" rIns="91440" bIns="45720" anchor="t" anchorCtr="0"/>
          <a:lstStyle/>
          <a:p>
            <a:pPr eaLnBrk="1" hangingPunct="1">
              <a:lnSpc>
                <a:spcPct val="90000"/>
              </a:lnSpc>
              <a:buFont typeface="Wingdings" panose="05000000000000000000" pitchFamily="2" charset="2"/>
              <a:buNone/>
            </a:pPr>
            <a:r>
              <a:rPr lang="zh-CN" altLang="en-US" dirty="0">
                <a:solidFill>
                  <a:srgbClr val="0A0A0A"/>
                </a:solidFill>
              </a:rPr>
              <a:t>时钟发生器</a:t>
            </a:r>
          </a:p>
        </p:txBody>
      </p:sp>
      <p:pic>
        <p:nvPicPr>
          <p:cNvPr id="141315" name="Picture 4" descr="时钟发生器1"/>
          <p:cNvPicPr>
            <a:picLocks noChangeAspect="1"/>
          </p:cNvPicPr>
          <p:nvPr/>
        </p:nvPicPr>
        <p:blipFill>
          <a:blip r:embed="rId2" cstate="print"/>
          <a:stretch>
            <a:fillRect/>
          </a:stretch>
        </p:blipFill>
        <p:spPr>
          <a:xfrm>
            <a:off x="815975" y="1279525"/>
            <a:ext cx="7346950" cy="3681413"/>
          </a:xfrm>
          <a:prstGeom prst="rect">
            <a:avLst/>
          </a:prstGeom>
          <a:noFill/>
          <a:ln w="9525">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8" name="Rectangle 369"/>
          <p:cNvSpPr/>
          <p:nvPr/>
        </p:nvSpPr>
        <p:spPr>
          <a:xfrm>
            <a:off x="635000" y="1196975"/>
            <a:ext cx="8110538" cy="863600"/>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en-US" altLang="zh-CN" sz="2400" b="1" dirty="0">
                <a:solidFill>
                  <a:srgbClr val="000099"/>
                </a:solidFill>
                <a:latin typeface="Arial" panose="020B0604020202020204" pitchFamily="34" charset="0"/>
                <a:ea typeface="黑体" panose="02010609060101010101" pitchFamily="49" charset="-122"/>
              </a:rPr>
              <a:t>1</a:t>
            </a:r>
            <a:r>
              <a:rPr lang="zh-CN" altLang="en-US" sz="2400" b="1" dirty="0">
                <a:solidFill>
                  <a:srgbClr val="000099"/>
                </a:solidFill>
                <a:latin typeface="Arial" panose="020B0604020202020204" pitchFamily="34" charset="0"/>
                <a:ea typeface="黑体" panose="02010609060101010101" pitchFamily="49" charset="-122"/>
              </a:rPr>
              <a:t>．误差保持</a:t>
            </a:r>
          </a:p>
        </p:txBody>
      </p:sp>
      <p:sp>
        <p:nvSpPr>
          <p:cNvPr id="30729" name="Rectangle 370"/>
          <p:cNvSpPr/>
          <p:nvPr/>
        </p:nvSpPr>
        <p:spPr>
          <a:xfrm>
            <a:off x="357188" y="1844675"/>
            <a:ext cx="8662987" cy="1008063"/>
          </a:xfrm>
          <a:prstGeom prst="rect">
            <a:avLst/>
          </a:prstGeom>
          <a:noFill/>
          <a:ln w="9525">
            <a:noFill/>
          </a:ln>
        </p:spPr>
        <p:txBody>
          <a:bodyPr/>
          <a:lstStyle/>
          <a:p>
            <a:pPr marL="342900" indent="-342900">
              <a:lnSpc>
                <a:spcPct val="120000"/>
              </a:lnSpc>
              <a:buClr>
                <a:schemeClr val="folHlink"/>
              </a:buClr>
              <a:buSzPct val="75000"/>
              <a:buFont typeface="Wingdings" panose="05000000000000000000" pitchFamily="2" charset="2"/>
            </a:pPr>
            <a:r>
              <a:rPr lang="zh-CN" altLang="en-US" sz="2400" dirty="0">
                <a:latin typeface="Arial" panose="020B0604020202020204" pitchFamily="34" charset="0"/>
                <a:ea typeface="黑体" panose="02010609060101010101" pitchFamily="49" charset="-122"/>
              </a:rPr>
              <a:t>       </a:t>
            </a:r>
            <a:r>
              <a:rPr lang="zh-CN" altLang="en-US" sz="2400" b="1" dirty="0">
                <a:latin typeface="Arial" panose="020B0604020202020204" pitchFamily="34" charset="0"/>
                <a:ea typeface="黑体" panose="02010609060101010101" pitchFamily="49" charset="-122"/>
              </a:rPr>
              <a:t>当</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3</a:t>
            </a:r>
            <a:r>
              <a:rPr lang="zh-CN" altLang="en-US" sz="2400" b="1" dirty="0">
                <a:latin typeface="Arial" panose="020B0604020202020204" pitchFamily="34" charset="0"/>
                <a:ea typeface="黑体" panose="02010609060101010101" pitchFamily="49" charset="-122"/>
              </a:rPr>
              <a:t>输出高电平，</a:t>
            </a:r>
            <a:r>
              <a:rPr lang="en-US" altLang="zh-CN" sz="2400" b="1" dirty="0">
                <a:latin typeface="Arial" panose="020B0604020202020204" pitchFamily="34" charset="0"/>
                <a:ea typeface="黑体" panose="02010609060101010101" pitchFamily="49" charset="-122"/>
              </a:rPr>
              <a:t>N</a:t>
            </a:r>
            <a:r>
              <a:rPr lang="en-US" altLang="zh-CN" sz="2400" b="1" baseline="-25000" dirty="0">
                <a:latin typeface="Arial" panose="020B0604020202020204" pitchFamily="34" charset="0"/>
                <a:ea typeface="黑体" panose="02010609060101010101" pitchFamily="49" charset="-122"/>
              </a:rPr>
              <a:t>4</a:t>
            </a:r>
            <a:r>
              <a:rPr lang="zh-CN" altLang="en-US" sz="2400" b="1" dirty="0">
                <a:latin typeface="Arial" panose="020B0604020202020204" pitchFamily="34" charset="0"/>
                <a:ea typeface="黑体" panose="02010609060101010101" pitchFamily="49" charset="-122"/>
              </a:rPr>
              <a:t>输出低电平时，</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a1</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a2</a:t>
            </a:r>
            <a:r>
              <a:rPr lang="zh-CN" altLang="en-US" sz="2400" b="1" dirty="0">
                <a:latin typeface="Arial" panose="020B0604020202020204" pitchFamily="34" charset="0"/>
                <a:ea typeface="黑体" panose="02010609060101010101" pitchFamily="49" charset="-122"/>
              </a:rPr>
              <a:t>闭合， </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b1</a:t>
            </a:r>
            <a:r>
              <a:rPr lang="en-US" altLang="zh-CN" sz="2400" b="1" dirty="0">
                <a:latin typeface="Arial" panose="020B0604020202020204" pitchFamily="34" charset="0"/>
                <a:ea typeface="黑体" panose="02010609060101010101" pitchFamily="49" charset="-122"/>
              </a:rPr>
              <a:t>S</a:t>
            </a:r>
            <a:r>
              <a:rPr lang="en-US" altLang="zh-CN" sz="2400" b="1" baseline="-25000" dirty="0">
                <a:latin typeface="Arial" panose="020B0604020202020204" pitchFamily="34" charset="0"/>
                <a:ea typeface="黑体" panose="02010609060101010101" pitchFamily="49" charset="-122"/>
              </a:rPr>
              <a:t>b2</a:t>
            </a:r>
          </a:p>
          <a:p>
            <a:pPr marL="342900" indent="-342900">
              <a:lnSpc>
                <a:spcPct val="120000"/>
              </a:lnSpc>
              <a:buClr>
                <a:schemeClr val="folHlink"/>
              </a:buClr>
              <a:buSzPct val="75000"/>
              <a:buFont typeface="Wingdings" panose="05000000000000000000" pitchFamily="2" charset="2"/>
            </a:pPr>
            <a:r>
              <a:rPr lang="zh-CN" altLang="en-US" sz="2400" b="1" dirty="0">
                <a:latin typeface="Arial" panose="020B0604020202020204" pitchFamily="34" charset="0"/>
                <a:ea typeface="黑体" panose="02010609060101010101" pitchFamily="49" charset="-122"/>
              </a:rPr>
              <a:t>断开，电路处于自动调零状态，其误差保持电路如下：</a:t>
            </a:r>
            <a:endParaRPr lang="en-US" altLang="zh-CN" sz="2400" b="1" dirty="0">
              <a:latin typeface="Arial" panose="020B0604020202020204" pitchFamily="34" charset="0"/>
              <a:ea typeface="黑体" panose="02010609060101010101" pitchFamily="49" charset="-122"/>
            </a:endParaRPr>
          </a:p>
        </p:txBody>
      </p:sp>
      <p:graphicFrame>
        <p:nvGraphicFramePr>
          <p:cNvPr id="119162" name="Object 378"/>
          <p:cNvGraphicFramePr>
            <a:graphicFrameLocks/>
          </p:cNvGraphicFramePr>
          <p:nvPr/>
        </p:nvGraphicFramePr>
        <p:xfrm>
          <a:off x="1177925" y="2997200"/>
          <a:ext cx="2755900" cy="406400"/>
        </p:xfrm>
        <a:graphic>
          <a:graphicData uri="http://schemas.openxmlformats.org/presentationml/2006/ole">
            <p:oleObj spid="_x0000_s176134" r:id="rId3" imgW="1637589" imgH="241195" progId="Equation.DSMT4">
              <p:embed/>
            </p:oleObj>
          </a:graphicData>
        </a:graphic>
      </p:graphicFrame>
      <p:graphicFrame>
        <p:nvGraphicFramePr>
          <p:cNvPr id="119163" name="Object 379"/>
          <p:cNvGraphicFramePr>
            <a:graphicFrameLocks/>
          </p:cNvGraphicFramePr>
          <p:nvPr/>
        </p:nvGraphicFramePr>
        <p:xfrm>
          <a:off x="1116013" y="3659188"/>
          <a:ext cx="2900362" cy="417512"/>
        </p:xfrm>
        <a:graphic>
          <a:graphicData uri="http://schemas.openxmlformats.org/presentationml/2006/ole">
            <p:oleObj spid="_x0000_s176133" r:id="rId4" imgW="1675673" imgH="241195" progId="Equation.DSMT4">
              <p:embed/>
            </p:oleObj>
          </a:graphicData>
        </a:graphic>
      </p:graphicFrame>
      <p:graphicFrame>
        <p:nvGraphicFramePr>
          <p:cNvPr id="119165" name="Object 381"/>
          <p:cNvGraphicFramePr>
            <a:graphicFrameLocks/>
          </p:cNvGraphicFramePr>
          <p:nvPr/>
        </p:nvGraphicFramePr>
        <p:xfrm>
          <a:off x="1125538" y="5530850"/>
          <a:ext cx="3581400" cy="419100"/>
        </p:xfrm>
        <a:graphic>
          <a:graphicData uri="http://schemas.openxmlformats.org/presentationml/2006/ole">
            <p:oleObj spid="_x0000_s176132" r:id="rId5" imgW="2056507" imgH="241195" progId="Equation.DSMT4">
              <p:embed/>
            </p:oleObj>
          </a:graphicData>
        </a:graphic>
      </p:graphicFrame>
      <p:grpSp>
        <p:nvGrpSpPr>
          <p:cNvPr id="2" name="Group 383"/>
          <p:cNvGrpSpPr/>
          <p:nvPr/>
        </p:nvGrpSpPr>
        <p:grpSpPr>
          <a:xfrm>
            <a:off x="1420813" y="4972050"/>
            <a:ext cx="2338387" cy="401638"/>
            <a:chOff x="669" y="2717"/>
            <a:chExt cx="1473" cy="253"/>
          </a:xfrm>
        </p:grpSpPr>
        <p:graphicFrame>
          <p:nvGraphicFramePr>
            <p:cNvPr id="30726" name="Object 380"/>
            <p:cNvGraphicFramePr>
              <a:graphicFrameLocks/>
            </p:cNvGraphicFramePr>
            <p:nvPr/>
          </p:nvGraphicFramePr>
          <p:xfrm>
            <a:off x="1350" y="2717"/>
            <a:ext cx="792" cy="243"/>
          </p:xfrm>
          <a:graphic>
            <a:graphicData uri="http://schemas.openxmlformats.org/presentationml/2006/ole">
              <p:oleObj spid="_x0000_s176131" r:id="rId6" imgW="787058" imgH="241195" progId="Equation.DSMT4">
                <p:embed/>
              </p:oleObj>
            </a:graphicData>
          </a:graphic>
        </p:graphicFrame>
        <p:graphicFrame>
          <p:nvGraphicFramePr>
            <p:cNvPr id="30727" name="Object 382"/>
            <p:cNvGraphicFramePr>
              <a:graphicFrameLocks/>
            </p:cNvGraphicFramePr>
            <p:nvPr/>
          </p:nvGraphicFramePr>
          <p:xfrm>
            <a:off x="669" y="2733"/>
            <a:ext cx="610" cy="237"/>
          </p:xfrm>
          <a:graphic>
            <a:graphicData uri="http://schemas.openxmlformats.org/presentationml/2006/ole">
              <p:oleObj spid="_x0000_s176130" r:id="rId7" imgW="622030" imgH="241195" progId="Equation.DSMT4">
                <p:embed/>
              </p:oleObj>
            </a:graphicData>
          </a:graphic>
        </p:graphicFrame>
      </p:grpSp>
      <p:sp>
        <p:nvSpPr>
          <p:cNvPr id="119168" name="Text Box 384"/>
          <p:cNvSpPr txBox="1"/>
          <p:nvPr/>
        </p:nvSpPr>
        <p:spPr>
          <a:xfrm>
            <a:off x="2266950" y="5994400"/>
            <a:ext cx="5761038" cy="492125"/>
          </a:xfrm>
          <a:prstGeom prst="rect">
            <a:avLst/>
          </a:prstGeom>
          <a:noFill/>
          <a:ln w="9525">
            <a:noFill/>
          </a:ln>
        </p:spPr>
        <p:txBody>
          <a:bodyPr>
            <a:spAutoFit/>
          </a:bodyPr>
          <a:lstStyle/>
          <a:p>
            <a:pPr marL="342900" indent="-342900">
              <a:lnSpc>
                <a:spcPct val="120000"/>
              </a:lnSpc>
              <a:spcBef>
                <a:spcPct val="50000"/>
              </a:spcBef>
              <a:buClr>
                <a:schemeClr val="folHlink"/>
              </a:buClr>
              <a:buSzPct val="75000"/>
              <a:buFont typeface="Wingdings" panose="05000000000000000000" pitchFamily="2" charset="2"/>
            </a:pPr>
            <a:r>
              <a:rPr lang="en-US" altLang="zh-CN" sz="2400" dirty="0">
                <a:latin typeface="Arial" panose="020B0604020202020204" pitchFamily="34" charset="0"/>
                <a:ea typeface="黑体" panose="02010609060101010101" pitchFamily="49" charset="-122"/>
              </a:rPr>
              <a:t>—— </a:t>
            </a:r>
            <a:r>
              <a:rPr lang="en-US" altLang="zh-CN" sz="2400" b="1" i="1" dirty="0">
                <a:latin typeface="Arial" panose="020B0604020202020204" pitchFamily="34" charset="0"/>
                <a:ea typeface="黑体" panose="02010609060101010101" pitchFamily="49" charset="-122"/>
              </a:rPr>
              <a:t>U</a:t>
            </a:r>
            <a:r>
              <a:rPr lang="en-US" altLang="zh-CN" sz="2400" b="1" baseline="-25000" dirty="0">
                <a:latin typeface="Arial" panose="020B0604020202020204" pitchFamily="34" charset="0"/>
                <a:ea typeface="黑体" panose="02010609060101010101" pitchFamily="49" charset="-122"/>
              </a:rPr>
              <a:t>os1</a:t>
            </a:r>
            <a:r>
              <a:rPr lang="zh-CN" altLang="en-US" sz="2400" b="1" dirty="0">
                <a:latin typeface="Arial" panose="020B0604020202020204" pitchFamily="34" charset="0"/>
                <a:ea typeface="黑体" panose="02010609060101010101" pitchFamily="49" charset="-122"/>
              </a:rPr>
              <a:t>寄存在</a:t>
            </a:r>
            <a:r>
              <a:rPr lang="en-US" altLang="zh-CN" sz="2400" b="1" i="1" dirty="0">
                <a:latin typeface="Arial" panose="020B0604020202020204" pitchFamily="34" charset="0"/>
                <a:ea typeface="黑体" panose="02010609060101010101" pitchFamily="49" charset="-122"/>
              </a:rPr>
              <a:t>C</a:t>
            </a:r>
            <a:r>
              <a:rPr lang="en-US" altLang="zh-CN" sz="2400" b="1" baseline="-25000" dirty="0">
                <a:latin typeface="Arial" panose="020B0604020202020204" pitchFamily="34" charset="0"/>
                <a:ea typeface="黑体" panose="02010609060101010101" pitchFamily="49" charset="-122"/>
              </a:rPr>
              <a:t>1</a:t>
            </a:r>
            <a:r>
              <a:rPr lang="zh-CN" altLang="en-US" sz="2400" b="1" dirty="0">
                <a:latin typeface="Arial" panose="020B0604020202020204" pitchFamily="34" charset="0"/>
                <a:ea typeface="黑体" panose="02010609060101010101" pitchFamily="49" charset="-122"/>
              </a:rPr>
              <a:t>上，误差保持。</a:t>
            </a:r>
            <a:endParaRPr lang="en-US" altLang="zh-CN" sz="2400" b="1" dirty="0">
              <a:latin typeface="Arial" panose="020B0604020202020204" pitchFamily="34" charset="0"/>
              <a:ea typeface="黑体" panose="02010609060101010101" pitchFamily="49" charset="-122"/>
            </a:endParaRPr>
          </a:p>
        </p:txBody>
      </p:sp>
      <p:sp>
        <p:nvSpPr>
          <p:cNvPr id="30732" name="Rectangle 386"/>
          <p:cNvSpPr>
            <a:spLocks noGrp="1"/>
          </p:cNvSpPr>
          <p:nvPr>
            <p:ph type="title"/>
          </p:nvPr>
        </p:nvSpPr>
        <p:spPr>
          <a:xfrm>
            <a:off x="433388" y="269875"/>
            <a:ext cx="8229600" cy="1143000"/>
          </a:xfrm>
          <a:ln/>
        </p:spPr>
        <p:txBody>
          <a:bodyPr vert="horz" wrap="square" lIns="91440" tIns="45720" rIns="91440" bIns="45720" anchor="t" anchorCtr="0"/>
          <a:lstStyle/>
          <a:p>
            <a:pPr eaLnBrk="1" hangingPunct="1"/>
            <a:r>
              <a:rPr lang="en-US" altLang="zh-CN" sz="3200" dirty="0">
                <a:solidFill>
                  <a:srgbClr val="008000"/>
                </a:solidFill>
                <a:latin typeface="Times New Roman" panose="02020603050405020304" pitchFamily="18" charset="0"/>
              </a:rPr>
              <a:t>  </a:t>
            </a:r>
            <a:r>
              <a:rPr lang="en-US" altLang="zh-CN" sz="3200" b="1" dirty="0">
                <a:solidFill>
                  <a:srgbClr val="008000"/>
                </a:solidFill>
                <a:latin typeface="Times New Roman" panose="02020603050405020304" pitchFamily="18" charset="0"/>
              </a:rPr>
              <a:t>2.2.7.1  </a:t>
            </a:r>
            <a:r>
              <a:rPr lang="zh-CN" altLang="en-US" sz="3200" b="1" dirty="0">
                <a:solidFill>
                  <a:srgbClr val="008000"/>
                </a:solidFill>
                <a:latin typeface="Times New Roman" panose="02020603050405020304" pitchFamily="18" charset="0"/>
              </a:rPr>
              <a:t>自动调零放大电路</a:t>
            </a:r>
          </a:p>
        </p:txBody>
      </p:sp>
      <p:grpSp>
        <p:nvGrpSpPr>
          <p:cNvPr id="30733" name="Group 398"/>
          <p:cNvGrpSpPr/>
          <p:nvPr/>
        </p:nvGrpSpPr>
        <p:grpSpPr>
          <a:xfrm>
            <a:off x="4762500" y="2852738"/>
            <a:ext cx="3841750" cy="2579687"/>
            <a:chOff x="3000" y="1797"/>
            <a:chExt cx="2420" cy="1625"/>
          </a:xfrm>
        </p:grpSpPr>
        <p:sp>
          <p:nvSpPr>
            <p:cNvPr id="30734" name="Line 293"/>
            <p:cNvSpPr/>
            <p:nvPr/>
          </p:nvSpPr>
          <p:spPr>
            <a:xfrm>
              <a:off x="3379" y="2462"/>
              <a:ext cx="310" cy="0"/>
            </a:xfrm>
            <a:prstGeom prst="line">
              <a:avLst/>
            </a:prstGeom>
            <a:ln w="19050" cap="flat" cmpd="sng">
              <a:solidFill>
                <a:srgbClr val="000000"/>
              </a:solidFill>
              <a:prstDash val="solid"/>
              <a:headEnd type="none" w="med" len="med"/>
              <a:tailEnd type="none" w="med" len="med"/>
            </a:ln>
          </p:spPr>
        </p:sp>
        <p:sp>
          <p:nvSpPr>
            <p:cNvPr id="30735" name="Line 296"/>
            <p:cNvSpPr/>
            <p:nvPr/>
          </p:nvSpPr>
          <p:spPr>
            <a:xfrm flipH="1">
              <a:off x="3573" y="2068"/>
              <a:ext cx="285" cy="0"/>
            </a:xfrm>
            <a:prstGeom prst="line">
              <a:avLst/>
            </a:prstGeom>
            <a:ln w="19050" cap="flat" cmpd="sng">
              <a:solidFill>
                <a:srgbClr val="000000"/>
              </a:solidFill>
              <a:prstDash val="solid"/>
              <a:headEnd type="none" w="med" len="med"/>
              <a:tailEnd type="none" w="med" len="med"/>
            </a:ln>
          </p:spPr>
        </p:sp>
        <p:sp>
          <p:nvSpPr>
            <p:cNvPr id="30736" name="Line 297"/>
            <p:cNvSpPr/>
            <p:nvPr/>
          </p:nvSpPr>
          <p:spPr>
            <a:xfrm>
              <a:off x="4065" y="2068"/>
              <a:ext cx="286" cy="0"/>
            </a:xfrm>
            <a:prstGeom prst="line">
              <a:avLst/>
            </a:prstGeom>
            <a:ln w="19050" cap="flat" cmpd="sng">
              <a:solidFill>
                <a:srgbClr val="000000"/>
              </a:solidFill>
              <a:prstDash val="solid"/>
              <a:headEnd type="none" w="med" len="med"/>
              <a:tailEnd type="none" w="med" len="med"/>
            </a:ln>
          </p:spPr>
        </p:sp>
        <p:sp>
          <p:nvSpPr>
            <p:cNvPr id="30737" name="Line 298"/>
            <p:cNvSpPr/>
            <p:nvPr/>
          </p:nvSpPr>
          <p:spPr>
            <a:xfrm>
              <a:off x="4268" y="2068"/>
              <a:ext cx="95" cy="0"/>
            </a:xfrm>
            <a:prstGeom prst="line">
              <a:avLst/>
            </a:prstGeom>
            <a:ln w="19050" cap="flat" cmpd="sng">
              <a:solidFill>
                <a:srgbClr val="000000"/>
              </a:solidFill>
              <a:prstDash val="solid"/>
              <a:headEnd type="none" w="med" len="med"/>
              <a:tailEnd type="none" w="med" len="med"/>
            </a:ln>
          </p:spPr>
        </p:sp>
        <p:sp>
          <p:nvSpPr>
            <p:cNvPr id="30738" name="Line 299"/>
            <p:cNvSpPr/>
            <p:nvPr/>
          </p:nvSpPr>
          <p:spPr>
            <a:xfrm flipH="1">
              <a:off x="3558" y="2692"/>
              <a:ext cx="131" cy="0"/>
            </a:xfrm>
            <a:prstGeom prst="line">
              <a:avLst/>
            </a:prstGeom>
            <a:ln w="19050" cap="flat" cmpd="sng">
              <a:solidFill>
                <a:srgbClr val="000000"/>
              </a:solidFill>
              <a:prstDash val="solid"/>
              <a:headEnd type="none" w="med" len="med"/>
              <a:tailEnd type="none" w="med" len="med"/>
            </a:ln>
          </p:spPr>
        </p:sp>
        <p:sp>
          <p:nvSpPr>
            <p:cNvPr id="30739" name="Line 300"/>
            <p:cNvSpPr/>
            <p:nvPr/>
          </p:nvSpPr>
          <p:spPr>
            <a:xfrm>
              <a:off x="3558" y="2692"/>
              <a:ext cx="0" cy="366"/>
            </a:xfrm>
            <a:prstGeom prst="line">
              <a:avLst/>
            </a:prstGeom>
            <a:ln w="19050" cap="flat" cmpd="sng">
              <a:solidFill>
                <a:srgbClr val="000000"/>
              </a:solidFill>
              <a:prstDash val="solid"/>
              <a:headEnd type="none" w="med" len="med"/>
              <a:tailEnd type="none" w="med" len="med"/>
            </a:ln>
          </p:spPr>
        </p:sp>
        <p:sp>
          <p:nvSpPr>
            <p:cNvPr id="30740" name="Line 301"/>
            <p:cNvSpPr/>
            <p:nvPr/>
          </p:nvSpPr>
          <p:spPr>
            <a:xfrm>
              <a:off x="4363" y="2072"/>
              <a:ext cx="0" cy="510"/>
            </a:xfrm>
            <a:prstGeom prst="line">
              <a:avLst/>
            </a:prstGeom>
            <a:ln w="19050" cap="flat" cmpd="sng">
              <a:solidFill>
                <a:srgbClr val="000000"/>
              </a:solidFill>
              <a:prstDash val="solid"/>
              <a:headEnd type="none" w="med" len="med"/>
              <a:tailEnd type="none" w="med" len="med"/>
            </a:ln>
          </p:spPr>
        </p:sp>
        <p:sp>
          <p:nvSpPr>
            <p:cNvPr id="30741" name="Text Box 302"/>
            <p:cNvSpPr txBox="1"/>
            <p:nvPr/>
          </p:nvSpPr>
          <p:spPr>
            <a:xfrm>
              <a:off x="4993" y="2347"/>
              <a:ext cx="226" cy="246"/>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K</a:t>
              </a:r>
              <a:r>
                <a:rPr lang="en-US" altLang="zh-CN" sz="2000" baseline="-25000" dirty="0">
                  <a:latin typeface="Arial" panose="020B0604020202020204" pitchFamily="34" charset="0"/>
                  <a:ea typeface="黑体" panose="02010609060101010101" pitchFamily="49" charset="-122"/>
                </a:rPr>
                <a:t>2</a:t>
              </a:r>
            </a:p>
          </p:txBody>
        </p:sp>
        <p:sp>
          <p:nvSpPr>
            <p:cNvPr id="30742" name="Line 303"/>
            <p:cNvSpPr/>
            <p:nvPr/>
          </p:nvSpPr>
          <p:spPr>
            <a:xfrm flipH="1">
              <a:off x="4601" y="2806"/>
              <a:ext cx="155" cy="0"/>
            </a:xfrm>
            <a:prstGeom prst="line">
              <a:avLst/>
            </a:prstGeom>
            <a:ln w="19050" cap="flat" cmpd="sng">
              <a:solidFill>
                <a:srgbClr val="000000"/>
              </a:solidFill>
              <a:prstDash val="solid"/>
              <a:headEnd type="none" w="med" len="med"/>
              <a:tailEnd type="none" w="med" len="med"/>
            </a:ln>
          </p:spPr>
        </p:sp>
        <p:sp>
          <p:nvSpPr>
            <p:cNvPr id="30743" name="Line 306"/>
            <p:cNvSpPr/>
            <p:nvPr/>
          </p:nvSpPr>
          <p:spPr>
            <a:xfrm>
              <a:off x="3558" y="3279"/>
              <a:ext cx="0" cy="62"/>
            </a:xfrm>
            <a:prstGeom prst="line">
              <a:avLst/>
            </a:prstGeom>
            <a:ln w="19050" cap="flat" cmpd="sng">
              <a:solidFill>
                <a:srgbClr val="000000"/>
              </a:solidFill>
              <a:prstDash val="solid"/>
              <a:headEnd type="none" w="med" len="med"/>
              <a:tailEnd type="none" w="med" len="med"/>
            </a:ln>
          </p:spPr>
        </p:sp>
        <p:sp>
          <p:nvSpPr>
            <p:cNvPr id="30744" name="Line 307"/>
            <p:cNvSpPr/>
            <p:nvPr/>
          </p:nvSpPr>
          <p:spPr>
            <a:xfrm>
              <a:off x="4601" y="2810"/>
              <a:ext cx="0" cy="138"/>
            </a:xfrm>
            <a:prstGeom prst="line">
              <a:avLst/>
            </a:prstGeom>
            <a:ln w="19050" cap="flat" cmpd="sng">
              <a:solidFill>
                <a:srgbClr val="000000"/>
              </a:solidFill>
              <a:prstDash val="solid"/>
              <a:headEnd type="none" w="med" len="med"/>
              <a:tailEnd type="none" w="med" len="med"/>
            </a:ln>
          </p:spPr>
        </p:sp>
        <p:sp>
          <p:nvSpPr>
            <p:cNvPr id="30745" name="Line 308"/>
            <p:cNvSpPr/>
            <p:nvPr/>
          </p:nvSpPr>
          <p:spPr>
            <a:xfrm>
              <a:off x="3565" y="2060"/>
              <a:ext cx="0" cy="395"/>
            </a:xfrm>
            <a:prstGeom prst="line">
              <a:avLst/>
            </a:prstGeom>
            <a:ln w="19050" cap="flat" cmpd="sng">
              <a:solidFill>
                <a:srgbClr val="000000"/>
              </a:solidFill>
              <a:prstDash val="solid"/>
              <a:headEnd type="none" w="med" len="med"/>
              <a:tailEnd type="none" w="med" len="med"/>
            </a:ln>
          </p:spPr>
        </p:sp>
        <p:sp>
          <p:nvSpPr>
            <p:cNvPr id="30746" name="Oval 309"/>
            <p:cNvSpPr/>
            <p:nvPr/>
          </p:nvSpPr>
          <p:spPr>
            <a:xfrm flipH="1" flipV="1">
              <a:off x="4354" y="2574"/>
              <a:ext cx="12" cy="13"/>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0747" name="Oval 310"/>
            <p:cNvSpPr/>
            <p:nvPr/>
          </p:nvSpPr>
          <p:spPr>
            <a:xfrm flipH="1" flipV="1">
              <a:off x="3552" y="3090"/>
              <a:ext cx="13" cy="13"/>
            </a:xfrm>
            <a:prstGeom prst="ellipse">
              <a:avLst/>
            </a:prstGeom>
            <a:noFill/>
            <a:ln w="19050" cap="flat" cmpd="sng">
              <a:solidFill>
                <a:srgbClr val="000000"/>
              </a:solidFill>
              <a:prstDash val="solid"/>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0748" name="Text Box 311"/>
            <p:cNvSpPr txBox="1"/>
            <p:nvPr/>
          </p:nvSpPr>
          <p:spPr>
            <a:xfrm>
              <a:off x="3308" y="3140"/>
              <a:ext cx="297" cy="282"/>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C</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0749" name="Line 312"/>
            <p:cNvSpPr/>
            <p:nvPr/>
          </p:nvSpPr>
          <p:spPr>
            <a:xfrm flipH="1">
              <a:off x="3082" y="2462"/>
              <a:ext cx="138" cy="0"/>
            </a:xfrm>
            <a:prstGeom prst="line">
              <a:avLst/>
            </a:prstGeom>
            <a:ln w="19050" cap="flat" cmpd="sng">
              <a:solidFill>
                <a:srgbClr val="000000"/>
              </a:solidFill>
              <a:prstDash val="solid"/>
              <a:headEnd type="none" w="med" len="med"/>
              <a:tailEnd type="none" w="med" len="med"/>
            </a:ln>
          </p:spPr>
        </p:sp>
        <p:sp>
          <p:nvSpPr>
            <p:cNvPr id="30750" name="Line 313"/>
            <p:cNvSpPr/>
            <p:nvPr/>
          </p:nvSpPr>
          <p:spPr>
            <a:xfrm>
              <a:off x="3082" y="2462"/>
              <a:ext cx="0" cy="178"/>
            </a:xfrm>
            <a:prstGeom prst="line">
              <a:avLst/>
            </a:prstGeom>
            <a:ln w="19050" cap="flat" cmpd="sng">
              <a:solidFill>
                <a:srgbClr val="000000"/>
              </a:solidFill>
              <a:prstDash val="solid"/>
              <a:headEnd type="none" w="med" len="med"/>
              <a:tailEnd type="none" w="med" len="med"/>
            </a:ln>
          </p:spPr>
        </p:sp>
        <p:sp>
          <p:nvSpPr>
            <p:cNvPr id="30751" name="Text Box 314"/>
            <p:cNvSpPr txBox="1"/>
            <p:nvPr/>
          </p:nvSpPr>
          <p:spPr>
            <a:xfrm>
              <a:off x="3262" y="2880"/>
              <a:ext cx="364" cy="348"/>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C1</a:t>
              </a:r>
            </a:p>
          </p:txBody>
        </p:sp>
        <p:sp>
          <p:nvSpPr>
            <p:cNvPr id="30752" name="Text Box 315"/>
            <p:cNvSpPr txBox="1"/>
            <p:nvPr/>
          </p:nvSpPr>
          <p:spPr>
            <a:xfrm>
              <a:off x="4388" y="2322"/>
              <a:ext cx="322" cy="259"/>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U</a:t>
              </a:r>
              <a:r>
                <a:rPr lang="en-US" altLang="zh-CN" sz="2000" baseline="-25000" dirty="0">
                  <a:solidFill>
                    <a:srgbClr val="000099"/>
                  </a:solidFill>
                  <a:latin typeface="Arial" panose="020B0604020202020204" pitchFamily="34" charset="0"/>
                  <a:ea typeface="黑体" panose="02010609060101010101" pitchFamily="49" charset="-122"/>
                </a:rPr>
                <a:t>o1</a:t>
              </a:r>
            </a:p>
          </p:txBody>
        </p:sp>
        <p:sp>
          <p:nvSpPr>
            <p:cNvPr id="30753" name="Line 316"/>
            <p:cNvSpPr/>
            <p:nvPr/>
          </p:nvSpPr>
          <p:spPr>
            <a:xfrm>
              <a:off x="3558" y="3052"/>
              <a:ext cx="0" cy="189"/>
            </a:xfrm>
            <a:prstGeom prst="line">
              <a:avLst/>
            </a:prstGeom>
            <a:ln w="19050" cap="flat" cmpd="sng">
              <a:solidFill>
                <a:srgbClr val="000000"/>
              </a:solidFill>
              <a:prstDash val="solid"/>
              <a:headEnd type="none" w="med" len="med"/>
              <a:tailEnd type="none" w="med" len="med"/>
            </a:ln>
          </p:spPr>
        </p:sp>
        <p:sp>
          <p:nvSpPr>
            <p:cNvPr id="30754" name="Line 317"/>
            <p:cNvSpPr/>
            <p:nvPr/>
          </p:nvSpPr>
          <p:spPr>
            <a:xfrm>
              <a:off x="3558" y="3330"/>
              <a:ext cx="0" cy="62"/>
            </a:xfrm>
            <a:prstGeom prst="line">
              <a:avLst/>
            </a:prstGeom>
            <a:ln w="19050" cap="flat" cmpd="sng">
              <a:solidFill>
                <a:srgbClr val="000000"/>
              </a:solidFill>
              <a:prstDash val="solid"/>
              <a:headEnd type="none" w="med" len="med"/>
              <a:tailEnd type="none" w="med" len="med"/>
            </a:ln>
          </p:spPr>
        </p:sp>
        <p:sp>
          <p:nvSpPr>
            <p:cNvPr id="30755" name="Line 318"/>
            <p:cNvSpPr/>
            <p:nvPr/>
          </p:nvSpPr>
          <p:spPr>
            <a:xfrm>
              <a:off x="5420" y="2685"/>
              <a:ext cx="0" cy="418"/>
            </a:xfrm>
            <a:prstGeom prst="line">
              <a:avLst/>
            </a:prstGeom>
            <a:ln w="19050" cap="flat" cmpd="sng">
              <a:solidFill>
                <a:srgbClr val="000000"/>
              </a:solidFill>
              <a:prstDash val="solid"/>
              <a:headEnd type="none" w="med" len="med"/>
              <a:tailEnd type="none" w="med" len="med"/>
            </a:ln>
          </p:spPr>
        </p:sp>
        <p:sp>
          <p:nvSpPr>
            <p:cNvPr id="30756" name="Text Box 319"/>
            <p:cNvSpPr txBox="1"/>
            <p:nvPr/>
          </p:nvSpPr>
          <p:spPr>
            <a:xfrm>
              <a:off x="3219" y="2187"/>
              <a:ext cx="290" cy="226"/>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1</a:t>
              </a:r>
            </a:p>
          </p:txBody>
        </p:sp>
        <p:sp>
          <p:nvSpPr>
            <p:cNvPr id="30757" name="Text Box 320"/>
            <p:cNvSpPr txBox="1"/>
            <p:nvPr/>
          </p:nvSpPr>
          <p:spPr>
            <a:xfrm>
              <a:off x="3875" y="1797"/>
              <a:ext cx="237" cy="191"/>
            </a:xfrm>
            <a:prstGeom prst="rect">
              <a:avLst/>
            </a:prstGeom>
            <a:noFill/>
            <a:ln w="19050">
              <a:noFill/>
            </a:ln>
          </p:spPr>
          <p:txBody>
            <a:bodyPr lIns="0" tIns="0" rIns="0" bIns="0"/>
            <a:lstStyle/>
            <a:p>
              <a:pPr algn="just" eaLnBrk="0" hangingPunct="0"/>
              <a:r>
                <a:rPr lang="en-US" altLang="zh-CN" sz="2000" i="1" dirty="0">
                  <a:solidFill>
                    <a:srgbClr val="000099"/>
                  </a:solidFill>
                  <a:latin typeface="Arial" panose="020B0604020202020204" pitchFamily="34" charset="0"/>
                  <a:ea typeface="黑体" panose="02010609060101010101" pitchFamily="49" charset="-122"/>
                </a:rPr>
                <a:t>R</a:t>
              </a:r>
              <a:r>
                <a:rPr lang="en-US" altLang="zh-CN" sz="2000" baseline="-25000" dirty="0">
                  <a:solidFill>
                    <a:srgbClr val="000099"/>
                  </a:solidFill>
                  <a:latin typeface="Arial" panose="020B0604020202020204" pitchFamily="34" charset="0"/>
                  <a:ea typeface="黑体" panose="02010609060101010101" pitchFamily="49" charset="-122"/>
                </a:rPr>
                <a:t>2</a:t>
              </a:r>
              <a:endParaRPr lang="en-US" altLang="zh-CN" sz="2000" i="1" baseline="-25000" dirty="0">
                <a:solidFill>
                  <a:srgbClr val="000099"/>
                </a:solidFill>
                <a:latin typeface="Arial" panose="020B0604020202020204" pitchFamily="34" charset="0"/>
                <a:ea typeface="黑体" panose="02010609060101010101" pitchFamily="49" charset="-122"/>
              </a:endParaRPr>
            </a:p>
          </p:txBody>
        </p:sp>
        <p:sp>
          <p:nvSpPr>
            <p:cNvPr id="30758" name="Text Box 321"/>
            <p:cNvSpPr txBox="1"/>
            <p:nvPr/>
          </p:nvSpPr>
          <p:spPr>
            <a:xfrm>
              <a:off x="3939" y="2228"/>
              <a:ext cx="268" cy="342"/>
            </a:xfrm>
            <a:prstGeom prst="rect">
              <a:avLst/>
            </a:prstGeom>
            <a:noFill/>
            <a:ln w="19050">
              <a:noFill/>
            </a:ln>
          </p:spPr>
          <p:txBody>
            <a:bodyPr lIns="0" tIns="0" rIns="0" bIns="0"/>
            <a:lstStyle/>
            <a:p>
              <a:pPr algn="just" eaLnBrk="0" hangingPunct="0"/>
              <a:r>
                <a:rPr lang="en-US" altLang="zh-CN" sz="2000" i="1" dirty="0">
                  <a:latin typeface="Arial" panose="020B0604020202020204" pitchFamily="34" charset="0"/>
                  <a:ea typeface="黑体" panose="02010609060101010101" pitchFamily="49" charset="-122"/>
                </a:rPr>
                <a:t>K</a:t>
              </a:r>
              <a:r>
                <a:rPr lang="en-US" altLang="zh-CN" sz="2000" baseline="-25000" dirty="0">
                  <a:latin typeface="Arial" panose="020B0604020202020204" pitchFamily="34" charset="0"/>
                  <a:ea typeface="黑体" panose="02010609060101010101" pitchFamily="49" charset="-122"/>
                </a:rPr>
                <a:t>1</a:t>
              </a:r>
            </a:p>
          </p:txBody>
        </p:sp>
        <p:sp>
          <p:nvSpPr>
            <p:cNvPr id="30759" name="AutoShape 322"/>
            <p:cNvSpPr/>
            <p:nvPr/>
          </p:nvSpPr>
          <p:spPr>
            <a:xfrm rot="5400000">
              <a:off x="3808" y="2289"/>
              <a:ext cx="114" cy="107"/>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0760" name="Line 323"/>
            <p:cNvSpPr/>
            <p:nvPr/>
          </p:nvSpPr>
          <p:spPr>
            <a:xfrm>
              <a:off x="3770" y="2240"/>
              <a:ext cx="379" cy="0"/>
            </a:xfrm>
            <a:prstGeom prst="line">
              <a:avLst/>
            </a:prstGeom>
            <a:ln w="19050" cap="flat" cmpd="sng">
              <a:solidFill>
                <a:srgbClr val="000000"/>
              </a:solidFill>
              <a:prstDash val="solid"/>
              <a:headEnd type="none" w="med" len="med"/>
              <a:tailEnd type="none" w="med" len="med"/>
            </a:ln>
          </p:spPr>
        </p:sp>
        <p:sp>
          <p:nvSpPr>
            <p:cNvPr id="30761" name="Line 324"/>
            <p:cNvSpPr/>
            <p:nvPr/>
          </p:nvSpPr>
          <p:spPr>
            <a:xfrm rot="5400000">
              <a:off x="3862" y="2526"/>
              <a:ext cx="571" cy="0"/>
            </a:xfrm>
            <a:prstGeom prst="line">
              <a:avLst/>
            </a:prstGeom>
            <a:ln w="19050" cap="flat" cmpd="sng">
              <a:solidFill>
                <a:srgbClr val="000000"/>
              </a:solidFill>
              <a:prstDash val="solid"/>
              <a:headEnd type="none" w="med" len="med"/>
              <a:tailEnd type="none" w="med" len="med"/>
            </a:ln>
          </p:spPr>
        </p:sp>
        <p:sp>
          <p:nvSpPr>
            <p:cNvPr id="30762" name="Line 325"/>
            <p:cNvSpPr/>
            <p:nvPr/>
          </p:nvSpPr>
          <p:spPr>
            <a:xfrm>
              <a:off x="3770" y="2813"/>
              <a:ext cx="379" cy="0"/>
            </a:xfrm>
            <a:prstGeom prst="line">
              <a:avLst/>
            </a:prstGeom>
            <a:ln w="19050" cap="flat" cmpd="sng">
              <a:solidFill>
                <a:srgbClr val="000000"/>
              </a:solidFill>
              <a:prstDash val="solid"/>
              <a:headEnd type="none" w="med" len="med"/>
              <a:tailEnd type="none" w="med" len="med"/>
            </a:ln>
          </p:spPr>
        </p:sp>
        <p:sp>
          <p:nvSpPr>
            <p:cNvPr id="30763" name="Line 326"/>
            <p:cNvSpPr/>
            <p:nvPr/>
          </p:nvSpPr>
          <p:spPr>
            <a:xfrm rot="5400000">
              <a:off x="3483" y="2526"/>
              <a:ext cx="571" cy="0"/>
            </a:xfrm>
            <a:prstGeom prst="line">
              <a:avLst/>
            </a:prstGeom>
            <a:ln w="19050" cap="flat" cmpd="sng">
              <a:solidFill>
                <a:srgbClr val="000000"/>
              </a:solidFill>
              <a:prstDash val="solid"/>
              <a:headEnd type="none" w="med" len="med"/>
              <a:tailEnd type="none" w="med" len="med"/>
            </a:ln>
          </p:spPr>
        </p:sp>
        <p:sp>
          <p:nvSpPr>
            <p:cNvPr id="30764" name="Line 327"/>
            <p:cNvSpPr/>
            <p:nvPr/>
          </p:nvSpPr>
          <p:spPr>
            <a:xfrm>
              <a:off x="3608" y="2462"/>
              <a:ext cx="162" cy="0"/>
            </a:xfrm>
            <a:prstGeom prst="line">
              <a:avLst/>
            </a:prstGeom>
            <a:ln w="19050" cap="flat" cmpd="sng">
              <a:solidFill>
                <a:srgbClr val="000000"/>
              </a:solidFill>
              <a:prstDash val="solid"/>
              <a:headEnd type="none" w="med" len="med"/>
              <a:tailEnd type="none" w="med" len="med"/>
            </a:ln>
          </p:spPr>
        </p:sp>
        <p:sp>
          <p:nvSpPr>
            <p:cNvPr id="30765" name="Line 328"/>
            <p:cNvSpPr/>
            <p:nvPr/>
          </p:nvSpPr>
          <p:spPr>
            <a:xfrm>
              <a:off x="3608" y="2692"/>
              <a:ext cx="162" cy="0"/>
            </a:xfrm>
            <a:prstGeom prst="line">
              <a:avLst/>
            </a:prstGeom>
            <a:ln w="19050" cap="flat" cmpd="sng">
              <a:solidFill>
                <a:srgbClr val="000000"/>
              </a:solidFill>
              <a:prstDash val="solid"/>
              <a:headEnd type="none" w="med" len="med"/>
              <a:tailEnd type="none" w="med" len="med"/>
            </a:ln>
          </p:spPr>
        </p:sp>
        <p:sp>
          <p:nvSpPr>
            <p:cNvPr id="30766" name="Text Box 330"/>
            <p:cNvSpPr txBox="1"/>
            <p:nvPr/>
          </p:nvSpPr>
          <p:spPr>
            <a:xfrm>
              <a:off x="3794" y="2361"/>
              <a:ext cx="107" cy="139"/>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0767" name="Text Box 331"/>
            <p:cNvSpPr txBox="1"/>
            <p:nvPr/>
          </p:nvSpPr>
          <p:spPr>
            <a:xfrm>
              <a:off x="3792" y="2589"/>
              <a:ext cx="104" cy="153"/>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0768" name="Text Box 332"/>
            <p:cNvSpPr txBox="1"/>
            <p:nvPr/>
          </p:nvSpPr>
          <p:spPr>
            <a:xfrm>
              <a:off x="4064" y="2469"/>
              <a:ext cx="94" cy="14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0769" name="Text Box 333"/>
            <p:cNvSpPr txBox="1"/>
            <p:nvPr/>
          </p:nvSpPr>
          <p:spPr>
            <a:xfrm>
              <a:off x="3897" y="2539"/>
              <a:ext cx="241" cy="307"/>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1</a:t>
              </a:r>
            </a:p>
          </p:txBody>
        </p:sp>
        <p:sp>
          <p:nvSpPr>
            <p:cNvPr id="30770" name="Line 339"/>
            <p:cNvSpPr/>
            <p:nvPr/>
          </p:nvSpPr>
          <p:spPr>
            <a:xfrm>
              <a:off x="3480" y="3392"/>
              <a:ext cx="155" cy="0"/>
            </a:xfrm>
            <a:prstGeom prst="line">
              <a:avLst/>
            </a:prstGeom>
            <a:ln w="28575" cap="flat" cmpd="sng">
              <a:solidFill>
                <a:srgbClr val="000000"/>
              </a:solidFill>
              <a:prstDash val="solid"/>
              <a:headEnd type="none" w="med" len="med"/>
              <a:tailEnd type="none" w="med" len="med"/>
            </a:ln>
          </p:spPr>
        </p:sp>
        <p:sp>
          <p:nvSpPr>
            <p:cNvPr id="30771" name="AutoShape 340"/>
            <p:cNvSpPr/>
            <p:nvPr/>
          </p:nvSpPr>
          <p:spPr>
            <a:xfrm rot="5400000">
              <a:off x="4850" y="2404"/>
              <a:ext cx="113" cy="106"/>
            </a:xfrm>
            <a:prstGeom prst="triangle">
              <a:avLst>
                <a:gd name="adj" fmla="val 50000"/>
              </a:avLst>
            </a:prstGeom>
            <a:noFill/>
            <a:ln w="19050" cap="flat" cmpd="sng">
              <a:solidFill>
                <a:srgbClr val="000000"/>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0772" name="Line 341"/>
            <p:cNvSpPr/>
            <p:nvPr/>
          </p:nvSpPr>
          <p:spPr>
            <a:xfrm>
              <a:off x="4820" y="2352"/>
              <a:ext cx="376" cy="0"/>
            </a:xfrm>
            <a:prstGeom prst="line">
              <a:avLst/>
            </a:prstGeom>
            <a:ln w="19050" cap="flat" cmpd="sng">
              <a:solidFill>
                <a:srgbClr val="000000"/>
              </a:solidFill>
              <a:prstDash val="solid"/>
              <a:headEnd type="none" w="med" len="med"/>
              <a:tailEnd type="none" w="med" len="med"/>
            </a:ln>
          </p:spPr>
        </p:sp>
        <p:sp>
          <p:nvSpPr>
            <p:cNvPr id="30773" name="Line 342"/>
            <p:cNvSpPr/>
            <p:nvPr/>
          </p:nvSpPr>
          <p:spPr>
            <a:xfrm rot="5400000">
              <a:off x="4915" y="2640"/>
              <a:ext cx="573" cy="0"/>
            </a:xfrm>
            <a:prstGeom prst="line">
              <a:avLst/>
            </a:prstGeom>
            <a:ln w="19050" cap="flat" cmpd="sng">
              <a:solidFill>
                <a:srgbClr val="000000"/>
              </a:solidFill>
              <a:prstDash val="solid"/>
              <a:headEnd type="none" w="med" len="med"/>
              <a:tailEnd type="none" w="med" len="med"/>
            </a:ln>
          </p:spPr>
        </p:sp>
        <p:sp>
          <p:nvSpPr>
            <p:cNvPr id="30774" name="Line 343"/>
            <p:cNvSpPr/>
            <p:nvPr/>
          </p:nvSpPr>
          <p:spPr>
            <a:xfrm>
              <a:off x="4820" y="2924"/>
              <a:ext cx="376" cy="0"/>
            </a:xfrm>
            <a:prstGeom prst="line">
              <a:avLst/>
            </a:prstGeom>
            <a:ln w="19050" cap="flat" cmpd="sng">
              <a:solidFill>
                <a:srgbClr val="000000"/>
              </a:solidFill>
              <a:prstDash val="solid"/>
              <a:headEnd type="none" w="med" len="med"/>
              <a:tailEnd type="none" w="med" len="med"/>
            </a:ln>
          </p:spPr>
        </p:sp>
        <p:sp>
          <p:nvSpPr>
            <p:cNvPr id="30775" name="Line 344"/>
            <p:cNvSpPr/>
            <p:nvPr/>
          </p:nvSpPr>
          <p:spPr>
            <a:xfrm rot="5400000">
              <a:off x="4533" y="2637"/>
              <a:ext cx="571" cy="0"/>
            </a:xfrm>
            <a:prstGeom prst="line">
              <a:avLst/>
            </a:prstGeom>
            <a:ln w="19050" cap="flat" cmpd="sng">
              <a:solidFill>
                <a:srgbClr val="000000"/>
              </a:solidFill>
              <a:prstDash val="solid"/>
              <a:headEnd type="none" w="med" len="med"/>
              <a:tailEnd type="none" w="med" len="med"/>
            </a:ln>
          </p:spPr>
        </p:sp>
        <p:sp>
          <p:nvSpPr>
            <p:cNvPr id="30776" name="Line 345"/>
            <p:cNvSpPr/>
            <p:nvPr/>
          </p:nvSpPr>
          <p:spPr>
            <a:xfrm>
              <a:off x="4144" y="2574"/>
              <a:ext cx="676" cy="0"/>
            </a:xfrm>
            <a:prstGeom prst="line">
              <a:avLst/>
            </a:prstGeom>
            <a:ln w="19050" cap="flat" cmpd="sng">
              <a:solidFill>
                <a:srgbClr val="000000"/>
              </a:solidFill>
              <a:prstDash val="solid"/>
              <a:headEnd type="none" w="med" len="med"/>
              <a:tailEnd type="none" w="med" len="med"/>
            </a:ln>
          </p:spPr>
        </p:sp>
        <p:sp>
          <p:nvSpPr>
            <p:cNvPr id="30777" name="Line 346"/>
            <p:cNvSpPr/>
            <p:nvPr/>
          </p:nvSpPr>
          <p:spPr>
            <a:xfrm>
              <a:off x="4657" y="2806"/>
              <a:ext cx="163" cy="0"/>
            </a:xfrm>
            <a:prstGeom prst="line">
              <a:avLst/>
            </a:prstGeom>
            <a:ln w="19050" cap="flat" cmpd="sng">
              <a:solidFill>
                <a:srgbClr val="000000"/>
              </a:solidFill>
              <a:prstDash val="solid"/>
              <a:headEnd type="none" w="med" len="med"/>
              <a:tailEnd type="none" w="med" len="med"/>
            </a:ln>
          </p:spPr>
        </p:sp>
        <p:sp>
          <p:nvSpPr>
            <p:cNvPr id="30778" name="Line 347"/>
            <p:cNvSpPr/>
            <p:nvPr/>
          </p:nvSpPr>
          <p:spPr>
            <a:xfrm>
              <a:off x="5203" y="2680"/>
              <a:ext cx="217" cy="0"/>
            </a:xfrm>
            <a:prstGeom prst="line">
              <a:avLst/>
            </a:prstGeom>
            <a:ln w="19050" cap="flat" cmpd="sng">
              <a:solidFill>
                <a:srgbClr val="000000"/>
              </a:solidFill>
              <a:prstDash val="solid"/>
              <a:headEnd type="none" w="med" len="med"/>
              <a:tailEnd type="none" w="med" len="med"/>
            </a:ln>
          </p:spPr>
        </p:sp>
        <p:sp>
          <p:nvSpPr>
            <p:cNvPr id="30779" name="Text Box 348"/>
            <p:cNvSpPr txBox="1"/>
            <p:nvPr/>
          </p:nvSpPr>
          <p:spPr>
            <a:xfrm>
              <a:off x="4841" y="2469"/>
              <a:ext cx="106" cy="14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0780" name="Text Box 349"/>
            <p:cNvSpPr txBox="1"/>
            <p:nvPr/>
          </p:nvSpPr>
          <p:spPr>
            <a:xfrm>
              <a:off x="4844" y="2704"/>
              <a:ext cx="103" cy="155"/>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0781" name="Text Box 350"/>
            <p:cNvSpPr txBox="1"/>
            <p:nvPr/>
          </p:nvSpPr>
          <p:spPr>
            <a:xfrm>
              <a:off x="5112" y="2580"/>
              <a:ext cx="96" cy="142"/>
            </a:xfrm>
            <a:prstGeom prst="rect">
              <a:avLst/>
            </a:prstGeom>
            <a:noFill/>
            <a:ln w="19050">
              <a:noFill/>
            </a:ln>
          </p:spPr>
          <p:txBody>
            <a:bodyPr lIns="0" tIns="0" rIns="0" bIns="0"/>
            <a:lstStyle/>
            <a:p>
              <a:pPr algn="just" eaLnBrk="0" hangingPunct="0"/>
              <a:r>
                <a:rPr lang="zh-CN" altLang="en-US" sz="2000" dirty="0">
                  <a:latin typeface="黑体" panose="02010609060101010101" pitchFamily="49" charset="-122"/>
                  <a:ea typeface="黑体" panose="02010609060101010101" pitchFamily="49" charset="-122"/>
                </a:rPr>
                <a:t>+</a:t>
              </a:r>
              <a:endParaRPr lang="zh-CN" altLang="en-US" sz="2000" dirty="0">
                <a:latin typeface="Arial" panose="020B0604020202020204" pitchFamily="34" charset="0"/>
                <a:ea typeface="黑体" panose="02010609060101010101" pitchFamily="49" charset="-122"/>
              </a:endParaRPr>
            </a:p>
          </p:txBody>
        </p:sp>
        <p:sp>
          <p:nvSpPr>
            <p:cNvPr id="30782" name="Text Box 351"/>
            <p:cNvSpPr txBox="1"/>
            <p:nvPr/>
          </p:nvSpPr>
          <p:spPr>
            <a:xfrm>
              <a:off x="4930" y="2636"/>
              <a:ext cx="286" cy="270"/>
            </a:xfrm>
            <a:prstGeom prst="rect">
              <a:avLst/>
            </a:prstGeom>
            <a:noFill/>
            <a:ln w="19050">
              <a:noFill/>
            </a:ln>
          </p:spPr>
          <p:txBody>
            <a:bodyPr lIns="0" tIns="0" rIns="0" bIns="0"/>
            <a:lstStyle/>
            <a:p>
              <a:pPr algn="just" eaLnBrk="0" hangingPunct="0"/>
              <a:r>
                <a:rPr lang="en-US" altLang="zh-CN" sz="2000" dirty="0">
                  <a:latin typeface="Arial" panose="020B0604020202020204" pitchFamily="34" charset="0"/>
                  <a:ea typeface="黑体" panose="02010609060101010101" pitchFamily="49" charset="-122"/>
                </a:rPr>
                <a:t>N</a:t>
              </a:r>
              <a:r>
                <a:rPr lang="en-US" altLang="zh-CN" sz="2000" baseline="-25000" dirty="0">
                  <a:latin typeface="Arial" panose="020B0604020202020204" pitchFamily="34" charset="0"/>
                  <a:ea typeface="黑体" panose="02010609060101010101" pitchFamily="49" charset="-122"/>
                </a:rPr>
                <a:t>2</a:t>
              </a:r>
            </a:p>
          </p:txBody>
        </p:sp>
        <p:sp>
          <p:nvSpPr>
            <p:cNvPr id="30783" name="Line 361"/>
            <p:cNvSpPr/>
            <p:nvPr/>
          </p:nvSpPr>
          <p:spPr>
            <a:xfrm flipH="1">
              <a:off x="3560" y="3103"/>
              <a:ext cx="1860" cy="0"/>
            </a:xfrm>
            <a:prstGeom prst="line">
              <a:avLst/>
            </a:prstGeom>
            <a:ln w="19050" cap="flat" cmpd="sng">
              <a:solidFill>
                <a:srgbClr val="000000"/>
              </a:solidFill>
              <a:prstDash val="solid"/>
              <a:headEnd type="none" w="med" len="med"/>
              <a:tailEnd type="none" w="med" len="med"/>
            </a:ln>
          </p:spPr>
        </p:sp>
        <p:sp>
          <p:nvSpPr>
            <p:cNvPr id="30784" name="Line 372"/>
            <p:cNvSpPr/>
            <p:nvPr/>
          </p:nvSpPr>
          <p:spPr>
            <a:xfrm>
              <a:off x="3489" y="3289"/>
              <a:ext cx="148" cy="0"/>
            </a:xfrm>
            <a:prstGeom prst="line">
              <a:avLst/>
            </a:prstGeom>
            <a:ln w="25400" cap="flat" cmpd="sng">
              <a:solidFill>
                <a:srgbClr val="008000"/>
              </a:solidFill>
              <a:prstDash val="solid"/>
              <a:headEnd type="none" w="med" len="med"/>
              <a:tailEnd type="none" w="med" len="med"/>
            </a:ln>
          </p:spPr>
        </p:sp>
        <p:sp>
          <p:nvSpPr>
            <p:cNvPr id="30785" name="Line 373"/>
            <p:cNvSpPr/>
            <p:nvPr/>
          </p:nvSpPr>
          <p:spPr>
            <a:xfrm>
              <a:off x="3489" y="3235"/>
              <a:ext cx="148" cy="0"/>
            </a:xfrm>
            <a:prstGeom prst="line">
              <a:avLst/>
            </a:prstGeom>
            <a:ln w="25400" cap="flat" cmpd="sng">
              <a:solidFill>
                <a:srgbClr val="008000"/>
              </a:solidFill>
              <a:prstDash val="solid"/>
              <a:headEnd type="none" w="med" len="med"/>
              <a:tailEnd type="none" w="med" len="med"/>
            </a:ln>
          </p:spPr>
        </p:sp>
        <p:sp>
          <p:nvSpPr>
            <p:cNvPr id="30786" name="Text Box 374"/>
            <p:cNvSpPr txBox="1"/>
            <p:nvPr/>
          </p:nvSpPr>
          <p:spPr>
            <a:xfrm>
              <a:off x="3435" y="2453"/>
              <a:ext cx="364" cy="34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0s1</a:t>
              </a:r>
            </a:p>
          </p:txBody>
        </p:sp>
        <p:sp>
          <p:nvSpPr>
            <p:cNvPr id="30787" name="Text Box 375"/>
            <p:cNvSpPr txBox="1"/>
            <p:nvPr/>
          </p:nvSpPr>
          <p:spPr>
            <a:xfrm>
              <a:off x="4491" y="2569"/>
              <a:ext cx="364" cy="348"/>
            </a:xfrm>
            <a:prstGeom prst="rect">
              <a:avLst/>
            </a:prstGeom>
            <a:noFill/>
            <a:ln w="19050">
              <a:noFill/>
            </a:ln>
          </p:spPr>
          <p:txBody>
            <a:bodyPr lIns="0" tIns="0" rIns="0" bIns="0"/>
            <a:lstStyle/>
            <a:p>
              <a:pPr algn="just" eaLnBrk="0" hangingPunct="0"/>
              <a:r>
                <a:rPr lang="en-US" altLang="zh-CN" sz="2000" i="1" dirty="0">
                  <a:solidFill>
                    <a:srgbClr val="CC0066"/>
                  </a:solidFill>
                  <a:latin typeface="Arial" panose="020B0604020202020204" pitchFamily="34" charset="0"/>
                  <a:ea typeface="黑体" panose="02010609060101010101" pitchFamily="49" charset="-122"/>
                </a:rPr>
                <a:t>U</a:t>
              </a:r>
              <a:r>
                <a:rPr lang="en-US" altLang="zh-CN" sz="2000" baseline="-25000" dirty="0">
                  <a:solidFill>
                    <a:srgbClr val="CC0066"/>
                  </a:solidFill>
                  <a:latin typeface="Arial" panose="020B0604020202020204" pitchFamily="34" charset="0"/>
                  <a:ea typeface="黑体" panose="02010609060101010101" pitchFamily="49" charset="-122"/>
                </a:rPr>
                <a:t>0s2</a:t>
              </a:r>
            </a:p>
          </p:txBody>
        </p:sp>
        <p:sp>
          <p:nvSpPr>
            <p:cNvPr id="30788" name="Line 387"/>
            <p:cNvSpPr/>
            <p:nvPr/>
          </p:nvSpPr>
          <p:spPr>
            <a:xfrm>
              <a:off x="4519" y="2960"/>
              <a:ext cx="155" cy="0"/>
            </a:xfrm>
            <a:prstGeom prst="line">
              <a:avLst/>
            </a:prstGeom>
            <a:ln w="28575" cap="flat" cmpd="sng">
              <a:solidFill>
                <a:srgbClr val="000000"/>
              </a:solidFill>
              <a:prstDash val="solid"/>
              <a:headEnd type="none" w="med" len="med"/>
              <a:tailEnd type="none" w="med" len="med"/>
            </a:ln>
          </p:spPr>
        </p:sp>
        <p:sp>
          <p:nvSpPr>
            <p:cNvPr id="30789" name="Line 388"/>
            <p:cNvSpPr/>
            <p:nvPr/>
          </p:nvSpPr>
          <p:spPr>
            <a:xfrm>
              <a:off x="3000" y="2651"/>
              <a:ext cx="155" cy="0"/>
            </a:xfrm>
            <a:prstGeom prst="line">
              <a:avLst/>
            </a:prstGeom>
            <a:ln w="28575" cap="flat" cmpd="sng">
              <a:solidFill>
                <a:srgbClr val="000000"/>
              </a:solidFill>
              <a:prstDash val="solid"/>
              <a:headEnd type="none" w="med" len="med"/>
              <a:tailEnd type="none" w="med" len="med"/>
            </a:ln>
          </p:spPr>
        </p:sp>
        <p:sp>
          <p:nvSpPr>
            <p:cNvPr id="30790" name="Rectangle 393"/>
            <p:cNvSpPr/>
            <p:nvPr/>
          </p:nvSpPr>
          <p:spPr>
            <a:xfrm>
              <a:off x="3864" y="2031"/>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sp>
          <p:nvSpPr>
            <p:cNvPr id="30791" name="Rectangle 395"/>
            <p:cNvSpPr/>
            <p:nvPr/>
          </p:nvSpPr>
          <p:spPr>
            <a:xfrm>
              <a:off x="3206" y="2424"/>
              <a:ext cx="194" cy="67"/>
            </a:xfrm>
            <a:prstGeom prst="rect">
              <a:avLst/>
            </a:prstGeom>
            <a:solidFill>
              <a:srgbClr val="CCFFFF"/>
            </a:solidFill>
            <a:ln w="19050" cap="flat" cmpd="sng">
              <a:solidFill>
                <a:schemeClr val="tx1"/>
              </a:solidFill>
              <a:prstDash val="solid"/>
              <a:miter/>
              <a:headEnd type="none" w="med" len="med"/>
              <a:tailEnd type="none" w="med" len="med"/>
            </a:ln>
          </p:spPr>
          <p:txBody>
            <a:bodyPr/>
            <a:lstStyle/>
            <a:p>
              <a:endParaRPr lang="zh-CN" altLang="en-US" dirty="0">
                <a:latin typeface="Arial" panose="020B0604020202020204" pitchFamily="34" charset="0"/>
                <a:ea typeface="黑体" panose="02010609060101010101" pitchFamily="49" charset="-122"/>
              </a:endParaRPr>
            </a:p>
          </p:txBody>
        </p:sp>
      </p:grpSp>
      <p:graphicFrame>
        <p:nvGraphicFramePr>
          <p:cNvPr id="119181" name="Object 397"/>
          <p:cNvGraphicFramePr>
            <a:graphicFrameLocks/>
          </p:cNvGraphicFramePr>
          <p:nvPr/>
        </p:nvGraphicFramePr>
        <p:xfrm>
          <a:off x="590550" y="4318000"/>
          <a:ext cx="4325938" cy="463550"/>
        </p:xfrm>
        <a:graphic>
          <a:graphicData uri="http://schemas.openxmlformats.org/presentationml/2006/ole">
            <p:oleObj spid="_x0000_s176129" r:id="rId8" imgW="1777229" imgH="190417"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9162"/>
                                        </p:tgtEl>
                                        <p:attrNameLst>
                                          <p:attrName>style.visibility</p:attrName>
                                        </p:attrNameLst>
                                      </p:cBhvr>
                                      <p:to>
                                        <p:strVal val="visible"/>
                                      </p:to>
                                    </p:set>
                                    <p:animEffect transition="in" filter="slide(fromLeft)">
                                      <p:cBhvr>
                                        <p:cTn id="7" dur="500"/>
                                        <p:tgtEl>
                                          <p:spTgt spid="11916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119163"/>
                                        </p:tgtEl>
                                        <p:attrNameLst>
                                          <p:attrName>style.visibility</p:attrName>
                                        </p:attrNameLst>
                                      </p:cBhvr>
                                      <p:to>
                                        <p:strVal val="visible"/>
                                      </p:to>
                                    </p:set>
                                    <p:animEffect transition="in" filter="slide(fromLeft)">
                                      <p:cBhvr>
                                        <p:cTn id="12" dur="500"/>
                                        <p:tgtEl>
                                          <p:spTgt spid="11916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19181"/>
                                        </p:tgtEl>
                                        <p:attrNameLst>
                                          <p:attrName>style.visibility</p:attrName>
                                        </p:attrNameLst>
                                      </p:cBhvr>
                                      <p:to>
                                        <p:strVal val="visible"/>
                                      </p:to>
                                    </p:set>
                                    <p:animEffect transition="in" filter="slide(fromLeft)">
                                      <p:cBhvr>
                                        <p:cTn id="17" dur="500"/>
                                        <p:tgtEl>
                                          <p:spTgt spid="119181"/>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slide(from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119165"/>
                                        </p:tgtEl>
                                        <p:attrNameLst>
                                          <p:attrName>style.visibility</p:attrName>
                                        </p:attrNameLst>
                                      </p:cBhvr>
                                      <p:to>
                                        <p:strVal val="visible"/>
                                      </p:to>
                                    </p:set>
                                    <p:animEffect transition="in" filter="slide(fromLeft)">
                                      <p:cBhvr>
                                        <p:cTn id="27" dur="500"/>
                                        <p:tgtEl>
                                          <p:spTgt spid="119165"/>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p:stCondLst>
                                    <p:cond delay="0"/>
                                  </p:stCondLst>
                                  <p:childTnLst>
                                    <p:set>
                                      <p:cBhvr>
                                        <p:cTn id="31" dur="1" fill="hold">
                                          <p:stCondLst>
                                            <p:cond delay="0"/>
                                          </p:stCondLst>
                                        </p:cTn>
                                        <p:tgtEl>
                                          <p:spTgt spid="119168"/>
                                        </p:tgtEl>
                                        <p:attrNameLst>
                                          <p:attrName>style.visibility</p:attrName>
                                        </p:attrNameLst>
                                      </p:cBhvr>
                                      <p:to>
                                        <p:strVal val="visible"/>
                                      </p:to>
                                    </p:set>
                                    <p:animEffect transition="in" filter="slide(fromBottom)">
                                      <p:cBhvr>
                                        <p:cTn id="32" dur="500"/>
                                        <p:tgtEl>
                                          <p:spTgt spid="119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168"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VhYTBiOTlhZWZkZmY2YzA4OTY1Y2YxZDg0NjcxZTg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8695</Words>
  <Application>Microsoft Office PowerPoint</Application>
  <PresentationFormat>全屏显示(4:3)</PresentationFormat>
  <Paragraphs>2065</Paragraphs>
  <Slides>152</Slides>
  <Notes>34</Notes>
  <HiddenSlides>0</HiddenSlides>
  <MMClips>0</MMClips>
  <ScaleCrop>false</ScaleCrop>
  <HeadingPairs>
    <vt:vector size="6" baseType="variant">
      <vt:variant>
        <vt:lpstr>主题</vt:lpstr>
      </vt:variant>
      <vt:variant>
        <vt:i4>2</vt:i4>
      </vt:variant>
      <vt:variant>
        <vt:lpstr>嵌入 OLE 服务器</vt:lpstr>
      </vt:variant>
      <vt:variant>
        <vt:i4>4</vt:i4>
      </vt:variant>
      <vt:variant>
        <vt:lpstr>幻灯片标题</vt:lpstr>
      </vt:variant>
      <vt:variant>
        <vt:i4>152</vt:i4>
      </vt:variant>
    </vt:vector>
  </HeadingPairs>
  <TitlesOfParts>
    <vt:vector size="158" baseType="lpstr">
      <vt:lpstr>Office 主题</vt:lpstr>
      <vt:lpstr>1_Office 主题</vt:lpstr>
      <vt:lpstr>Microsoft Visio 2003-2010 绘图</vt:lpstr>
      <vt:lpstr>MathType 6.0 Equation</vt:lpstr>
      <vt:lpstr>Visio</vt:lpstr>
      <vt:lpstr>Equation</vt:lpstr>
      <vt:lpstr>第2章   信号放大电路</vt:lpstr>
      <vt:lpstr>幻灯片 2</vt:lpstr>
      <vt:lpstr>第2章  信号放大电路</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集成运算放大器的分类</vt:lpstr>
      <vt:lpstr>幻灯片 28</vt:lpstr>
      <vt:lpstr>幻灯片 29</vt:lpstr>
      <vt:lpstr>幻灯片 30</vt:lpstr>
      <vt:lpstr>幻灯片 31</vt:lpstr>
      <vt:lpstr>幻灯片 32</vt:lpstr>
      <vt:lpstr>正确选择集成运算放大器</vt:lpstr>
      <vt:lpstr>幻灯片 34</vt:lpstr>
      <vt:lpstr>幻灯片 35</vt:lpstr>
      <vt:lpstr>集成运算放大器的使用要点 </vt:lpstr>
      <vt:lpstr>幻灯片 37</vt:lpstr>
      <vt:lpstr>幻灯片 38</vt:lpstr>
      <vt:lpstr>幻灯片 39</vt:lpstr>
      <vt:lpstr>幻灯片 40</vt:lpstr>
      <vt:lpstr>幻灯片 41</vt:lpstr>
      <vt:lpstr>2.1.1  实际运算放大器及其特性(表2-1) </vt:lpstr>
      <vt:lpstr>  2.1  运算放大器的误差及其补偿</vt:lpstr>
      <vt:lpstr>  2.1.2  失调及其补偿</vt:lpstr>
      <vt:lpstr> 2.1.2  失调及其补偿</vt:lpstr>
      <vt:lpstr> 2.1.2  失调及其补偿</vt:lpstr>
      <vt:lpstr> 2.1.2  失调及其补偿</vt:lpstr>
      <vt:lpstr>  2.1.3  转换速率和最大不失真频率</vt:lpstr>
      <vt:lpstr>  2.1.4  运算放大器的振荡与相位补偿</vt:lpstr>
      <vt:lpstr>  2.1.4  运算放大器的振荡与相位补偿</vt:lpstr>
      <vt:lpstr>  2.2  典型测量放大电路</vt:lpstr>
      <vt:lpstr>  2.2  典型测量放大电路</vt:lpstr>
      <vt:lpstr>幻灯片 53</vt:lpstr>
      <vt:lpstr>  2.2  典型测量放大电路</vt:lpstr>
      <vt:lpstr>  2.2.2  反相放大电路</vt:lpstr>
      <vt:lpstr>  2.2.2  反相放大电路</vt:lpstr>
      <vt:lpstr>  2.2.3  同相放大电路</vt:lpstr>
      <vt:lpstr>  2.2.3  同相放大电路</vt:lpstr>
      <vt:lpstr>   同相放大电路的特例              －电压跟随器</vt:lpstr>
      <vt:lpstr>幻灯片 60</vt:lpstr>
      <vt:lpstr>幻灯片 61</vt:lpstr>
      <vt:lpstr>幻灯片 62</vt:lpstr>
      <vt:lpstr>幻灯片 63</vt:lpstr>
      <vt:lpstr>设计放大器时对输入偏置电流IIB的考虑</vt:lpstr>
      <vt:lpstr>基本差动放大器</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  2.2  典型测量放大电路</vt:lpstr>
      <vt:lpstr>  2.2.5  高共模抑制比放大电路</vt:lpstr>
      <vt:lpstr>  2.2.5.1  双运放高共模抑制比放大电路</vt:lpstr>
      <vt:lpstr>  2.2.5  高共模抑制比放大电路</vt:lpstr>
      <vt:lpstr>  2.2.5.2  三运放高共模抑制比放大电路</vt:lpstr>
      <vt:lpstr>幻灯片 82</vt:lpstr>
      <vt:lpstr>幻灯片 83</vt:lpstr>
      <vt:lpstr>幻灯片 84</vt:lpstr>
      <vt:lpstr>幻灯片 85</vt:lpstr>
      <vt:lpstr>幻灯片 86</vt:lpstr>
      <vt:lpstr>幻灯片 87</vt:lpstr>
      <vt:lpstr>幻灯片 88</vt:lpstr>
      <vt:lpstr>  2.2.5.3  有源屏蔽驱动电路</vt:lpstr>
      <vt:lpstr>  2.2.5.3  有源屏蔽驱动电路</vt:lpstr>
      <vt:lpstr>  2.2  典型测量放大电路</vt:lpstr>
      <vt:lpstr>  2.2.6  电桥放大电路</vt:lpstr>
      <vt:lpstr>  2.2.6.1  单端输入电桥放大电路</vt:lpstr>
      <vt:lpstr>  2.2.6  电桥放大电路</vt:lpstr>
      <vt:lpstr>  2.2.6  电桥放大电路</vt:lpstr>
      <vt:lpstr>  2.2  典型测量放大电路</vt:lpstr>
      <vt:lpstr>  2.2.7  低漂移放大电路</vt:lpstr>
      <vt:lpstr>幻灯片 98</vt:lpstr>
      <vt:lpstr>  2.2.7.1  自动调零放大电路</vt:lpstr>
      <vt:lpstr>  2.2.7.1  自动调零放大电路</vt:lpstr>
      <vt:lpstr>幻灯片 101</vt:lpstr>
      <vt:lpstr>2.2.7.2  自斩波稳零放大电路</vt:lpstr>
      <vt:lpstr>  2.2.7  低漂移放大电路</vt:lpstr>
      <vt:lpstr>  2.2.7.2  低漂移集成运算放大器</vt:lpstr>
      <vt:lpstr>  2.2.7.2  低漂移集成运算放大器</vt:lpstr>
      <vt:lpstr>  2.2.7.2  低漂移集成运算放大器</vt:lpstr>
      <vt:lpstr>  2.2.7.2  低漂移集成运算放大器</vt:lpstr>
      <vt:lpstr>  2.2.7.2  低漂移集成运算放大器</vt:lpstr>
      <vt:lpstr>ICL7650使用时注意事项</vt:lpstr>
      <vt:lpstr>2.2典型测量放大电路</vt:lpstr>
      <vt:lpstr>  2.2  典型测量放大电路</vt:lpstr>
      <vt:lpstr>  2.2.8  高输入阻抗放大电路</vt:lpstr>
      <vt:lpstr>幻灯片 113</vt:lpstr>
      <vt:lpstr>  2.2.8  高输入阻抗放大电路</vt:lpstr>
      <vt:lpstr>幻灯片 115</vt:lpstr>
      <vt:lpstr>幻灯片 116</vt:lpstr>
      <vt:lpstr>幻灯片 117</vt:lpstr>
      <vt:lpstr>  2.2  典型测量放大电路</vt:lpstr>
      <vt:lpstr>  2.2.9  电荷放大电路</vt:lpstr>
      <vt:lpstr>  2.2.9  电荷放大电路</vt:lpstr>
      <vt:lpstr>幻灯片 121</vt:lpstr>
      <vt:lpstr>  2.2.9  电荷放大电路</vt:lpstr>
      <vt:lpstr>  2.2.9  电荷放大电路</vt:lpstr>
      <vt:lpstr>2.2.10  增益调整放大电路</vt:lpstr>
      <vt:lpstr>  2.2  典型测量放大电路</vt:lpstr>
      <vt:lpstr>幻灯片 126</vt:lpstr>
      <vt:lpstr>幻灯片 127</vt:lpstr>
      <vt:lpstr>幻灯片 128</vt:lpstr>
      <vt:lpstr>幻灯片 129</vt:lpstr>
      <vt:lpstr>幻灯片 130</vt:lpstr>
      <vt:lpstr>幻灯片 131</vt:lpstr>
      <vt:lpstr>幻灯片 132</vt:lpstr>
      <vt:lpstr>幻灯片 133</vt:lpstr>
      <vt:lpstr>幻灯片 134</vt:lpstr>
      <vt:lpstr>幻灯片 135</vt:lpstr>
      <vt:lpstr>幻灯片 136</vt:lpstr>
      <vt:lpstr>幻灯片 137</vt:lpstr>
      <vt:lpstr>2.2.11  电流放大电路</vt:lpstr>
      <vt:lpstr>第2章  信号放大电路</vt:lpstr>
      <vt:lpstr>幻灯片 140</vt:lpstr>
      <vt:lpstr>幻灯片 141</vt:lpstr>
      <vt:lpstr>幻灯片 142</vt:lpstr>
      <vt:lpstr>幻灯片 143</vt:lpstr>
      <vt:lpstr>幻灯片 144</vt:lpstr>
      <vt:lpstr>幻灯片 145</vt:lpstr>
      <vt:lpstr>幻灯片 146</vt:lpstr>
      <vt:lpstr>幻灯片 147</vt:lpstr>
      <vt:lpstr>幻灯片 148</vt:lpstr>
      <vt:lpstr>幻灯片 149</vt:lpstr>
      <vt:lpstr>幻灯片 150</vt:lpstr>
      <vt:lpstr>幻灯片 151</vt:lpstr>
      <vt:lpstr>第2章  信号放大电路</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信号放大电路</dc:title>
  <dc:creator>cz</dc:creator>
  <cp:lastModifiedBy>cz</cp:lastModifiedBy>
  <cp:revision>62</cp:revision>
  <dcterms:created xsi:type="dcterms:W3CDTF">2017-09-11T08:54:50Z</dcterms:created>
  <dcterms:modified xsi:type="dcterms:W3CDTF">2024-09-24T13:32:14Z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B829E67D62984DDCA486F97659C64742_12</vt:lpwstr>
  </property>
  <property fmtid="{D5CDD505-2E9C-101B-9397-08002B2CF9AE}" pid="3" name="KSOProductBuildVer">
    <vt:lpwstr>2052-12.1.0.18276</vt:lpwstr>
  </property>
</Properties>
</file>