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9.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5.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6.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7.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8.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9.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1.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2.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4.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5.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6.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7.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8.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9.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0.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1.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2.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3.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4.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5.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6.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7.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8.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9.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40.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41.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42.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43.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44.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6.xml" ContentType="application/vnd.openxmlformats-officedocument.drawingml.diagramData+xml"/>
  <Override PartName="/ppt/diagrams/data47.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8.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9.xml" ContentType="application/vnd.openxmlformats-officedocument.drawingml.diagramData+xml"/>
  <Override PartName="/ppt/diagrams/data50.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51.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52.xml" ContentType="application/vnd.openxmlformats-officedocument.drawingml.diagramData+xml"/>
  <Override PartName="/ppt/diagrams/data53.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54.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55.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56.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57.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58.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9.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60.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61.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62.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63.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20.xml" ContentType="application/vnd.openxmlformats-officedocument.drawingml.diagramData+xml"/>
  <Override PartName="/ppt/diagrams/data23.xml" ContentType="application/vnd.openxmlformats-officedocument.drawingml.diagramData+xml"/>
  <Override PartName="/ppt/diagrams/data230.xml" ContentType="application/vnd.openxmlformats-officedocument.drawingml.diagramData+xml"/>
  <Override PartName="/ppt/diagrams/data270.xml" ContentType="application/vnd.openxmlformats-officedocument.drawingml.diagramData+xml"/>
  <Override PartName="/ppt/diagrams/data310.xml" ContentType="application/vnd.openxmlformats-officedocument.drawingml.diagramData+xml"/>
  <Override PartName="/ppt/diagrams/data4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309" r:id="rId5"/>
    <p:sldId id="259" r:id="rId6"/>
    <p:sldId id="260" r:id="rId7"/>
    <p:sldId id="261" r:id="rId8"/>
    <p:sldId id="262" r:id="rId9"/>
    <p:sldId id="263" r:id="rId10"/>
    <p:sldId id="264" r:id="rId11"/>
    <p:sldId id="265" r:id="rId12"/>
    <p:sldId id="266" r:id="rId13"/>
    <p:sldId id="268" r:id="rId14"/>
    <p:sldId id="267" r:id="rId15"/>
    <p:sldId id="269" r:id="rId16"/>
    <p:sldId id="277" r:id="rId17"/>
    <p:sldId id="278" r:id="rId18"/>
    <p:sldId id="310" r:id="rId19"/>
    <p:sldId id="312" r:id="rId20"/>
    <p:sldId id="313" r:id="rId21"/>
    <p:sldId id="311" r:id="rId22"/>
    <p:sldId id="314" r:id="rId23"/>
    <p:sldId id="279" r:id="rId24"/>
    <p:sldId id="280" r:id="rId25"/>
    <p:sldId id="298" r:id="rId26"/>
    <p:sldId id="300" r:id="rId27"/>
    <p:sldId id="301" r:id="rId28"/>
    <p:sldId id="302" r:id="rId29"/>
    <p:sldId id="299" r:id="rId30"/>
    <p:sldId id="315" r:id="rId31"/>
    <p:sldId id="316" r:id="rId32"/>
    <p:sldId id="317" r:id="rId33"/>
    <p:sldId id="318" r:id="rId34"/>
    <p:sldId id="319" r:id="rId35"/>
    <p:sldId id="320" r:id="rId36"/>
    <p:sldId id="321" r:id="rId37"/>
    <p:sldId id="32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716629B-6B11-492F-818A-60F51183EB7B}">
          <p14:sldIdLst>
            <p14:sldId id="256"/>
            <p14:sldId id="257"/>
          </p14:sldIdLst>
        </p14:section>
        <p14:section name="Basic" id="{1B4DE1EF-5606-4BFE-9EE4-24E65A65232F}">
          <p14:sldIdLst>
            <p14:sldId id="258"/>
            <p14:sldId id="309"/>
            <p14:sldId id="259"/>
          </p14:sldIdLst>
        </p14:section>
        <p14:section name="QAOA" id="{25A8EAF9-A2B8-4375-93EC-40D2BE0E5358}">
          <p14:sldIdLst>
            <p14:sldId id="260"/>
            <p14:sldId id="261"/>
            <p14:sldId id="262"/>
            <p14:sldId id="263"/>
            <p14:sldId id="264"/>
            <p14:sldId id="265"/>
            <p14:sldId id="266"/>
            <p14:sldId id="268"/>
            <p14:sldId id="267"/>
            <p14:sldId id="269"/>
            <p14:sldId id="277"/>
            <p14:sldId id="278"/>
            <p14:sldId id="310"/>
            <p14:sldId id="312"/>
            <p14:sldId id="313"/>
            <p14:sldId id="311"/>
            <p14:sldId id="314"/>
          </p14:sldIdLst>
        </p14:section>
        <p14:section name="Shor" id="{CD0DFEAD-BA09-4702-AE81-338B692681CA}">
          <p14:sldIdLst>
            <p14:sldId id="279"/>
            <p14:sldId id="280"/>
            <p14:sldId id="298"/>
            <p14:sldId id="300"/>
            <p14:sldId id="301"/>
            <p14:sldId id="302"/>
            <p14:sldId id="299"/>
            <p14:sldId id="315"/>
            <p14:sldId id="316"/>
          </p14:sldIdLst>
        </p14:section>
        <p14:section name="Grover Search" id="{DC79F0C7-F35D-4E93-8E17-D913E33524A9}">
          <p14:sldIdLst>
            <p14:sldId id="317"/>
            <p14:sldId id="318"/>
            <p14:sldId id="319"/>
            <p14:sldId id="320"/>
            <p14:sldId id="321"/>
          </p14:sldIdLst>
        </p14:section>
        <p14:section name="Conclution" id="{7B79CD6A-000B-462D-BE8D-ACDA03AC4727}">
          <p14:sldIdLst>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image" Target="../media/image70.png"/></Relationships>
</file>

<file path=ppt/diagrams/_rels/data20.xml.rels><?xml version="1.0" encoding="UTF-8" standalone="yes"?>
<Relationships xmlns="http://schemas.openxmlformats.org/package/2006/relationships"><Relationship Id="rId1" Type="http://schemas.openxmlformats.org/officeDocument/2006/relationships/image" Target="../media/image81.png"/></Relationships>
</file>

<file path=ppt/diagrams/_rels/data23.xml.rels><?xml version="1.0" encoding="UTF-8" standalone="yes"?>
<Relationships xmlns="http://schemas.openxmlformats.org/package/2006/relationships"><Relationship Id="rId1" Type="http://schemas.openxmlformats.org/officeDocument/2006/relationships/image" Target="../media/image100.png"/></Relationships>
</file>

<file path=ppt/diagrams/_rels/data230.xml.rels><?xml version="1.0" encoding="UTF-8" standalone="yes"?>
<Relationships xmlns="http://schemas.openxmlformats.org/package/2006/relationships"><Relationship Id="rId1" Type="http://schemas.openxmlformats.org/officeDocument/2006/relationships/image" Target="../media/image130.png"/></Relationships>
</file>

<file path=ppt/diagrams/_rels/data270.xml.rels><?xml version="1.0" encoding="UTF-8" standalone="yes"?>
<Relationships xmlns="http://schemas.openxmlformats.org/package/2006/relationships"><Relationship Id="rId1" Type="http://schemas.openxmlformats.org/officeDocument/2006/relationships/image" Target="../media/image90.png"/></Relationships>
</file>

<file path=ppt/diagrams/_rels/data310.xml.rels><?xml version="1.0" encoding="UTF-8" standalone="yes"?>
<Relationships xmlns="http://schemas.openxmlformats.org/package/2006/relationships"><Relationship Id="rId1" Type="http://schemas.openxmlformats.org/officeDocument/2006/relationships/image" Target="../media/image150.png"/></Relationships>
</file>

<file path=ppt/diagrams/_rels/data4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image" Target="../media/image260.png"/></Relationships>
</file>

<file path=ppt/diagrams/_rels/data46.xml.rels><?xml version="1.0" encoding="UTF-8" standalone="yes"?>
<Relationships xmlns="http://schemas.openxmlformats.org/package/2006/relationships"><Relationship Id="rId1" Type="http://schemas.openxmlformats.org/officeDocument/2006/relationships/image" Target="../media/image17.png"/></Relationships>
</file>

<file path=ppt/diagrams/_rels/data49.xml.rels><?xml version="1.0" encoding="UTF-8" standalone="yes"?>
<Relationships xmlns="http://schemas.openxmlformats.org/package/2006/relationships"><Relationship Id="rId1" Type="http://schemas.openxmlformats.org/officeDocument/2006/relationships/image" Target="../media/image18.png"/></Relationships>
</file>

<file path=ppt/diagrams/_rels/data5.xml.rels><?xml version="1.0" encoding="UTF-8" standalone="yes"?>
<Relationships xmlns="http://schemas.openxmlformats.org/package/2006/relationships"><Relationship Id="rId1" Type="http://schemas.openxmlformats.org/officeDocument/2006/relationships/image" Target="../media/image3.png"/></Relationships>
</file>

<file path=ppt/diagrams/_rels/data52.xml.rels><?xml version="1.0" encoding="UTF-8" standalone="yes"?>
<Relationships xmlns="http://schemas.openxmlformats.org/package/2006/relationships"><Relationship Id="rId1" Type="http://schemas.openxmlformats.org/officeDocument/2006/relationships/image" Target="../media/image19.png"/></Relationships>
</file>

<file path=ppt/diagrams/_rels/data8.xml.rels><?xml version="1.0" encoding="UTF-8" standalone="yes"?>
<Relationships xmlns="http://schemas.openxmlformats.org/package/2006/relationships"><Relationship Id="rId1"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B08B13AB-B3A9-4ACB-9A7A-A67C8C9C6F1F}">
      <dgm:prSet/>
      <dgm:spPr/>
      <dgm:t>
        <a:bodyPr/>
        <a:lstStyle/>
        <a:p>
          <a:r>
            <a:rPr lang="en-US" baseline="0" dirty="0">
              <a:latin typeface="Times New Roman" panose="02020603050405020304" pitchFamily="18" charset="0"/>
              <a:cs typeface="Times New Roman" panose="02020603050405020304" pitchFamily="18" charset="0"/>
            </a:rPr>
            <a:t>Contents</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1"/>
      <dgm:spPr/>
    </dgm:pt>
    <dgm:pt modelId="{9D50A54C-CA7E-48F3-A9CD-2C68F28A9060}" type="pres">
      <dgm:prSet presAssocID="{B08B13AB-B3A9-4ACB-9A7A-A67C8C9C6F1F}" presName="vert1"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046F3F66-B9FA-48DD-A6EC-21F249D24FE7}" type="presOf" srcId="{B08B13AB-B3A9-4ACB-9A7A-A67C8C9C6F1F}" destId="{6821CF58-1DAF-43F8-BAAA-D8C1A10216FA}"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7F7972-EDA6-4CB1-A316-A7B438FF3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F1CEBD3-3270-4E98-B4E8-A906B8F375B5}">
      <dgm:prSet/>
      <dgm:spPr/>
      <dgm:t>
        <a:bodyPr/>
        <a:lstStyle/>
        <a:p>
          <a:r>
            <a:rPr lang="en-US">
              <a:latin typeface="Times New Roman" panose="02020603050405020304" pitchFamily="18" charset="0"/>
              <a:cs typeface="Times New Roman" panose="02020603050405020304" pitchFamily="18" charset="0"/>
            </a:rPr>
            <a:t>Quantum State (described as a vector)</a:t>
          </a:r>
          <a:endParaRPr lang="zh-CN">
            <a:latin typeface="Times New Roman" panose="02020603050405020304" pitchFamily="18" charset="0"/>
            <a:cs typeface="Times New Roman" panose="02020603050405020304" pitchFamily="18" charset="0"/>
          </a:endParaRPr>
        </a:p>
      </dgm:t>
    </dgm:pt>
    <dgm:pt modelId="{8BD96991-F434-4B36-B01F-594B8E15156A}" type="parTrans" cxnId="{BED4599F-F50B-469D-96E3-182F5E411E83}">
      <dgm:prSet/>
      <dgm:spPr/>
      <dgm:t>
        <a:bodyPr/>
        <a:lstStyle/>
        <a:p>
          <a:endParaRPr lang="zh-CN" altLang="en-US">
            <a:latin typeface="Times New Roman" panose="02020603050405020304" pitchFamily="18" charset="0"/>
            <a:cs typeface="Times New Roman" panose="02020603050405020304" pitchFamily="18" charset="0"/>
          </a:endParaRPr>
        </a:p>
      </dgm:t>
    </dgm:pt>
    <dgm:pt modelId="{DED556F9-F2CA-4265-B0CC-C14AAA1BDDB6}" type="sibTrans" cxnId="{BED4599F-F50B-469D-96E3-182F5E411E83}">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7962AB50-BDFF-46B5-B9BF-508B464327C2}">
          <dgm:prSe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𝑞</m:t>
                    </m:r>
                    <m:r>
                      <a:rPr lang="en-US" i="1" smtClean="0">
                        <a:latin typeface="Cambria Math" panose="02040503050406030204" pitchFamily="18" charset="0"/>
                      </a:rPr>
                      <m:t>=</m:t>
                    </m:r>
                    <m:r>
                      <a:rPr lang="en-US" b="0" i="1">
                        <a:latin typeface="Cambria Math" panose="02040503050406030204" pitchFamily="18" charset="0"/>
                      </a:rPr>
                      <m:t>𝑎</m:t>
                    </m:r>
                    <m:d>
                      <m:dPr>
                        <m:begChr m:val="|"/>
                        <m:endChr m:val="|"/>
                        <m:ctrlPr>
                          <a:rPr lang="en-US" b="0" i="1">
                            <a:latin typeface="Cambria Math" panose="02040503050406030204" pitchFamily="18" charset="0"/>
                          </a:rPr>
                        </m:ctrlPr>
                      </m:dPr>
                      <m:e>
                        <m:r>
                          <a:rPr lang="en-US" b="0" i="1">
                            <a:latin typeface="Cambria Math" panose="02040503050406030204" pitchFamily="18" charset="0"/>
                          </a:rPr>
                          <m:t>0&gt;+</m:t>
                        </m:r>
                        <m:r>
                          <a:rPr lang="en-US" b="0" i="1">
                            <a:latin typeface="Cambria Math" panose="02040503050406030204" pitchFamily="18" charset="0"/>
                          </a:rPr>
                          <m:t>𝑏</m:t>
                        </m:r>
                      </m:e>
                    </m:d>
                    <m:r>
                      <a:rPr lang="en-US" b="0" i="1">
                        <a:latin typeface="Cambria Math" panose="02040503050406030204" pitchFamily="18" charset="0"/>
                      </a:rPr>
                      <m:t>1&gt; , </m:t>
                    </m:r>
                    <m:r>
                      <a:rPr lang="en-US" b="0" i="1">
                        <a:latin typeface="Cambria Math" panose="02040503050406030204" pitchFamily="18" charset="0"/>
                      </a:rPr>
                      <m:t>𝑤h𝑒𝑟𝑒</m:t>
                    </m:r>
                    <m:r>
                      <a:rPr lang="en-US" b="0" i="1">
                        <a:latin typeface="Cambria Math" panose="02040503050406030204" pitchFamily="18" charset="0"/>
                      </a:rPr>
                      <m:t> </m:t>
                    </m:r>
                    <m:sSup>
                      <m:sSupPr>
                        <m:ctrlPr>
                          <a:rPr lang="en-US" b="0"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2</m:t>
                        </m:r>
                      </m:sup>
                    </m:sSup>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𝑏</m:t>
                        </m:r>
                      </m:e>
                      <m:sup>
                        <m:r>
                          <a:rPr lang="en-US" b="0" i="1">
                            <a:latin typeface="Cambria Math" panose="02040503050406030204" pitchFamily="18" charset="0"/>
                          </a:rPr>
                          <m:t>2</m:t>
                        </m:r>
                      </m:sup>
                    </m:sSup>
                    <m:r>
                      <a:rPr lang="en-US" b="0" i="1">
                        <a:latin typeface="Cambria Math" panose="02040503050406030204" pitchFamily="18" charset="0"/>
                      </a:rPr>
                      <m:t>=1,  </m:t>
                    </m:r>
                    <m:r>
                      <a:rPr lang="en-US" b="0" i="1">
                        <a:latin typeface="Cambria Math" panose="02040503050406030204" pitchFamily="18" charset="0"/>
                      </a:rPr>
                      <m:t>𝑎𝑛𝑑</m:t>
                    </m:r>
                    <m:r>
                      <a:rPr lang="en-US" b="0" i="1">
                        <a:latin typeface="Cambria Math" panose="02040503050406030204" pitchFamily="18" charset="0"/>
                      </a:rPr>
                      <m:t> </m:t>
                    </m:r>
                    <m:r>
                      <a:rPr lang="en-US" b="0" i="1">
                        <a:latin typeface="Cambria Math" panose="02040503050406030204" pitchFamily="18" charset="0"/>
                      </a:rPr>
                      <m:t>𝑎𝑙𝑠𝑜</m:t>
                    </m:r>
                    <m:r>
                      <a:rPr lang="en-US" b="0"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m:t>
                    </m:r>
                    <m:d>
                      <m:dPr>
                        <m:begChr m:val="["/>
                        <m:endChr m:val="]"/>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b="0" i="1">
                                <a:latin typeface="Cambria Math" panose="02040503050406030204" pitchFamily="18" charset="0"/>
                              </a:rPr>
                              <m:t>𝑎</m:t>
                            </m:r>
                          </m:num>
                          <m:den>
                            <m:r>
                              <a:rPr lang="en-US" b="0" i="1">
                                <a:latin typeface="Cambria Math" panose="02040503050406030204" pitchFamily="18" charset="0"/>
                              </a:rPr>
                              <m:t>𝑏</m:t>
                            </m:r>
                          </m:den>
                        </m:f>
                      </m:e>
                    </m:d>
                  </m:oMath>
                </m:oMathPara>
              </a14:m>
              <a:endParaRPr lang="zh-CN">
                <a:latin typeface="Times New Roman" panose="02020603050405020304" pitchFamily="18" charset="0"/>
                <a:cs typeface="Times New Roman" panose="02020603050405020304" pitchFamily="18" charset="0"/>
              </a:endParaRPr>
            </a:p>
          </dgm:t>
        </dgm:pt>
      </mc:Choice>
      <mc:Fallback xmlns="">
        <dgm:pt modelId="{7962AB50-BDFF-46B5-B9BF-508B464327C2}">
          <dgm:prSet/>
          <dgm:spPr/>
          <dgm:t>
            <a:bodyPr/>
            <a:lstStyle/>
            <a:p>
              <a:pPr/>
              <a:r>
                <a:rPr lang="en-US" i="0">
                  <a:latin typeface="Cambria Math" panose="02040503050406030204" pitchFamily="18" charset="0"/>
                </a:rPr>
                <a:t>𝑞=</a:t>
              </a:r>
              <a:r>
                <a:rPr lang="en-US" b="0" i="0">
                  <a:latin typeface="Cambria Math" panose="02040503050406030204" pitchFamily="18" charset="0"/>
                </a:rPr>
                <a:t>𝑎</a:t>
              </a:r>
              <a:r>
                <a:rPr lang="en-US" altLang="zh-CN" b="0" i="0">
                  <a:latin typeface="Cambria Math" panose="02040503050406030204" pitchFamily="18" charset="0"/>
                </a:rPr>
                <a:t>|</a:t>
              </a:r>
              <a:r>
                <a:rPr lang="en-US" b="0" i="0">
                  <a:latin typeface="Cambria Math" panose="02040503050406030204" pitchFamily="18" charset="0"/>
                </a:rPr>
                <a:t>0&gt;+𝑏|1&gt; , 𝑤ℎ𝑒𝑟𝑒 𝑎^2+𝑏^2=1,  𝑎𝑛𝑑 𝑎𝑙𝑠𝑜 </a:t>
              </a:r>
              <a:r>
                <a:rPr lang="en-US" i="0">
                  <a:latin typeface="Cambria Math" panose="02040503050406030204" pitchFamily="18" charset="0"/>
                </a:rPr>
                <a:t>𝑞=</a:t>
              </a:r>
              <a:r>
                <a:rPr lang="en-US" altLang="zh-CN" i="0">
                  <a:latin typeface="Cambria Math" panose="02040503050406030204" pitchFamily="18" charset="0"/>
                </a:rPr>
                <a:t>[</a:t>
              </a:r>
              <a:r>
                <a:rPr lang="en-US" b="0" i="0">
                  <a:latin typeface="Cambria Math" panose="02040503050406030204" pitchFamily="18" charset="0"/>
                </a:rPr>
                <a:t>𝑎¦𝑏]</a:t>
              </a:r>
              <a:endParaRPr lang="zh-CN">
                <a:latin typeface="Times New Roman" panose="02020603050405020304" pitchFamily="18" charset="0"/>
                <a:cs typeface="Times New Roman" panose="02020603050405020304" pitchFamily="18" charset="0"/>
              </a:endParaRPr>
            </a:p>
          </dgm:t>
        </dgm:pt>
      </mc:Fallback>
    </mc:AlternateContent>
    <dgm:pt modelId="{C8F49C4D-84CC-41D3-BB2B-E551E7DC56A3}" type="parTrans" cxnId="{82314BD0-DF13-4DD4-82AC-8B57802706FD}">
      <dgm:prSet/>
      <dgm:spPr/>
      <dgm:t>
        <a:bodyPr/>
        <a:lstStyle/>
        <a:p>
          <a:endParaRPr lang="zh-CN" altLang="en-US">
            <a:latin typeface="Times New Roman" panose="02020603050405020304" pitchFamily="18" charset="0"/>
            <a:cs typeface="Times New Roman" panose="02020603050405020304" pitchFamily="18" charset="0"/>
          </a:endParaRPr>
        </a:p>
      </dgm:t>
    </dgm:pt>
    <dgm:pt modelId="{E2DCB36B-7DDE-4AA5-AD47-0C2E420BDC53}" type="sibTrans" cxnId="{82314BD0-DF13-4DD4-82AC-8B57802706FD}">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1AE6FB43-DB38-4160-A210-57E38DF6843E}">
          <dgm:prSet/>
          <dgm:spPr/>
          <dgm:t>
            <a:bodyPr/>
            <a:lstStyle/>
            <a:p>
              <a:r>
                <a:rPr lang="en-US">
                  <a:latin typeface="Times New Roman" panose="02020603050405020304" pitchFamily="18" charset="0"/>
                  <a:cs typeface="Times New Roman" panose="02020603050405020304" pitchFamily="18" charset="0"/>
                </a:rPr>
                <a:t>Basic Operation is Matrix Multiplication , where the operation matrix satisfied     </a:t>
              </a:r>
              <a14:m>
                <m:oMath xmlns:m="http://schemas.openxmlformats.org/officeDocument/2006/math">
                  <m:sSup>
                    <m:sSupPr>
                      <m:ctrlPr>
                        <a:rPr lang="en-US" b="0" i="1">
                          <a:latin typeface="Cambria Math" panose="02040503050406030204" pitchFamily="18" charset="0"/>
                        </a:rPr>
                      </m:ctrlPr>
                    </m:sSupPr>
                    <m:e>
                      <m:r>
                        <a:rPr lang="en-US" i="1">
                          <a:latin typeface="Cambria Math" panose="02040503050406030204" pitchFamily="18" charset="0"/>
                        </a:rPr>
                        <m:t>𝑈</m:t>
                      </m:r>
                    </m:e>
                    <m:sup>
                      <m:r>
                        <a:rPr lang="en-US" b="0" i="1">
                          <a:latin typeface="Cambria Math" panose="02040503050406030204" pitchFamily="18" charset="0"/>
                        </a:rPr>
                        <m:t>𝑇</m:t>
                      </m:r>
                    </m:sup>
                  </m:sSup>
                  <m:r>
                    <a:rPr lang="en-US" b="0" i="1">
                      <a:latin typeface="Cambria Math" panose="02040503050406030204" pitchFamily="18" charset="0"/>
                    </a:rPr>
                    <m:t>𝑈</m:t>
                  </m:r>
                  <m:r>
                    <a:rPr lang="en-US" b="0"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𝑈𝑈</m:t>
                      </m:r>
                    </m:e>
                    <m:sup>
                      <m:r>
                        <a:rPr lang="en-US" i="1">
                          <a:latin typeface="Cambria Math" panose="02040503050406030204" pitchFamily="18" charset="0"/>
                        </a:rPr>
                        <m:t>𝑇</m:t>
                      </m:r>
                    </m:sup>
                  </m:sSup>
                  <m:r>
                    <a:rPr lang="en-US" b="0" i="1">
                      <a:latin typeface="Cambria Math" panose="02040503050406030204" pitchFamily="18" charset="0"/>
                    </a:rPr>
                    <m:t>=</m:t>
                  </m:r>
                  <m:r>
                    <a:rPr lang="en-US" b="0" i="1">
                      <a:latin typeface="Cambria Math" panose="02040503050406030204" pitchFamily="18" charset="0"/>
                    </a:rPr>
                    <m:t>𝐼</m:t>
                  </m:r>
                  <m:r>
                    <a:rPr lang="en-US" b="0" i="1">
                      <a:latin typeface="Cambria Math" panose="02040503050406030204" pitchFamily="18" charset="0"/>
                    </a:rPr>
                    <m:t> </m:t>
                  </m:r>
                </m:oMath>
              </a14:m>
              <a:r>
                <a:rPr lang="en-US">
                  <a:latin typeface="Times New Roman" panose="02020603050405020304" pitchFamily="18" charset="0"/>
                  <a:cs typeface="Times New Roman" panose="02020603050405020304" pitchFamily="18" charset="0"/>
                </a:rPr>
                <a:t>, that’s why quantum computing is reversible operation</a:t>
              </a:r>
              <a:endParaRPr lang="zh-CN">
                <a:latin typeface="Times New Roman" panose="02020603050405020304" pitchFamily="18" charset="0"/>
                <a:cs typeface="Times New Roman" panose="02020603050405020304" pitchFamily="18" charset="0"/>
              </a:endParaRPr>
            </a:p>
          </dgm:t>
        </dgm:pt>
      </mc:Choice>
      <mc:Fallback xmlns="">
        <dgm:pt modelId="{1AE6FB43-DB38-4160-A210-57E38DF6843E}">
          <dgm:prSet/>
          <dgm:spPr/>
          <dgm:t>
            <a:bodyPr/>
            <a:lstStyle/>
            <a:p>
              <a:r>
                <a:rPr lang="en-US">
                  <a:latin typeface="Times New Roman" panose="02020603050405020304" pitchFamily="18" charset="0"/>
                  <a:cs typeface="Times New Roman" panose="02020603050405020304" pitchFamily="18" charset="0"/>
                </a:rPr>
                <a:t>Basic Operation is Matrix Multiplication , where the operation matrix satisfied     </a:t>
              </a:r>
              <a:r>
                <a:rPr lang="en-US" i="0">
                  <a:latin typeface="Cambria Math" panose="02040503050406030204" pitchFamily="18" charset="0"/>
                </a:rPr>
                <a:t>𝑈</a:t>
              </a:r>
              <a:r>
                <a:rPr lang="en-US" b="0" i="0">
                  <a:latin typeface="Cambria Math" panose="02040503050406030204" pitchFamily="18" charset="0"/>
                </a:rPr>
                <a:t>^𝑇 𝑈=</a:t>
              </a:r>
              <a:r>
                <a:rPr lang="en-US" altLang="zh-CN" i="0">
                  <a:latin typeface="Cambria Math" panose="02040503050406030204" pitchFamily="18" charset="0"/>
                </a:rPr>
                <a:t>〖</a:t>
              </a:r>
              <a:r>
                <a:rPr lang="en-US" i="0">
                  <a:latin typeface="Cambria Math" panose="02040503050406030204" pitchFamily="18" charset="0"/>
                </a:rPr>
                <a:t>𝑈𝑈〗^𝑇</a:t>
              </a:r>
              <a:r>
                <a:rPr lang="en-US" b="0" i="0">
                  <a:latin typeface="Cambria Math" panose="02040503050406030204" pitchFamily="18" charset="0"/>
                </a:rPr>
                <a:t>=𝐼 </a:t>
              </a:r>
              <a:r>
                <a:rPr lang="en-US">
                  <a:latin typeface="Times New Roman" panose="02020603050405020304" pitchFamily="18" charset="0"/>
                  <a:cs typeface="Times New Roman" panose="02020603050405020304" pitchFamily="18" charset="0"/>
                </a:rPr>
                <a:t>, that’s why quantum computing is reversible operation</a:t>
              </a:r>
              <a:endParaRPr lang="zh-CN">
                <a:latin typeface="Times New Roman" panose="02020603050405020304" pitchFamily="18" charset="0"/>
                <a:cs typeface="Times New Roman" panose="02020603050405020304" pitchFamily="18" charset="0"/>
              </a:endParaRPr>
            </a:p>
          </dgm:t>
        </dgm:pt>
      </mc:Fallback>
    </mc:AlternateContent>
    <dgm:pt modelId="{8F96D0CE-0EF2-4555-9DA8-8F3B4F718589}" type="parTrans" cxnId="{68A625E5-98B1-4E8A-92FD-5BB348FB23A3}">
      <dgm:prSet/>
      <dgm:spPr/>
      <dgm:t>
        <a:bodyPr/>
        <a:lstStyle/>
        <a:p>
          <a:endParaRPr lang="zh-CN" altLang="en-US">
            <a:latin typeface="Times New Roman" panose="02020603050405020304" pitchFamily="18" charset="0"/>
            <a:cs typeface="Times New Roman" panose="02020603050405020304" pitchFamily="18" charset="0"/>
          </a:endParaRPr>
        </a:p>
      </dgm:t>
    </dgm:pt>
    <dgm:pt modelId="{4CC39574-014E-4BAC-A0EB-2445DAA2459A}" type="sibTrans" cxnId="{68A625E5-98B1-4E8A-92FD-5BB348FB23A3}">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5CB1A170-3E6F-4E4A-AC9B-CADE1E178853}">
          <dgm:prSet/>
          <dgm:spPr/>
          <dgm:t>
            <a:bodyPr/>
            <a:lstStyle/>
            <a:p>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𝑈</m:t>
                      </m:r>
                    </m:e>
                    <m:sup>
                      <m:r>
                        <a:rPr lang="en-US" b="0" i="1">
                          <a:latin typeface="Cambria Math" panose="02040503050406030204" pitchFamily="18" charset="0"/>
                        </a:rPr>
                        <m:t>𝑇</m:t>
                      </m:r>
                    </m:sup>
                  </m:sSup>
                  <m:r>
                    <a:rPr lang="en-US" b="0" i="0">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𝑈</m:t>
                      </m:r>
                    </m:e>
                    <m:sup>
                      <m:r>
                        <a:rPr lang="en-US" b="0" i="1">
                          <a:latin typeface="Cambria Math" panose="02040503050406030204" pitchFamily="18" charset="0"/>
                        </a:rPr>
                        <m:t>−1</m:t>
                      </m:r>
                    </m:sup>
                  </m:sSup>
                </m:oMath>
              </a14:m>
              <a:r>
                <a:rPr lang="en-US" i="1">
                  <a:latin typeface="Times New Roman" panose="02020603050405020304" pitchFamily="18" charset="0"/>
                  <a:cs typeface="Times New Roman" panose="02020603050405020304" pitchFamily="18" charset="0"/>
                </a:rPr>
                <a:t> , </a:t>
              </a:r>
              <a14:m>
                <m:oMath xmlns:m="http://schemas.openxmlformats.org/officeDocument/2006/math">
                  <m:r>
                    <a:rPr lang="en-US" i="1">
                      <a:latin typeface="Cambria Math" panose="02040503050406030204" pitchFamily="18" charset="0"/>
                    </a:rPr>
                    <m:t>𝑈</m:t>
                  </m:r>
                </m:oMath>
              </a14:m>
              <a:r>
                <a:rPr lang="en-US" i="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called Unitary Matrix, actually </a:t>
              </a:r>
              <a14:m>
                <m:oMath xmlns:m="http://schemas.openxmlformats.org/officeDocument/2006/math">
                  <m:r>
                    <a:rPr lang="en-US" i="1">
                      <a:latin typeface="Cambria Math" panose="02040503050406030204" pitchFamily="18" charset="0"/>
                    </a:rPr>
                    <m:t>𝑈</m:t>
                  </m:r>
                </m:oMath>
              </a14:m>
              <a:r>
                <a:rPr lang="en-US">
                  <a:latin typeface="Times New Roman" panose="02020603050405020304" pitchFamily="18" charset="0"/>
                  <a:cs typeface="Times New Roman" panose="02020603050405020304" pitchFamily="18" charset="0"/>
                </a:rPr>
                <a:t> is a Gate</a:t>
              </a:r>
              <a:endParaRPr lang="zh-CN">
                <a:latin typeface="Times New Roman" panose="02020603050405020304" pitchFamily="18" charset="0"/>
                <a:cs typeface="Times New Roman" panose="02020603050405020304" pitchFamily="18" charset="0"/>
              </a:endParaRPr>
            </a:p>
          </dgm:t>
        </dgm:pt>
      </mc:Choice>
      <mc:Fallback xmlns="">
        <dgm:pt modelId="{5CB1A170-3E6F-4E4A-AC9B-CADE1E178853}">
          <dgm:prSet/>
          <dgm:spPr/>
          <dgm:t>
            <a:bodyPr/>
            <a:lstStyle/>
            <a:p>
              <a:r>
                <a:rPr lang="en-US" i="0">
                  <a:latin typeface="Cambria Math" panose="02040503050406030204" pitchFamily="18" charset="0"/>
                </a:rPr>
                <a:t>𝑈</a:t>
              </a:r>
              <a:r>
                <a:rPr lang="en-US" b="0" i="0">
                  <a:latin typeface="Cambria Math" panose="02040503050406030204" pitchFamily="18" charset="0"/>
                </a:rPr>
                <a:t>^𝑇=𝑈^(−1)</a:t>
              </a:r>
              <a:r>
                <a:rPr lang="en-US" i="1">
                  <a:latin typeface="Times New Roman" panose="02020603050405020304" pitchFamily="18" charset="0"/>
                  <a:cs typeface="Times New Roman" panose="02020603050405020304" pitchFamily="18" charset="0"/>
                </a:rPr>
                <a:t> , </a:t>
              </a:r>
              <a:r>
                <a:rPr lang="en-US" i="0">
                  <a:latin typeface="Cambria Math" panose="02040503050406030204" pitchFamily="18" charset="0"/>
                </a:rPr>
                <a:t>𝑈</a:t>
              </a:r>
              <a:r>
                <a:rPr lang="en-US" i="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called Unitary Matrix, actually </a:t>
              </a:r>
              <a:r>
                <a:rPr lang="en-US" i="0">
                  <a:latin typeface="Cambria Math" panose="02040503050406030204" pitchFamily="18" charset="0"/>
                </a:rPr>
                <a:t>𝑈</a:t>
              </a:r>
              <a:r>
                <a:rPr lang="en-US">
                  <a:latin typeface="Times New Roman" panose="02020603050405020304" pitchFamily="18" charset="0"/>
                  <a:cs typeface="Times New Roman" panose="02020603050405020304" pitchFamily="18" charset="0"/>
                </a:rPr>
                <a:t> is a Gate</a:t>
              </a:r>
              <a:endParaRPr lang="zh-CN">
                <a:latin typeface="Times New Roman" panose="02020603050405020304" pitchFamily="18" charset="0"/>
                <a:cs typeface="Times New Roman" panose="02020603050405020304" pitchFamily="18" charset="0"/>
              </a:endParaRPr>
            </a:p>
          </dgm:t>
        </dgm:pt>
      </mc:Fallback>
    </mc:AlternateContent>
    <dgm:pt modelId="{6140C3D9-8334-482A-92EF-42D65D6A5C68}" type="parTrans" cxnId="{2D8494B5-9CA5-4293-AC43-868B9FBCE405}">
      <dgm:prSet/>
      <dgm:spPr/>
      <dgm:t>
        <a:bodyPr/>
        <a:lstStyle/>
        <a:p>
          <a:endParaRPr lang="zh-CN" altLang="en-US">
            <a:latin typeface="Times New Roman" panose="02020603050405020304" pitchFamily="18" charset="0"/>
            <a:cs typeface="Times New Roman" panose="02020603050405020304" pitchFamily="18" charset="0"/>
          </a:endParaRPr>
        </a:p>
      </dgm:t>
    </dgm:pt>
    <dgm:pt modelId="{2D2B3E34-E723-4A22-B3AC-45FF8D0F7302}" type="sibTrans" cxnId="{2D8494B5-9CA5-4293-AC43-868B9FBCE405}">
      <dgm:prSet/>
      <dgm:spPr/>
      <dgm:t>
        <a:bodyPr/>
        <a:lstStyle/>
        <a:p>
          <a:endParaRPr lang="zh-CN" altLang="en-US">
            <a:latin typeface="Times New Roman" panose="02020603050405020304" pitchFamily="18" charset="0"/>
            <a:cs typeface="Times New Roman" panose="02020603050405020304" pitchFamily="18" charset="0"/>
          </a:endParaRPr>
        </a:p>
      </dgm:t>
    </dgm:pt>
    <dgm:pt modelId="{63B15AA0-E9AD-43C7-AFB3-76F904E3E093}">
      <dgm:prSet/>
      <dgm:spPr/>
      <dgm:t>
        <a:bodyPr/>
        <a:lstStyle/>
        <a:p>
          <a:r>
            <a:rPr lang="en-US">
              <a:latin typeface="Times New Roman" panose="02020603050405020304" pitchFamily="18" charset="0"/>
              <a:cs typeface="Times New Roman" panose="02020603050405020304" pitchFamily="18" charset="0"/>
            </a:rPr>
            <a:t>Example:</a:t>
          </a:r>
          <a:endParaRPr lang="zh-CN">
            <a:latin typeface="Times New Roman" panose="02020603050405020304" pitchFamily="18" charset="0"/>
            <a:cs typeface="Times New Roman" panose="02020603050405020304" pitchFamily="18" charset="0"/>
          </a:endParaRPr>
        </a:p>
      </dgm:t>
    </dgm:pt>
    <dgm:pt modelId="{8CE27FB6-4E36-495A-B1CA-5BCC40DE6859}" type="parTrans" cxnId="{846CB8F3-8EB3-4CC2-B7ED-222699066437}">
      <dgm:prSet/>
      <dgm:spPr/>
      <dgm:t>
        <a:bodyPr/>
        <a:lstStyle/>
        <a:p>
          <a:endParaRPr lang="zh-CN" altLang="en-US">
            <a:latin typeface="Times New Roman" panose="02020603050405020304" pitchFamily="18" charset="0"/>
            <a:cs typeface="Times New Roman" panose="02020603050405020304" pitchFamily="18" charset="0"/>
          </a:endParaRPr>
        </a:p>
      </dgm:t>
    </dgm:pt>
    <dgm:pt modelId="{B8E333B5-29C0-4233-8046-C42E721A6A96}" type="sibTrans" cxnId="{846CB8F3-8EB3-4CC2-B7ED-222699066437}">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AEDFAC17-9EC5-4BF9-90AE-17268A91A257}">
          <dgm:prSet/>
          <dgm:spPr/>
          <dgm:t>
            <a:bodyPr/>
            <a:lstStyle/>
            <a:p>
              <a:r>
                <a:rPr lang="en-US">
                  <a:latin typeface="Times New Roman" panose="02020603050405020304" pitchFamily="18" charset="0"/>
                  <a:cs typeface="Times New Roman" panose="02020603050405020304" pitchFamily="18" charset="0"/>
                </a:rPr>
                <a:t>At the state s, </a:t>
              </a:r>
              <a14:m>
                <m:oMath xmlns:m="http://schemas.openxmlformats.org/officeDocument/2006/math">
                  <m:sSub>
                    <m:sSubPr>
                      <m:ctrlPr>
                        <a:rPr lang="en-US" b="0" i="1">
                          <a:latin typeface="Cambria Math" panose="02040503050406030204" pitchFamily="18" charset="0"/>
                        </a:rPr>
                      </m:ctrlPr>
                    </m:sSubPr>
                    <m:e>
                      <m:r>
                        <a:rPr lang="en-US" i="1">
                          <a:latin typeface="Cambria Math" panose="02040503050406030204" pitchFamily="18" charset="0"/>
                        </a:rPr>
                        <m:t>𝑞</m:t>
                      </m:r>
                    </m:e>
                    <m:sub>
                      <m:r>
                        <a:rPr lang="en-US" b="0" i="1">
                          <a:latin typeface="Cambria Math" panose="02040503050406030204" pitchFamily="18" charset="0"/>
                        </a:rPr>
                        <m:t>𝑠</m:t>
                      </m:r>
                    </m:sub>
                  </m:sSub>
                  <m:r>
                    <a:rPr lang="en-US" b="0" i="1">
                      <a:latin typeface="Cambria Math" panose="02040503050406030204" pitchFamily="18" charset="0"/>
                    </a:rPr>
                    <m:t>=</m:t>
                  </m:r>
                  <m:d>
                    <m:dPr>
                      <m:begChr m:val="["/>
                      <m:endChr m:val="]"/>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b="0" i="1">
                                  <a:latin typeface="Cambria Math" panose="02040503050406030204" pitchFamily="18" charset="0"/>
                                </a:rPr>
                              </m:ctrlPr>
                            </m:sSubPr>
                            <m:e>
                              <m:r>
                                <a:rPr lang="en-US" i="1">
                                  <a:latin typeface="Cambria Math" panose="02040503050406030204" pitchFamily="18" charset="0"/>
                                </a:rPr>
                                <m:t>𝑎</m:t>
                              </m:r>
                            </m:e>
                            <m:sub>
                              <m:r>
                                <a:rPr lang="en-US" b="0" i="1">
                                  <a:latin typeface="Cambria Math" panose="02040503050406030204" pitchFamily="18" charset="0"/>
                                </a:rPr>
                                <m:t>𝑠</m:t>
                              </m:r>
                            </m:sub>
                          </m:sSub>
                        </m:num>
                        <m:den>
                          <m:sSub>
                            <m:sSubPr>
                              <m:ctrlPr>
                                <a:rPr lang="en-US" b="0" i="1">
                                  <a:latin typeface="Cambria Math" panose="02040503050406030204" pitchFamily="18" charset="0"/>
                                </a:rPr>
                              </m:ctrlPr>
                            </m:sSubPr>
                            <m:e>
                              <m:r>
                                <a:rPr lang="en-US" i="1">
                                  <a:latin typeface="Cambria Math" panose="02040503050406030204" pitchFamily="18" charset="0"/>
                                </a:rPr>
                                <m:t>𝑏</m:t>
                              </m:r>
                            </m:e>
                            <m:sub>
                              <m:r>
                                <a:rPr lang="en-US" b="0" i="1">
                                  <a:latin typeface="Cambria Math" panose="02040503050406030204" pitchFamily="18" charset="0"/>
                                </a:rPr>
                                <m:t>𝑠</m:t>
                              </m:r>
                            </m:sub>
                          </m:sSub>
                        </m:den>
                      </m:f>
                    </m:e>
                  </m:d>
                </m:oMath>
              </a14:m>
              <a:r>
                <a:rPr lang="en-US">
                  <a:latin typeface="Times New Roman" panose="02020603050405020304" pitchFamily="18" charset="0"/>
                  <a:cs typeface="Times New Roman" panose="02020603050405020304" pitchFamily="18" charset="0"/>
                </a:rPr>
                <a:t>, operation </a:t>
              </a:r>
              <a14:m>
                <m:oMath xmlns:m="http://schemas.openxmlformats.org/officeDocument/2006/math">
                  <m:sSub>
                    <m:sSubPr>
                      <m:ctrlPr>
                        <a:rPr lang="en-US" b="0" i="1">
                          <a:latin typeface="Cambria Math" panose="02040503050406030204" pitchFamily="18" charset="0"/>
                        </a:rPr>
                      </m:ctrlPr>
                    </m:sSubPr>
                    <m:e>
                      <m:r>
                        <a:rPr lang="en-US" i="1">
                          <a:latin typeface="Cambria Math" panose="02040503050406030204" pitchFamily="18" charset="0"/>
                        </a:rPr>
                        <m:t>𝑈</m:t>
                      </m:r>
                    </m:e>
                    <m:sub>
                      <m:r>
                        <a:rPr lang="en-US" b="0" i="1">
                          <a:latin typeface="Cambria Math" panose="02040503050406030204" pitchFamily="18" charset="0"/>
                        </a:rPr>
                        <m:t>2×2</m:t>
                      </m:r>
                    </m:sub>
                  </m:sSub>
                </m:oMath>
              </a14:m>
              <a:r>
                <a:rPr lang="en-US">
                  <a:latin typeface="Times New Roman" panose="02020603050405020304" pitchFamily="18" charset="0"/>
                  <a:cs typeface="Times New Roman" panose="02020603050405020304" pitchFamily="18" charset="0"/>
                </a:rPr>
                <a:t>, next state </a:t>
              </a:r>
              <a14:m>
                <m:oMath xmlns:m="http://schemas.openxmlformats.org/officeDocument/2006/math">
                  <m:sSub>
                    <m:sSubPr>
                      <m:ctrlPr>
                        <a:rPr lang="en-US" b="0" i="1">
                          <a:latin typeface="Cambria Math" panose="02040503050406030204" pitchFamily="18" charset="0"/>
                        </a:rPr>
                      </m:ctrlPr>
                    </m:sSubPr>
                    <m:e>
                      <m:r>
                        <a:rPr lang="en-US" i="1">
                          <a:latin typeface="Cambria Math" panose="02040503050406030204" pitchFamily="18" charset="0"/>
                        </a:rPr>
                        <m:t>𝑞</m:t>
                      </m:r>
                    </m:e>
                    <m:sub>
                      <m:r>
                        <a:rPr lang="en-US" b="0" i="1">
                          <a:latin typeface="Cambria Math" panose="02040503050406030204" pitchFamily="18" charset="0"/>
                        </a:rPr>
                        <m:t>𝑠</m:t>
                      </m:r>
                      <m:r>
                        <a:rPr lang="en-US" b="0" i="1">
                          <a:latin typeface="Cambria Math" panose="02040503050406030204" pitchFamily="18" charset="0"/>
                        </a:rPr>
                        <m:t>+1</m:t>
                      </m:r>
                    </m:sub>
                  </m:sSub>
                  <m:r>
                    <a:rPr lang="en-US" b="0" i="1">
                      <a:latin typeface="Cambria Math" panose="02040503050406030204" pitchFamily="18" charset="0"/>
                    </a:rPr>
                    <m:t>=</m:t>
                  </m:r>
                  <m:r>
                    <a:rPr lang="en-US" i="1">
                      <a:latin typeface="Cambria Math" panose="02040503050406030204" pitchFamily="18" charset="0"/>
                    </a:rPr>
                    <m:t>𝑈</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𝑠</m:t>
                      </m:r>
                    </m:sub>
                  </m:sSub>
                  <m:r>
                    <a:rPr lang="en-US" b="0" i="0">
                      <a:latin typeface="Cambria Math" panose="02040503050406030204" pitchFamily="18" charset="0"/>
                    </a:rPr>
                    <m:t>=</m:t>
                  </m:r>
                  <m:d>
                    <m:dPr>
                      <m:begChr m:val="["/>
                      <m:endChr m:val="]"/>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𝑠</m:t>
                              </m:r>
                              <m:r>
                                <a:rPr lang="en-US" b="0"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𝑠</m:t>
                              </m:r>
                              <m:r>
                                <a:rPr lang="en-US" b="0" i="1">
                                  <a:latin typeface="Cambria Math" panose="02040503050406030204" pitchFamily="18" charset="0"/>
                                </a:rPr>
                                <m:t>+1</m:t>
                              </m:r>
                            </m:sub>
                          </m:sSub>
                        </m:den>
                      </m:f>
                    </m:e>
                  </m:d>
                </m:oMath>
              </a14:m>
              <a:endParaRPr lang="zh-CN">
                <a:latin typeface="Times New Roman" panose="02020603050405020304" pitchFamily="18" charset="0"/>
                <a:cs typeface="Times New Roman" panose="02020603050405020304" pitchFamily="18" charset="0"/>
              </a:endParaRPr>
            </a:p>
          </dgm:t>
        </dgm:pt>
      </mc:Choice>
      <mc:Fallback xmlns="">
        <dgm:pt modelId="{AEDFAC17-9EC5-4BF9-90AE-17268A91A257}">
          <dgm:prSet/>
          <dgm:spPr/>
          <dgm:t>
            <a:bodyPr/>
            <a:lstStyle/>
            <a:p>
              <a:r>
                <a:rPr lang="en-US">
                  <a:latin typeface="Times New Roman" panose="02020603050405020304" pitchFamily="18" charset="0"/>
                  <a:cs typeface="Times New Roman" panose="02020603050405020304" pitchFamily="18" charset="0"/>
                </a:rPr>
                <a:t>At the state s, </a:t>
              </a:r>
              <a:r>
                <a:rPr lang="en-US" i="0">
                  <a:latin typeface="Cambria Math" panose="02040503050406030204" pitchFamily="18" charset="0"/>
                </a:rPr>
                <a:t>𝑞</a:t>
              </a:r>
              <a:r>
                <a:rPr lang="en-US" b="0" i="0">
                  <a:latin typeface="Cambria Math" panose="02040503050406030204" pitchFamily="18" charset="0"/>
                </a:rPr>
                <a:t>_𝑠=</a:t>
              </a:r>
              <a:r>
                <a:rPr lang="en-US" altLang="zh-CN" i="0">
                  <a:latin typeface="Cambria Math" panose="02040503050406030204" pitchFamily="18" charset="0"/>
                </a:rPr>
                <a:t>[</a:t>
              </a:r>
              <a:r>
                <a:rPr lang="en-US" i="0">
                  <a:latin typeface="Cambria Math" panose="02040503050406030204" pitchFamily="18" charset="0"/>
                </a:rPr>
                <a:t>𝑎</a:t>
              </a:r>
              <a:r>
                <a:rPr lang="en-US" b="0" i="0">
                  <a:latin typeface="Cambria Math" panose="02040503050406030204" pitchFamily="18" charset="0"/>
                </a:rPr>
                <a:t>_𝑠¦</a:t>
              </a:r>
              <a:r>
                <a:rPr lang="en-US" i="0">
                  <a:latin typeface="Cambria Math" panose="02040503050406030204" pitchFamily="18" charset="0"/>
                </a:rPr>
                <a:t>𝑏</a:t>
              </a:r>
              <a:r>
                <a:rPr lang="en-US" b="0" i="0">
                  <a:latin typeface="Cambria Math" panose="02040503050406030204" pitchFamily="18" charset="0"/>
                </a:rPr>
                <a:t>_𝑠 ]</a:t>
              </a:r>
              <a:r>
                <a:rPr lang="en-US">
                  <a:latin typeface="Times New Roman" panose="02020603050405020304" pitchFamily="18" charset="0"/>
                  <a:cs typeface="Times New Roman" panose="02020603050405020304" pitchFamily="18" charset="0"/>
                </a:rPr>
                <a:t>, operation </a:t>
              </a:r>
              <a:r>
                <a:rPr lang="en-US" i="0">
                  <a:latin typeface="Cambria Math" panose="02040503050406030204" pitchFamily="18" charset="0"/>
                </a:rPr>
                <a:t>𝑈</a:t>
              </a:r>
              <a:r>
                <a:rPr lang="en-US" b="0" i="0">
                  <a:latin typeface="Cambria Math" panose="02040503050406030204" pitchFamily="18" charset="0"/>
                </a:rPr>
                <a:t>_(2×2)</a:t>
              </a:r>
              <a:r>
                <a:rPr lang="en-US">
                  <a:latin typeface="Times New Roman" panose="02020603050405020304" pitchFamily="18" charset="0"/>
                  <a:cs typeface="Times New Roman" panose="02020603050405020304" pitchFamily="18" charset="0"/>
                </a:rPr>
                <a:t>, next state </a:t>
              </a:r>
              <a:r>
                <a:rPr lang="en-US" i="0">
                  <a:latin typeface="Cambria Math" panose="02040503050406030204" pitchFamily="18" charset="0"/>
                </a:rPr>
                <a:t>𝑞</a:t>
              </a:r>
              <a:r>
                <a:rPr lang="en-US" b="0" i="0">
                  <a:latin typeface="Cambria Math" panose="02040503050406030204" pitchFamily="18" charset="0"/>
                </a:rPr>
                <a:t>_(𝑠+1)=</a:t>
              </a:r>
              <a:r>
                <a:rPr lang="en-US" i="0">
                  <a:latin typeface="Cambria Math" panose="02040503050406030204" pitchFamily="18" charset="0"/>
                </a:rPr>
                <a:t>𝑈𝑞_𝑠</a:t>
              </a:r>
              <a:r>
                <a:rPr lang="en-US" b="0" i="0">
                  <a:latin typeface="Cambria Math" panose="02040503050406030204" pitchFamily="18" charset="0"/>
                </a:rPr>
                <a:t>=</a:t>
              </a:r>
              <a:r>
                <a:rPr lang="en-US" altLang="zh-CN" i="0">
                  <a:latin typeface="Cambria Math" panose="02040503050406030204" pitchFamily="18" charset="0"/>
                </a:rPr>
                <a:t>[</a:t>
              </a:r>
              <a:r>
                <a:rPr lang="en-US" i="0">
                  <a:latin typeface="Cambria Math" panose="02040503050406030204" pitchFamily="18" charset="0"/>
                </a:rPr>
                <a:t>𝑎_(𝑠</a:t>
              </a:r>
              <a:r>
                <a:rPr lang="en-US" b="0" i="0">
                  <a:latin typeface="Cambria Math" panose="02040503050406030204" pitchFamily="18" charset="0"/>
                </a:rPr>
                <a:t>+1)¦</a:t>
              </a:r>
              <a:r>
                <a:rPr lang="en-US" i="0">
                  <a:latin typeface="Cambria Math" panose="02040503050406030204" pitchFamily="18" charset="0"/>
                </a:rPr>
                <a:t>𝑏_(𝑠</a:t>
              </a:r>
              <a:r>
                <a:rPr lang="en-US" b="0" i="0">
                  <a:latin typeface="Cambria Math" panose="02040503050406030204" pitchFamily="18" charset="0"/>
                </a:rPr>
                <a:t>+1) ]</a:t>
              </a:r>
              <a:endParaRPr lang="zh-CN">
                <a:latin typeface="Times New Roman" panose="02020603050405020304" pitchFamily="18" charset="0"/>
                <a:cs typeface="Times New Roman" panose="02020603050405020304" pitchFamily="18" charset="0"/>
              </a:endParaRPr>
            </a:p>
          </dgm:t>
        </dgm:pt>
      </mc:Fallback>
    </mc:AlternateContent>
    <dgm:pt modelId="{E8E2AC93-C3D7-4678-AE65-8E54F651C515}" type="parTrans" cxnId="{FE6C1C9E-3D2E-4849-B77F-7DFF34EB83D5}">
      <dgm:prSet/>
      <dgm:spPr/>
      <dgm:t>
        <a:bodyPr/>
        <a:lstStyle/>
        <a:p>
          <a:endParaRPr lang="zh-CN" altLang="en-US">
            <a:latin typeface="Times New Roman" panose="02020603050405020304" pitchFamily="18" charset="0"/>
            <a:cs typeface="Times New Roman" panose="02020603050405020304" pitchFamily="18" charset="0"/>
          </a:endParaRPr>
        </a:p>
      </dgm:t>
    </dgm:pt>
    <dgm:pt modelId="{885161C2-2A0C-4045-8333-0A104124E0C3}" type="sibTrans" cxnId="{FE6C1C9E-3D2E-4849-B77F-7DFF34EB83D5}">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AEAA3338-FB62-4EF2-9849-0960D0592DC6}">
          <dgm:prSet/>
          <dgm:spPr/>
          <dgm:t>
            <a:bodyPr/>
            <a:lstStyle/>
            <a:p>
              <a:r>
                <a:rPr lang="en-US" dirty="0">
                  <a:latin typeface="Times New Roman" panose="02020603050405020304" pitchFamily="18" charset="0"/>
                  <a:cs typeface="Times New Roman" panose="02020603050405020304" pitchFamily="18" charset="0"/>
                </a:rPr>
                <a:t>And you can also get state s by using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𝑠</m:t>
                      </m:r>
                    </m:sub>
                  </m:sSub>
                  <m:r>
                    <a:rPr lang="en-US" b="0" i="1">
                      <a:latin typeface="Cambria Math" panose="02040503050406030204" pitchFamily="18" charset="0"/>
                    </a:rPr>
                    <m:t>=</m:t>
                  </m:r>
                  <m:sSup>
                    <m:sSupPr>
                      <m:ctrlPr>
                        <a:rPr lang="en-US" b="0" i="1">
                          <a:latin typeface="Cambria Math" panose="02040503050406030204" pitchFamily="18" charset="0"/>
                        </a:rPr>
                      </m:ctrlPr>
                    </m:sSupPr>
                    <m:e>
                      <m:r>
                        <a:rPr lang="en-US" i="1">
                          <a:latin typeface="Cambria Math" panose="02040503050406030204" pitchFamily="18" charset="0"/>
                        </a:rPr>
                        <m:t>𝑈</m:t>
                      </m:r>
                    </m:e>
                    <m:sup>
                      <m:r>
                        <a:rPr lang="en-US" b="0"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𝑠</m:t>
                      </m:r>
                      <m:r>
                        <a:rPr lang="en-US" i="1">
                          <a:latin typeface="Cambria Math" panose="02040503050406030204" pitchFamily="18" charset="0"/>
                        </a:rPr>
                        <m:t>+1</m:t>
                      </m:r>
                    </m:sub>
                  </m:sSub>
                  <m:r>
                    <a:rPr lang="en-US" b="0" i="1">
                      <a:latin typeface="Cambria Math" panose="02040503050406030204" pitchFamily="18" charset="0"/>
                    </a:rPr>
                    <m:t>=</m:t>
                  </m:r>
                  <m:d>
                    <m:dPr>
                      <m:begChr m:val="["/>
                      <m:endChr m:val="]"/>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𝑠</m:t>
                              </m:r>
                            </m:sub>
                          </m:sSub>
                        </m:den>
                      </m:f>
                    </m:e>
                  </m:d>
                </m:oMath>
              </a14:m>
              <a:r>
                <a:rPr lang="en-US" altLang="zh-CN" dirty="0">
                  <a:latin typeface="Times New Roman" panose="02020603050405020304" pitchFamily="18" charset="0"/>
                  <a:cs typeface="Times New Roman" panose="02020603050405020304" pitchFamily="18" charset="0"/>
                </a:rPr>
                <a:t> from </a:t>
              </a:r>
              <a:r>
                <a:rPr lang="en-US" altLang="zh-CN" dirty="0" err="1">
                  <a:latin typeface="Times New Roman" panose="02020603050405020304" pitchFamily="18" charset="0"/>
                  <a:cs typeface="Times New Roman" panose="02020603050405020304" pitchFamily="18" charset="0"/>
                </a:rPr>
                <a:t>s+1</a:t>
              </a:r>
              <a:endParaRPr lang="zh-CN" dirty="0">
                <a:latin typeface="Times New Roman" panose="02020603050405020304" pitchFamily="18" charset="0"/>
                <a:cs typeface="Times New Roman" panose="02020603050405020304" pitchFamily="18" charset="0"/>
              </a:endParaRPr>
            </a:p>
          </dgm:t>
        </dgm:pt>
      </mc:Choice>
      <mc:Fallback xmlns="">
        <dgm:pt modelId="{AEAA3338-FB62-4EF2-9849-0960D0592DC6}">
          <dgm:prSet/>
          <dgm:spPr/>
          <dgm:t>
            <a:bodyPr/>
            <a:lstStyle/>
            <a:p>
              <a:r>
                <a:rPr lang="en-US" dirty="0">
                  <a:latin typeface="Times New Roman" panose="02020603050405020304" pitchFamily="18" charset="0"/>
                  <a:cs typeface="Times New Roman" panose="02020603050405020304" pitchFamily="18" charset="0"/>
                </a:rPr>
                <a:t>And you can also get state s by using </a:t>
              </a:r>
              <a:r>
                <a:rPr lang="en-US" i="0">
                  <a:latin typeface="Cambria Math" panose="02040503050406030204" pitchFamily="18" charset="0"/>
                </a:rPr>
                <a:t>𝑞_𝑠</a:t>
              </a:r>
              <a:r>
                <a:rPr lang="en-US" b="0" i="0">
                  <a:latin typeface="Cambria Math" panose="02040503050406030204" pitchFamily="18" charset="0"/>
                </a:rPr>
                <a:t>=</a:t>
              </a:r>
              <a:r>
                <a:rPr lang="en-US" i="0">
                  <a:latin typeface="Cambria Math" panose="02040503050406030204" pitchFamily="18" charset="0"/>
                </a:rPr>
                <a:t>𝑈</a:t>
              </a:r>
              <a:r>
                <a:rPr lang="en-US" b="0" i="0">
                  <a:latin typeface="Cambria Math" panose="02040503050406030204" pitchFamily="18" charset="0"/>
                </a:rPr>
                <a:t>^𝑇 </a:t>
              </a:r>
              <a:r>
                <a:rPr lang="en-US" i="0">
                  <a:latin typeface="Cambria Math" panose="02040503050406030204" pitchFamily="18" charset="0"/>
                </a:rPr>
                <a:t>𝑞_(𝑠+1)</a:t>
              </a:r>
              <a:r>
                <a:rPr lang="en-US" b="0" i="0">
                  <a:latin typeface="Cambria Math" panose="02040503050406030204" pitchFamily="18" charset="0"/>
                </a:rPr>
                <a:t>=</a:t>
              </a:r>
              <a:r>
                <a:rPr lang="en-US" altLang="zh-CN" i="0">
                  <a:latin typeface="Cambria Math" panose="02040503050406030204" pitchFamily="18" charset="0"/>
                </a:rPr>
                <a:t>[</a:t>
              </a:r>
              <a:r>
                <a:rPr lang="en-US" i="0">
                  <a:latin typeface="Cambria Math" panose="02040503050406030204" pitchFamily="18" charset="0"/>
                </a:rPr>
                <a:t>𝑎_𝑠¦𝑏_𝑠 ]</a:t>
              </a:r>
              <a:r>
                <a:rPr lang="en-US" altLang="zh-CN" dirty="0">
                  <a:latin typeface="Times New Roman" panose="02020603050405020304" pitchFamily="18" charset="0"/>
                  <a:cs typeface="Times New Roman" panose="02020603050405020304" pitchFamily="18" charset="0"/>
                </a:rPr>
                <a:t> from </a:t>
              </a:r>
              <a:r>
                <a:rPr lang="en-US" altLang="zh-CN" dirty="0" err="1">
                  <a:latin typeface="Times New Roman" panose="02020603050405020304" pitchFamily="18" charset="0"/>
                  <a:cs typeface="Times New Roman" panose="02020603050405020304" pitchFamily="18" charset="0"/>
                </a:rPr>
                <a:t>s+1</a:t>
              </a:r>
              <a:endParaRPr lang="zh-CN" dirty="0">
                <a:latin typeface="Times New Roman" panose="02020603050405020304" pitchFamily="18" charset="0"/>
                <a:cs typeface="Times New Roman" panose="02020603050405020304" pitchFamily="18" charset="0"/>
              </a:endParaRPr>
            </a:p>
          </dgm:t>
        </dgm:pt>
      </mc:Fallback>
    </mc:AlternateContent>
    <dgm:pt modelId="{2B444627-832A-42BE-A2AC-188DC5CAAA5C}" type="parTrans" cxnId="{090576FF-A8DD-4A70-A3E1-83364CBFB07E}">
      <dgm:prSet/>
      <dgm:spPr/>
      <dgm:t>
        <a:bodyPr/>
        <a:lstStyle/>
        <a:p>
          <a:endParaRPr lang="zh-CN" altLang="en-US">
            <a:latin typeface="Times New Roman" panose="02020603050405020304" pitchFamily="18" charset="0"/>
            <a:cs typeface="Times New Roman" panose="02020603050405020304" pitchFamily="18" charset="0"/>
          </a:endParaRPr>
        </a:p>
      </dgm:t>
    </dgm:pt>
    <dgm:pt modelId="{37A836CA-7243-423E-A163-E600C0AAC5A6}" type="sibTrans" cxnId="{090576FF-A8DD-4A70-A3E1-83364CBFB07E}">
      <dgm:prSet/>
      <dgm:spPr/>
      <dgm:t>
        <a:bodyPr/>
        <a:lstStyle/>
        <a:p>
          <a:endParaRPr lang="zh-CN" altLang="en-US">
            <a:latin typeface="Times New Roman" panose="02020603050405020304" pitchFamily="18" charset="0"/>
            <a:cs typeface="Times New Roman" panose="02020603050405020304" pitchFamily="18" charset="0"/>
          </a:endParaRPr>
        </a:p>
      </dgm:t>
    </dgm:pt>
    <dgm:pt modelId="{4AD8A1AE-C2E8-4204-B57B-99C24BD35BE9}" type="pres">
      <dgm:prSet presAssocID="{3D7F7972-EDA6-4CB1-A316-A7B438FF3F04}" presName="linear" presStyleCnt="0">
        <dgm:presLayoutVars>
          <dgm:dir/>
          <dgm:animLvl val="lvl"/>
          <dgm:resizeHandles val="exact"/>
        </dgm:presLayoutVars>
      </dgm:prSet>
      <dgm:spPr/>
    </dgm:pt>
    <dgm:pt modelId="{66919632-9C1A-49F4-A516-8FF46B1BE83A}" type="pres">
      <dgm:prSet presAssocID="{2F1CEBD3-3270-4E98-B4E8-A906B8F375B5}" presName="parentLin" presStyleCnt="0"/>
      <dgm:spPr/>
    </dgm:pt>
    <dgm:pt modelId="{4CF81811-E050-40FB-B26D-25D2060E3C92}" type="pres">
      <dgm:prSet presAssocID="{2F1CEBD3-3270-4E98-B4E8-A906B8F375B5}" presName="parentLeftMargin" presStyleLbl="node1" presStyleIdx="0" presStyleCnt="2"/>
      <dgm:spPr/>
    </dgm:pt>
    <dgm:pt modelId="{2331E1C1-072B-4BD8-A385-DB7D531345D5}" type="pres">
      <dgm:prSet presAssocID="{2F1CEBD3-3270-4E98-B4E8-A906B8F375B5}" presName="parentText" presStyleLbl="node1" presStyleIdx="0" presStyleCnt="2">
        <dgm:presLayoutVars>
          <dgm:chMax val="0"/>
          <dgm:bulletEnabled val="1"/>
        </dgm:presLayoutVars>
      </dgm:prSet>
      <dgm:spPr/>
    </dgm:pt>
    <dgm:pt modelId="{D97F8B3D-0E02-4747-8EC4-0B08D4E5317F}" type="pres">
      <dgm:prSet presAssocID="{2F1CEBD3-3270-4E98-B4E8-A906B8F375B5}" presName="negativeSpace" presStyleCnt="0"/>
      <dgm:spPr/>
    </dgm:pt>
    <dgm:pt modelId="{988C268E-2D36-49E2-87A4-2E6E577965FD}" type="pres">
      <dgm:prSet presAssocID="{2F1CEBD3-3270-4E98-B4E8-A906B8F375B5}" presName="childText" presStyleLbl="conFgAcc1" presStyleIdx="0" presStyleCnt="2">
        <dgm:presLayoutVars>
          <dgm:bulletEnabled val="1"/>
        </dgm:presLayoutVars>
      </dgm:prSet>
      <dgm:spPr/>
    </dgm:pt>
    <dgm:pt modelId="{62EF227B-58BB-4015-A3EC-18D14FF13A8E}" type="pres">
      <dgm:prSet presAssocID="{DED556F9-F2CA-4265-B0CC-C14AAA1BDDB6}" presName="spaceBetweenRectangles" presStyleCnt="0"/>
      <dgm:spPr/>
    </dgm:pt>
    <dgm:pt modelId="{DC223C6B-3968-4DAE-9900-2ECD55E20B79}" type="pres">
      <dgm:prSet presAssocID="{63B15AA0-E9AD-43C7-AFB3-76F904E3E093}" presName="parentLin" presStyleCnt="0"/>
      <dgm:spPr/>
    </dgm:pt>
    <dgm:pt modelId="{3119B2F1-4DF7-45DD-A2A1-B961202E6141}" type="pres">
      <dgm:prSet presAssocID="{63B15AA0-E9AD-43C7-AFB3-76F904E3E093}" presName="parentLeftMargin" presStyleLbl="node1" presStyleIdx="0" presStyleCnt="2"/>
      <dgm:spPr/>
    </dgm:pt>
    <dgm:pt modelId="{0A5BAD3D-9571-42AB-8891-7B110418E133}" type="pres">
      <dgm:prSet presAssocID="{63B15AA0-E9AD-43C7-AFB3-76F904E3E093}" presName="parentText" presStyleLbl="node1" presStyleIdx="1" presStyleCnt="2">
        <dgm:presLayoutVars>
          <dgm:chMax val="0"/>
          <dgm:bulletEnabled val="1"/>
        </dgm:presLayoutVars>
      </dgm:prSet>
      <dgm:spPr/>
    </dgm:pt>
    <dgm:pt modelId="{52B7E8F6-2296-4BCE-80C1-92BE0E604560}" type="pres">
      <dgm:prSet presAssocID="{63B15AA0-E9AD-43C7-AFB3-76F904E3E093}" presName="negativeSpace" presStyleCnt="0"/>
      <dgm:spPr/>
    </dgm:pt>
    <dgm:pt modelId="{5C2BF6C1-DD95-4F13-AE1D-7C1F3C01F984}" type="pres">
      <dgm:prSet presAssocID="{63B15AA0-E9AD-43C7-AFB3-76F904E3E093}" presName="childText" presStyleLbl="conFgAcc1" presStyleIdx="1" presStyleCnt="2">
        <dgm:presLayoutVars>
          <dgm:bulletEnabled val="1"/>
        </dgm:presLayoutVars>
      </dgm:prSet>
      <dgm:spPr/>
    </dgm:pt>
  </dgm:ptLst>
  <dgm:cxnLst>
    <dgm:cxn modelId="{58F69106-EC09-4EEE-8328-6F10E32DA10A}" type="presOf" srcId="{63B15AA0-E9AD-43C7-AFB3-76F904E3E093}" destId="{0A5BAD3D-9571-42AB-8891-7B110418E133}" srcOrd="1" destOrd="0" presId="urn:microsoft.com/office/officeart/2005/8/layout/list1"/>
    <dgm:cxn modelId="{74F6B91E-E07F-4006-B5BF-D2218210CA1A}" type="presOf" srcId="{AEAA3338-FB62-4EF2-9849-0960D0592DC6}" destId="{5C2BF6C1-DD95-4F13-AE1D-7C1F3C01F984}" srcOrd="0" destOrd="1" presId="urn:microsoft.com/office/officeart/2005/8/layout/list1"/>
    <dgm:cxn modelId="{9A0CA04B-DAA7-45A3-BB1B-041933D78407}" type="presOf" srcId="{5CB1A170-3E6F-4E4A-AC9B-CADE1E178853}" destId="{988C268E-2D36-49E2-87A4-2E6E577965FD}" srcOrd="0" destOrd="2" presId="urn:microsoft.com/office/officeart/2005/8/layout/list1"/>
    <dgm:cxn modelId="{D0F29775-520C-481C-8A51-CC71E483E1EB}" type="presOf" srcId="{7962AB50-BDFF-46B5-B9BF-508B464327C2}" destId="{988C268E-2D36-49E2-87A4-2E6E577965FD}" srcOrd="0" destOrd="0" presId="urn:microsoft.com/office/officeart/2005/8/layout/list1"/>
    <dgm:cxn modelId="{2B90367C-9A4D-4B75-96FB-44D4C005E642}" type="presOf" srcId="{3D7F7972-EDA6-4CB1-A316-A7B438FF3F04}" destId="{4AD8A1AE-C2E8-4204-B57B-99C24BD35BE9}" srcOrd="0" destOrd="0" presId="urn:microsoft.com/office/officeart/2005/8/layout/list1"/>
    <dgm:cxn modelId="{1B086382-4AEF-44B5-A491-D8AE39842C83}" type="presOf" srcId="{2F1CEBD3-3270-4E98-B4E8-A906B8F375B5}" destId="{4CF81811-E050-40FB-B26D-25D2060E3C92}" srcOrd="0" destOrd="0" presId="urn:microsoft.com/office/officeart/2005/8/layout/list1"/>
    <dgm:cxn modelId="{27B8DD8A-4BFB-4DF2-8A4C-B7FE57C0CD1C}" type="presOf" srcId="{AEDFAC17-9EC5-4BF9-90AE-17268A91A257}" destId="{5C2BF6C1-DD95-4F13-AE1D-7C1F3C01F984}" srcOrd="0" destOrd="0" presId="urn:microsoft.com/office/officeart/2005/8/layout/list1"/>
    <dgm:cxn modelId="{FE6C1C9E-3D2E-4849-B77F-7DFF34EB83D5}" srcId="{63B15AA0-E9AD-43C7-AFB3-76F904E3E093}" destId="{AEDFAC17-9EC5-4BF9-90AE-17268A91A257}" srcOrd="0" destOrd="0" parTransId="{E8E2AC93-C3D7-4678-AE65-8E54F651C515}" sibTransId="{885161C2-2A0C-4045-8333-0A104124E0C3}"/>
    <dgm:cxn modelId="{BED4599F-F50B-469D-96E3-182F5E411E83}" srcId="{3D7F7972-EDA6-4CB1-A316-A7B438FF3F04}" destId="{2F1CEBD3-3270-4E98-B4E8-A906B8F375B5}" srcOrd="0" destOrd="0" parTransId="{8BD96991-F434-4B36-B01F-594B8E15156A}" sibTransId="{DED556F9-F2CA-4265-B0CC-C14AAA1BDDB6}"/>
    <dgm:cxn modelId="{2D8494B5-9CA5-4293-AC43-868B9FBCE405}" srcId="{2F1CEBD3-3270-4E98-B4E8-A906B8F375B5}" destId="{5CB1A170-3E6F-4E4A-AC9B-CADE1E178853}" srcOrd="2" destOrd="0" parTransId="{6140C3D9-8334-482A-92EF-42D65D6A5C68}" sibTransId="{2D2B3E34-E723-4A22-B3AC-45FF8D0F7302}"/>
    <dgm:cxn modelId="{82314BD0-DF13-4DD4-82AC-8B57802706FD}" srcId="{2F1CEBD3-3270-4E98-B4E8-A906B8F375B5}" destId="{7962AB50-BDFF-46B5-B9BF-508B464327C2}" srcOrd="0" destOrd="0" parTransId="{C8F49C4D-84CC-41D3-BB2B-E551E7DC56A3}" sibTransId="{E2DCB36B-7DDE-4AA5-AD47-0C2E420BDC53}"/>
    <dgm:cxn modelId="{E46411D3-E51D-4034-AD8B-14F5AD5EFE5D}" type="presOf" srcId="{2F1CEBD3-3270-4E98-B4E8-A906B8F375B5}" destId="{2331E1C1-072B-4BD8-A385-DB7D531345D5}" srcOrd="1" destOrd="0" presId="urn:microsoft.com/office/officeart/2005/8/layout/list1"/>
    <dgm:cxn modelId="{8EAC8AD3-58DF-4125-8C76-AC8125FCB384}" type="presOf" srcId="{63B15AA0-E9AD-43C7-AFB3-76F904E3E093}" destId="{3119B2F1-4DF7-45DD-A2A1-B961202E6141}" srcOrd="0" destOrd="0" presId="urn:microsoft.com/office/officeart/2005/8/layout/list1"/>
    <dgm:cxn modelId="{F18DF4E4-D689-4490-AD60-DD9D3EDB6495}" type="presOf" srcId="{1AE6FB43-DB38-4160-A210-57E38DF6843E}" destId="{988C268E-2D36-49E2-87A4-2E6E577965FD}" srcOrd="0" destOrd="1" presId="urn:microsoft.com/office/officeart/2005/8/layout/list1"/>
    <dgm:cxn modelId="{68A625E5-98B1-4E8A-92FD-5BB348FB23A3}" srcId="{2F1CEBD3-3270-4E98-B4E8-A906B8F375B5}" destId="{1AE6FB43-DB38-4160-A210-57E38DF6843E}" srcOrd="1" destOrd="0" parTransId="{8F96D0CE-0EF2-4555-9DA8-8F3B4F718589}" sibTransId="{4CC39574-014E-4BAC-A0EB-2445DAA2459A}"/>
    <dgm:cxn modelId="{846CB8F3-8EB3-4CC2-B7ED-222699066437}" srcId="{3D7F7972-EDA6-4CB1-A316-A7B438FF3F04}" destId="{63B15AA0-E9AD-43C7-AFB3-76F904E3E093}" srcOrd="1" destOrd="0" parTransId="{8CE27FB6-4E36-495A-B1CA-5BCC40DE6859}" sibTransId="{B8E333B5-29C0-4233-8046-C42E721A6A96}"/>
    <dgm:cxn modelId="{090576FF-A8DD-4A70-A3E1-83364CBFB07E}" srcId="{63B15AA0-E9AD-43C7-AFB3-76F904E3E093}" destId="{AEAA3338-FB62-4EF2-9849-0960D0592DC6}" srcOrd="1" destOrd="0" parTransId="{2B444627-832A-42BE-A2AC-188DC5CAAA5C}" sibTransId="{37A836CA-7243-423E-A163-E600C0AAC5A6}"/>
    <dgm:cxn modelId="{C3D8B2B4-357B-4C4C-AF21-9E054A459A91}" type="presParOf" srcId="{4AD8A1AE-C2E8-4204-B57B-99C24BD35BE9}" destId="{66919632-9C1A-49F4-A516-8FF46B1BE83A}" srcOrd="0" destOrd="0" presId="urn:microsoft.com/office/officeart/2005/8/layout/list1"/>
    <dgm:cxn modelId="{D796989C-81C8-477D-8C4F-C96F4906E04F}" type="presParOf" srcId="{66919632-9C1A-49F4-A516-8FF46B1BE83A}" destId="{4CF81811-E050-40FB-B26D-25D2060E3C92}" srcOrd="0" destOrd="0" presId="urn:microsoft.com/office/officeart/2005/8/layout/list1"/>
    <dgm:cxn modelId="{D8FE0834-CA75-4785-B2A3-B22B196523D4}" type="presParOf" srcId="{66919632-9C1A-49F4-A516-8FF46B1BE83A}" destId="{2331E1C1-072B-4BD8-A385-DB7D531345D5}" srcOrd="1" destOrd="0" presId="urn:microsoft.com/office/officeart/2005/8/layout/list1"/>
    <dgm:cxn modelId="{11CF09E8-5631-4C20-9B02-9663D8C22692}" type="presParOf" srcId="{4AD8A1AE-C2E8-4204-B57B-99C24BD35BE9}" destId="{D97F8B3D-0E02-4747-8EC4-0B08D4E5317F}" srcOrd="1" destOrd="0" presId="urn:microsoft.com/office/officeart/2005/8/layout/list1"/>
    <dgm:cxn modelId="{D9269AD0-FCEC-4DBD-BE4E-508053FA3E27}" type="presParOf" srcId="{4AD8A1AE-C2E8-4204-B57B-99C24BD35BE9}" destId="{988C268E-2D36-49E2-87A4-2E6E577965FD}" srcOrd="2" destOrd="0" presId="urn:microsoft.com/office/officeart/2005/8/layout/list1"/>
    <dgm:cxn modelId="{F17C7E66-695A-47DC-9A97-4E52A5F46C4D}" type="presParOf" srcId="{4AD8A1AE-C2E8-4204-B57B-99C24BD35BE9}" destId="{62EF227B-58BB-4015-A3EC-18D14FF13A8E}" srcOrd="3" destOrd="0" presId="urn:microsoft.com/office/officeart/2005/8/layout/list1"/>
    <dgm:cxn modelId="{17ECDCD8-0A38-4AD7-BA02-78A1677D8A61}" type="presParOf" srcId="{4AD8A1AE-C2E8-4204-B57B-99C24BD35BE9}" destId="{DC223C6B-3968-4DAE-9900-2ECD55E20B79}" srcOrd="4" destOrd="0" presId="urn:microsoft.com/office/officeart/2005/8/layout/list1"/>
    <dgm:cxn modelId="{3ADD0E47-6703-4A5F-A493-AF5C3BA7CE93}" type="presParOf" srcId="{DC223C6B-3968-4DAE-9900-2ECD55E20B79}" destId="{3119B2F1-4DF7-45DD-A2A1-B961202E6141}" srcOrd="0" destOrd="0" presId="urn:microsoft.com/office/officeart/2005/8/layout/list1"/>
    <dgm:cxn modelId="{3896FD65-919F-4A6B-8634-931E9768B3A7}" type="presParOf" srcId="{DC223C6B-3968-4DAE-9900-2ECD55E20B79}" destId="{0A5BAD3D-9571-42AB-8891-7B110418E133}" srcOrd="1" destOrd="0" presId="urn:microsoft.com/office/officeart/2005/8/layout/list1"/>
    <dgm:cxn modelId="{7875EFFE-F1B5-48CC-8D44-687FF58C01A4}" type="presParOf" srcId="{4AD8A1AE-C2E8-4204-B57B-99C24BD35BE9}" destId="{52B7E8F6-2296-4BCE-80C1-92BE0E604560}" srcOrd="5" destOrd="0" presId="urn:microsoft.com/office/officeart/2005/8/layout/list1"/>
    <dgm:cxn modelId="{086EDA81-FCB5-4931-8855-B92EE7BA83A0}" type="presParOf" srcId="{4AD8A1AE-C2E8-4204-B57B-99C24BD35BE9}" destId="{5C2BF6C1-DD95-4F13-AE1D-7C1F3C01F9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7F7972-EDA6-4CB1-A316-A7B438FF3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F1CEBD3-3270-4E98-B4E8-A906B8F375B5}">
      <dgm:prSet/>
      <dgm:spPr/>
      <dgm:t>
        <a:bodyPr/>
        <a:lstStyle/>
        <a:p>
          <a:r>
            <a:rPr lang="en-US">
              <a:latin typeface="Times New Roman" panose="02020603050405020304" pitchFamily="18" charset="0"/>
              <a:cs typeface="Times New Roman" panose="02020603050405020304" pitchFamily="18" charset="0"/>
            </a:rPr>
            <a:t>Quantum State (described as a vector)</a:t>
          </a:r>
          <a:endParaRPr lang="zh-CN">
            <a:latin typeface="Times New Roman" panose="02020603050405020304" pitchFamily="18" charset="0"/>
            <a:cs typeface="Times New Roman" panose="02020603050405020304" pitchFamily="18" charset="0"/>
          </a:endParaRPr>
        </a:p>
      </dgm:t>
    </dgm:pt>
    <dgm:pt modelId="{8BD96991-F434-4B36-B01F-594B8E15156A}" type="parTrans" cxnId="{BED4599F-F50B-469D-96E3-182F5E411E83}">
      <dgm:prSet/>
      <dgm:spPr/>
      <dgm:t>
        <a:bodyPr/>
        <a:lstStyle/>
        <a:p>
          <a:endParaRPr lang="zh-CN" altLang="en-US">
            <a:latin typeface="Times New Roman" panose="02020603050405020304" pitchFamily="18" charset="0"/>
            <a:cs typeface="Times New Roman" panose="02020603050405020304" pitchFamily="18" charset="0"/>
          </a:endParaRPr>
        </a:p>
      </dgm:t>
    </dgm:pt>
    <dgm:pt modelId="{DED556F9-F2CA-4265-B0CC-C14AAA1BDDB6}" type="sibTrans" cxnId="{BED4599F-F50B-469D-96E3-182F5E411E83}">
      <dgm:prSet/>
      <dgm:spPr/>
      <dgm:t>
        <a:bodyPr/>
        <a:lstStyle/>
        <a:p>
          <a:endParaRPr lang="zh-CN" altLang="en-US">
            <a:latin typeface="Times New Roman" panose="02020603050405020304" pitchFamily="18" charset="0"/>
            <a:cs typeface="Times New Roman" panose="02020603050405020304" pitchFamily="18" charset="0"/>
          </a:endParaRPr>
        </a:p>
      </dgm:t>
    </dgm:pt>
    <dgm:pt modelId="{7962AB50-BDFF-46B5-B9BF-508B464327C2}">
      <dgm:prSet/>
      <dgm:spPr>
        <a:blipFill>
          <a:blip xmlns:r="http://schemas.openxmlformats.org/officeDocument/2006/relationships" r:embed="rId1"/>
          <a:stretch>
            <a:fillRect/>
          </a:stretch>
        </a:blipFill>
      </dgm:spPr>
      <dgm:t>
        <a:bodyPr/>
        <a:lstStyle/>
        <a:p>
          <a:r>
            <a:rPr lang="zh-CN" altLang="en-US">
              <a:noFill/>
            </a:rPr>
            <a:t> </a:t>
          </a:r>
        </a:p>
      </dgm:t>
    </dgm:pt>
    <dgm:pt modelId="{C8F49C4D-84CC-41D3-BB2B-E551E7DC56A3}" type="parTrans" cxnId="{82314BD0-DF13-4DD4-82AC-8B57802706FD}">
      <dgm:prSet/>
      <dgm:spPr/>
      <dgm:t>
        <a:bodyPr/>
        <a:lstStyle/>
        <a:p>
          <a:endParaRPr lang="zh-CN" altLang="en-US">
            <a:latin typeface="Times New Roman" panose="02020603050405020304" pitchFamily="18" charset="0"/>
            <a:cs typeface="Times New Roman" panose="02020603050405020304" pitchFamily="18" charset="0"/>
          </a:endParaRPr>
        </a:p>
      </dgm:t>
    </dgm:pt>
    <dgm:pt modelId="{E2DCB36B-7DDE-4AA5-AD47-0C2E420BDC53}" type="sibTrans" cxnId="{82314BD0-DF13-4DD4-82AC-8B57802706FD}">
      <dgm:prSet/>
      <dgm:spPr/>
      <dgm:t>
        <a:bodyPr/>
        <a:lstStyle/>
        <a:p>
          <a:endParaRPr lang="zh-CN" altLang="en-US">
            <a:latin typeface="Times New Roman" panose="02020603050405020304" pitchFamily="18" charset="0"/>
            <a:cs typeface="Times New Roman" panose="02020603050405020304" pitchFamily="18" charset="0"/>
          </a:endParaRPr>
        </a:p>
      </dgm:t>
    </dgm:pt>
    <dgm:pt modelId="{1AE6FB43-DB38-4160-A210-57E38DF6843E}">
      <dgm:prSet/>
      <dgm:spPr/>
      <dgm:t>
        <a:bodyPr/>
        <a:lstStyle/>
        <a:p>
          <a:r>
            <a:rPr lang="zh-CN" altLang="en-US">
              <a:noFill/>
            </a:rPr>
            <a:t> </a:t>
          </a:r>
        </a:p>
      </dgm:t>
    </dgm:pt>
    <dgm:pt modelId="{8F96D0CE-0EF2-4555-9DA8-8F3B4F718589}" type="parTrans" cxnId="{68A625E5-98B1-4E8A-92FD-5BB348FB23A3}">
      <dgm:prSet/>
      <dgm:spPr/>
      <dgm:t>
        <a:bodyPr/>
        <a:lstStyle/>
        <a:p>
          <a:endParaRPr lang="zh-CN" altLang="en-US">
            <a:latin typeface="Times New Roman" panose="02020603050405020304" pitchFamily="18" charset="0"/>
            <a:cs typeface="Times New Roman" panose="02020603050405020304" pitchFamily="18" charset="0"/>
          </a:endParaRPr>
        </a:p>
      </dgm:t>
    </dgm:pt>
    <dgm:pt modelId="{4CC39574-014E-4BAC-A0EB-2445DAA2459A}" type="sibTrans" cxnId="{68A625E5-98B1-4E8A-92FD-5BB348FB23A3}">
      <dgm:prSet/>
      <dgm:spPr/>
      <dgm:t>
        <a:bodyPr/>
        <a:lstStyle/>
        <a:p>
          <a:endParaRPr lang="zh-CN" altLang="en-US">
            <a:latin typeface="Times New Roman" panose="02020603050405020304" pitchFamily="18" charset="0"/>
            <a:cs typeface="Times New Roman" panose="02020603050405020304" pitchFamily="18" charset="0"/>
          </a:endParaRPr>
        </a:p>
      </dgm:t>
    </dgm:pt>
    <dgm:pt modelId="{5CB1A170-3E6F-4E4A-AC9B-CADE1E178853}">
      <dgm:prSet/>
      <dgm:spPr/>
      <dgm:t>
        <a:bodyPr/>
        <a:lstStyle/>
        <a:p>
          <a:r>
            <a:rPr lang="zh-CN" altLang="en-US">
              <a:noFill/>
            </a:rPr>
            <a:t> </a:t>
          </a:r>
        </a:p>
      </dgm:t>
    </dgm:pt>
    <dgm:pt modelId="{6140C3D9-8334-482A-92EF-42D65D6A5C68}" type="parTrans" cxnId="{2D8494B5-9CA5-4293-AC43-868B9FBCE405}">
      <dgm:prSet/>
      <dgm:spPr/>
      <dgm:t>
        <a:bodyPr/>
        <a:lstStyle/>
        <a:p>
          <a:endParaRPr lang="zh-CN" altLang="en-US">
            <a:latin typeface="Times New Roman" panose="02020603050405020304" pitchFamily="18" charset="0"/>
            <a:cs typeface="Times New Roman" panose="02020603050405020304" pitchFamily="18" charset="0"/>
          </a:endParaRPr>
        </a:p>
      </dgm:t>
    </dgm:pt>
    <dgm:pt modelId="{2D2B3E34-E723-4A22-B3AC-45FF8D0F7302}" type="sibTrans" cxnId="{2D8494B5-9CA5-4293-AC43-868B9FBCE405}">
      <dgm:prSet/>
      <dgm:spPr/>
      <dgm:t>
        <a:bodyPr/>
        <a:lstStyle/>
        <a:p>
          <a:endParaRPr lang="zh-CN" altLang="en-US">
            <a:latin typeface="Times New Roman" panose="02020603050405020304" pitchFamily="18" charset="0"/>
            <a:cs typeface="Times New Roman" panose="02020603050405020304" pitchFamily="18" charset="0"/>
          </a:endParaRPr>
        </a:p>
      </dgm:t>
    </dgm:pt>
    <dgm:pt modelId="{63B15AA0-E9AD-43C7-AFB3-76F904E3E093}">
      <dgm:prSet/>
      <dgm:spPr/>
      <dgm:t>
        <a:bodyPr/>
        <a:lstStyle/>
        <a:p>
          <a:r>
            <a:rPr lang="en-US">
              <a:latin typeface="Times New Roman" panose="02020603050405020304" pitchFamily="18" charset="0"/>
              <a:cs typeface="Times New Roman" panose="02020603050405020304" pitchFamily="18" charset="0"/>
            </a:rPr>
            <a:t>Example:</a:t>
          </a:r>
          <a:endParaRPr lang="zh-CN">
            <a:latin typeface="Times New Roman" panose="02020603050405020304" pitchFamily="18" charset="0"/>
            <a:cs typeface="Times New Roman" panose="02020603050405020304" pitchFamily="18" charset="0"/>
          </a:endParaRPr>
        </a:p>
      </dgm:t>
    </dgm:pt>
    <dgm:pt modelId="{8CE27FB6-4E36-495A-B1CA-5BCC40DE6859}" type="parTrans" cxnId="{846CB8F3-8EB3-4CC2-B7ED-222699066437}">
      <dgm:prSet/>
      <dgm:spPr/>
      <dgm:t>
        <a:bodyPr/>
        <a:lstStyle/>
        <a:p>
          <a:endParaRPr lang="zh-CN" altLang="en-US">
            <a:latin typeface="Times New Roman" panose="02020603050405020304" pitchFamily="18" charset="0"/>
            <a:cs typeface="Times New Roman" panose="02020603050405020304" pitchFamily="18" charset="0"/>
          </a:endParaRPr>
        </a:p>
      </dgm:t>
    </dgm:pt>
    <dgm:pt modelId="{B8E333B5-29C0-4233-8046-C42E721A6A96}" type="sibTrans" cxnId="{846CB8F3-8EB3-4CC2-B7ED-222699066437}">
      <dgm:prSet/>
      <dgm:spPr/>
      <dgm:t>
        <a:bodyPr/>
        <a:lstStyle/>
        <a:p>
          <a:endParaRPr lang="zh-CN" altLang="en-US">
            <a:latin typeface="Times New Roman" panose="02020603050405020304" pitchFamily="18" charset="0"/>
            <a:cs typeface="Times New Roman" panose="02020603050405020304" pitchFamily="18" charset="0"/>
          </a:endParaRPr>
        </a:p>
      </dgm:t>
    </dgm:pt>
    <dgm:pt modelId="{AEDFAC17-9EC5-4BF9-90AE-17268A91A257}">
      <dgm:prSet/>
      <dgm:spPr>
        <a:blipFill>
          <a:blip xmlns:r="http://schemas.openxmlformats.org/officeDocument/2006/relationships" r:embed="rId2"/>
          <a:stretch>
            <a:fillRect/>
          </a:stretch>
        </a:blipFill>
      </dgm:spPr>
      <dgm:t>
        <a:bodyPr/>
        <a:lstStyle/>
        <a:p>
          <a:r>
            <a:rPr lang="zh-CN" altLang="en-US">
              <a:noFill/>
            </a:rPr>
            <a:t> </a:t>
          </a:r>
        </a:p>
      </dgm:t>
    </dgm:pt>
    <dgm:pt modelId="{E8E2AC93-C3D7-4678-AE65-8E54F651C515}" type="parTrans" cxnId="{FE6C1C9E-3D2E-4849-B77F-7DFF34EB83D5}">
      <dgm:prSet/>
      <dgm:spPr/>
      <dgm:t>
        <a:bodyPr/>
        <a:lstStyle/>
        <a:p>
          <a:endParaRPr lang="zh-CN" altLang="en-US">
            <a:latin typeface="Times New Roman" panose="02020603050405020304" pitchFamily="18" charset="0"/>
            <a:cs typeface="Times New Roman" panose="02020603050405020304" pitchFamily="18" charset="0"/>
          </a:endParaRPr>
        </a:p>
      </dgm:t>
    </dgm:pt>
    <dgm:pt modelId="{885161C2-2A0C-4045-8333-0A104124E0C3}" type="sibTrans" cxnId="{FE6C1C9E-3D2E-4849-B77F-7DFF34EB83D5}">
      <dgm:prSet/>
      <dgm:spPr/>
      <dgm:t>
        <a:bodyPr/>
        <a:lstStyle/>
        <a:p>
          <a:endParaRPr lang="zh-CN" altLang="en-US">
            <a:latin typeface="Times New Roman" panose="02020603050405020304" pitchFamily="18" charset="0"/>
            <a:cs typeface="Times New Roman" panose="02020603050405020304" pitchFamily="18" charset="0"/>
          </a:endParaRPr>
        </a:p>
      </dgm:t>
    </dgm:pt>
    <dgm:pt modelId="{AEAA3338-FB62-4EF2-9849-0960D0592DC6}">
      <dgm:prSet/>
      <dgm:spPr/>
      <dgm:t>
        <a:bodyPr/>
        <a:lstStyle/>
        <a:p>
          <a:r>
            <a:rPr lang="zh-CN" altLang="en-US">
              <a:noFill/>
            </a:rPr>
            <a:t> </a:t>
          </a:r>
        </a:p>
      </dgm:t>
    </dgm:pt>
    <dgm:pt modelId="{2B444627-832A-42BE-A2AC-188DC5CAAA5C}" type="parTrans" cxnId="{090576FF-A8DD-4A70-A3E1-83364CBFB07E}">
      <dgm:prSet/>
      <dgm:spPr/>
      <dgm:t>
        <a:bodyPr/>
        <a:lstStyle/>
        <a:p>
          <a:endParaRPr lang="zh-CN" altLang="en-US">
            <a:latin typeface="Times New Roman" panose="02020603050405020304" pitchFamily="18" charset="0"/>
            <a:cs typeface="Times New Roman" panose="02020603050405020304" pitchFamily="18" charset="0"/>
          </a:endParaRPr>
        </a:p>
      </dgm:t>
    </dgm:pt>
    <dgm:pt modelId="{37A836CA-7243-423E-A163-E600C0AAC5A6}" type="sibTrans" cxnId="{090576FF-A8DD-4A70-A3E1-83364CBFB07E}">
      <dgm:prSet/>
      <dgm:spPr/>
      <dgm:t>
        <a:bodyPr/>
        <a:lstStyle/>
        <a:p>
          <a:endParaRPr lang="zh-CN" altLang="en-US">
            <a:latin typeface="Times New Roman" panose="02020603050405020304" pitchFamily="18" charset="0"/>
            <a:cs typeface="Times New Roman" panose="02020603050405020304" pitchFamily="18" charset="0"/>
          </a:endParaRPr>
        </a:p>
      </dgm:t>
    </dgm:pt>
    <dgm:pt modelId="{4AD8A1AE-C2E8-4204-B57B-99C24BD35BE9}" type="pres">
      <dgm:prSet presAssocID="{3D7F7972-EDA6-4CB1-A316-A7B438FF3F04}" presName="linear" presStyleCnt="0">
        <dgm:presLayoutVars>
          <dgm:dir/>
          <dgm:animLvl val="lvl"/>
          <dgm:resizeHandles val="exact"/>
        </dgm:presLayoutVars>
      </dgm:prSet>
      <dgm:spPr/>
    </dgm:pt>
    <dgm:pt modelId="{66919632-9C1A-49F4-A516-8FF46B1BE83A}" type="pres">
      <dgm:prSet presAssocID="{2F1CEBD3-3270-4E98-B4E8-A906B8F375B5}" presName="parentLin" presStyleCnt="0"/>
      <dgm:spPr/>
    </dgm:pt>
    <dgm:pt modelId="{4CF81811-E050-40FB-B26D-25D2060E3C92}" type="pres">
      <dgm:prSet presAssocID="{2F1CEBD3-3270-4E98-B4E8-A906B8F375B5}" presName="parentLeftMargin" presStyleLbl="node1" presStyleIdx="0" presStyleCnt="2"/>
      <dgm:spPr/>
    </dgm:pt>
    <dgm:pt modelId="{2331E1C1-072B-4BD8-A385-DB7D531345D5}" type="pres">
      <dgm:prSet presAssocID="{2F1CEBD3-3270-4E98-B4E8-A906B8F375B5}" presName="parentText" presStyleLbl="node1" presStyleIdx="0" presStyleCnt="2">
        <dgm:presLayoutVars>
          <dgm:chMax val="0"/>
          <dgm:bulletEnabled val="1"/>
        </dgm:presLayoutVars>
      </dgm:prSet>
      <dgm:spPr/>
    </dgm:pt>
    <dgm:pt modelId="{D97F8B3D-0E02-4747-8EC4-0B08D4E5317F}" type="pres">
      <dgm:prSet presAssocID="{2F1CEBD3-3270-4E98-B4E8-A906B8F375B5}" presName="negativeSpace" presStyleCnt="0"/>
      <dgm:spPr/>
    </dgm:pt>
    <dgm:pt modelId="{988C268E-2D36-49E2-87A4-2E6E577965FD}" type="pres">
      <dgm:prSet presAssocID="{2F1CEBD3-3270-4E98-B4E8-A906B8F375B5}" presName="childText" presStyleLbl="conFgAcc1" presStyleIdx="0" presStyleCnt="2">
        <dgm:presLayoutVars>
          <dgm:bulletEnabled val="1"/>
        </dgm:presLayoutVars>
      </dgm:prSet>
      <dgm:spPr/>
    </dgm:pt>
    <dgm:pt modelId="{62EF227B-58BB-4015-A3EC-18D14FF13A8E}" type="pres">
      <dgm:prSet presAssocID="{DED556F9-F2CA-4265-B0CC-C14AAA1BDDB6}" presName="spaceBetweenRectangles" presStyleCnt="0"/>
      <dgm:spPr/>
    </dgm:pt>
    <dgm:pt modelId="{DC223C6B-3968-4DAE-9900-2ECD55E20B79}" type="pres">
      <dgm:prSet presAssocID="{63B15AA0-E9AD-43C7-AFB3-76F904E3E093}" presName="parentLin" presStyleCnt="0"/>
      <dgm:spPr/>
    </dgm:pt>
    <dgm:pt modelId="{3119B2F1-4DF7-45DD-A2A1-B961202E6141}" type="pres">
      <dgm:prSet presAssocID="{63B15AA0-E9AD-43C7-AFB3-76F904E3E093}" presName="parentLeftMargin" presStyleLbl="node1" presStyleIdx="0" presStyleCnt="2"/>
      <dgm:spPr/>
    </dgm:pt>
    <dgm:pt modelId="{0A5BAD3D-9571-42AB-8891-7B110418E133}" type="pres">
      <dgm:prSet presAssocID="{63B15AA0-E9AD-43C7-AFB3-76F904E3E093}" presName="parentText" presStyleLbl="node1" presStyleIdx="1" presStyleCnt="2">
        <dgm:presLayoutVars>
          <dgm:chMax val="0"/>
          <dgm:bulletEnabled val="1"/>
        </dgm:presLayoutVars>
      </dgm:prSet>
      <dgm:spPr/>
    </dgm:pt>
    <dgm:pt modelId="{52B7E8F6-2296-4BCE-80C1-92BE0E604560}" type="pres">
      <dgm:prSet presAssocID="{63B15AA0-E9AD-43C7-AFB3-76F904E3E093}" presName="negativeSpace" presStyleCnt="0"/>
      <dgm:spPr/>
    </dgm:pt>
    <dgm:pt modelId="{5C2BF6C1-DD95-4F13-AE1D-7C1F3C01F984}" type="pres">
      <dgm:prSet presAssocID="{63B15AA0-E9AD-43C7-AFB3-76F904E3E093}" presName="childText" presStyleLbl="conFgAcc1" presStyleIdx="1" presStyleCnt="2">
        <dgm:presLayoutVars>
          <dgm:bulletEnabled val="1"/>
        </dgm:presLayoutVars>
      </dgm:prSet>
      <dgm:spPr/>
    </dgm:pt>
  </dgm:ptLst>
  <dgm:cxnLst>
    <dgm:cxn modelId="{58F69106-EC09-4EEE-8328-6F10E32DA10A}" type="presOf" srcId="{63B15AA0-E9AD-43C7-AFB3-76F904E3E093}" destId="{0A5BAD3D-9571-42AB-8891-7B110418E133}" srcOrd="1" destOrd="0" presId="urn:microsoft.com/office/officeart/2005/8/layout/list1"/>
    <dgm:cxn modelId="{74F6B91E-E07F-4006-B5BF-D2218210CA1A}" type="presOf" srcId="{AEAA3338-FB62-4EF2-9849-0960D0592DC6}" destId="{5C2BF6C1-DD95-4F13-AE1D-7C1F3C01F984}" srcOrd="0" destOrd="1" presId="urn:microsoft.com/office/officeart/2005/8/layout/list1"/>
    <dgm:cxn modelId="{9A0CA04B-DAA7-45A3-BB1B-041933D78407}" type="presOf" srcId="{5CB1A170-3E6F-4E4A-AC9B-CADE1E178853}" destId="{988C268E-2D36-49E2-87A4-2E6E577965FD}" srcOrd="0" destOrd="2" presId="urn:microsoft.com/office/officeart/2005/8/layout/list1"/>
    <dgm:cxn modelId="{D0F29775-520C-481C-8A51-CC71E483E1EB}" type="presOf" srcId="{7962AB50-BDFF-46B5-B9BF-508B464327C2}" destId="{988C268E-2D36-49E2-87A4-2E6E577965FD}" srcOrd="0" destOrd="0" presId="urn:microsoft.com/office/officeart/2005/8/layout/list1"/>
    <dgm:cxn modelId="{2B90367C-9A4D-4B75-96FB-44D4C005E642}" type="presOf" srcId="{3D7F7972-EDA6-4CB1-A316-A7B438FF3F04}" destId="{4AD8A1AE-C2E8-4204-B57B-99C24BD35BE9}" srcOrd="0" destOrd="0" presId="urn:microsoft.com/office/officeart/2005/8/layout/list1"/>
    <dgm:cxn modelId="{1B086382-4AEF-44B5-A491-D8AE39842C83}" type="presOf" srcId="{2F1CEBD3-3270-4E98-B4E8-A906B8F375B5}" destId="{4CF81811-E050-40FB-B26D-25D2060E3C92}" srcOrd="0" destOrd="0" presId="urn:microsoft.com/office/officeart/2005/8/layout/list1"/>
    <dgm:cxn modelId="{27B8DD8A-4BFB-4DF2-8A4C-B7FE57C0CD1C}" type="presOf" srcId="{AEDFAC17-9EC5-4BF9-90AE-17268A91A257}" destId="{5C2BF6C1-DD95-4F13-AE1D-7C1F3C01F984}" srcOrd="0" destOrd="0" presId="urn:microsoft.com/office/officeart/2005/8/layout/list1"/>
    <dgm:cxn modelId="{FE6C1C9E-3D2E-4849-B77F-7DFF34EB83D5}" srcId="{63B15AA0-E9AD-43C7-AFB3-76F904E3E093}" destId="{AEDFAC17-9EC5-4BF9-90AE-17268A91A257}" srcOrd="0" destOrd="0" parTransId="{E8E2AC93-C3D7-4678-AE65-8E54F651C515}" sibTransId="{885161C2-2A0C-4045-8333-0A104124E0C3}"/>
    <dgm:cxn modelId="{BED4599F-F50B-469D-96E3-182F5E411E83}" srcId="{3D7F7972-EDA6-4CB1-A316-A7B438FF3F04}" destId="{2F1CEBD3-3270-4E98-B4E8-A906B8F375B5}" srcOrd="0" destOrd="0" parTransId="{8BD96991-F434-4B36-B01F-594B8E15156A}" sibTransId="{DED556F9-F2CA-4265-B0CC-C14AAA1BDDB6}"/>
    <dgm:cxn modelId="{2D8494B5-9CA5-4293-AC43-868B9FBCE405}" srcId="{2F1CEBD3-3270-4E98-B4E8-A906B8F375B5}" destId="{5CB1A170-3E6F-4E4A-AC9B-CADE1E178853}" srcOrd="2" destOrd="0" parTransId="{6140C3D9-8334-482A-92EF-42D65D6A5C68}" sibTransId="{2D2B3E34-E723-4A22-B3AC-45FF8D0F7302}"/>
    <dgm:cxn modelId="{82314BD0-DF13-4DD4-82AC-8B57802706FD}" srcId="{2F1CEBD3-3270-4E98-B4E8-A906B8F375B5}" destId="{7962AB50-BDFF-46B5-B9BF-508B464327C2}" srcOrd="0" destOrd="0" parTransId="{C8F49C4D-84CC-41D3-BB2B-E551E7DC56A3}" sibTransId="{E2DCB36B-7DDE-4AA5-AD47-0C2E420BDC53}"/>
    <dgm:cxn modelId="{E46411D3-E51D-4034-AD8B-14F5AD5EFE5D}" type="presOf" srcId="{2F1CEBD3-3270-4E98-B4E8-A906B8F375B5}" destId="{2331E1C1-072B-4BD8-A385-DB7D531345D5}" srcOrd="1" destOrd="0" presId="urn:microsoft.com/office/officeart/2005/8/layout/list1"/>
    <dgm:cxn modelId="{8EAC8AD3-58DF-4125-8C76-AC8125FCB384}" type="presOf" srcId="{63B15AA0-E9AD-43C7-AFB3-76F904E3E093}" destId="{3119B2F1-4DF7-45DD-A2A1-B961202E6141}" srcOrd="0" destOrd="0" presId="urn:microsoft.com/office/officeart/2005/8/layout/list1"/>
    <dgm:cxn modelId="{F18DF4E4-D689-4490-AD60-DD9D3EDB6495}" type="presOf" srcId="{1AE6FB43-DB38-4160-A210-57E38DF6843E}" destId="{988C268E-2D36-49E2-87A4-2E6E577965FD}" srcOrd="0" destOrd="1" presId="urn:microsoft.com/office/officeart/2005/8/layout/list1"/>
    <dgm:cxn modelId="{68A625E5-98B1-4E8A-92FD-5BB348FB23A3}" srcId="{2F1CEBD3-3270-4E98-B4E8-A906B8F375B5}" destId="{1AE6FB43-DB38-4160-A210-57E38DF6843E}" srcOrd="1" destOrd="0" parTransId="{8F96D0CE-0EF2-4555-9DA8-8F3B4F718589}" sibTransId="{4CC39574-014E-4BAC-A0EB-2445DAA2459A}"/>
    <dgm:cxn modelId="{846CB8F3-8EB3-4CC2-B7ED-222699066437}" srcId="{3D7F7972-EDA6-4CB1-A316-A7B438FF3F04}" destId="{63B15AA0-E9AD-43C7-AFB3-76F904E3E093}" srcOrd="1" destOrd="0" parTransId="{8CE27FB6-4E36-495A-B1CA-5BCC40DE6859}" sibTransId="{B8E333B5-29C0-4233-8046-C42E721A6A96}"/>
    <dgm:cxn modelId="{090576FF-A8DD-4A70-A3E1-83364CBFB07E}" srcId="{63B15AA0-E9AD-43C7-AFB3-76F904E3E093}" destId="{AEAA3338-FB62-4EF2-9849-0960D0592DC6}" srcOrd="1" destOrd="0" parTransId="{2B444627-832A-42BE-A2AC-188DC5CAAA5C}" sibTransId="{37A836CA-7243-423E-A163-E600C0AAC5A6}"/>
    <dgm:cxn modelId="{C3D8B2B4-357B-4C4C-AF21-9E054A459A91}" type="presParOf" srcId="{4AD8A1AE-C2E8-4204-B57B-99C24BD35BE9}" destId="{66919632-9C1A-49F4-A516-8FF46B1BE83A}" srcOrd="0" destOrd="0" presId="urn:microsoft.com/office/officeart/2005/8/layout/list1"/>
    <dgm:cxn modelId="{D796989C-81C8-477D-8C4F-C96F4906E04F}" type="presParOf" srcId="{66919632-9C1A-49F4-A516-8FF46B1BE83A}" destId="{4CF81811-E050-40FB-B26D-25D2060E3C92}" srcOrd="0" destOrd="0" presId="urn:microsoft.com/office/officeart/2005/8/layout/list1"/>
    <dgm:cxn modelId="{D8FE0834-CA75-4785-B2A3-B22B196523D4}" type="presParOf" srcId="{66919632-9C1A-49F4-A516-8FF46B1BE83A}" destId="{2331E1C1-072B-4BD8-A385-DB7D531345D5}" srcOrd="1" destOrd="0" presId="urn:microsoft.com/office/officeart/2005/8/layout/list1"/>
    <dgm:cxn modelId="{11CF09E8-5631-4C20-9B02-9663D8C22692}" type="presParOf" srcId="{4AD8A1AE-C2E8-4204-B57B-99C24BD35BE9}" destId="{D97F8B3D-0E02-4747-8EC4-0B08D4E5317F}" srcOrd="1" destOrd="0" presId="urn:microsoft.com/office/officeart/2005/8/layout/list1"/>
    <dgm:cxn modelId="{D9269AD0-FCEC-4DBD-BE4E-508053FA3E27}" type="presParOf" srcId="{4AD8A1AE-C2E8-4204-B57B-99C24BD35BE9}" destId="{988C268E-2D36-49E2-87A4-2E6E577965FD}" srcOrd="2" destOrd="0" presId="urn:microsoft.com/office/officeart/2005/8/layout/list1"/>
    <dgm:cxn modelId="{F17C7E66-695A-47DC-9A97-4E52A5F46C4D}" type="presParOf" srcId="{4AD8A1AE-C2E8-4204-B57B-99C24BD35BE9}" destId="{62EF227B-58BB-4015-A3EC-18D14FF13A8E}" srcOrd="3" destOrd="0" presId="urn:microsoft.com/office/officeart/2005/8/layout/list1"/>
    <dgm:cxn modelId="{17ECDCD8-0A38-4AD7-BA02-78A1677D8A61}" type="presParOf" srcId="{4AD8A1AE-C2E8-4204-B57B-99C24BD35BE9}" destId="{DC223C6B-3968-4DAE-9900-2ECD55E20B79}" srcOrd="4" destOrd="0" presId="urn:microsoft.com/office/officeart/2005/8/layout/list1"/>
    <dgm:cxn modelId="{3ADD0E47-6703-4A5F-A493-AF5C3BA7CE93}" type="presParOf" srcId="{DC223C6B-3968-4DAE-9900-2ECD55E20B79}" destId="{3119B2F1-4DF7-45DD-A2A1-B961202E6141}" srcOrd="0" destOrd="0" presId="urn:microsoft.com/office/officeart/2005/8/layout/list1"/>
    <dgm:cxn modelId="{3896FD65-919F-4A6B-8634-931E9768B3A7}" type="presParOf" srcId="{DC223C6B-3968-4DAE-9900-2ECD55E20B79}" destId="{0A5BAD3D-9571-42AB-8891-7B110418E133}" srcOrd="1" destOrd="0" presId="urn:microsoft.com/office/officeart/2005/8/layout/list1"/>
    <dgm:cxn modelId="{7875EFFE-F1B5-48CC-8D44-687FF58C01A4}" type="presParOf" srcId="{4AD8A1AE-C2E8-4204-B57B-99C24BD35BE9}" destId="{52B7E8F6-2296-4BCE-80C1-92BE0E604560}" srcOrd="5" destOrd="0" presId="urn:microsoft.com/office/officeart/2005/8/layout/list1"/>
    <dgm:cxn modelId="{086EDA81-FCB5-4931-8855-B92EE7BA83A0}" type="presParOf" srcId="{4AD8A1AE-C2E8-4204-B57B-99C24BD35BE9}" destId="{5C2BF6C1-DD95-4F13-AE1D-7C1F3C01F9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105726-B53D-4DA9-B6B6-AC28DAD1DF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90BE7F3-E2DE-4F09-A323-5DB268DA5A6C}">
      <dgm:prSet custT="1"/>
      <dgm:spPr/>
      <dgm:t>
        <a:bodyPr/>
        <a:lstStyle/>
        <a:p>
          <a:r>
            <a:rPr lang="en-US" sz="3600">
              <a:latin typeface="Times New Roman" panose="02020603050405020304" pitchFamily="18" charset="0"/>
              <a:cs typeface="Times New Roman" panose="02020603050405020304" pitchFamily="18" charset="0"/>
            </a:rPr>
            <a:t>Santa has some problems</a:t>
          </a:r>
          <a:endParaRPr lang="zh-CN" sz="3600">
            <a:latin typeface="Times New Roman" panose="02020603050405020304" pitchFamily="18" charset="0"/>
            <a:cs typeface="Times New Roman" panose="02020603050405020304" pitchFamily="18" charset="0"/>
          </a:endParaRPr>
        </a:p>
      </dgm:t>
    </dgm:pt>
    <dgm:pt modelId="{C6C094E0-0456-4707-8E0E-45A039CCCC46}" type="parTrans" cxnId="{C1C0C78D-BFEA-4F34-A6EA-1893E53EE99A}">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E10D3CFD-10BD-46C6-B068-4BD718AA350B}" type="sibTrans" cxnId="{C1C0C78D-BFEA-4F34-A6EA-1893E53EE99A}">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DC2B3A30-432F-4FAA-8D72-0EADA38D1BCF}">
      <dgm:prSet custT="1"/>
      <dgm:spPr/>
      <dgm:t>
        <a:bodyPr/>
        <a:lstStyle/>
        <a:p>
          <a:r>
            <a:rPr lang="en-US" sz="3600">
              <a:latin typeface="Times New Roman" panose="02020603050405020304" pitchFamily="18" charset="0"/>
              <a:cs typeface="Times New Roman" panose="02020603050405020304" pitchFamily="18" charset="0"/>
            </a:rPr>
            <a:t>limited food to his reindeers</a:t>
          </a:r>
          <a:endParaRPr lang="zh-CN" sz="3600">
            <a:latin typeface="Times New Roman" panose="02020603050405020304" pitchFamily="18" charset="0"/>
            <a:cs typeface="Times New Roman" panose="02020603050405020304" pitchFamily="18" charset="0"/>
          </a:endParaRPr>
        </a:p>
      </dgm:t>
    </dgm:pt>
    <dgm:pt modelId="{460CA309-4A12-48B9-9ED7-5660A599F024}" type="parTrans" cxnId="{4918CD01-4F23-48CE-B672-A593323CE9D0}">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90FB4CAC-615B-404A-9BC2-297EEE57805F}" type="sibTrans" cxnId="{4918CD01-4F23-48CE-B672-A593323CE9D0}">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98D85DCD-8590-42A7-925F-5F38AECD8190}">
      <dgm:prSet custT="1"/>
      <dgm:spPr/>
      <dgm:t>
        <a:bodyPr/>
        <a:lstStyle/>
        <a:p>
          <a:r>
            <a:rPr lang="en-US" sz="3600">
              <a:latin typeface="Times New Roman" panose="02020603050405020304" pitchFamily="18" charset="0"/>
              <a:cs typeface="Times New Roman" panose="02020603050405020304" pitchFamily="18" charset="0"/>
            </a:rPr>
            <a:t>limited homes he can visited</a:t>
          </a:r>
          <a:endParaRPr lang="zh-CN" sz="3600">
            <a:latin typeface="Times New Roman" panose="02020603050405020304" pitchFamily="18" charset="0"/>
            <a:cs typeface="Times New Roman" panose="02020603050405020304" pitchFamily="18" charset="0"/>
          </a:endParaRPr>
        </a:p>
      </dgm:t>
    </dgm:pt>
    <dgm:pt modelId="{54A996F5-8ABE-4D1B-A177-EB9C1FF7038D}" type="parTrans" cxnId="{AB329F5B-D3FF-4AE9-86FF-183173F33E6D}">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9346FAD8-6731-43A8-9863-F0BC3F6AB2AC}" type="sibTrans" cxnId="{AB329F5B-D3FF-4AE9-86FF-183173F33E6D}">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0024583B-8E58-4860-A7B5-DAC266BA579B}">
      <dgm:prSet custT="1"/>
      <dgm:spPr/>
      <dgm:t>
        <a:bodyPr/>
        <a:lstStyle/>
        <a:p>
          <a:r>
            <a:rPr lang="en-US" sz="3600">
              <a:latin typeface="Times New Roman" panose="02020603050405020304" pitchFamily="18" charset="0"/>
              <a:cs typeface="Times New Roman" panose="02020603050405020304" pitchFamily="18" charset="0"/>
            </a:rPr>
            <a:t>some people he doesn’t like because they track him</a:t>
          </a:r>
          <a:endParaRPr lang="zh-CN" sz="3600">
            <a:latin typeface="Times New Roman" panose="02020603050405020304" pitchFamily="18" charset="0"/>
            <a:cs typeface="Times New Roman" panose="02020603050405020304" pitchFamily="18" charset="0"/>
          </a:endParaRPr>
        </a:p>
      </dgm:t>
    </dgm:pt>
    <dgm:pt modelId="{6E6D05ED-2549-49DD-A745-E81514BF5BE4}" type="parTrans" cxnId="{0367AC85-45A1-4D31-87AC-77BDF68BB5CE}">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2BA5F163-9A43-46AE-AAC5-BF9F620D6E40}" type="sibTrans" cxnId="{0367AC85-45A1-4D31-87AC-77BDF68BB5CE}">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BA4151D5-1728-4054-9FE8-641197DEED3A}" type="pres">
      <dgm:prSet presAssocID="{7A105726-B53D-4DA9-B6B6-AC28DAD1DF39}" presName="linear" presStyleCnt="0">
        <dgm:presLayoutVars>
          <dgm:dir/>
          <dgm:animLvl val="lvl"/>
          <dgm:resizeHandles val="exact"/>
        </dgm:presLayoutVars>
      </dgm:prSet>
      <dgm:spPr/>
    </dgm:pt>
    <dgm:pt modelId="{B01539F0-8397-45C6-B04F-3D809947F6AA}" type="pres">
      <dgm:prSet presAssocID="{390BE7F3-E2DE-4F09-A323-5DB268DA5A6C}" presName="parentLin" presStyleCnt="0"/>
      <dgm:spPr/>
    </dgm:pt>
    <dgm:pt modelId="{46E1B238-D975-486C-B2E7-54FFD0DB78DF}" type="pres">
      <dgm:prSet presAssocID="{390BE7F3-E2DE-4F09-A323-5DB268DA5A6C}" presName="parentLeftMargin" presStyleLbl="node1" presStyleIdx="0" presStyleCnt="1"/>
      <dgm:spPr/>
    </dgm:pt>
    <dgm:pt modelId="{521BF92D-5A9B-4018-83E3-64F3AF613C58}" type="pres">
      <dgm:prSet presAssocID="{390BE7F3-E2DE-4F09-A323-5DB268DA5A6C}" presName="parentText" presStyleLbl="node1" presStyleIdx="0" presStyleCnt="1">
        <dgm:presLayoutVars>
          <dgm:chMax val="0"/>
          <dgm:bulletEnabled val="1"/>
        </dgm:presLayoutVars>
      </dgm:prSet>
      <dgm:spPr/>
    </dgm:pt>
    <dgm:pt modelId="{41EBF58A-97B1-4D7A-9C54-14798494A251}" type="pres">
      <dgm:prSet presAssocID="{390BE7F3-E2DE-4F09-A323-5DB268DA5A6C}" presName="negativeSpace" presStyleCnt="0"/>
      <dgm:spPr/>
    </dgm:pt>
    <dgm:pt modelId="{E7DC6456-05CB-4EE9-B75A-AF848C981077}" type="pres">
      <dgm:prSet presAssocID="{390BE7F3-E2DE-4F09-A323-5DB268DA5A6C}" presName="childText" presStyleLbl="conFgAcc1" presStyleIdx="0" presStyleCnt="1" custLinFactNeighborX="-1433" custLinFactNeighborY="84169">
        <dgm:presLayoutVars>
          <dgm:bulletEnabled val="1"/>
        </dgm:presLayoutVars>
      </dgm:prSet>
      <dgm:spPr/>
    </dgm:pt>
  </dgm:ptLst>
  <dgm:cxnLst>
    <dgm:cxn modelId="{4918CD01-4F23-48CE-B672-A593323CE9D0}" srcId="{390BE7F3-E2DE-4F09-A323-5DB268DA5A6C}" destId="{DC2B3A30-432F-4FAA-8D72-0EADA38D1BCF}" srcOrd="0" destOrd="0" parTransId="{460CA309-4A12-48B9-9ED7-5660A599F024}" sibTransId="{90FB4CAC-615B-404A-9BC2-297EEE57805F}"/>
    <dgm:cxn modelId="{FEB85127-27F9-4631-B581-4358C394E877}" type="presOf" srcId="{0024583B-8E58-4860-A7B5-DAC266BA579B}" destId="{E7DC6456-05CB-4EE9-B75A-AF848C981077}" srcOrd="0" destOrd="2" presId="urn:microsoft.com/office/officeart/2005/8/layout/list1"/>
    <dgm:cxn modelId="{AB329F5B-D3FF-4AE9-86FF-183173F33E6D}" srcId="{390BE7F3-E2DE-4F09-A323-5DB268DA5A6C}" destId="{98D85DCD-8590-42A7-925F-5F38AECD8190}" srcOrd="1" destOrd="0" parTransId="{54A996F5-8ABE-4D1B-A177-EB9C1FF7038D}" sibTransId="{9346FAD8-6731-43A8-9863-F0BC3F6AB2AC}"/>
    <dgm:cxn modelId="{E8273E52-44E3-48C2-8949-F4055D4F28A3}" type="presOf" srcId="{7A105726-B53D-4DA9-B6B6-AC28DAD1DF39}" destId="{BA4151D5-1728-4054-9FE8-641197DEED3A}" srcOrd="0" destOrd="0" presId="urn:microsoft.com/office/officeart/2005/8/layout/list1"/>
    <dgm:cxn modelId="{0367AC85-45A1-4D31-87AC-77BDF68BB5CE}" srcId="{390BE7F3-E2DE-4F09-A323-5DB268DA5A6C}" destId="{0024583B-8E58-4860-A7B5-DAC266BA579B}" srcOrd="2" destOrd="0" parTransId="{6E6D05ED-2549-49DD-A745-E81514BF5BE4}" sibTransId="{2BA5F163-9A43-46AE-AAC5-BF9F620D6E40}"/>
    <dgm:cxn modelId="{C1C0C78D-BFEA-4F34-A6EA-1893E53EE99A}" srcId="{7A105726-B53D-4DA9-B6B6-AC28DAD1DF39}" destId="{390BE7F3-E2DE-4F09-A323-5DB268DA5A6C}" srcOrd="0" destOrd="0" parTransId="{C6C094E0-0456-4707-8E0E-45A039CCCC46}" sibTransId="{E10D3CFD-10BD-46C6-B068-4BD718AA350B}"/>
    <dgm:cxn modelId="{297C618F-CBC4-4B78-86C1-4987A130A5A9}" type="presOf" srcId="{98D85DCD-8590-42A7-925F-5F38AECD8190}" destId="{E7DC6456-05CB-4EE9-B75A-AF848C981077}" srcOrd="0" destOrd="1" presId="urn:microsoft.com/office/officeart/2005/8/layout/list1"/>
    <dgm:cxn modelId="{434EA2B1-354F-46CA-8CDE-197232D8926E}" type="presOf" srcId="{DC2B3A30-432F-4FAA-8D72-0EADA38D1BCF}" destId="{E7DC6456-05CB-4EE9-B75A-AF848C981077}" srcOrd="0" destOrd="0" presId="urn:microsoft.com/office/officeart/2005/8/layout/list1"/>
    <dgm:cxn modelId="{28090DD5-2981-46C0-B675-F2D981FA455C}" type="presOf" srcId="{390BE7F3-E2DE-4F09-A323-5DB268DA5A6C}" destId="{46E1B238-D975-486C-B2E7-54FFD0DB78DF}" srcOrd="0" destOrd="0" presId="urn:microsoft.com/office/officeart/2005/8/layout/list1"/>
    <dgm:cxn modelId="{438862EC-A606-4B4C-A423-767A3B34B23D}" type="presOf" srcId="{390BE7F3-E2DE-4F09-A323-5DB268DA5A6C}" destId="{521BF92D-5A9B-4018-83E3-64F3AF613C58}" srcOrd="1" destOrd="0" presId="urn:microsoft.com/office/officeart/2005/8/layout/list1"/>
    <dgm:cxn modelId="{0F990BCC-E839-416D-9FFA-C97B66D1ADDD}" type="presParOf" srcId="{BA4151D5-1728-4054-9FE8-641197DEED3A}" destId="{B01539F0-8397-45C6-B04F-3D809947F6AA}" srcOrd="0" destOrd="0" presId="urn:microsoft.com/office/officeart/2005/8/layout/list1"/>
    <dgm:cxn modelId="{4233D981-B31D-47CE-9F14-959BB1C5F5A5}" type="presParOf" srcId="{B01539F0-8397-45C6-B04F-3D809947F6AA}" destId="{46E1B238-D975-486C-B2E7-54FFD0DB78DF}" srcOrd="0" destOrd="0" presId="urn:microsoft.com/office/officeart/2005/8/layout/list1"/>
    <dgm:cxn modelId="{24A623B2-0929-40C1-8C1C-265FC5AD7687}" type="presParOf" srcId="{B01539F0-8397-45C6-B04F-3D809947F6AA}" destId="{521BF92D-5A9B-4018-83E3-64F3AF613C58}" srcOrd="1" destOrd="0" presId="urn:microsoft.com/office/officeart/2005/8/layout/list1"/>
    <dgm:cxn modelId="{035DE8B6-D61D-4718-8828-1B467A884943}" type="presParOf" srcId="{BA4151D5-1728-4054-9FE8-641197DEED3A}" destId="{41EBF58A-97B1-4D7A-9C54-14798494A251}" srcOrd="1" destOrd="0" presId="urn:microsoft.com/office/officeart/2005/8/layout/list1"/>
    <dgm:cxn modelId="{CAFAF7E6-ADBC-4B57-80D1-F998ED10D138}" type="presParOf" srcId="{BA4151D5-1728-4054-9FE8-641197DEED3A}" destId="{E7DC6456-05CB-4EE9-B75A-AF848C981077}"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A105726-B53D-4DA9-B6B6-AC28DAD1DF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2B07A0D-4804-46BF-8EE3-16CB0B9A0E14}">
      <dgm:prSet/>
      <dgm:spPr/>
      <dgm:t>
        <a:bodyPr/>
        <a:lstStyle/>
        <a:p>
          <a:r>
            <a:rPr lang="en-US">
              <a:latin typeface="Times New Roman" panose="02020603050405020304" pitchFamily="18" charset="0"/>
              <a:cs typeface="Times New Roman" panose="02020603050405020304" pitchFamily="18" charset="0"/>
            </a:rPr>
            <a:t>Where he plans to visit</a:t>
          </a:r>
          <a:endParaRPr lang="zh-CN">
            <a:latin typeface="Times New Roman" panose="02020603050405020304" pitchFamily="18" charset="0"/>
            <a:cs typeface="Times New Roman" panose="02020603050405020304" pitchFamily="18" charset="0"/>
          </a:endParaRPr>
        </a:p>
      </dgm:t>
    </dgm:pt>
    <dgm:pt modelId="{495D47C8-8F6D-410B-9684-9E63CD333267}" type="parTrans" cxnId="{DDE43BED-0E36-48EF-A281-39318C51578F}">
      <dgm:prSet/>
      <dgm:spPr/>
      <dgm:t>
        <a:bodyPr/>
        <a:lstStyle/>
        <a:p>
          <a:endParaRPr lang="zh-CN" altLang="en-US">
            <a:latin typeface="Times New Roman" panose="02020603050405020304" pitchFamily="18" charset="0"/>
            <a:cs typeface="Times New Roman" panose="02020603050405020304" pitchFamily="18" charset="0"/>
          </a:endParaRPr>
        </a:p>
      </dgm:t>
    </dgm:pt>
    <dgm:pt modelId="{864A8B28-95C7-46E4-A4DA-184E9C27F4CA}" type="sibTrans" cxnId="{DDE43BED-0E36-48EF-A281-39318C51578F}">
      <dgm:prSet/>
      <dgm:spPr/>
      <dgm:t>
        <a:bodyPr/>
        <a:lstStyle/>
        <a:p>
          <a:endParaRPr lang="zh-CN" altLang="en-US">
            <a:latin typeface="Times New Roman" panose="02020603050405020304" pitchFamily="18" charset="0"/>
            <a:cs typeface="Times New Roman" panose="02020603050405020304" pitchFamily="18" charset="0"/>
          </a:endParaRPr>
        </a:p>
      </dgm:t>
    </dgm:pt>
    <dgm:pt modelId="{7B2D8E01-2318-4C42-B5CD-D0ED4015CE50}">
      <dgm:prSet/>
      <dgm:spPr/>
      <dgm:t>
        <a:bodyPr/>
        <a:lstStyle/>
        <a:p>
          <a:r>
            <a:rPr lang="en-US" dirty="0">
              <a:latin typeface="Times New Roman" panose="02020603050405020304" pitchFamily="18" charset="0"/>
              <a:cs typeface="Times New Roman" panose="02020603050405020304" pitchFamily="18" charset="0"/>
            </a:rPr>
            <a:t>Stephen Jordan's house (Seattle, Washington)</a:t>
          </a:r>
          <a:endParaRPr lang="zh-CN" dirty="0">
            <a:latin typeface="Times New Roman" panose="02020603050405020304" pitchFamily="18" charset="0"/>
            <a:cs typeface="Times New Roman" panose="02020603050405020304" pitchFamily="18" charset="0"/>
          </a:endParaRPr>
        </a:p>
      </dgm:t>
    </dgm:pt>
    <dgm:pt modelId="{772DD02D-4DF5-4998-8F18-9641B59A5FE4}" type="parTrans" cxnId="{AB7477D5-32C3-4C02-A02F-9246FEC72BB4}">
      <dgm:prSet/>
      <dgm:spPr/>
      <dgm:t>
        <a:bodyPr/>
        <a:lstStyle/>
        <a:p>
          <a:endParaRPr lang="zh-CN" altLang="en-US">
            <a:latin typeface="Times New Roman" panose="02020603050405020304" pitchFamily="18" charset="0"/>
            <a:cs typeface="Times New Roman" panose="02020603050405020304" pitchFamily="18" charset="0"/>
          </a:endParaRPr>
        </a:p>
      </dgm:t>
    </dgm:pt>
    <dgm:pt modelId="{520594EB-99E2-40B3-8D71-B6AD91904DA1}" type="sibTrans" cxnId="{AB7477D5-32C3-4C02-A02F-9246FEC72BB4}">
      <dgm:prSet/>
      <dgm:spPr/>
      <dgm:t>
        <a:bodyPr/>
        <a:lstStyle/>
        <a:p>
          <a:endParaRPr lang="zh-CN" altLang="en-US">
            <a:latin typeface="Times New Roman" panose="02020603050405020304" pitchFamily="18" charset="0"/>
            <a:cs typeface="Times New Roman" panose="02020603050405020304" pitchFamily="18" charset="0"/>
          </a:endParaRPr>
        </a:p>
      </dgm:t>
    </dgm:pt>
    <dgm:pt modelId="{C35902FB-E77F-49A3-8AE7-868736857B2F}">
      <dgm:prSet/>
      <dgm:spPr/>
      <dgm:t>
        <a:bodyPr/>
        <a:lstStyle/>
        <a:p>
          <a:r>
            <a:rPr lang="en-US">
              <a:latin typeface="Times New Roman" panose="02020603050405020304" pitchFamily="18" charset="0"/>
              <a:cs typeface="Times New Roman" panose="02020603050405020304" pitchFamily="18" charset="0"/>
            </a:rPr>
            <a:t>The pope (Vatican City)</a:t>
          </a:r>
          <a:endParaRPr lang="zh-CN">
            <a:latin typeface="Times New Roman" panose="02020603050405020304" pitchFamily="18" charset="0"/>
            <a:cs typeface="Times New Roman" panose="02020603050405020304" pitchFamily="18" charset="0"/>
          </a:endParaRPr>
        </a:p>
      </dgm:t>
    </dgm:pt>
    <dgm:pt modelId="{1646B9BF-70B1-451E-BECE-853BD46B64BE}" type="parTrans" cxnId="{9E65B4CF-4392-4FCB-90E5-2A041B17F634}">
      <dgm:prSet/>
      <dgm:spPr/>
      <dgm:t>
        <a:bodyPr/>
        <a:lstStyle/>
        <a:p>
          <a:endParaRPr lang="zh-CN" altLang="en-US">
            <a:latin typeface="Times New Roman" panose="02020603050405020304" pitchFamily="18" charset="0"/>
            <a:cs typeface="Times New Roman" panose="02020603050405020304" pitchFamily="18" charset="0"/>
          </a:endParaRPr>
        </a:p>
      </dgm:t>
    </dgm:pt>
    <dgm:pt modelId="{22D98871-7EBA-4AA6-AB9D-35496925CF85}" type="sibTrans" cxnId="{9E65B4CF-4392-4FCB-90E5-2A041B17F634}">
      <dgm:prSet/>
      <dgm:spPr/>
      <dgm:t>
        <a:bodyPr/>
        <a:lstStyle/>
        <a:p>
          <a:endParaRPr lang="zh-CN" altLang="en-US">
            <a:latin typeface="Times New Roman" panose="02020603050405020304" pitchFamily="18" charset="0"/>
            <a:cs typeface="Times New Roman" panose="02020603050405020304" pitchFamily="18" charset="0"/>
          </a:endParaRPr>
        </a:p>
      </dgm:t>
    </dgm:pt>
    <dgm:pt modelId="{9FA08D4D-FFD9-45E1-B04E-715826446587}">
      <dgm:prSet/>
      <dgm:spPr/>
      <dgm:t>
        <a:bodyPr/>
        <a:lstStyle/>
        <a:p>
          <a:r>
            <a:rPr lang="en-US" dirty="0">
              <a:latin typeface="Times New Roman" panose="02020603050405020304" pitchFamily="18" charset="0"/>
              <a:cs typeface="Times New Roman" panose="02020603050405020304" pitchFamily="18" charset="0"/>
            </a:rPr>
            <a:t>NORAD (Cheyenne Mountain, Colorado),where he wants to put coal in the stockings because people here track him every year </a:t>
          </a:r>
          <a:endParaRPr lang="zh-CN" dirty="0">
            <a:latin typeface="Times New Roman" panose="02020603050405020304" pitchFamily="18" charset="0"/>
            <a:cs typeface="Times New Roman" panose="02020603050405020304" pitchFamily="18" charset="0"/>
          </a:endParaRPr>
        </a:p>
      </dgm:t>
    </dgm:pt>
    <dgm:pt modelId="{758DE2B7-E3B1-415A-97ED-FFACFA29B82B}" type="parTrans" cxnId="{A58171B4-B2A2-46D8-A738-ED8F2A23EE3F}">
      <dgm:prSet/>
      <dgm:spPr/>
      <dgm:t>
        <a:bodyPr/>
        <a:lstStyle/>
        <a:p>
          <a:endParaRPr lang="zh-CN" altLang="en-US">
            <a:latin typeface="Times New Roman" panose="02020603050405020304" pitchFamily="18" charset="0"/>
            <a:cs typeface="Times New Roman" panose="02020603050405020304" pitchFamily="18" charset="0"/>
          </a:endParaRPr>
        </a:p>
      </dgm:t>
    </dgm:pt>
    <dgm:pt modelId="{A3144B92-C160-4A04-A61B-0FC97A2B983E}" type="sibTrans" cxnId="{A58171B4-B2A2-46D8-A738-ED8F2A23EE3F}">
      <dgm:prSet/>
      <dgm:spPr/>
      <dgm:t>
        <a:bodyPr/>
        <a:lstStyle/>
        <a:p>
          <a:endParaRPr lang="zh-CN" altLang="en-US">
            <a:latin typeface="Times New Roman" panose="02020603050405020304" pitchFamily="18" charset="0"/>
            <a:cs typeface="Times New Roman" panose="02020603050405020304" pitchFamily="18" charset="0"/>
          </a:endParaRPr>
        </a:p>
      </dgm:t>
    </dgm:pt>
    <dgm:pt modelId="{BA4151D5-1728-4054-9FE8-641197DEED3A}" type="pres">
      <dgm:prSet presAssocID="{7A105726-B53D-4DA9-B6B6-AC28DAD1DF39}" presName="linear" presStyleCnt="0">
        <dgm:presLayoutVars>
          <dgm:dir/>
          <dgm:animLvl val="lvl"/>
          <dgm:resizeHandles val="exact"/>
        </dgm:presLayoutVars>
      </dgm:prSet>
      <dgm:spPr/>
    </dgm:pt>
    <dgm:pt modelId="{68B5ED14-56FF-4B9B-B66C-F69193A973C3}" type="pres">
      <dgm:prSet presAssocID="{42B07A0D-4804-46BF-8EE3-16CB0B9A0E14}" presName="parentLin" presStyleCnt="0"/>
      <dgm:spPr/>
    </dgm:pt>
    <dgm:pt modelId="{BC9C176E-B6AF-4EE9-8C43-C68CBABABCC8}" type="pres">
      <dgm:prSet presAssocID="{42B07A0D-4804-46BF-8EE3-16CB0B9A0E14}" presName="parentLeftMargin" presStyleLbl="node1" presStyleIdx="0" presStyleCnt="1"/>
      <dgm:spPr/>
    </dgm:pt>
    <dgm:pt modelId="{A8F86847-33D5-4581-ADD9-AEB941F248AE}" type="pres">
      <dgm:prSet presAssocID="{42B07A0D-4804-46BF-8EE3-16CB0B9A0E14}" presName="parentText" presStyleLbl="node1" presStyleIdx="0" presStyleCnt="1">
        <dgm:presLayoutVars>
          <dgm:chMax val="0"/>
          <dgm:bulletEnabled val="1"/>
        </dgm:presLayoutVars>
      </dgm:prSet>
      <dgm:spPr/>
    </dgm:pt>
    <dgm:pt modelId="{6083D814-21F2-453D-B87F-17D932B26A10}" type="pres">
      <dgm:prSet presAssocID="{42B07A0D-4804-46BF-8EE3-16CB0B9A0E14}" presName="negativeSpace" presStyleCnt="0"/>
      <dgm:spPr/>
    </dgm:pt>
    <dgm:pt modelId="{89CAD26D-3548-4F5C-B246-9C861A1C3874}" type="pres">
      <dgm:prSet presAssocID="{42B07A0D-4804-46BF-8EE3-16CB0B9A0E14}" presName="childText" presStyleLbl="conFgAcc1" presStyleIdx="0" presStyleCnt="1" custScaleY="79360">
        <dgm:presLayoutVars>
          <dgm:bulletEnabled val="1"/>
        </dgm:presLayoutVars>
      </dgm:prSet>
      <dgm:spPr/>
    </dgm:pt>
  </dgm:ptLst>
  <dgm:cxnLst>
    <dgm:cxn modelId="{6FFEF309-6D05-4147-A6F5-D166D9E327C3}" type="presOf" srcId="{9FA08D4D-FFD9-45E1-B04E-715826446587}" destId="{89CAD26D-3548-4F5C-B246-9C861A1C3874}" srcOrd="0" destOrd="2" presId="urn:microsoft.com/office/officeart/2005/8/layout/list1"/>
    <dgm:cxn modelId="{E8273E52-44E3-48C2-8949-F4055D4F28A3}" type="presOf" srcId="{7A105726-B53D-4DA9-B6B6-AC28DAD1DF39}" destId="{BA4151D5-1728-4054-9FE8-641197DEED3A}" srcOrd="0" destOrd="0" presId="urn:microsoft.com/office/officeart/2005/8/layout/list1"/>
    <dgm:cxn modelId="{DE207C8B-2614-457F-BF60-216D6C33E0A4}" type="presOf" srcId="{42B07A0D-4804-46BF-8EE3-16CB0B9A0E14}" destId="{A8F86847-33D5-4581-ADD9-AEB941F248AE}" srcOrd="1" destOrd="0" presId="urn:microsoft.com/office/officeart/2005/8/layout/list1"/>
    <dgm:cxn modelId="{38437998-1E82-4041-AEC5-707FF77086C0}" type="presOf" srcId="{7B2D8E01-2318-4C42-B5CD-D0ED4015CE50}" destId="{89CAD26D-3548-4F5C-B246-9C861A1C3874}" srcOrd="0" destOrd="0" presId="urn:microsoft.com/office/officeart/2005/8/layout/list1"/>
    <dgm:cxn modelId="{A58171B4-B2A2-46D8-A738-ED8F2A23EE3F}" srcId="{42B07A0D-4804-46BF-8EE3-16CB0B9A0E14}" destId="{9FA08D4D-FFD9-45E1-B04E-715826446587}" srcOrd="2" destOrd="0" parTransId="{758DE2B7-E3B1-415A-97ED-FFACFA29B82B}" sibTransId="{A3144B92-C160-4A04-A61B-0FC97A2B983E}"/>
    <dgm:cxn modelId="{4288BDB7-9BDC-416C-836D-2B28A09624B2}" type="presOf" srcId="{C35902FB-E77F-49A3-8AE7-868736857B2F}" destId="{89CAD26D-3548-4F5C-B246-9C861A1C3874}" srcOrd="0" destOrd="1" presId="urn:microsoft.com/office/officeart/2005/8/layout/list1"/>
    <dgm:cxn modelId="{9E65B4CF-4392-4FCB-90E5-2A041B17F634}" srcId="{42B07A0D-4804-46BF-8EE3-16CB0B9A0E14}" destId="{C35902FB-E77F-49A3-8AE7-868736857B2F}" srcOrd="1" destOrd="0" parTransId="{1646B9BF-70B1-451E-BECE-853BD46B64BE}" sibTransId="{22D98871-7EBA-4AA6-AB9D-35496925CF85}"/>
    <dgm:cxn modelId="{AB7477D5-32C3-4C02-A02F-9246FEC72BB4}" srcId="{42B07A0D-4804-46BF-8EE3-16CB0B9A0E14}" destId="{7B2D8E01-2318-4C42-B5CD-D0ED4015CE50}" srcOrd="0" destOrd="0" parTransId="{772DD02D-4DF5-4998-8F18-9641B59A5FE4}" sibTransId="{520594EB-99E2-40B3-8D71-B6AD91904DA1}"/>
    <dgm:cxn modelId="{DDE43BED-0E36-48EF-A281-39318C51578F}" srcId="{7A105726-B53D-4DA9-B6B6-AC28DAD1DF39}" destId="{42B07A0D-4804-46BF-8EE3-16CB0B9A0E14}" srcOrd="0" destOrd="0" parTransId="{495D47C8-8F6D-410B-9684-9E63CD333267}" sibTransId="{864A8B28-95C7-46E4-A4DA-184E9C27F4CA}"/>
    <dgm:cxn modelId="{DF702BFD-539B-4EA0-96A1-58CC08444B67}" type="presOf" srcId="{42B07A0D-4804-46BF-8EE3-16CB0B9A0E14}" destId="{BC9C176E-B6AF-4EE9-8C43-C68CBABABCC8}" srcOrd="0" destOrd="0" presId="urn:microsoft.com/office/officeart/2005/8/layout/list1"/>
    <dgm:cxn modelId="{1AC4203E-27E3-4269-9091-49B63750F054}" type="presParOf" srcId="{BA4151D5-1728-4054-9FE8-641197DEED3A}" destId="{68B5ED14-56FF-4B9B-B66C-F69193A973C3}" srcOrd="0" destOrd="0" presId="urn:microsoft.com/office/officeart/2005/8/layout/list1"/>
    <dgm:cxn modelId="{35253DBA-89F9-4644-BF40-2EA7C4FB23CD}" type="presParOf" srcId="{68B5ED14-56FF-4B9B-B66C-F69193A973C3}" destId="{BC9C176E-B6AF-4EE9-8C43-C68CBABABCC8}" srcOrd="0" destOrd="0" presId="urn:microsoft.com/office/officeart/2005/8/layout/list1"/>
    <dgm:cxn modelId="{462442B1-1CA9-4E61-A7A3-5A5EDE2B19B7}" type="presParOf" srcId="{68B5ED14-56FF-4B9B-B66C-F69193A973C3}" destId="{A8F86847-33D5-4581-ADD9-AEB941F248AE}" srcOrd="1" destOrd="0" presId="urn:microsoft.com/office/officeart/2005/8/layout/list1"/>
    <dgm:cxn modelId="{D4C405C1-0D57-4030-B471-E8358F43E8E5}" type="presParOf" srcId="{BA4151D5-1728-4054-9FE8-641197DEED3A}" destId="{6083D814-21F2-453D-B87F-17D932B26A10}" srcOrd="1" destOrd="0" presId="urn:microsoft.com/office/officeart/2005/8/layout/list1"/>
    <dgm:cxn modelId="{7945907C-A8C5-4EA3-8A59-64716FEB1BA1}" type="presParOf" srcId="{BA4151D5-1728-4054-9FE8-641197DEED3A}" destId="{89CAD26D-3548-4F5C-B246-9C861A1C387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A105726-B53D-4DA9-B6B6-AC28DAD1DF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C4C0307-FC15-4EE2-A4A1-CFA8671F4871}">
      <dgm:prSet/>
      <dgm:spPr/>
      <dgm:t>
        <a:bodyPr/>
        <a:lstStyle/>
        <a:p>
          <a:r>
            <a:rPr lang="en-US" dirty="0">
              <a:latin typeface="Times New Roman" panose="02020603050405020304" pitchFamily="18" charset="0"/>
              <a:cs typeface="Times New Roman" panose="02020603050405020304" pitchFamily="18" charset="0"/>
            </a:rPr>
            <a:t>How can he do</a:t>
          </a:r>
          <a:endParaRPr lang="zh-CN" dirty="0">
            <a:latin typeface="Times New Roman" panose="02020603050405020304" pitchFamily="18" charset="0"/>
            <a:cs typeface="Times New Roman" panose="02020603050405020304" pitchFamily="18" charset="0"/>
          </a:endParaRPr>
        </a:p>
      </dgm:t>
    </dgm:pt>
    <dgm:pt modelId="{945859B3-734C-4965-AB79-A06C640F89C2}" type="parTrans" cxnId="{D2AFCCC8-EA08-4BC2-B2E4-DB55182A9365}">
      <dgm:prSet/>
      <dgm:spPr/>
      <dgm:t>
        <a:bodyPr/>
        <a:lstStyle/>
        <a:p>
          <a:endParaRPr lang="zh-CN" altLang="en-US">
            <a:latin typeface="Times New Roman" panose="02020603050405020304" pitchFamily="18" charset="0"/>
            <a:cs typeface="Times New Roman" panose="02020603050405020304" pitchFamily="18" charset="0"/>
          </a:endParaRPr>
        </a:p>
      </dgm:t>
    </dgm:pt>
    <dgm:pt modelId="{4B9CEDAF-48A9-4132-82D4-523FA4AEB1C3}" type="sibTrans" cxnId="{D2AFCCC8-EA08-4BC2-B2E4-DB55182A9365}">
      <dgm:prSet/>
      <dgm:spPr/>
      <dgm:t>
        <a:bodyPr/>
        <a:lstStyle/>
        <a:p>
          <a:endParaRPr lang="zh-CN" altLang="en-US">
            <a:latin typeface="Times New Roman" panose="02020603050405020304" pitchFamily="18" charset="0"/>
            <a:cs typeface="Times New Roman" panose="02020603050405020304" pitchFamily="18" charset="0"/>
          </a:endParaRPr>
        </a:p>
      </dgm:t>
    </dgm:pt>
    <dgm:pt modelId="{1781AF83-1B89-4DAB-A41B-E8389DCA8E22}">
      <dgm:prSet/>
      <dgm:spPr/>
      <dgm:t>
        <a:bodyPr/>
        <a:lstStyle/>
        <a:p>
          <a:r>
            <a:rPr lang="en-US">
              <a:latin typeface="Times New Roman" panose="02020603050405020304" pitchFamily="18" charset="0"/>
              <a:cs typeface="Times New Roman" panose="02020603050405020304" pitchFamily="18" charset="0"/>
            </a:rPr>
            <a:t>Carefully choosing his route to minimize cost . (The reindeer expend on calorie per kilometer flown. Reindeer fuel costs $0.03 per carrot and each carrot contains 30 calories.)</a:t>
          </a:r>
          <a:endParaRPr lang="zh-CN">
            <a:latin typeface="Times New Roman" panose="02020603050405020304" pitchFamily="18" charset="0"/>
            <a:cs typeface="Times New Roman" panose="02020603050405020304" pitchFamily="18" charset="0"/>
          </a:endParaRPr>
        </a:p>
      </dgm:t>
    </dgm:pt>
    <dgm:pt modelId="{DDC6CCB9-9E42-4C60-848C-920756C2378D}" type="parTrans" cxnId="{BB4EF73C-D074-430E-A46F-95E46F76AE68}">
      <dgm:prSet/>
      <dgm:spPr/>
      <dgm:t>
        <a:bodyPr/>
        <a:lstStyle/>
        <a:p>
          <a:endParaRPr lang="zh-CN" altLang="en-US">
            <a:latin typeface="Times New Roman" panose="02020603050405020304" pitchFamily="18" charset="0"/>
            <a:cs typeface="Times New Roman" panose="02020603050405020304" pitchFamily="18" charset="0"/>
          </a:endParaRPr>
        </a:p>
      </dgm:t>
    </dgm:pt>
    <dgm:pt modelId="{8D6BCA19-6F68-465D-B7D4-0B818BE905FA}" type="sibTrans" cxnId="{BB4EF73C-D074-430E-A46F-95E46F76AE68}">
      <dgm:prSet/>
      <dgm:spPr/>
      <dgm:t>
        <a:bodyPr/>
        <a:lstStyle/>
        <a:p>
          <a:endParaRPr lang="zh-CN" altLang="en-US">
            <a:latin typeface="Times New Roman" panose="02020603050405020304" pitchFamily="18" charset="0"/>
            <a:cs typeface="Times New Roman" panose="02020603050405020304" pitchFamily="18" charset="0"/>
          </a:endParaRPr>
        </a:p>
      </dgm:t>
    </dgm:pt>
    <dgm:pt modelId="{6A8DDC48-8628-4B1D-B3EA-C39A596EF76D}">
      <dgm:prSet/>
      <dgm:spPr/>
      <dgm:t>
        <a:bodyPr/>
        <a:lstStyle/>
        <a:p>
          <a:r>
            <a:rPr lang="en-US">
              <a:latin typeface="Times New Roman" panose="02020603050405020304" pitchFamily="18" charset="0"/>
              <a:cs typeface="Times New Roman" panose="02020603050405020304" pitchFamily="18" charset="0"/>
            </a:rPr>
            <a:t>Start and End must at the North Pole(his home is there)</a:t>
          </a:r>
          <a:endParaRPr lang="zh-CN">
            <a:latin typeface="Times New Roman" panose="02020603050405020304" pitchFamily="18" charset="0"/>
            <a:cs typeface="Times New Roman" panose="02020603050405020304" pitchFamily="18" charset="0"/>
          </a:endParaRPr>
        </a:p>
      </dgm:t>
    </dgm:pt>
    <dgm:pt modelId="{3DE63766-5601-45B2-BF4C-965E17BFC65C}" type="parTrans" cxnId="{969655ED-6F18-49D5-A9EF-262B2E4A5593}">
      <dgm:prSet/>
      <dgm:spPr/>
      <dgm:t>
        <a:bodyPr/>
        <a:lstStyle/>
        <a:p>
          <a:endParaRPr lang="zh-CN" altLang="en-US">
            <a:latin typeface="Times New Roman" panose="02020603050405020304" pitchFamily="18" charset="0"/>
            <a:cs typeface="Times New Roman" panose="02020603050405020304" pitchFamily="18" charset="0"/>
          </a:endParaRPr>
        </a:p>
      </dgm:t>
    </dgm:pt>
    <dgm:pt modelId="{9A2E9BC7-473F-4002-A343-FC9CE454C0B9}" type="sibTrans" cxnId="{969655ED-6F18-49D5-A9EF-262B2E4A5593}">
      <dgm:prSet/>
      <dgm:spPr/>
      <dgm:t>
        <a:bodyPr/>
        <a:lstStyle/>
        <a:p>
          <a:endParaRPr lang="zh-CN" altLang="en-US">
            <a:latin typeface="Times New Roman" panose="02020603050405020304" pitchFamily="18" charset="0"/>
            <a:cs typeface="Times New Roman" panose="02020603050405020304" pitchFamily="18" charset="0"/>
          </a:endParaRPr>
        </a:p>
      </dgm:t>
    </dgm:pt>
    <dgm:pt modelId="{BA4151D5-1728-4054-9FE8-641197DEED3A}" type="pres">
      <dgm:prSet presAssocID="{7A105726-B53D-4DA9-B6B6-AC28DAD1DF39}" presName="linear" presStyleCnt="0">
        <dgm:presLayoutVars>
          <dgm:dir/>
          <dgm:animLvl val="lvl"/>
          <dgm:resizeHandles val="exact"/>
        </dgm:presLayoutVars>
      </dgm:prSet>
      <dgm:spPr/>
    </dgm:pt>
    <dgm:pt modelId="{5919FFD8-CB0D-4381-BB9C-116B5C427195}" type="pres">
      <dgm:prSet presAssocID="{AC4C0307-FC15-4EE2-A4A1-CFA8671F4871}" presName="parentLin" presStyleCnt="0"/>
      <dgm:spPr/>
    </dgm:pt>
    <dgm:pt modelId="{2B06B55C-5DB9-4500-8565-E32F163EB8DB}" type="pres">
      <dgm:prSet presAssocID="{AC4C0307-FC15-4EE2-A4A1-CFA8671F4871}" presName="parentLeftMargin" presStyleLbl="node1" presStyleIdx="0" presStyleCnt="1"/>
      <dgm:spPr/>
    </dgm:pt>
    <dgm:pt modelId="{6AA71AE5-4609-4C3B-8991-7C818A5D0AB7}" type="pres">
      <dgm:prSet presAssocID="{AC4C0307-FC15-4EE2-A4A1-CFA8671F4871}" presName="parentText" presStyleLbl="node1" presStyleIdx="0" presStyleCnt="1">
        <dgm:presLayoutVars>
          <dgm:chMax val="0"/>
          <dgm:bulletEnabled val="1"/>
        </dgm:presLayoutVars>
      </dgm:prSet>
      <dgm:spPr/>
    </dgm:pt>
    <dgm:pt modelId="{CB9AF83C-7FEB-4C4B-809D-DB37FB09A07C}" type="pres">
      <dgm:prSet presAssocID="{AC4C0307-FC15-4EE2-A4A1-CFA8671F4871}" presName="negativeSpace" presStyleCnt="0"/>
      <dgm:spPr/>
    </dgm:pt>
    <dgm:pt modelId="{1B79DD33-B972-427E-A8AE-070EF7B87B92}" type="pres">
      <dgm:prSet presAssocID="{AC4C0307-FC15-4EE2-A4A1-CFA8671F4871}" presName="childText" presStyleLbl="conFgAcc1" presStyleIdx="0" presStyleCnt="1">
        <dgm:presLayoutVars>
          <dgm:bulletEnabled val="1"/>
        </dgm:presLayoutVars>
      </dgm:prSet>
      <dgm:spPr/>
    </dgm:pt>
  </dgm:ptLst>
  <dgm:cxnLst>
    <dgm:cxn modelId="{BB4EF73C-D074-430E-A46F-95E46F76AE68}" srcId="{AC4C0307-FC15-4EE2-A4A1-CFA8671F4871}" destId="{1781AF83-1B89-4DAB-A41B-E8389DCA8E22}" srcOrd="0" destOrd="0" parTransId="{DDC6CCB9-9E42-4C60-848C-920756C2378D}" sibTransId="{8D6BCA19-6F68-465D-B7D4-0B818BE905FA}"/>
    <dgm:cxn modelId="{B278C75D-31C2-4C01-B5EF-0D67B34B083E}" type="presOf" srcId="{6A8DDC48-8628-4B1D-B3EA-C39A596EF76D}" destId="{1B79DD33-B972-427E-A8AE-070EF7B87B92}" srcOrd="0" destOrd="1" presId="urn:microsoft.com/office/officeart/2005/8/layout/list1"/>
    <dgm:cxn modelId="{E8273E52-44E3-48C2-8949-F4055D4F28A3}" type="presOf" srcId="{7A105726-B53D-4DA9-B6B6-AC28DAD1DF39}" destId="{BA4151D5-1728-4054-9FE8-641197DEED3A}" srcOrd="0" destOrd="0" presId="urn:microsoft.com/office/officeart/2005/8/layout/list1"/>
    <dgm:cxn modelId="{0591BC7E-09EB-46A3-AE77-BA655A06E058}" type="presOf" srcId="{1781AF83-1B89-4DAB-A41B-E8389DCA8E22}" destId="{1B79DD33-B972-427E-A8AE-070EF7B87B92}" srcOrd="0" destOrd="0" presId="urn:microsoft.com/office/officeart/2005/8/layout/list1"/>
    <dgm:cxn modelId="{478B22B3-4342-49FA-BD50-BFECD6709980}" type="presOf" srcId="{AC4C0307-FC15-4EE2-A4A1-CFA8671F4871}" destId="{2B06B55C-5DB9-4500-8565-E32F163EB8DB}" srcOrd="0" destOrd="0" presId="urn:microsoft.com/office/officeart/2005/8/layout/list1"/>
    <dgm:cxn modelId="{D2AFCCC8-EA08-4BC2-B2E4-DB55182A9365}" srcId="{7A105726-B53D-4DA9-B6B6-AC28DAD1DF39}" destId="{AC4C0307-FC15-4EE2-A4A1-CFA8671F4871}" srcOrd="0" destOrd="0" parTransId="{945859B3-734C-4965-AB79-A06C640F89C2}" sibTransId="{4B9CEDAF-48A9-4132-82D4-523FA4AEB1C3}"/>
    <dgm:cxn modelId="{5B7B15D2-27D8-44AD-8BD0-79FE93DEB1DA}" type="presOf" srcId="{AC4C0307-FC15-4EE2-A4A1-CFA8671F4871}" destId="{6AA71AE5-4609-4C3B-8991-7C818A5D0AB7}" srcOrd="1" destOrd="0" presId="urn:microsoft.com/office/officeart/2005/8/layout/list1"/>
    <dgm:cxn modelId="{969655ED-6F18-49D5-A9EF-262B2E4A5593}" srcId="{AC4C0307-FC15-4EE2-A4A1-CFA8671F4871}" destId="{6A8DDC48-8628-4B1D-B3EA-C39A596EF76D}" srcOrd="1" destOrd="0" parTransId="{3DE63766-5601-45B2-BF4C-965E17BFC65C}" sibTransId="{9A2E9BC7-473F-4002-A343-FC9CE454C0B9}"/>
    <dgm:cxn modelId="{CD3DD9FD-952D-4577-8418-AABBE7D0E6A6}" type="presParOf" srcId="{BA4151D5-1728-4054-9FE8-641197DEED3A}" destId="{5919FFD8-CB0D-4381-BB9C-116B5C427195}" srcOrd="0" destOrd="0" presId="urn:microsoft.com/office/officeart/2005/8/layout/list1"/>
    <dgm:cxn modelId="{C6A74D14-D6EA-4091-84E7-2DD8ED390BAD}" type="presParOf" srcId="{5919FFD8-CB0D-4381-BB9C-116B5C427195}" destId="{2B06B55C-5DB9-4500-8565-E32F163EB8DB}" srcOrd="0" destOrd="0" presId="urn:microsoft.com/office/officeart/2005/8/layout/list1"/>
    <dgm:cxn modelId="{71AE620F-E832-4CF2-9FD5-69030EAA0246}" type="presParOf" srcId="{5919FFD8-CB0D-4381-BB9C-116B5C427195}" destId="{6AA71AE5-4609-4C3B-8991-7C818A5D0AB7}" srcOrd="1" destOrd="0" presId="urn:microsoft.com/office/officeart/2005/8/layout/list1"/>
    <dgm:cxn modelId="{ED4F2546-3D92-4442-A51F-ECAC355DB0F6}" type="presParOf" srcId="{BA4151D5-1728-4054-9FE8-641197DEED3A}" destId="{CB9AF83C-7FEB-4C4B-809D-DB37FB09A07C}" srcOrd="1" destOrd="0" presId="urn:microsoft.com/office/officeart/2005/8/layout/list1"/>
    <dgm:cxn modelId="{F3A234A0-A627-4B87-B61C-B0E4B35C6D67}" type="presParOf" srcId="{BA4151D5-1728-4054-9FE8-641197DEED3A}" destId="{1B79DD33-B972-427E-A8AE-070EF7B87B9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7EFE1E-1115-4D56-8A7E-B8262A868A1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00AD49F0-F555-4EDE-9423-235B5EB0601A}">
      <dgm:prSet/>
      <dgm:spPr/>
      <dgm:t>
        <a:bodyPr/>
        <a:lstStyle/>
        <a:p>
          <a:r>
            <a:rPr lang="en-US">
              <a:latin typeface="Times New Roman" panose="02020603050405020304" pitchFamily="18" charset="0"/>
              <a:cs typeface="Times New Roman" panose="02020603050405020304" pitchFamily="18" charset="0"/>
            </a:rPr>
            <a:t>Convert to math problem</a:t>
          </a:r>
          <a:endParaRPr lang="zh-CN">
            <a:latin typeface="Times New Roman" panose="02020603050405020304" pitchFamily="18" charset="0"/>
            <a:cs typeface="Times New Roman" panose="02020603050405020304" pitchFamily="18" charset="0"/>
          </a:endParaRPr>
        </a:p>
      </dgm:t>
    </dgm:pt>
    <dgm:pt modelId="{BB0C6382-3A0B-4591-93C6-40C6E1524FD0}" type="parTrans" cxnId="{A94E1620-EEF2-4A42-995D-4B5FBA6B428E}">
      <dgm:prSet/>
      <dgm:spPr/>
      <dgm:t>
        <a:bodyPr/>
        <a:lstStyle/>
        <a:p>
          <a:endParaRPr lang="zh-CN" altLang="en-US">
            <a:latin typeface="Times New Roman" panose="02020603050405020304" pitchFamily="18" charset="0"/>
            <a:cs typeface="Times New Roman" panose="02020603050405020304" pitchFamily="18" charset="0"/>
          </a:endParaRPr>
        </a:p>
      </dgm:t>
    </dgm:pt>
    <dgm:pt modelId="{E296B642-209E-43F8-83B3-692D05C2340D}" type="sibTrans" cxnId="{A94E1620-EEF2-4A42-995D-4B5FBA6B428E}">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54D78381-E930-4FB8-9A5A-B3AE7CDDFF3E}">
          <dgm:prSet/>
          <dgm:spPr/>
          <dgm:t>
            <a:bodyPr/>
            <a:lstStyle/>
            <a:p>
              <a:r>
                <a:rPr lang="en-US">
                  <a:latin typeface="Times New Roman" panose="02020603050405020304" pitchFamily="18" charset="0"/>
                  <a:cs typeface="Times New Roman" panose="02020603050405020304" pitchFamily="18" charset="0"/>
                </a:rPr>
                <a:t>Define </a:t>
              </a:r>
              <a14:m>
                <m:oMath xmlns:m="http://schemas.openxmlformats.org/officeDocument/2006/math">
                  <m:sSub>
                    <m:sSubPr>
                      <m:ctrlPr>
                        <a:rPr lang="en-US" b="0" i="1">
                          <a:latin typeface="Cambria Math" panose="02040503050406030204" pitchFamily="18" charset="0"/>
                        </a:rPr>
                      </m:ctrlPr>
                    </m:sSubPr>
                    <m:e>
                      <m:r>
                        <a:rPr lang="en-US" i="1">
                          <a:latin typeface="Cambria Math" panose="02040503050406030204" pitchFamily="18" charset="0"/>
                        </a:rPr>
                        <m:t>𝑥</m:t>
                      </m:r>
                    </m:e>
                    <m:sub>
                      <m:r>
                        <a:rPr lang="en-US" b="0" i="1">
                          <a:latin typeface="Cambria Math" panose="02040503050406030204" pitchFamily="18" charset="0"/>
                        </a:rPr>
                        <m:t>𝑖</m:t>
                      </m:r>
                    </m:sub>
                  </m:sSub>
                </m:oMath>
              </a14:m>
              <a:r>
                <a:rPr lang="en-US">
                  <a:latin typeface="Times New Roman" panose="02020603050405020304" pitchFamily="18" charset="0"/>
                  <a:cs typeface="Times New Roman" panose="02020603050405020304" pitchFamily="18" charset="0"/>
                </a:rPr>
                <a:t> is the route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a:latin typeface="Cambria Math" panose="02040503050406030204" pitchFamily="18" charset="0"/>
                        </a:rPr>
                        <m:t>0,5</m:t>
                      </m:r>
                    </m:e>
                  </m:d>
                </m:oMath>
              </a14:m>
              <a:r>
                <a:rPr lang="en-US">
                  <a:latin typeface="Times New Roman" panose="02020603050405020304" pitchFamily="18" charset="0"/>
                  <a:cs typeface="Times New Roman" panose="02020603050405020304" pitchFamily="18" charset="0"/>
                </a:rPr>
                <a:t> he chooses, then the cost can be shown as </a:t>
              </a:r>
              <a14:m>
                <m:oMath xmlns:m="http://schemas.openxmlformats.org/officeDocument/2006/math">
                  <m:r>
                    <a:rPr lang="en-US" i="1">
                      <a:latin typeface="Cambria Math" panose="02040503050406030204" pitchFamily="18" charset="0"/>
                    </a:rPr>
                    <m:t>𝐶</m:t>
                  </m:r>
                  <m:r>
                    <a:rPr lang="en-US" b="0" i="1">
                      <a:latin typeface="Cambria Math" panose="02040503050406030204" pitchFamily="18" charset="0"/>
                    </a:rPr>
                    <m:t>=</m:t>
                  </m:r>
                  <m:nary>
                    <m:naryPr>
                      <m:chr m:val="∑"/>
                      <m:supHide m:val="on"/>
                      <m:ctrlPr>
                        <a:rPr lang="en-US" b="0" i="1">
                          <a:latin typeface="Cambria Math" panose="02040503050406030204" pitchFamily="18" charset="0"/>
                        </a:rPr>
                      </m:ctrlPr>
                    </m:naryPr>
                    <m:sub>
                      <m:r>
                        <m:rPr>
                          <m:brk m:alnAt="7"/>
                        </m:rPr>
                        <a:rPr lang="en-US" b="0" i="1">
                          <a:latin typeface="Cambria Math" panose="02040503050406030204" pitchFamily="18" charset="0"/>
                        </a:rPr>
                        <m:t>𝑖</m:t>
                      </m:r>
                    </m:sub>
                    <m:sup/>
                    <m:e>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𝑖</m:t>
                          </m:r>
                        </m:sub>
                      </m:sSub>
                      <m:sSub>
                        <m:sSubPr>
                          <m:ctrlPr>
                            <a:rPr lang="en-US" b="0"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𝑖</m:t>
                          </m:r>
                        </m:sub>
                      </m:sSub>
                    </m:e>
                  </m:nary>
                </m:oMath>
              </a14:m>
              <a:r>
                <a:rPr lang="en-US">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a:latin typeface="Times New Roman" panose="02020603050405020304" pitchFamily="18" charset="0"/>
                  <a:cs typeface="Times New Roman" panose="02020603050405020304" pitchFamily="18" charset="0"/>
                </a:rPr>
                <a:t> is route </a:t>
              </a:r>
              <a14:m>
                <m:oMath xmlns:m="http://schemas.openxmlformats.org/officeDocument/2006/math">
                  <m:r>
                    <a:rPr lang="en-US" i="1">
                      <a:latin typeface="Cambria Math" panose="02040503050406030204" pitchFamily="18" charset="0"/>
                    </a:rPr>
                    <m:t>𝑖</m:t>
                  </m:r>
                </m:oMath>
              </a14:m>
              <a:r>
                <a:rPr lang="en-US">
                  <a:latin typeface="Times New Roman" panose="02020603050405020304" pitchFamily="18" charset="0"/>
                  <a:cs typeface="Times New Roman" panose="02020603050405020304" pitchFamily="18" charset="0"/>
                </a:rPr>
                <a:t> ‘s cost and </a:t>
              </a:r>
              <a14:m>
                <m:oMath xmlns:m="http://schemas.openxmlformats.org/officeDocument/2006/math">
                  <m:r>
                    <a:rPr lang="en-US" i="1">
                      <a:latin typeface="Cambria Math" panose="02040503050406030204" pitchFamily="18" charset="0"/>
                    </a:rPr>
                    <m:t>𝐶</m:t>
                  </m:r>
                </m:oMath>
              </a14:m>
              <a:r>
                <a:rPr lang="en-US">
                  <a:latin typeface="Times New Roman" panose="02020603050405020304" pitchFamily="18" charset="0"/>
                  <a:cs typeface="Times New Roman" panose="02020603050405020304" pitchFamily="18" charset="0"/>
                </a:rPr>
                <a:t> is total cost of the journey</a:t>
              </a:r>
              <a:endParaRPr lang="zh-CN">
                <a:latin typeface="Times New Roman" panose="02020603050405020304" pitchFamily="18" charset="0"/>
                <a:cs typeface="Times New Roman" panose="02020603050405020304" pitchFamily="18" charset="0"/>
              </a:endParaRPr>
            </a:p>
          </dgm:t>
        </dgm:pt>
      </mc:Choice>
      <mc:Fallback xmlns="">
        <dgm:pt modelId="{54D78381-E930-4FB8-9A5A-B3AE7CDDFF3E}">
          <dgm:prSet/>
          <dgm:spPr/>
          <dgm:t>
            <a:bodyPr/>
            <a:lstStyle/>
            <a:p>
              <a:r>
                <a:rPr lang="en-US">
                  <a:latin typeface="Times New Roman" panose="02020603050405020304" pitchFamily="18" charset="0"/>
                  <a:cs typeface="Times New Roman" panose="02020603050405020304" pitchFamily="18" charset="0"/>
                </a:rPr>
                <a:t>Define </a:t>
              </a:r>
              <a:r>
                <a:rPr lang="en-US" i="0">
                  <a:latin typeface="Cambria Math" panose="02040503050406030204" pitchFamily="18" charset="0"/>
                </a:rPr>
                <a:t>𝑥</a:t>
              </a:r>
              <a:r>
                <a:rPr lang="en-US" b="0" i="0">
                  <a:latin typeface="Cambria Math" panose="02040503050406030204" pitchFamily="18" charset="0"/>
                </a:rPr>
                <a:t>_𝑖</a:t>
              </a:r>
              <a:r>
                <a:rPr lang="en-US">
                  <a:latin typeface="Times New Roman" panose="02020603050405020304" pitchFamily="18" charset="0"/>
                  <a:cs typeface="Times New Roman" panose="02020603050405020304" pitchFamily="18" charset="0"/>
                </a:rPr>
                <a:t> is the route </a:t>
              </a:r>
              <a:r>
                <a:rPr lang="en-US" i="0">
                  <a:latin typeface="Cambria Math" panose="02040503050406030204" pitchFamily="18" charset="0"/>
                </a:rPr>
                <a:t>𝑖∈</a:t>
              </a:r>
              <a:r>
                <a:rPr lang="en-US" altLang="zh-CN" i="0">
                  <a:latin typeface="Cambria Math" panose="02040503050406030204" pitchFamily="18" charset="0"/>
                </a:rPr>
                <a:t>[</a:t>
              </a:r>
              <a:r>
                <a:rPr lang="en-US" b="0" i="0">
                  <a:latin typeface="Cambria Math" panose="02040503050406030204" pitchFamily="18" charset="0"/>
                </a:rPr>
                <a:t>0,5]</a:t>
              </a:r>
              <a:r>
                <a:rPr lang="en-US">
                  <a:latin typeface="Times New Roman" panose="02020603050405020304" pitchFamily="18" charset="0"/>
                  <a:cs typeface="Times New Roman" panose="02020603050405020304" pitchFamily="18" charset="0"/>
                </a:rPr>
                <a:t> he chooses, then the cost can be shown as </a:t>
              </a:r>
              <a:r>
                <a:rPr lang="en-US" i="0">
                  <a:latin typeface="Cambria Math" panose="02040503050406030204" pitchFamily="18" charset="0"/>
                </a:rPr>
                <a:t>𝐶</a:t>
              </a:r>
              <a:r>
                <a:rPr lang="en-US" b="0" i="0">
                  <a:latin typeface="Cambria Math" panose="02040503050406030204" pitchFamily="18" charset="0"/>
                </a:rPr>
                <a:t>=</a:t>
              </a:r>
              <a:r>
                <a:rPr lang="en-US" altLang="zh-CN" b="0" i="0">
                  <a:latin typeface="Cambria Math" panose="02040503050406030204" pitchFamily="18" charset="0"/>
                </a:rPr>
                <a:t>∑_</a:t>
              </a:r>
              <a:r>
                <a:rPr lang="en-US" b="0" i="0">
                  <a:latin typeface="Cambria Math" panose="02040503050406030204" pitchFamily="18" charset="0"/>
                </a:rPr>
                <a:t>𝑖▒〖𝑥_𝑖 𝐶_𝑖 〗</a:t>
              </a:r>
              <a:r>
                <a:rPr lang="en-US">
                  <a:latin typeface="Times New Roman" panose="02020603050405020304" pitchFamily="18" charset="0"/>
                  <a:cs typeface="Times New Roman" panose="02020603050405020304" pitchFamily="18" charset="0"/>
                </a:rPr>
                <a:t>,  where </a:t>
              </a:r>
              <a:r>
                <a:rPr lang="en-US" i="0">
                  <a:latin typeface="Cambria Math" panose="02040503050406030204" pitchFamily="18" charset="0"/>
                </a:rPr>
                <a:t>𝐶_𝑖</a:t>
              </a:r>
              <a:r>
                <a:rPr lang="en-US">
                  <a:latin typeface="Times New Roman" panose="02020603050405020304" pitchFamily="18" charset="0"/>
                  <a:cs typeface="Times New Roman" panose="02020603050405020304" pitchFamily="18" charset="0"/>
                </a:rPr>
                <a:t> is route </a:t>
              </a:r>
              <a:r>
                <a:rPr lang="en-US" i="0">
                  <a:latin typeface="Cambria Math" panose="02040503050406030204" pitchFamily="18" charset="0"/>
                </a:rPr>
                <a:t>𝑖</a:t>
              </a:r>
              <a:r>
                <a:rPr lang="en-US">
                  <a:latin typeface="Times New Roman" panose="02020603050405020304" pitchFamily="18" charset="0"/>
                  <a:cs typeface="Times New Roman" panose="02020603050405020304" pitchFamily="18" charset="0"/>
                </a:rPr>
                <a:t> ‘s cost and </a:t>
              </a:r>
              <a:r>
                <a:rPr lang="en-US" i="0">
                  <a:latin typeface="Cambria Math" panose="02040503050406030204" pitchFamily="18" charset="0"/>
                </a:rPr>
                <a:t>𝐶</a:t>
              </a:r>
              <a:r>
                <a:rPr lang="en-US">
                  <a:latin typeface="Times New Roman" panose="02020603050405020304" pitchFamily="18" charset="0"/>
                  <a:cs typeface="Times New Roman" panose="02020603050405020304" pitchFamily="18" charset="0"/>
                </a:rPr>
                <a:t> is total cost of the journey</a:t>
              </a:r>
              <a:endParaRPr lang="zh-CN">
                <a:latin typeface="Times New Roman" panose="02020603050405020304" pitchFamily="18" charset="0"/>
                <a:cs typeface="Times New Roman" panose="02020603050405020304" pitchFamily="18" charset="0"/>
              </a:endParaRPr>
            </a:p>
          </dgm:t>
        </dgm:pt>
      </mc:Fallback>
    </mc:AlternateContent>
    <dgm:pt modelId="{8AD710AA-8557-43DB-8CB7-43DF23124CE7}" type="parTrans" cxnId="{5A28EA8E-8C1C-48A5-9845-2CD422EDA43A}">
      <dgm:prSet/>
      <dgm:spPr/>
      <dgm:t>
        <a:bodyPr/>
        <a:lstStyle/>
        <a:p>
          <a:endParaRPr lang="zh-CN" altLang="en-US">
            <a:latin typeface="Times New Roman" panose="02020603050405020304" pitchFamily="18" charset="0"/>
            <a:cs typeface="Times New Roman" panose="02020603050405020304" pitchFamily="18" charset="0"/>
          </a:endParaRPr>
        </a:p>
      </dgm:t>
    </dgm:pt>
    <dgm:pt modelId="{C254746A-E7DF-4A4F-A5BD-0AE56D8F5EEC}" type="sibTrans" cxnId="{5A28EA8E-8C1C-48A5-9845-2CD422EDA43A}">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21A93D7A-010E-4137-A78A-B4B928E19BA3}">
          <dgm:prSet/>
          <dgm:spPr/>
          <dgm:t>
            <a:bodyPr/>
            <a:lstStyle/>
            <a:p>
              <a:r>
                <a:rPr lang="en-US" dirty="0">
                  <a:latin typeface="Times New Roman" panose="02020603050405020304" pitchFamily="18" charset="0"/>
                  <a:cs typeface="Times New Roman" panose="02020603050405020304" pitchFamily="18" charset="0"/>
                </a:rPr>
                <a:t>Total possible plan is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2</m:t>
                      </m:r>
                    </m:e>
                    <m:sup>
                      <m:r>
                        <a:rPr lang="en-US" b="0" i="1">
                          <a:latin typeface="Cambria Math" panose="02040503050406030204" pitchFamily="18" charset="0"/>
                        </a:rPr>
                        <m:t>6</m:t>
                      </m:r>
                    </m:sup>
                  </m:sSup>
                </m:oMath>
              </a14:m>
              <a:r>
                <a:rPr lang="en-US" dirty="0">
                  <a:latin typeface="Times New Roman" panose="02020603050405020304" pitchFamily="18" charset="0"/>
                  <a:cs typeface="Times New Roman" panose="02020603050405020304" pitchFamily="18" charset="0"/>
                </a:rPr>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oMath>
              </a14:m>
              <a:r>
                <a:rPr lang="en-US" dirty="0">
                  <a:latin typeface="Times New Roman" panose="02020603050405020304" pitchFamily="18" charset="0"/>
                  <a:cs typeface="Times New Roman" panose="02020603050405020304" pitchFamily="18" charset="0"/>
                </a:rPr>
                <a:t>, but only 3 is valid itineraries</a:t>
              </a:r>
              <a:endParaRPr lang="zh-CN" dirty="0">
                <a:latin typeface="Times New Roman" panose="02020603050405020304" pitchFamily="18" charset="0"/>
                <a:cs typeface="Times New Roman" panose="02020603050405020304" pitchFamily="18" charset="0"/>
              </a:endParaRPr>
            </a:p>
          </dgm:t>
        </dgm:pt>
      </mc:Choice>
      <mc:Fallback xmlns="">
        <dgm:pt modelId="{21A93D7A-010E-4137-A78A-B4B928E19BA3}">
          <dgm:prSet/>
          <dgm:spPr/>
          <dgm:t>
            <a:bodyPr/>
            <a:lstStyle/>
            <a:p>
              <a:r>
                <a:rPr lang="en-US" dirty="0">
                  <a:latin typeface="Times New Roman" panose="02020603050405020304" pitchFamily="18" charset="0"/>
                  <a:cs typeface="Times New Roman" panose="02020603050405020304" pitchFamily="18" charset="0"/>
                </a:rPr>
                <a:t>Total possible plan is </a:t>
              </a:r>
              <a:r>
                <a:rPr lang="en-US" b="0" i="0">
                  <a:latin typeface="Cambria Math" panose="02040503050406030204" pitchFamily="18" charset="0"/>
                </a:rPr>
                <a:t>2^6</a:t>
              </a:r>
              <a:r>
                <a:rPr lang="en-US" dirty="0">
                  <a:latin typeface="Times New Roman" panose="02020603050405020304" pitchFamily="18" charset="0"/>
                  <a:cs typeface="Times New Roman" panose="02020603050405020304" pitchFamily="18" charset="0"/>
                </a:rPr>
                <a:t> to </a:t>
              </a:r>
              <a:r>
                <a:rPr lang="en-US" i="0">
                  <a:latin typeface="Cambria Math" panose="02040503050406030204" pitchFamily="18" charset="0"/>
                </a:rPr>
                <a:t>𝑥_0,…𝑥_5</a:t>
              </a:r>
              <a:r>
                <a:rPr lang="en-US" dirty="0">
                  <a:latin typeface="Times New Roman" panose="02020603050405020304" pitchFamily="18" charset="0"/>
                  <a:cs typeface="Times New Roman" panose="02020603050405020304" pitchFamily="18" charset="0"/>
                </a:rPr>
                <a:t>, but only 3 is valid itineraries</a:t>
              </a:r>
              <a:endParaRPr lang="zh-CN" dirty="0">
                <a:latin typeface="Times New Roman" panose="02020603050405020304" pitchFamily="18" charset="0"/>
                <a:cs typeface="Times New Roman" panose="02020603050405020304" pitchFamily="18" charset="0"/>
              </a:endParaRPr>
            </a:p>
          </dgm:t>
        </dgm:pt>
      </mc:Fallback>
    </mc:AlternateContent>
    <dgm:pt modelId="{F46E47CD-394C-44C2-BCAA-CCA7B178DCF1}" type="parTrans" cxnId="{B56CB2BE-E6B9-4A75-B9E4-29727B36F913}">
      <dgm:prSet/>
      <dgm:spPr/>
      <dgm:t>
        <a:bodyPr/>
        <a:lstStyle/>
        <a:p>
          <a:endParaRPr lang="zh-CN" altLang="en-US">
            <a:latin typeface="Times New Roman" panose="02020603050405020304" pitchFamily="18" charset="0"/>
            <a:cs typeface="Times New Roman" panose="02020603050405020304" pitchFamily="18" charset="0"/>
          </a:endParaRPr>
        </a:p>
      </dgm:t>
    </dgm:pt>
    <dgm:pt modelId="{C73B76F2-3824-4AA9-8FFC-4F5447E20046}" type="sibTrans" cxnId="{B56CB2BE-E6B9-4A75-B9E4-29727B36F913}">
      <dgm:prSet/>
      <dgm:spPr/>
      <dgm:t>
        <a:bodyPr/>
        <a:lstStyle/>
        <a:p>
          <a:endParaRPr lang="zh-CN" altLang="en-US">
            <a:latin typeface="Times New Roman" panose="02020603050405020304" pitchFamily="18" charset="0"/>
            <a:cs typeface="Times New Roman" panose="02020603050405020304" pitchFamily="18" charset="0"/>
          </a:endParaRPr>
        </a:p>
      </dgm:t>
    </dgm:pt>
    <dgm:pt modelId="{596D463A-300B-4F25-81CA-EAFAA265EB0E}" type="pres">
      <dgm:prSet presAssocID="{517EFE1E-1115-4D56-8A7E-B8262A868A1E}" presName="linear" presStyleCnt="0">
        <dgm:presLayoutVars>
          <dgm:dir/>
          <dgm:animLvl val="lvl"/>
          <dgm:resizeHandles val="exact"/>
        </dgm:presLayoutVars>
      </dgm:prSet>
      <dgm:spPr/>
    </dgm:pt>
    <dgm:pt modelId="{C1A015D3-F5D7-4FF8-8BC4-7187834DCC68}" type="pres">
      <dgm:prSet presAssocID="{00AD49F0-F555-4EDE-9423-235B5EB0601A}" presName="parentLin" presStyleCnt="0"/>
      <dgm:spPr/>
    </dgm:pt>
    <dgm:pt modelId="{BE6AC5CA-6E03-4888-A2DE-3E236413ED18}" type="pres">
      <dgm:prSet presAssocID="{00AD49F0-F555-4EDE-9423-235B5EB0601A}" presName="parentLeftMargin" presStyleLbl="node1" presStyleIdx="0" presStyleCnt="1"/>
      <dgm:spPr/>
    </dgm:pt>
    <dgm:pt modelId="{2F2C9A0E-7180-4139-92B3-F06BF57122CD}" type="pres">
      <dgm:prSet presAssocID="{00AD49F0-F555-4EDE-9423-235B5EB0601A}" presName="parentText" presStyleLbl="node1" presStyleIdx="0" presStyleCnt="1">
        <dgm:presLayoutVars>
          <dgm:chMax val="0"/>
          <dgm:bulletEnabled val="1"/>
        </dgm:presLayoutVars>
      </dgm:prSet>
      <dgm:spPr/>
    </dgm:pt>
    <dgm:pt modelId="{B4D27D66-CA0A-48C5-9CB6-145C5278C3C5}" type="pres">
      <dgm:prSet presAssocID="{00AD49F0-F555-4EDE-9423-235B5EB0601A}" presName="negativeSpace" presStyleCnt="0"/>
      <dgm:spPr/>
    </dgm:pt>
    <dgm:pt modelId="{187F4AF2-ADA9-4A7D-91DA-38B7F5467656}" type="pres">
      <dgm:prSet presAssocID="{00AD49F0-F555-4EDE-9423-235B5EB0601A}" presName="childText" presStyleLbl="conFgAcc1" presStyleIdx="0" presStyleCnt="1">
        <dgm:presLayoutVars>
          <dgm:bulletEnabled val="1"/>
        </dgm:presLayoutVars>
      </dgm:prSet>
      <dgm:spPr/>
    </dgm:pt>
  </dgm:ptLst>
  <dgm:cxnLst>
    <dgm:cxn modelId="{A94E1620-EEF2-4A42-995D-4B5FBA6B428E}" srcId="{517EFE1E-1115-4D56-8A7E-B8262A868A1E}" destId="{00AD49F0-F555-4EDE-9423-235B5EB0601A}" srcOrd="0" destOrd="0" parTransId="{BB0C6382-3A0B-4591-93C6-40C6E1524FD0}" sibTransId="{E296B642-209E-43F8-83B3-692D05C2340D}"/>
    <dgm:cxn modelId="{41A5EB49-401C-4E6B-AC14-2134FAE892D5}" type="presOf" srcId="{54D78381-E930-4FB8-9A5A-B3AE7CDDFF3E}" destId="{187F4AF2-ADA9-4A7D-91DA-38B7F5467656}" srcOrd="0" destOrd="0" presId="urn:microsoft.com/office/officeart/2005/8/layout/list1"/>
    <dgm:cxn modelId="{92943A79-A67A-4D8B-B028-20AD5A43D23A}" type="presOf" srcId="{517EFE1E-1115-4D56-8A7E-B8262A868A1E}" destId="{596D463A-300B-4F25-81CA-EAFAA265EB0E}" srcOrd="0" destOrd="0" presId="urn:microsoft.com/office/officeart/2005/8/layout/list1"/>
    <dgm:cxn modelId="{5A28EA8E-8C1C-48A5-9845-2CD422EDA43A}" srcId="{00AD49F0-F555-4EDE-9423-235B5EB0601A}" destId="{54D78381-E930-4FB8-9A5A-B3AE7CDDFF3E}" srcOrd="0" destOrd="0" parTransId="{8AD710AA-8557-43DB-8CB7-43DF23124CE7}" sibTransId="{C254746A-E7DF-4A4F-A5BD-0AE56D8F5EEC}"/>
    <dgm:cxn modelId="{A4FFF58E-BBB7-4D6F-BAE6-7C9F3D8EF1F1}" type="presOf" srcId="{00AD49F0-F555-4EDE-9423-235B5EB0601A}" destId="{BE6AC5CA-6E03-4888-A2DE-3E236413ED18}" srcOrd="0" destOrd="0" presId="urn:microsoft.com/office/officeart/2005/8/layout/list1"/>
    <dgm:cxn modelId="{FFC310B0-411B-4451-985C-5558F616C6B8}" type="presOf" srcId="{21A93D7A-010E-4137-A78A-B4B928E19BA3}" destId="{187F4AF2-ADA9-4A7D-91DA-38B7F5467656}" srcOrd="0" destOrd="1" presId="urn:microsoft.com/office/officeart/2005/8/layout/list1"/>
    <dgm:cxn modelId="{B56CB2BE-E6B9-4A75-B9E4-29727B36F913}" srcId="{00AD49F0-F555-4EDE-9423-235B5EB0601A}" destId="{21A93D7A-010E-4137-A78A-B4B928E19BA3}" srcOrd="1" destOrd="0" parTransId="{F46E47CD-394C-44C2-BCAA-CCA7B178DCF1}" sibTransId="{C73B76F2-3824-4AA9-8FFC-4F5447E20046}"/>
    <dgm:cxn modelId="{DFBF8EF8-34F6-4495-AB8B-B745D2C21653}" type="presOf" srcId="{00AD49F0-F555-4EDE-9423-235B5EB0601A}" destId="{2F2C9A0E-7180-4139-92B3-F06BF57122CD}" srcOrd="1" destOrd="0" presId="urn:microsoft.com/office/officeart/2005/8/layout/list1"/>
    <dgm:cxn modelId="{CC578C38-9B67-4F4C-B7EB-2255A87831D3}" type="presParOf" srcId="{596D463A-300B-4F25-81CA-EAFAA265EB0E}" destId="{C1A015D3-F5D7-4FF8-8BC4-7187834DCC68}" srcOrd="0" destOrd="0" presId="urn:microsoft.com/office/officeart/2005/8/layout/list1"/>
    <dgm:cxn modelId="{FA551EFE-403A-423E-8173-9C93A8206800}" type="presParOf" srcId="{C1A015D3-F5D7-4FF8-8BC4-7187834DCC68}" destId="{BE6AC5CA-6E03-4888-A2DE-3E236413ED18}" srcOrd="0" destOrd="0" presId="urn:microsoft.com/office/officeart/2005/8/layout/list1"/>
    <dgm:cxn modelId="{2E4795AE-1E6F-4102-974B-EA43BC6730E5}" type="presParOf" srcId="{C1A015D3-F5D7-4FF8-8BC4-7187834DCC68}" destId="{2F2C9A0E-7180-4139-92B3-F06BF57122CD}" srcOrd="1" destOrd="0" presId="urn:microsoft.com/office/officeart/2005/8/layout/list1"/>
    <dgm:cxn modelId="{F10939B3-4B53-4096-B7D3-30679B57B7F4}" type="presParOf" srcId="{596D463A-300B-4F25-81CA-EAFAA265EB0E}" destId="{B4D27D66-CA0A-48C5-9CB6-145C5278C3C5}" srcOrd="1" destOrd="0" presId="urn:microsoft.com/office/officeart/2005/8/layout/list1"/>
    <dgm:cxn modelId="{7C626F3F-2D8E-45C2-8442-E032A4A2D5DF}" type="presParOf" srcId="{596D463A-300B-4F25-81CA-EAFAA265EB0E}" destId="{187F4AF2-ADA9-4A7D-91DA-38B7F5467656}"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92FC4-B47F-489D-8496-6624943F12C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831D377-5343-4FB1-A55F-1A1272B73791}">
      <dgm:prSet custT="1"/>
      <dgm:spPr/>
      <dgm:t>
        <a:bodyPr/>
        <a:lstStyle/>
        <a:p>
          <a:r>
            <a:rPr lang="en-US" sz="2400" dirty="0">
              <a:latin typeface="Times New Roman" panose="02020603050405020304" pitchFamily="18" charset="0"/>
              <a:cs typeface="Times New Roman" panose="02020603050405020304" pitchFamily="18" charset="0"/>
            </a:rPr>
            <a:t>Review</a:t>
          </a:r>
          <a:endParaRPr lang="zh-CN" sz="2400" dirty="0">
            <a:latin typeface="Times New Roman" panose="02020603050405020304" pitchFamily="18" charset="0"/>
            <a:cs typeface="Times New Roman" panose="02020603050405020304" pitchFamily="18" charset="0"/>
          </a:endParaRPr>
        </a:p>
      </dgm:t>
    </dgm:pt>
    <dgm:pt modelId="{ADBAFFB1-8F6A-4C3E-A015-57078E7B9DBD}" type="parTrans" cxnId="{27DA0560-AFF0-4540-90F4-AAE2D77D9D78}">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844EF41E-CC07-41AA-9A14-FF126E90AE67}" type="sibTrans" cxnId="{27DA0560-AFF0-4540-90F4-AAE2D77D9D78}">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27ACBAC9-380D-4A14-A89F-DCCAA16548F6}">
      <dgm:prSet custT="1"/>
      <dgm:spPr/>
      <dgm:t>
        <a:bodyPr/>
        <a:lstStyle/>
        <a:p>
          <a:r>
            <a:rPr lang="en-US" sz="2400" dirty="0" err="1">
              <a:latin typeface="Times New Roman" panose="02020603050405020304" pitchFamily="18" charset="0"/>
              <a:cs typeface="Times New Roman" panose="02020603050405020304" pitchFamily="18" charset="0"/>
            </a:rPr>
            <a:t>QAOA</a:t>
          </a:r>
          <a:endParaRPr lang="zh-CN" sz="2400" dirty="0">
            <a:latin typeface="Times New Roman" panose="02020603050405020304" pitchFamily="18" charset="0"/>
            <a:cs typeface="Times New Roman" panose="02020603050405020304" pitchFamily="18" charset="0"/>
          </a:endParaRPr>
        </a:p>
      </dgm:t>
    </dgm:pt>
    <dgm:pt modelId="{35AC1894-898E-4BA0-A36C-38A003468CFE}" type="parTrans" cxnId="{C17E8BCB-E0EE-44A2-AF0D-E9A1FC21BD53}">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3AF7865E-81C1-40F2-8377-6B2310955BCB}" type="sibTrans" cxnId="{C17E8BCB-E0EE-44A2-AF0D-E9A1FC21BD53}">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147710C0-BB32-4F7D-98F2-E1D7A9B374B2}">
      <dgm:prSet custT="1"/>
      <dgm:spPr/>
      <dgm:t>
        <a:bodyPr/>
        <a:lstStyle/>
        <a:p>
          <a:r>
            <a:rPr lang="en-US" sz="2400" dirty="0">
              <a:latin typeface="Times New Roman" panose="02020603050405020304" pitchFamily="18" charset="0"/>
              <a:cs typeface="Times New Roman" panose="02020603050405020304" pitchFamily="18" charset="0"/>
            </a:rPr>
            <a:t>Shor Algorithm</a:t>
          </a:r>
          <a:endParaRPr lang="zh-CN" sz="2400" dirty="0">
            <a:latin typeface="Times New Roman" panose="02020603050405020304" pitchFamily="18" charset="0"/>
            <a:cs typeface="Times New Roman" panose="02020603050405020304" pitchFamily="18" charset="0"/>
          </a:endParaRPr>
        </a:p>
      </dgm:t>
    </dgm:pt>
    <dgm:pt modelId="{B13EED48-5373-4766-A453-C259A3BEF1FF}" type="parTrans" cxnId="{ED2960DA-0509-4EBD-80E6-8EDE3B59CD44}">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C07C4DF8-1F38-4F28-9E9E-6EB561A369A8}" type="sibTrans" cxnId="{ED2960DA-0509-4EBD-80E6-8EDE3B59CD44}">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0E05C83F-A09B-4098-832C-3F53E629AD79}">
      <dgm:prSet custT="1"/>
      <dgm:spPr/>
      <dgm:t>
        <a:bodyPr/>
        <a:lstStyle/>
        <a:p>
          <a:r>
            <a:rPr lang="en-US" sz="2400" dirty="0">
              <a:latin typeface="Times New Roman" panose="02020603050405020304" pitchFamily="18" charset="0"/>
              <a:cs typeface="Times New Roman" panose="02020603050405020304" pitchFamily="18" charset="0"/>
            </a:rPr>
            <a:t>Grover‘s Searching Algorithm</a:t>
          </a:r>
          <a:endParaRPr lang="zh-CN" sz="2400" dirty="0">
            <a:latin typeface="Times New Roman" panose="02020603050405020304" pitchFamily="18" charset="0"/>
            <a:cs typeface="Times New Roman" panose="02020603050405020304" pitchFamily="18" charset="0"/>
          </a:endParaRPr>
        </a:p>
      </dgm:t>
    </dgm:pt>
    <dgm:pt modelId="{128E773F-9601-4C87-93D5-343688A676C8}" type="parTrans" cxnId="{6397FAEA-352D-4268-8DA6-AF2AA661E9B5}">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C3C6AAB8-A31D-4FF7-BEE7-DE43D2C220E6}" type="sibTrans" cxnId="{6397FAEA-352D-4268-8DA6-AF2AA661E9B5}">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E6CC473D-BBA0-4C7F-BC25-1C042D77CDB1}">
      <dgm:prSet custT="1"/>
      <dgm:spPr/>
      <dgm:t>
        <a:bodyPr/>
        <a:lstStyle/>
        <a:p>
          <a:r>
            <a:rPr lang="en-US" sz="2400" dirty="0">
              <a:latin typeface="Times New Roman" panose="02020603050405020304" pitchFamily="18" charset="0"/>
              <a:cs typeface="Times New Roman" panose="02020603050405020304" pitchFamily="18" charset="0"/>
            </a:rPr>
            <a:t>Review some knowledge about quantum</a:t>
          </a:r>
          <a:endParaRPr lang="zh-CN" sz="2400" dirty="0">
            <a:latin typeface="Times New Roman" panose="02020603050405020304" pitchFamily="18" charset="0"/>
            <a:cs typeface="Times New Roman" panose="02020603050405020304" pitchFamily="18" charset="0"/>
          </a:endParaRPr>
        </a:p>
      </dgm:t>
    </dgm:pt>
    <dgm:pt modelId="{A873D1A8-0C32-49D3-A26C-5077ED0F58FD}" type="parTrans" cxnId="{09F7F4EA-6C00-404F-A182-EB4EC1D51065}">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B424006B-DB79-4EE0-8DAD-87D2B6C3D23B}" type="sibTrans" cxnId="{09F7F4EA-6C00-404F-A182-EB4EC1D51065}">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625B0DFB-23C7-4010-A4ED-73D0607F0769}">
      <dgm:prSet custT="1"/>
      <dgm:spPr/>
      <dgm:t>
        <a:bodyPr/>
        <a:lstStyle/>
        <a:p>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an</a:t>
          </a:r>
          <a:r>
            <a:rPr lang="zh-C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example about </a:t>
          </a:r>
          <a:r>
            <a:rPr lang="zh-C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Traveling Santa Problem</a:t>
          </a:r>
          <a:r>
            <a:rPr lang="zh-CN" sz="2400" dirty="0">
              <a:latin typeface="Times New Roman" panose="02020603050405020304" pitchFamily="18" charset="0"/>
              <a:cs typeface="Times New Roman" panose="02020603050405020304" pitchFamily="18" charset="0"/>
            </a:rPr>
            <a:t>”</a:t>
          </a:r>
        </a:p>
      </dgm:t>
    </dgm:pt>
    <dgm:pt modelId="{D67E7716-1DBD-49E8-B7F7-D5D5AFFF597E}" type="parTrans" cxnId="{07760E8C-4382-4A09-967D-6BB242A82D1F}">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14E0DFDC-669D-48CC-B2AF-5C936D7499C0}" type="sibTrans" cxnId="{07760E8C-4382-4A09-967D-6BB242A82D1F}">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9F342395-5CCE-40AD-951B-23DB31A02E59}">
      <dgm:prSet custT="1"/>
      <dgm:spPr/>
      <dgm:t>
        <a:bodyPr/>
        <a:lstStyle/>
        <a:p>
          <a:r>
            <a:rPr lang="en-US" sz="2400">
              <a:latin typeface="Times New Roman" panose="02020603050405020304" pitchFamily="18" charset="0"/>
              <a:cs typeface="Times New Roman" panose="02020603050405020304" pitchFamily="18" charset="0"/>
            </a:rPr>
            <a:t>Integer </a:t>
          </a:r>
          <a:r>
            <a:rPr lang="en-US" sz="2400" dirty="0">
              <a:latin typeface="Times New Roman" panose="02020603050405020304" pitchFamily="18" charset="0"/>
              <a:cs typeface="Times New Roman" panose="02020603050405020304" pitchFamily="18" charset="0"/>
            </a:rPr>
            <a:t>Factorization </a:t>
          </a:r>
          <a:r>
            <a:rPr lang="zh-C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Program is using 15 as default value</a:t>
          </a:r>
          <a:r>
            <a:rPr lang="zh-CN" sz="2400" dirty="0">
              <a:latin typeface="Times New Roman" panose="02020603050405020304" pitchFamily="18" charset="0"/>
              <a:cs typeface="Times New Roman" panose="02020603050405020304" pitchFamily="18" charset="0"/>
            </a:rPr>
            <a:t>）</a:t>
          </a:r>
        </a:p>
      </dgm:t>
    </dgm:pt>
    <dgm:pt modelId="{55D40DFC-2D17-40BD-AB68-B99A9F09EA0F}" type="parTrans" cxnId="{1FA5C5EA-4D54-42DD-B824-14A75B4F6485}">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CB507138-4545-49A6-A7C0-8DCB8816B8EC}" type="sibTrans" cxnId="{1FA5C5EA-4D54-42DD-B824-14A75B4F6485}">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B21B6607-C20E-4A37-80BF-B6D2422FC49C}">
      <dgm:prSet custT="1"/>
      <dgm:spPr/>
      <dgm:t>
        <a:bodyPr/>
        <a:lstStyle/>
        <a:p>
          <a:r>
            <a:rPr lang="en-US" sz="240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an example about </a:t>
          </a:r>
          <a:r>
            <a:rPr lang="zh-C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Sudoku</a:t>
          </a:r>
          <a:r>
            <a:rPr lang="zh-CN" sz="2400" dirty="0">
              <a:latin typeface="Times New Roman" panose="02020603050405020304" pitchFamily="18" charset="0"/>
              <a:cs typeface="Times New Roman" panose="02020603050405020304" pitchFamily="18" charset="0"/>
            </a:rPr>
            <a:t>”</a:t>
          </a:r>
        </a:p>
      </dgm:t>
    </dgm:pt>
    <dgm:pt modelId="{7912C373-8DC1-4CF2-9531-E83F4EFA5725}" type="parTrans" cxnId="{0019C563-902B-4963-B950-95CFB73B8171}">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D255B39A-7EAA-419C-A878-888D0ED2C775}" type="sibTrans" cxnId="{0019C563-902B-4963-B950-95CFB73B8171}">
      <dgm:prSet/>
      <dgm:spPr/>
      <dgm:t>
        <a:bodyPr/>
        <a:lstStyle/>
        <a:p>
          <a:endParaRPr lang="zh-CN" altLang="en-US" sz="3200">
            <a:latin typeface="Times New Roman" panose="02020603050405020304" pitchFamily="18" charset="0"/>
            <a:cs typeface="Times New Roman" panose="02020603050405020304" pitchFamily="18" charset="0"/>
          </a:endParaRPr>
        </a:p>
      </dgm:t>
    </dgm:pt>
    <dgm:pt modelId="{493D0A8C-55C3-47B4-A06C-8E3D756E04CE}" type="pres">
      <dgm:prSet presAssocID="{AB092FC4-B47F-489D-8496-6624943F12CF}" presName="linear" presStyleCnt="0">
        <dgm:presLayoutVars>
          <dgm:dir/>
          <dgm:animLvl val="lvl"/>
          <dgm:resizeHandles val="exact"/>
        </dgm:presLayoutVars>
      </dgm:prSet>
      <dgm:spPr/>
    </dgm:pt>
    <dgm:pt modelId="{8401389D-AA9F-4AC9-8B51-C429A50AAE5D}" type="pres">
      <dgm:prSet presAssocID="{3831D377-5343-4FB1-A55F-1A1272B73791}" presName="parentLin" presStyleCnt="0"/>
      <dgm:spPr/>
    </dgm:pt>
    <dgm:pt modelId="{C45E4214-8850-4B7C-B1AB-EB3A7FFA7A12}" type="pres">
      <dgm:prSet presAssocID="{3831D377-5343-4FB1-A55F-1A1272B73791}" presName="parentLeftMargin" presStyleLbl="node1" presStyleIdx="0" presStyleCnt="4"/>
      <dgm:spPr/>
    </dgm:pt>
    <dgm:pt modelId="{2D5BB3E9-056D-4F68-9FFE-9B3C1A21E033}" type="pres">
      <dgm:prSet presAssocID="{3831D377-5343-4FB1-A55F-1A1272B73791}" presName="parentText" presStyleLbl="node1" presStyleIdx="0" presStyleCnt="4">
        <dgm:presLayoutVars>
          <dgm:chMax val="0"/>
          <dgm:bulletEnabled val="1"/>
        </dgm:presLayoutVars>
      </dgm:prSet>
      <dgm:spPr/>
    </dgm:pt>
    <dgm:pt modelId="{CDFE7218-52A2-4321-AA19-4A3EA033D0DC}" type="pres">
      <dgm:prSet presAssocID="{3831D377-5343-4FB1-A55F-1A1272B73791}" presName="negativeSpace" presStyleCnt="0"/>
      <dgm:spPr/>
    </dgm:pt>
    <dgm:pt modelId="{9912756E-F638-4CAC-923C-833C6D967678}" type="pres">
      <dgm:prSet presAssocID="{3831D377-5343-4FB1-A55F-1A1272B73791}" presName="childText" presStyleLbl="conFgAcc1" presStyleIdx="0" presStyleCnt="4">
        <dgm:presLayoutVars>
          <dgm:bulletEnabled val="1"/>
        </dgm:presLayoutVars>
      </dgm:prSet>
      <dgm:spPr/>
    </dgm:pt>
    <dgm:pt modelId="{61218645-67AC-40F6-BD1E-0AA94DEBBACF}" type="pres">
      <dgm:prSet presAssocID="{844EF41E-CC07-41AA-9A14-FF126E90AE67}" presName="spaceBetweenRectangles" presStyleCnt="0"/>
      <dgm:spPr/>
    </dgm:pt>
    <dgm:pt modelId="{6FA04F58-2E1E-4C78-B22C-A9AE7CAB2E24}" type="pres">
      <dgm:prSet presAssocID="{27ACBAC9-380D-4A14-A89F-DCCAA16548F6}" presName="parentLin" presStyleCnt="0"/>
      <dgm:spPr/>
    </dgm:pt>
    <dgm:pt modelId="{EE98EFA0-B3D6-4B66-A22F-707454CEE527}" type="pres">
      <dgm:prSet presAssocID="{27ACBAC9-380D-4A14-A89F-DCCAA16548F6}" presName="parentLeftMargin" presStyleLbl="node1" presStyleIdx="0" presStyleCnt="4"/>
      <dgm:spPr/>
    </dgm:pt>
    <dgm:pt modelId="{E302D6CC-6624-4475-BC0C-5BC9ED497BD5}" type="pres">
      <dgm:prSet presAssocID="{27ACBAC9-380D-4A14-A89F-DCCAA16548F6}" presName="parentText" presStyleLbl="node1" presStyleIdx="1" presStyleCnt="4">
        <dgm:presLayoutVars>
          <dgm:chMax val="0"/>
          <dgm:bulletEnabled val="1"/>
        </dgm:presLayoutVars>
      </dgm:prSet>
      <dgm:spPr/>
    </dgm:pt>
    <dgm:pt modelId="{07F1727D-5982-4238-A5D9-4CF427F1B123}" type="pres">
      <dgm:prSet presAssocID="{27ACBAC9-380D-4A14-A89F-DCCAA16548F6}" presName="negativeSpace" presStyleCnt="0"/>
      <dgm:spPr/>
    </dgm:pt>
    <dgm:pt modelId="{F25DF469-7803-402D-87B3-5D8D11AE34DE}" type="pres">
      <dgm:prSet presAssocID="{27ACBAC9-380D-4A14-A89F-DCCAA16548F6}" presName="childText" presStyleLbl="conFgAcc1" presStyleIdx="1" presStyleCnt="4">
        <dgm:presLayoutVars>
          <dgm:bulletEnabled val="1"/>
        </dgm:presLayoutVars>
      </dgm:prSet>
      <dgm:spPr/>
    </dgm:pt>
    <dgm:pt modelId="{58FA4AA1-66F2-4E13-B90D-1A36BB7B8F9C}" type="pres">
      <dgm:prSet presAssocID="{3AF7865E-81C1-40F2-8377-6B2310955BCB}" presName="spaceBetweenRectangles" presStyleCnt="0"/>
      <dgm:spPr/>
    </dgm:pt>
    <dgm:pt modelId="{9029CBE0-9512-4993-B26C-BB5C54B79B2C}" type="pres">
      <dgm:prSet presAssocID="{147710C0-BB32-4F7D-98F2-E1D7A9B374B2}" presName="parentLin" presStyleCnt="0"/>
      <dgm:spPr/>
    </dgm:pt>
    <dgm:pt modelId="{9AC7221C-2B81-4378-A520-4B90F4A225DC}" type="pres">
      <dgm:prSet presAssocID="{147710C0-BB32-4F7D-98F2-E1D7A9B374B2}" presName="parentLeftMargin" presStyleLbl="node1" presStyleIdx="1" presStyleCnt="4"/>
      <dgm:spPr/>
    </dgm:pt>
    <dgm:pt modelId="{B18BFEB3-F36C-4AD1-9020-1405F1A43F57}" type="pres">
      <dgm:prSet presAssocID="{147710C0-BB32-4F7D-98F2-E1D7A9B374B2}" presName="parentText" presStyleLbl="node1" presStyleIdx="2" presStyleCnt="4">
        <dgm:presLayoutVars>
          <dgm:chMax val="0"/>
          <dgm:bulletEnabled val="1"/>
        </dgm:presLayoutVars>
      </dgm:prSet>
      <dgm:spPr/>
    </dgm:pt>
    <dgm:pt modelId="{109FF0E1-0B22-466F-BE77-F3924A261585}" type="pres">
      <dgm:prSet presAssocID="{147710C0-BB32-4F7D-98F2-E1D7A9B374B2}" presName="negativeSpace" presStyleCnt="0"/>
      <dgm:spPr/>
    </dgm:pt>
    <dgm:pt modelId="{0BC687EE-86AD-4F05-ADB5-4B7FE3405BF0}" type="pres">
      <dgm:prSet presAssocID="{147710C0-BB32-4F7D-98F2-E1D7A9B374B2}" presName="childText" presStyleLbl="conFgAcc1" presStyleIdx="2" presStyleCnt="4">
        <dgm:presLayoutVars>
          <dgm:bulletEnabled val="1"/>
        </dgm:presLayoutVars>
      </dgm:prSet>
      <dgm:spPr/>
    </dgm:pt>
    <dgm:pt modelId="{BB86544F-F310-411F-80B1-14C5994C35B5}" type="pres">
      <dgm:prSet presAssocID="{C07C4DF8-1F38-4F28-9E9E-6EB561A369A8}" presName="spaceBetweenRectangles" presStyleCnt="0"/>
      <dgm:spPr/>
    </dgm:pt>
    <dgm:pt modelId="{02D1B50C-75BB-402A-BDB7-FA503FAA25D9}" type="pres">
      <dgm:prSet presAssocID="{0E05C83F-A09B-4098-832C-3F53E629AD79}" presName="parentLin" presStyleCnt="0"/>
      <dgm:spPr/>
    </dgm:pt>
    <dgm:pt modelId="{DB5606E6-8601-45F5-A453-B91A432EB914}" type="pres">
      <dgm:prSet presAssocID="{0E05C83F-A09B-4098-832C-3F53E629AD79}" presName="parentLeftMargin" presStyleLbl="node1" presStyleIdx="2" presStyleCnt="4"/>
      <dgm:spPr/>
    </dgm:pt>
    <dgm:pt modelId="{071F3225-3909-486A-86D1-263E915DF1F4}" type="pres">
      <dgm:prSet presAssocID="{0E05C83F-A09B-4098-832C-3F53E629AD79}" presName="parentText" presStyleLbl="node1" presStyleIdx="3" presStyleCnt="4">
        <dgm:presLayoutVars>
          <dgm:chMax val="0"/>
          <dgm:bulletEnabled val="1"/>
        </dgm:presLayoutVars>
      </dgm:prSet>
      <dgm:spPr/>
    </dgm:pt>
    <dgm:pt modelId="{601DA1C5-D8DE-4B44-B979-7B6CB2BBDEEF}" type="pres">
      <dgm:prSet presAssocID="{0E05C83F-A09B-4098-832C-3F53E629AD79}" presName="negativeSpace" presStyleCnt="0"/>
      <dgm:spPr/>
    </dgm:pt>
    <dgm:pt modelId="{3C3A79D3-8644-4362-8226-C6E58ADCC914}" type="pres">
      <dgm:prSet presAssocID="{0E05C83F-A09B-4098-832C-3F53E629AD79}" presName="childText" presStyleLbl="conFgAcc1" presStyleIdx="3" presStyleCnt="4">
        <dgm:presLayoutVars>
          <dgm:bulletEnabled val="1"/>
        </dgm:presLayoutVars>
      </dgm:prSet>
      <dgm:spPr/>
    </dgm:pt>
  </dgm:ptLst>
  <dgm:cxnLst>
    <dgm:cxn modelId="{53B4D908-55D2-477E-A575-037015BC593E}" type="presOf" srcId="{0E05C83F-A09B-4098-832C-3F53E629AD79}" destId="{DB5606E6-8601-45F5-A453-B91A432EB914}" srcOrd="0" destOrd="0" presId="urn:microsoft.com/office/officeart/2005/8/layout/list1"/>
    <dgm:cxn modelId="{31B5302A-1AA1-43F3-94EB-E97E30B73C84}" type="presOf" srcId="{3831D377-5343-4FB1-A55F-1A1272B73791}" destId="{2D5BB3E9-056D-4F68-9FFE-9B3C1A21E033}" srcOrd="1" destOrd="0" presId="urn:microsoft.com/office/officeart/2005/8/layout/list1"/>
    <dgm:cxn modelId="{4E4D6D2B-9030-46A0-9BF5-8D900886A69B}" type="presOf" srcId="{625B0DFB-23C7-4010-A4ED-73D0607F0769}" destId="{F25DF469-7803-402D-87B3-5D8D11AE34DE}" srcOrd="0" destOrd="0" presId="urn:microsoft.com/office/officeart/2005/8/layout/list1"/>
    <dgm:cxn modelId="{7CD7B83E-C9C2-4889-BBA9-F1932EDC90EB}" type="presOf" srcId="{B21B6607-C20E-4A37-80BF-B6D2422FC49C}" destId="{3C3A79D3-8644-4362-8226-C6E58ADCC914}" srcOrd="0" destOrd="0" presId="urn:microsoft.com/office/officeart/2005/8/layout/list1"/>
    <dgm:cxn modelId="{36DF0B5F-8A8A-4C0A-81F9-B2CED372B2EC}" type="presOf" srcId="{AB092FC4-B47F-489D-8496-6624943F12CF}" destId="{493D0A8C-55C3-47B4-A06C-8E3D756E04CE}" srcOrd="0" destOrd="0" presId="urn:microsoft.com/office/officeart/2005/8/layout/list1"/>
    <dgm:cxn modelId="{27DA0560-AFF0-4540-90F4-AAE2D77D9D78}" srcId="{AB092FC4-B47F-489D-8496-6624943F12CF}" destId="{3831D377-5343-4FB1-A55F-1A1272B73791}" srcOrd="0" destOrd="0" parTransId="{ADBAFFB1-8F6A-4C3E-A015-57078E7B9DBD}" sibTransId="{844EF41E-CC07-41AA-9A14-FF126E90AE67}"/>
    <dgm:cxn modelId="{0019C563-902B-4963-B950-95CFB73B8171}" srcId="{0E05C83F-A09B-4098-832C-3F53E629AD79}" destId="{B21B6607-C20E-4A37-80BF-B6D2422FC49C}" srcOrd="0" destOrd="0" parTransId="{7912C373-8DC1-4CF2-9531-E83F4EFA5725}" sibTransId="{D255B39A-7EAA-419C-A878-888D0ED2C775}"/>
    <dgm:cxn modelId="{4694DD67-DE39-42D3-B197-AC6930A1BA4D}" type="presOf" srcId="{27ACBAC9-380D-4A14-A89F-DCCAA16548F6}" destId="{E302D6CC-6624-4475-BC0C-5BC9ED497BD5}" srcOrd="1" destOrd="0" presId="urn:microsoft.com/office/officeart/2005/8/layout/list1"/>
    <dgm:cxn modelId="{6136964C-7608-4BC4-BC32-005FCFD89AFA}" type="presOf" srcId="{9F342395-5CCE-40AD-951B-23DB31A02E59}" destId="{0BC687EE-86AD-4F05-ADB5-4B7FE3405BF0}" srcOrd="0" destOrd="0" presId="urn:microsoft.com/office/officeart/2005/8/layout/list1"/>
    <dgm:cxn modelId="{D55CAE6E-2E39-442A-B3EB-98339DC922E1}" type="presOf" srcId="{0E05C83F-A09B-4098-832C-3F53E629AD79}" destId="{071F3225-3909-486A-86D1-263E915DF1F4}" srcOrd="1" destOrd="0" presId="urn:microsoft.com/office/officeart/2005/8/layout/list1"/>
    <dgm:cxn modelId="{2013C74E-9D60-4F35-92D7-D1DD9E78EAFA}" type="presOf" srcId="{E6CC473D-BBA0-4C7F-BC25-1C042D77CDB1}" destId="{9912756E-F638-4CAC-923C-833C6D967678}" srcOrd="0" destOrd="0" presId="urn:microsoft.com/office/officeart/2005/8/layout/list1"/>
    <dgm:cxn modelId="{F6C77C82-54F4-44E5-8C2A-57356A5EF14C}" type="presOf" srcId="{27ACBAC9-380D-4A14-A89F-DCCAA16548F6}" destId="{EE98EFA0-B3D6-4B66-A22F-707454CEE527}" srcOrd="0" destOrd="0" presId="urn:microsoft.com/office/officeart/2005/8/layout/list1"/>
    <dgm:cxn modelId="{07760E8C-4382-4A09-967D-6BB242A82D1F}" srcId="{27ACBAC9-380D-4A14-A89F-DCCAA16548F6}" destId="{625B0DFB-23C7-4010-A4ED-73D0607F0769}" srcOrd="0" destOrd="0" parTransId="{D67E7716-1DBD-49E8-B7F7-D5D5AFFF597E}" sibTransId="{14E0DFDC-669D-48CC-B2AF-5C936D7499C0}"/>
    <dgm:cxn modelId="{5AF4E7B9-124D-4656-83E0-D9886760E7BE}" type="presOf" srcId="{147710C0-BB32-4F7D-98F2-E1D7A9B374B2}" destId="{9AC7221C-2B81-4378-A520-4B90F4A225DC}" srcOrd="0" destOrd="0" presId="urn:microsoft.com/office/officeart/2005/8/layout/list1"/>
    <dgm:cxn modelId="{C17E8BCB-E0EE-44A2-AF0D-E9A1FC21BD53}" srcId="{AB092FC4-B47F-489D-8496-6624943F12CF}" destId="{27ACBAC9-380D-4A14-A89F-DCCAA16548F6}" srcOrd="1" destOrd="0" parTransId="{35AC1894-898E-4BA0-A36C-38A003468CFE}" sibTransId="{3AF7865E-81C1-40F2-8377-6B2310955BCB}"/>
    <dgm:cxn modelId="{ED2960DA-0509-4EBD-80E6-8EDE3B59CD44}" srcId="{AB092FC4-B47F-489D-8496-6624943F12CF}" destId="{147710C0-BB32-4F7D-98F2-E1D7A9B374B2}" srcOrd="2" destOrd="0" parTransId="{B13EED48-5373-4766-A453-C259A3BEF1FF}" sibTransId="{C07C4DF8-1F38-4F28-9E9E-6EB561A369A8}"/>
    <dgm:cxn modelId="{1FFF62E9-7931-458E-A49D-DB74DC42472E}" type="presOf" srcId="{3831D377-5343-4FB1-A55F-1A1272B73791}" destId="{C45E4214-8850-4B7C-B1AB-EB3A7FFA7A12}" srcOrd="0" destOrd="0" presId="urn:microsoft.com/office/officeart/2005/8/layout/list1"/>
    <dgm:cxn modelId="{1FA5C5EA-4D54-42DD-B824-14A75B4F6485}" srcId="{147710C0-BB32-4F7D-98F2-E1D7A9B374B2}" destId="{9F342395-5CCE-40AD-951B-23DB31A02E59}" srcOrd="0" destOrd="0" parTransId="{55D40DFC-2D17-40BD-AB68-B99A9F09EA0F}" sibTransId="{CB507138-4545-49A6-A7C0-8DCB8816B8EC}"/>
    <dgm:cxn modelId="{09F7F4EA-6C00-404F-A182-EB4EC1D51065}" srcId="{3831D377-5343-4FB1-A55F-1A1272B73791}" destId="{E6CC473D-BBA0-4C7F-BC25-1C042D77CDB1}" srcOrd="0" destOrd="0" parTransId="{A873D1A8-0C32-49D3-A26C-5077ED0F58FD}" sibTransId="{B424006B-DB79-4EE0-8DAD-87D2B6C3D23B}"/>
    <dgm:cxn modelId="{6397FAEA-352D-4268-8DA6-AF2AA661E9B5}" srcId="{AB092FC4-B47F-489D-8496-6624943F12CF}" destId="{0E05C83F-A09B-4098-832C-3F53E629AD79}" srcOrd="3" destOrd="0" parTransId="{128E773F-9601-4C87-93D5-343688A676C8}" sibTransId="{C3C6AAB8-A31D-4FF7-BEE7-DE43D2C220E6}"/>
    <dgm:cxn modelId="{65DF03F3-F210-4DB9-A4D2-9E84CB441A30}" type="presOf" srcId="{147710C0-BB32-4F7D-98F2-E1D7A9B374B2}" destId="{B18BFEB3-F36C-4AD1-9020-1405F1A43F57}" srcOrd="1" destOrd="0" presId="urn:microsoft.com/office/officeart/2005/8/layout/list1"/>
    <dgm:cxn modelId="{160DA6CB-C9D4-46EA-B78A-9318492F4A4E}" type="presParOf" srcId="{493D0A8C-55C3-47B4-A06C-8E3D756E04CE}" destId="{8401389D-AA9F-4AC9-8B51-C429A50AAE5D}" srcOrd="0" destOrd="0" presId="urn:microsoft.com/office/officeart/2005/8/layout/list1"/>
    <dgm:cxn modelId="{97183545-D157-4C92-BD1E-2DD77A889259}" type="presParOf" srcId="{8401389D-AA9F-4AC9-8B51-C429A50AAE5D}" destId="{C45E4214-8850-4B7C-B1AB-EB3A7FFA7A12}" srcOrd="0" destOrd="0" presId="urn:microsoft.com/office/officeart/2005/8/layout/list1"/>
    <dgm:cxn modelId="{E69B22B9-61DF-4288-AE7B-BD8830E1A515}" type="presParOf" srcId="{8401389D-AA9F-4AC9-8B51-C429A50AAE5D}" destId="{2D5BB3E9-056D-4F68-9FFE-9B3C1A21E033}" srcOrd="1" destOrd="0" presId="urn:microsoft.com/office/officeart/2005/8/layout/list1"/>
    <dgm:cxn modelId="{39691B2C-646E-4948-A0E3-A3D4217E9C0E}" type="presParOf" srcId="{493D0A8C-55C3-47B4-A06C-8E3D756E04CE}" destId="{CDFE7218-52A2-4321-AA19-4A3EA033D0DC}" srcOrd="1" destOrd="0" presId="urn:microsoft.com/office/officeart/2005/8/layout/list1"/>
    <dgm:cxn modelId="{F56256A7-7A14-416C-B5B2-AE06B8395770}" type="presParOf" srcId="{493D0A8C-55C3-47B4-A06C-8E3D756E04CE}" destId="{9912756E-F638-4CAC-923C-833C6D967678}" srcOrd="2" destOrd="0" presId="urn:microsoft.com/office/officeart/2005/8/layout/list1"/>
    <dgm:cxn modelId="{D39C9AA6-584E-40A3-8D34-B76251A088EE}" type="presParOf" srcId="{493D0A8C-55C3-47B4-A06C-8E3D756E04CE}" destId="{61218645-67AC-40F6-BD1E-0AA94DEBBACF}" srcOrd="3" destOrd="0" presId="urn:microsoft.com/office/officeart/2005/8/layout/list1"/>
    <dgm:cxn modelId="{E4A6B798-F37D-4C05-8154-EA1131B7DB3E}" type="presParOf" srcId="{493D0A8C-55C3-47B4-A06C-8E3D756E04CE}" destId="{6FA04F58-2E1E-4C78-B22C-A9AE7CAB2E24}" srcOrd="4" destOrd="0" presId="urn:microsoft.com/office/officeart/2005/8/layout/list1"/>
    <dgm:cxn modelId="{EE6B92C6-073B-4D82-83B4-1508B26C037D}" type="presParOf" srcId="{6FA04F58-2E1E-4C78-B22C-A9AE7CAB2E24}" destId="{EE98EFA0-B3D6-4B66-A22F-707454CEE527}" srcOrd="0" destOrd="0" presId="urn:microsoft.com/office/officeart/2005/8/layout/list1"/>
    <dgm:cxn modelId="{2463B711-656C-487E-A6BA-E761F7AFA54A}" type="presParOf" srcId="{6FA04F58-2E1E-4C78-B22C-A9AE7CAB2E24}" destId="{E302D6CC-6624-4475-BC0C-5BC9ED497BD5}" srcOrd="1" destOrd="0" presId="urn:microsoft.com/office/officeart/2005/8/layout/list1"/>
    <dgm:cxn modelId="{609F1284-8EB4-40E8-A8D5-A0BF501CD157}" type="presParOf" srcId="{493D0A8C-55C3-47B4-A06C-8E3D756E04CE}" destId="{07F1727D-5982-4238-A5D9-4CF427F1B123}" srcOrd="5" destOrd="0" presId="urn:microsoft.com/office/officeart/2005/8/layout/list1"/>
    <dgm:cxn modelId="{CFF78002-FD6D-46D4-8505-F9183E072106}" type="presParOf" srcId="{493D0A8C-55C3-47B4-A06C-8E3D756E04CE}" destId="{F25DF469-7803-402D-87B3-5D8D11AE34DE}" srcOrd="6" destOrd="0" presId="urn:microsoft.com/office/officeart/2005/8/layout/list1"/>
    <dgm:cxn modelId="{16C054A6-3A3B-4C9E-A77E-4CB681D49DC9}" type="presParOf" srcId="{493D0A8C-55C3-47B4-A06C-8E3D756E04CE}" destId="{58FA4AA1-66F2-4E13-B90D-1A36BB7B8F9C}" srcOrd="7" destOrd="0" presId="urn:microsoft.com/office/officeart/2005/8/layout/list1"/>
    <dgm:cxn modelId="{78F46E8D-7880-486B-88F5-65137BA3852B}" type="presParOf" srcId="{493D0A8C-55C3-47B4-A06C-8E3D756E04CE}" destId="{9029CBE0-9512-4993-B26C-BB5C54B79B2C}" srcOrd="8" destOrd="0" presId="urn:microsoft.com/office/officeart/2005/8/layout/list1"/>
    <dgm:cxn modelId="{46D25276-AD63-4EE2-B3B9-AFA368E99770}" type="presParOf" srcId="{9029CBE0-9512-4993-B26C-BB5C54B79B2C}" destId="{9AC7221C-2B81-4378-A520-4B90F4A225DC}" srcOrd="0" destOrd="0" presId="urn:microsoft.com/office/officeart/2005/8/layout/list1"/>
    <dgm:cxn modelId="{94EA08D9-BB2F-4E8F-80E1-40777D86A8F7}" type="presParOf" srcId="{9029CBE0-9512-4993-B26C-BB5C54B79B2C}" destId="{B18BFEB3-F36C-4AD1-9020-1405F1A43F57}" srcOrd="1" destOrd="0" presId="urn:microsoft.com/office/officeart/2005/8/layout/list1"/>
    <dgm:cxn modelId="{3C896A50-84A4-40BC-9F1A-D5F8361BB0CF}" type="presParOf" srcId="{493D0A8C-55C3-47B4-A06C-8E3D756E04CE}" destId="{109FF0E1-0B22-466F-BE77-F3924A261585}" srcOrd="9" destOrd="0" presId="urn:microsoft.com/office/officeart/2005/8/layout/list1"/>
    <dgm:cxn modelId="{DDAEB153-2362-4DC7-A9E0-D6366EDA8FCC}" type="presParOf" srcId="{493D0A8C-55C3-47B4-A06C-8E3D756E04CE}" destId="{0BC687EE-86AD-4F05-ADB5-4B7FE3405BF0}" srcOrd="10" destOrd="0" presId="urn:microsoft.com/office/officeart/2005/8/layout/list1"/>
    <dgm:cxn modelId="{CC8E90C8-44FA-4FCF-8F1F-A1B578D3A3A6}" type="presParOf" srcId="{493D0A8C-55C3-47B4-A06C-8E3D756E04CE}" destId="{BB86544F-F310-411F-80B1-14C5994C35B5}" srcOrd="11" destOrd="0" presId="urn:microsoft.com/office/officeart/2005/8/layout/list1"/>
    <dgm:cxn modelId="{CB1CDEFC-430D-452A-8EDB-80239B1B29AB}" type="presParOf" srcId="{493D0A8C-55C3-47B4-A06C-8E3D756E04CE}" destId="{02D1B50C-75BB-402A-BDB7-FA503FAA25D9}" srcOrd="12" destOrd="0" presId="urn:microsoft.com/office/officeart/2005/8/layout/list1"/>
    <dgm:cxn modelId="{178D6C71-1F60-464C-B876-33167497B8F2}" type="presParOf" srcId="{02D1B50C-75BB-402A-BDB7-FA503FAA25D9}" destId="{DB5606E6-8601-45F5-A453-B91A432EB914}" srcOrd="0" destOrd="0" presId="urn:microsoft.com/office/officeart/2005/8/layout/list1"/>
    <dgm:cxn modelId="{9A352356-3FBA-40A5-A4D9-D7600A29D17D}" type="presParOf" srcId="{02D1B50C-75BB-402A-BDB7-FA503FAA25D9}" destId="{071F3225-3909-486A-86D1-263E915DF1F4}" srcOrd="1" destOrd="0" presId="urn:microsoft.com/office/officeart/2005/8/layout/list1"/>
    <dgm:cxn modelId="{F59D4FA4-5908-4CE0-9A73-6A9AA62C7232}" type="presParOf" srcId="{493D0A8C-55C3-47B4-A06C-8E3D756E04CE}" destId="{601DA1C5-D8DE-4B44-B979-7B6CB2BBDEEF}" srcOrd="13" destOrd="0" presId="urn:microsoft.com/office/officeart/2005/8/layout/list1"/>
    <dgm:cxn modelId="{245D648C-3012-473E-9698-36095E09A1E5}" type="presParOf" srcId="{493D0A8C-55C3-47B4-A06C-8E3D756E04CE}" destId="{3C3A79D3-8644-4362-8226-C6E58ADCC914}"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17EFE1E-1115-4D56-8A7E-B8262A868A1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00AD49F0-F555-4EDE-9423-235B5EB0601A}">
      <dgm:prSet/>
      <dgm:spPr/>
      <dgm:t>
        <a:bodyPr/>
        <a:lstStyle/>
        <a:p>
          <a:r>
            <a:rPr lang="en-US">
              <a:latin typeface="Times New Roman" panose="02020603050405020304" pitchFamily="18" charset="0"/>
              <a:cs typeface="Times New Roman" panose="02020603050405020304" pitchFamily="18" charset="0"/>
            </a:rPr>
            <a:t>Convert to math problem</a:t>
          </a:r>
          <a:endParaRPr lang="zh-CN">
            <a:latin typeface="Times New Roman" panose="02020603050405020304" pitchFamily="18" charset="0"/>
            <a:cs typeface="Times New Roman" panose="02020603050405020304" pitchFamily="18" charset="0"/>
          </a:endParaRPr>
        </a:p>
      </dgm:t>
    </dgm:pt>
    <dgm:pt modelId="{BB0C6382-3A0B-4591-93C6-40C6E1524FD0}" type="parTrans" cxnId="{A94E1620-EEF2-4A42-995D-4B5FBA6B428E}">
      <dgm:prSet/>
      <dgm:spPr/>
      <dgm:t>
        <a:bodyPr/>
        <a:lstStyle/>
        <a:p>
          <a:endParaRPr lang="zh-CN" altLang="en-US">
            <a:latin typeface="Times New Roman" panose="02020603050405020304" pitchFamily="18" charset="0"/>
            <a:cs typeface="Times New Roman" panose="02020603050405020304" pitchFamily="18" charset="0"/>
          </a:endParaRPr>
        </a:p>
      </dgm:t>
    </dgm:pt>
    <dgm:pt modelId="{E296B642-209E-43F8-83B3-692D05C2340D}" type="sibTrans" cxnId="{A94E1620-EEF2-4A42-995D-4B5FBA6B428E}">
      <dgm:prSet/>
      <dgm:spPr/>
      <dgm:t>
        <a:bodyPr/>
        <a:lstStyle/>
        <a:p>
          <a:endParaRPr lang="zh-CN" altLang="en-US">
            <a:latin typeface="Times New Roman" panose="02020603050405020304" pitchFamily="18" charset="0"/>
            <a:cs typeface="Times New Roman" panose="02020603050405020304" pitchFamily="18" charset="0"/>
          </a:endParaRPr>
        </a:p>
      </dgm:t>
    </dgm:pt>
    <dgm:pt modelId="{54D78381-E930-4FB8-9A5A-B3AE7CDDFF3E}">
      <dgm:prSet/>
      <dgm:spPr>
        <a:blipFill>
          <a:blip xmlns:r="http://schemas.openxmlformats.org/officeDocument/2006/relationships" r:embed="rId1"/>
          <a:stretch>
            <a:fillRect/>
          </a:stretch>
        </a:blipFill>
      </dgm:spPr>
      <dgm:t>
        <a:bodyPr/>
        <a:lstStyle/>
        <a:p>
          <a:r>
            <a:rPr lang="zh-CN" altLang="en-US">
              <a:noFill/>
            </a:rPr>
            <a:t> </a:t>
          </a:r>
        </a:p>
      </dgm:t>
    </dgm:pt>
    <dgm:pt modelId="{8AD710AA-8557-43DB-8CB7-43DF23124CE7}" type="parTrans" cxnId="{5A28EA8E-8C1C-48A5-9845-2CD422EDA43A}">
      <dgm:prSet/>
      <dgm:spPr/>
      <dgm:t>
        <a:bodyPr/>
        <a:lstStyle/>
        <a:p>
          <a:endParaRPr lang="zh-CN" altLang="en-US">
            <a:latin typeface="Times New Roman" panose="02020603050405020304" pitchFamily="18" charset="0"/>
            <a:cs typeface="Times New Roman" panose="02020603050405020304" pitchFamily="18" charset="0"/>
          </a:endParaRPr>
        </a:p>
      </dgm:t>
    </dgm:pt>
    <dgm:pt modelId="{C254746A-E7DF-4A4F-A5BD-0AE56D8F5EEC}" type="sibTrans" cxnId="{5A28EA8E-8C1C-48A5-9845-2CD422EDA43A}">
      <dgm:prSet/>
      <dgm:spPr/>
      <dgm:t>
        <a:bodyPr/>
        <a:lstStyle/>
        <a:p>
          <a:endParaRPr lang="zh-CN" altLang="en-US">
            <a:latin typeface="Times New Roman" panose="02020603050405020304" pitchFamily="18" charset="0"/>
            <a:cs typeface="Times New Roman" panose="02020603050405020304" pitchFamily="18" charset="0"/>
          </a:endParaRPr>
        </a:p>
      </dgm:t>
    </dgm:pt>
    <dgm:pt modelId="{21A93D7A-010E-4137-A78A-B4B928E19BA3}">
      <dgm:prSet/>
      <dgm:spPr/>
      <dgm:t>
        <a:bodyPr/>
        <a:lstStyle/>
        <a:p>
          <a:r>
            <a:rPr lang="zh-CN" altLang="en-US">
              <a:noFill/>
            </a:rPr>
            <a:t> </a:t>
          </a:r>
        </a:p>
      </dgm:t>
    </dgm:pt>
    <dgm:pt modelId="{F46E47CD-394C-44C2-BCAA-CCA7B178DCF1}" type="parTrans" cxnId="{B56CB2BE-E6B9-4A75-B9E4-29727B36F913}">
      <dgm:prSet/>
      <dgm:spPr/>
      <dgm:t>
        <a:bodyPr/>
        <a:lstStyle/>
        <a:p>
          <a:endParaRPr lang="zh-CN" altLang="en-US">
            <a:latin typeface="Times New Roman" panose="02020603050405020304" pitchFamily="18" charset="0"/>
            <a:cs typeface="Times New Roman" panose="02020603050405020304" pitchFamily="18" charset="0"/>
          </a:endParaRPr>
        </a:p>
      </dgm:t>
    </dgm:pt>
    <dgm:pt modelId="{C73B76F2-3824-4AA9-8FFC-4F5447E20046}" type="sibTrans" cxnId="{B56CB2BE-E6B9-4A75-B9E4-29727B36F913}">
      <dgm:prSet/>
      <dgm:spPr/>
      <dgm:t>
        <a:bodyPr/>
        <a:lstStyle/>
        <a:p>
          <a:endParaRPr lang="zh-CN" altLang="en-US">
            <a:latin typeface="Times New Roman" panose="02020603050405020304" pitchFamily="18" charset="0"/>
            <a:cs typeface="Times New Roman" panose="02020603050405020304" pitchFamily="18" charset="0"/>
          </a:endParaRPr>
        </a:p>
      </dgm:t>
    </dgm:pt>
    <dgm:pt modelId="{596D463A-300B-4F25-81CA-EAFAA265EB0E}" type="pres">
      <dgm:prSet presAssocID="{517EFE1E-1115-4D56-8A7E-B8262A868A1E}" presName="linear" presStyleCnt="0">
        <dgm:presLayoutVars>
          <dgm:dir/>
          <dgm:animLvl val="lvl"/>
          <dgm:resizeHandles val="exact"/>
        </dgm:presLayoutVars>
      </dgm:prSet>
      <dgm:spPr/>
    </dgm:pt>
    <dgm:pt modelId="{C1A015D3-F5D7-4FF8-8BC4-7187834DCC68}" type="pres">
      <dgm:prSet presAssocID="{00AD49F0-F555-4EDE-9423-235B5EB0601A}" presName="parentLin" presStyleCnt="0"/>
      <dgm:spPr/>
    </dgm:pt>
    <dgm:pt modelId="{BE6AC5CA-6E03-4888-A2DE-3E236413ED18}" type="pres">
      <dgm:prSet presAssocID="{00AD49F0-F555-4EDE-9423-235B5EB0601A}" presName="parentLeftMargin" presStyleLbl="node1" presStyleIdx="0" presStyleCnt="1"/>
      <dgm:spPr/>
    </dgm:pt>
    <dgm:pt modelId="{2F2C9A0E-7180-4139-92B3-F06BF57122CD}" type="pres">
      <dgm:prSet presAssocID="{00AD49F0-F555-4EDE-9423-235B5EB0601A}" presName="parentText" presStyleLbl="node1" presStyleIdx="0" presStyleCnt="1">
        <dgm:presLayoutVars>
          <dgm:chMax val="0"/>
          <dgm:bulletEnabled val="1"/>
        </dgm:presLayoutVars>
      </dgm:prSet>
      <dgm:spPr/>
    </dgm:pt>
    <dgm:pt modelId="{B4D27D66-CA0A-48C5-9CB6-145C5278C3C5}" type="pres">
      <dgm:prSet presAssocID="{00AD49F0-F555-4EDE-9423-235B5EB0601A}" presName="negativeSpace" presStyleCnt="0"/>
      <dgm:spPr/>
    </dgm:pt>
    <dgm:pt modelId="{187F4AF2-ADA9-4A7D-91DA-38B7F5467656}" type="pres">
      <dgm:prSet presAssocID="{00AD49F0-F555-4EDE-9423-235B5EB0601A}" presName="childText" presStyleLbl="conFgAcc1" presStyleIdx="0" presStyleCnt="1">
        <dgm:presLayoutVars>
          <dgm:bulletEnabled val="1"/>
        </dgm:presLayoutVars>
      </dgm:prSet>
      <dgm:spPr/>
    </dgm:pt>
  </dgm:ptLst>
  <dgm:cxnLst>
    <dgm:cxn modelId="{A94E1620-EEF2-4A42-995D-4B5FBA6B428E}" srcId="{517EFE1E-1115-4D56-8A7E-B8262A868A1E}" destId="{00AD49F0-F555-4EDE-9423-235B5EB0601A}" srcOrd="0" destOrd="0" parTransId="{BB0C6382-3A0B-4591-93C6-40C6E1524FD0}" sibTransId="{E296B642-209E-43F8-83B3-692D05C2340D}"/>
    <dgm:cxn modelId="{41A5EB49-401C-4E6B-AC14-2134FAE892D5}" type="presOf" srcId="{54D78381-E930-4FB8-9A5A-B3AE7CDDFF3E}" destId="{187F4AF2-ADA9-4A7D-91DA-38B7F5467656}" srcOrd="0" destOrd="0" presId="urn:microsoft.com/office/officeart/2005/8/layout/list1"/>
    <dgm:cxn modelId="{92943A79-A67A-4D8B-B028-20AD5A43D23A}" type="presOf" srcId="{517EFE1E-1115-4D56-8A7E-B8262A868A1E}" destId="{596D463A-300B-4F25-81CA-EAFAA265EB0E}" srcOrd="0" destOrd="0" presId="urn:microsoft.com/office/officeart/2005/8/layout/list1"/>
    <dgm:cxn modelId="{5A28EA8E-8C1C-48A5-9845-2CD422EDA43A}" srcId="{00AD49F0-F555-4EDE-9423-235B5EB0601A}" destId="{54D78381-E930-4FB8-9A5A-B3AE7CDDFF3E}" srcOrd="0" destOrd="0" parTransId="{8AD710AA-8557-43DB-8CB7-43DF23124CE7}" sibTransId="{C254746A-E7DF-4A4F-A5BD-0AE56D8F5EEC}"/>
    <dgm:cxn modelId="{A4FFF58E-BBB7-4D6F-BAE6-7C9F3D8EF1F1}" type="presOf" srcId="{00AD49F0-F555-4EDE-9423-235B5EB0601A}" destId="{BE6AC5CA-6E03-4888-A2DE-3E236413ED18}" srcOrd="0" destOrd="0" presId="urn:microsoft.com/office/officeart/2005/8/layout/list1"/>
    <dgm:cxn modelId="{FFC310B0-411B-4451-985C-5558F616C6B8}" type="presOf" srcId="{21A93D7A-010E-4137-A78A-B4B928E19BA3}" destId="{187F4AF2-ADA9-4A7D-91DA-38B7F5467656}" srcOrd="0" destOrd="1" presId="urn:microsoft.com/office/officeart/2005/8/layout/list1"/>
    <dgm:cxn modelId="{B56CB2BE-E6B9-4A75-B9E4-29727B36F913}" srcId="{00AD49F0-F555-4EDE-9423-235B5EB0601A}" destId="{21A93D7A-010E-4137-A78A-B4B928E19BA3}" srcOrd="1" destOrd="0" parTransId="{F46E47CD-394C-44C2-BCAA-CCA7B178DCF1}" sibTransId="{C73B76F2-3824-4AA9-8FFC-4F5447E20046}"/>
    <dgm:cxn modelId="{DFBF8EF8-34F6-4495-AB8B-B745D2C21653}" type="presOf" srcId="{00AD49F0-F555-4EDE-9423-235B5EB0601A}" destId="{2F2C9A0E-7180-4139-92B3-F06BF57122CD}" srcOrd="1" destOrd="0" presId="urn:microsoft.com/office/officeart/2005/8/layout/list1"/>
    <dgm:cxn modelId="{CC578C38-9B67-4F4C-B7EB-2255A87831D3}" type="presParOf" srcId="{596D463A-300B-4F25-81CA-EAFAA265EB0E}" destId="{C1A015D3-F5D7-4FF8-8BC4-7187834DCC68}" srcOrd="0" destOrd="0" presId="urn:microsoft.com/office/officeart/2005/8/layout/list1"/>
    <dgm:cxn modelId="{FA551EFE-403A-423E-8173-9C93A8206800}" type="presParOf" srcId="{C1A015D3-F5D7-4FF8-8BC4-7187834DCC68}" destId="{BE6AC5CA-6E03-4888-A2DE-3E236413ED18}" srcOrd="0" destOrd="0" presId="urn:microsoft.com/office/officeart/2005/8/layout/list1"/>
    <dgm:cxn modelId="{2E4795AE-1E6F-4102-974B-EA43BC6730E5}" type="presParOf" srcId="{C1A015D3-F5D7-4FF8-8BC4-7187834DCC68}" destId="{2F2C9A0E-7180-4139-92B3-F06BF57122CD}" srcOrd="1" destOrd="0" presId="urn:microsoft.com/office/officeart/2005/8/layout/list1"/>
    <dgm:cxn modelId="{F10939B3-4B53-4096-B7D3-30679B57B7F4}" type="presParOf" srcId="{596D463A-300B-4F25-81CA-EAFAA265EB0E}" destId="{B4D27D66-CA0A-48C5-9CB6-145C5278C3C5}" srcOrd="1" destOrd="0" presId="urn:microsoft.com/office/officeart/2005/8/layout/list1"/>
    <dgm:cxn modelId="{7C626F3F-2D8E-45C2-8442-E032A4A2D5DF}" type="presParOf" srcId="{596D463A-300B-4F25-81CA-EAFAA265EB0E}" destId="{187F4AF2-ADA9-4A7D-91DA-38B7F5467656}"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C61AF4-4B28-40C5-9DFF-3D13A468E4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559CA5A-942F-43EE-BE25-AC4CC228A9D7}">
      <dgm:prSet/>
      <dgm:spPr/>
      <dgm:t>
        <a:bodyPr/>
        <a:lstStyle/>
        <a:p>
          <a:r>
            <a:rPr lang="en-US">
              <a:latin typeface="Times New Roman" panose="02020603050405020304" pitchFamily="18" charset="0"/>
              <a:cs typeface="Times New Roman" panose="02020603050405020304" pitchFamily="18" charset="0"/>
            </a:rPr>
            <a:t>Convert to math problem</a:t>
          </a:r>
          <a:endParaRPr lang="zh-CN">
            <a:latin typeface="Times New Roman" panose="02020603050405020304" pitchFamily="18" charset="0"/>
            <a:cs typeface="Times New Roman" panose="02020603050405020304" pitchFamily="18" charset="0"/>
          </a:endParaRPr>
        </a:p>
      </dgm:t>
    </dgm:pt>
    <dgm:pt modelId="{A113567B-06AE-4A63-94B5-2B37863708C2}" type="parTrans" cxnId="{25ED0BF2-951C-4631-A5EC-A6F9658165F4}">
      <dgm:prSet/>
      <dgm:spPr/>
      <dgm:t>
        <a:bodyPr/>
        <a:lstStyle/>
        <a:p>
          <a:endParaRPr lang="zh-CN" altLang="en-US">
            <a:latin typeface="Times New Roman" panose="02020603050405020304" pitchFamily="18" charset="0"/>
            <a:cs typeface="Times New Roman" panose="02020603050405020304" pitchFamily="18" charset="0"/>
          </a:endParaRPr>
        </a:p>
      </dgm:t>
    </dgm:pt>
    <dgm:pt modelId="{85C9DCE6-C378-463E-AC32-5223F8518179}" type="sibTrans" cxnId="{25ED0BF2-951C-4631-A5EC-A6F9658165F4}">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77E04182-DCB3-4A70-B388-CC49D6FDA02E}">
          <dgm:prSet/>
          <dgm:spPr/>
          <dgm:t>
            <a:bodyPr/>
            <a:lstStyle/>
            <a:p>
              <a:r>
                <a:rPr lang="en-US" dirty="0">
                  <a:latin typeface="Times New Roman" panose="02020603050405020304" pitchFamily="18" charset="0"/>
                  <a:cs typeface="Times New Roman" panose="02020603050405020304" pitchFamily="18" charset="0"/>
                </a:rPr>
                <a:t>These possible routes in logic can be described as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a:latin typeface="Cambria Math" panose="02040503050406030204" pitchFamily="18" charset="0"/>
                        </a:rPr>
                        <m:t>𝑗</m:t>
                      </m:r>
                      <m:r>
                        <a:rPr lang="en-US" b="0" i="1">
                          <a:latin typeface="Cambria Math" panose="02040503050406030204" pitchFamily="18" charset="0"/>
                        </a:rPr>
                        <m:t>=0</m:t>
                      </m:r>
                    </m:sub>
                    <m:sup>
                      <m:r>
                        <a:rPr lang="en-US" b="0" i="1">
                          <a:latin typeface="Cambria Math" panose="02040503050406030204" pitchFamily="18" charset="0"/>
                        </a:rPr>
                        <m:t>5</m:t>
                      </m:r>
                    </m:sup>
                    <m:e>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𝑗</m:t>
                          </m:r>
                        </m:sub>
                      </m:sSub>
                    </m:e>
                  </m:nary>
                  <m:r>
                    <a:rPr lang="en-US" b="0" i="1">
                      <a:latin typeface="Cambria Math" panose="02040503050406030204" pitchFamily="18" charset="0"/>
                    </a:rPr>
                    <m:t>=4</m:t>
                  </m:r>
                </m:oMath>
              </a14:m>
              <a:endParaRPr lang="zh-CN" dirty="0">
                <a:latin typeface="Times New Roman" panose="02020603050405020304" pitchFamily="18" charset="0"/>
                <a:cs typeface="Times New Roman" panose="02020603050405020304" pitchFamily="18" charset="0"/>
              </a:endParaRPr>
            </a:p>
          </dgm:t>
        </dgm:pt>
      </mc:Choice>
      <mc:Fallback xmlns="">
        <dgm:pt modelId="{77E04182-DCB3-4A70-B388-CC49D6FDA02E}">
          <dgm:prSet/>
          <dgm:spPr/>
          <dgm:t>
            <a:bodyPr/>
            <a:lstStyle/>
            <a:p>
              <a:r>
                <a:rPr lang="en-US" dirty="0">
                  <a:latin typeface="Times New Roman" panose="02020603050405020304" pitchFamily="18" charset="0"/>
                  <a:cs typeface="Times New Roman" panose="02020603050405020304" pitchFamily="18" charset="0"/>
                </a:rPr>
                <a:t>These possible routes in logic can be described as </a:t>
              </a:r>
              <a:r>
                <a:rPr lang="en-US" altLang="zh-CN" i="0">
                  <a:latin typeface="Cambria Math" panose="02040503050406030204" pitchFamily="18" charset="0"/>
                </a:rPr>
                <a:t>∑</a:t>
              </a:r>
              <a:r>
                <a:rPr lang="en-US" altLang="zh-CN" b="0" i="0">
                  <a:latin typeface="Cambria Math" panose="02040503050406030204" pitchFamily="18" charset="0"/>
                </a:rPr>
                <a:t>_(</a:t>
              </a:r>
              <a:r>
                <a:rPr lang="en-US" b="0" i="0">
                  <a:latin typeface="Cambria Math" panose="02040503050406030204" pitchFamily="18" charset="0"/>
                </a:rPr>
                <a:t>𝑗=0)^5▒𝑥_𝑗 =4</a:t>
              </a:r>
              <a:endParaRPr lang="zh-CN" dirty="0">
                <a:latin typeface="Times New Roman" panose="02020603050405020304" pitchFamily="18" charset="0"/>
                <a:cs typeface="Times New Roman" panose="02020603050405020304" pitchFamily="18" charset="0"/>
              </a:endParaRPr>
            </a:p>
          </dgm:t>
        </dgm:pt>
      </mc:Fallback>
    </mc:AlternateContent>
    <dgm:pt modelId="{B53B8CD7-A426-4C86-B198-CE4C9281907A}" type="parTrans" cxnId="{1CA1C133-B647-4A05-8AF5-D9CCA0A2502E}">
      <dgm:prSet/>
      <dgm:spPr/>
      <dgm:t>
        <a:bodyPr/>
        <a:lstStyle/>
        <a:p>
          <a:endParaRPr lang="zh-CN" altLang="en-US">
            <a:latin typeface="Times New Roman" panose="02020603050405020304" pitchFamily="18" charset="0"/>
            <a:cs typeface="Times New Roman" panose="02020603050405020304" pitchFamily="18" charset="0"/>
          </a:endParaRPr>
        </a:p>
      </dgm:t>
    </dgm:pt>
    <dgm:pt modelId="{CBFA341C-87DE-47BE-BCBF-9FA9306EB772}" type="sibTrans" cxnId="{1CA1C133-B647-4A05-8AF5-D9CCA0A2502E}">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07E3B24F-1C15-4956-AC8A-D2378A7F5832}">
          <dgm:prSet/>
          <dgm:spPr/>
          <dgm:t>
            <a:bodyPr/>
            <a:lstStyle/>
            <a:p>
              <a:r>
                <a:rPr lang="en-US" b="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0</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3</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4</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6</m:t>
                      </m:r>
                    </m:sub>
                  </m:sSub>
                </m:oMath>
              </a14:m>
              <a:r>
                <a:rPr lang="en-US">
                  <a:latin typeface="Times New Roman" panose="02020603050405020304" pitchFamily="18" charset="0"/>
                  <a:cs typeface="Times New Roman" panose="02020603050405020304" pitchFamily="18" charset="0"/>
                </a:rPr>
                <a:t> in logic</a:t>
              </a:r>
              <a:endParaRPr lang="zh-CN">
                <a:latin typeface="Times New Roman" panose="02020603050405020304" pitchFamily="18" charset="0"/>
                <a:cs typeface="Times New Roman" panose="02020603050405020304" pitchFamily="18" charset="0"/>
              </a:endParaRPr>
            </a:p>
          </dgm:t>
        </dgm:pt>
      </mc:Choice>
      <mc:Fallback xmlns="">
        <dgm:pt modelId="{07E3B24F-1C15-4956-AC8A-D2378A7F5832}">
          <dgm:prSet/>
          <dgm:spPr/>
          <dgm:t>
            <a:bodyPr/>
            <a:lstStyle/>
            <a:p>
              <a:r>
                <a:rPr lang="en-US" b="0">
                  <a:latin typeface="Times New Roman" panose="02020603050405020304" pitchFamily="18" charset="0"/>
                  <a:cs typeface="Times New Roman" panose="02020603050405020304" pitchFamily="18" charset="0"/>
                </a:rPr>
                <a:t>where </a:t>
              </a:r>
              <a:r>
                <a:rPr lang="en-US" b="0" i="0">
                  <a:latin typeface="Cambria Math" panose="02040503050406030204" pitchFamily="18" charset="0"/>
                </a:rPr>
                <a:t>𝑥_0=𝑥_2, 𝑥_1=𝑥_3  ,𝑥_4=𝑥_6</a:t>
              </a:r>
              <a:r>
                <a:rPr lang="en-US">
                  <a:latin typeface="Times New Roman" panose="02020603050405020304" pitchFamily="18" charset="0"/>
                  <a:cs typeface="Times New Roman" panose="02020603050405020304" pitchFamily="18" charset="0"/>
                </a:rPr>
                <a:t> in logic</a:t>
              </a:r>
              <a:endParaRPr lang="zh-CN">
                <a:latin typeface="Times New Roman" panose="02020603050405020304" pitchFamily="18" charset="0"/>
                <a:cs typeface="Times New Roman" panose="02020603050405020304" pitchFamily="18" charset="0"/>
              </a:endParaRPr>
            </a:p>
          </dgm:t>
        </dgm:pt>
      </mc:Fallback>
    </mc:AlternateContent>
    <dgm:pt modelId="{CBEB3D94-FB00-44CB-9141-B081363CE022}" type="parTrans" cxnId="{F76A022D-82F2-48C1-B2BA-544756BE6401}">
      <dgm:prSet/>
      <dgm:spPr/>
      <dgm:t>
        <a:bodyPr/>
        <a:lstStyle/>
        <a:p>
          <a:endParaRPr lang="zh-CN" altLang="en-US">
            <a:latin typeface="Times New Roman" panose="02020603050405020304" pitchFamily="18" charset="0"/>
            <a:cs typeface="Times New Roman" panose="02020603050405020304" pitchFamily="18" charset="0"/>
          </a:endParaRPr>
        </a:p>
      </dgm:t>
    </dgm:pt>
    <dgm:pt modelId="{9B03E905-384B-49C7-89FB-25B413E5176F}" type="sibTrans" cxnId="{F76A022D-82F2-48C1-B2BA-544756BE6401}">
      <dgm:prSet/>
      <dgm:spPr/>
      <dgm:t>
        <a:bodyPr/>
        <a:lstStyle/>
        <a:p>
          <a:endParaRPr lang="zh-CN" altLang="en-US">
            <a:latin typeface="Times New Roman" panose="02020603050405020304" pitchFamily="18" charset="0"/>
            <a:cs typeface="Times New Roman" panose="02020603050405020304" pitchFamily="18" charset="0"/>
          </a:endParaRPr>
        </a:p>
      </dgm:t>
    </dgm:pt>
    <dgm:pt modelId="{45549F3C-8D7D-4EC5-B0D0-590798A62A97}" type="pres">
      <dgm:prSet presAssocID="{6EC61AF4-4B28-40C5-9DFF-3D13A468E433}" presName="linear" presStyleCnt="0">
        <dgm:presLayoutVars>
          <dgm:dir/>
          <dgm:animLvl val="lvl"/>
          <dgm:resizeHandles val="exact"/>
        </dgm:presLayoutVars>
      </dgm:prSet>
      <dgm:spPr/>
    </dgm:pt>
    <dgm:pt modelId="{69086AEA-2CB4-4F7C-B0F3-0001A99CAC8F}" type="pres">
      <dgm:prSet presAssocID="{9559CA5A-942F-43EE-BE25-AC4CC228A9D7}" presName="parentLin" presStyleCnt="0"/>
      <dgm:spPr/>
    </dgm:pt>
    <dgm:pt modelId="{F229B67B-A44D-45D3-BF41-2E1AA1820212}" type="pres">
      <dgm:prSet presAssocID="{9559CA5A-942F-43EE-BE25-AC4CC228A9D7}" presName="parentLeftMargin" presStyleLbl="node1" presStyleIdx="0" presStyleCnt="1"/>
      <dgm:spPr/>
    </dgm:pt>
    <dgm:pt modelId="{13DD8F10-B1ED-4715-A57E-4EB6099BAD13}" type="pres">
      <dgm:prSet presAssocID="{9559CA5A-942F-43EE-BE25-AC4CC228A9D7}" presName="parentText" presStyleLbl="node1" presStyleIdx="0" presStyleCnt="1">
        <dgm:presLayoutVars>
          <dgm:chMax val="0"/>
          <dgm:bulletEnabled val="1"/>
        </dgm:presLayoutVars>
      </dgm:prSet>
      <dgm:spPr/>
    </dgm:pt>
    <dgm:pt modelId="{56DB518B-795A-46E9-AED4-B0FE40EA5546}" type="pres">
      <dgm:prSet presAssocID="{9559CA5A-942F-43EE-BE25-AC4CC228A9D7}" presName="negativeSpace" presStyleCnt="0"/>
      <dgm:spPr/>
    </dgm:pt>
    <dgm:pt modelId="{5E623623-2135-4DA0-B4A5-C1F8EEAEAED4}" type="pres">
      <dgm:prSet presAssocID="{9559CA5A-942F-43EE-BE25-AC4CC228A9D7}" presName="childText" presStyleLbl="conFgAcc1" presStyleIdx="0" presStyleCnt="1">
        <dgm:presLayoutVars>
          <dgm:bulletEnabled val="1"/>
        </dgm:presLayoutVars>
      </dgm:prSet>
      <dgm:spPr/>
    </dgm:pt>
  </dgm:ptLst>
  <dgm:cxnLst>
    <dgm:cxn modelId="{4828F702-67EC-4F96-AC6B-2A692EEBB0C7}" type="presOf" srcId="{9559CA5A-942F-43EE-BE25-AC4CC228A9D7}" destId="{F229B67B-A44D-45D3-BF41-2E1AA1820212}" srcOrd="0" destOrd="0" presId="urn:microsoft.com/office/officeart/2005/8/layout/list1"/>
    <dgm:cxn modelId="{F76A022D-82F2-48C1-B2BA-544756BE6401}" srcId="{9559CA5A-942F-43EE-BE25-AC4CC228A9D7}" destId="{07E3B24F-1C15-4956-AC8A-D2378A7F5832}" srcOrd="1" destOrd="0" parTransId="{CBEB3D94-FB00-44CB-9141-B081363CE022}" sibTransId="{9B03E905-384B-49C7-89FB-25B413E5176F}"/>
    <dgm:cxn modelId="{1CA1C133-B647-4A05-8AF5-D9CCA0A2502E}" srcId="{9559CA5A-942F-43EE-BE25-AC4CC228A9D7}" destId="{77E04182-DCB3-4A70-B388-CC49D6FDA02E}" srcOrd="0" destOrd="0" parTransId="{B53B8CD7-A426-4C86-B198-CE4C9281907A}" sibTransId="{CBFA341C-87DE-47BE-BCBF-9FA9306EB772}"/>
    <dgm:cxn modelId="{9F33DE76-D3EF-45FD-8AB7-C9D5E616F267}" type="presOf" srcId="{9559CA5A-942F-43EE-BE25-AC4CC228A9D7}" destId="{13DD8F10-B1ED-4715-A57E-4EB6099BAD13}" srcOrd="1" destOrd="0" presId="urn:microsoft.com/office/officeart/2005/8/layout/list1"/>
    <dgm:cxn modelId="{3901AD93-1998-4319-B0CD-77B9750A28E1}" type="presOf" srcId="{6EC61AF4-4B28-40C5-9DFF-3D13A468E433}" destId="{45549F3C-8D7D-4EC5-B0D0-590798A62A97}" srcOrd="0" destOrd="0" presId="urn:microsoft.com/office/officeart/2005/8/layout/list1"/>
    <dgm:cxn modelId="{5E31259C-1B07-47BC-B203-F74330B5C0EC}" type="presOf" srcId="{07E3B24F-1C15-4956-AC8A-D2378A7F5832}" destId="{5E623623-2135-4DA0-B4A5-C1F8EEAEAED4}" srcOrd="0" destOrd="1" presId="urn:microsoft.com/office/officeart/2005/8/layout/list1"/>
    <dgm:cxn modelId="{96FB51E9-4506-4E08-8CBB-92A692C30936}" type="presOf" srcId="{77E04182-DCB3-4A70-B388-CC49D6FDA02E}" destId="{5E623623-2135-4DA0-B4A5-C1F8EEAEAED4}" srcOrd="0" destOrd="0" presId="urn:microsoft.com/office/officeart/2005/8/layout/list1"/>
    <dgm:cxn modelId="{25ED0BF2-951C-4631-A5EC-A6F9658165F4}" srcId="{6EC61AF4-4B28-40C5-9DFF-3D13A468E433}" destId="{9559CA5A-942F-43EE-BE25-AC4CC228A9D7}" srcOrd="0" destOrd="0" parTransId="{A113567B-06AE-4A63-94B5-2B37863708C2}" sibTransId="{85C9DCE6-C378-463E-AC32-5223F8518179}"/>
    <dgm:cxn modelId="{FC0EE0F9-EE23-486F-B6FB-9896123F40C7}" type="presParOf" srcId="{45549F3C-8D7D-4EC5-B0D0-590798A62A97}" destId="{69086AEA-2CB4-4F7C-B0F3-0001A99CAC8F}" srcOrd="0" destOrd="0" presId="urn:microsoft.com/office/officeart/2005/8/layout/list1"/>
    <dgm:cxn modelId="{FBDEE14F-EC95-46A0-B39E-5847EE93588C}" type="presParOf" srcId="{69086AEA-2CB4-4F7C-B0F3-0001A99CAC8F}" destId="{F229B67B-A44D-45D3-BF41-2E1AA1820212}" srcOrd="0" destOrd="0" presId="urn:microsoft.com/office/officeart/2005/8/layout/list1"/>
    <dgm:cxn modelId="{C10CDB30-FBDF-4CF3-8C6D-E0EB020E79CC}" type="presParOf" srcId="{69086AEA-2CB4-4F7C-B0F3-0001A99CAC8F}" destId="{13DD8F10-B1ED-4715-A57E-4EB6099BAD13}" srcOrd="1" destOrd="0" presId="urn:microsoft.com/office/officeart/2005/8/layout/list1"/>
    <dgm:cxn modelId="{D7C16930-B997-4823-BAB6-E8A5554FD597}" type="presParOf" srcId="{45549F3C-8D7D-4EC5-B0D0-590798A62A97}" destId="{56DB518B-795A-46E9-AED4-B0FE40EA5546}" srcOrd="1" destOrd="0" presId="urn:microsoft.com/office/officeart/2005/8/layout/list1"/>
    <dgm:cxn modelId="{CBD391D7-0809-4F9D-A16D-3D6AA3DFDC0E}" type="presParOf" srcId="{45549F3C-8D7D-4EC5-B0D0-590798A62A97}" destId="{5E623623-2135-4DA0-B4A5-C1F8EEAEAED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C61AF4-4B28-40C5-9DFF-3D13A468E4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559CA5A-942F-43EE-BE25-AC4CC228A9D7}">
      <dgm:prSet/>
      <dgm:spPr/>
      <dgm:t>
        <a:bodyPr/>
        <a:lstStyle/>
        <a:p>
          <a:r>
            <a:rPr lang="en-US">
              <a:latin typeface="Times New Roman" panose="02020603050405020304" pitchFamily="18" charset="0"/>
              <a:cs typeface="Times New Roman" panose="02020603050405020304" pitchFamily="18" charset="0"/>
            </a:rPr>
            <a:t>Convert to math problem</a:t>
          </a:r>
          <a:endParaRPr lang="zh-CN">
            <a:latin typeface="Times New Roman" panose="02020603050405020304" pitchFamily="18" charset="0"/>
            <a:cs typeface="Times New Roman" panose="02020603050405020304" pitchFamily="18" charset="0"/>
          </a:endParaRPr>
        </a:p>
      </dgm:t>
    </dgm:pt>
    <dgm:pt modelId="{A113567B-06AE-4A63-94B5-2B37863708C2}" type="parTrans" cxnId="{25ED0BF2-951C-4631-A5EC-A6F9658165F4}">
      <dgm:prSet/>
      <dgm:spPr/>
      <dgm:t>
        <a:bodyPr/>
        <a:lstStyle/>
        <a:p>
          <a:endParaRPr lang="zh-CN" altLang="en-US">
            <a:latin typeface="Times New Roman" panose="02020603050405020304" pitchFamily="18" charset="0"/>
            <a:cs typeface="Times New Roman" panose="02020603050405020304" pitchFamily="18" charset="0"/>
          </a:endParaRPr>
        </a:p>
      </dgm:t>
    </dgm:pt>
    <dgm:pt modelId="{85C9DCE6-C378-463E-AC32-5223F8518179}" type="sibTrans" cxnId="{25ED0BF2-951C-4631-A5EC-A6F9658165F4}">
      <dgm:prSet/>
      <dgm:spPr/>
      <dgm:t>
        <a:bodyPr/>
        <a:lstStyle/>
        <a:p>
          <a:endParaRPr lang="zh-CN" altLang="en-US">
            <a:latin typeface="Times New Roman" panose="02020603050405020304" pitchFamily="18" charset="0"/>
            <a:cs typeface="Times New Roman" panose="02020603050405020304" pitchFamily="18" charset="0"/>
          </a:endParaRPr>
        </a:p>
      </dgm:t>
    </dgm:pt>
    <dgm:pt modelId="{77E04182-DCB3-4A70-B388-CC49D6FDA02E}">
      <dgm:prSet/>
      <dgm:spPr>
        <a:blipFill>
          <a:blip xmlns:r="http://schemas.openxmlformats.org/officeDocument/2006/relationships" r:embed="rId1"/>
          <a:stretch>
            <a:fillRect/>
          </a:stretch>
        </a:blipFill>
      </dgm:spPr>
      <dgm:t>
        <a:bodyPr/>
        <a:lstStyle/>
        <a:p>
          <a:r>
            <a:rPr lang="zh-CN" altLang="en-US">
              <a:noFill/>
            </a:rPr>
            <a:t> </a:t>
          </a:r>
        </a:p>
      </dgm:t>
    </dgm:pt>
    <dgm:pt modelId="{B53B8CD7-A426-4C86-B198-CE4C9281907A}" type="parTrans" cxnId="{1CA1C133-B647-4A05-8AF5-D9CCA0A2502E}">
      <dgm:prSet/>
      <dgm:spPr/>
      <dgm:t>
        <a:bodyPr/>
        <a:lstStyle/>
        <a:p>
          <a:endParaRPr lang="zh-CN" altLang="en-US">
            <a:latin typeface="Times New Roman" panose="02020603050405020304" pitchFamily="18" charset="0"/>
            <a:cs typeface="Times New Roman" panose="02020603050405020304" pitchFamily="18" charset="0"/>
          </a:endParaRPr>
        </a:p>
      </dgm:t>
    </dgm:pt>
    <dgm:pt modelId="{CBFA341C-87DE-47BE-BCBF-9FA9306EB772}" type="sibTrans" cxnId="{1CA1C133-B647-4A05-8AF5-D9CCA0A2502E}">
      <dgm:prSet/>
      <dgm:spPr/>
      <dgm:t>
        <a:bodyPr/>
        <a:lstStyle/>
        <a:p>
          <a:endParaRPr lang="zh-CN" altLang="en-US">
            <a:latin typeface="Times New Roman" panose="02020603050405020304" pitchFamily="18" charset="0"/>
            <a:cs typeface="Times New Roman" panose="02020603050405020304" pitchFamily="18" charset="0"/>
          </a:endParaRPr>
        </a:p>
      </dgm:t>
    </dgm:pt>
    <dgm:pt modelId="{07E3B24F-1C15-4956-AC8A-D2378A7F5832}">
      <dgm:prSet/>
      <dgm:spPr/>
      <dgm:t>
        <a:bodyPr/>
        <a:lstStyle/>
        <a:p>
          <a:r>
            <a:rPr lang="zh-CN" altLang="en-US">
              <a:noFill/>
            </a:rPr>
            <a:t> </a:t>
          </a:r>
        </a:p>
      </dgm:t>
    </dgm:pt>
    <dgm:pt modelId="{CBEB3D94-FB00-44CB-9141-B081363CE022}" type="parTrans" cxnId="{F76A022D-82F2-48C1-B2BA-544756BE6401}">
      <dgm:prSet/>
      <dgm:spPr/>
      <dgm:t>
        <a:bodyPr/>
        <a:lstStyle/>
        <a:p>
          <a:endParaRPr lang="zh-CN" altLang="en-US">
            <a:latin typeface="Times New Roman" panose="02020603050405020304" pitchFamily="18" charset="0"/>
            <a:cs typeface="Times New Roman" panose="02020603050405020304" pitchFamily="18" charset="0"/>
          </a:endParaRPr>
        </a:p>
      </dgm:t>
    </dgm:pt>
    <dgm:pt modelId="{9B03E905-384B-49C7-89FB-25B413E5176F}" type="sibTrans" cxnId="{F76A022D-82F2-48C1-B2BA-544756BE6401}">
      <dgm:prSet/>
      <dgm:spPr/>
      <dgm:t>
        <a:bodyPr/>
        <a:lstStyle/>
        <a:p>
          <a:endParaRPr lang="zh-CN" altLang="en-US">
            <a:latin typeface="Times New Roman" panose="02020603050405020304" pitchFamily="18" charset="0"/>
            <a:cs typeface="Times New Roman" panose="02020603050405020304" pitchFamily="18" charset="0"/>
          </a:endParaRPr>
        </a:p>
      </dgm:t>
    </dgm:pt>
    <dgm:pt modelId="{45549F3C-8D7D-4EC5-B0D0-590798A62A97}" type="pres">
      <dgm:prSet presAssocID="{6EC61AF4-4B28-40C5-9DFF-3D13A468E433}" presName="linear" presStyleCnt="0">
        <dgm:presLayoutVars>
          <dgm:dir/>
          <dgm:animLvl val="lvl"/>
          <dgm:resizeHandles val="exact"/>
        </dgm:presLayoutVars>
      </dgm:prSet>
      <dgm:spPr/>
    </dgm:pt>
    <dgm:pt modelId="{69086AEA-2CB4-4F7C-B0F3-0001A99CAC8F}" type="pres">
      <dgm:prSet presAssocID="{9559CA5A-942F-43EE-BE25-AC4CC228A9D7}" presName="parentLin" presStyleCnt="0"/>
      <dgm:spPr/>
    </dgm:pt>
    <dgm:pt modelId="{F229B67B-A44D-45D3-BF41-2E1AA1820212}" type="pres">
      <dgm:prSet presAssocID="{9559CA5A-942F-43EE-BE25-AC4CC228A9D7}" presName="parentLeftMargin" presStyleLbl="node1" presStyleIdx="0" presStyleCnt="1"/>
      <dgm:spPr/>
    </dgm:pt>
    <dgm:pt modelId="{13DD8F10-B1ED-4715-A57E-4EB6099BAD13}" type="pres">
      <dgm:prSet presAssocID="{9559CA5A-942F-43EE-BE25-AC4CC228A9D7}" presName="parentText" presStyleLbl="node1" presStyleIdx="0" presStyleCnt="1">
        <dgm:presLayoutVars>
          <dgm:chMax val="0"/>
          <dgm:bulletEnabled val="1"/>
        </dgm:presLayoutVars>
      </dgm:prSet>
      <dgm:spPr/>
    </dgm:pt>
    <dgm:pt modelId="{56DB518B-795A-46E9-AED4-B0FE40EA5546}" type="pres">
      <dgm:prSet presAssocID="{9559CA5A-942F-43EE-BE25-AC4CC228A9D7}" presName="negativeSpace" presStyleCnt="0"/>
      <dgm:spPr/>
    </dgm:pt>
    <dgm:pt modelId="{5E623623-2135-4DA0-B4A5-C1F8EEAEAED4}" type="pres">
      <dgm:prSet presAssocID="{9559CA5A-942F-43EE-BE25-AC4CC228A9D7}" presName="childText" presStyleLbl="conFgAcc1" presStyleIdx="0" presStyleCnt="1">
        <dgm:presLayoutVars>
          <dgm:bulletEnabled val="1"/>
        </dgm:presLayoutVars>
      </dgm:prSet>
      <dgm:spPr/>
    </dgm:pt>
  </dgm:ptLst>
  <dgm:cxnLst>
    <dgm:cxn modelId="{4828F702-67EC-4F96-AC6B-2A692EEBB0C7}" type="presOf" srcId="{9559CA5A-942F-43EE-BE25-AC4CC228A9D7}" destId="{F229B67B-A44D-45D3-BF41-2E1AA1820212}" srcOrd="0" destOrd="0" presId="urn:microsoft.com/office/officeart/2005/8/layout/list1"/>
    <dgm:cxn modelId="{F76A022D-82F2-48C1-B2BA-544756BE6401}" srcId="{9559CA5A-942F-43EE-BE25-AC4CC228A9D7}" destId="{07E3B24F-1C15-4956-AC8A-D2378A7F5832}" srcOrd="1" destOrd="0" parTransId="{CBEB3D94-FB00-44CB-9141-B081363CE022}" sibTransId="{9B03E905-384B-49C7-89FB-25B413E5176F}"/>
    <dgm:cxn modelId="{1CA1C133-B647-4A05-8AF5-D9CCA0A2502E}" srcId="{9559CA5A-942F-43EE-BE25-AC4CC228A9D7}" destId="{77E04182-DCB3-4A70-B388-CC49D6FDA02E}" srcOrd="0" destOrd="0" parTransId="{B53B8CD7-A426-4C86-B198-CE4C9281907A}" sibTransId="{CBFA341C-87DE-47BE-BCBF-9FA9306EB772}"/>
    <dgm:cxn modelId="{9F33DE76-D3EF-45FD-8AB7-C9D5E616F267}" type="presOf" srcId="{9559CA5A-942F-43EE-BE25-AC4CC228A9D7}" destId="{13DD8F10-B1ED-4715-A57E-4EB6099BAD13}" srcOrd="1" destOrd="0" presId="urn:microsoft.com/office/officeart/2005/8/layout/list1"/>
    <dgm:cxn modelId="{3901AD93-1998-4319-B0CD-77B9750A28E1}" type="presOf" srcId="{6EC61AF4-4B28-40C5-9DFF-3D13A468E433}" destId="{45549F3C-8D7D-4EC5-B0D0-590798A62A97}" srcOrd="0" destOrd="0" presId="urn:microsoft.com/office/officeart/2005/8/layout/list1"/>
    <dgm:cxn modelId="{5E31259C-1B07-47BC-B203-F74330B5C0EC}" type="presOf" srcId="{07E3B24F-1C15-4956-AC8A-D2378A7F5832}" destId="{5E623623-2135-4DA0-B4A5-C1F8EEAEAED4}" srcOrd="0" destOrd="1" presId="urn:microsoft.com/office/officeart/2005/8/layout/list1"/>
    <dgm:cxn modelId="{96FB51E9-4506-4E08-8CBB-92A692C30936}" type="presOf" srcId="{77E04182-DCB3-4A70-B388-CC49D6FDA02E}" destId="{5E623623-2135-4DA0-B4A5-C1F8EEAEAED4}" srcOrd="0" destOrd="0" presId="urn:microsoft.com/office/officeart/2005/8/layout/list1"/>
    <dgm:cxn modelId="{25ED0BF2-951C-4631-A5EC-A6F9658165F4}" srcId="{6EC61AF4-4B28-40C5-9DFF-3D13A468E433}" destId="{9559CA5A-942F-43EE-BE25-AC4CC228A9D7}" srcOrd="0" destOrd="0" parTransId="{A113567B-06AE-4A63-94B5-2B37863708C2}" sibTransId="{85C9DCE6-C378-463E-AC32-5223F8518179}"/>
    <dgm:cxn modelId="{FC0EE0F9-EE23-486F-B6FB-9896123F40C7}" type="presParOf" srcId="{45549F3C-8D7D-4EC5-B0D0-590798A62A97}" destId="{69086AEA-2CB4-4F7C-B0F3-0001A99CAC8F}" srcOrd="0" destOrd="0" presId="urn:microsoft.com/office/officeart/2005/8/layout/list1"/>
    <dgm:cxn modelId="{FBDEE14F-EC95-46A0-B39E-5847EE93588C}" type="presParOf" srcId="{69086AEA-2CB4-4F7C-B0F3-0001A99CAC8F}" destId="{F229B67B-A44D-45D3-BF41-2E1AA1820212}" srcOrd="0" destOrd="0" presId="urn:microsoft.com/office/officeart/2005/8/layout/list1"/>
    <dgm:cxn modelId="{C10CDB30-FBDF-4CF3-8C6D-E0EB020E79CC}" type="presParOf" srcId="{69086AEA-2CB4-4F7C-B0F3-0001A99CAC8F}" destId="{13DD8F10-B1ED-4715-A57E-4EB6099BAD13}" srcOrd="1" destOrd="0" presId="urn:microsoft.com/office/officeart/2005/8/layout/list1"/>
    <dgm:cxn modelId="{D7C16930-B997-4823-BAB6-E8A5554FD597}" type="presParOf" srcId="{45549F3C-8D7D-4EC5-B0D0-590798A62A97}" destId="{56DB518B-795A-46E9-AED4-B0FE40EA5546}" srcOrd="1" destOrd="0" presId="urn:microsoft.com/office/officeart/2005/8/layout/list1"/>
    <dgm:cxn modelId="{CBD391D7-0809-4F9D-A16D-3D6AA3DFDC0E}" type="presParOf" srcId="{45549F3C-8D7D-4EC5-B0D0-590798A62A97}" destId="{5E623623-2135-4DA0-B4A5-C1F8EEAEAED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0.xml><?xml version="1.0" encoding="utf-8"?>
<dgm:dataModel xmlns:dgm="http://schemas.openxmlformats.org/drawingml/2006/diagram" xmlns:a="http://schemas.openxmlformats.org/drawingml/2006/main">
  <dgm:ptLst>
    <dgm:pt modelId="{10B35F89-90D3-43E5-ABB5-3A2503EB14A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75027C7E-2CE0-4C08-9434-4D723AC1A298}">
      <dgm:prSet/>
      <dgm:spPr/>
      <dgm:t>
        <a:bodyPr/>
        <a:lstStyle/>
        <a:p>
          <a:r>
            <a:rPr lang="en-US">
              <a:latin typeface="Times New Roman" panose="02020603050405020304" pitchFamily="18" charset="0"/>
              <a:cs typeface="Times New Roman" panose="02020603050405020304" pitchFamily="18" charset="0"/>
            </a:rPr>
            <a:t>Convert to math problem</a:t>
          </a:r>
          <a:endParaRPr lang="zh-CN">
            <a:latin typeface="Times New Roman" panose="02020603050405020304" pitchFamily="18" charset="0"/>
            <a:cs typeface="Times New Roman" panose="02020603050405020304" pitchFamily="18" charset="0"/>
          </a:endParaRPr>
        </a:p>
      </dgm:t>
    </dgm:pt>
    <dgm:pt modelId="{058F7B62-DC6C-4531-8C83-89AC3F9A11B4}" type="parTrans" cxnId="{5B133022-B34B-4255-A1F7-E1327CE7BF63}">
      <dgm:prSet/>
      <dgm:spPr/>
      <dgm:t>
        <a:bodyPr/>
        <a:lstStyle/>
        <a:p>
          <a:endParaRPr lang="zh-CN" altLang="en-US">
            <a:latin typeface="Times New Roman" panose="02020603050405020304" pitchFamily="18" charset="0"/>
            <a:cs typeface="Times New Roman" panose="02020603050405020304" pitchFamily="18" charset="0"/>
          </a:endParaRPr>
        </a:p>
      </dgm:t>
    </dgm:pt>
    <dgm:pt modelId="{B74C3FD9-7E46-4A8E-BE78-3008328524D6}" type="sibTrans" cxnId="{5B133022-B34B-4255-A1F7-E1327CE7BF63}">
      <dgm:prSet/>
      <dgm:spPr/>
      <dgm:t>
        <a:bodyPr/>
        <a:lstStyle/>
        <a:p>
          <a:endParaRPr lang="zh-CN" altLang="en-US">
            <a:latin typeface="Times New Roman" panose="02020603050405020304" pitchFamily="18" charset="0"/>
            <a:cs typeface="Times New Roman" panose="02020603050405020304" pitchFamily="18" charset="0"/>
          </a:endParaRPr>
        </a:p>
      </dgm:t>
    </dgm:pt>
    <dgm:pt modelId="{7EC1517D-45BE-4B2F-9208-BA8064C87366}">
      <dgm:prSet/>
      <dgm:spPr>
        <a:blipFill>
          <a:blip xmlns:r="http://schemas.openxmlformats.org/officeDocument/2006/relationships" r:embed="rId1"/>
          <a:stretch>
            <a:fillRect/>
          </a:stretch>
        </a:blipFill>
      </dgm:spPr>
      <dgm:t>
        <a:bodyPr/>
        <a:lstStyle/>
        <a:p>
          <a:r>
            <a:rPr lang="zh-CN" altLang="en-US">
              <a:noFill/>
            </a:rPr>
            <a:t> </a:t>
          </a:r>
        </a:p>
      </dgm:t>
    </dgm:pt>
    <dgm:pt modelId="{C67EF9A4-1746-4AEE-99CA-7AA8CE42AD83}" type="parTrans" cxnId="{331B9A1C-B258-48BD-A432-BE3BAAE69ECA}">
      <dgm:prSet/>
      <dgm:spPr/>
      <dgm:t>
        <a:bodyPr/>
        <a:lstStyle/>
        <a:p>
          <a:endParaRPr lang="zh-CN" altLang="en-US">
            <a:latin typeface="Times New Roman" panose="02020603050405020304" pitchFamily="18" charset="0"/>
            <a:cs typeface="Times New Roman" panose="02020603050405020304" pitchFamily="18" charset="0"/>
          </a:endParaRPr>
        </a:p>
      </dgm:t>
    </dgm:pt>
    <dgm:pt modelId="{87524716-BB65-45A9-A40B-51F2C3FAB054}" type="sibTrans" cxnId="{331B9A1C-B258-48BD-A432-BE3BAAE69ECA}">
      <dgm:prSet/>
      <dgm:spPr/>
      <dgm:t>
        <a:bodyPr/>
        <a:lstStyle/>
        <a:p>
          <a:endParaRPr lang="zh-CN" altLang="en-US">
            <a:latin typeface="Times New Roman" panose="02020603050405020304" pitchFamily="18" charset="0"/>
            <a:cs typeface="Times New Roman" panose="02020603050405020304" pitchFamily="18" charset="0"/>
          </a:endParaRPr>
        </a:p>
      </dgm:t>
    </dgm:pt>
    <dgm:pt modelId="{65100490-B302-41C4-AEF7-59AA33C35327}">
      <dgm:prSet/>
      <dgm:spPr/>
      <dgm:t>
        <a:bodyPr/>
        <a:lstStyle/>
        <a:p>
          <a:r>
            <a:rPr lang="zh-CN" altLang="en-US">
              <a:noFill/>
            </a:rPr>
            <a:t> </a:t>
          </a:r>
        </a:p>
      </dgm:t>
    </dgm:pt>
    <dgm:pt modelId="{0EC9B8A0-BC38-4F4D-A783-79AD8C607759}" type="parTrans" cxnId="{AEF88CED-69A9-4C34-A0BD-26FB0C558231}">
      <dgm:prSet/>
      <dgm:spPr/>
      <dgm:t>
        <a:bodyPr/>
        <a:lstStyle/>
        <a:p>
          <a:endParaRPr lang="zh-CN" altLang="en-US">
            <a:latin typeface="Times New Roman" panose="02020603050405020304" pitchFamily="18" charset="0"/>
            <a:cs typeface="Times New Roman" panose="02020603050405020304" pitchFamily="18" charset="0"/>
          </a:endParaRPr>
        </a:p>
      </dgm:t>
    </dgm:pt>
    <dgm:pt modelId="{B4823957-BBB7-4A73-9740-EE0F24138E01}" type="sibTrans" cxnId="{AEF88CED-69A9-4C34-A0BD-26FB0C558231}">
      <dgm:prSet/>
      <dgm:spPr/>
      <dgm:t>
        <a:bodyPr/>
        <a:lstStyle/>
        <a:p>
          <a:endParaRPr lang="zh-CN" altLang="en-US">
            <a:latin typeface="Times New Roman" panose="02020603050405020304" pitchFamily="18" charset="0"/>
            <a:cs typeface="Times New Roman" panose="02020603050405020304" pitchFamily="18" charset="0"/>
          </a:endParaRPr>
        </a:p>
      </dgm:t>
    </dgm:pt>
    <dgm:pt modelId="{06115F69-F481-4357-9FBA-91DE48A8C662}">
      <dgm:prSet/>
      <dgm:spPr/>
      <dgm:t>
        <a:bodyPr/>
        <a:lstStyle/>
        <a:p>
          <a:r>
            <a:rPr lang="zh-CN" altLang="en-US">
              <a:noFill/>
            </a:rPr>
            <a:t> </a:t>
          </a:r>
        </a:p>
      </dgm:t>
    </dgm:pt>
    <dgm:pt modelId="{7984E1D3-2804-403C-9487-8E38736AF83F}" type="parTrans" cxnId="{47B4B4F5-F2CE-4A5E-9F09-D87BC88ECB01}">
      <dgm:prSet/>
      <dgm:spPr/>
      <dgm:t>
        <a:bodyPr/>
        <a:lstStyle/>
        <a:p>
          <a:endParaRPr lang="zh-CN" altLang="en-US">
            <a:latin typeface="Times New Roman" panose="02020603050405020304" pitchFamily="18" charset="0"/>
            <a:cs typeface="Times New Roman" panose="02020603050405020304" pitchFamily="18" charset="0"/>
          </a:endParaRPr>
        </a:p>
      </dgm:t>
    </dgm:pt>
    <dgm:pt modelId="{5A127BA1-2975-4E2F-BDB9-460AC724C689}" type="sibTrans" cxnId="{47B4B4F5-F2CE-4A5E-9F09-D87BC88ECB01}">
      <dgm:prSet/>
      <dgm:spPr/>
      <dgm:t>
        <a:bodyPr/>
        <a:lstStyle/>
        <a:p>
          <a:endParaRPr lang="zh-CN" altLang="en-US">
            <a:latin typeface="Times New Roman" panose="02020603050405020304" pitchFamily="18" charset="0"/>
            <a:cs typeface="Times New Roman" panose="02020603050405020304" pitchFamily="18" charset="0"/>
          </a:endParaRPr>
        </a:p>
      </dgm:t>
    </dgm:pt>
    <dgm:pt modelId="{819F2C0D-1856-4484-9261-BFF642F746A9}" type="pres">
      <dgm:prSet presAssocID="{10B35F89-90D3-43E5-ABB5-3A2503EB14A5}" presName="linear" presStyleCnt="0">
        <dgm:presLayoutVars>
          <dgm:dir/>
          <dgm:animLvl val="lvl"/>
          <dgm:resizeHandles val="exact"/>
        </dgm:presLayoutVars>
      </dgm:prSet>
      <dgm:spPr/>
    </dgm:pt>
    <dgm:pt modelId="{1154B8BC-24EB-424D-AFC6-854AA26B6BF8}" type="pres">
      <dgm:prSet presAssocID="{75027C7E-2CE0-4C08-9434-4D723AC1A298}" presName="parentLin" presStyleCnt="0"/>
      <dgm:spPr/>
    </dgm:pt>
    <dgm:pt modelId="{39935797-2356-4E40-875F-14414CEF05B4}" type="pres">
      <dgm:prSet presAssocID="{75027C7E-2CE0-4C08-9434-4D723AC1A298}" presName="parentLeftMargin" presStyleLbl="node1" presStyleIdx="0" presStyleCnt="1"/>
      <dgm:spPr/>
    </dgm:pt>
    <dgm:pt modelId="{692C579A-DFE1-4567-9591-E0CE5B31C5C8}" type="pres">
      <dgm:prSet presAssocID="{75027C7E-2CE0-4C08-9434-4D723AC1A298}" presName="parentText" presStyleLbl="node1" presStyleIdx="0" presStyleCnt="1">
        <dgm:presLayoutVars>
          <dgm:chMax val="0"/>
          <dgm:bulletEnabled val="1"/>
        </dgm:presLayoutVars>
      </dgm:prSet>
      <dgm:spPr/>
    </dgm:pt>
    <dgm:pt modelId="{3A3E60E3-5329-4DAA-AC66-234D0096B85B}" type="pres">
      <dgm:prSet presAssocID="{75027C7E-2CE0-4C08-9434-4D723AC1A298}" presName="negativeSpace" presStyleCnt="0"/>
      <dgm:spPr/>
    </dgm:pt>
    <dgm:pt modelId="{F46947F3-D08A-4B75-B39F-6B08E4FF21EF}" type="pres">
      <dgm:prSet presAssocID="{75027C7E-2CE0-4C08-9434-4D723AC1A298}" presName="childText" presStyleLbl="conFgAcc1" presStyleIdx="0" presStyleCnt="1">
        <dgm:presLayoutVars>
          <dgm:bulletEnabled val="1"/>
        </dgm:presLayoutVars>
      </dgm:prSet>
      <dgm:spPr/>
    </dgm:pt>
  </dgm:ptLst>
  <dgm:cxnLst>
    <dgm:cxn modelId="{331B9A1C-B258-48BD-A432-BE3BAAE69ECA}" srcId="{75027C7E-2CE0-4C08-9434-4D723AC1A298}" destId="{7EC1517D-45BE-4B2F-9208-BA8064C87366}" srcOrd="0" destOrd="0" parTransId="{C67EF9A4-1746-4AEE-99CA-7AA8CE42AD83}" sibTransId="{87524716-BB65-45A9-A40B-51F2C3FAB054}"/>
    <dgm:cxn modelId="{5B133022-B34B-4255-A1F7-E1327CE7BF63}" srcId="{10B35F89-90D3-43E5-ABB5-3A2503EB14A5}" destId="{75027C7E-2CE0-4C08-9434-4D723AC1A298}" srcOrd="0" destOrd="0" parTransId="{058F7B62-DC6C-4531-8C83-89AC3F9A11B4}" sibTransId="{B74C3FD9-7E46-4A8E-BE78-3008328524D6}"/>
    <dgm:cxn modelId="{AED7443A-8CA3-44DF-99C7-1A36B702C9FF}" type="presOf" srcId="{75027C7E-2CE0-4C08-9434-4D723AC1A298}" destId="{39935797-2356-4E40-875F-14414CEF05B4}" srcOrd="0" destOrd="0" presId="urn:microsoft.com/office/officeart/2005/8/layout/list1"/>
    <dgm:cxn modelId="{4260FE69-AEC1-4F83-BC21-CB3815081D0C}" type="presOf" srcId="{10B35F89-90D3-43E5-ABB5-3A2503EB14A5}" destId="{819F2C0D-1856-4484-9261-BFF642F746A9}" srcOrd="0" destOrd="0" presId="urn:microsoft.com/office/officeart/2005/8/layout/list1"/>
    <dgm:cxn modelId="{09F2047D-529C-4350-AC31-1DF47E28E438}" type="presOf" srcId="{75027C7E-2CE0-4C08-9434-4D723AC1A298}" destId="{692C579A-DFE1-4567-9591-E0CE5B31C5C8}" srcOrd="1" destOrd="0" presId="urn:microsoft.com/office/officeart/2005/8/layout/list1"/>
    <dgm:cxn modelId="{AAC3ABD0-B3D7-4F47-A705-095FC1CEDC53}" type="presOf" srcId="{06115F69-F481-4357-9FBA-91DE48A8C662}" destId="{F46947F3-D08A-4B75-B39F-6B08E4FF21EF}" srcOrd="0" destOrd="2" presId="urn:microsoft.com/office/officeart/2005/8/layout/list1"/>
    <dgm:cxn modelId="{F7EC02E5-7C27-4CC2-9EDB-9CEBD1B117A6}" type="presOf" srcId="{7EC1517D-45BE-4B2F-9208-BA8064C87366}" destId="{F46947F3-D08A-4B75-B39F-6B08E4FF21EF}" srcOrd="0" destOrd="0" presId="urn:microsoft.com/office/officeart/2005/8/layout/list1"/>
    <dgm:cxn modelId="{AEF88CED-69A9-4C34-A0BD-26FB0C558231}" srcId="{75027C7E-2CE0-4C08-9434-4D723AC1A298}" destId="{65100490-B302-41C4-AEF7-59AA33C35327}" srcOrd="1" destOrd="0" parTransId="{0EC9B8A0-BC38-4F4D-A783-79AD8C607759}" sibTransId="{B4823957-BBB7-4A73-9740-EE0F24138E01}"/>
    <dgm:cxn modelId="{47B4B4F5-F2CE-4A5E-9F09-D87BC88ECB01}" srcId="{75027C7E-2CE0-4C08-9434-4D723AC1A298}" destId="{06115F69-F481-4357-9FBA-91DE48A8C662}" srcOrd="2" destOrd="0" parTransId="{7984E1D3-2804-403C-9487-8E38736AF83F}" sibTransId="{5A127BA1-2975-4E2F-BDB9-460AC724C689}"/>
    <dgm:cxn modelId="{3FBD4EF9-C8C4-468F-95DF-18E806F32898}" type="presOf" srcId="{65100490-B302-41C4-AEF7-59AA33C35327}" destId="{F46947F3-D08A-4B75-B39F-6B08E4FF21EF}" srcOrd="0" destOrd="1" presId="urn:microsoft.com/office/officeart/2005/8/layout/list1"/>
    <dgm:cxn modelId="{4ABA1777-8912-42E3-8B18-16CC037F9174}" type="presParOf" srcId="{819F2C0D-1856-4484-9261-BFF642F746A9}" destId="{1154B8BC-24EB-424D-AFC6-854AA26B6BF8}" srcOrd="0" destOrd="0" presId="urn:microsoft.com/office/officeart/2005/8/layout/list1"/>
    <dgm:cxn modelId="{3FA894DE-720D-4F6F-AFD5-CCB27A18B8AF}" type="presParOf" srcId="{1154B8BC-24EB-424D-AFC6-854AA26B6BF8}" destId="{39935797-2356-4E40-875F-14414CEF05B4}" srcOrd="0" destOrd="0" presId="urn:microsoft.com/office/officeart/2005/8/layout/list1"/>
    <dgm:cxn modelId="{5A587197-CAFE-4541-8964-C3C497A94EF0}" type="presParOf" srcId="{1154B8BC-24EB-424D-AFC6-854AA26B6BF8}" destId="{692C579A-DFE1-4567-9591-E0CE5B31C5C8}" srcOrd="1" destOrd="0" presId="urn:microsoft.com/office/officeart/2005/8/layout/list1"/>
    <dgm:cxn modelId="{84C195D5-76F8-4125-B95C-8EC27FBEBC1B}" type="presParOf" srcId="{819F2C0D-1856-4484-9261-BFF642F746A9}" destId="{3A3E60E3-5329-4DAA-AC66-234D0096B85B}" srcOrd="1" destOrd="0" presId="urn:microsoft.com/office/officeart/2005/8/layout/list1"/>
    <dgm:cxn modelId="{ABF8F03F-AA49-4B9B-BBB2-EBF49D8D894E}" type="presParOf" srcId="{819F2C0D-1856-4484-9261-BFF642F746A9}" destId="{F46947F3-D08A-4B75-B39F-6B08E4FF21E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0B35F89-90D3-43E5-ABB5-3A2503EB14A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75027C7E-2CE0-4C08-9434-4D723AC1A298}">
      <dgm:prSet/>
      <dgm:spPr/>
      <dgm:t>
        <a:bodyPr/>
        <a:lstStyle/>
        <a:p>
          <a:r>
            <a:rPr lang="en-US">
              <a:latin typeface="Times New Roman" panose="02020603050405020304" pitchFamily="18" charset="0"/>
              <a:cs typeface="Times New Roman" panose="02020603050405020304" pitchFamily="18" charset="0"/>
            </a:rPr>
            <a:t>Convert to math problem</a:t>
          </a:r>
          <a:endParaRPr lang="zh-CN">
            <a:latin typeface="Times New Roman" panose="02020603050405020304" pitchFamily="18" charset="0"/>
            <a:cs typeface="Times New Roman" panose="02020603050405020304" pitchFamily="18" charset="0"/>
          </a:endParaRPr>
        </a:p>
      </dgm:t>
    </dgm:pt>
    <dgm:pt modelId="{058F7B62-DC6C-4531-8C83-89AC3F9A11B4}" type="parTrans" cxnId="{5B133022-B34B-4255-A1F7-E1327CE7BF63}">
      <dgm:prSet/>
      <dgm:spPr/>
      <dgm:t>
        <a:bodyPr/>
        <a:lstStyle/>
        <a:p>
          <a:endParaRPr lang="zh-CN" altLang="en-US">
            <a:latin typeface="Times New Roman" panose="02020603050405020304" pitchFamily="18" charset="0"/>
            <a:cs typeface="Times New Roman" panose="02020603050405020304" pitchFamily="18" charset="0"/>
          </a:endParaRPr>
        </a:p>
      </dgm:t>
    </dgm:pt>
    <dgm:pt modelId="{B74C3FD9-7E46-4A8E-BE78-3008328524D6}" type="sibTrans" cxnId="{5B133022-B34B-4255-A1F7-E1327CE7BF63}">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7EC1517D-45BE-4B2F-9208-BA8064C87366}">
          <dgm:prSet/>
          <dgm:spPr/>
          <dgm:t>
            <a:bodyPr/>
            <a:lstStyle/>
            <a:p>
              <a:r>
                <a:rPr lang="pl-PL">
                  <a:latin typeface="Times New Roman" panose="02020603050405020304" pitchFamily="18" charset="0"/>
                  <a:cs typeface="Times New Roman" panose="02020603050405020304" pitchFamily="18" charset="0"/>
                </a:rPr>
                <a:t>we</a:t>
              </a:r>
              <a:r>
                <a:rPr lang="en-US">
                  <a:latin typeface="Times New Roman" panose="02020603050405020304" pitchFamily="18" charset="0"/>
                  <a:cs typeface="Times New Roman" panose="02020603050405020304" pitchFamily="18" charset="0"/>
                </a:rPr>
                <a:t> recast this as a problem of finding the ground state of a classical Ising model as follows </a:t>
              </a:r>
              <a14:m>
                <m:oMath xmlns:m="http://schemas.openxmlformats.org/officeDocument/2006/math">
                  <m:sSub>
                    <m:sSubPr>
                      <m:ctrlPr>
                        <a:rPr lang="en-US" b="0"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0"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5</m:t>
                      </m:r>
                    </m:sub>
                  </m:sSub>
                  <m:r>
                    <a:rPr lang="en-US" i="1">
                      <a:latin typeface="Cambria Math" panose="02040503050406030204" pitchFamily="18" charset="0"/>
                    </a:rPr>
                    <m:t>∈{−1,1}</m:t>
                  </m:r>
                </m:oMath>
              </a14:m>
              <a:endParaRPr lang="zh-CN">
                <a:latin typeface="Times New Roman" panose="02020603050405020304" pitchFamily="18" charset="0"/>
                <a:cs typeface="Times New Roman" panose="02020603050405020304" pitchFamily="18" charset="0"/>
              </a:endParaRPr>
            </a:p>
          </dgm:t>
        </dgm:pt>
      </mc:Choice>
      <mc:Fallback xmlns="">
        <dgm:pt modelId="{7EC1517D-45BE-4B2F-9208-BA8064C87366}">
          <dgm:prSet/>
          <dgm:spPr/>
          <dgm:t>
            <a:bodyPr/>
            <a:lstStyle/>
            <a:p>
              <a:r>
                <a:rPr lang="pl-PL">
                  <a:latin typeface="Times New Roman" panose="02020603050405020304" pitchFamily="18" charset="0"/>
                  <a:cs typeface="Times New Roman" panose="02020603050405020304" pitchFamily="18" charset="0"/>
                </a:rPr>
                <a:t>we</a:t>
              </a:r>
              <a:r>
                <a:rPr lang="en-US">
                  <a:latin typeface="Times New Roman" panose="02020603050405020304" pitchFamily="18" charset="0"/>
                  <a:cs typeface="Times New Roman" panose="02020603050405020304" pitchFamily="18" charset="0"/>
                </a:rPr>
                <a:t> recast this as a problem of finding the ground state of a classical Ising model as follows </a:t>
              </a:r>
              <a:r>
                <a:rPr lang="en-US" i="0"/>
                <a:t>𝑧</a:t>
              </a:r>
              <a:r>
                <a:rPr lang="en-US" b="0" i="0"/>
                <a:t>_</a:t>
              </a:r>
              <a:r>
                <a:rPr lang="en-US" i="0"/>
                <a:t>0,…,𝑧</a:t>
              </a:r>
              <a:r>
                <a:rPr lang="en-US" b="0" i="0"/>
                <a:t>_</a:t>
              </a:r>
              <a:r>
                <a:rPr lang="en-US" i="0"/>
                <a:t>5∈{−1,1}</a:t>
              </a:r>
              <a:endParaRPr lang="zh-CN">
                <a:latin typeface="Times New Roman" panose="02020603050405020304" pitchFamily="18" charset="0"/>
                <a:cs typeface="Times New Roman" panose="02020603050405020304" pitchFamily="18" charset="0"/>
              </a:endParaRPr>
            </a:p>
          </dgm:t>
        </dgm:pt>
      </mc:Fallback>
    </mc:AlternateContent>
    <dgm:pt modelId="{C67EF9A4-1746-4AEE-99CA-7AA8CE42AD83}" type="parTrans" cxnId="{331B9A1C-B258-48BD-A432-BE3BAAE69ECA}">
      <dgm:prSet/>
      <dgm:spPr/>
      <dgm:t>
        <a:bodyPr/>
        <a:lstStyle/>
        <a:p>
          <a:endParaRPr lang="zh-CN" altLang="en-US">
            <a:latin typeface="Times New Roman" panose="02020603050405020304" pitchFamily="18" charset="0"/>
            <a:cs typeface="Times New Roman" panose="02020603050405020304" pitchFamily="18" charset="0"/>
          </a:endParaRPr>
        </a:p>
      </dgm:t>
    </dgm:pt>
    <dgm:pt modelId="{87524716-BB65-45A9-A40B-51F2C3FAB054}" type="sibTrans" cxnId="{331B9A1C-B258-48BD-A432-BE3BAAE69ECA}">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65100490-B302-41C4-AEF7-59AA33C35327}">
          <dgm:prSet/>
          <dgm:spPr/>
          <dgm:t>
            <a:bodyPr/>
            <a:lstStyle/>
            <a:p>
              <a:r>
                <a:rPr lang="pl-PL">
                  <a:latin typeface="Times New Roman" panose="02020603050405020304" pitchFamily="18" charset="0"/>
                  <a:cs typeface="Times New Roman" panose="02020603050405020304" pitchFamily="18" charset="0"/>
                </a:rPr>
                <a:t>we map from </a:t>
              </a:r>
              <a14:m>
                <m:oMath xmlns:m="http://schemas.openxmlformats.org/officeDocument/2006/math">
                  <m:sSub>
                    <m:sSubPr>
                      <m:ctrlPr>
                        <a:rPr lang="en-US"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0</m:t>
                      </m:r>
                    </m:sub>
                  </m:sSub>
                  <m:r>
                    <a:rPr lang="pl-PL" i="1">
                      <a:latin typeface="Cambria Math" panose="02040503050406030204" pitchFamily="18" charset="0"/>
                    </a:rPr>
                    <m:t>,…,</m:t>
                  </m:r>
                  <m:sSub>
                    <m:sSubPr>
                      <m:ctrlPr>
                        <a:rPr lang="en-US"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5</m:t>
                      </m:r>
                    </m:sub>
                  </m:sSub>
                  <m:r>
                    <a:rPr lang="pl-PL" i="1">
                      <a:latin typeface="Cambria Math" panose="02040503050406030204" pitchFamily="18" charset="0"/>
                    </a:rPr>
                    <m:t> </m:t>
                  </m:r>
                </m:oMath>
              </a14:m>
              <a:r>
                <a:rPr lang="pl-PL">
                  <a:latin typeface="Times New Roman" panose="02020603050405020304" pitchFamily="18" charset="0"/>
                  <a:cs typeface="Times New Roman" panose="02020603050405020304" pitchFamily="18" charset="0"/>
                </a:rPr>
                <a:t>to </a:t>
              </a:r>
              <a14:m>
                <m:oMath xmlns:m="http://schemas.openxmlformats.org/officeDocument/2006/math">
                  <m:sSub>
                    <m:sSubPr>
                      <m:ctrlPr>
                        <a:rPr lang="en-US" i="1">
                          <a:latin typeface="Cambria Math" panose="02040503050406030204" pitchFamily="18" charset="0"/>
                        </a:rPr>
                      </m:ctrlPr>
                    </m:sSubPr>
                    <m:e>
                      <m:r>
                        <a:rPr lang="pl-PL" i="1">
                          <a:latin typeface="Cambria Math" panose="02040503050406030204" pitchFamily="18" charset="0"/>
                        </a:rPr>
                        <m:t>𝑧</m:t>
                      </m:r>
                    </m:e>
                    <m:sub>
                      <m:r>
                        <a:rPr lang="pl-PL" i="1">
                          <a:latin typeface="Cambria Math" panose="02040503050406030204" pitchFamily="18" charset="0"/>
                        </a:rPr>
                        <m:t>0</m:t>
                      </m:r>
                    </m:sub>
                  </m:sSub>
                  <m:r>
                    <a:rPr lang="pl-PL" i="1">
                      <a:latin typeface="Cambria Math" panose="02040503050406030204" pitchFamily="18" charset="0"/>
                    </a:rPr>
                    <m:t>,…,</m:t>
                  </m:r>
                  <m:sSub>
                    <m:sSubPr>
                      <m:ctrlPr>
                        <a:rPr lang="en-US" i="1">
                          <a:latin typeface="Cambria Math" panose="02040503050406030204" pitchFamily="18" charset="0"/>
                        </a:rPr>
                      </m:ctrlPr>
                    </m:sSubPr>
                    <m:e>
                      <m:r>
                        <a:rPr lang="pl-PL" i="1">
                          <a:latin typeface="Cambria Math" panose="02040503050406030204" pitchFamily="18" charset="0"/>
                        </a:rPr>
                        <m:t>𝑧</m:t>
                      </m:r>
                    </m:e>
                    <m:sub>
                      <m:r>
                        <a:rPr lang="pl-PL" i="1">
                          <a:latin typeface="Cambria Math" panose="02040503050406030204" pitchFamily="18" charset="0"/>
                        </a:rPr>
                        <m:t>5</m:t>
                      </m:r>
                    </m:sub>
                  </m:sSub>
                  <m:r>
                    <a:rPr lang="pl-PL" i="1">
                      <a:latin typeface="Cambria Math" panose="02040503050406030204" pitchFamily="18" charset="0"/>
                    </a:rPr>
                    <m:t> </m:t>
                  </m:r>
                </m:oMath>
              </a14:m>
              <a:r>
                <a:rPr lang="pl-PL">
                  <a:latin typeface="Times New Roman" panose="02020603050405020304" pitchFamily="18" charset="0"/>
                  <a:cs typeface="Times New Roman" panose="02020603050405020304" pitchFamily="18" charset="0"/>
                </a:rPr>
                <a:t>by </a:t>
              </a:r>
              <a:r>
                <a:rPr lang="en-US">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=1−2</m:t>
                  </m:r>
                  <m:sSub>
                    <m:sSubPr>
                      <m:ctrlPr>
                        <a:rPr lang="en-US" b="0"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zh-CN">
                <a:latin typeface="Times New Roman" panose="02020603050405020304" pitchFamily="18" charset="0"/>
                <a:cs typeface="Times New Roman" panose="02020603050405020304" pitchFamily="18" charset="0"/>
              </a:endParaRPr>
            </a:p>
          </dgm:t>
        </dgm:pt>
      </mc:Choice>
      <mc:Fallback xmlns="">
        <dgm:pt modelId="{65100490-B302-41C4-AEF7-59AA33C35327}">
          <dgm:prSet/>
          <dgm:spPr/>
          <dgm:t>
            <a:bodyPr/>
            <a:lstStyle/>
            <a:p>
              <a:r>
                <a:rPr lang="pl-PL">
                  <a:latin typeface="Times New Roman" panose="02020603050405020304" pitchFamily="18" charset="0"/>
                  <a:cs typeface="Times New Roman" panose="02020603050405020304" pitchFamily="18" charset="0"/>
                </a:rPr>
                <a:t>we map from </a:t>
              </a:r>
              <a:r>
                <a:rPr lang="pl-PL" i="0"/>
                <a:t>𝑥</a:t>
              </a:r>
              <a:r>
                <a:rPr lang="en-US" i="0"/>
                <a:t>_</a:t>
              </a:r>
              <a:r>
                <a:rPr lang="pl-PL" i="0"/>
                <a:t>0,…,𝑥</a:t>
              </a:r>
              <a:r>
                <a:rPr lang="en-US" i="0"/>
                <a:t>_</a:t>
              </a:r>
              <a:r>
                <a:rPr lang="pl-PL" i="0"/>
                <a:t>5  </a:t>
              </a:r>
              <a:r>
                <a:rPr lang="pl-PL">
                  <a:latin typeface="Times New Roman" panose="02020603050405020304" pitchFamily="18" charset="0"/>
                  <a:cs typeface="Times New Roman" panose="02020603050405020304" pitchFamily="18" charset="0"/>
                </a:rPr>
                <a:t>to </a:t>
              </a:r>
              <a:r>
                <a:rPr lang="pl-PL" i="0"/>
                <a:t>𝑧</a:t>
              </a:r>
              <a:r>
                <a:rPr lang="en-US" i="0"/>
                <a:t>_</a:t>
              </a:r>
              <a:r>
                <a:rPr lang="pl-PL" i="0"/>
                <a:t>0,…,𝑧</a:t>
              </a:r>
              <a:r>
                <a:rPr lang="en-US" i="0"/>
                <a:t>_</a:t>
              </a:r>
              <a:r>
                <a:rPr lang="pl-PL" i="0"/>
                <a:t>5  </a:t>
              </a:r>
              <a:r>
                <a:rPr lang="pl-PL">
                  <a:latin typeface="Times New Roman" panose="02020603050405020304" pitchFamily="18" charset="0"/>
                  <a:cs typeface="Times New Roman" panose="02020603050405020304" pitchFamily="18" charset="0"/>
                </a:rPr>
                <a:t>by </a:t>
              </a:r>
              <a:r>
                <a:rPr lang="en-US">
                  <a:latin typeface="Times New Roman" panose="02020603050405020304" pitchFamily="18" charset="0"/>
                  <a:cs typeface="Times New Roman" panose="02020603050405020304" pitchFamily="18" charset="0"/>
                </a:rPr>
                <a:t> </a:t>
              </a:r>
              <a:r>
                <a:rPr lang="en-US" i="0"/>
                <a:t>𝑧_𝑗=1−2𝑥</a:t>
              </a:r>
              <a:r>
                <a:rPr lang="en-US" b="0" i="0"/>
                <a:t>_</a:t>
              </a:r>
              <a:r>
                <a:rPr lang="en-US" i="0"/>
                <a:t>𝑗</a:t>
              </a:r>
              <a:endParaRPr lang="zh-CN">
                <a:latin typeface="Times New Roman" panose="02020603050405020304" pitchFamily="18" charset="0"/>
                <a:cs typeface="Times New Roman" panose="02020603050405020304" pitchFamily="18" charset="0"/>
              </a:endParaRPr>
            </a:p>
          </dgm:t>
        </dgm:pt>
      </mc:Fallback>
    </mc:AlternateContent>
    <dgm:pt modelId="{0EC9B8A0-BC38-4F4D-A783-79AD8C607759}" type="parTrans" cxnId="{AEF88CED-69A9-4C34-A0BD-26FB0C558231}">
      <dgm:prSet/>
      <dgm:spPr/>
      <dgm:t>
        <a:bodyPr/>
        <a:lstStyle/>
        <a:p>
          <a:endParaRPr lang="zh-CN" altLang="en-US">
            <a:latin typeface="Times New Roman" panose="02020603050405020304" pitchFamily="18" charset="0"/>
            <a:cs typeface="Times New Roman" panose="02020603050405020304" pitchFamily="18" charset="0"/>
          </a:endParaRPr>
        </a:p>
      </dgm:t>
    </dgm:pt>
    <dgm:pt modelId="{B4823957-BBB7-4A73-9740-EE0F24138E01}" type="sibTrans" cxnId="{AEF88CED-69A9-4C34-A0BD-26FB0C558231}">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06115F69-F481-4357-9FBA-91DE48A8C662}">
          <dgm:prSet/>
          <dgm:spPr/>
          <dgm:t>
            <a:bodyPr/>
            <a:lstStyle/>
            <a:p>
              <a:r>
                <a:rPr lang="en-US">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=0</m:t>
                  </m:r>
                </m:oMath>
              </a14:m>
              <a:r>
                <a:rPr lang="en-US">
                  <a:latin typeface="Times New Roman" panose="02020603050405020304" pitchFamily="18" charset="0"/>
                  <a:cs typeface="Times New Roman" panose="02020603050405020304" pitchFamily="18" charset="0"/>
                </a:rPr>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and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We thus wish to solve the following problem. </a:t>
              </a:r>
              <a:endParaRPr lang="zh-CN">
                <a:latin typeface="Times New Roman" panose="02020603050405020304" pitchFamily="18" charset="0"/>
                <a:cs typeface="Times New Roman" panose="02020603050405020304" pitchFamily="18" charset="0"/>
              </a:endParaRPr>
            </a:p>
          </dgm:t>
        </dgm:pt>
      </mc:Choice>
      <mc:Fallback xmlns="">
        <dgm:pt modelId="{06115F69-F481-4357-9FBA-91DE48A8C662}">
          <dgm:prSet/>
          <dgm:spPr/>
          <dgm:t>
            <a:bodyPr/>
            <a:lstStyle/>
            <a:p>
              <a:r>
                <a:rPr lang="en-US">
                  <a:latin typeface="Times New Roman" panose="02020603050405020304" pitchFamily="18" charset="0"/>
                  <a:cs typeface="Times New Roman" panose="02020603050405020304" pitchFamily="18" charset="0"/>
                </a:rPr>
                <a:t>if </a:t>
              </a:r>
              <a:r>
                <a:rPr lang="en-US" i="0"/>
                <a:t>𝑥_𝑗=0</a:t>
              </a:r>
              <a:r>
                <a:rPr lang="en-US">
                  <a:latin typeface="Times New Roman" panose="02020603050405020304" pitchFamily="18" charset="0"/>
                  <a:cs typeface="Times New Roman" panose="02020603050405020304" pitchFamily="18" charset="0"/>
                </a:rPr>
                <a:t> then </a:t>
              </a:r>
              <a:r>
                <a:rPr lang="en-US" i="0"/>
                <a:t>𝑧_𝑗=1</a:t>
              </a:r>
              <a:r>
                <a:rPr lang="en-US">
                  <a:latin typeface="Times New Roman" panose="02020603050405020304" pitchFamily="18" charset="0"/>
                  <a:cs typeface="Times New Roman" panose="02020603050405020304" pitchFamily="18" charset="0"/>
                </a:rPr>
                <a:t> and if </a:t>
              </a:r>
              <a:r>
                <a:rPr lang="en-US" i="0"/>
                <a:t>𝑥_𝑗=1</a:t>
              </a:r>
              <a:r>
                <a:rPr lang="en-US">
                  <a:latin typeface="Times New Roman" panose="02020603050405020304" pitchFamily="18" charset="0"/>
                  <a:cs typeface="Times New Roman" panose="02020603050405020304" pitchFamily="18" charset="0"/>
                </a:rPr>
                <a:t> then </a:t>
              </a:r>
              <a:r>
                <a:rPr lang="en-US" i="0"/>
                <a:t>𝑧_𝑗=−1</a:t>
              </a:r>
              <a:r>
                <a:rPr lang="en-US">
                  <a:latin typeface="Times New Roman" panose="02020603050405020304" pitchFamily="18" charset="0"/>
                  <a:cs typeface="Times New Roman" panose="02020603050405020304" pitchFamily="18" charset="0"/>
                </a:rPr>
                <a:t>. We thus wish to solve the following problem. </a:t>
              </a:r>
              <a:endParaRPr lang="zh-CN">
                <a:latin typeface="Times New Roman" panose="02020603050405020304" pitchFamily="18" charset="0"/>
                <a:cs typeface="Times New Roman" panose="02020603050405020304" pitchFamily="18" charset="0"/>
              </a:endParaRPr>
            </a:p>
          </dgm:t>
        </dgm:pt>
      </mc:Fallback>
    </mc:AlternateContent>
    <dgm:pt modelId="{7984E1D3-2804-403C-9487-8E38736AF83F}" type="parTrans" cxnId="{47B4B4F5-F2CE-4A5E-9F09-D87BC88ECB01}">
      <dgm:prSet/>
      <dgm:spPr/>
      <dgm:t>
        <a:bodyPr/>
        <a:lstStyle/>
        <a:p>
          <a:endParaRPr lang="zh-CN" altLang="en-US">
            <a:latin typeface="Times New Roman" panose="02020603050405020304" pitchFamily="18" charset="0"/>
            <a:cs typeface="Times New Roman" panose="02020603050405020304" pitchFamily="18" charset="0"/>
          </a:endParaRPr>
        </a:p>
      </dgm:t>
    </dgm:pt>
    <dgm:pt modelId="{5A127BA1-2975-4E2F-BDB9-460AC724C689}" type="sibTrans" cxnId="{47B4B4F5-F2CE-4A5E-9F09-D87BC88ECB01}">
      <dgm:prSet/>
      <dgm:spPr/>
      <dgm:t>
        <a:bodyPr/>
        <a:lstStyle/>
        <a:p>
          <a:endParaRPr lang="zh-CN" altLang="en-US">
            <a:latin typeface="Times New Roman" panose="02020603050405020304" pitchFamily="18" charset="0"/>
            <a:cs typeface="Times New Roman" panose="02020603050405020304" pitchFamily="18" charset="0"/>
          </a:endParaRPr>
        </a:p>
      </dgm:t>
    </dgm:pt>
    <dgm:pt modelId="{819F2C0D-1856-4484-9261-BFF642F746A9}" type="pres">
      <dgm:prSet presAssocID="{10B35F89-90D3-43E5-ABB5-3A2503EB14A5}" presName="linear" presStyleCnt="0">
        <dgm:presLayoutVars>
          <dgm:dir/>
          <dgm:animLvl val="lvl"/>
          <dgm:resizeHandles val="exact"/>
        </dgm:presLayoutVars>
      </dgm:prSet>
      <dgm:spPr/>
    </dgm:pt>
    <dgm:pt modelId="{1154B8BC-24EB-424D-AFC6-854AA26B6BF8}" type="pres">
      <dgm:prSet presAssocID="{75027C7E-2CE0-4C08-9434-4D723AC1A298}" presName="parentLin" presStyleCnt="0"/>
      <dgm:spPr/>
    </dgm:pt>
    <dgm:pt modelId="{39935797-2356-4E40-875F-14414CEF05B4}" type="pres">
      <dgm:prSet presAssocID="{75027C7E-2CE0-4C08-9434-4D723AC1A298}" presName="parentLeftMargin" presStyleLbl="node1" presStyleIdx="0" presStyleCnt="1"/>
      <dgm:spPr/>
    </dgm:pt>
    <dgm:pt modelId="{692C579A-DFE1-4567-9591-E0CE5B31C5C8}" type="pres">
      <dgm:prSet presAssocID="{75027C7E-2CE0-4C08-9434-4D723AC1A298}" presName="parentText" presStyleLbl="node1" presStyleIdx="0" presStyleCnt="1">
        <dgm:presLayoutVars>
          <dgm:chMax val="0"/>
          <dgm:bulletEnabled val="1"/>
        </dgm:presLayoutVars>
      </dgm:prSet>
      <dgm:spPr/>
    </dgm:pt>
    <dgm:pt modelId="{3A3E60E3-5329-4DAA-AC66-234D0096B85B}" type="pres">
      <dgm:prSet presAssocID="{75027C7E-2CE0-4C08-9434-4D723AC1A298}" presName="negativeSpace" presStyleCnt="0"/>
      <dgm:spPr/>
    </dgm:pt>
    <dgm:pt modelId="{F46947F3-D08A-4B75-B39F-6B08E4FF21EF}" type="pres">
      <dgm:prSet presAssocID="{75027C7E-2CE0-4C08-9434-4D723AC1A298}" presName="childText" presStyleLbl="conFgAcc1" presStyleIdx="0" presStyleCnt="1">
        <dgm:presLayoutVars>
          <dgm:bulletEnabled val="1"/>
        </dgm:presLayoutVars>
      </dgm:prSet>
      <dgm:spPr/>
    </dgm:pt>
  </dgm:ptLst>
  <dgm:cxnLst>
    <dgm:cxn modelId="{331B9A1C-B258-48BD-A432-BE3BAAE69ECA}" srcId="{75027C7E-2CE0-4C08-9434-4D723AC1A298}" destId="{7EC1517D-45BE-4B2F-9208-BA8064C87366}" srcOrd="0" destOrd="0" parTransId="{C67EF9A4-1746-4AEE-99CA-7AA8CE42AD83}" sibTransId="{87524716-BB65-45A9-A40B-51F2C3FAB054}"/>
    <dgm:cxn modelId="{5B133022-B34B-4255-A1F7-E1327CE7BF63}" srcId="{10B35F89-90D3-43E5-ABB5-3A2503EB14A5}" destId="{75027C7E-2CE0-4C08-9434-4D723AC1A298}" srcOrd="0" destOrd="0" parTransId="{058F7B62-DC6C-4531-8C83-89AC3F9A11B4}" sibTransId="{B74C3FD9-7E46-4A8E-BE78-3008328524D6}"/>
    <dgm:cxn modelId="{AED7443A-8CA3-44DF-99C7-1A36B702C9FF}" type="presOf" srcId="{75027C7E-2CE0-4C08-9434-4D723AC1A298}" destId="{39935797-2356-4E40-875F-14414CEF05B4}" srcOrd="0" destOrd="0" presId="urn:microsoft.com/office/officeart/2005/8/layout/list1"/>
    <dgm:cxn modelId="{4260FE69-AEC1-4F83-BC21-CB3815081D0C}" type="presOf" srcId="{10B35F89-90D3-43E5-ABB5-3A2503EB14A5}" destId="{819F2C0D-1856-4484-9261-BFF642F746A9}" srcOrd="0" destOrd="0" presId="urn:microsoft.com/office/officeart/2005/8/layout/list1"/>
    <dgm:cxn modelId="{09F2047D-529C-4350-AC31-1DF47E28E438}" type="presOf" srcId="{75027C7E-2CE0-4C08-9434-4D723AC1A298}" destId="{692C579A-DFE1-4567-9591-E0CE5B31C5C8}" srcOrd="1" destOrd="0" presId="urn:microsoft.com/office/officeart/2005/8/layout/list1"/>
    <dgm:cxn modelId="{AAC3ABD0-B3D7-4F47-A705-095FC1CEDC53}" type="presOf" srcId="{06115F69-F481-4357-9FBA-91DE48A8C662}" destId="{F46947F3-D08A-4B75-B39F-6B08E4FF21EF}" srcOrd="0" destOrd="2" presId="urn:microsoft.com/office/officeart/2005/8/layout/list1"/>
    <dgm:cxn modelId="{F7EC02E5-7C27-4CC2-9EDB-9CEBD1B117A6}" type="presOf" srcId="{7EC1517D-45BE-4B2F-9208-BA8064C87366}" destId="{F46947F3-D08A-4B75-B39F-6B08E4FF21EF}" srcOrd="0" destOrd="0" presId="urn:microsoft.com/office/officeart/2005/8/layout/list1"/>
    <dgm:cxn modelId="{AEF88CED-69A9-4C34-A0BD-26FB0C558231}" srcId="{75027C7E-2CE0-4C08-9434-4D723AC1A298}" destId="{65100490-B302-41C4-AEF7-59AA33C35327}" srcOrd="1" destOrd="0" parTransId="{0EC9B8A0-BC38-4F4D-A783-79AD8C607759}" sibTransId="{B4823957-BBB7-4A73-9740-EE0F24138E01}"/>
    <dgm:cxn modelId="{47B4B4F5-F2CE-4A5E-9F09-D87BC88ECB01}" srcId="{75027C7E-2CE0-4C08-9434-4D723AC1A298}" destId="{06115F69-F481-4357-9FBA-91DE48A8C662}" srcOrd="2" destOrd="0" parTransId="{7984E1D3-2804-403C-9487-8E38736AF83F}" sibTransId="{5A127BA1-2975-4E2F-BDB9-460AC724C689}"/>
    <dgm:cxn modelId="{3FBD4EF9-C8C4-468F-95DF-18E806F32898}" type="presOf" srcId="{65100490-B302-41C4-AEF7-59AA33C35327}" destId="{F46947F3-D08A-4B75-B39F-6B08E4FF21EF}" srcOrd="0" destOrd="1" presId="urn:microsoft.com/office/officeart/2005/8/layout/list1"/>
    <dgm:cxn modelId="{4ABA1777-8912-42E3-8B18-16CC037F9174}" type="presParOf" srcId="{819F2C0D-1856-4484-9261-BFF642F746A9}" destId="{1154B8BC-24EB-424D-AFC6-854AA26B6BF8}" srcOrd="0" destOrd="0" presId="urn:microsoft.com/office/officeart/2005/8/layout/list1"/>
    <dgm:cxn modelId="{3FA894DE-720D-4F6F-AFD5-CCB27A18B8AF}" type="presParOf" srcId="{1154B8BC-24EB-424D-AFC6-854AA26B6BF8}" destId="{39935797-2356-4E40-875F-14414CEF05B4}" srcOrd="0" destOrd="0" presId="urn:microsoft.com/office/officeart/2005/8/layout/list1"/>
    <dgm:cxn modelId="{5A587197-CAFE-4541-8964-C3C497A94EF0}" type="presParOf" srcId="{1154B8BC-24EB-424D-AFC6-854AA26B6BF8}" destId="{692C579A-DFE1-4567-9591-E0CE5B31C5C8}" srcOrd="1" destOrd="0" presId="urn:microsoft.com/office/officeart/2005/8/layout/list1"/>
    <dgm:cxn modelId="{84C195D5-76F8-4125-B95C-8EC27FBEBC1B}" type="presParOf" srcId="{819F2C0D-1856-4484-9261-BFF642F746A9}" destId="{3A3E60E3-5329-4DAA-AC66-234D0096B85B}" srcOrd="1" destOrd="0" presId="urn:microsoft.com/office/officeart/2005/8/layout/list1"/>
    <dgm:cxn modelId="{ABF8F03F-AA49-4B9B-BBB2-EBF49D8D894E}" type="presParOf" srcId="{819F2C0D-1856-4484-9261-BFF642F746A9}" destId="{F46947F3-D08A-4B75-B39F-6B08E4FF21E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p>
      </dgm:t>
    </dgm:pt>
    <dgm:pt modelId="{F7635412-5148-46A6-AFBF-11A043C75157}" type="sibTrans" cxnId="{225E43C9-1468-4699-8EE7-6661A9ACCA6E}">
      <dgm:prSet/>
      <dgm:spPr/>
      <dgm:t>
        <a:bodyPr/>
        <a:lstStyle/>
        <a:p>
          <a:endParaRPr lang="zh-CN" altLang="en-US"/>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p>
      </dgm:t>
    </dgm:pt>
    <dgm:pt modelId="{3BD8542E-F0A5-41F9-8189-431E6513A917}" type="sibTrans" cxnId="{8CFB93DE-3586-4370-B585-32620DF26BEA}">
      <dgm:prSet/>
      <dgm:spPr/>
      <dgm:t>
        <a:bodyPr/>
        <a:lstStyle/>
        <a:p>
          <a:endParaRPr lang="zh-CN" altLang="en-US"/>
        </a:p>
      </dgm:t>
    </dgm:pt>
    <dgm:pt modelId="{C5815F08-F10D-4B7C-9CF5-A8C663D87245}">
      <dgm:prSet custT="1"/>
      <dgm:spPr/>
      <dgm:t>
        <a:bodyPr/>
        <a:lstStyle/>
        <a:p>
          <a:r>
            <a:rPr lang="en-US" sz="2800"/>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p>
      </dgm:t>
    </dgm:pt>
    <dgm:pt modelId="{20150433-2E95-4357-8B33-13001A8C07D5}" type="sibTrans" cxnId="{2C7152BF-2941-4BB0-A72C-26B4A6396DDC}">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0.xml><?xml version="1.0" encoding="utf-8"?>
<dgm:dataModel xmlns:dgm="http://schemas.openxmlformats.org/drawingml/2006/diagram" xmlns:a="http://schemas.openxmlformats.org/drawingml/2006/main">
  <dgm:ptLst>
    <dgm:pt modelId="{67D28A59-9DCB-4BC7-B923-D212ABA239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3FC0A20-4E5D-4305-84E9-36F055E1539D}">
      <dgm:prSet custT="1"/>
      <dgm:spPr/>
      <dgm:t>
        <a:bodyPr/>
        <a:lstStyle/>
        <a:p>
          <a:r>
            <a:rPr lang="en-US" sz="2800">
              <a:latin typeface="Times New Roman" panose="02020603050405020304" pitchFamily="18" charset="0"/>
              <a:cs typeface="Times New Roman" panose="02020603050405020304" pitchFamily="18" charset="0"/>
            </a:rPr>
            <a:t>Convert to math problem</a:t>
          </a:r>
          <a:endParaRPr lang="zh-CN" sz="2800">
            <a:latin typeface="Times New Roman" panose="02020603050405020304" pitchFamily="18" charset="0"/>
            <a:cs typeface="Times New Roman" panose="02020603050405020304" pitchFamily="18" charset="0"/>
          </a:endParaRPr>
        </a:p>
      </dgm:t>
    </dgm:pt>
    <dgm:pt modelId="{426A814D-FDC9-429F-8BA3-D2EF8B844598}" type="par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51600535-B269-4D86-A599-0303EFDCB4B3}" type="sib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427C34EB-2FB5-4D19-AD32-24503F5CB836}">
      <dgm:prSet custT="1"/>
      <dgm:spPr>
        <a:blipFill>
          <a:blip xmlns:r="http://schemas.openxmlformats.org/officeDocument/2006/relationships" r:embed="rId1"/>
          <a:stretch>
            <a:fillRect b="-4261"/>
          </a:stretch>
        </a:blipFill>
      </dgm:spPr>
      <dgm:t>
        <a:bodyPr/>
        <a:lstStyle/>
        <a:p>
          <a:r>
            <a:rPr lang="zh-CN" altLang="en-US">
              <a:noFill/>
            </a:rPr>
            <a:t> </a:t>
          </a:r>
        </a:p>
      </dgm:t>
    </dgm:pt>
    <dgm:pt modelId="{547ECA2D-2E03-4DD8-94FA-8FB7702609AD}" type="par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748BAF-C5BD-474E-BDA8-D0FA7AC909AD}" type="sib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A3903F56-106A-48CF-9009-D29BCD0F1421}">
      <dgm:prSet custT="1"/>
      <dgm:spPr/>
      <dgm:t>
        <a:bodyPr/>
        <a:lstStyle/>
        <a:p>
          <a:r>
            <a:rPr lang="zh-CN" altLang="en-US">
              <a:noFill/>
            </a:rPr>
            <a:t> </a:t>
          </a:r>
        </a:p>
      </dgm:t>
    </dgm:pt>
    <dgm:pt modelId="{1A480E8C-8C47-40D2-9CBD-05C317348A6A}" type="parTrans" cxnId="{99934C07-9DF7-48BF-AA2A-CD9B0E31877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DA5F100B-2DDD-42A6-A66F-582EC8992EC9}" type="sibTrans" cxnId="{99934C07-9DF7-48BF-AA2A-CD9B0E31877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E690455C-8EC7-4C6C-8887-5CA2D5ADE949}">
      <dgm:prSet custT="1"/>
      <dgm:spPr/>
      <dgm:t>
        <a:bodyPr/>
        <a:lstStyle/>
        <a:p>
          <a:r>
            <a:rPr lang="zh-CN" altLang="en-US">
              <a:noFill/>
            </a:rPr>
            <a:t> </a:t>
          </a:r>
        </a:p>
      </dgm:t>
    </dgm:pt>
    <dgm:pt modelId="{B8252D94-4E9E-4CFB-8EB2-2F637D799D51}" type="parTrans" cxnId="{E037F709-A1A1-419A-AED6-0D2F7AFD9D75}">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6ED088DE-6BFA-4B09-9AE2-D9B9206651CC}" type="sibTrans" cxnId="{E037F709-A1A1-419A-AED6-0D2F7AFD9D75}">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A62A44-CF3B-4EF1-A5AC-64F4F2B7D844}">
      <dgm:prSet custT="1"/>
      <dgm:spPr/>
      <dgm:t>
        <a:bodyPr/>
        <a:lstStyle/>
        <a:p>
          <a:r>
            <a:rPr lang="zh-CN" altLang="en-US">
              <a:noFill/>
            </a:rPr>
            <a:t> </a:t>
          </a:r>
        </a:p>
      </dgm:t>
    </dgm:pt>
    <dgm:pt modelId="{AE32D7F4-A906-4A9E-A4C5-D93A28D159ED}" type="parTrans" cxnId="{902CCA98-3047-4096-9C1A-D2C34A1C7F74}">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6A95D12B-0E0C-4369-AD2D-5C60A79EE1C0}" type="sibTrans" cxnId="{902CCA98-3047-4096-9C1A-D2C34A1C7F74}">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7B920CC3-FF3F-41FF-9EE8-8A5FB36BEC1A}">
      <dgm:prSet custT="1"/>
      <dgm:spPr/>
      <dgm:t>
        <a:bodyPr/>
        <a:lstStyle/>
        <a:p>
          <a:r>
            <a:rPr lang="zh-CN" altLang="en-US">
              <a:noFill/>
            </a:rPr>
            <a:t> </a:t>
          </a:r>
        </a:p>
      </dgm:t>
    </dgm:pt>
    <dgm:pt modelId="{C83AD946-D0F0-4211-9BAB-7FE1584B9AE4}" type="parTrans" cxnId="{986ED8FB-1086-4003-A650-E1CDC1A45382}">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0019D4-FEF6-405C-9FF2-5AE85AA2CE57}" type="sibTrans" cxnId="{986ED8FB-1086-4003-A650-E1CDC1A45382}">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6F72CCB7-8E06-4BF9-A0DD-8B20099B4ADE}">
      <dgm:prSet custT="1"/>
      <dgm:spPr/>
      <dgm:t>
        <a:bodyPr/>
        <a:lstStyle/>
        <a:p>
          <a:r>
            <a:rPr lang="zh-CN" altLang="en-US">
              <a:noFill/>
            </a:rPr>
            <a:t> </a:t>
          </a:r>
        </a:p>
      </dgm:t>
    </dgm:pt>
    <dgm:pt modelId="{0D498A90-B511-43D4-9778-D9EACEBF9BF8}" type="parTrans" cxnId="{136242FE-461A-4381-9E0D-E781DAE815DE}">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0C8DCD51-D83C-4999-ADB1-EFAF7DEEC1C9}" type="sibTrans" cxnId="{136242FE-461A-4381-9E0D-E781DAE815DE}">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D4A87BD4-C187-454B-A7DC-0768750347D6}" type="pres">
      <dgm:prSet presAssocID="{67D28A59-9DCB-4BC7-B923-D212ABA239AF}" presName="linear" presStyleCnt="0">
        <dgm:presLayoutVars>
          <dgm:dir/>
          <dgm:animLvl val="lvl"/>
          <dgm:resizeHandles val="exact"/>
        </dgm:presLayoutVars>
      </dgm:prSet>
      <dgm:spPr/>
    </dgm:pt>
    <dgm:pt modelId="{7BBA47CC-6818-4041-9D1A-B4FFC2A8A84E}" type="pres">
      <dgm:prSet presAssocID="{33FC0A20-4E5D-4305-84E9-36F055E1539D}" presName="parentLin" presStyleCnt="0"/>
      <dgm:spPr/>
    </dgm:pt>
    <dgm:pt modelId="{FC8E7389-0E44-4557-8E28-24FF1EDF0475}" type="pres">
      <dgm:prSet presAssocID="{33FC0A20-4E5D-4305-84E9-36F055E1539D}" presName="parentLeftMargin" presStyleLbl="node1" presStyleIdx="0" presStyleCnt="1"/>
      <dgm:spPr/>
    </dgm:pt>
    <dgm:pt modelId="{DD9145A4-36DC-420F-8CD1-F88896D243E3}" type="pres">
      <dgm:prSet presAssocID="{33FC0A20-4E5D-4305-84E9-36F055E1539D}" presName="parentText" presStyleLbl="node1" presStyleIdx="0" presStyleCnt="1">
        <dgm:presLayoutVars>
          <dgm:chMax val="0"/>
          <dgm:bulletEnabled val="1"/>
        </dgm:presLayoutVars>
      </dgm:prSet>
      <dgm:spPr/>
    </dgm:pt>
    <dgm:pt modelId="{E6D0407B-4F47-40C9-8F5F-2BD662486004}" type="pres">
      <dgm:prSet presAssocID="{33FC0A20-4E5D-4305-84E9-36F055E1539D}" presName="negativeSpace" presStyleCnt="0"/>
      <dgm:spPr/>
    </dgm:pt>
    <dgm:pt modelId="{D1636112-FCD5-4B15-8FEC-DE0649B45DD2}" type="pres">
      <dgm:prSet presAssocID="{33FC0A20-4E5D-4305-84E9-36F055E1539D}" presName="childText" presStyleLbl="conFgAcc1" presStyleIdx="0" presStyleCnt="1" custScaleY="108157">
        <dgm:presLayoutVars>
          <dgm:bulletEnabled val="1"/>
        </dgm:presLayoutVars>
      </dgm:prSet>
      <dgm:spPr/>
    </dgm:pt>
  </dgm:ptLst>
  <dgm:cxnLst>
    <dgm:cxn modelId="{99934C07-9DF7-48BF-AA2A-CD9B0E318771}" srcId="{33FC0A20-4E5D-4305-84E9-36F055E1539D}" destId="{A3903F56-106A-48CF-9009-D29BCD0F1421}" srcOrd="1" destOrd="0" parTransId="{1A480E8C-8C47-40D2-9CBD-05C317348A6A}" sibTransId="{DA5F100B-2DDD-42A6-A66F-582EC8992EC9}"/>
    <dgm:cxn modelId="{E037F709-A1A1-419A-AED6-0D2F7AFD9D75}" srcId="{33FC0A20-4E5D-4305-84E9-36F055E1539D}" destId="{E690455C-8EC7-4C6C-8887-5CA2D5ADE949}" srcOrd="2" destOrd="0" parTransId="{B8252D94-4E9E-4CFB-8EB2-2F637D799D51}" sibTransId="{6ED088DE-6BFA-4B09-9AE2-D9B9206651CC}"/>
    <dgm:cxn modelId="{E022B60F-9E1A-4C7E-B6D8-10A120D25AFF}" srcId="{33FC0A20-4E5D-4305-84E9-36F055E1539D}" destId="{427C34EB-2FB5-4D19-AD32-24503F5CB836}" srcOrd="0" destOrd="0" parTransId="{547ECA2D-2E03-4DD8-94FA-8FB7702609AD}" sibTransId="{39748BAF-C5BD-474E-BDA8-D0FA7AC909AD}"/>
    <dgm:cxn modelId="{2DB25A15-3FEB-4645-B32C-7627C6777186}" type="presOf" srcId="{7B920CC3-FF3F-41FF-9EE8-8A5FB36BEC1A}" destId="{D1636112-FCD5-4B15-8FEC-DE0649B45DD2}" srcOrd="0" destOrd="4" presId="urn:microsoft.com/office/officeart/2005/8/layout/list1"/>
    <dgm:cxn modelId="{B36CAB1D-039E-4512-9084-66BBF3A91291}" srcId="{67D28A59-9DCB-4BC7-B923-D212ABA239AF}" destId="{33FC0A20-4E5D-4305-84E9-36F055E1539D}" srcOrd="0" destOrd="0" parTransId="{426A814D-FDC9-429F-8BA3-D2EF8B844598}" sibTransId="{51600535-B269-4D86-A599-0303EFDCB4B3}"/>
    <dgm:cxn modelId="{625F4F40-42A0-424E-9CAB-5B8E5833B9A9}" type="presOf" srcId="{67D28A59-9DCB-4BC7-B923-D212ABA239AF}" destId="{D4A87BD4-C187-454B-A7DC-0768750347D6}" srcOrd="0" destOrd="0" presId="urn:microsoft.com/office/officeart/2005/8/layout/list1"/>
    <dgm:cxn modelId="{001CED7F-DFB7-429A-BB15-12A5D254A437}" type="presOf" srcId="{33FC0A20-4E5D-4305-84E9-36F055E1539D}" destId="{FC8E7389-0E44-4557-8E28-24FF1EDF0475}" srcOrd="0" destOrd="0" presId="urn:microsoft.com/office/officeart/2005/8/layout/list1"/>
    <dgm:cxn modelId="{4DAAF189-0802-40A5-9CB4-959CEDB8E845}" type="presOf" srcId="{39A62A44-CF3B-4EF1-A5AC-64F4F2B7D844}" destId="{D1636112-FCD5-4B15-8FEC-DE0649B45DD2}" srcOrd="0" destOrd="3" presId="urn:microsoft.com/office/officeart/2005/8/layout/list1"/>
    <dgm:cxn modelId="{902CCA98-3047-4096-9C1A-D2C34A1C7F74}" srcId="{33FC0A20-4E5D-4305-84E9-36F055E1539D}" destId="{39A62A44-CF3B-4EF1-A5AC-64F4F2B7D844}" srcOrd="3" destOrd="0" parTransId="{AE32D7F4-A906-4A9E-A4C5-D93A28D159ED}" sibTransId="{6A95D12B-0E0C-4369-AD2D-5C60A79EE1C0}"/>
    <dgm:cxn modelId="{FDB1B4C2-71EC-401B-89C6-ABB42C77D10C}" type="presOf" srcId="{427C34EB-2FB5-4D19-AD32-24503F5CB836}" destId="{D1636112-FCD5-4B15-8FEC-DE0649B45DD2}" srcOrd="0" destOrd="0" presId="urn:microsoft.com/office/officeart/2005/8/layout/list1"/>
    <dgm:cxn modelId="{0ADCE5CE-1CAA-48A0-917D-EBD473601CE4}" type="presOf" srcId="{33FC0A20-4E5D-4305-84E9-36F055E1539D}" destId="{DD9145A4-36DC-420F-8CD1-F88896D243E3}" srcOrd="1" destOrd="0" presId="urn:microsoft.com/office/officeart/2005/8/layout/list1"/>
    <dgm:cxn modelId="{B830ECD0-8F7E-481F-A309-AEFC7FB98C6E}" type="presOf" srcId="{E690455C-8EC7-4C6C-8887-5CA2D5ADE949}" destId="{D1636112-FCD5-4B15-8FEC-DE0649B45DD2}" srcOrd="0" destOrd="2" presId="urn:microsoft.com/office/officeart/2005/8/layout/list1"/>
    <dgm:cxn modelId="{13C1EFDA-DF46-415A-B22E-89433564FB98}" type="presOf" srcId="{A3903F56-106A-48CF-9009-D29BCD0F1421}" destId="{D1636112-FCD5-4B15-8FEC-DE0649B45DD2}" srcOrd="0" destOrd="1" presId="urn:microsoft.com/office/officeart/2005/8/layout/list1"/>
    <dgm:cxn modelId="{E107F6E1-5C9A-49BC-902B-B8B885D09D62}" type="presOf" srcId="{6F72CCB7-8E06-4BF9-A0DD-8B20099B4ADE}" destId="{D1636112-FCD5-4B15-8FEC-DE0649B45DD2}" srcOrd="0" destOrd="5" presId="urn:microsoft.com/office/officeart/2005/8/layout/list1"/>
    <dgm:cxn modelId="{986ED8FB-1086-4003-A650-E1CDC1A45382}" srcId="{33FC0A20-4E5D-4305-84E9-36F055E1539D}" destId="{7B920CC3-FF3F-41FF-9EE8-8A5FB36BEC1A}" srcOrd="4" destOrd="0" parTransId="{C83AD946-D0F0-4211-9BAB-7FE1584B9AE4}" sibTransId="{390019D4-FEF6-405C-9FF2-5AE85AA2CE57}"/>
    <dgm:cxn modelId="{136242FE-461A-4381-9E0D-E781DAE815DE}" srcId="{33FC0A20-4E5D-4305-84E9-36F055E1539D}" destId="{6F72CCB7-8E06-4BF9-A0DD-8B20099B4ADE}" srcOrd="5" destOrd="0" parTransId="{0D498A90-B511-43D4-9778-D9EACEBF9BF8}" sibTransId="{0C8DCD51-D83C-4999-ADB1-EFAF7DEEC1C9}"/>
    <dgm:cxn modelId="{8A686083-69BC-4A77-9509-D835C9EA5012}" type="presParOf" srcId="{D4A87BD4-C187-454B-A7DC-0768750347D6}" destId="{7BBA47CC-6818-4041-9D1A-B4FFC2A8A84E}" srcOrd="0" destOrd="0" presId="urn:microsoft.com/office/officeart/2005/8/layout/list1"/>
    <dgm:cxn modelId="{1105239B-F28D-4EB0-9896-56065828BDB9}" type="presParOf" srcId="{7BBA47CC-6818-4041-9D1A-B4FFC2A8A84E}" destId="{FC8E7389-0E44-4557-8E28-24FF1EDF0475}" srcOrd="0" destOrd="0" presId="urn:microsoft.com/office/officeart/2005/8/layout/list1"/>
    <dgm:cxn modelId="{DADC2BFF-27A3-45F5-80B4-CFEC735D85FE}" type="presParOf" srcId="{7BBA47CC-6818-4041-9D1A-B4FFC2A8A84E}" destId="{DD9145A4-36DC-420F-8CD1-F88896D243E3}" srcOrd="1" destOrd="0" presId="urn:microsoft.com/office/officeart/2005/8/layout/list1"/>
    <dgm:cxn modelId="{7B89E2A6-9164-4394-B915-92A93DC01B92}" type="presParOf" srcId="{D4A87BD4-C187-454B-A7DC-0768750347D6}" destId="{E6D0407B-4F47-40C9-8F5F-2BD662486004}" srcOrd="1" destOrd="0" presId="urn:microsoft.com/office/officeart/2005/8/layout/list1"/>
    <dgm:cxn modelId="{FFEEA43C-BD57-4B90-971C-C2D18ED4C0FF}" type="presParOf" srcId="{D4A87BD4-C187-454B-A7DC-0768750347D6}" destId="{D1636112-FCD5-4B15-8FEC-DE0649B45DD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7D28A59-9DCB-4BC7-B923-D212ABA239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3FC0A20-4E5D-4305-84E9-36F055E1539D}">
      <dgm:prSet custT="1"/>
      <dgm:spPr/>
      <dgm:t>
        <a:bodyPr/>
        <a:lstStyle/>
        <a:p>
          <a:r>
            <a:rPr lang="en-US" sz="2800">
              <a:latin typeface="Times New Roman" panose="02020603050405020304" pitchFamily="18" charset="0"/>
              <a:cs typeface="Times New Roman" panose="02020603050405020304" pitchFamily="18" charset="0"/>
            </a:rPr>
            <a:t>Convert to math problem</a:t>
          </a:r>
          <a:endParaRPr lang="zh-CN" sz="2800">
            <a:latin typeface="Times New Roman" panose="02020603050405020304" pitchFamily="18" charset="0"/>
            <a:cs typeface="Times New Roman" panose="02020603050405020304" pitchFamily="18" charset="0"/>
          </a:endParaRPr>
        </a:p>
      </dgm:t>
    </dgm:pt>
    <dgm:pt modelId="{426A814D-FDC9-429F-8BA3-D2EF8B844598}" type="par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51600535-B269-4D86-A599-0303EFDCB4B3}" type="sib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427C34EB-2FB5-4D19-AD32-24503F5CB836}">
          <dgm:prSet custT="1"/>
          <dgm:spPr/>
          <dgm:t>
            <a:bodyPr/>
            <a:lstStyle/>
            <a:p>
              <a:r>
                <a:rPr lang="en-US" sz="1800" b="0" i="0">
                  <a:latin typeface="Times New Roman" panose="02020603050405020304" pitchFamily="18" charset="0"/>
                  <a:cs typeface="Times New Roman" panose="02020603050405020304" pitchFamily="18" charset="0"/>
                </a:rPr>
                <a:t>To convert into an unconstrained optimization problem we may add penalties to the cost function for violated constraints: </a:t>
              </a:r>
              <a14:m>
                <m:oMath xmlns:m="http://schemas.openxmlformats.org/officeDocument/2006/math">
                  <m:r>
                    <a:rPr lang="en-US" sz="1800" b="0" i="1">
                      <a:latin typeface="Cambria Math" panose="02040503050406030204" pitchFamily="18" charset="0"/>
                    </a:rPr>
                    <m:t>1−</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𝑖</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𝑗</m:t>
                      </m:r>
                    </m:sub>
                  </m:sSub>
                  <m:r>
                    <a:rPr lang="en-US" sz="1800" b="0" i="1">
                      <a:latin typeface="Cambria Math" panose="02040503050406030204" pitchFamily="18" charset="0"/>
                    </a:rPr>
                    <m:t>=</m:t>
                  </m:r>
                  <m:d>
                    <m:dPr>
                      <m:begChr m:val="{"/>
                      <m:endChr m:val=""/>
                      <m:ctrlPr>
                        <a:rPr lang="en-US" sz="1800" b="0" i="1">
                          <a:latin typeface="Cambria Math" panose="02040503050406030204" pitchFamily="18" charset="0"/>
                        </a:rPr>
                      </m:ctrlPr>
                    </m:dPr>
                    <m:e>
                      <m:eqArr>
                        <m:eqArrPr>
                          <m:ctrlPr>
                            <a:rPr lang="en-US" sz="1800" b="0" i="1">
                              <a:latin typeface="Cambria Math" panose="02040503050406030204" pitchFamily="18" charset="0"/>
                            </a:rPr>
                          </m:ctrlPr>
                        </m:eqArrPr>
                        <m:e>
                          <m:r>
                            <a:rPr lang="en-US" sz="1800" b="0" i="1">
                              <a:latin typeface="Cambria Math" panose="02040503050406030204" pitchFamily="18" charset="0"/>
                            </a:rPr>
                            <m:t>0, </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𝑖</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𝑗</m:t>
                              </m:r>
                            </m:sub>
                          </m:sSub>
                        </m:e>
                        <m:e>
                          <m:r>
                            <a:rPr lang="en-US" sz="1800" b="0" i="1">
                              <a:latin typeface="Cambria Math" panose="02040503050406030204" pitchFamily="18" charset="0"/>
                            </a:rPr>
                            <m:t>2, </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𝑖</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𝑗</m:t>
                              </m:r>
                            </m:sub>
                          </m:sSub>
                        </m:e>
                      </m:eqArr>
                    </m:e>
                  </m:d>
                </m:oMath>
              </a14:m>
              <a:r>
                <a:rPr lang="en-US" sz="1800">
                  <a:latin typeface="Times New Roman" panose="02020603050405020304" pitchFamily="18" charset="0"/>
                  <a:cs typeface="Times New Roman" panose="02020603050405020304" pitchFamily="18" charset="0"/>
                </a:rPr>
                <a:t> </a:t>
              </a:r>
              <a:endParaRPr lang="zh-CN" sz="1800">
                <a:latin typeface="Times New Roman" panose="02020603050405020304" pitchFamily="18" charset="0"/>
                <a:cs typeface="Times New Roman" panose="02020603050405020304" pitchFamily="18" charset="0"/>
              </a:endParaRPr>
            </a:p>
          </dgm:t>
        </dgm:pt>
      </mc:Choice>
      <mc:Fallback xmlns="">
        <dgm:pt modelId="{427C34EB-2FB5-4D19-AD32-24503F5CB836}">
          <dgm:prSet custT="1"/>
          <dgm:spPr/>
          <dgm:t>
            <a:bodyPr/>
            <a:lstStyle/>
            <a:p>
              <a:r>
                <a:rPr lang="en-US" sz="1800" b="0" i="0">
                  <a:latin typeface="Times New Roman" panose="02020603050405020304" pitchFamily="18" charset="0"/>
                  <a:cs typeface="Times New Roman" panose="02020603050405020304" pitchFamily="18" charset="0"/>
                </a:rPr>
                <a:t>To convert into an unconstrained optimization problem we may add penalties to the cost function for violated constraints: </a:t>
              </a:r>
              <a:r>
                <a:rPr lang="en-US" sz="1800" b="0" i="0"/>
                <a:t>1−𝑧_𝑖 𝑧_𝑗=</a:t>
              </a:r>
              <a:r>
                <a:rPr lang="en-US" altLang="zh-CN" sz="1800" b="0" i="0"/>
                <a:t>{█(</a:t>
              </a:r>
              <a:r>
                <a:rPr lang="en-US" sz="1800" b="0" i="0"/>
                <a:t>0, 𝑧_𝑖=𝑧_𝑗@2, 𝑧_𝑖≠𝑧_𝑗 )┤</a:t>
              </a:r>
              <a:r>
                <a:rPr lang="en-US" sz="1800">
                  <a:latin typeface="Times New Roman" panose="02020603050405020304" pitchFamily="18" charset="0"/>
                  <a:cs typeface="Times New Roman" panose="02020603050405020304" pitchFamily="18" charset="0"/>
                </a:rPr>
                <a:t> </a:t>
              </a:r>
              <a:endParaRPr lang="zh-CN" sz="1800">
                <a:latin typeface="Times New Roman" panose="02020603050405020304" pitchFamily="18" charset="0"/>
                <a:cs typeface="Times New Roman" panose="02020603050405020304" pitchFamily="18" charset="0"/>
              </a:endParaRPr>
            </a:p>
          </dgm:t>
        </dgm:pt>
      </mc:Fallback>
    </mc:AlternateContent>
    <dgm:pt modelId="{547ECA2D-2E03-4DD8-94FA-8FB7702609AD}" type="par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748BAF-C5BD-474E-BDA8-D0FA7AC909AD}" type="sib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A3903F56-106A-48CF-9009-D29BCD0F1421}">
          <dgm:prSet custT="1"/>
          <dgm:spPr/>
          <dgm:t>
            <a:bodyPr/>
            <a:lstStyle/>
            <a:p>
              <a:r>
                <a:rPr lang="en-US" sz="1800" b="0" dirty="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sz="1800" b="0" i="1">
                          <a:latin typeface="Cambria Math" panose="02040503050406030204" pitchFamily="18" charset="0"/>
                        </a:rPr>
                      </m:ctrlPr>
                    </m:sSupPr>
                    <m:e>
                      <m:d>
                        <m:dPr>
                          <m:ctrlPr>
                            <a:rPr lang="en-US" sz="1800" i="1">
                              <a:latin typeface="Cambria Math" panose="02040503050406030204" pitchFamily="18" charset="0"/>
                            </a:rPr>
                          </m:ctrlPr>
                        </m:dPr>
                        <m:e>
                          <m:r>
                            <a:rPr lang="en-US" sz="1800" b="0" i="1">
                              <a:latin typeface="Cambria Math" panose="02040503050406030204" pitchFamily="18" charset="0"/>
                            </a:rPr>
                            <m:t>2</m:t>
                          </m:r>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b="0" i="1">
                                  <a:latin typeface="Cambria Math" panose="02040503050406030204" pitchFamily="18" charset="0"/>
                                </a:rPr>
                                <m:t>𝑗</m:t>
                              </m:r>
                              <m:r>
                                <a:rPr lang="en-US" sz="1800" b="0" i="1">
                                  <a:latin typeface="Cambria Math" panose="02040503050406030204" pitchFamily="18" charset="0"/>
                                </a:rPr>
                                <m:t>=0</m:t>
                              </m:r>
                            </m:sub>
                            <m:sup>
                              <m:r>
                                <a:rPr lang="en-US" sz="1800" b="0" i="1">
                                  <a:latin typeface="Cambria Math" panose="02040503050406030204" pitchFamily="18" charset="0"/>
                                </a:rPr>
                                <m:t>5</m:t>
                              </m:r>
                            </m:sup>
                            <m:e>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𝑗</m:t>
                                  </m:r>
                                </m:sub>
                              </m:sSub>
                            </m:e>
                          </m:nary>
                        </m:e>
                      </m:d>
                    </m:e>
                    <m:sup>
                      <m:r>
                        <a:rPr lang="en-US" sz="1800" b="0" i="1">
                          <a:latin typeface="Cambria Math" panose="02040503050406030204" pitchFamily="18" charset="0"/>
                        </a:rPr>
                        <m:t>2</m:t>
                      </m:r>
                    </m:sup>
                  </m:sSup>
                  <m:r>
                    <a:rPr lang="en-US" sz="1800" b="0" i="1">
                      <a:latin typeface="Cambria Math" panose="02040503050406030204" pitchFamily="18" charset="0"/>
                    </a:rPr>
                    <m:t>=</m:t>
                  </m:r>
                  <m:d>
                    <m:dPr>
                      <m:begChr m:val="{"/>
                      <m:endChr m:val=""/>
                      <m:ctrlPr>
                        <a:rPr lang="en-US" sz="1800" b="0" i="1">
                          <a:latin typeface="Cambria Math" panose="02040503050406030204" pitchFamily="18" charset="0"/>
                        </a:rPr>
                      </m:ctrlPr>
                    </m:dPr>
                    <m:e>
                      <m:m>
                        <m:mPr>
                          <m:mcs>
                            <m:mc>
                              <m:mcPr>
                                <m:count m:val="2"/>
                                <m:mcJc m:val="center"/>
                              </m:mcPr>
                            </m:mc>
                          </m:mcs>
                          <m:ctrlPr>
                            <a:rPr lang="en-US" sz="1800" b="0" i="1">
                              <a:latin typeface="Cambria Math" panose="02040503050406030204" pitchFamily="18" charset="0"/>
                            </a:rPr>
                          </m:ctrlPr>
                        </m:mPr>
                        <m:mr>
                          <m:e>
                            <m:r>
                              <m:rPr>
                                <m:brk m:alnAt="7"/>
                              </m:rPr>
                              <a:rPr lang="en-US" sz="1800" b="0" i="1">
                                <a:latin typeface="Cambria Math" panose="02040503050406030204" pitchFamily="18" charset="0"/>
                              </a:rPr>
                              <m:t>0</m:t>
                            </m:r>
                          </m:e>
                          <m:e>
                            <m:r>
                              <a:rPr lang="en-US" sz="1800" b="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𝑗</m:t>
                                </m:r>
                                <m:r>
                                  <a:rPr lang="en-US" sz="1800" i="1">
                                    <a:latin typeface="Cambria Math" panose="02040503050406030204" pitchFamily="18" charset="0"/>
                                  </a:rPr>
                                  <m:t>=0</m:t>
                                </m:r>
                              </m:sub>
                              <m:sup>
                                <m:r>
                                  <a:rPr lang="en-US" sz="1800" i="1">
                                    <a:latin typeface="Cambria Math" panose="02040503050406030204" pitchFamily="18" charset="0"/>
                                  </a:rPr>
                                  <m:t>5</m:t>
                                </m:r>
                              </m:sup>
                              <m:e>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𝑗</m:t>
                                    </m:r>
                                  </m:sub>
                                </m:sSub>
                              </m:e>
                            </m:nary>
                            <m:r>
                              <a:rPr lang="en-US" sz="1800" b="0" i="1">
                                <a:latin typeface="Cambria Math" panose="02040503050406030204" pitchFamily="18" charset="0"/>
                              </a:rPr>
                              <m:t>=2</m:t>
                            </m:r>
                          </m:e>
                        </m:mr>
                        <m:mr>
                          <m:e>
                            <m:r>
                              <a:rPr lang="en-US" sz="1800" i="1">
                                <a:latin typeface="Cambria Math" panose="02040503050406030204" pitchFamily="18" charset="0"/>
                              </a:rPr>
                              <m:t>𝑎𝑡</m:t>
                            </m:r>
                            <m:r>
                              <a:rPr lang="en-US" sz="1800" i="1">
                                <a:latin typeface="Cambria Math" panose="02040503050406030204" pitchFamily="18" charset="0"/>
                              </a:rPr>
                              <m:t> </m:t>
                            </m:r>
                            <m:r>
                              <a:rPr lang="en-US" sz="1800" i="1">
                                <a:latin typeface="Cambria Math" panose="02040503050406030204" pitchFamily="18" charset="0"/>
                              </a:rPr>
                              <m:t>𝑙𝑒𝑎𝑠𝑡</m:t>
                            </m:r>
                            <m:r>
                              <a:rPr lang="en-US" sz="1800" i="1">
                                <a:latin typeface="Cambria Math" panose="02040503050406030204" pitchFamily="18" charset="0"/>
                              </a:rPr>
                              <m:t> 2</m:t>
                            </m:r>
                          </m:e>
                          <m:e>
                            <m:r>
                              <a:rPr lang="en-US" sz="1800" b="0" i="1">
                                <a:latin typeface="Cambria Math" panose="02040503050406030204" pitchFamily="18" charset="0"/>
                              </a:rPr>
                              <m:t>,</m:t>
                            </m:r>
                            <m:r>
                              <a:rPr lang="en-US" sz="1800" b="0" i="1">
                                <a:latin typeface="Cambria Math" panose="02040503050406030204" pitchFamily="18" charset="0"/>
                              </a:rPr>
                              <m:t>𝑜𝑡h𝑒𝑟𝑤𝑖𝑠𝑒</m:t>
                            </m:r>
                          </m:e>
                        </m:mr>
                      </m:m>
                    </m:e>
                  </m:d>
                </m:oMath>
              </a14:m>
              <a:endParaRPr lang="zh-CN" sz="1800" dirty="0">
                <a:latin typeface="Times New Roman" panose="02020603050405020304" pitchFamily="18" charset="0"/>
                <a:cs typeface="Times New Roman" panose="02020603050405020304" pitchFamily="18" charset="0"/>
              </a:endParaRPr>
            </a:p>
          </dgm:t>
        </dgm:pt>
      </mc:Choice>
      <mc:Fallback xmlns="">
        <dgm:pt modelId="{A3903F56-106A-48CF-9009-D29BCD0F1421}">
          <dgm:prSet custT="1"/>
          <dgm:spPr/>
          <dgm:t>
            <a:bodyPr/>
            <a:lstStyle/>
            <a:p>
              <a:r>
                <a:rPr lang="en-US" sz="1800" b="0" dirty="0">
                  <a:latin typeface="Times New Roman" panose="02020603050405020304" pitchFamily="18" charset="0"/>
                  <a:cs typeface="Times New Roman" panose="02020603050405020304" pitchFamily="18" charset="0"/>
                </a:rPr>
                <a:t>And </a:t>
              </a:r>
              <a:r>
                <a:rPr lang="en-US" altLang="zh-CN" sz="1800" i="0"/>
                <a:t>(</a:t>
              </a:r>
              <a:r>
                <a:rPr lang="en-US" sz="1800" b="0" i="0"/>
                <a:t>2</a:t>
              </a:r>
              <a:r>
                <a:rPr lang="en-US" sz="1800" i="0"/>
                <a:t>+∑</a:t>
              </a:r>
              <a:r>
                <a:rPr lang="en-US" sz="1800" b="0" i="0"/>
                <a:t>_(𝑗=0)^5▒𝑧_𝑗 )^2=</a:t>
              </a:r>
              <a:r>
                <a:rPr lang="en-US" altLang="zh-CN" sz="1800" b="0" i="0"/>
                <a:t>{■8(</a:t>
              </a:r>
              <a:r>
                <a:rPr lang="en-US" sz="1800" b="0" i="0"/>
                <a:t>0&amp;,∑_(</a:t>
              </a:r>
              <a:r>
                <a:rPr lang="en-US" sz="1800" i="0"/>
                <a:t>𝑗=0)^5▒𝑧_𝑗 </a:t>
              </a:r>
              <a:r>
                <a:rPr lang="en-US" sz="1800" b="0" i="0"/>
                <a:t>=2@</a:t>
              </a:r>
              <a:r>
                <a:rPr lang="en-US" sz="1800" i="0"/>
                <a:t>𝑎𝑡 𝑙𝑒𝑎𝑠𝑡 2&amp;</a:t>
              </a:r>
              <a:r>
                <a:rPr lang="en-US" sz="1800" b="0" i="0"/>
                <a:t>,𝑜𝑡ℎ𝑒𝑟𝑤𝑖𝑠𝑒)┤</a:t>
              </a:r>
              <a:endParaRPr lang="zh-CN" sz="1800" dirty="0">
                <a:latin typeface="Times New Roman" panose="02020603050405020304" pitchFamily="18" charset="0"/>
                <a:cs typeface="Times New Roman" panose="02020603050405020304" pitchFamily="18" charset="0"/>
              </a:endParaRPr>
            </a:p>
          </dgm:t>
        </dgm:pt>
      </mc:Fallback>
    </mc:AlternateContent>
    <dgm:pt modelId="{1A480E8C-8C47-40D2-9CBD-05C317348A6A}" type="parTrans" cxnId="{99934C07-9DF7-48BF-AA2A-CD9B0E31877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DA5F100B-2DDD-42A6-A66F-582EC8992EC9}" type="sibTrans" cxnId="{99934C07-9DF7-48BF-AA2A-CD9B0E318771}">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E690455C-8EC7-4C6C-8887-5CA2D5ADE949}">
          <dgm:prSet custT="1"/>
          <dgm:spPr/>
          <dgm:t>
            <a:bodyPr/>
            <a:lstStyle/>
            <a:p>
              <a:r>
                <a:rPr lang="en-US" sz="1800">
                  <a:latin typeface="Times New Roman" panose="02020603050405020304" pitchFamily="18" charset="0"/>
                  <a:cs typeface="Times New Roman" panose="02020603050405020304" pitchFamily="18" charset="0"/>
                </a:rPr>
                <a:t>Minimum cost is at</a:t>
              </a:r>
              <a:r>
                <a:rPr lang="zh-CN"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home :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0</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3</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4</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5</m:t>
                      </m:r>
                    </m:sub>
                  </m:sSub>
                  <m:r>
                    <a:rPr lang="en-US" sz="1800" b="0" i="1">
                      <a:latin typeface="Cambria Math" panose="02040503050406030204" pitchFamily="18" charset="0"/>
                    </a:rPr>
                    <m:t>=0</m:t>
                  </m:r>
                </m:oMath>
              </a14:m>
              <a:endParaRPr lang="zh-CN" sz="1800">
                <a:latin typeface="Times New Roman" panose="02020603050405020304" pitchFamily="18" charset="0"/>
                <a:cs typeface="Times New Roman" panose="02020603050405020304" pitchFamily="18" charset="0"/>
              </a:endParaRPr>
            </a:p>
          </dgm:t>
        </dgm:pt>
      </mc:Choice>
      <mc:Fallback xmlns="">
        <dgm:pt modelId="{E690455C-8EC7-4C6C-8887-5CA2D5ADE949}">
          <dgm:prSet custT="1"/>
          <dgm:spPr/>
          <dgm:t>
            <a:bodyPr/>
            <a:lstStyle/>
            <a:p>
              <a:r>
                <a:rPr lang="en-US" sz="1800">
                  <a:latin typeface="Times New Roman" panose="02020603050405020304" pitchFamily="18" charset="0"/>
                  <a:cs typeface="Times New Roman" panose="02020603050405020304" pitchFamily="18" charset="0"/>
                </a:rPr>
                <a:t>Minimum cost is at</a:t>
              </a:r>
              <a:r>
                <a:rPr lang="zh-CN"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home :  </a:t>
              </a:r>
              <a:r>
                <a:rPr lang="en-US" sz="1800" b="0" i="0"/>
                <a:t>𝑥_0=𝑥_1=𝑥_2=𝑥_3=𝑥_4=𝑥_5=0</a:t>
              </a:r>
              <a:endParaRPr lang="zh-CN" sz="1800">
                <a:latin typeface="Times New Roman" panose="02020603050405020304" pitchFamily="18" charset="0"/>
                <a:cs typeface="Times New Roman" panose="02020603050405020304" pitchFamily="18" charset="0"/>
              </a:endParaRPr>
            </a:p>
          </dgm:t>
        </dgm:pt>
      </mc:Fallback>
    </mc:AlternateContent>
    <dgm:pt modelId="{B8252D94-4E9E-4CFB-8EB2-2F637D799D51}" type="parTrans" cxnId="{E037F709-A1A1-419A-AED6-0D2F7AFD9D75}">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6ED088DE-6BFA-4B09-9AE2-D9B9206651CC}" type="sibTrans" cxnId="{E037F709-A1A1-419A-AED6-0D2F7AFD9D75}">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39A62A44-CF3B-4EF1-A5AC-64F4F2B7D844}">
          <dgm:prSet custT="1"/>
          <dgm:spPr/>
          <dgm:t>
            <a:bodyPr/>
            <a:lstStyle/>
            <a:p>
              <a:r>
                <a:rPr lang="en-US" sz="1800">
                  <a:latin typeface="Times New Roman" panose="02020603050405020304" pitchFamily="18" charset="0"/>
                  <a:cs typeface="Times New Roman" panose="02020603050405020304" pitchFamily="18" charset="0"/>
                </a:rPr>
                <a:t>Maximum cost is pass  all route :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0</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3</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4</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5</m:t>
                      </m:r>
                    </m:sub>
                  </m:sSub>
                  <m:r>
                    <a:rPr lang="en-US" sz="1800" b="0" i="1">
                      <a:latin typeface="Cambria Math" panose="02040503050406030204" pitchFamily="18" charset="0"/>
                    </a:rPr>
                    <m:t>=1</m:t>
                  </m:r>
                </m:oMath>
              </a14:m>
              <a:endParaRPr lang="zh-CN" sz="1800">
                <a:latin typeface="Times New Roman" panose="02020603050405020304" pitchFamily="18" charset="0"/>
                <a:cs typeface="Times New Roman" panose="02020603050405020304" pitchFamily="18" charset="0"/>
              </a:endParaRPr>
            </a:p>
          </dgm:t>
        </dgm:pt>
      </mc:Choice>
      <mc:Fallback xmlns="">
        <dgm:pt modelId="{39A62A44-CF3B-4EF1-A5AC-64F4F2B7D844}">
          <dgm:prSet custT="1"/>
          <dgm:spPr/>
          <dgm:t>
            <a:bodyPr/>
            <a:lstStyle/>
            <a:p>
              <a:r>
                <a:rPr lang="en-US" sz="1800">
                  <a:latin typeface="Times New Roman" panose="02020603050405020304" pitchFamily="18" charset="0"/>
                  <a:cs typeface="Times New Roman" panose="02020603050405020304" pitchFamily="18" charset="0"/>
                </a:rPr>
                <a:t>Maximum cost is pass  all route : </a:t>
              </a:r>
              <a:r>
                <a:rPr lang="en-US" sz="1800" b="0" i="0"/>
                <a:t>𝑥_0=𝑥_1=𝑥_2=𝑥_3=𝑥_4=𝑥_5=1</a:t>
              </a:r>
              <a:endParaRPr lang="zh-CN" sz="1800">
                <a:latin typeface="Times New Roman" panose="02020603050405020304" pitchFamily="18" charset="0"/>
                <a:cs typeface="Times New Roman" panose="02020603050405020304" pitchFamily="18" charset="0"/>
              </a:endParaRPr>
            </a:p>
          </dgm:t>
        </dgm:pt>
      </mc:Fallback>
    </mc:AlternateContent>
    <dgm:pt modelId="{AE32D7F4-A906-4A9E-A4C5-D93A28D159ED}" type="parTrans" cxnId="{902CCA98-3047-4096-9C1A-D2C34A1C7F74}">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6A95D12B-0E0C-4369-AD2D-5C60A79EE1C0}" type="sibTrans" cxnId="{902CCA98-3047-4096-9C1A-D2C34A1C7F74}">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7B920CC3-FF3F-41FF-9EE8-8A5FB36BEC1A}">
          <dgm:prSet custT="1"/>
          <dgm:spPr/>
          <dgm:t>
            <a:bodyPr/>
            <a:lstStyle/>
            <a:p>
              <a:r>
                <a:rPr lang="en-US" sz="1800" dirty="0">
                  <a:latin typeface="Times New Roman" panose="02020603050405020304" pitchFamily="18" charset="0"/>
                  <a:cs typeface="Times New Roman" panose="02020603050405020304" pitchFamily="18" charset="0"/>
                </a:rPr>
                <a:t>Thus making a new cost function to ensure that all constraint-violating assignments are costlier than any valid assignment, and </a:t>
              </a:r>
              <a14:m>
                <m:oMath xmlns:m="http://schemas.openxmlformats.org/officeDocument/2006/math">
                  <m:r>
                    <a:rPr lang="en-US" sz="1800" b="0" i="1" u="none" dirty="0" smtClean="0">
                      <a:latin typeface="Cambria Math" panose="02040503050406030204" pitchFamily="18" charset="0"/>
                    </a:rPr>
                    <m:t>𝑝</m:t>
                  </m:r>
                  <m:r>
                    <a:rPr lang="en-US" sz="1800" b="0" i="1" u="none" dirty="0" smtClean="0">
                      <a:latin typeface="Cambria Math" panose="02040503050406030204" pitchFamily="18" charset="0"/>
                    </a:rPr>
                    <m:t>&gt;</m:t>
                  </m:r>
                  <m:f>
                    <m:fPr>
                      <m:ctrlPr>
                        <a:rPr lang="en-US" sz="1800" b="0" i="1" u="none" dirty="0" smtClean="0">
                          <a:latin typeface="Cambria Math" panose="02040503050406030204" pitchFamily="18" charset="0"/>
                        </a:rPr>
                      </m:ctrlPr>
                    </m:fPr>
                    <m:num>
                      <m:r>
                        <a:rPr lang="en-US" sz="1800" b="0" i="1" u="none" dirty="0" smtClean="0">
                          <a:latin typeface="Cambria Math" panose="02040503050406030204" pitchFamily="18" charset="0"/>
                        </a:rPr>
                        <m:t>1</m:t>
                      </m:r>
                    </m:num>
                    <m:den>
                      <m:r>
                        <a:rPr lang="en-US" sz="1800" b="0" i="1" u="none" dirty="0" smtClean="0">
                          <a:latin typeface="Cambria Math" panose="02040503050406030204" pitchFamily="18" charset="0"/>
                        </a:rPr>
                        <m:t>2</m:t>
                      </m:r>
                    </m:den>
                  </m:f>
                  <m:r>
                    <a:rPr lang="en-US" sz="1800" b="0" i="1" u="none" dirty="0" smtClean="0">
                      <a:latin typeface="Cambria Math" panose="02040503050406030204" pitchFamily="18" charset="0"/>
                    </a:rPr>
                    <m:t> 38.25, </m:t>
                  </m:r>
                  <m:r>
                    <a:rPr lang="en-US" sz="1800" b="0" i="1" u="none" dirty="0" smtClean="0">
                      <a:latin typeface="Cambria Math" panose="02040503050406030204" pitchFamily="18" charset="0"/>
                    </a:rPr>
                    <m:t>𝑎𝑛𝑑</m:t>
                  </m:r>
                </m:oMath>
              </a14:m>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b="0" i="1" u="none" dirty="0" smtClean="0">
                      <a:latin typeface="Cambria Math" panose="02040503050406030204" pitchFamily="18" charset="0"/>
                    </a:rPr>
                    <m:t>𝑝</m:t>
                  </m:r>
                  <m:r>
                    <a:rPr lang="en-US" sz="1800" b="0" i="1" u="none" dirty="0" smtClean="0">
                      <a:latin typeface="Cambria Math" panose="02040503050406030204" pitchFamily="18" charset="0"/>
                    </a:rPr>
                    <m:t>=20</m:t>
                  </m:r>
                </m:oMath>
              </a14:m>
              <a:endParaRPr lang="zh-CN" sz="1800" dirty="0">
                <a:latin typeface="Times New Roman" panose="02020603050405020304" pitchFamily="18" charset="0"/>
                <a:cs typeface="Times New Roman" panose="02020603050405020304" pitchFamily="18" charset="0"/>
              </a:endParaRPr>
            </a:p>
          </dgm:t>
        </dgm:pt>
      </mc:Choice>
      <mc:Fallback xmlns="">
        <dgm:pt modelId="{7B920CC3-FF3F-41FF-9EE8-8A5FB36BEC1A}">
          <dgm:prSet custT="1"/>
          <dgm:spPr/>
          <dgm:t>
            <a:bodyPr/>
            <a:lstStyle/>
            <a:p>
              <a:r>
                <a:rPr lang="en-US" sz="1800" dirty="0">
                  <a:latin typeface="Times New Roman" panose="02020603050405020304" pitchFamily="18" charset="0"/>
                  <a:cs typeface="Times New Roman" panose="02020603050405020304" pitchFamily="18" charset="0"/>
                </a:rPr>
                <a:t>Thus making a new cost function to ensure that all constraint-violating assignments are costlier than any valid assignment, and </a:t>
              </a:r>
              <a:r>
                <a:rPr lang="en-US" sz="1800" b="0" i="0" u="none" dirty="0">
                  <a:latin typeface="Cambria Math" panose="02040503050406030204" pitchFamily="18" charset="0"/>
                </a:rPr>
                <a:t>𝑝&gt;1/2  38.25, 𝑎𝑛𝑑</a:t>
              </a:r>
              <a:r>
                <a:rPr lang="en-US" altLang="zh-CN" sz="1800" dirty="0">
                  <a:latin typeface="Times New Roman" panose="02020603050405020304" pitchFamily="18" charset="0"/>
                  <a:cs typeface="Times New Roman" panose="02020603050405020304" pitchFamily="18" charset="0"/>
                </a:rPr>
                <a:t> </a:t>
              </a:r>
              <a:r>
                <a:rPr lang="en-US" sz="1800" b="0" i="0" u="none" dirty="0">
                  <a:latin typeface="Cambria Math" panose="02040503050406030204" pitchFamily="18" charset="0"/>
                </a:rPr>
                <a:t>𝑝=20</a:t>
              </a:r>
              <a:endParaRPr lang="zh-CN" sz="1800" dirty="0">
                <a:latin typeface="Times New Roman" panose="02020603050405020304" pitchFamily="18" charset="0"/>
                <a:cs typeface="Times New Roman" panose="02020603050405020304" pitchFamily="18" charset="0"/>
              </a:endParaRPr>
            </a:p>
          </dgm:t>
        </dgm:pt>
      </mc:Fallback>
    </mc:AlternateContent>
    <dgm:pt modelId="{C83AD946-D0F0-4211-9BAB-7FE1584B9AE4}" type="parTrans" cxnId="{986ED8FB-1086-4003-A650-E1CDC1A45382}">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0019D4-FEF6-405C-9FF2-5AE85AA2CE57}" type="sibTrans" cxnId="{986ED8FB-1086-4003-A650-E1CDC1A45382}">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6F72CCB7-8E06-4BF9-A0DD-8B20099B4ADE}">
          <dgm:prSet custT="1"/>
          <dgm:spPr/>
          <dgm:t>
            <a:bodyPr/>
            <a:lstStyle/>
            <a:p>
              <a14:m>
                <m:oMath xmlns:m="http://schemas.openxmlformats.org/officeDocument/2006/math">
                  <m:r>
                    <a:rPr lang="en-US" sz="1800" b="0" i="1" smtClean="0">
                      <a:latin typeface="Cambria Math" panose="02040503050406030204" pitchFamily="18" charset="0"/>
                    </a:rPr>
                    <m:t>𝐻</m:t>
                  </m:r>
                  <m:r>
                    <a:rPr lang="en-US" sz="1800" b="0" i="1" smtClean="0">
                      <a:latin typeface="Cambria Math" panose="02040503050406030204" pitchFamily="18" charset="0"/>
                    </a:rPr>
                    <m:t>=</m:t>
                  </m:r>
                  <m:f>
                    <m:fPr>
                      <m:ctrlPr>
                        <a:rPr lang="en-US" sz="1800" b="0" i="1">
                          <a:latin typeface="Cambria Math" panose="02040503050406030204" pitchFamily="18" charset="0"/>
                        </a:rPr>
                      </m:ctrlPr>
                    </m:fPr>
                    <m:num>
                      <m:r>
                        <a:rPr lang="en-US" sz="1800" b="0" i="1">
                          <a:latin typeface="Cambria Math" panose="02040503050406030204" pitchFamily="18" charset="0"/>
                        </a:rPr>
                        <m:t>1</m:t>
                      </m:r>
                    </m:num>
                    <m:den>
                      <m:r>
                        <a:rPr lang="en-US" sz="1800" b="0" i="1">
                          <a:latin typeface="Cambria Math" panose="02040503050406030204" pitchFamily="18" charset="0"/>
                        </a:rPr>
                        <m:t>2</m:t>
                      </m:r>
                    </m:den>
                  </m:f>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𝑗</m:t>
                      </m:r>
                      <m:r>
                        <a:rPr lang="en-US" sz="1800" i="1">
                          <a:latin typeface="Cambria Math" panose="02040503050406030204" pitchFamily="18" charset="0"/>
                        </a:rPr>
                        <m:t>=0</m:t>
                      </m:r>
                    </m:sub>
                    <m:sup>
                      <m:r>
                        <a:rPr lang="en-US" sz="1800" i="1">
                          <a:latin typeface="Cambria Math" panose="02040503050406030204" pitchFamily="18" charset="0"/>
                        </a:rPr>
                        <m:t>5</m:t>
                      </m:r>
                    </m:sup>
                    <m:e>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𝑗</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𝑗</m:t>
                              </m:r>
                            </m:sub>
                          </m:sSub>
                        </m:e>
                      </m:d>
                    </m:e>
                  </m:nary>
                  <m:r>
                    <a:rPr lang="en-US" sz="1800" b="0" i="1">
                      <a:latin typeface="Cambria Math" panose="02040503050406030204" pitchFamily="18" charset="0"/>
                    </a:rPr>
                    <m:t>+</m:t>
                  </m:r>
                  <m:r>
                    <a:rPr lang="en-US" sz="1800" b="0" i="1">
                      <a:latin typeface="Cambria Math" panose="02040503050406030204" pitchFamily="18" charset="0"/>
                    </a:rPr>
                    <m:t>𝑝</m:t>
                  </m:r>
                  <m:d>
                    <m:dPr>
                      <m:ctrlPr>
                        <a:rPr lang="en-US" sz="1800" b="0" i="1">
                          <a:latin typeface="Cambria Math" panose="02040503050406030204" pitchFamily="18" charset="0"/>
                        </a:rPr>
                      </m:ctrlPr>
                    </m:dPr>
                    <m:e>
                      <m:r>
                        <a:rPr lang="en-US" sz="1800" b="0" i="1">
                          <a:latin typeface="Cambria Math" panose="02040503050406030204" pitchFamily="18" charset="0"/>
                        </a:rPr>
                        <m:t>1−</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0</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2</m:t>
                          </m:r>
                        </m:sub>
                      </m:sSub>
                    </m:e>
                  </m:d>
                  <m:r>
                    <a:rPr lang="en-US" sz="1800" b="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𝑧</m:t>
                          </m:r>
                        </m:e>
                        <m:sub>
                          <m:r>
                            <a:rPr lang="en-US" sz="1800" b="0" i="1">
                              <a:latin typeface="Cambria Math" panose="02040503050406030204" pitchFamily="18" charset="0"/>
                            </a:rPr>
                            <m:t>3</m:t>
                          </m:r>
                        </m:sub>
                      </m:sSub>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b="0" i="1">
                              <a:latin typeface="Cambria Math" panose="02040503050406030204" pitchFamily="18" charset="0"/>
                            </a:rPr>
                            <m:t>4</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b="0" i="1">
                              <a:latin typeface="Cambria Math" panose="02040503050406030204" pitchFamily="18" charset="0"/>
                            </a:rPr>
                            <m:t>5</m:t>
                          </m:r>
                        </m:sub>
                      </m:sSub>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rPr>
                    <m:t>𝑝</m:t>
                  </m:r>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a:rPr lang="en-US" sz="1800" i="1">
                              <a:latin typeface="Cambria Math" panose="02040503050406030204" pitchFamily="18" charset="0"/>
                            </a:rPr>
                            <m:t>2+</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𝑗</m:t>
                              </m:r>
                              <m:r>
                                <a:rPr lang="en-US" sz="1800" i="1">
                                  <a:latin typeface="Cambria Math" panose="02040503050406030204" pitchFamily="18" charset="0"/>
                                </a:rPr>
                                <m:t>=0</m:t>
                              </m:r>
                            </m:sub>
                            <m:sup>
                              <m:r>
                                <a:rPr lang="en-US" sz="1800" i="1">
                                  <a:latin typeface="Cambria Math" panose="02040503050406030204" pitchFamily="18" charset="0"/>
                                </a:rPr>
                                <m:t>5</m:t>
                              </m:r>
                            </m:sup>
                            <m:e>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𝑗</m:t>
                                  </m:r>
                                </m:sub>
                              </m:sSub>
                            </m:e>
                          </m:nary>
                        </m:e>
                      </m:d>
                    </m:e>
                    <m:sup>
                      <m:r>
                        <a:rPr lang="en-US" sz="1800" i="1">
                          <a:latin typeface="Cambria Math" panose="02040503050406030204" pitchFamily="18" charset="0"/>
                        </a:rPr>
                        <m:t>2</m:t>
                      </m:r>
                    </m:sup>
                  </m:sSup>
                </m:oMath>
              </a14:m>
              <a:endParaRPr lang="zh-CN" sz="1800" dirty="0">
                <a:latin typeface="Times New Roman" panose="02020603050405020304" pitchFamily="18" charset="0"/>
                <a:cs typeface="Times New Roman" panose="02020603050405020304" pitchFamily="18" charset="0"/>
              </a:endParaRPr>
            </a:p>
          </dgm:t>
        </dgm:pt>
      </mc:Choice>
      <mc:Fallback xmlns="">
        <dgm:pt modelId="{6F72CCB7-8E06-4BF9-A0DD-8B20099B4ADE}">
          <dgm:prSet custT="1"/>
          <dgm:spPr/>
          <dgm:t>
            <a:bodyPr/>
            <a:lstStyle/>
            <a:p>
              <a:r>
                <a:rPr lang="en-US" sz="1800" b="0" i="0"/>
                <a:t>𝐻=1/2 </a:t>
              </a:r>
              <a:r>
                <a:rPr lang="en-US" altLang="zh-CN" sz="1800" i="0"/>
                <a:t>∑_(</a:t>
              </a:r>
              <a:r>
                <a:rPr lang="en-US" sz="1800" i="0"/>
                <a:t>𝑗=0)^5▒〖𝐶_𝑗 (1−𝑧_𝑗 ) 〗</a:t>
              </a:r>
              <a:r>
                <a:rPr lang="en-US" sz="1800" b="0" i="0"/>
                <a:t>+𝑝</a:t>
              </a:r>
              <a:r>
                <a:rPr lang="en-US" altLang="zh-CN" sz="1800" b="0" i="0"/>
                <a:t>(</a:t>
              </a:r>
              <a:r>
                <a:rPr lang="en-US" sz="1800" b="0" i="0"/>
                <a:t>1−𝑧_0 𝑧_2 )+</a:t>
              </a:r>
              <a:r>
                <a:rPr lang="en-US" sz="1800" i="0"/>
                <a:t>𝑝</a:t>
              </a:r>
              <a:r>
                <a:rPr lang="en-US" altLang="zh-CN" sz="1800" i="0"/>
                <a:t>(</a:t>
              </a:r>
              <a:r>
                <a:rPr lang="en-US" sz="1800" i="0"/>
                <a:t>1−</a:t>
              </a:r>
              <a:r>
                <a:rPr lang="en-US" sz="1800" b="0" i="0"/>
                <a:t>𝑧_1 𝑧_3 )</a:t>
              </a:r>
              <a:r>
                <a:rPr lang="en-US" sz="1800" dirty="0">
                  <a:latin typeface="Times New Roman" panose="02020603050405020304" pitchFamily="18" charset="0"/>
                  <a:cs typeface="Times New Roman" panose="02020603050405020304" pitchFamily="18" charset="0"/>
                </a:rPr>
                <a:t>+ </a:t>
              </a:r>
              <a:r>
                <a:rPr lang="en-US" sz="1800" i="0"/>
                <a:t>𝑝</a:t>
              </a:r>
              <a:r>
                <a:rPr lang="en-US" altLang="zh-CN" sz="1800" i="0"/>
                <a:t>(</a:t>
              </a:r>
              <a:r>
                <a:rPr lang="en-US" sz="1800" i="0"/>
                <a:t>1−𝑧_</a:t>
              </a:r>
              <a:r>
                <a:rPr lang="en-US" sz="1800" b="0" i="0"/>
                <a:t>4 </a:t>
              </a:r>
              <a:r>
                <a:rPr lang="en-US" sz="1800" i="0"/>
                <a:t>𝑧_</a:t>
              </a:r>
              <a:r>
                <a:rPr lang="en-US" sz="1800" b="0" i="0"/>
                <a:t>5 )</a:t>
              </a:r>
              <a:r>
                <a:rPr lang="en-US" sz="1800" dirty="0">
                  <a:latin typeface="Times New Roman" panose="02020603050405020304" pitchFamily="18" charset="0"/>
                  <a:cs typeface="Times New Roman" panose="02020603050405020304" pitchFamily="18" charset="0"/>
                </a:rPr>
                <a:t>+ </a:t>
              </a:r>
              <a:r>
                <a:rPr lang="en-US" sz="1800" i="0"/>
                <a:t>𝑝</a:t>
              </a:r>
              <a:r>
                <a:rPr lang="en-US" altLang="zh-CN" sz="1800" i="0"/>
                <a:t>(</a:t>
              </a:r>
              <a:r>
                <a:rPr lang="en-US" sz="1800" i="0"/>
                <a:t>2+∑_(𝑗=0)^5▒𝑧_𝑗 )^2</a:t>
              </a:r>
              <a:endParaRPr lang="zh-CN" sz="1800" dirty="0">
                <a:latin typeface="Times New Roman" panose="02020603050405020304" pitchFamily="18" charset="0"/>
                <a:cs typeface="Times New Roman" panose="02020603050405020304" pitchFamily="18" charset="0"/>
              </a:endParaRPr>
            </a:p>
          </dgm:t>
        </dgm:pt>
      </mc:Fallback>
    </mc:AlternateContent>
    <dgm:pt modelId="{0D498A90-B511-43D4-9778-D9EACEBF9BF8}" type="parTrans" cxnId="{136242FE-461A-4381-9E0D-E781DAE815DE}">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0C8DCD51-D83C-4999-ADB1-EFAF7DEEC1C9}" type="sibTrans" cxnId="{136242FE-461A-4381-9E0D-E781DAE815DE}">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D4A87BD4-C187-454B-A7DC-0768750347D6}" type="pres">
      <dgm:prSet presAssocID="{67D28A59-9DCB-4BC7-B923-D212ABA239AF}" presName="linear" presStyleCnt="0">
        <dgm:presLayoutVars>
          <dgm:dir/>
          <dgm:animLvl val="lvl"/>
          <dgm:resizeHandles val="exact"/>
        </dgm:presLayoutVars>
      </dgm:prSet>
      <dgm:spPr/>
    </dgm:pt>
    <dgm:pt modelId="{7BBA47CC-6818-4041-9D1A-B4FFC2A8A84E}" type="pres">
      <dgm:prSet presAssocID="{33FC0A20-4E5D-4305-84E9-36F055E1539D}" presName="parentLin" presStyleCnt="0"/>
      <dgm:spPr/>
    </dgm:pt>
    <dgm:pt modelId="{FC8E7389-0E44-4557-8E28-24FF1EDF0475}" type="pres">
      <dgm:prSet presAssocID="{33FC0A20-4E5D-4305-84E9-36F055E1539D}" presName="parentLeftMargin" presStyleLbl="node1" presStyleIdx="0" presStyleCnt="1"/>
      <dgm:spPr/>
    </dgm:pt>
    <dgm:pt modelId="{DD9145A4-36DC-420F-8CD1-F88896D243E3}" type="pres">
      <dgm:prSet presAssocID="{33FC0A20-4E5D-4305-84E9-36F055E1539D}" presName="parentText" presStyleLbl="node1" presStyleIdx="0" presStyleCnt="1">
        <dgm:presLayoutVars>
          <dgm:chMax val="0"/>
          <dgm:bulletEnabled val="1"/>
        </dgm:presLayoutVars>
      </dgm:prSet>
      <dgm:spPr/>
    </dgm:pt>
    <dgm:pt modelId="{E6D0407B-4F47-40C9-8F5F-2BD662486004}" type="pres">
      <dgm:prSet presAssocID="{33FC0A20-4E5D-4305-84E9-36F055E1539D}" presName="negativeSpace" presStyleCnt="0"/>
      <dgm:spPr/>
    </dgm:pt>
    <dgm:pt modelId="{D1636112-FCD5-4B15-8FEC-DE0649B45DD2}" type="pres">
      <dgm:prSet presAssocID="{33FC0A20-4E5D-4305-84E9-36F055E1539D}" presName="childText" presStyleLbl="conFgAcc1" presStyleIdx="0" presStyleCnt="1" custScaleY="108157">
        <dgm:presLayoutVars>
          <dgm:bulletEnabled val="1"/>
        </dgm:presLayoutVars>
      </dgm:prSet>
      <dgm:spPr/>
    </dgm:pt>
  </dgm:ptLst>
  <dgm:cxnLst>
    <dgm:cxn modelId="{99934C07-9DF7-48BF-AA2A-CD9B0E318771}" srcId="{33FC0A20-4E5D-4305-84E9-36F055E1539D}" destId="{A3903F56-106A-48CF-9009-D29BCD0F1421}" srcOrd="1" destOrd="0" parTransId="{1A480E8C-8C47-40D2-9CBD-05C317348A6A}" sibTransId="{DA5F100B-2DDD-42A6-A66F-582EC8992EC9}"/>
    <dgm:cxn modelId="{E037F709-A1A1-419A-AED6-0D2F7AFD9D75}" srcId="{33FC0A20-4E5D-4305-84E9-36F055E1539D}" destId="{E690455C-8EC7-4C6C-8887-5CA2D5ADE949}" srcOrd="2" destOrd="0" parTransId="{B8252D94-4E9E-4CFB-8EB2-2F637D799D51}" sibTransId="{6ED088DE-6BFA-4B09-9AE2-D9B9206651CC}"/>
    <dgm:cxn modelId="{E022B60F-9E1A-4C7E-B6D8-10A120D25AFF}" srcId="{33FC0A20-4E5D-4305-84E9-36F055E1539D}" destId="{427C34EB-2FB5-4D19-AD32-24503F5CB836}" srcOrd="0" destOrd="0" parTransId="{547ECA2D-2E03-4DD8-94FA-8FB7702609AD}" sibTransId="{39748BAF-C5BD-474E-BDA8-D0FA7AC909AD}"/>
    <dgm:cxn modelId="{2DB25A15-3FEB-4645-B32C-7627C6777186}" type="presOf" srcId="{7B920CC3-FF3F-41FF-9EE8-8A5FB36BEC1A}" destId="{D1636112-FCD5-4B15-8FEC-DE0649B45DD2}" srcOrd="0" destOrd="4" presId="urn:microsoft.com/office/officeart/2005/8/layout/list1"/>
    <dgm:cxn modelId="{B36CAB1D-039E-4512-9084-66BBF3A91291}" srcId="{67D28A59-9DCB-4BC7-B923-D212ABA239AF}" destId="{33FC0A20-4E5D-4305-84E9-36F055E1539D}" srcOrd="0" destOrd="0" parTransId="{426A814D-FDC9-429F-8BA3-D2EF8B844598}" sibTransId="{51600535-B269-4D86-A599-0303EFDCB4B3}"/>
    <dgm:cxn modelId="{625F4F40-42A0-424E-9CAB-5B8E5833B9A9}" type="presOf" srcId="{67D28A59-9DCB-4BC7-B923-D212ABA239AF}" destId="{D4A87BD4-C187-454B-A7DC-0768750347D6}" srcOrd="0" destOrd="0" presId="urn:microsoft.com/office/officeart/2005/8/layout/list1"/>
    <dgm:cxn modelId="{001CED7F-DFB7-429A-BB15-12A5D254A437}" type="presOf" srcId="{33FC0A20-4E5D-4305-84E9-36F055E1539D}" destId="{FC8E7389-0E44-4557-8E28-24FF1EDF0475}" srcOrd="0" destOrd="0" presId="urn:microsoft.com/office/officeart/2005/8/layout/list1"/>
    <dgm:cxn modelId="{4DAAF189-0802-40A5-9CB4-959CEDB8E845}" type="presOf" srcId="{39A62A44-CF3B-4EF1-A5AC-64F4F2B7D844}" destId="{D1636112-FCD5-4B15-8FEC-DE0649B45DD2}" srcOrd="0" destOrd="3" presId="urn:microsoft.com/office/officeart/2005/8/layout/list1"/>
    <dgm:cxn modelId="{902CCA98-3047-4096-9C1A-D2C34A1C7F74}" srcId="{33FC0A20-4E5D-4305-84E9-36F055E1539D}" destId="{39A62A44-CF3B-4EF1-A5AC-64F4F2B7D844}" srcOrd="3" destOrd="0" parTransId="{AE32D7F4-A906-4A9E-A4C5-D93A28D159ED}" sibTransId="{6A95D12B-0E0C-4369-AD2D-5C60A79EE1C0}"/>
    <dgm:cxn modelId="{FDB1B4C2-71EC-401B-89C6-ABB42C77D10C}" type="presOf" srcId="{427C34EB-2FB5-4D19-AD32-24503F5CB836}" destId="{D1636112-FCD5-4B15-8FEC-DE0649B45DD2}" srcOrd="0" destOrd="0" presId="urn:microsoft.com/office/officeart/2005/8/layout/list1"/>
    <dgm:cxn modelId="{0ADCE5CE-1CAA-48A0-917D-EBD473601CE4}" type="presOf" srcId="{33FC0A20-4E5D-4305-84E9-36F055E1539D}" destId="{DD9145A4-36DC-420F-8CD1-F88896D243E3}" srcOrd="1" destOrd="0" presId="urn:microsoft.com/office/officeart/2005/8/layout/list1"/>
    <dgm:cxn modelId="{B830ECD0-8F7E-481F-A309-AEFC7FB98C6E}" type="presOf" srcId="{E690455C-8EC7-4C6C-8887-5CA2D5ADE949}" destId="{D1636112-FCD5-4B15-8FEC-DE0649B45DD2}" srcOrd="0" destOrd="2" presId="urn:microsoft.com/office/officeart/2005/8/layout/list1"/>
    <dgm:cxn modelId="{13C1EFDA-DF46-415A-B22E-89433564FB98}" type="presOf" srcId="{A3903F56-106A-48CF-9009-D29BCD0F1421}" destId="{D1636112-FCD5-4B15-8FEC-DE0649B45DD2}" srcOrd="0" destOrd="1" presId="urn:microsoft.com/office/officeart/2005/8/layout/list1"/>
    <dgm:cxn modelId="{E107F6E1-5C9A-49BC-902B-B8B885D09D62}" type="presOf" srcId="{6F72CCB7-8E06-4BF9-A0DD-8B20099B4ADE}" destId="{D1636112-FCD5-4B15-8FEC-DE0649B45DD2}" srcOrd="0" destOrd="5" presId="urn:microsoft.com/office/officeart/2005/8/layout/list1"/>
    <dgm:cxn modelId="{986ED8FB-1086-4003-A650-E1CDC1A45382}" srcId="{33FC0A20-4E5D-4305-84E9-36F055E1539D}" destId="{7B920CC3-FF3F-41FF-9EE8-8A5FB36BEC1A}" srcOrd="4" destOrd="0" parTransId="{C83AD946-D0F0-4211-9BAB-7FE1584B9AE4}" sibTransId="{390019D4-FEF6-405C-9FF2-5AE85AA2CE57}"/>
    <dgm:cxn modelId="{136242FE-461A-4381-9E0D-E781DAE815DE}" srcId="{33FC0A20-4E5D-4305-84E9-36F055E1539D}" destId="{6F72CCB7-8E06-4BF9-A0DD-8B20099B4ADE}" srcOrd="5" destOrd="0" parTransId="{0D498A90-B511-43D4-9778-D9EACEBF9BF8}" sibTransId="{0C8DCD51-D83C-4999-ADB1-EFAF7DEEC1C9}"/>
    <dgm:cxn modelId="{8A686083-69BC-4A77-9509-D835C9EA5012}" type="presParOf" srcId="{D4A87BD4-C187-454B-A7DC-0768750347D6}" destId="{7BBA47CC-6818-4041-9D1A-B4FFC2A8A84E}" srcOrd="0" destOrd="0" presId="urn:microsoft.com/office/officeart/2005/8/layout/list1"/>
    <dgm:cxn modelId="{1105239B-F28D-4EB0-9896-56065828BDB9}" type="presParOf" srcId="{7BBA47CC-6818-4041-9D1A-B4FFC2A8A84E}" destId="{FC8E7389-0E44-4557-8E28-24FF1EDF0475}" srcOrd="0" destOrd="0" presId="urn:microsoft.com/office/officeart/2005/8/layout/list1"/>
    <dgm:cxn modelId="{DADC2BFF-27A3-45F5-80B4-CFEC735D85FE}" type="presParOf" srcId="{7BBA47CC-6818-4041-9D1A-B4FFC2A8A84E}" destId="{DD9145A4-36DC-420F-8CD1-F88896D243E3}" srcOrd="1" destOrd="0" presId="urn:microsoft.com/office/officeart/2005/8/layout/list1"/>
    <dgm:cxn modelId="{7B89E2A6-9164-4394-B915-92A93DC01B92}" type="presParOf" srcId="{D4A87BD4-C187-454B-A7DC-0768750347D6}" destId="{E6D0407B-4F47-40C9-8F5F-2BD662486004}" srcOrd="1" destOrd="0" presId="urn:microsoft.com/office/officeart/2005/8/layout/list1"/>
    <dgm:cxn modelId="{FFEEA43C-BD57-4B90-971C-C2D18ED4C0FF}" type="presParOf" srcId="{D4A87BD4-C187-454B-A7DC-0768750347D6}" destId="{D1636112-FCD5-4B15-8FEC-DE0649B45DD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dirty="0" err="1">
              <a:latin typeface="Times New Roman" panose="02020603050405020304" pitchFamily="18" charset="0"/>
              <a:cs typeface="Times New Roman" panose="02020603050405020304" pitchFamily="18" charset="0"/>
            </a:rPr>
            <a:t>QAOA</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0" i="0" dirty="0">
              <a:latin typeface="Times New Roman" panose="02020603050405020304" pitchFamily="18" charset="0"/>
              <a:cs typeface="Times New Roman" panose="02020603050405020304" pitchFamily="18" charset="0"/>
            </a:rPr>
            <a:t>Quantum Approximate Optimization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0" i="0" dirty="0">
              <a:latin typeface="Times New Roman" panose="02020603050405020304" pitchFamily="18" charset="0"/>
              <a:cs typeface="Times New Roman" panose="02020603050405020304" pitchFamily="18" charset="0"/>
            </a:rPr>
            <a:t>Traveling Santa Problem as an example</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aseline="0" dirty="0">
              <a:latin typeface="Times New Roman" panose="02020603050405020304" pitchFamily="18" charset="0"/>
              <a:cs typeface="Times New Roman" panose="02020603050405020304" pitchFamily="18" charset="0"/>
            </a:rPr>
            <a:t>Review</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B55E629-CB0C-444C-A67F-C32D1EAD9AD3}">
      <dgm:prSet custT="1"/>
      <dgm:spPr/>
      <dgm:t>
        <a:bodyPr/>
        <a:lstStyle/>
        <a:p>
          <a:r>
            <a:rPr lang="en-US" altLang="zh-CN" sz="2800" dirty="0">
              <a:latin typeface="Times New Roman" panose="02020603050405020304" pitchFamily="18" charset="0"/>
              <a:cs typeface="Times New Roman" panose="02020603050405020304" pitchFamily="18" charset="0"/>
            </a:rPr>
            <a:t>Compare Qbit and a bit</a:t>
          </a:r>
          <a:endParaRPr lang="zh-CN" sz="2800" dirty="0">
            <a:latin typeface="Times New Roman" panose="02020603050405020304" pitchFamily="18" charset="0"/>
            <a:cs typeface="Times New Roman" panose="02020603050405020304" pitchFamily="18" charset="0"/>
          </a:endParaRPr>
        </a:p>
      </dgm:t>
    </dgm:pt>
    <dgm:pt modelId="{9532EF5C-6C81-478C-94D1-8AAB9A0EDEDF}" type="parTrans" cxnId="{3DBBC9CB-8079-4534-A8EE-EE2BF2B5DE57}">
      <dgm:prSet/>
      <dgm:spPr/>
      <dgm:t>
        <a:bodyPr/>
        <a:lstStyle/>
        <a:p>
          <a:endParaRPr lang="zh-CN" altLang="en-US"/>
        </a:p>
      </dgm:t>
    </dgm:pt>
    <dgm:pt modelId="{DD935C38-68C3-49FD-843E-C7D92E897166}" type="sibTrans" cxnId="{3DBBC9CB-8079-4534-A8EE-EE2BF2B5DE57}">
      <dgm:prSet/>
      <dgm:spPr/>
      <dgm:t>
        <a:bodyPr/>
        <a:lstStyle/>
        <a:p>
          <a:endParaRPr lang="zh-CN" altLang="en-US"/>
        </a:p>
      </dgm:t>
    </dgm:pt>
    <dgm:pt modelId="{03F7A896-4728-44EB-A855-D2A7D9A4E279}">
      <dgm:prSet custT="1"/>
      <dgm:spPr/>
      <dgm:t>
        <a:bodyPr/>
        <a:lstStyle/>
        <a:p>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p>
      </dgm:t>
    </dgm:pt>
    <dgm:pt modelId="{F7635412-5148-46A6-AFBF-11A043C75157}" type="sibTrans" cxnId="{225E43C9-1468-4699-8EE7-6661A9ACCA6E}">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3"/>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3"/>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2"/>
      <dgm:spPr/>
    </dgm:pt>
    <dgm:pt modelId="{80304829-8524-4293-9523-3981C75FF5FF}" type="pres">
      <dgm:prSet presAssocID="{03F7A896-4728-44EB-A855-D2A7D9A4E279}" presName="vertSpace2b" presStyleCnt="0"/>
      <dgm:spPr/>
    </dgm:pt>
    <dgm:pt modelId="{6251B388-094E-4C54-89D2-39F8AC187B5B}" type="pres">
      <dgm:prSet presAssocID="{7B55E629-CB0C-444C-A67F-C32D1EAD9AD3}" presName="horz2" presStyleCnt="0"/>
      <dgm:spPr/>
    </dgm:pt>
    <dgm:pt modelId="{D2DC0F40-3E79-49BF-9D8A-B8AEA6A17481}" type="pres">
      <dgm:prSet presAssocID="{7B55E629-CB0C-444C-A67F-C32D1EAD9AD3}" presName="horzSpace2" presStyleCnt="0"/>
      <dgm:spPr/>
    </dgm:pt>
    <dgm:pt modelId="{8A5298CB-D327-41FA-9436-5818C80527A0}" type="pres">
      <dgm:prSet presAssocID="{7B55E629-CB0C-444C-A67F-C32D1EAD9AD3}" presName="tx2" presStyleLbl="revTx" presStyleIdx="2" presStyleCnt="3"/>
      <dgm:spPr/>
    </dgm:pt>
    <dgm:pt modelId="{FF2C8040-AF1F-48EB-88BE-9EF6473B5E6B}" type="pres">
      <dgm:prSet presAssocID="{7B55E629-CB0C-444C-A67F-C32D1EAD9AD3}" presName="vert2" presStyleCnt="0"/>
      <dgm:spPr/>
    </dgm:pt>
    <dgm:pt modelId="{0B8166C8-36CF-49A7-A6C9-79BB582E3240}" type="pres">
      <dgm:prSet presAssocID="{7B55E629-CB0C-444C-A67F-C32D1EAD9AD3}" presName="thinLine2b" presStyleLbl="callout" presStyleIdx="1" presStyleCnt="2"/>
      <dgm:spPr/>
    </dgm:pt>
    <dgm:pt modelId="{F831BEA7-BDA3-4F25-838C-02890A25019C}" type="pres">
      <dgm:prSet presAssocID="{7B55E629-CB0C-444C-A67F-C32D1EAD9AD3}"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3F07C88D-8CF1-42FE-BBD9-F3B665E6B77E}" type="presOf" srcId="{7B55E629-CB0C-444C-A67F-C32D1EAD9AD3}" destId="{8A5298CB-D327-41FA-9436-5818C80527A0}" srcOrd="0" destOrd="0" presId="urn:microsoft.com/office/officeart/2008/layout/LinedList"/>
    <dgm:cxn modelId="{225E43C9-1468-4699-8EE7-6661A9ACCA6E}" srcId="{B08B13AB-B3A9-4ACB-9A7A-A67C8C9C6F1F}" destId="{03F7A896-4728-44EB-A855-D2A7D9A4E279}" srcOrd="0" destOrd="0" parTransId="{066F4B90-4CC5-4FEA-8F96-7E8D0540DD79}" sibTransId="{F7635412-5148-46A6-AFBF-11A043C75157}"/>
    <dgm:cxn modelId="{3DBBC9CB-8079-4534-A8EE-EE2BF2B5DE57}" srcId="{B08B13AB-B3A9-4ACB-9A7A-A67C8C9C6F1F}" destId="{7B55E629-CB0C-444C-A67F-C32D1EAD9AD3}" srcOrd="1" destOrd="0" parTransId="{9532EF5C-6C81-478C-94D1-8AAB9A0EDEDF}" sibTransId="{DD935C38-68C3-49FD-843E-C7D92E897166}"/>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67276C-17D0-47B3-A1F2-B0F4CCE807C1}" type="presParOf" srcId="{9D50A54C-CA7E-48F3-A9CD-2C68F28A9060}" destId="{6251B388-094E-4C54-89D2-39F8AC187B5B}" srcOrd="4" destOrd="0" presId="urn:microsoft.com/office/officeart/2008/layout/LinedList"/>
    <dgm:cxn modelId="{E2C433C6-B5BC-490E-BBEA-41A01AFB0DA6}" type="presParOf" srcId="{6251B388-094E-4C54-89D2-39F8AC187B5B}" destId="{D2DC0F40-3E79-49BF-9D8A-B8AEA6A17481}" srcOrd="0" destOrd="0" presId="urn:microsoft.com/office/officeart/2008/layout/LinedList"/>
    <dgm:cxn modelId="{6BFA651D-11F1-4F19-B7C5-3CC372EED55D}" type="presParOf" srcId="{6251B388-094E-4C54-89D2-39F8AC187B5B}" destId="{8A5298CB-D327-41FA-9436-5818C80527A0}" srcOrd="1" destOrd="0" presId="urn:microsoft.com/office/officeart/2008/layout/LinedList"/>
    <dgm:cxn modelId="{6F149E0A-1A63-417B-BBCE-21E81336763D}" type="presParOf" srcId="{6251B388-094E-4C54-89D2-39F8AC187B5B}" destId="{FF2C8040-AF1F-48EB-88BE-9EF6473B5E6B}" srcOrd="2" destOrd="0" presId="urn:microsoft.com/office/officeart/2008/layout/LinedList"/>
    <dgm:cxn modelId="{B6BA09F2-8098-4E11-862E-696B931F6052}" type="presParOf" srcId="{9D50A54C-CA7E-48F3-A9CD-2C68F28A9060}" destId="{0B8166C8-36CF-49A7-A6C9-79BB582E3240}" srcOrd="5" destOrd="0" presId="urn:microsoft.com/office/officeart/2008/layout/LinedList"/>
    <dgm:cxn modelId="{8687F951-4BC9-4103-96FE-BB056A28432D}" type="presParOf" srcId="{9D50A54C-CA7E-48F3-A9CD-2C68F28A9060}" destId="{F831BEA7-BDA3-4F25-838C-02890A25019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Solving the Problem</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7D28A59-9DCB-4BC7-B923-D212ABA239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3FC0A20-4E5D-4305-84E9-36F055E1539D}">
      <dgm:prSet custT="1"/>
      <dgm:spPr/>
      <dgm:t>
        <a:bodyPr/>
        <a:lstStyle/>
        <a:p>
          <a:r>
            <a:rPr lang="en-US" sz="2800" b="0" i="0" dirty="0">
              <a:latin typeface="Times New Roman" panose="02020603050405020304" pitchFamily="18" charset="0"/>
              <a:cs typeface="Times New Roman" panose="02020603050405020304" pitchFamily="18" charset="0"/>
            </a:rPr>
            <a:t>Solving the Problem(Convert to Quantum Problem)</a:t>
          </a:r>
          <a:endParaRPr lang="zh-CN" sz="2800" b="0" dirty="0">
            <a:latin typeface="Times New Roman" panose="02020603050405020304" pitchFamily="18" charset="0"/>
            <a:cs typeface="Times New Roman" panose="02020603050405020304" pitchFamily="18" charset="0"/>
          </a:endParaRPr>
        </a:p>
      </dgm:t>
    </dgm:pt>
    <dgm:pt modelId="{426A814D-FDC9-429F-8BA3-D2EF8B844598}" type="par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51600535-B269-4D86-A599-0303EFDCB4B3}" type="sib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427C34EB-2FB5-4D19-AD32-24503F5CB836}">
          <dgm:prSet custT="1"/>
          <dgm:spPr/>
          <dgm:t>
            <a:bodyPr/>
            <a:lstStyle/>
            <a:p>
              <a:r>
                <a:rPr lang="en-US" sz="2000" b="0" i="0" dirty="0">
                  <a:latin typeface="Times New Roman" panose="02020603050405020304" pitchFamily="18" charset="0"/>
                  <a:cs typeface="Times New Roman" panose="02020603050405020304" pitchFamily="18" charset="0"/>
                </a:rPr>
                <a:t>In </a:t>
              </a:r>
              <a:r>
                <a:rPr lang="en-US" sz="2000" b="0" i="0" dirty="0" err="1">
                  <a:latin typeface="Times New Roman" panose="02020603050405020304" pitchFamily="18" charset="0"/>
                  <a:cs typeface="Times New Roman" panose="02020603050405020304" pitchFamily="18" charset="0"/>
                </a:rPr>
                <a:t>QAOA</a:t>
              </a:r>
              <a:r>
                <a:rPr lang="en-US" sz="2000" b="0" i="0" dirty="0">
                  <a:latin typeface="Times New Roman" panose="02020603050405020304" pitchFamily="18" charset="0"/>
                  <a:cs typeface="Times New Roman" panose="02020603050405020304" pitchFamily="18" charset="0"/>
                </a:rPr>
                <a:t> one attempts to do this by interspersing time evolutions according to the Hamiltonian </a:t>
              </a:r>
              <a14:m>
                <m:oMath xmlns:m="http://schemas.openxmlformats.org/officeDocument/2006/math">
                  <m:sSub>
                    <m:sSubPr>
                      <m:ctrlPr>
                        <a:rPr lang="en-US" sz="2000" b="0" i="1" u="none" dirty="0" smtClean="0">
                          <a:latin typeface="Cambria Math" panose="02040503050406030204" pitchFamily="18" charset="0"/>
                        </a:rPr>
                      </m:ctrlPr>
                    </m:sSubPr>
                    <m:e>
                      <m:r>
                        <a:rPr lang="en-US" sz="2000" b="0" i="1" u="none" dirty="0" smtClean="0">
                          <a:latin typeface="Cambria Math" panose="02040503050406030204" pitchFamily="18" charset="0"/>
                        </a:rPr>
                        <m:t>𝐻</m:t>
                      </m:r>
                    </m:e>
                    <m:sub>
                      <m:r>
                        <a:rPr lang="en-US" sz="2000" b="0" i="1" u="none" dirty="0" smtClean="0">
                          <a:latin typeface="Cambria Math" panose="02040503050406030204" pitchFamily="18" charset="0"/>
                        </a:rPr>
                        <m:t>𝑐</m:t>
                      </m:r>
                    </m:sub>
                  </m:sSub>
                </m:oMath>
              </a14:m>
              <a:r>
                <a:rPr lang="en-US" sz="2000" b="0" i="0" dirty="0">
                  <a:latin typeface="Times New Roman" panose="02020603050405020304" pitchFamily="18" charset="0"/>
                  <a:cs typeface="Times New Roman" panose="02020603050405020304" pitchFamily="18" charset="0"/>
                </a:rPr>
                <a:t> with time evolutions induced by some "driver" Hamiltonian, which we will take to be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𝐻</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m:t>
                  </m:r>
                  <m:nary>
                    <m:naryPr>
                      <m:chr m:val="∑"/>
                      <m:ctrlPr>
                        <a:rPr lang="en-US" altLang="zh-CN" sz="2000" b="0" i="1" dirty="0" smtClean="0">
                          <a:latin typeface="Cambria Math" panose="02040503050406030204" pitchFamily="18" charset="0"/>
                        </a:rPr>
                      </m:ctrlPr>
                    </m:naryPr>
                    <m:sub>
                      <m:r>
                        <m:rPr>
                          <m:brk m:alnAt="23"/>
                        </m:rP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=0</m:t>
                      </m:r>
                    </m:sub>
                    <m:sup>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m:t>
                      </m:r>
                    </m:sup>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𝑋</m:t>
                          </m:r>
                        </m:e>
                        <m:sub>
                          <m:r>
                            <a:rPr lang="en-US" altLang="zh-CN" sz="2000" b="0" i="1" dirty="0" smtClean="0">
                              <a:latin typeface="Cambria Math" panose="02040503050406030204" pitchFamily="18" charset="0"/>
                            </a:rPr>
                            <m:t>𝑖</m:t>
                          </m:r>
                        </m:sub>
                      </m:sSub>
                    </m:e>
                  </m:nary>
                </m:oMath>
              </a14:m>
              <a:r>
                <a:rPr lang="en-US" altLang="zh-CN" sz="2000" dirty="0">
                  <a:latin typeface="Times New Roman" panose="02020603050405020304" pitchFamily="18" charset="0"/>
                  <a:cs typeface="Times New Roman" panose="02020603050405020304" pitchFamily="18" charset="0"/>
                </a:rPr>
                <a:t>, where n is </a:t>
              </a:r>
              <a:r>
                <a:rPr lang="en-US" sz="2000" b="0" i="0" dirty="0">
                  <a:latin typeface="Times New Roman" panose="02020603050405020304" pitchFamily="18" charset="0"/>
                  <a:cs typeface="Times New Roman" panose="02020603050405020304" pitchFamily="18" charset="0"/>
                </a:rPr>
                <a:t>the number of qubits.</a:t>
              </a:r>
              <a:endParaRPr lang="zh-CN" sz="2000" dirty="0">
                <a:latin typeface="Times New Roman" panose="02020603050405020304" pitchFamily="18" charset="0"/>
                <a:cs typeface="Times New Roman" panose="02020603050405020304" pitchFamily="18" charset="0"/>
              </a:endParaRPr>
            </a:p>
          </dgm:t>
        </dgm:pt>
      </mc:Choice>
      <mc:Fallback xmlns="">
        <dgm:pt modelId="{427C34EB-2FB5-4D19-AD32-24503F5CB836}">
          <dgm:prSet custT="1"/>
          <dgm:spPr/>
          <dgm:t>
            <a:bodyPr/>
            <a:lstStyle/>
            <a:p>
              <a:r>
                <a:rPr lang="en-US" sz="2000" b="0" i="0" dirty="0">
                  <a:latin typeface="Times New Roman" panose="02020603050405020304" pitchFamily="18" charset="0"/>
                  <a:cs typeface="Times New Roman" panose="02020603050405020304" pitchFamily="18" charset="0"/>
                </a:rPr>
                <a:t>In </a:t>
              </a:r>
              <a:r>
                <a:rPr lang="en-US" sz="2000" b="0" i="0" dirty="0" err="1">
                  <a:latin typeface="Times New Roman" panose="02020603050405020304" pitchFamily="18" charset="0"/>
                  <a:cs typeface="Times New Roman" panose="02020603050405020304" pitchFamily="18" charset="0"/>
                </a:rPr>
                <a:t>QAOA</a:t>
              </a:r>
              <a:r>
                <a:rPr lang="en-US" sz="2000" b="0" i="0" dirty="0">
                  <a:latin typeface="Times New Roman" panose="02020603050405020304" pitchFamily="18" charset="0"/>
                  <a:cs typeface="Times New Roman" panose="02020603050405020304" pitchFamily="18" charset="0"/>
                </a:rPr>
                <a:t> one attempts to do this by interspersing time evolutions according to the Hamiltonian </a:t>
              </a:r>
              <a:r>
                <a:rPr lang="en-US" sz="2000" b="0" i="0" u="none" dirty="0">
                  <a:latin typeface="Cambria Math" panose="02040503050406030204" pitchFamily="18" charset="0"/>
                </a:rPr>
                <a:t>𝐻_𝑐</a:t>
              </a:r>
              <a:r>
                <a:rPr lang="en-US" sz="2000" b="0" i="0" dirty="0">
                  <a:latin typeface="Times New Roman" panose="02020603050405020304" pitchFamily="18" charset="0"/>
                  <a:cs typeface="Times New Roman" panose="02020603050405020304" pitchFamily="18" charset="0"/>
                </a:rPr>
                <a:t> with time evolutions induced by some "driver" Hamiltonian, which we will take to be </a:t>
              </a:r>
              <a:r>
                <a:rPr lang="en-US" sz="2000" b="0" i="0" dirty="0">
                  <a:latin typeface="Cambria Math" panose="02040503050406030204" pitchFamily="18" charset="0"/>
                </a:rPr>
                <a:t>𝐻_0=−</a:t>
              </a:r>
              <a:r>
                <a:rPr lang="en-US" altLang="zh-CN" sz="2000" b="0" i="0" dirty="0">
                  <a:latin typeface="Cambria Math" panose="02040503050406030204" pitchFamily="18" charset="0"/>
                </a:rPr>
                <a:t>∑24_(𝑖=0)^(𝑛−1)▒𝑋_𝑖 </a:t>
              </a:r>
              <a:r>
                <a:rPr lang="en-US" altLang="zh-CN" sz="2000" dirty="0">
                  <a:latin typeface="Times New Roman" panose="02020603050405020304" pitchFamily="18" charset="0"/>
                  <a:cs typeface="Times New Roman" panose="02020603050405020304" pitchFamily="18" charset="0"/>
                </a:rPr>
                <a:t>, where n is </a:t>
              </a:r>
              <a:r>
                <a:rPr lang="en-US" sz="2000" b="0" i="0" dirty="0">
                  <a:latin typeface="Times New Roman" panose="02020603050405020304" pitchFamily="18" charset="0"/>
                  <a:cs typeface="Times New Roman" panose="02020603050405020304" pitchFamily="18" charset="0"/>
                </a:rPr>
                <a:t>the number of qubits.</a:t>
              </a:r>
              <a:endParaRPr lang="zh-CN" sz="2000" dirty="0">
                <a:latin typeface="Times New Roman" panose="02020603050405020304" pitchFamily="18" charset="0"/>
                <a:cs typeface="Times New Roman" panose="02020603050405020304" pitchFamily="18" charset="0"/>
              </a:endParaRPr>
            </a:p>
          </dgm:t>
        </dgm:pt>
      </mc:Fallback>
    </mc:AlternateContent>
    <dgm:pt modelId="{547ECA2D-2E03-4DD8-94FA-8FB7702609AD}" type="par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748BAF-C5BD-474E-BDA8-D0FA7AC909AD}" type="sib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B4A823FD-381B-4993-A62E-3BEE401C35A2}">
          <dgm:prSet custT="1"/>
          <dgm:spPr/>
          <dgm:t>
            <a:bodyPr/>
            <a:lstStyle/>
            <a:p>
              <a:r>
                <a:rPr lang="en-US" altLang="zh-CN" sz="2000" dirty="0">
                  <a:latin typeface="Times New Roman" panose="02020603050405020304" pitchFamily="18" charset="0"/>
                  <a:cs typeface="Times New Roman" panose="02020603050405020304" pitchFamily="18" charset="0"/>
                </a:rPr>
                <a:t>This system is </a:t>
              </a:r>
              <a:r>
                <a:rPr lang="en-US" sz="2000" b="0" i="0" dirty="0">
                  <a:latin typeface="Times New Roman" panose="02020603050405020304" pitchFamily="18" charset="0"/>
                  <a:cs typeface="Times New Roman" panose="02020603050405020304" pitchFamily="18" charset="0"/>
                </a:rPr>
                <a:t>initialized to the uniform superposition </a:t>
              </a:r>
              <a14:m>
                <m:oMath xmlns:m="http://schemas.openxmlformats.org/officeDocument/2006/math">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|0&gt;+|1&gt;</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den>
                          </m:f>
                        </m:e>
                      </m:d>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𝑛</m:t>
                              </m:r>
                            </m:sup>
                          </m:sSup>
                        </m:e>
                      </m:rad>
                    </m:den>
                  </m:f>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0,1</m:t>
                              </m:r>
                            </m:e>
                          </m:d>
                        </m:e>
                        <m:sup>
                          <m:r>
                            <m:rPr>
                              <m:brk m:alnAt="7"/>
                            </m:rPr>
                            <a:rPr lang="en-US" altLang="zh-CN" sz="2000" b="0" i="1" smtClean="0">
                              <a:latin typeface="Cambria Math" panose="02040503050406030204" pitchFamily="18" charset="0"/>
                              <a:ea typeface="Cambria Math" panose="02040503050406030204" pitchFamily="18" charset="0"/>
                            </a:rPr>
                            <m:t>𝑛</m:t>
                          </m:r>
                        </m:sup>
                      </m:sSup>
                    </m:sub>
                    <m:sup/>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&gt;</m:t>
                      </m:r>
                    </m:e>
                  </m:nary>
                </m:oMath>
              </a14:m>
              <a:endParaRPr lang="zh-CN" sz="2000" dirty="0">
                <a:latin typeface="Times New Roman" panose="02020603050405020304" pitchFamily="18" charset="0"/>
                <a:cs typeface="Times New Roman" panose="02020603050405020304" pitchFamily="18" charset="0"/>
              </a:endParaRPr>
            </a:p>
          </dgm:t>
        </dgm:pt>
      </mc:Choice>
      <mc:Fallback xmlns="">
        <dgm:pt modelId="{B4A823FD-381B-4993-A62E-3BEE401C35A2}">
          <dgm:prSet custT="1"/>
          <dgm:spPr/>
          <dgm:t>
            <a:bodyPr/>
            <a:lstStyle/>
            <a:p>
              <a:r>
                <a:rPr lang="en-US" altLang="zh-CN" sz="2000" dirty="0">
                  <a:latin typeface="Times New Roman" panose="02020603050405020304" pitchFamily="18" charset="0"/>
                  <a:cs typeface="Times New Roman" panose="02020603050405020304" pitchFamily="18" charset="0"/>
                </a:rPr>
                <a:t>This system is </a:t>
              </a:r>
              <a:r>
                <a:rPr lang="en-US" sz="2000" b="0" i="0" dirty="0">
                  <a:latin typeface="Times New Roman" panose="02020603050405020304" pitchFamily="18" charset="0"/>
                  <a:cs typeface="Times New Roman" panose="02020603050405020304" pitchFamily="18" charset="0"/>
                </a:rPr>
                <a:t>initialized to the uniform superposition </a:t>
              </a:r>
              <a:r>
                <a:rPr lang="en-US" altLang="zh-CN" sz="2000" b="0" i="0">
                  <a:latin typeface="Cambria Math" panose="02040503050406030204" pitchFamily="18" charset="0"/>
                </a:rPr>
                <a:t>((|0&gt;+|1&gt;)/√2)^(⊗𝑛)=1/√(2^𝑛 ) ∑8_(𝑥</a:t>
              </a:r>
              <a:r>
                <a:rPr lang="en-US" altLang="zh-CN" sz="2000" b="0" i="0">
                  <a:latin typeface="Cambria Math" panose="02040503050406030204" pitchFamily="18" charset="0"/>
                  <a:ea typeface="Cambria Math" panose="02040503050406030204" pitchFamily="18" charset="0"/>
                </a:rPr>
                <a:t>∈{0,1}^𝑛)▒〖</a:t>
              </a:r>
              <a:r>
                <a:rPr lang="en-US" altLang="zh-CN" sz="2000" b="0" i="0">
                  <a:latin typeface="Cambria Math" panose="02040503050406030204" pitchFamily="18" charset="0"/>
                </a:rPr>
                <a:t>|𝑥&gt;〗</a:t>
              </a:r>
              <a:endParaRPr lang="zh-CN" sz="2000" dirty="0">
                <a:latin typeface="Times New Roman" panose="02020603050405020304" pitchFamily="18" charset="0"/>
                <a:cs typeface="Times New Roman" panose="02020603050405020304" pitchFamily="18" charset="0"/>
              </a:endParaRPr>
            </a:p>
          </dgm:t>
        </dgm:pt>
      </mc:Fallback>
    </mc:AlternateContent>
    <dgm:pt modelId="{0D2B055B-FA5D-4ED5-B782-1581718FE726}" type="parTrans" cxnId="{E359B285-8C7E-4894-ACAD-64469ADD204E}">
      <dgm:prSet/>
      <dgm:spPr/>
      <dgm:t>
        <a:bodyPr/>
        <a:lstStyle/>
        <a:p>
          <a:endParaRPr lang="zh-CN" altLang="en-US">
            <a:latin typeface="Times New Roman" panose="02020603050405020304" pitchFamily="18" charset="0"/>
            <a:cs typeface="Times New Roman" panose="02020603050405020304" pitchFamily="18" charset="0"/>
          </a:endParaRPr>
        </a:p>
      </dgm:t>
    </dgm:pt>
    <dgm:pt modelId="{4B5DBC69-46E7-4F38-9BD5-554A73E1BFE5}" type="sibTrans" cxnId="{E359B285-8C7E-4894-ACAD-64469ADD204E}">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147C6F49-D737-4E40-8411-6475C7B47CFC}">
          <dgm:prSet custT="1"/>
          <dgm:spPr/>
          <dgm:t>
            <a:bodyPr/>
            <a:lstStyle/>
            <a:p>
              <a:r>
                <a:rPr lang="en-US" altLang="zh-CN" sz="2000" dirty="0">
                  <a:latin typeface="Times New Roman" panose="02020603050405020304" pitchFamily="18" charset="0"/>
                  <a:cs typeface="Times New Roman" panose="02020603050405020304" pitchFamily="18" charset="0"/>
                </a:rPr>
                <a:t>Then we </a:t>
              </a:r>
              <a:r>
                <a:rPr lang="en-US" sz="2000" b="0" i="0" dirty="0">
                  <a:latin typeface="Times New Roman" panose="02020603050405020304" pitchFamily="18" charset="0"/>
                  <a:cs typeface="Times New Roman" panose="02020603050405020304" pitchFamily="18" charset="0"/>
                </a:rPr>
                <a:t>implement the unitary time evolutions </a:t>
              </a:r>
              <a14:m>
                <m:oMath xmlns:m="http://schemas.openxmlformats.org/officeDocument/2006/math">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𝑒</m:t>
                      </m:r>
                    </m:e>
                    <m:sup>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𝐻</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𝑡</m:t>
                      </m:r>
                    </m:sup>
                  </m:sSup>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𝑒</m:t>
                      </m:r>
                    </m:e>
                    <m:sup>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𝐻</m:t>
                          </m:r>
                        </m:e>
                        <m:sub>
                          <m:r>
                            <a:rPr lang="en-US" sz="2000" b="0" i="1" dirty="0" smtClean="0">
                              <a:latin typeface="Cambria Math" panose="02040503050406030204" pitchFamily="18" charset="0"/>
                            </a:rPr>
                            <m:t>𝑐</m:t>
                          </m:r>
                        </m:sub>
                      </m:sSub>
                      <m:r>
                        <a:rPr lang="en-US" sz="2000" b="0" i="1" dirty="0" smtClean="0">
                          <a:latin typeface="Cambria Math" panose="02040503050406030204" pitchFamily="18" charset="0"/>
                        </a:rPr>
                        <m:t>𝑡</m:t>
                      </m:r>
                    </m:sup>
                  </m:sSup>
                </m:oMath>
              </a14:m>
              <a:r>
                <a:rPr lang="en-US" altLang="zh-CN"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as quantum circuits by breaking them down into elementary gates, implementing </a:t>
              </a:r>
              <a14:m>
                <m:oMath xmlns:m="http://schemas.openxmlformats.org/officeDocument/2006/math">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𝑒</m:t>
                      </m:r>
                    </m:e>
                    <m:sup>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𝐻</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𝑡</m:t>
                      </m:r>
                    </m:sup>
                  </m:sSup>
                </m:oMath>
              </a14:m>
              <a:r>
                <a:rPr lang="en-US" altLang="zh-CN" sz="2000" dirty="0">
                  <a:latin typeface="Times New Roman" panose="02020603050405020304" pitchFamily="18" charset="0"/>
                  <a:cs typeface="Times New Roman" panose="02020603050405020304" pitchFamily="18" charset="0"/>
                </a:rPr>
                <a:t> as a </a:t>
              </a:r>
              <a:r>
                <a:rPr lang="en-US" sz="2000" b="0" i="0" dirty="0">
                  <a:latin typeface="Times New Roman" panose="02020603050405020304" pitchFamily="18" charset="0"/>
                  <a:cs typeface="Times New Roman" panose="02020603050405020304" pitchFamily="18" charset="0"/>
                </a:rPr>
                <a:t>quantum circuit </a:t>
              </a:r>
              <a14:m>
                <m:oMath xmlns:m="http://schemas.openxmlformats.org/officeDocument/2006/math">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𝑒</m:t>
                      </m:r>
                    </m:e>
                    <m:sup>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𝐻</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𝑡</m:t>
                      </m:r>
                    </m:sup>
                  </m:sSup>
                  <m:r>
                    <a:rPr lang="en-US" sz="2000" b="0" i="1" dirty="0" smtClean="0">
                      <a:latin typeface="Cambria Math" panose="02040503050406030204" pitchFamily="18" charset="0"/>
                    </a:rPr>
                    <m:t>=</m:t>
                  </m:r>
                  <m:nary>
                    <m:naryPr>
                      <m:chr m:val="∏"/>
                      <m:ctrlPr>
                        <a:rPr lang="en-US" altLang="zh-CN" sz="2000" b="0" i="1" dirty="0" smtClean="0">
                          <a:latin typeface="Cambria Math" panose="02040503050406030204" pitchFamily="18" charset="0"/>
                        </a:rPr>
                      </m:ctrlPr>
                    </m:naryPr>
                    <m:sub>
                      <m:r>
                        <m:rPr>
                          <m:brk m:alnAt="23"/>
                        </m:rP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=0</m:t>
                      </m:r>
                    </m:sub>
                    <m:sup>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m:t>
                      </m:r>
                    </m:sup>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𝑒</m:t>
                          </m:r>
                        </m:e>
                        <m:sup>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𝑋</m:t>
                              </m:r>
                            </m:e>
                            <m:sub>
                              <m:r>
                                <a:rPr lang="en-US" sz="2000" b="0" i="1" dirty="0" smtClean="0">
                                  <a:latin typeface="Cambria Math" panose="02040503050406030204" pitchFamily="18" charset="0"/>
                                </a:rPr>
                                <m:t>𝑗</m:t>
                              </m:r>
                            </m:sub>
                          </m:sSub>
                          <m:r>
                            <a:rPr lang="en-US" sz="2000" b="0" i="1" dirty="0" smtClean="0">
                              <a:latin typeface="Cambria Math" panose="02040503050406030204" pitchFamily="18" charset="0"/>
                            </a:rPr>
                            <m:t>𝑡</m:t>
                          </m:r>
                        </m:sup>
                      </m:sSup>
                    </m:e>
                  </m:nary>
                </m:oMath>
              </a14:m>
              <a:endParaRPr lang="zh-CN" sz="2000" dirty="0">
                <a:latin typeface="Times New Roman" panose="02020603050405020304" pitchFamily="18" charset="0"/>
                <a:cs typeface="Times New Roman" panose="02020603050405020304" pitchFamily="18" charset="0"/>
              </a:endParaRPr>
            </a:p>
          </dgm:t>
        </dgm:pt>
      </mc:Choice>
      <mc:Fallback xmlns="">
        <dgm:pt modelId="{147C6F49-D737-4E40-8411-6475C7B47CFC}">
          <dgm:prSet custT="1"/>
          <dgm:spPr/>
          <dgm:t>
            <a:bodyPr/>
            <a:lstStyle/>
            <a:p>
              <a:r>
                <a:rPr lang="en-US" altLang="zh-CN" sz="2000" dirty="0">
                  <a:latin typeface="Times New Roman" panose="02020603050405020304" pitchFamily="18" charset="0"/>
                  <a:cs typeface="Times New Roman" panose="02020603050405020304" pitchFamily="18" charset="0"/>
                </a:rPr>
                <a:t>Then we </a:t>
              </a:r>
              <a:r>
                <a:rPr lang="en-US" sz="2000" b="0" i="0" dirty="0">
                  <a:latin typeface="Times New Roman" panose="02020603050405020304" pitchFamily="18" charset="0"/>
                  <a:cs typeface="Times New Roman" panose="02020603050405020304" pitchFamily="18" charset="0"/>
                </a:rPr>
                <a:t>implement the unitary time evolutions </a:t>
              </a:r>
              <a:r>
                <a:rPr lang="en-US" sz="2000" b="0" i="0" dirty="0">
                  <a:latin typeface="Cambria Math" panose="02040503050406030204" pitchFamily="18" charset="0"/>
                </a:rPr>
                <a:t>𝑒^(−𝑖𝐻_0 𝑡)</a:t>
              </a:r>
              <a:r>
                <a:rPr lang="en-US" altLang="zh-CN" sz="2000" dirty="0">
                  <a:latin typeface="Times New Roman" panose="02020603050405020304" pitchFamily="18" charset="0"/>
                  <a:cs typeface="Times New Roman" panose="02020603050405020304" pitchFamily="18" charset="0"/>
                </a:rPr>
                <a:t> and </a:t>
              </a:r>
              <a:r>
                <a:rPr lang="en-US" sz="2000" b="0" i="0" dirty="0">
                  <a:latin typeface="Cambria Math" panose="02040503050406030204" pitchFamily="18" charset="0"/>
                </a:rPr>
                <a:t>𝑒^(−𝑖𝐻_𝑐 𝑡)</a:t>
              </a:r>
              <a:r>
                <a:rPr lang="en-US" altLang="zh-CN"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as quantum circuits by breaking them down into elementary gates, implementing </a:t>
              </a:r>
              <a:r>
                <a:rPr lang="en-US" sz="2000" b="0" i="0" dirty="0">
                  <a:latin typeface="Cambria Math" panose="02040503050406030204" pitchFamily="18" charset="0"/>
                </a:rPr>
                <a:t>𝑒^(−𝑖𝐻_0 𝑡)</a:t>
              </a:r>
              <a:r>
                <a:rPr lang="en-US" altLang="zh-CN" sz="2000" dirty="0">
                  <a:latin typeface="Times New Roman" panose="02020603050405020304" pitchFamily="18" charset="0"/>
                  <a:cs typeface="Times New Roman" panose="02020603050405020304" pitchFamily="18" charset="0"/>
                </a:rPr>
                <a:t> as a </a:t>
              </a:r>
              <a:r>
                <a:rPr lang="en-US" sz="2000" b="0" i="0" dirty="0">
                  <a:latin typeface="Times New Roman" panose="02020603050405020304" pitchFamily="18" charset="0"/>
                  <a:cs typeface="Times New Roman" panose="02020603050405020304" pitchFamily="18" charset="0"/>
                </a:rPr>
                <a:t>quantum circuit </a:t>
              </a:r>
              <a:r>
                <a:rPr lang="en-US" sz="2000" b="0" i="0" dirty="0">
                  <a:latin typeface="Cambria Math" panose="02040503050406030204" pitchFamily="18" charset="0"/>
                </a:rPr>
                <a:t>𝑒^(−𝑖𝐻_0 𝑡)=</a:t>
              </a:r>
              <a:r>
                <a:rPr lang="en-US" altLang="zh-CN" sz="2000" b="0" i="0" dirty="0">
                  <a:latin typeface="Cambria Math" panose="02040503050406030204" pitchFamily="18" charset="0"/>
                </a:rPr>
                <a:t>∏24_(𝑗=0)^(𝑛−1)▒</a:t>
              </a:r>
              <a:r>
                <a:rPr lang="en-US" sz="2000" b="0" i="0" dirty="0">
                  <a:latin typeface="Cambria Math" panose="02040503050406030204" pitchFamily="18" charset="0"/>
                </a:rPr>
                <a:t>𝑒^(−𝑖𝑋_𝑗 𝑡)</a:t>
              </a:r>
              <a:r>
                <a:rPr lang="en-US" altLang="zh-CN" sz="2000" b="0" i="0" dirty="0">
                  <a:latin typeface="Cambria Math" panose="02040503050406030204" pitchFamily="18" charset="0"/>
                </a:rPr>
                <a:t> </a:t>
              </a:r>
              <a:endParaRPr lang="zh-CN" sz="2000" dirty="0">
                <a:latin typeface="Times New Roman" panose="02020603050405020304" pitchFamily="18" charset="0"/>
                <a:cs typeface="Times New Roman" panose="02020603050405020304" pitchFamily="18" charset="0"/>
              </a:endParaRPr>
            </a:p>
          </dgm:t>
        </dgm:pt>
      </mc:Fallback>
    </mc:AlternateContent>
    <dgm:pt modelId="{D68A4993-3EC7-423C-AF18-6FD870C173CD}" type="parTrans" cxnId="{5C126570-C4E1-494D-8448-246A5D0402D8}">
      <dgm:prSet/>
      <dgm:spPr/>
      <dgm:t>
        <a:bodyPr/>
        <a:lstStyle/>
        <a:p>
          <a:endParaRPr lang="zh-CN" altLang="en-US">
            <a:latin typeface="Times New Roman" panose="02020603050405020304" pitchFamily="18" charset="0"/>
            <a:cs typeface="Times New Roman" panose="02020603050405020304" pitchFamily="18" charset="0"/>
          </a:endParaRPr>
        </a:p>
      </dgm:t>
    </dgm:pt>
    <dgm:pt modelId="{83574C84-D0E2-4DB2-976A-8E6515C50A46}" type="sibTrans" cxnId="{5C126570-C4E1-494D-8448-246A5D0402D8}">
      <dgm:prSet/>
      <dgm:spPr/>
      <dgm:t>
        <a:bodyPr/>
        <a:lstStyle/>
        <a:p>
          <a:endParaRPr lang="zh-CN" altLang="en-US">
            <a:latin typeface="Times New Roman" panose="02020603050405020304" pitchFamily="18" charset="0"/>
            <a:cs typeface="Times New Roman" panose="02020603050405020304" pitchFamily="18" charset="0"/>
          </a:endParaRPr>
        </a:p>
      </dgm:t>
    </dgm:pt>
    <dgm:pt modelId="{D4A87BD4-C187-454B-A7DC-0768750347D6}" type="pres">
      <dgm:prSet presAssocID="{67D28A59-9DCB-4BC7-B923-D212ABA239AF}" presName="linear" presStyleCnt="0">
        <dgm:presLayoutVars>
          <dgm:dir/>
          <dgm:animLvl val="lvl"/>
          <dgm:resizeHandles val="exact"/>
        </dgm:presLayoutVars>
      </dgm:prSet>
      <dgm:spPr/>
    </dgm:pt>
    <dgm:pt modelId="{7BBA47CC-6818-4041-9D1A-B4FFC2A8A84E}" type="pres">
      <dgm:prSet presAssocID="{33FC0A20-4E5D-4305-84E9-36F055E1539D}" presName="parentLin" presStyleCnt="0"/>
      <dgm:spPr/>
    </dgm:pt>
    <dgm:pt modelId="{FC8E7389-0E44-4557-8E28-24FF1EDF0475}" type="pres">
      <dgm:prSet presAssocID="{33FC0A20-4E5D-4305-84E9-36F055E1539D}" presName="parentLeftMargin" presStyleLbl="node1" presStyleIdx="0" presStyleCnt="1"/>
      <dgm:spPr/>
    </dgm:pt>
    <dgm:pt modelId="{DD9145A4-36DC-420F-8CD1-F88896D243E3}" type="pres">
      <dgm:prSet presAssocID="{33FC0A20-4E5D-4305-84E9-36F055E1539D}" presName="parentText" presStyleLbl="node1" presStyleIdx="0" presStyleCnt="1" custScaleX="118438">
        <dgm:presLayoutVars>
          <dgm:chMax val="0"/>
          <dgm:bulletEnabled val="1"/>
        </dgm:presLayoutVars>
      </dgm:prSet>
      <dgm:spPr/>
    </dgm:pt>
    <dgm:pt modelId="{E6D0407B-4F47-40C9-8F5F-2BD662486004}" type="pres">
      <dgm:prSet presAssocID="{33FC0A20-4E5D-4305-84E9-36F055E1539D}" presName="negativeSpace" presStyleCnt="0"/>
      <dgm:spPr/>
    </dgm:pt>
    <dgm:pt modelId="{D1636112-FCD5-4B15-8FEC-DE0649B45DD2}" type="pres">
      <dgm:prSet presAssocID="{33FC0A20-4E5D-4305-84E9-36F055E1539D}" presName="childText" presStyleLbl="conFgAcc1" presStyleIdx="0" presStyleCnt="1" custScaleY="108771">
        <dgm:presLayoutVars>
          <dgm:bulletEnabled val="1"/>
        </dgm:presLayoutVars>
      </dgm:prSet>
      <dgm:spPr/>
    </dgm:pt>
  </dgm:ptLst>
  <dgm:cxnLst>
    <dgm:cxn modelId="{E022B60F-9E1A-4C7E-B6D8-10A120D25AFF}" srcId="{33FC0A20-4E5D-4305-84E9-36F055E1539D}" destId="{427C34EB-2FB5-4D19-AD32-24503F5CB836}" srcOrd="0" destOrd="0" parTransId="{547ECA2D-2E03-4DD8-94FA-8FB7702609AD}" sibTransId="{39748BAF-C5BD-474E-BDA8-D0FA7AC909AD}"/>
    <dgm:cxn modelId="{C5214B17-65AB-4FC0-9794-D970461BABB7}" type="presOf" srcId="{147C6F49-D737-4E40-8411-6475C7B47CFC}" destId="{D1636112-FCD5-4B15-8FEC-DE0649B45DD2}" srcOrd="0" destOrd="2" presId="urn:microsoft.com/office/officeart/2005/8/layout/list1"/>
    <dgm:cxn modelId="{B36CAB1D-039E-4512-9084-66BBF3A91291}" srcId="{67D28A59-9DCB-4BC7-B923-D212ABA239AF}" destId="{33FC0A20-4E5D-4305-84E9-36F055E1539D}" srcOrd="0" destOrd="0" parTransId="{426A814D-FDC9-429F-8BA3-D2EF8B844598}" sibTransId="{51600535-B269-4D86-A599-0303EFDCB4B3}"/>
    <dgm:cxn modelId="{625F4F40-42A0-424E-9CAB-5B8E5833B9A9}" type="presOf" srcId="{67D28A59-9DCB-4BC7-B923-D212ABA239AF}" destId="{D4A87BD4-C187-454B-A7DC-0768750347D6}" srcOrd="0" destOrd="0" presId="urn:microsoft.com/office/officeart/2005/8/layout/list1"/>
    <dgm:cxn modelId="{5C126570-C4E1-494D-8448-246A5D0402D8}" srcId="{33FC0A20-4E5D-4305-84E9-36F055E1539D}" destId="{147C6F49-D737-4E40-8411-6475C7B47CFC}" srcOrd="2" destOrd="0" parTransId="{D68A4993-3EC7-423C-AF18-6FD870C173CD}" sibTransId="{83574C84-D0E2-4DB2-976A-8E6515C50A46}"/>
    <dgm:cxn modelId="{001CED7F-DFB7-429A-BB15-12A5D254A437}" type="presOf" srcId="{33FC0A20-4E5D-4305-84E9-36F055E1539D}" destId="{FC8E7389-0E44-4557-8E28-24FF1EDF0475}" srcOrd="0" destOrd="0" presId="urn:microsoft.com/office/officeart/2005/8/layout/list1"/>
    <dgm:cxn modelId="{E359B285-8C7E-4894-ACAD-64469ADD204E}" srcId="{33FC0A20-4E5D-4305-84E9-36F055E1539D}" destId="{B4A823FD-381B-4993-A62E-3BEE401C35A2}" srcOrd="1" destOrd="0" parTransId="{0D2B055B-FA5D-4ED5-B782-1581718FE726}" sibTransId="{4B5DBC69-46E7-4F38-9BD5-554A73E1BFE5}"/>
    <dgm:cxn modelId="{FDB1B4C2-71EC-401B-89C6-ABB42C77D10C}" type="presOf" srcId="{427C34EB-2FB5-4D19-AD32-24503F5CB836}" destId="{D1636112-FCD5-4B15-8FEC-DE0649B45DD2}" srcOrd="0" destOrd="0" presId="urn:microsoft.com/office/officeart/2005/8/layout/list1"/>
    <dgm:cxn modelId="{0ADCE5CE-1CAA-48A0-917D-EBD473601CE4}" type="presOf" srcId="{33FC0A20-4E5D-4305-84E9-36F055E1539D}" destId="{DD9145A4-36DC-420F-8CD1-F88896D243E3}" srcOrd="1" destOrd="0" presId="urn:microsoft.com/office/officeart/2005/8/layout/list1"/>
    <dgm:cxn modelId="{8BF716F7-09CE-4A10-8E65-B0AD9D3052CE}" type="presOf" srcId="{B4A823FD-381B-4993-A62E-3BEE401C35A2}" destId="{D1636112-FCD5-4B15-8FEC-DE0649B45DD2}" srcOrd="0" destOrd="1" presId="urn:microsoft.com/office/officeart/2005/8/layout/list1"/>
    <dgm:cxn modelId="{8A686083-69BC-4A77-9509-D835C9EA5012}" type="presParOf" srcId="{D4A87BD4-C187-454B-A7DC-0768750347D6}" destId="{7BBA47CC-6818-4041-9D1A-B4FFC2A8A84E}" srcOrd="0" destOrd="0" presId="urn:microsoft.com/office/officeart/2005/8/layout/list1"/>
    <dgm:cxn modelId="{1105239B-F28D-4EB0-9896-56065828BDB9}" type="presParOf" srcId="{7BBA47CC-6818-4041-9D1A-B4FFC2A8A84E}" destId="{FC8E7389-0E44-4557-8E28-24FF1EDF0475}" srcOrd="0" destOrd="0" presId="urn:microsoft.com/office/officeart/2005/8/layout/list1"/>
    <dgm:cxn modelId="{DADC2BFF-27A3-45F5-80B4-CFEC735D85FE}" type="presParOf" srcId="{7BBA47CC-6818-4041-9D1A-B4FFC2A8A84E}" destId="{DD9145A4-36DC-420F-8CD1-F88896D243E3}" srcOrd="1" destOrd="0" presId="urn:microsoft.com/office/officeart/2005/8/layout/list1"/>
    <dgm:cxn modelId="{7B89E2A6-9164-4394-B915-92A93DC01B92}" type="presParOf" srcId="{D4A87BD4-C187-454B-A7DC-0768750347D6}" destId="{E6D0407B-4F47-40C9-8F5F-2BD662486004}" srcOrd="1" destOrd="0" presId="urn:microsoft.com/office/officeart/2005/8/layout/list1"/>
    <dgm:cxn modelId="{FFEEA43C-BD57-4B90-971C-C2D18ED4C0FF}" type="presParOf" srcId="{D4A87BD4-C187-454B-A7DC-0768750347D6}" destId="{D1636112-FCD5-4B15-8FEC-DE0649B45DD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0.xml><?xml version="1.0" encoding="utf-8"?>
<dgm:dataModel xmlns:dgm="http://schemas.openxmlformats.org/drawingml/2006/diagram" xmlns:a="http://schemas.openxmlformats.org/drawingml/2006/main">
  <dgm:ptLst>
    <dgm:pt modelId="{67D28A59-9DCB-4BC7-B923-D212ABA239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3FC0A20-4E5D-4305-84E9-36F055E1539D}">
      <dgm:prSet custT="1"/>
      <dgm:spPr/>
      <dgm:t>
        <a:bodyPr/>
        <a:lstStyle/>
        <a:p>
          <a:r>
            <a:rPr lang="en-US" sz="2800" b="0" i="0" dirty="0">
              <a:latin typeface="Times New Roman" panose="02020603050405020304" pitchFamily="18" charset="0"/>
              <a:cs typeface="Times New Roman" panose="02020603050405020304" pitchFamily="18" charset="0"/>
            </a:rPr>
            <a:t>Solving the Problem(Convert to Quantum Problem)</a:t>
          </a:r>
          <a:endParaRPr lang="zh-CN" sz="2800" b="0" dirty="0">
            <a:latin typeface="Times New Roman" panose="02020603050405020304" pitchFamily="18" charset="0"/>
            <a:cs typeface="Times New Roman" panose="02020603050405020304" pitchFamily="18" charset="0"/>
          </a:endParaRPr>
        </a:p>
      </dgm:t>
    </dgm:pt>
    <dgm:pt modelId="{426A814D-FDC9-429F-8BA3-D2EF8B844598}" type="par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51600535-B269-4D86-A599-0303EFDCB4B3}" type="sibTrans" cxnId="{B36CAB1D-039E-4512-9084-66BBF3A91291}">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427C34EB-2FB5-4D19-AD32-24503F5CB836}">
      <dgm:prSet custT="1"/>
      <dgm:spPr>
        <a:blipFill>
          <a:blip xmlns:r="http://schemas.openxmlformats.org/officeDocument/2006/relationships" r:embed="rId1"/>
          <a:stretch>
            <a:fillRect b="-6306"/>
          </a:stretch>
        </a:blipFill>
      </dgm:spPr>
      <dgm:t>
        <a:bodyPr/>
        <a:lstStyle/>
        <a:p>
          <a:r>
            <a:rPr lang="zh-CN" altLang="en-US">
              <a:noFill/>
            </a:rPr>
            <a:t> </a:t>
          </a:r>
        </a:p>
      </dgm:t>
    </dgm:pt>
    <dgm:pt modelId="{547ECA2D-2E03-4DD8-94FA-8FB7702609AD}" type="par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39748BAF-C5BD-474E-BDA8-D0FA7AC909AD}" type="sibTrans" cxnId="{E022B60F-9E1A-4C7E-B6D8-10A120D25AFF}">
      <dgm:prSet/>
      <dgm:spPr/>
      <dgm:t>
        <a:bodyPr/>
        <a:lstStyle/>
        <a:p>
          <a:endParaRPr lang="zh-CN" altLang="en-US" sz="1600">
            <a:latin typeface="Times New Roman" panose="02020603050405020304" pitchFamily="18" charset="0"/>
            <a:cs typeface="Times New Roman" panose="02020603050405020304" pitchFamily="18" charset="0"/>
          </a:endParaRPr>
        </a:p>
      </dgm:t>
    </dgm:pt>
    <dgm:pt modelId="{B4A823FD-381B-4993-A62E-3BEE401C35A2}">
      <dgm:prSet custT="1"/>
      <dgm:spPr/>
      <dgm:t>
        <a:bodyPr/>
        <a:lstStyle/>
        <a:p>
          <a:r>
            <a:rPr lang="zh-CN" altLang="en-US">
              <a:noFill/>
            </a:rPr>
            <a:t> </a:t>
          </a:r>
        </a:p>
      </dgm:t>
    </dgm:pt>
    <dgm:pt modelId="{0D2B055B-FA5D-4ED5-B782-1581718FE726}" type="parTrans" cxnId="{E359B285-8C7E-4894-ACAD-64469ADD204E}">
      <dgm:prSet/>
      <dgm:spPr/>
      <dgm:t>
        <a:bodyPr/>
        <a:lstStyle/>
        <a:p>
          <a:endParaRPr lang="zh-CN" altLang="en-US">
            <a:latin typeface="Times New Roman" panose="02020603050405020304" pitchFamily="18" charset="0"/>
            <a:cs typeface="Times New Roman" panose="02020603050405020304" pitchFamily="18" charset="0"/>
          </a:endParaRPr>
        </a:p>
      </dgm:t>
    </dgm:pt>
    <dgm:pt modelId="{4B5DBC69-46E7-4F38-9BD5-554A73E1BFE5}" type="sibTrans" cxnId="{E359B285-8C7E-4894-ACAD-64469ADD204E}">
      <dgm:prSet/>
      <dgm:spPr/>
      <dgm:t>
        <a:bodyPr/>
        <a:lstStyle/>
        <a:p>
          <a:endParaRPr lang="zh-CN" altLang="en-US">
            <a:latin typeface="Times New Roman" panose="02020603050405020304" pitchFamily="18" charset="0"/>
            <a:cs typeface="Times New Roman" panose="02020603050405020304" pitchFamily="18" charset="0"/>
          </a:endParaRPr>
        </a:p>
      </dgm:t>
    </dgm:pt>
    <dgm:pt modelId="{147C6F49-D737-4E40-8411-6475C7B47CFC}">
      <dgm:prSet custT="1"/>
      <dgm:spPr/>
      <dgm:t>
        <a:bodyPr/>
        <a:lstStyle/>
        <a:p>
          <a:r>
            <a:rPr lang="zh-CN" altLang="en-US">
              <a:noFill/>
            </a:rPr>
            <a:t> </a:t>
          </a:r>
        </a:p>
      </dgm:t>
    </dgm:pt>
    <dgm:pt modelId="{D68A4993-3EC7-423C-AF18-6FD870C173CD}" type="parTrans" cxnId="{5C126570-C4E1-494D-8448-246A5D0402D8}">
      <dgm:prSet/>
      <dgm:spPr/>
      <dgm:t>
        <a:bodyPr/>
        <a:lstStyle/>
        <a:p>
          <a:endParaRPr lang="zh-CN" altLang="en-US">
            <a:latin typeface="Times New Roman" panose="02020603050405020304" pitchFamily="18" charset="0"/>
            <a:cs typeface="Times New Roman" panose="02020603050405020304" pitchFamily="18" charset="0"/>
          </a:endParaRPr>
        </a:p>
      </dgm:t>
    </dgm:pt>
    <dgm:pt modelId="{83574C84-D0E2-4DB2-976A-8E6515C50A46}" type="sibTrans" cxnId="{5C126570-C4E1-494D-8448-246A5D0402D8}">
      <dgm:prSet/>
      <dgm:spPr/>
      <dgm:t>
        <a:bodyPr/>
        <a:lstStyle/>
        <a:p>
          <a:endParaRPr lang="zh-CN" altLang="en-US">
            <a:latin typeface="Times New Roman" panose="02020603050405020304" pitchFamily="18" charset="0"/>
            <a:cs typeface="Times New Roman" panose="02020603050405020304" pitchFamily="18" charset="0"/>
          </a:endParaRPr>
        </a:p>
      </dgm:t>
    </dgm:pt>
    <dgm:pt modelId="{D4A87BD4-C187-454B-A7DC-0768750347D6}" type="pres">
      <dgm:prSet presAssocID="{67D28A59-9DCB-4BC7-B923-D212ABA239AF}" presName="linear" presStyleCnt="0">
        <dgm:presLayoutVars>
          <dgm:dir/>
          <dgm:animLvl val="lvl"/>
          <dgm:resizeHandles val="exact"/>
        </dgm:presLayoutVars>
      </dgm:prSet>
      <dgm:spPr/>
    </dgm:pt>
    <dgm:pt modelId="{7BBA47CC-6818-4041-9D1A-B4FFC2A8A84E}" type="pres">
      <dgm:prSet presAssocID="{33FC0A20-4E5D-4305-84E9-36F055E1539D}" presName="parentLin" presStyleCnt="0"/>
      <dgm:spPr/>
    </dgm:pt>
    <dgm:pt modelId="{FC8E7389-0E44-4557-8E28-24FF1EDF0475}" type="pres">
      <dgm:prSet presAssocID="{33FC0A20-4E5D-4305-84E9-36F055E1539D}" presName="parentLeftMargin" presStyleLbl="node1" presStyleIdx="0" presStyleCnt="1"/>
      <dgm:spPr/>
    </dgm:pt>
    <dgm:pt modelId="{DD9145A4-36DC-420F-8CD1-F88896D243E3}" type="pres">
      <dgm:prSet presAssocID="{33FC0A20-4E5D-4305-84E9-36F055E1539D}" presName="parentText" presStyleLbl="node1" presStyleIdx="0" presStyleCnt="1" custScaleX="118438">
        <dgm:presLayoutVars>
          <dgm:chMax val="0"/>
          <dgm:bulletEnabled val="1"/>
        </dgm:presLayoutVars>
      </dgm:prSet>
      <dgm:spPr/>
    </dgm:pt>
    <dgm:pt modelId="{E6D0407B-4F47-40C9-8F5F-2BD662486004}" type="pres">
      <dgm:prSet presAssocID="{33FC0A20-4E5D-4305-84E9-36F055E1539D}" presName="negativeSpace" presStyleCnt="0"/>
      <dgm:spPr/>
    </dgm:pt>
    <dgm:pt modelId="{D1636112-FCD5-4B15-8FEC-DE0649B45DD2}" type="pres">
      <dgm:prSet presAssocID="{33FC0A20-4E5D-4305-84E9-36F055E1539D}" presName="childText" presStyleLbl="conFgAcc1" presStyleIdx="0" presStyleCnt="1" custScaleY="108771">
        <dgm:presLayoutVars>
          <dgm:bulletEnabled val="1"/>
        </dgm:presLayoutVars>
      </dgm:prSet>
      <dgm:spPr/>
    </dgm:pt>
  </dgm:ptLst>
  <dgm:cxnLst>
    <dgm:cxn modelId="{E022B60F-9E1A-4C7E-B6D8-10A120D25AFF}" srcId="{33FC0A20-4E5D-4305-84E9-36F055E1539D}" destId="{427C34EB-2FB5-4D19-AD32-24503F5CB836}" srcOrd="0" destOrd="0" parTransId="{547ECA2D-2E03-4DD8-94FA-8FB7702609AD}" sibTransId="{39748BAF-C5BD-474E-BDA8-D0FA7AC909AD}"/>
    <dgm:cxn modelId="{C5214B17-65AB-4FC0-9794-D970461BABB7}" type="presOf" srcId="{147C6F49-D737-4E40-8411-6475C7B47CFC}" destId="{D1636112-FCD5-4B15-8FEC-DE0649B45DD2}" srcOrd="0" destOrd="2" presId="urn:microsoft.com/office/officeart/2005/8/layout/list1"/>
    <dgm:cxn modelId="{B36CAB1D-039E-4512-9084-66BBF3A91291}" srcId="{67D28A59-9DCB-4BC7-B923-D212ABA239AF}" destId="{33FC0A20-4E5D-4305-84E9-36F055E1539D}" srcOrd="0" destOrd="0" parTransId="{426A814D-FDC9-429F-8BA3-D2EF8B844598}" sibTransId="{51600535-B269-4D86-A599-0303EFDCB4B3}"/>
    <dgm:cxn modelId="{625F4F40-42A0-424E-9CAB-5B8E5833B9A9}" type="presOf" srcId="{67D28A59-9DCB-4BC7-B923-D212ABA239AF}" destId="{D4A87BD4-C187-454B-A7DC-0768750347D6}" srcOrd="0" destOrd="0" presId="urn:microsoft.com/office/officeart/2005/8/layout/list1"/>
    <dgm:cxn modelId="{5C126570-C4E1-494D-8448-246A5D0402D8}" srcId="{33FC0A20-4E5D-4305-84E9-36F055E1539D}" destId="{147C6F49-D737-4E40-8411-6475C7B47CFC}" srcOrd="2" destOrd="0" parTransId="{D68A4993-3EC7-423C-AF18-6FD870C173CD}" sibTransId="{83574C84-D0E2-4DB2-976A-8E6515C50A46}"/>
    <dgm:cxn modelId="{001CED7F-DFB7-429A-BB15-12A5D254A437}" type="presOf" srcId="{33FC0A20-4E5D-4305-84E9-36F055E1539D}" destId="{FC8E7389-0E44-4557-8E28-24FF1EDF0475}" srcOrd="0" destOrd="0" presId="urn:microsoft.com/office/officeart/2005/8/layout/list1"/>
    <dgm:cxn modelId="{E359B285-8C7E-4894-ACAD-64469ADD204E}" srcId="{33FC0A20-4E5D-4305-84E9-36F055E1539D}" destId="{B4A823FD-381B-4993-A62E-3BEE401C35A2}" srcOrd="1" destOrd="0" parTransId="{0D2B055B-FA5D-4ED5-B782-1581718FE726}" sibTransId="{4B5DBC69-46E7-4F38-9BD5-554A73E1BFE5}"/>
    <dgm:cxn modelId="{FDB1B4C2-71EC-401B-89C6-ABB42C77D10C}" type="presOf" srcId="{427C34EB-2FB5-4D19-AD32-24503F5CB836}" destId="{D1636112-FCD5-4B15-8FEC-DE0649B45DD2}" srcOrd="0" destOrd="0" presId="urn:microsoft.com/office/officeart/2005/8/layout/list1"/>
    <dgm:cxn modelId="{0ADCE5CE-1CAA-48A0-917D-EBD473601CE4}" type="presOf" srcId="{33FC0A20-4E5D-4305-84E9-36F055E1539D}" destId="{DD9145A4-36DC-420F-8CD1-F88896D243E3}" srcOrd="1" destOrd="0" presId="urn:microsoft.com/office/officeart/2005/8/layout/list1"/>
    <dgm:cxn modelId="{8BF716F7-09CE-4A10-8E65-B0AD9D3052CE}" type="presOf" srcId="{B4A823FD-381B-4993-A62E-3BEE401C35A2}" destId="{D1636112-FCD5-4B15-8FEC-DE0649B45DD2}" srcOrd="0" destOrd="1" presId="urn:microsoft.com/office/officeart/2005/8/layout/list1"/>
    <dgm:cxn modelId="{8A686083-69BC-4A77-9509-D835C9EA5012}" type="presParOf" srcId="{D4A87BD4-C187-454B-A7DC-0768750347D6}" destId="{7BBA47CC-6818-4041-9D1A-B4FFC2A8A84E}" srcOrd="0" destOrd="0" presId="urn:microsoft.com/office/officeart/2005/8/layout/list1"/>
    <dgm:cxn modelId="{1105239B-F28D-4EB0-9896-56065828BDB9}" type="presParOf" srcId="{7BBA47CC-6818-4041-9D1A-B4FFC2A8A84E}" destId="{FC8E7389-0E44-4557-8E28-24FF1EDF0475}" srcOrd="0" destOrd="0" presId="urn:microsoft.com/office/officeart/2005/8/layout/list1"/>
    <dgm:cxn modelId="{DADC2BFF-27A3-45F5-80B4-CFEC735D85FE}" type="presParOf" srcId="{7BBA47CC-6818-4041-9D1A-B4FFC2A8A84E}" destId="{DD9145A4-36DC-420F-8CD1-F88896D243E3}" srcOrd="1" destOrd="0" presId="urn:microsoft.com/office/officeart/2005/8/layout/list1"/>
    <dgm:cxn modelId="{7B89E2A6-9164-4394-B915-92A93DC01B92}" type="presParOf" srcId="{D4A87BD4-C187-454B-A7DC-0768750347D6}" destId="{E6D0407B-4F47-40C9-8F5F-2BD662486004}" srcOrd="1" destOrd="0" presId="urn:microsoft.com/office/officeart/2005/8/layout/list1"/>
    <dgm:cxn modelId="{FFEEA43C-BD57-4B90-971C-C2D18ED4C0FF}" type="presParOf" srcId="{D4A87BD4-C187-454B-A7DC-0768750347D6}" destId="{D1636112-FCD5-4B15-8FEC-DE0649B45DD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Code example from Microsoft using </a:t>
          </a:r>
          <a:r>
            <a:rPr lang="en-US" sz="2800" b="1" i="0" dirty="0" err="1">
              <a:latin typeface="Times New Roman" panose="02020603050405020304" pitchFamily="18" charset="0"/>
              <a:cs typeface="Times New Roman" panose="02020603050405020304" pitchFamily="18" charset="0"/>
            </a:rPr>
            <a:t>QDK</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666CEAB-072A-466D-835F-00C10F1FE1D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201FD6D6-B0A0-48C1-995C-20619F1F788A}">
      <dgm:prSet/>
      <dgm:spPr/>
      <dgm:t>
        <a:bodyPr/>
        <a:lstStyle/>
        <a:p>
          <a:r>
            <a:rPr lang="en-US">
              <a:latin typeface="Times New Roman" panose="02020603050405020304" pitchFamily="18" charset="0"/>
              <a:cs typeface="Times New Roman" panose="02020603050405020304" pitchFamily="18" charset="0"/>
            </a:rPr>
            <a:t>This the final main function.</a:t>
          </a:r>
          <a:endParaRPr lang="zh-CN">
            <a:latin typeface="Times New Roman" panose="02020603050405020304" pitchFamily="18" charset="0"/>
            <a:cs typeface="Times New Roman" panose="02020603050405020304" pitchFamily="18" charset="0"/>
          </a:endParaRPr>
        </a:p>
      </dgm:t>
    </dgm:pt>
    <dgm:pt modelId="{F6FC0990-C744-4941-8C4F-74DA8460F1A3}" type="parTrans" cxnId="{4509C5AA-407B-40AF-A0FF-58B11E08AA21}">
      <dgm:prSet/>
      <dgm:spPr/>
      <dgm:t>
        <a:bodyPr/>
        <a:lstStyle/>
        <a:p>
          <a:endParaRPr lang="zh-CN" altLang="en-US">
            <a:latin typeface="Times New Roman" panose="02020603050405020304" pitchFamily="18" charset="0"/>
            <a:cs typeface="Times New Roman" panose="02020603050405020304" pitchFamily="18" charset="0"/>
          </a:endParaRPr>
        </a:p>
      </dgm:t>
    </dgm:pt>
    <dgm:pt modelId="{F49F0E25-CBCC-4381-A044-93A13A8AEB89}" type="sibTrans" cxnId="{4509C5AA-407B-40AF-A0FF-58B11E08AA21}">
      <dgm:prSet/>
      <dgm:spPr/>
      <dgm:t>
        <a:bodyPr/>
        <a:lstStyle/>
        <a:p>
          <a:endParaRPr lang="zh-CN" altLang="en-US">
            <a:latin typeface="Times New Roman" panose="02020603050405020304" pitchFamily="18" charset="0"/>
            <a:cs typeface="Times New Roman" panose="02020603050405020304" pitchFamily="18" charset="0"/>
          </a:endParaRPr>
        </a:p>
      </dgm:t>
    </dgm:pt>
    <dgm:pt modelId="{4E2D089C-4772-4C36-BF23-FA1BB097A849}">
      <dgm:prSet/>
      <dgm:spPr/>
      <dgm:t>
        <a:bodyPr/>
        <a:lstStyle/>
        <a:p>
          <a:r>
            <a:rPr lang="en-US">
              <a:latin typeface="Times New Roman" panose="02020603050405020304" pitchFamily="18" charset="0"/>
              <a:cs typeface="Times New Roman" panose="02020603050405020304" pitchFamily="18" charset="0"/>
            </a:rPr>
            <a:t>You can try it in you laptop!</a:t>
          </a:r>
          <a:endParaRPr lang="zh-CN">
            <a:latin typeface="Times New Roman" panose="02020603050405020304" pitchFamily="18" charset="0"/>
            <a:cs typeface="Times New Roman" panose="02020603050405020304" pitchFamily="18" charset="0"/>
          </a:endParaRPr>
        </a:p>
      </dgm:t>
    </dgm:pt>
    <dgm:pt modelId="{AEEC7D17-F30E-4256-9E23-7DA938057327}" type="parTrans" cxnId="{75AB6167-0400-441D-BE27-7CC07AB7B6A6}">
      <dgm:prSet/>
      <dgm:spPr/>
      <dgm:t>
        <a:bodyPr/>
        <a:lstStyle/>
        <a:p>
          <a:endParaRPr lang="zh-CN" altLang="en-US">
            <a:latin typeface="Times New Roman" panose="02020603050405020304" pitchFamily="18" charset="0"/>
            <a:cs typeface="Times New Roman" panose="02020603050405020304" pitchFamily="18" charset="0"/>
          </a:endParaRPr>
        </a:p>
      </dgm:t>
    </dgm:pt>
    <dgm:pt modelId="{18178A7E-2115-47E7-B886-6B06FCA68F75}" type="sibTrans" cxnId="{75AB6167-0400-441D-BE27-7CC07AB7B6A6}">
      <dgm:prSet/>
      <dgm:spPr/>
      <dgm:t>
        <a:bodyPr/>
        <a:lstStyle/>
        <a:p>
          <a:endParaRPr lang="zh-CN" altLang="en-US">
            <a:latin typeface="Times New Roman" panose="02020603050405020304" pitchFamily="18" charset="0"/>
            <a:cs typeface="Times New Roman" panose="02020603050405020304" pitchFamily="18" charset="0"/>
          </a:endParaRPr>
        </a:p>
      </dgm:t>
    </dgm:pt>
    <dgm:pt modelId="{8542CD9E-14AB-45E2-B83D-AC880847D25B}">
      <dgm:prSet/>
      <dgm:spPr/>
      <dgm:t>
        <a:bodyPr/>
        <a:lstStyle/>
        <a:p>
          <a:r>
            <a:rPr lang="en-US">
              <a:latin typeface="Times New Roman" panose="02020603050405020304" pitchFamily="18" charset="0"/>
              <a:cs typeface="Times New Roman" panose="02020603050405020304" pitchFamily="18" charset="0"/>
            </a:rPr>
            <a:t>It costs not much compute power to run.</a:t>
          </a:r>
          <a:endParaRPr lang="zh-CN">
            <a:latin typeface="Times New Roman" panose="02020603050405020304" pitchFamily="18" charset="0"/>
            <a:cs typeface="Times New Roman" panose="02020603050405020304" pitchFamily="18" charset="0"/>
          </a:endParaRPr>
        </a:p>
      </dgm:t>
    </dgm:pt>
    <dgm:pt modelId="{7AFF2034-49A2-48B1-914C-8C8948BB2A30}" type="parTrans" cxnId="{4B5B450E-C0C2-4366-A54C-DD6023E5A2B8}">
      <dgm:prSet/>
      <dgm:spPr/>
      <dgm:t>
        <a:bodyPr/>
        <a:lstStyle/>
        <a:p>
          <a:endParaRPr lang="zh-CN" altLang="en-US">
            <a:latin typeface="Times New Roman" panose="02020603050405020304" pitchFamily="18" charset="0"/>
            <a:cs typeface="Times New Roman" panose="02020603050405020304" pitchFamily="18" charset="0"/>
          </a:endParaRPr>
        </a:p>
      </dgm:t>
    </dgm:pt>
    <dgm:pt modelId="{B2CB4EC6-F7A3-40D4-8A12-51DD28F2DD2F}" type="sibTrans" cxnId="{4B5B450E-C0C2-4366-A54C-DD6023E5A2B8}">
      <dgm:prSet/>
      <dgm:spPr/>
      <dgm:t>
        <a:bodyPr/>
        <a:lstStyle/>
        <a:p>
          <a:endParaRPr lang="zh-CN" altLang="en-US">
            <a:latin typeface="Times New Roman" panose="02020603050405020304" pitchFamily="18" charset="0"/>
            <a:cs typeface="Times New Roman" panose="02020603050405020304" pitchFamily="18" charset="0"/>
          </a:endParaRPr>
        </a:p>
      </dgm:t>
    </dgm:pt>
    <dgm:pt modelId="{8E181EB5-0639-4E4B-B81A-797576049BDF}">
      <dgm:prSet/>
      <dgm:spPr/>
      <dgm:t>
        <a:bodyPr/>
        <a:lstStyle/>
        <a:p>
          <a:r>
            <a:rPr lang="en-US">
              <a:latin typeface="Times New Roman" panose="02020603050405020304" pitchFamily="18" charset="0"/>
              <a:cs typeface="Times New Roman" panose="02020603050405020304" pitchFamily="18" charset="0"/>
            </a:rPr>
            <a:t>It will try many times to find a lowest cost route in the route graph.(We let it try 12 times!)</a:t>
          </a:r>
          <a:endParaRPr lang="zh-CN">
            <a:latin typeface="Times New Roman" panose="02020603050405020304" pitchFamily="18" charset="0"/>
            <a:cs typeface="Times New Roman" panose="02020603050405020304" pitchFamily="18" charset="0"/>
          </a:endParaRPr>
        </a:p>
      </dgm:t>
    </dgm:pt>
    <dgm:pt modelId="{36498309-742F-4B72-ADDA-6FFFA74E7F36}" type="parTrans" cxnId="{EBB3B175-B0D9-4D3A-AB51-971374613CB5}">
      <dgm:prSet/>
      <dgm:spPr/>
      <dgm:t>
        <a:bodyPr/>
        <a:lstStyle/>
        <a:p>
          <a:endParaRPr lang="zh-CN" altLang="en-US">
            <a:latin typeface="Times New Roman" panose="02020603050405020304" pitchFamily="18" charset="0"/>
            <a:cs typeface="Times New Roman" panose="02020603050405020304" pitchFamily="18" charset="0"/>
          </a:endParaRPr>
        </a:p>
      </dgm:t>
    </dgm:pt>
    <dgm:pt modelId="{61FDBEB1-4A18-4ACC-88E7-8E1227FA60F2}" type="sibTrans" cxnId="{EBB3B175-B0D9-4D3A-AB51-971374613CB5}">
      <dgm:prSet/>
      <dgm:spPr/>
      <dgm:t>
        <a:bodyPr/>
        <a:lstStyle/>
        <a:p>
          <a:endParaRPr lang="zh-CN" altLang="en-US">
            <a:latin typeface="Times New Roman" panose="02020603050405020304" pitchFamily="18" charset="0"/>
            <a:cs typeface="Times New Roman" panose="02020603050405020304" pitchFamily="18" charset="0"/>
          </a:endParaRPr>
        </a:p>
      </dgm:t>
    </dgm:pt>
    <dgm:pt modelId="{DDE85C40-1708-4061-BD52-8F2B0500CF87}">
      <dgm:prSet/>
      <dgm:spPr/>
      <dgm:t>
        <a:bodyPr/>
        <a:lstStyle/>
        <a:p>
          <a:r>
            <a:rPr lang="en-US">
              <a:latin typeface="Times New Roman" panose="02020603050405020304" pitchFamily="18" charset="0"/>
              <a:cs typeface="Times New Roman" panose="02020603050405020304" pitchFamily="18" charset="0"/>
            </a:rPr>
            <a:t>Where to get it</a:t>
          </a:r>
          <a:endParaRPr lang="zh-CN">
            <a:latin typeface="Times New Roman" panose="02020603050405020304" pitchFamily="18" charset="0"/>
            <a:cs typeface="Times New Roman" panose="02020603050405020304" pitchFamily="18" charset="0"/>
          </a:endParaRPr>
        </a:p>
      </dgm:t>
    </dgm:pt>
    <dgm:pt modelId="{7AD1E80D-4EF4-443C-BF2A-48A3F69590F4}" type="parTrans" cxnId="{520834E7-F9A0-4680-9DBD-BF92FBADCDB1}">
      <dgm:prSet/>
      <dgm:spPr/>
      <dgm:t>
        <a:bodyPr/>
        <a:lstStyle/>
        <a:p>
          <a:endParaRPr lang="zh-CN" altLang="en-US">
            <a:latin typeface="Times New Roman" panose="02020603050405020304" pitchFamily="18" charset="0"/>
            <a:cs typeface="Times New Roman" panose="02020603050405020304" pitchFamily="18" charset="0"/>
          </a:endParaRPr>
        </a:p>
      </dgm:t>
    </dgm:pt>
    <dgm:pt modelId="{CEC07198-D09B-4E8D-A925-852D5D790E2D}" type="sibTrans" cxnId="{520834E7-F9A0-4680-9DBD-BF92FBADCDB1}">
      <dgm:prSet/>
      <dgm:spPr/>
      <dgm:t>
        <a:bodyPr/>
        <a:lstStyle/>
        <a:p>
          <a:endParaRPr lang="zh-CN" altLang="en-US">
            <a:latin typeface="Times New Roman" panose="02020603050405020304" pitchFamily="18" charset="0"/>
            <a:cs typeface="Times New Roman" panose="02020603050405020304" pitchFamily="18" charset="0"/>
          </a:endParaRPr>
        </a:p>
      </dgm:t>
    </dgm:pt>
    <dgm:pt modelId="{254CA23A-1CB1-4EF9-9676-E261C33F200E}">
      <dgm:prSet/>
      <dgm:spPr/>
      <dgm:t>
        <a:bodyPr/>
        <a:lstStyle/>
        <a:p>
          <a:r>
            <a:rPr lang="en-US">
              <a:latin typeface="Times New Roman" panose="02020603050405020304" pitchFamily="18" charset="0"/>
              <a:cs typeface="Times New Roman" panose="02020603050405020304" pitchFamily="18" charset="0"/>
            </a:rPr>
            <a:t>https://github.com/microsoft/Quantum/tree/main/samples/simulation/qaoa</a:t>
          </a:r>
          <a:endParaRPr lang="zh-CN">
            <a:latin typeface="Times New Roman" panose="02020603050405020304" pitchFamily="18" charset="0"/>
            <a:cs typeface="Times New Roman" panose="02020603050405020304" pitchFamily="18" charset="0"/>
          </a:endParaRPr>
        </a:p>
      </dgm:t>
    </dgm:pt>
    <dgm:pt modelId="{DD868B6B-BA17-437A-9687-89EAD8481601}" type="parTrans" cxnId="{7E36A6B4-A6B0-4B1C-AFE1-D0B5B93AB291}">
      <dgm:prSet/>
      <dgm:spPr/>
      <dgm:t>
        <a:bodyPr/>
        <a:lstStyle/>
        <a:p>
          <a:endParaRPr lang="zh-CN" altLang="en-US">
            <a:latin typeface="Times New Roman" panose="02020603050405020304" pitchFamily="18" charset="0"/>
            <a:cs typeface="Times New Roman" panose="02020603050405020304" pitchFamily="18" charset="0"/>
          </a:endParaRPr>
        </a:p>
      </dgm:t>
    </dgm:pt>
    <dgm:pt modelId="{FD348E34-479E-4FCF-B43F-022A9DF7EAEA}" type="sibTrans" cxnId="{7E36A6B4-A6B0-4B1C-AFE1-D0B5B93AB291}">
      <dgm:prSet/>
      <dgm:spPr/>
      <dgm:t>
        <a:bodyPr/>
        <a:lstStyle/>
        <a:p>
          <a:endParaRPr lang="zh-CN" altLang="en-US">
            <a:latin typeface="Times New Roman" panose="02020603050405020304" pitchFamily="18" charset="0"/>
            <a:cs typeface="Times New Roman" panose="02020603050405020304" pitchFamily="18" charset="0"/>
          </a:endParaRPr>
        </a:p>
      </dgm:t>
    </dgm:pt>
    <dgm:pt modelId="{5F458174-331F-468B-98B1-420327E5F489}">
      <dgm:prSet/>
      <dgm:spPr/>
      <dgm:t>
        <a:bodyPr/>
        <a:lstStyle/>
        <a:p>
          <a:r>
            <a:rPr lang="en-US">
              <a:latin typeface="Times New Roman" panose="02020603050405020304" pitchFamily="18" charset="0"/>
              <a:cs typeface="Times New Roman" panose="02020603050405020304" pitchFamily="18" charset="0"/>
            </a:rPr>
            <a:t>Environment</a:t>
          </a:r>
          <a:endParaRPr lang="zh-CN">
            <a:latin typeface="Times New Roman" panose="02020603050405020304" pitchFamily="18" charset="0"/>
            <a:cs typeface="Times New Roman" panose="02020603050405020304" pitchFamily="18" charset="0"/>
          </a:endParaRPr>
        </a:p>
      </dgm:t>
    </dgm:pt>
    <dgm:pt modelId="{5C5E7E4C-01D7-4918-8EED-B2EDE6897BDC}" type="parTrans" cxnId="{F93C5E94-DD6D-46C6-A7C9-2FD9B398E970}">
      <dgm:prSet/>
      <dgm:spPr/>
      <dgm:t>
        <a:bodyPr/>
        <a:lstStyle/>
        <a:p>
          <a:endParaRPr lang="zh-CN" altLang="en-US">
            <a:latin typeface="Times New Roman" panose="02020603050405020304" pitchFamily="18" charset="0"/>
            <a:cs typeface="Times New Roman" panose="02020603050405020304" pitchFamily="18" charset="0"/>
          </a:endParaRPr>
        </a:p>
      </dgm:t>
    </dgm:pt>
    <dgm:pt modelId="{1B2E304B-3618-4455-92AB-BFBCCF1DF88A}" type="sibTrans" cxnId="{F93C5E94-DD6D-46C6-A7C9-2FD9B398E970}">
      <dgm:prSet/>
      <dgm:spPr/>
      <dgm:t>
        <a:bodyPr/>
        <a:lstStyle/>
        <a:p>
          <a:endParaRPr lang="zh-CN" altLang="en-US">
            <a:latin typeface="Times New Roman" panose="02020603050405020304" pitchFamily="18" charset="0"/>
            <a:cs typeface="Times New Roman" panose="02020603050405020304" pitchFamily="18" charset="0"/>
          </a:endParaRPr>
        </a:p>
      </dgm:t>
    </dgm:pt>
    <dgm:pt modelId="{7F933709-5DE6-4CDF-85C8-F889A226A0C5}">
      <dgm:prSet/>
      <dgm:spPr/>
      <dgm:t>
        <a:bodyPr/>
        <a:lstStyle/>
        <a:p>
          <a:r>
            <a:rPr lang="en-US">
              <a:latin typeface="Times New Roman" panose="02020603050405020304" pitchFamily="18" charset="0"/>
              <a:cs typeface="Times New Roman" panose="02020603050405020304" pitchFamily="18" charset="0"/>
            </a:rPr>
            <a:t>VS2019 Community</a:t>
          </a:r>
          <a:endParaRPr lang="zh-CN">
            <a:latin typeface="Times New Roman" panose="02020603050405020304" pitchFamily="18" charset="0"/>
            <a:cs typeface="Times New Roman" panose="02020603050405020304" pitchFamily="18" charset="0"/>
          </a:endParaRPr>
        </a:p>
      </dgm:t>
    </dgm:pt>
    <dgm:pt modelId="{D6F115DB-943D-4163-99F9-A67874258B09}" type="parTrans" cxnId="{A11736D4-624E-4102-B2AA-42E72332C72B}">
      <dgm:prSet/>
      <dgm:spPr/>
      <dgm:t>
        <a:bodyPr/>
        <a:lstStyle/>
        <a:p>
          <a:endParaRPr lang="zh-CN" altLang="en-US">
            <a:latin typeface="Times New Roman" panose="02020603050405020304" pitchFamily="18" charset="0"/>
            <a:cs typeface="Times New Roman" panose="02020603050405020304" pitchFamily="18" charset="0"/>
          </a:endParaRPr>
        </a:p>
      </dgm:t>
    </dgm:pt>
    <dgm:pt modelId="{8E7DBFA5-422C-4844-B612-04CAB39CE93A}" type="sibTrans" cxnId="{A11736D4-624E-4102-B2AA-42E72332C72B}">
      <dgm:prSet/>
      <dgm:spPr/>
      <dgm:t>
        <a:bodyPr/>
        <a:lstStyle/>
        <a:p>
          <a:endParaRPr lang="zh-CN" altLang="en-US">
            <a:latin typeface="Times New Roman" panose="02020603050405020304" pitchFamily="18" charset="0"/>
            <a:cs typeface="Times New Roman" panose="02020603050405020304" pitchFamily="18" charset="0"/>
          </a:endParaRPr>
        </a:p>
      </dgm:t>
    </dgm:pt>
    <dgm:pt modelId="{CACB2DB3-B6D0-4B51-A71C-45CC5A105D4F}">
      <dgm:prSet/>
      <dgm:spPr/>
      <dgm:t>
        <a:bodyPr/>
        <a:lstStyle/>
        <a:p>
          <a:r>
            <a:rPr lang="en-US">
              <a:latin typeface="Times New Roman" panose="02020603050405020304" pitchFamily="18" charset="0"/>
              <a:cs typeface="Times New Roman" panose="02020603050405020304" pitchFamily="18" charset="0"/>
            </a:rPr>
            <a:t>.Net Core 3.1</a:t>
          </a:r>
          <a:endParaRPr lang="zh-CN">
            <a:latin typeface="Times New Roman" panose="02020603050405020304" pitchFamily="18" charset="0"/>
            <a:cs typeface="Times New Roman" panose="02020603050405020304" pitchFamily="18" charset="0"/>
          </a:endParaRPr>
        </a:p>
      </dgm:t>
    </dgm:pt>
    <dgm:pt modelId="{5F9BDD0F-0FDB-4AD1-A2E8-8B58EF1673FF}" type="parTrans" cxnId="{D3E847FE-53AF-4281-A275-D1C3B795E2B9}">
      <dgm:prSet/>
      <dgm:spPr/>
      <dgm:t>
        <a:bodyPr/>
        <a:lstStyle/>
        <a:p>
          <a:endParaRPr lang="zh-CN" altLang="en-US">
            <a:latin typeface="Times New Roman" panose="02020603050405020304" pitchFamily="18" charset="0"/>
            <a:cs typeface="Times New Roman" panose="02020603050405020304" pitchFamily="18" charset="0"/>
          </a:endParaRPr>
        </a:p>
      </dgm:t>
    </dgm:pt>
    <dgm:pt modelId="{8F5D551B-7D46-4B22-9D10-D10E938E8E46}" type="sibTrans" cxnId="{D3E847FE-53AF-4281-A275-D1C3B795E2B9}">
      <dgm:prSet/>
      <dgm:spPr/>
      <dgm:t>
        <a:bodyPr/>
        <a:lstStyle/>
        <a:p>
          <a:endParaRPr lang="zh-CN" altLang="en-US">
            <a:latin typeface="Times New Roman" panose="02020603050405020304" pitchFamily="18" charset="0"/>
            <a:cs typeface="Times New Roman" panose="02020603050405020304" pitchFamily="18" charset="0"/>
          </a:endParaRPr>
        </a:p>
      </dgm:t>
    </dgm:pt>
    <dgm:pt modelId="{00525E6B-8734-4DE5-989E-04C83726AB82}">
      <dgm:prSet/>
      <dgm:spPr/>
      <dgm:t>
        <a:bodyPr/>
        <a:lstStyle/>
        <a:p>
          <a:r>
            <a:rPr lang="en-US">
              <a:latin typeface="Times New Roman" panose="02020603050405020304" pitchFamily="18" charset="0"/>
              <a:cs typeface="Times New Roman" panose="02020603050405020304" pitchFamily="18" charset="0"/>
            </a:rPr>
            <a:t>QDK</a:t>
          </a:r>
          <a:endParaRPr lang="zh-CN">
            <a:latin typeface="Times New Roman" panose="02020603050405020304" pitchFamily="18" charset="0"/>
            <a:cs typeface="Times New Roman" panose="02020603050405020304" pitchFamily="18" charset="0"/>
          </a:endParaRPr>
        </a:p>
      </dgm:t>
    </dgm:pt>
    <dgm:pt modelId="{F0E611FB-3818-4B1B-B8D8-FC56210308D8}" type="parTrans" cxnId="{1F242139-FF66-4518-B3CC-610BC64F2AF0}">
      <dgm:prSet/>
      <dgm:spPr/>
      <dgm:t>
        <a:bodyPr/>
        <a:lstStyle/>
        <a:p>
          <a:endParaRPr lang="zh-CN" altLang="en-US">
            <a:latin typeface="Times New Roman" panose="02020603050405020304" pitchFamily="18" charset="0"/>
            <a:cs typeface="Times New Roman" panose="02020603050405020304" pitchFamily="18" charset="0"/>
          </a:endParaRPr>
        </a:p>
      </dgm:t>
    </dgm:pt>
    <dgm:pt modelId="{99F1F822-815A-4CCA-83BD-4EC0683B84B1}" type="sibTrans" cxnId="{1F242139-FF66-4518-B3CC-610BC64F2AF0}">
      <dgm:prSet/>
      <dgm:spPr/>
      <dgm:t>
        <a:bodyPr/>
        <a:lstStyle/>
        <a:p>
          <a:endParaRPr lang="zh-CN" altLang="en-US">
            <a:latin typeface="Times New Roman" panose="02020603050405020304" pitchFamily="18" charset="0"/>
            <a:cs typeface="Times New Roman" panose="02020603050405020304" pitchFamily="18" charset="0"/>
          </a:endParaRPr>
        </a:p>
      </dgm:t>
    </dgm:pt>
    <dgm:pt modelId="{CF67AC2A-DF4D-4235-807D-506883AF4B4C}" type="pres">
      <dgm:prSet presAssocID="{3666CEAB-072A-466D-835F-00C10F1FE1D9}" presName="linear" presStyleCnt="0">
        <dgm:presLayoutVars>
          <dgm:dir/>
          <dgm:animLvl val="lvl"/>
          <dgm:resizeHandles val="exact"/>
        </dgm:presLayoutVars>
      </dgm:prSet>
      <dgm:spPr/>
    </dgm:pt>
    <dgm:pt modelId="{F2E4113D-DFF5-44E6-B77E-88F3484165B9}" type="pres">
      <dgm:prSet presAssocID="{201FD6D6-B0A0-48C1-995C-20619F1F788A}" presName="parentLin" presStyleCnt="0"/>
      <dgm:spPr/>
    </dgm:pt>
    <dgm:pt modelId="{8B8FDCE0-8D24-4D79-89F7-E3943FB8A4FD}" type="pres">
      <dgm:prSet presAssocID="{201FD6D6-B0A0-48C1-995C-20619F1F788A}" presName="parentLeftMargin" presStyleLbl="node1" presStyleIdx="0" presStyleCnt="3"/>
      <dgm:spPr/>
    </dgm:pt>
    <dgm:pt modelId="{097C46F3-29E0-46AB-8B58-15FD846072B4}" type="pres">
      <dgm:prSet presAssocID="{201FD6D6-B0A0-48C1-995C-20619F1F788A}" presName="parentText" presStyleLbl="node1" presStyleIdx="0" presStyleCnt="3">
        <dgm:presLayoutVars>
          <dgm:chMax val="0"/>
          <dgm:bulletEnabled val="1"/>
        </dgm:presLayoutVars>
      </dgm:prSet>
      <dgm:spPr/>
    </dgm:pt>
    <dgm:pt modelId="{F04ED895-CE5C-418D-BCEE-46DF742B5AA3}" type="pres">
      <dgm:prSet presAssocID="{201FD6D6-B0A0-48C1-995C-20619F1F788A}" presName="negativeSpace" presStyleCnt="0"/>
      <dgm:spPr/>
    </dgm:pt>
    <dgm:pt modelId="{D31DABDD-B1D1-4ABA-91D1-9B18A5E45718}" type="pres">
      <dgm:prSet presAssocID="{201FD6D6-B0A0-48C1-995C-20619F1F788A}" presName="childText" presStyleLbl="conFgAcc1" presStyleIdx="0" presStyleCnt="3">
        <dgm:presLayoutVars>
          <dgm:bulletEnabled val="1"/>
        </dgm:presLayoutVars>
      </dgm:prSet>
      <dgm:spPr/>
    </dgm:pt>
    <dgm:pt modelId="{44164434-E22F-4526-8FBE-856498B6CF52}" type="pres">
      <dgm:prSet presAssocID="{F49F0E25-CBCC-4381-A044-93A13A8AEB89}" presName="spaceBetweenRectangles" presStyleCnt="0"/>
      <dgm:spPr/>
    </dgm:pt>
    <dgm:pt modelId="{39BFD59C-A02D-4D9D-9498-11BF8015D1AF}" type="pres">
      <dgm:prSet presAssocID="{DDE85C40-1708-4061-BD52-8F2B0500CF87}" presName="parentLin" presStyleCnt="0"/>
      <dgm:spPr/>
    </dgm:pt>
    <dgm:pt modelId="{4404085C-E5CF-49AE-8700-8A350F0672C1}" type="pres">
      <dgm:prSet presAssocID="{DDE85C40-1708-4061-BD52-8F2B0500CF87}" presName="parentLeftMargin" presStyleLbl="node1" presStyleIdx="0" presStyleCnt="3"/>
      <dgm:spPr/>
    </dgm:pt>
    <dgm:pt modelId="{B1C64828-A3B0-4BB0-A4C1-6A5CB66A48F1}" type="pres">
      <dgm:prSet presAssocID="{DDE85C40-1708-4061-BD52-8F2B0500CF87}" presName="parentText" presStyleLbl="node1" presStyleIdx="1" presStyleCnt="3">
        <dgm:presLayoutVars>
          <dgm:chMax val="0"/>
          <dgm:bulletEnabled val="1"/>
        </dgm:presLayoutVars>
      </dgm:prSet>
      <dgm:spPr/>
    </dgm:pt>
    <dgm:pt modelId="{6CBF5E1A-E3B0-4A30-8D75-181413F69972}" type="pres">
      <dgm:prSet presAssocID="{DDE85C40-1708-4061-BD52-8F2B0500CF87}" presName="negativeSpace" presStyleCnt="0"/>
      <dgm:spPr/>
    </dgm:pt>
    <dgm:pt modelId="{DC95BBB0-0D67-411B-9FE8-A39019D107A5}" type="pres">
      <dgm:prSet presAssocID="{DDE85C40-1708-4061-BD52-8F2B0500CF87}" presName="childText" presStyleLbl="conFgAcc1" presStyleIdx="1" presStyleCnt="3">
        <dgm:presLayoutVars>
          <dgm:bulletEnabled val="1"/>
        </dgm:presLayoutVars>
      </dgm:prSet>
      <dgm:spPr/>
    </dgm:pt>
    <dgm:pt modelId="{79847289-AE57-4A66-B05D-45BAF32A74D4}" type="pres">
      <dgm:prSet presAssocID="{CEC07198-D09B-4E8D-A925-852D5D790E2D}" presName="spaceBetweenRectangles" presStyleCnt="0"/>
      <dgm:spPr/>
    </dgm:pt>
    <dgm:pt modelId="{3DB547B2-3C0C-442C-963E-B8D262B62C4D}" type="pres">
      <dgm:prSet presAssocID="{5F458174-331F-468B-98B1-420327E5F489}" presName="parentLin" presStyleCnt="0"/>
      <dgm:spPr/>
    </dgm:pt>
    <dgm:pt modelId="{E185FE25-2C79-4E2B-B15B-DD7CE0D6F9A6}" type="pres">
      <dgm:prSet presAssocID="{5F458174-331F-468B-98B1-420327E5F489}" presName="parentLeftMargin" presStyleLbl="node1" presStyleIdx="1" presStyleCnt="3"/>
      <dgm:spPr/>
    </dgm:pt>
    <dgm:pt modelId="{56B7AEC5-AE26-49DE-8437-B4A18A4B9D21}" type="pres">
      <dgm:prSet presAssocID="{5F458174-331F-468B-98B1-420327E5F489}" presName="parentText" presStyleLbl="node1" presStyleIdx="2" presStyleCnt="3">
        <dgm:presLayoutVars>
          <dgm:chMax val="0"/>
          <dgm:bulletEnabled val="1"/>
        </dgm:presLayoutVars>
      </dgm:prSet>
      <dgm:spPr/>
    </dgm:pt>
    <dgm:pt modelId="{8401A928-291E-456D-A7E9-72A723973A18}" type="pres">
      <dgm:prSet presAssocID="{5F458174-331F-468B-98B1-420327E5F489}" presName="negativeSpace" presStyleCnt="0"/>
      <dgm:spPr/>
    </dgm:pt>
    <dgm:pt modelId="{1F143D68-C90D-4DBD-8312-581EA734B64A}" type="pres">
      <dgm:prSet presAssocID="{5F458174-331F-468B-98B1-420327E5F489}" presName="childText" presStyleLbl="conFgAcc1" presStyleIdx="2" presStyleCnt="3">
        <dgm:presLayoutVars>
          <dgm:bulletEnabled val="1"/>
        </dgm:presLayoutVars>
      </dgm:prSet>
      <dgm:spPr/>
    </dgm:pt>
  </dgm:ptLst>
  <dgm:cxnLst>
    <dgm:cxn modelId="{5FAB890A-F610-495F-83A6-F549C078A9A3}" type="presOf" srcId="{3666CEAB-072A-466D-835F-00C10F1FE1D9}" destId="{CF67AC2A-DF4D-4235-807D-506883AF4B4C}" srcOrd="0" destOrd="0" presId="urn:microsoft.com/office/officeart/2005/8/layout/list1"/>
    <dgm:cxn modelId="{4B5B450E-C0C2-4366-A54C-DD6023E5A2B8}" srcId="{201FD6D6-B0A0-48C1-995C-20619F1F788A}" destId="{8542CD9E-14AB-45E2-B83D-AC880847D25B}" srcOrd="1" destOrd="0" parTransId="{7AFF2034-49A2-48B1-914C-8C8948BB2A30}" sibTransId="{B2CB4EC6-F7A3-40D4-8A12-51DD28F2DD2F}"/>
    <dgm:cxn modelId="{7EBD431F-778B-4092-AE21-E0E461057BAB}" type="presOf" srcId="{7F933709-5DE6-4CDF-85C8-F889A226A0C5}" destId="{1F143D68-C90D-4DBD-8312-581EA734B64A}" srcOrd="0" destOrd="0" presId="urn:microsoft.com/office/officeart/2005/8/layout/list1"/>
    <dgm:cxn modelId="{1F242139-FF66-4518-B3CC-610BC64F2AF0}" srcId="{5F458174-331F-468B-98B1-420327E5F489}" destId="{00525E6B-8734-4DE5-989E-04C83726AB82}" srcOrd="2" destOrd="0" parTransId="{F0E611FB-3818-4B1B-B8D8-FC56210308D8}" sibTransId="{99F1F822-815A-4CCA-83BD-4EC0683B84B1}"/>
    <dgm:cxn modelId="{75AB6167-0400-441D-BE27-7CC07AB7B6A6}" srcId="{201FD6D6-B0A0-48C1-995C-20619F1F788A}" destId="{4E2D089C-4772-4C36-BF23-FA1BB097A849}" srcOrd="0" destOrd="0" parTransId="{AEEC7D17-F30E-4256-9E23-7DA938057327}" sibTransId="{18178A7E-2115-47E7-B886-6B06FCA68F75}"/>
    <dgm:cxn modelId="{F0FA056D-2811-445E-80A7-10A9E500FE0C}" type="presOf" srcId="{4E2D089C-4772-4C36-BF23-FA1BB097A849}" destId="{D31DABDD-B1D1-4ABA-91D1-9B18A5E45718}" srcOrd="0" destOrd="0" presId="urn:microsoft.com/office/officeart/2005/8/layout/list1"/>
    <dgm:cxn modelId="{EBB3B175-B0D9-4D3A-AB51-971374613CB5}" srcId="{201FD6D6-B0A0-48C1-995C-20619F1F788A}" destId="{8E181EB5-0639-4E4B-B81A-797576049BDF}" srcOrd="2" destOrd="0" parTransId="{36498309-742F-4B72-ADDA-6FFFA74E7F36}" sibTransId="{61FDBEB1-4A18-4ACC-88E7-8E1227FA60F2}"/>
    <dgm:cxn modelId="{DE49215A-203B-4A89-819F-66C9AB0235C3}" type="presOf" srcId="{5F458174-331F-468B-98B1-420327E5F489}" destId="{E185FE25-2C79-4E2B-B15B-DD7CE0D6F9A6}" srcOrd="0" destOrd="0" presId="urn:microsoft.com/office/officeart/2005/8/layout/list1"/>
    <dgm:cxn modelId="{4429BC7A-64C6-4357-9CA9-B37F44EC376D}" type="presOf" srcId="{DDE85C40-1708-4061-BD52-8F2B0500CF87}" destId="{4404085C-E5CF-49AE-8700-8A350F0672C1}" srcOrd="0" destOrd="0" presId="urn:microsoft.com/office/officeart/2005/8/layout/list1"/>
    <dgm:cxn modelId="{EAD3F87F-4802-43B8-8F2D-AEC988171BD5}" type="presOf" srcId="{201FD6D6-B0A0-48C1-995C-20619F1F788A}" destId="{8B8FDCE0-8D24-4D79-89F7-E3943FB8A4FD}" srcOrd="0" destOrd="0" presId="urn:microsoft.com/office/officeart/2005/8/layout/list1"/>
    <dgm:cxn modelId="{5379EA83-5D2A-43BC-9E05-FC7ACEB1D5AD}" type="presOf" srcId="{00525E6B-8734-4DE5-989E-04C83726AB82}" destId="{1F143D68-C90D-4DBD-8312-581EA734B64A}" srcOrd="0" destOrd="2" presId="urn:microsoft.com/office/officeart/2005/8/layout/list1"/>
    <dgm:cxn modelId="{F93C5E94-DD6D-46C6-A7C9-2FD9B398E970}" srcId="{3666CEAB-072A-466D-835F-00C10F1FE1D9}" destId="{5F458174-331F-468B-98B1-420327E5F489}" srcOrd="2" destOrd="0" parTransId="{5C5E7E4C-01D7-4918-8EED-B2EDE6897BDC}" sibTransId="{1B2E304B-3618-4455-92AB-BFBCCF1DF88A}"/>
    <dgm:cxn modelId="{21BECC95-082C-4F4C-AA1F-A42D6EDA15DF}" type="presOf" srcId="{DDE85C40-1708-4061-BD52-8F2B0500CF87}" destId="{B1C64828-A3B0-4BB0-A4C1-6A5CB66A48F1}" srcOrd="1" destOrd="0" presId="urn:microsoft.com/office/officeart/2005/8/layout/list1"/>
    <dgm:cxn modelId="{4509C5AA-407B-40AF-A0FF-58B11E08AA21}" srcId="{3666CEAB-072A-466D-835F-00C10F1FE1D9}" destId="{201FD6D6-B0A0-48C1-995C-20619F1F788A}" srcOrd="0" destOrd="0" parTransId="{F6FC0990-C744-4941-8C4F-74DA8460F1A3}" sibTransId="{F49F0E25-CBCC-4381-A044-93A13A8AEB89}"/>
    <dgm:cxn modelId="{7E36A6B4-A6B0-4B1C-AFE1-D0B5B93AB291}" srcId="{DDE85C40-1708-4061-BD52-8F2B0500CF87}" destId="{254CA23A-1CB1-4EF9-9676-E261C33F200E}" srcOrd="0" destOrd="0" parTransId="{DD868B6B-BA17-437A-9687-89EAD8481601}" sibTransId="{FD348E34-479E-4FCF-B43F-022A9DF7EAEA}"/>
    <dgm:cxn modelId="{BE0A91BA-44C4-4569-BC0F-132538E5CC94}" type="presOf" srcId="{8E181EB5-0639-4E4B-B81A-797576049BDF}" destId="{D31DABDD-B1D1-4ABA-91D1-9B18A5E45718}" srcOrd="0" destOrd="2" presId="urn:microsoft.com/office/officeart/2005/8/layout/list1"/>
    <dgm:cxn modelId="{A11736D4-624E-4102-B2AA-42E72332C72B}" srcId="{5F458174-331F-468B-98B1-420327E5F489}" destId="{7F933709-5DE6-4CDF-85C8-F889A226A0C5}" srcOrd="0" destOrd="0" parTransId="{D6F115DB-943D-4163-99F9-A67874258B09}" sibTransId="{8E7DBFA5-422C-4844-B612-04CAB39CE93A}"/>
    <dgm:cxn modelId="{520834E7-F9A0-4680-9DBD-BF92FBADCDB1}" srcId="{3666CEAB-072A-466D-835F-00C10F1FE1D9}" destId="{DDE85C40-1708-4061-BD52-8F2B0500CF87}" srcOrd="1" destOrd="0" parTransId="{7AD1E80D-4EF4-443C-BF2A-48A3F69590F4}" sibTransId="{CEC07198-D09B-4E8D-A925-852D5D790E2D}"/>
    <dgm:cxn modelId="{0EBD18ED-F0D5-474B-994F-9574F9F44E38}" type="presOf" srcId="{254CA23A-1CB1-4EF9-9676-E261C33F200E}" destId="{DC95BBB0-0D67-411B-9FE8-A39019D107A5}" srcOrd="0" destOrd="0" presId="urn:microsoft.com/office/officeart/2005/8/layout/list1"/>
    <dgm:cxn modelId="{4A18F1ED-8FE2-4BAE-955F-F088C27FA0CD}" type="presOf" srcId="{5F458174-331F-468B-98B1-420327E5F489}" destId="{56B7AEC5-AE26-49DE-8437-B4A18A4B9D21}" srcOrd="1" destOrd="0" presId="urn:microsoft.com/office/officeart/2005/8/layout/list1"/>
    <dgm:cxn modelId="{2EE2CEEF-1144-4A4A-8935-933239738324}" type="presOf" srcId="{CACB2DB3-B6D0-4B51-A71C-45CC5A105D4F}" destId="{1F143D68-C90D-4DBD-8312-581EA734B64A}" srcOrd="0" destOrd="1" presId="urn:microsoft.com/office/officeart/2005/8/layout/list1"/>
    <dgm:cxn modelId="{A81332F7-AFB2-40E7-92D3-62B8F49C9340}" type="presOf" srcId="{201FD6D6-B0A0-48C1-995C-20619F1F788A}" destId="{097C46F3-29E0-46AB-8B58-15FD846072B4}" srcOrd="1" destOrd="0" presId="urn:microsoft.com/office/officeart/2005/8/layout/list1"/>
    <dgm:cxn modelId="{D3E847FE-53AF-4281-A275-D1C3B795E2B9}" srcId="{5F458174-331F-468B-98B1-420327E5F489}" destId="{CACB2DB3-B6D0-4B51-A71C-45CC5A105D4F}" srcOrd="1" destOrd="0" parTransId="{5F9BDD0F-0FDB-4AD1-A2E8-8B58EF1673FF}" sibTransId="{8F5D551B-7D46-4B22-9D10-D10E938E8E46}"/>
    <dgm:cxn modelId="{84796CFE-2CF8-4CC3-B582-A493CF74FB41}" type="presOf" srcId="{8542CD9E-14AB-45E2-B83D-AC880847D25B}" destId="{D31DABDD-B1D1-4ABA-91D1-9B18A5E45718}" srcOrd="0" destOrd="1" presId="urn:microsoft.com/office/officeart/2005/8/layout/list1"/>
    <dgm:cxn modelId="{DB342F7F-E729-4090-9BDA-1AE5E127B660}" type="presParOf" srcId="{CF67AC2A-DF4D-4235-807D-506883AF4B4C}" destId="{F2E4113D-DFF5-44E6-B77E-88F3484165B9}" srcOrd="0" destOrd="0" presId="urn:microsoft.com/office/officeart/2005/8/layout/list1"/>
    <dgm:cxn modelId="{25E3D62E-0DB4-43A6-A50B-39676CCAB717}" type="presParOf" srcId="{F2E4113D-DFF5-44E6-B77E-88F3484165B9}" destId="{8B8FDCE0-8D24-4D79-89F7-E3943FB8A4FD}" srcOrd="0" destOrd="0" presId="urn:microsoft.com/office/officeart/2005/8/layout/list1"/>
    <dgm:cxn modelId="{0D432A0C-C255-49D8-AE73-FEB25B539D29}" type="presParOf" srcId="{F2E4113D-DFF5-44E6-B77E-88F3484165B9}" destId="{097C46F3-29E0-46AB-8B58-15FD846072B4}" srcOrd="1" destOrd="0" presId="urn:microsoft.com/office/officeart/2005/8/layout/list1"/>
    <dgm:cxn modelId="{A5178A68-C7E3-46A7-943F-D2B68D1BF8A4}" type="presParOf" srcId="{CF67AC2A-DF4D-4235-807D-506883AF4B4C}" destId="{F04ED895-CE5C-418D-BCEE-46DF742B5AA3}" srcOrd="1" destOrd="0" presId="urn:microsoft.com/office/officeart/2005/8/layout/list1"/>
    <dgm:cxn modelId="{74057AAC-0E36-4441-A0CE-08075CDF2EEB}" type="presParOf" srcId="{CF67AC2A-DF4D-4235-807D-506883AF4B4C}" destId="{D31DABDD-B1D1-4ABA-91D1-9B18A5E45718}" srcOrd="2" destOrd="0" presId="urn:microsoft.com/office/officeart/2005/8/layout/list1"/>
    <dgm:cxn modelId="{FC350B31-8B54-499C-8AA8-59AD8351C677}" type="presParOf" srcId="{CF67AC2A-DF4D-4235-807D-506883AF4B4C}" destId="{44164434-E22F-4526-8FBE-856498B6CF52}" srcOrd="3" destOrd="0" presId="urn:microsoft.com/office/officeart/2005/8/layout/list1"/>
    <dgm:cxn modelId="{7FFB5E35-892B-4597-8454-C498D7677655}" type="presParOf" srcId="{CF67AC2A-DF4D-4235-807D-506883AF4B4C}" destId="{39BFD59C-A02D-4D9D-9498-11BF8015D1AF}" srcOrd="4" destOrd="0" presId="urn:microsoft.com/office/officeart/2005/8/layout/list1"/>
    <dgm:cxn modelId="{4CAFECC4-4715-4D50-8450-F9A21930B8D6}" type="presParOf" srcId="{39BFD59C-A02D-4D9D-9498-11BF8015D1AF}" destId="{4404085C-E5CF-49AE-8700-8A350F0672C1}" srcOrd="0" destOrd="0" presId="urn:microsoft.com/office/officeart/2005/8/layout/list1"/>
    <dgm:cxn modelId="{75193F70-0861-48F1-8118-08501EFCE51E}" type="presParOf" srcId="{39BFD59C-A02D-4D9D-9498-11BF8015D1AF}" destId="{B1C64828-A3B0-4BB0-A4C1-6A5CB66A48F1}" srcOrd="1" destOrd="0" presId="urn:microsoft.com/office/officeart/2005/8/layout/list1"/>
    <dgm:cxn modelId="{8B56FEB3-F9C3-40E0-88E2-02588A1065E9}" type="presParOf" srcId="{CF67AC2A-DF4D-4235-807D-506883AF4B4C}" destId="{6CBF5E1A-E3B0-4A30-8D75-181413F69972}" srcOrd="5" destOrd="0" presId="urn:microsoft.com/office/officeart/2005/8/layout/list1"/>
    <dgm:cxn modelId="{E42D8F3B-3464-4834-B7D5-67A93541B5C4}" type="presParOf" srcId="{CF67AC2A-DF4D-4235-807D-506883AF4B4C}" destId="{DC95BBB0-0D67-411B-9FE8-A39019D107A5}" srcOrd="6" destOrd="0" presId="urn:microsoft.com/office/officeart/2005/8/layout/list1"/>
    <dgm:cxn modelId="{A63DFB5C-EBCB-43C5-A74B-79CD98A402CD}" type="presParOf" srcId="{CF67AC2A-DF4D-4235-807D-506883AF4B4C}" destId="{79847289-AE57-4A66-B05D-45BAF32A74D4}" srcOrd="7" destOrd="0" presId="urn:microsoft.com/office/officeart/2005/8/layout/list1"/>
    <dgm:cxn modelId="{35FF173A-70D6-4CFF-8559-F923DB405E89}" type="presParOf" srcId="{CF67AC2A-DF4D-4235-807D-506883AF4B4C}" destId="{3DB547B2-3C0C-442C-963E-B8D262B62C4D}" srcOrd="8" destOrd="0" presId="urn:microsoft.com/office/officeart/2005/8/layout/list1"/>
    <dgm:cxn modelId="{5C61A5A6-3B12-4EC0-A122-54D19F7DCD55}" type="presParOf" srcId="{3DB547B2-3C0C-442C-963E-B8D262B62C4D}" destId="{E185FE25-2C79-4E2B-B15B-DD7CE0D6F9A6}" srcOrd="0" destOrd="0" presId="urn:microsoft.com/office/officeart/2005/8/layout/list1"/>
    <dgm:cxn modelId="{E93B807B-47A7-4935-B343-E1E245DEB126}" type="presParOf" srcId="{3DB547B2-3C0C-442C-963E-B8D262B62C4D}" destId="{56B7AEC5-AE26-49DE-8437-B4A18A4B9D21}" srcOrd="1" destOrd="0" presId="urn:microsoft.com/office/officeart/2005/8/layout/list1"/>
    <dgm:cxn modelId="{EC691B90-073E-4E38-9508-C8CE7889CC96}" type="presParOf" srcId="{CF67AC2A-DF4D-4235-807D-506883AF4B4C}" destId="{8401A928-291E-456D-A7E9-72A723973A18}" srcOrd="9" destOrd="0" presId="urn:microsoft.com/office/officeart/2005/8/layout/list1"/>
    <dgm:cxn modelId="{F12CAC56-22A7-4412-8CE4-4DDB8E0AD694}" type="presParOf" srcId="{CF67AC2A-DF4D-4235-807D-506883AF4B4C}" destId="{1F143D68-C90D-4DBD-8312-581EA734B64A}"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Results</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Results</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Results</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Results</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Results</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1" dirty="0" err="1">
              <a:latin typeface="Times New Roman" panose="02020603050405020304" pitchFamily="18" charset="0"/>
              <a:cs typeface="Times New Roman" panose="02020603050405020304" pitchFamily="18" charset="0"/>
            </a:rPr>
            <a:t>QAOA</a:t>
          </a:r>
          <a:endParaRPr lang="zh-CN" b="1"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b="1">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sz="2800" b="1" i="0" dirty="0">
              <a:latin typeface="Times New Roman" panose="02020603050405020304" pitchFamily="18" charset="0"/>
              <a:cs typeface="Times New Roman" panose="02020603050405020304" pitchFamily="18" charset="0"/>
            </a:rPr>
            <a:t>Quantum Approximate Optimization Algorithm</a:t>
          </a:r>
          <a:endParaRPr lang="zh-CN" sz="2800" b="1"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b="1">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sz="2800" b="1" i="0" dirty="0">
              <a:latin typeface="Times New Roman" panose="02020603050405020304" pitchFamily="18" charset="0"/>
              <a:cs typeface="Times New Roman" panose="02020603050405020304" pitchFamily="18" charset="0"/>
            </a:rPr>
            <a:t>Traveling Santa Problem as an example</a:t>
          </a:r>
          <a:endParaRPr lang="zh-CN" sz="2800" b="1"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b="1">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sz="2800" b="1" i="0" dirty="0">
              <a:latin typeface="Times New Roman" panose="02020603050405020304" pitchFamily="18" charset="0"/>
              <a:cs typeface="Times New Roman" panose="02020603050405020304" pitchFamily="18" charset="0"/>
            </a:rPr>
            <a:t>Results</a:t>
          </a:r>
          <a:endParaRPr lang="zh-CN" sz="2800" b="1"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b="1">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A00E5E-2431-4AF5-BE29-533F474B405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5712EC9C-5795-4976-9C50-EF6510EFCD4B}">
      <dgm:prSet/>
      <dgm:spPr/>
      <dgm:t>
        <a:bodyPr/>
        <a:lstStyle/>
        <a:p>
          <a:r>
            <a:rPr lang="en-US">
              <a:latin typeface="Times New Roman" panose="02020603050405020304" pitchFamily="18" charset="0"/>
              <a:cs typeface="Times New Roman" panose="02020603050405020304" pitchFamily="18" charset="0"/>
            </a:rPr>
            <a:t>Defination</a:t>
          </a:r>
          <a:endParaRPr lang="zh-CN">
            <a:latin typeface="Times New Roman" panose="02020603050405020304" pitchFamily="18" charset="0"/>
            <a:cs typeface="Times New Roman" panose="02020603050405020304" pitchFamily="18" charset="0"/>
          </a:endParaRPr>
        </a:p>
      </dgm:t>
    </dgm:pt>
    <dgm:pt modelId="{52994731-DED3-4949-96D4-8805A9493876}" type="par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7895E137-1696-4CF1-BEDC-D44CE3DC3A6E}" type="sib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6BD05520-C4E7-4BBC-837F-D9F301F7DCB7}">
      <dgm:prSet/>
      <dgm:spPr/>
      <dgm:t>
        <a:bodyPr/>
        <a:lstStyle/>
        <a:p>
          <a:r>
            <a:rPr lang="en-US">
              <a:latin typeface="Times New Roman" panose="02020603050405020304" pitchFamily="18" charset="0"/>
              <a:cs typeface="Times New Roman" panose="02020603050405020304" pitchFamily="18" charset="0"/>
            </a:rPr>
            <a:t>Bit : 0 or 1</a:t>
          </a:r>
          <a:endParaRPr lang="zh-CN">
            <a:latin typeface="Times New Roman" panose="02020603050405020304" pitchFamily="18" charset="0"/>
            <a:cs typeface="Times New Roman" panose="02020603050405020304" pitchFamily="18" charset="0"/>
          </a:endParaRPr>
        </a:p>
      </dgm:t>
    </dgm:pt>
    <dgm:pt modelId="{133063A6-B77A-4F43-96D4-A12F9C931EF2}" type="par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F35A0B8D-09B0-440C-8BF2-57445EB8CD3F}" type="sib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6AC97863-77A0-4E37-B7E2-9D0F469049B6}">
          <dgm:prSet/>
          <dgm:spPr/>
          <dgm:t>
            <a:bodyPr/>
            <a:lstStyle/>
            <a:p>
              <a:r>
                <a:rPr lang="en-US">
                  <a:latin typeface="Times New Roman" panose="02020603050405020304" pitchFamily="18" charset="0"/>
                  <a:cs typeface="Times New Roman" panose="02020603050405020304" pitchFamily="18" charset="0"/>
                </a:rPr>
                <a:t>Qbit: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m:t>
                  </m:r>
                  <m:r>
                    <a:rPr lang="en-US" b="0" i="1">
                      <a:latin typeface="Cambria Math" panose="02040503050406030204" pitchFamily="18" charset="0"/>
                    </a:rPr>
                    <m:t>𝑎</m:t>
                  </m:r>
                  <m:d>
                    <m:dPr>
                      <m:begChr m:val="|"/>
                      <m:endChr m:val="|"/>
                      <m:ctrlPr>
                        <a:rPr lang="en-US" b="0" i="1">
                          <a:latin typeface="Cambria Math" panose="02040503050406030204" pitchFamily="18" charset="0"/>
                        </a:rPr>
                      </m:ctrlPr>
                    </m:dPr>
                    <m:e>
                      <m:r>
                        <a:rPr lang="en-US" b="0" i="1">
                          <a:latin typeface="Cambria Math" panose="02040503050406030204" pitchFamily="18" charset="0"/>
                        </a:rPr>
                        <m:t>0&gt;+</m:t>
                      </m:r>
                      <m:r>
                        <a:rPr lang="en-US" b="0" i="1">
                          <a:latin typeface="Cambria Math" panose="02040503050406030204" pitchFamily="18" charset="0"/>
                        </a:rPr>
                        <m:t>𝑏</m:t>
                      </m:r>
                    </m:e>
                  </m:d>
                  <m:r>
                    <a:rPr lang="en-US" b="0" i="1">
                      <a:latin typeface="Cambria Math" panose="02040503050406030204" pitchFamily="18" charset="0"/>
                    </a:rPr>
                    <m:t>1&gt; , </m:t>
                  </m:r>
                  <m:r>
                    <a:rPr lang="en-US" b="0" i="1">
                      <a:latin typeface="Cambria Math" panose="02040503050406030204" pitchFamily="18" charset="0"/>
                    </a:rPr>
                    <m:t>𝑤h𝑒𝑟𝑒</m:t>
                  </m:r>
                  <m:r>
                    <a:rPr lang="en-US" b="0" i="1">
                      <a:latin typeface="Cambria Math" panose="02040503050406030204" pitchFamily="18" charset="0"/>
                    </a:rPr>
                    <m:t> </m:t>
                  </m:r>
                  <m:sSup>
                    <m:sSupPr>
                      <m:ctrlPr>
                        <a:rPr lang="en-US" b="0"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2</m:t>
                      </m:r>
                    </m:sup>
                  </m:sSup>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𝑏</m:t>
                      </m:r>
                    </m:e>
                    <m:sup>
                      <m:r>
                        <a:rPr lang="en-US" b="0" i="1">
                          <a:latin typeface="Cambria Math" panose="02040503050406030204" pitchFamily="18" charset="0"/>
                        </a:rPr>
                        <m:t>2</m:t>
                      </m:r>
                    </m:sup>
                  </m:sSup>
                  <m:r>
                    <a:rPr lang="en-US" b="0" i="1">
                      <a:latin typeface="Cambria Math" panose="02040503050406030204" pitchFamily="18" charset="0"/>
                    </a:rPr>
                    <m:t>=1</m:t>
                  </m:r>
                </m:oMath>
              </a14:m>
              <a:endParaRPr lang="zh-CN">
                <a:latin typeface="Times New Roman" panose="02020603050405020304" pitchFamily="18" charset="0"/>
                <a:cs typeface="Times New Roman" panose="02020603050405020304" pitchFamily="18" charset="0"/>
              </a:endParaRPr>
            </a:p>
          </dgm:t>
        </dgm:pt>
      </mc:Choice>
      <mc:Fallback xmlns="">
        <dgm:pt modelId="{6AC97863-77A0-4E37-B7E2-9D0F469049B6}">
          <dgm:prSet/>
          <dgm:spPr/>
          <dgm:t>
            <a:bodyPr/>
            <a:lstStyle/>
            <a:p>
              <a:r>
                <a:rPr lang="en-US">
                  <a:latin typeface="Times New Roman" panose="02020603050405020304" pitchFamily="18" charset="0"/>
                  <a:cs typeface="Times New Roman" panose="02020603050405020304" pitchFamily="18" charset="0"/>
                </a:rPr>
                <a:t>Qbit: </a:t>
              </a:r>
              <a:r>
                <a:rPr lang="en-US" i="0">
                  <a:latin typeface="Cambria Math" panose="02040503050406030204" pitchFamily="18" charset="0"/>
                </a:rPr>
                <a:t>𝑞=</a:t>
              </a:r>
              <a:r>
                <a:rPr lang="en-US" b="0" i="0">
                  <a:latin typeface="Cambria Math" panose="02040503050406030204" pitchFamily="18" charset="0"/>
                </a:rPr>
                <a:t>𝑎</a:t>
              </a:r>
              <a:r>
                <a:rPr lang="en-US" altLang="zh-CN" b="0" i="0">
                  <a:latin typeface="Cambria Math" panose="02040503050406030204" pitchFamily="18" charset="0"/>
                </a:rPr>
                <a:t>|</a:t>
              </a:r>
              <a:r>
                <a:rPr lang="en-US" b="0" i="0">
                  <a:latin typeface="Cambria Math" panose="02040503050406030204" pitchFamily="18" charset="0"/>
                </a:rPr>
                <a:t>0&gt;+𝑏|1&gt; , 𝑤ℎ𝑒𝑟𝑒 𝑎^2+𝑏^2=1</a:t>
              </a:r>
              <a:endParaRPr lang="zh-CN">
                <a:latin typeface="Times New Roman" panose="02020603050405020304" pitchFamily="18" charset="0"/>
                <a:cs typeface="Times New Roman" panose="02020603050405020304" pitchFamily="18" charset="0"/>
              </a:endParaRPr>
            </a:p>
          </dgm:t>
        </dgm:pt>
      </mc:Fallback>
    </mc:AlternateContent>
    <dgm:pt modelId="{8FA675F8-4A95-4EC0-BFD6-D667EEA5F887}" type="par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BE7A4149-A860-4C94-9E14-2390C06AD9F8}" type="sib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E04DBFBD-1AD4-4981-AF01-6C531CDC9A07}">
      <dgm:prSet/>
      <dgm:spPr/>
      <dgm:t>
        <a:bodyPr/>
        <a:lstStyle/>
        <a:p>
          <a:r>
            <a:rPr lang="en-US">
              <a:latin typeface="Times New Roman" panose="02020603050405020304" pitchFamily="18" charset="0"/>
              <a:cs typeface="Times New Roman" panose="02020603050405020304" pitchFamily="18" charset="0"/>
            </a:rPr>
            <a:t>Operation</a:t>
          </a:r>
          <a:endParaRPr lang="zh-CN">
            <a:latin typeface="Times New Roman" panose="02020603050405020304" pitchFamily="18" charset="0"/>
            <a:cs typeface="Times New Roman" panose="02020603050405020304" pitchFamily="18" charset="0"/>
          </a:endParaRPr>
        </a:p>
      </dgm:t>
    </dgm:pt>
    <dgm:pt modelId="{21BA90C9-F868-47D2-9E06-C53FE3AAA1FA}" type="parTrans" cxnId="{3389CB1A-B292-4EA8-A54A-3E0E7B15DA1E}">
      <dgm:prSet/>
      <dgm:spPr/>
      <dgm:t>
        <a:bodyPr/>
        <a:lstStyle/>
        <a:p>
          <a:endParaRPr lang="zh-CN" altLang="en-US">
            <a:latin typeface="Times New Roman" panose="02020603050405020304" pitchFamily="18" charset="0"/>
            <a:cs typeface="Times New Roman" panose="02020603050405020304" pitchFamily="18" charset="0"/>
          </a:endParaRPr>
        </a:p>
      </dgm:t>
    </dgm:pt>
    <dgm:pt modelId="{FD97B6AC-3288-4550-8D36-E6AC46795B6C}" type="sibTrans" cxnId="{3389CB1A-B292-4EA8-A54A-3E0E7B15DA1E}">
      <dgm:prSet/>
      <dgm:spPr/>
      <dgm:t>
        <a:bodyPr/>
        <a:lstStyle/>
        <a:p>
          <a:endParaRPr lang="zh-CN" altLang="en-US">
            <a:latin typeface="Times New Roman" panose="02020603050405020304" pitchFamily="18" charset="0"/>
            <a:cs typeface="Times New Roman" panose="02020603050405020304" pitchFamily="18" charset="0"/>
          </a:endParaRPr>
        </a:p>
      </dgm:t>
    </dgm:pt>
    <dgm:pt modelId="{307B11A3-327E-4A14-8885-D239F4664BD7}">
      <dgm:prSet/>
      <dgm:spPr/>
      <dgm:t>
        <a:bodyPr/>
        <a:lstStyle/>
        <a:p>
          <a:r>
            <a:rPr lang="en-US">
              <a:latin typeface="Times New Roman" panose="02020603050405020304" pitchFamily="18" charset="0"/>
              <a:cs typeface="Times New Roman" panose="02020603050405020304" pitchFamily="18" charset="0"/>
            </a:rPr>
            <a:t>Bit : </a:t>
          </a:r>
          <a:r>
            <a:rPr lang="en-US" b="1">
              <a:latin typeface="Times New Roman" panose="02020603050405020304" pitchFamily="18" charset="0"/>
              <a:cs typeface="Times New Roman" panose="02020603050405020304" pitchFamily="18" charset="0"/>
            </a:rPr>
            <a:t>And</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Or</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Not</a:t>
          </a:r>
          <a:r>
            <a:rPr lang="en-US">
              <a:latin typeface="Times New Roman" panose="02020603050405020304" pitchFamily="18" charset="0"/>
              <a:cs typeface="Times New Roman" panose="02020603050405020304" pitchFamily="18" charset="0"/>
            </a:rPr>
            <a:t> and etc. </a:t>
          </a:r>
          <a:r>
            <a:rPr lang="en-US" b="1" u="sng">
              <a:latin typeface="Times New Roman" panose="02020603050405020304" pitchFamily="18" charset="0"/>
              <a:cs typeface="Times New Roman" panose="02020603050405020304" pitchFamily="18" charset="0"/>
            </a:rPr>
            <a:t>classical logic gate</a:t>
          </a:r>
          <a:endParaRPr lang="zh-CN">
            <a:latin typeface="Times New Roman" panose="02020603050405020304" pitchFamily="18" charset="0"/>
            <a:cs typeface="Times New Roman" panose="02020603050405020304" pitchFamily="18" charset="0"/>
          </a:endParaRPr>
        </a:p>
      </dgm:t>
    </dgm:pt>
    <dgm:pt modelId="{C9505E67-A7B1-42FB-A281-BFD5488515D5}" type="parTrans" cxnId="{075E156A-D2A5-4D3F-A98C-ECA9009116E1}">
      <dgm:prSet/>
      <dgm:spPr/>
      <dgm:t>
        <a:bodyPr/>
        <a:lstStyle/>
        <a:p>
          <a:endParaRPr lang="zh-CN" altLang="en-US">
            <a:latin typeface="Times New Roman" panose="02020603050405020304" pitchFamily="18" charset="0"/>
            <a:cs typeface="Times New Roman" panose="02020603050405020304" pitchFamily="18" charset="0"/>
          </a:endParaRPr>
        </a:p>
      </dgm:t>
    </dgm:pt>
    <dgm:pt modelId="{1A93145C-5161-478C-9BDA-4E709A0A935B}" type="sibTrans" cxnId="{075E156A-D2A5-4D3F-A98C-ECA9009116E1}">
      <dgm:prSet/>
      <dgm:spPr/>
      <dgm:t>
        <a:bodyPr/>
        <a:lstStyle/>
        <a:p>
          <a:endParaRPr lang="zh-CN" altLang="en-US">
            <a:latin typeface="Times New Roman" panose="02020603050405020304" pitchFamily="18" charset="0"/>
            <a:cs typeface="Times New Roman" panose="02020603050405020304" pitchFamily="18" charset="0"/>
          </a:endParaRPr>
        </a:p>
      </dgm:t>
    </dgm:pt>
    <dgm:pt modelId="{C90A8885-D392-48B4-B867-AD84B17A8631}">
      <dgm:prSet/>
      <dgm:spPr/>
      <dgm:t>
        <a:bodyPr/>
        <a:lstStyle/>
        <a:p>
          <a:r>
            <a:rPr lang="en-US">
              <a:latin typeface="Times New Roman" panose="02020603050405020304" pitchFamily="18" charset="0"/>
              <a:cs typeface="Times New Roman" panose="02020603050405020304" pitchFamily="18" charset="0"/>
            </a:rPr>
            <a:t>Qbit: </a:t>
          </a:r>
          <a:r>
            <a:rPr lang="en-US" b="1">
              <a:latin typeface="Times New Roman" panose="02020603050405020304" pitchFamily="18" charset="0"/>
              <a:cs typeface="Times New Roman" panose="02020603050405020304" pitchFamily="18" charset="0"/>
            </a:rPr>
            <a:t>Superposition</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Quantum Measurement</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Entanglement</a:t>
          </a:r>
          <a:r>
            <a:rPr lang="en-US">
              <a:latin typeface="Times New Roman" panose="02020603050405020304" pitchFamily="18" charset="0"/>
              <a:cs typeface="Times New Roman" panose="02020603050405020304" pitchFamily="18" charset="0"/>
            </a:rPr>
            <a:t> by using </a:t>
          </a:r>
          <a:r>
            <a:rPr lang="en-US" b="1" u="sng">
              <a:latin typeface="Times New Roman" panose="02020603050405020304" pitchFamily="18" charset="0"/>
              <a:cs typeface="Times New Roman" panose="02020603050405020304" pitchFamily="18" charset="0"/>
            </a:rPr>
            <a:t>Unitary Matrix</a:t>
          </a:r>
          <a:endParaRPr lang="zh-CN">
            <a:latin typeface="Times New Roman" panose="02020603050405020304" pitchFamily="18" charset="0"/>
            <a:cs typeface="Times New Roman" panose="02020603050405020304" pitchFamily="18" charset="0"/>
          </a:endParaRPr>
        </a:p>
      </dgm:t>
    </dgm:pt>
    <dgm:pt modelId="{A09B9378-9526-48D7-8435-714AC4CEC548}" type="parTrans" cxnId="{607A951F-9288-4EE3-ABDA-46EFCFFAC7F4}">
      <dgm:prSet/>
      <dgm:spPr/>
      <dgm:t>
        <a:bodyPr/>
        <a:lstStyle/>
        <a:p>
          <a:endParaRPr lang="zh-CN" altLang="en-US">
            <a:latin typeface="Times New Roman" panose="02020603050405020304" pitchFamily="18" charset="0"/>
            <a:cs typeface="Times New Roman" panose="02020603050405020304" pitchFamily="18" charset="0"/>
          </a:endParaRPr>
        </a:p>
      </dgm:t>
    </dgm:pt>
    <dgm:pt modelId="{6EE67FCF-C593-45F4-B28C-A1D1608C289A}" type="sibTrans" cxnId="{607A951F-9288-4EE3-ABDA-46EFCFFAC7F4}">
      <dgm:prSet/>
      <dgm:spPr/>
      <dgm:t>
        <a:bodyPr/>
        <a:lstStyle/>
        <a:p>
          <a:endParaRPr lang="zh-CN" altLang="en-US">
            <a:latin typeface="Times New Roman" panose="02020603050405020304" pitchFamily="18" charset="0"/>
            <a:cs typeface="Times New Roman" panose="02020603050405020304" pitchFamily="18" charset="0"/>
          </a:endParaRPr>
        </a:p>
      </dgm:t>
    </dgm:pt>
    <dgm:pt modelId="{B97C457A-3218-4463-A57E-D6E2D14C195E}" type="pres">
      <dgm:prSet presAssocID="{99A00E5E-2431-4AF5-BE29-533F474B4056}" presName="linear" presStyleCnt="0">
        <dgm:presLayoutVars>
          <dgm:dir/>
          <dgm:animLvl val="lvl"/>
          <dgm:resizeHandles val="exact"/>
        </dgm:presLayoutVars>
      </dgm:prSet>
      <dgm:spPr/>
    </dgm:pt>
    <dgm:pt modelId="{BDB6EA94-40E8-4814-B962-0C39CC746D05}" type="pres">
      <dgm:prSet presAssocID="{5712EC9C-5795-4976-9C50-EF6510EFCD4B}" presName="parentLin" presStyleCnt="0"/>
      <dgm:spPr/>
    </dgm:pt>
    <dgm:pt modelId="{A55F15CF-24F0-4BE3-AE18-C774A97656B6}" type="pres">
      <dgm:prSet presAssocID="{5712EC9C-5795-4976-9C50-EF6510EFCD4B}" presName="parentLeftMargin" presStyleLbl="node1" presStyleIdx="0" presStyleCnt="2"/>
      <dgm:spPr/>
    </dgm:pt>
    <dgm:pt modelId="{6BA6E209-81A5-4FF7-9027-83B00C6DB8C0}" type="pres">
      <dgm:prSet presAssocID="{5712EC9C-5795-4976-9C50-EF6510EFCD4B}" presName="parentText" presStyleLbl="node1" presStyleIdx="0" presStyleCnt="2">
        <dgm:presLayoutVars>
          <dgm:chMax val="0"/>
          <dgm:bulletEnabled val="1"/>
        </dgm:presLayoutVars>
      </dgm:prSet>
      <dgm:spPr/>
    </dgm:pt>
    <dgm:pt modelId="{9761CF19-DDD2-4B98-BE89-3B7D7466521A}" type="pres">
      <dgm:prSet presAssocID="{5712EC9C-5795-4976-9C50-EF6510EFCD4B}" presName="negativeSpace" presStyleCnt="0"/>
      <dgm:spPr/>
    </dgm:pt>
    <dgm:pt modelId="{B7BFD55A-00D7-47AB-B3BE-1F1967F2F5F4}" type="pres">
      <dgm:prSet presAssocID="{5712EC9C-5795-4976-9C50-EF6510EFCD4B}" presName="childText" presStyleLbl="conFgAcc1" presStyleIdx="0" presStyleCnt="2">
        <dgm:presLayoutVars>
          <dgm:bulletEnabled val="1"/>
        </dgm:presLayoutVars>
      </dgm:prSet>
      <dgm:spPr/>
    </dgm:pt>
    <dgm:pt modelId="{4C1013BC-306E-48F4-93EA-B0234131017F}" type="pres">
      <dgm:prSet presAssocID="{7895E137-1696-4CF1-BEDC-D44CE3DC3A6E}" presName="spaceBetweenRectangles" presStyleCnt="0"/>
      <dgm:spPr/>
    </dgm:pt>
    <dgm:pt modelId="{83795BC3-9D85-40B0-9BA4-2A245D2E018C}" type="pres">
      <dgm:prSet presAssocID="{E04DBFBD-1AD4-4981-AF01-6C531CDC9A07}" presName="parentLin" presStyleCnt="0"/>
      <dgm:spPr/>
    </dgm:pt>
    <dgm:pt modelId="{87F138E5-BE40-40B7-965D-214ABAE8EAFC}" type="pres">
      <dgm:prSet presAssocID="{E04DBFBD-1AD4-4981-AF01-6C531CDC9A07}" presName="parentLeftMargin" presStyleLbl="node1" presStyleIdx="0" presStyleCnt="2"/>
      <dgm:spPr/>
    </dgm:pt>
    <dgm:pt modelId="{DC3426EB-742C-422E-8C2F-AEB0E6C49D1C}" type="pres">
      <dgm:prSet presAssocID="{E04DBFBD-1AD4-4981-AF01-6C531CDC9A07}" presName="parentText" presStyleLbl="node1" presStyleIdx="1" presStyleCnt="2">
        <dgm:presLayoutVars>
          <dgm:chMax val="0"/>
          <dgm:bulletEnabled val="1"/>
        </dgm:presLayoutVars>
      </dgm:prSet>
      <dgm:spPr/>
    </dgm:pt>
    <dgm:pt modelId="{C4D8C106-B3E3-41C9-9F8B-BEC9F0172387}" type="pres">
      <dgm:prSet presAssocID="{E04DBFBD-1AD4-4981-AF01-6C531CDC9A07}" presName="negativeSpace" presStyleCnt="0"/>
      <dgm:spPr/>
    </dgm:pt>
    <dgm:pt modelId="{640832D4-F5F0-4696-A601-5DF78F25DA49}" type="pres">
      <dgm:prSet presAssocID="{E04DBFBD-1AD4-4981-AF01-6C531CDC9A07}" presName="childText" presStyleLbl="conFgAcc1" presStyleIdx="1" presStyleCnt="2">
        <dgm:presLayoutVars>
          <dgm:bulletEnabled val="1"/>
        </dgm:presLayoutVars>
      </dgm:prSet>
      <dgm:spPr/>
    </dgm:pt>
  </dgm:ptLst>
  <dgm:cxnLst>
    <dgm:cxn modelId="{C5E4F70E-941C-414B-A53D-CDA255722F6E}" type="presOf" srcId="{99A00E5E-2431-4AF5-BE29-533F474B4056}" destId="{B97C457A-3218-4463-A57E-D6E2D14C195E}" srcOrd="0" destOrd="0" presId="urn:microsoft.com/office/officeart/2005/8/layout/list1"/>
    <dgm:cxn modelId="{450AF318-F334-4CB3-B622-15811171D4B9}" type="presOf" srcId="{307B11A3-327E-4A14-8885-D239F4664BD7}" destId="{640832D4-F5F0-4696-A601-5DF78F25DA49}" srcOrd="0" destOrd="0" presId="urn:microsoft.com/office/officeart/2005/8/layout/list1"/>
    <dgm:cxn modelId="{3389CB1A-B292-4EA8-A54A-3E0E7B15DA1E}" srcId="{99A00E5E-2431-4AF5-BE29-533F474B4056}" destId="{E04DBFBD-1AD4-4981-AF01-6C531CDC9A07}" srcOrd="1" destOrd="0" parTransId="{21BA90C9-F868-47D2-9E06-C53FE3AAA1FA}" sibTransId="{FD97B6AC-3288-4550-8D36-E6AC46795B6C}"/>
    <dgm:cxn modelId="{607A951F-9288-4EE3-ABDA-46EFCFFAC7F4}" srcId="{E04DBFBD-1AD4-4981-AF01-6C531CDC9A07}" destId="{C90A8885-D392-48B4-B867-AD84B17A8631}" srcOrd="1" destOrd="0" parTransId="{A09B9378-9526-48D7-8435-714AC4CEC548}" sibTransId="{6EE67FCF-C593-45F4-B28C-A1D1608C289A}"/>
    <dgm:cxn modelId="{4E91F724-464F-4E54-99DA-FE3DDFC4F36B}" srcId="{99A00E5E-2431-4AF5-BE29-533F474B4056}" destId="{5712EC9C-5795-4976-9C50-EF6510EFCD4B}" srcOrd="0" destOrd="0" parTransId="{52994731-DED3-4949-96D4-8805A9493876}" sibTransId="{7895E137-1696-4CF1-BEDC-D44CE3DC3A6E}"/>
    <dgm:cxn modelId="{3E16542C-3FB2-42DC-81A3-B519FC988F35}" type="presOf" srcId="{5712EC9C-5795-4976-9C50-EF6510EFCD4B}" destId="{6BA6E209-81A5-4FF7-9027-83B00C6DB8C0}" srcOrd="1" destOrd="0" presId="urn:microsoft.com/office/officeart/2005/8/layout/list1"/>
    <dgm:cxn modelId="{614C0731-CA8F-42B8-99D9-B5C04F615C24}" type="presOf" srcId="{6BD05520-C4E7-4BBC-837F-D9F301F7DCB7}" destId="{B7BFD55A-00D7-47AB-B3BE-1F1967F2F5F4}" srcOrd="0" destOrd="0" presId="urn:microsoft.com/office/officeart/2005/8/layout/list1"/>
    <dgm:cxn modelId="{075E156A-D2A5-4D3F-A98C-ECA9009116E1}" srcId="{E04DBFBD-1AD4-4981-AF01-6C531CDC9A07}" destId="{307B11A3-327E-4A14-8885-D239F4664BD7}" srcOrd="0" destOrd="0" parTransId="{C9505E67-A7B1-42FB-A281-BFD5488515D5}" sibTransId="{1A93145C-5161-478C-9BDA-4E709A0A935B}"/>
    <dgm:cxn modelId="{E1A53192-EEDD-4E6B-8061-B7AD5504EBD2}" srcId="{5712EC9C-5795-4976-9C50-EF6510EFCD4B}" destId="{6AC97863-77A0-4E37-B7E2-9D0F469049B6}" srcOrd="1" destOrd="0" parTransId="{8FA675F8-4A95-4EC0-BFD6-D667EEA5F887}" sibTransId="{BE7A4149-A860-4C94-9E14-2390C06AD9F8}"/>
    <dgm:cxn modelId="{8266AD9F-60F3-4F16-A93C-9EFB6CBD604E}" type="presOf" srcId="{5712EC9C-5795-4976-9C50-EF6510EFCD4B}" destId="{A55F15CF-24F0-4BE3-AE18-C774A97656B6}" srcOrd="0" destOrd="0" presId="urn:microsoft.com/office/officeart/2005/8/layout/list1"/>
    <dgm:cxn modelId="{0830D3B4-EE67-48ED-B0B7-2A2295653234}" type="presOf" srcId="{C90A8885-D392-48B4-B867-AD84B17A8631}" destId="{640832D4-F5F0-4696-A601-5DF78F25DA49}" srcOrd="0" destOrd="1" presId="urn:microsoft.com/office/officeart/2005/8/layout/list1"/>
    <dgm:cxn modelId="{5A5FC9CE-2BAB-4B70-9DD1-DDADC4AA26D9}" srcId="{5712EC9C-5795-4976-9C50-EF6510EFCD4B}" destId="{6BD05520-C4E7-4BBC-837F-D9F301F7DCB7}" srcOrd="0" destOrd="0" parTransId="{133063A6-B77A-4F43-96D4-A12F9C931EF2}" sibTransId="{F35A0B8D-09B0-440C-8BF2-57445EB8CD3F}"/>
    <dgm:cxn modelId="{7E2B41D8-D699-4A35-9078-567B7F232DAF}" type="presOf" srcId="{E04DBFBD-1AD4-4981-AF01-6C531CDC9A07}" destId="{87F138E5-BE40-40B7-965D-214ABAE8EAFC}" srcOrd="0" destOrd="0" presId="urn:microsoft.com/office/officeart/2005/8/layout/list1"/>
    <dgm:cxn modelId="{87533CEB-CE5B-4463-8D4B-09616D3B0073}" type="presOf" srcId="{E04DBFBD-1AD4-4981-AF01-6C531CDC9A07}" destId="{DC3426EB-742C-422E-8C2F-AEB0E6C49D1C}" srcOrd="1" destOrd="0" presId="urn:microsoft.com/office/officeart/2005/8/layout/list1"/>
    <dgm:cxn modelId="{F356E5FE-2519-49D4-BC91-6DDE3E0E80DA}" type="presOf" srcId="{6AC97863-77A0-4E37-B7E2-9D0F469049B6}" destId="{B7BFD55A-00D7-47AB-B3BE-1F1967F2F5F4}" srcOrd="0" destOrd="1" presId="urn:microsoft.com/office/officeart/2005/8/layout/list1"/>
    <dgm:cxn modelId="{98E1D4F2-3668-4DA1-8938-0182869E78CE}" type="presParOf" srcId="{B97C457A-3218-4463-A57E-D6E2D14C195E}" destId="{BDB6EA94-40E8-4814-B962-0C39CC746D05}" srcOrd="0" destOrd="0" presId="urn:microsoft.com/office/officeart/2005/8/layout/list1"/>
    <dgm:cxn modelId="{B592A6C7-B270-49C2-A5F3-21224043AA83}" type="presParOf" srcId="{BDB6EA94-40E8-4814-B962-0C39CC746D05}" destId="{A55F15CF-24F0-4BE3-AE18-C774A97656B6}" srcOrd="0" destOrd="0" presId="urn:microsoft.com/office/officeart/2005/8/layout/list1"/>
    <dgm:cxn modelId="{164D9B45-35E7-42D0-8D1A-669C40C6DF38}" type="presParOf" srcId="{BDB6EA94-40E8-4814-B962-0C39CC746D05}" destId="{6BA6E209-81A5-4FF7-9027-83B00C6DB8C0}" srcOrd="1" destOrd="0" presId="urn:microsoft.com/office/officeart/2005/8/layout/list1"/>
    <dgm:cxn modelId="{55F1EDE0-5A27-4561-879C-DD5A4301A444}" type="presParOf" srcId="{B97C457A-3218-4463-A57E-D6E2D14C195E}" destId="{9761CF19-DDD2-4B98-BE89-3B7D7466521A}" srcOrd="1" destOrd="0" presId="urn:microsoft.com/office/officeart/2005/8/layout/list1"/>
    <dgm:cxn modelId="{67854F76-7DFD-43F7-AB14-C983771FA1B7}" type="presParOf" srcId="{B97C457A-3218-4463-A57E-D6E2D14C195E}" destId="{B7BFD55A-00D7-47AB-B3BE-1F1967F2F5F4}" srcOrd="2" destOrd="0" presId="urn:microsoft.com/office/officeart/2005/8/layout/list1"/>
    <dgm:cxn modelId="{894B21F8-9777-44DA-A5D0-855C5259D833}" type="presParOf" srcId="{B97C457A-3218-4463-A57E-D6E2D14C195E}" destId="{4C1013BC-306E-48F4-93EA-B0234131017F}" srcOrd="3" destOrd="0" presId="urn:microsoft.com/office/officeart/2005/8/layout/list1"/>
    <dgm:cxn modelId="{B2AFA273-0496-4060-8743-FB3B87C977A3}" type="presParOf" srcId="{B97C457A-3218-4463-A57E-D6E2D14C195E}" destId="{83795BC3-9D85-40B0-9BA4-2A245D2E018C}" srcOrd="4" destOrd="0" presId="urn:microsoft.com/office/officeart/2005/8/layout/list1"/>
    <dgm:cxn modelId="{25F52BC6-E974-4762-857C-47B94439F8AC}" type="presParOf" srcId="{83795BC3-9D85-40B0-9BA4-2A245D2E018C}" destId="{87F138E5-BE40-40B7-965D-214ABAE8EAFC}" srcOrd="0" destOrd="0" presId="urn:microsoft.com/office/officeart/2005/8/layout/list1"/>
    <dgm:cxn modelId="{597A5929-833F-4BE2-8A38-DDDFDF5B96CE}" type="presParOf" srcId="{83795BC3-9D85-40B0-9BA4-2A245D2E018C}" destId="{DC3426EB-742C-422E-8C2F-AEB0E6C49D1C}" srcOrd="1" destOrd="0" presId="urn:microsoft.com/office/officeart/2005/8/layout/list1"/>
    <dgm:cxn modelId="{223204BB-24EF-43E5-A904-4B35F4A436D1}" type="presParOf" srcId="{B97C457A-3218-4463-A57E-D6E2D14C195E}" destId="{C4D8C106-B3E3-41C9-9F8B-BEC9F0172387}" srcOrd="5" destOrd="0" presId="urn:microsoft.com/office/officeart/2005/8/layout/list1"/>
    <dgm:cxn modelId="{943DE1C4-A7F1-4123-AA70-8FDA3F861D14}" type="presParOf" srcId="{B97C457A-3218-4463-A57E-D6E2D14C195E}" destId="{640832D4-F5F0-4696-A601-5DF78F25DA49}"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dirty="0">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altLang="zh-CN" sz="2800" dirty="0">
              <a:latin typeface="Times New Roman" panose="02020603050405020304" pitchFamily="18" charset="0"/>
              <a:cs typeface="Times New Roman" panose="02020603050405020304" pitchFamily="18" charset="0"/>
            </a:rPr>
            <a:t>Background</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dirty="0">
              <a:latin typeface="Times New Roman" panose="02020603050405020304" pitchFamily="18" charset="0"/>
              <a:cs typeface="Times New Roman" panose="02020603050405020304" pitchFamily="18" charset="0"/>
            </a:rPr>
            <a:t>Formulating the Problem</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9291FE3-D93D-450E-8874-8284AE74C3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9F70AC-E971-4C27-9A05-80B1753D8DD7}">
      <dgm:prSet/>
      <dgm:spPr/>
      <dgm:t>
        <a:bodyPr/>
        <a:lstStyle/>
        <a:p>
          <a:r>
            <a:rPr lang="en-US">
              <a:latin typeface="Times New Roman" panose="02020603050405020304" pitchFamily="18" charset="0"/>
              <a:cs typeface="Times New Roman" panose="02020603050405020304" pitchFamily="18" charset="0"/>
            </a:rPr>
            <a:t>To factor N</a:t>
          </a:r>
          <a:endParaRPr lang="zh-CN">
            <a:latin typeface="Times New Roman" panose="02020603050405020304" pitchFamily="18" charset="0"/>
            <a:cs typeface="Times New Roman" panose="02020603050405020304" pitchFamily="18" charset="0"/>
          </a:endParaRPr>
        </a:p>
      </dgm:t>
    </dgm:pt>
    <dgm:pt modelId="{D03A3BAE-CCC1-40C9-B4BA-44E9469260AB}" type="parTrans" cxnId="{3225A649-BF9B-4885-9A6A-FB51A3FADC1C}">
      <dgm:prSet/>
      <dgm:spPr/>
      <dgm:t>
        <a:bodyPr/>
        <a:lstStyle/>
        <a:p>
          <a:endParaRPr lang="zh-CN" altLang="en-US">
            <a:latin typeface="Times New Roman" panose="02020603050405020304" pitchFamily="18" charset="0"/>
            <a:cs typeface="Times New Roman" panose="02020603050405020304" pitchFamily="18" charset="0"/>
          </a:endParaRPr>
        </a:p>
      </dgm:t>
    </dgm:pt>
    <dgm:pt modelId="{7AB591B7-4A5B-46BD-BD56-B40E23C03D67}" type="sibTrans" cxnId="{3225A649-BF9B-4885-9A6A-FB51A3FADC1C}">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928348CF-43A5-42D6-9226-1CE5CFBE1462}">
          <dgm:prSet/>
          <dgm:spPr/>
          <dgm:t>
            <a:bodyPr/>
            <a:lstStyle/>
            <a:p>
              <a:r>
                <a:rPr lang="en-US">
                  <a:latin typeface="Times New Roman" panose="02020603050405020304" pitchFamily="18" charset="0"/>
                  <a:cs typeface="Times New Roman" panose="02020603050405020304" pitchFamily="18" charset="0"/>
                </a:rPr>
                <a:t>Need to find </a:t>
              </a:r>
              <a14:m>
                <m:oMath xmlns:m="http://schemas.openxmlformats.org/officeDocument/2006/math">
                  <m:r>
                    <a:rPr lang="en-US" i="1">
                      <a:latin typeface="Cambria Math" panose="02040503050406030204" pitchFamily="18" charset="0"/>
                    </a:rPr>
                    <m:t>𝑎</m:t>
                  </m:r>
                </m:oMath>
              </a14:m>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satisfied </a:t>
              </a:r>
              <a14:m>
                <m:oMath xmlns:m="http://schemas.openxmlformats.org/officeDocument/2006/math">
                  <m:r>
                    <a:rPr lang="en-US" b="0" i="1">
                      <a:latin typeface="Cambria Math" panose="02040503050406030204" pitchFamily="18" charset="0"/>
                    </a:rPr>
                    <m:t>𝑔𝑐𝑑</m:t>
                  </m:r>
                  <m:d>
                    <m:dPr>
                      <m:ctrlPr>
                        <a:rPr lang="en-US" b="0" i="1">
                          <a:latin typeface="Cambria Math" panose="02040503050406030204" pitchFamily="18" charset="0"/>
                        </a:rPr>
                      </m:ctrlPr>
                    </m:dPr>
                    <m:e>
                      <m:r>
                        <a:rPr lang="en-US" b="0" i="1">
                          <a:latin typeface="Cambria Math" panose="02040503050406030204" pitchFamily="18" charset="0"/>
                        </a:rPr>
                        <m:t>𝑎</m:t>
                      </m:r>
                      <m:r>
                        <a:rPr lang="en-US" b="0" i="1">
                          <a:latin typeface="Cambria Math" panose="02040503050406030204" pitchFamily="18" charset="0"/>
                        </a:rPr>
                        <m:t>,</m:t>
                      </m:r>
                      <m:r>
                        <a:rPr lang="en-US" b="0" i="1">
                          <a:latin typeface="Cambria Math" panose="02040503050406030204" pitchFamily="18" charset="0"/>
                        </a:rPr>
                        <m:t>𝑁</m:t>
                      </m:r>
                    </m:e>
                  </m:d>
                  <m:r>
                    <a:rPr lang="en-US" b="0" i="1">
                      <a:latin typeface="Cambria Math" panose="02040503050406030204" pitchFamily="18" charset="0"/>
                    </a:rPr>
                    <m:t>=1</m:t>
                  </m:r>
                </m:oMath>
              </a14:m>
              <a:endParaRPr lang="zh-CN">
                <a:latin typeface="Times New Roman" panose="02020603050405020304" pitchFamily="18" charset="0"/>
                <a:cs typeface="Times New Roman" panose="02020603050405020304" pitchFamily="18" charset="0"/>
              </a:endParaRPr>
            </a:p>
          </dgm:t>
        </dgm:pt>
      </mc:Choice>
      <mc:Fallback xmlns="">
        <dgm:pt modelId="{928348CF-43A5-42D6-9226-1CE5CFBE1462}">
          <dgm:prSet/>
          <dgm:spPr/>
          <dgm:t>
            <a:bodyPr/>
            <a:lstStyle/>
            <a:p>
              <a:r>
                <a:rPr lang="en-US">
                  <a:latin typeface="Times New Roman" panose="02020603050405020304" pitchFamily="18" charset="0"/>
                  <a:cs typeface="Times New Roman" panose="02020603050405020304" pitchFamily="18" charset="0"/>
                </a:rPr>
                <a:t>Need to find </a:t>
              </a:r>
              <a:r>
                <a:rPr lang="en-US" i="0"/>
                <a:t>𝑎</a:t>
              </a:r>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satisfied </a:t>
              </a:r>
              <a:r>
                <a:rPr lang="en-US" b="0" i="0"/>
                <a:t>𝑔𝑐𝑑</a:t>
              </a:r>
              <a:r>
                <a:rPr lang="en-US" altLang="zh-CN" b="0" i="0"/>
                <a:t>(</a:t>
              </a:r>
              <a:r>
                <a:rPr lang="en-US" b="0" i="0"/>
                <a:t>𝑎,𝑁)=1</a:t>
              </a:r>
              <a:endParaRPr lang="zh-CN">
                <a:latin typeface="Times New Roman" panose="02020603050405020304" pitchFamily="18" charset="0"/>
                <a:cs typeface="Times New Roman" panose="02020603050405020304" pitchFamily="18" charset="0"/>
              </a:endParaRPr>
            </a:p>
          </dgm:t>
        </dgm:pt>
      </mc:Fallback>
    </mc:AlternateContent>
    <dgm:pt modelId="{6D77E9C9-CD65-4303-9FB2-4B30941298F6}" type="parTrans" cxnId="{819ED491-5E69-409D-A9A5-C989F8D9877D}">
      <dgm:prSet/>
      <dgm:spPr/>
      <dgm:t>
        <a:bodyPr/>
        <a:lstStyle/>
        <a:p>
          <a:endParaRPr lang="zh-CN" altLang="en-US">
            <a:latin typeface="Times New Roman" panose="02020603050405020304" pitchFamily="18" charset="0"/>
            <a:cs typeface="Times New Roman" panose="02020603050405020304" pitchFamily="18" charset="0"/>
          </a:endParaRPr>
        </a:p>
      </dgm:t>
    </dgm:pt>
    <dgm:pt modelId="{DC12FAB1-AEA1-47E5-9C99-AF08467AD78E}" type="sibTrans" cxnId="{819ED491-5E69-409D-A9A5-C989F8D9877D}">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FE48656C-AC2A-45E3-AFEA-39502D7CEF25}">
          <dgm:prSet/>
          <dgm:spPr/>
          <dgm:t>
            <a:bodyPr/>
            <a:lstStyle/>
            <a:p>
              <a:r>
                <a:rPr lang="en-US">
                  <a:latin typeface="Times New Roman" panose="02020603050405020304" pitchFamily="18" charset="0"/>
                  <a:cs typeface="Times New Roman" panose="02020603050405020304" pitchFamily="18" charset="0"/>
                </a:rPr>
                <a:t>Find the minimum </a:t>
              </a:r>
              <a14:m>
                <m:oMath xmlns:m="http://schemas.openxmlformats.org/officeDocument/2006/math">
                  <m:r>
                    <a:rPr lang="en-US" i="1">
                      <a:latin typeface="Cambria Math" panose="02040503050406030204" pitchFamily="18" charset="0"/>
                    </a:rPr>
                    <m:t>𝑟</m:t>
                  </m:r>
                </m:oMath>
              </a14:m>
              <a:r>
                <a:rPr lang="en-US">
                  <a:latin typeface="Times New Roman" panose="02020603050405020304" pitchFamily="18" charset="0"/>
                  <a:cs typeface="Times New Roman" panose="02020603050405020304" pitchFamily="18" charset="0"/>
                </a:rPr>
                <a:t> satisfied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𝑟</m:t>
                      </m:r>
                    </m:sup>
                  </m:sSup>
                  <m:r>
                    <a:rPr lang="en-US" b="0" i="1">
                      <a:latin typeface="Cambria Math" panose="02040503050406030204" pitchFamily="18" charset="0"/>
                    </a:rPr>
                    <m:t>=1 </m:t>
                  </m:r>
                  <m:d>
                    <m:dPr>
                      <m:ctrlPr>
                        <a:rPr lang="en-US" b="0" i="1">
                          <a:latin typeface="Cambria Math" panose="02040503050406030204" pitchFamily="18" charset="0"/>
                        </a:rPr>
                      </m:ctrlPr>
                    </m:dPr>
                    <m:e>
                      <m:r>
                        <a:rPr lang="en-US" b="0" i="1">
                          <a:latin typeface="Cambria Math" panose="02040503050406030204" pitchFamily="18" charset="0"/>
                        </a:rPr>
                        <m:t>𝑚𝑜𝑑</m:t>
                      </m:r>
                      <m:r>
                        <a:rPr lang="en-US" b="0" i="1">
                          <a:latin typeface="Cambria Math" panose="02040503050406030204" pitchFamily="18" charset="0"/>
                        </a:rPr>
                        <m:t> </m:t>
                      </m:r>
                      <m:r>
                        <a:rPr lang="en-US" b="0" i="1">
                          <a:latin typeface="Cambria Math" panose="02040503050406030204" pitchFamily="18" charset="0"/>
                        </a:rPr>
                        <m:t>𝑁</m:t>
                      </m:r>
                    </m:e>
                  </m:d>
                </m:oMath>
              </a14:m>
              <a:endParaRPr lang="zh-CN">
                <a:latin typeface="Times New Roman" panose="02020603050405020304" pitchFamily="18" charset="0"/>
                <a:cs typeface="Times New Roman" panose="02020603050405020304" pitchFamily="18" charset="0"/>
              </a:endParaRPr>
            </a:p>
          </dgm:t>
        </dgm:pt>
      </mc:Choice>
      <mc:Fallback xmlns="">
        <dgm:pt modelId="{FE48656C-AC2A-45E3-AFEA-39502D7CEF25}">
          <dgm:prSet/>
          <dgm:spPr/>
          <dgm:t>
            <a:bodyPr/>
            <a:lstStyle/>
            <a:p>
              <a:r>
                <a:rPr lang="en-US">
                  <a:latin typeface="Times New Roman" panose="02020603050405020304" pitchFamily="18" charset="0"/>
                  <a:cs typeface="Times New Roman" panose="02020603050405020304" pitchFamily="18" charset="0"/>
                </a:rPr>
                <a:t>Find the minimum </a:t>
              </a:r>
              <a:r>
                <a:rPr lang="en-US" i="0"/>
                <a:t>𝑟</a:t>
              </a:r>
              <a:r>
                <a:rPr lang="en-US">
                  <a:latin typeface="Times New Roman" panose="02020603050405020304" pitchFamily="18" charset="0"/>
                  <a:cs typeface="Times New Roman" panose="02020603050405020304" pitchFamily="18" charset="0"/>
                </a:rPr>
                <a:t> satisfied </a:t>
              </a:r>
              <a:r>
                <a:rPr lang="en-US" b="0" i="0"/>
                <a:t>𝑎^𝑟=1 </a:t>
              </a:r>
              <a:r>
                <a:rPr lang="en-US" altLang="zh-CN" b="0" i="0"/>
                <a:t>(</a:t>
              </a:r>
              <a:r>
                <a:rPr lang="en-US" b="0" i="0"/>
                <a:t>𝑚𝑜𝑑 𝑁)</a:t>
              </a:r>
              <a:endParaRPr lang="zh-CN">
                <a:latin typeface="Times New Roman" panose="02020603050405020304" pitchFamily="18" charset="0"/>
                <a:cs typeface="Times New Roman" panose="02020603050405020304" pitchFamily="18" charset="0"/>
              </a:endParaRPr>
            </a:p>
          </dgm:t>
        </dgm:pt>
      </mc:Fallback>
    </mc:AlternateContent>
    <dgm:pt modelId="{508BB790-312A-4156-A416-D7EA5B409C55}" type="parTrans" cxnId="{080FD9B8-68AE-4D9C-9D70-7F4A5F730E68}">
      <dgm:prSet/>
      <dgm:spPr/>
      <dgm:t>
        <a:bodyPr/>
        <a:lstStyle/>
        <a:p>
          <a:endParaRPr lang="zh-CN" altLang="en-US">
            <a:latin typeface="Times New Roman" panose="02020603050405020304" pitchFamily="18" charset="0"/>
            <a:cs typeface="Times New Roman" panose="02020603050405020304" pitchFamily="18" charset="0"/>
          </a:endParaRPr>
        </a:p>
      </dgm:t>
    </dgm:pt>
    <dgm:pt modelId="{C244F752-F498-446B-A973-8625EE3F6C3B}" type="sibTrans" cxnId="{080FD9B8-68AE-4D9C-9D70-7F4A5F730E68}">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EFD9A435-A1C5-429C-81A3-2DC4037A9140}">
          <dgm:prSet/>
          <dgm:spPr/>
          <dgm:t>
            <a:bodyPr/>
            <a:lstStyle/>
            <a:p>
              <a:r>
                <a:rPr lang="en-US">
                  <a:latin typeface="Times New Roman" panose="02020603050405020304" pitchFamily="18" charset="0"/>
                  <a:cs typeface="Times New Roman" panose="02020603050405020304" pitchFamily="18" charset="0"/>
                </a:rPr>
                <a:t>If </a:t>
              </a:r>
              <a14:m>
                <m:oMath xmlns:m="http://schemas.openxmlformats.org/officeDocument/2006/math">
                  <m:r>
                    <a:rPr lang="en-US" i="1">
                      <a:latin typeface="Cambria Math" panose="02040503050406030204" pitchFamily="18" charset="0"/>
                    </a:rPr>
                    <m:t>𝑟</m:t>
                  </m:r>
                </m:oMath>
              </a14:m>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is an even number, let </a:t>
              </a:r>
              <a14:m>
                <m:oMath xmlns:m="http://schemas.openxmlformats.org/officeDocument/2006/math">
                  <m:r>
                    <a:rPr lang="en-US" b="0" i="1">
                      <a:latin typeface="Cambria Math" panose="02040503050406030204" pitchFamily="18" charset="0"/>
                    </a:rPr>
                    <m:t>𝑥</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𝑎</m:t>
                      </m:r>
                    </m:e>
                    <m:sup>
                      <m:f>
                        <m:fPr>
                          <m:ctrlPr>
                            <a:rPr lang="en-US" b="0" i="1">
                              <a:latin typeface="Cambria Math" panose="02040503050406030204" pitchFamily="18" charset="0"/>
                            </a:rPr>
                          </m:ctrlPr>
                        </m:fPr>
                        <m:num>
                          <m:r>
                            <a:rPr lang="en-US" b="0" i="1">
                              <a:latin typeface="Cambria Math" panose="02040503050406030204" pitchFamily="18" charset="0"/>
                            </a:rPr>
                            <m:t>𝑟</m:t>
                          </m:r>
                        </m:num>
                        <m:den>
                          <m:r>
                            <a:rPr lang="en-US" b="0" i="1">
                              <a:latin typeface="Cambria Math" panose="02040503050406030204" pitchFamily="18" charset="0"/>
                            </a:rPr>
                            <m:t>2</m:t>
                          </m:r>
                        </m:den>
                      </m:f>
                    </m:sup>
                  </m:sSup>
                  <m:d>
                    <m:dPr>
                      <m:ctrlPr>
                        <a:rPr lang="en-US" i="1">
                          <a:latin typeface="Cambria Math" panose="02040503050406030204" pitchFamily="18" charset="0"/>
                        </a:rPr>
                      </m:ctrlPr>
                    </m:dPr>
                    <m:e>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𝑁</m:t>
                      </m:r>
                    </m:e>
                  </m:d>
                </m:oMath>
              </a14:m>
              <a:r>
                <a:rPr lang="en-US">
                  <a:latin typeface="Times New Roman" panose="02020603050405020304" pitchFamily="18" charset="0"/>
                  <a:cs typeface="Times New Roman" panose="02020603050405020304" pitchFamily="18" charset="0"/>
                </a:rPr>
                <a:t>. If </a:t>
              </a:r>
              <a14:m>
                <m:oMath xmlns:m="http://schemas.openxmlformats.org/officeDocument/2006/math">
                  <m:r>
                    <a:rPr lang="en-US" b="0" i="1">
                      <a:latin typeface="Cambria Math" panose="02040503050406030204" pitchFamily="18" charset="0"/>
                    </a:rPr>
                    <m:t>𝑥</m:t>
                  </m:r>
                  <m:r>
                    <a:rPr lang="en-US" b="0" i="1">
                      <a:latin typeface="Cambria Math" panose="02040503050406030204" pitchFamily="18" charset="0"/>
                    </a:rPr>
                    <m:t>+1≠0</m:t>
                  </m:r>
                  <m:d>
                    <m:dPr>
                      <m:ctrlPr>
                        <a:rPr lang="en-US" i="1">
                          <a:latin typeface="Cambria Math" panose="02040503050406030204" pitchFamily="18" charset="0"/>
                        </a:rPr>
                      </m:ctrlPr>
                    </m:dPr>
                    <m:e>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𝑁</m:t>
                      </m:r>
                    </m:e>
                  </m:d>
                </m:oMath>
              </a14:m>
              <a:r>
                <a:rPr lang="en-US">
                  <a:latin typeface="Times New Roman" panose="02020603050405020304" pitchFamily="18" charset="0"/>
                  <a:cs typeface="Times New Roman" panose="02020603050405020304" pitchFamily="18" charset="0"/>
                </a:rPr>
                <a:t>, then </a:t>
              </a:r>
              <a14:m>
                <m:oMath xmlns:m="http://schemas.openxmlformats.org/officeDocument/2006/math">
                  <m:d>
                    <m:dPr>
                      <m:begChr m:val="{"/>
                      <m:endChr m:val="}"/>
                      <m:ctrlPr>
                        <a:rPr lang="en-US" i="1">
                          <a:latin typeface="Cambria Math" panose="02040503050406030204" pitchFamily="18" charset="0"/>
                        </a:rPr>
                      </m:ctrlPr>
                    </m:dPr>
                    <m:e>
                      <m:r>
                        <a:rPr lang="en-US" b="0" i="1">
                          <a:latin typeface="Cambria Math" panose="02040503050406030204" pitchFamily="18" charset="0"/>
                        </a:rPr>
                        <m:t>𝑝</m:t>
                      </m:r>
                      <m:r>
                        <a:rPr lang="en-US" b="0" i="1">
                          <a:latin typeface="Cambria Math" panose="02040503050406030204" pitchFamily="18" charset="0"/>
                        </a:rPr>
                        <m:t>,</m:t>
                      </m:r>
                      <m:r>
                        <a:rPr lang="en-US" b="0" i="1">
                          <a:latin typeface="Cambria Math" panose="02040503050406030204" pitchFamily="18" charset="0"/>
                        </a:rPr>
                        <m:t>𝑞</m:t>
                      </m:r>
                    </m:e>
                  </m:d>
                  <m:r>
                    <a:rPr lang="en-US" b="0" i="1">
                      <a:latin typeface="Cambria Math" panose="02040503050406030204" pitchFamily="18" charset="0"/>
                    </a:rPr>
                    <m:t>=</m:t>
                  </m:r>
                  <m:d>
                    <m:dPr>
                      <m:begChr m:val="{"/>
                      <m:endChr m:val="}"/>
                      <m:ctrlPr>
                        <a:rPr lang="en-US" b="0" i="1">
                          <a:latin typeface="Cambria Math" panose="02040503050406030204" pitchFamily="18" charset="0"/>
                        </a:rPr>
                      </m:ctrlPr>
                    </m:dPr>
                    <m:e>
                      <m:r>
                        <a:rPr lang="en-US" b="0" i="1">
                          <a:latin typeface="Cambria Math" panose="02040503050406030204" pitchFamily="18" charset="0"/>
                        </a:rPr>
                        <m:t>𝑔𝑐𝑑</m:t>
                      </m:r>
                      <m:d>
                        <m:dPr>
                          <m:ctrlPr>
                            <a:rPr lang="en-US" b="0" i="1">
                              <a:latin typeface="Cambria Math" panose="02040503050406030204" pitchFamily="18" charset="0"/>
                            </a:rPr>
                          </m:ctrlPr>
                        </m:dPr>
                        <m:e>
                          <m:r>
                            <a:rPr lang="en-US" b="0" i="1">
                              <a:latin typeface="Cambria Math" panose="02040503050406030204" pitchFamily="18" charset="0"/>
                            </a:rPr>
                            <m:t>𝑥</m:t>
                          </m:r>
                          <m:r>
                            <a:rPr lang="en-US" b="0" i="1">
                              <a:latin typeface="Cambria Math" panose="02040503050406030204" pitchFamily="18" charset="0"/>
                            </a:rPr>
                            <m:t>+1,</m:t>
                          </m:r>
                          <m:r>
                            <a:rPr lang="en-US" b="0" i="1">
                              <a:latin typeface="Cambria Math" panose="02040503050406030204" pitchFamily="18" charset="0"/>
                            </a:rPr>
                            <m:t>𝑁</m:t>
                          </m:r>
                        </m:e>
                      </m:d>
                      <m:r>
                        <a:rPr lang="en-US" i="1">
                          <a:latin typeface="Cambria Math" panose="02040503050406030204" pitchFamily="18" charset="0"/>
                        </a:rPr>
                        <m:t>,</m:t>
                      </m:r>
                      <m:r>
                        <a:rPr lang="en-US" i="1">
                          <a:latin typeface="Cambria Math" panose="02040503050406030204" pitchFamily="18" charset="0"/>
                        </a:rPr>
                        <m:t>𝑔𝑐𝑑</m:t>
                      </m:r>
                      <m:d>
                        <m:dPr>
                          <m:ctrlPr>
                            <a:rPr lang="en-US" i="1">
                              <a:latin typeface="Cambria Math" panose="02040503050406030204" pitchFamily="18" charset="0"/>
                            </a:rPr>
                          </m:ctrlPr>
                        </m:dPr>
                        <m:e>
                          <m:r>
                            <a:rPr lang="en-US" i="1">
                              <a:latin typeface="Cambria Math" panose="02040503050406030204" pitchFamily="18" charset="0"/>
                            </a:rPr>
                            <m:t>𝑥</m:t>
                          </m:r>
                          <m:r>
                            <a:rPr lang="en-US" b="0"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𝑁</m:t>
                          </m:r>
                        </m:e>
                      </m:d>
                    </m:e>
                  </m:d>
                </m:oMath>
              </a14:m>
              <a:r>
                <a:rPr lang="en-US">
                  <a:latin typeface="Times New Roman" panose="02020603050405020304" pitchFamily="18" charset="0"/>
                  <a:cs typeface="Times New Roman" panose="02020603050405020304" pitchFamily="18" charset="0"/>
                </a:rPr>
                <a:t>, else find another </a:t>
              </a:r>
              <a14:m>
                <m:oMath xmlns:m="http://schemas.openxmlformats.org/officeDocument/2006/math">
                  <m:r>
                    <a:rPr lang="en-US" i="1">
                      <a:latin typeface="Cambria Math" panose="02040503050406030204" pitchFamily="18" charset="0"/>
                    </a:rPr>
                    <m:t>𝑎</m:t>
                  </m:r>
                </m:oMath>
              </a14:m>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 repeat above steps.</a:t>
              </a:r>
              <a:endParaRPr lang="zh-CN">
                <a:latin typeface="Times New Roman" panose="02020603050405020304" pitchFamily="18" charset="0"/>
                <a:cs typeface="Times New Roman" panose="02020603050405020304" pitchFamily="18" charset="0"/>
              </a:endParaRPr>
            </a:p>
          </dgm:t>
        </dgm:pt>
      </mc:Choice>
      <mc:Fallback xmlns="">
        <dgm:pt modelId="{EFD9A435-A1C5-429C-81A3-2DC4037A9140}">
          <dgm:prSet/>
          <dgm:spPr/>
          <dgm:t>
            <a:bodyPr/>
            <a:lstStyle/>
            <a:p>
              <a:r>
                <a:rPr lang="en-US">
                  <a:latin typeface="Times New Roman" panose="02020603050405020304" pitchFamily="18" charset="0"/>
                  <a:cs typeface="Times New Roman" panose="02020603050405020304" pitchFamily="18" charset="0"/>
                </a:rPr>
                <a:t>If </a:t>
              </a:r>
              <a:r>
                <a:rPr lang="en-US" i="0"/>
                <a:t>𝑟</a:t>
              </a:r>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is an even number, let </a:t>
              </a:r>
              <a:r>
                <a:rPr lang="en-US" b="0" i="0"/>
                <a:t>𝑥=𝑎^(𝑟/2) </a:t>
              </a:r>
              <a:r>
                <a:rPr lang="en-US" altLang="zh-CN" i="0"/>
                <a:t>(</a:t>
              </a:r>
              <a:r>
                <a:rPr lang="en-US" i="0"/>
                <a:t>𝑚𝑜𝑑 𝑁)</a:t>
              </a:r>
              <a:r>
                <a:rPr lang="en-US">
                  <a:latin typeface="Times New Roman" panose="02020603050405020304" pitchFamily="18" charset="0"/>
                  <a:cs typeface="Times New Roman" panose="02020603050405020304" pitchFamily="18" charset="0"/>
                </a:rPr>
                <a:t>. If </a:t>
              </a:r>
              <a:r>
                <a:rPr lang="en-US" b="0" i="0"/>
                <a:t>𝑥+1≠0</a:t>
              </a:r>
              <a:r>
                <a:rPr lang="en-US" altLang="zh-CN" i="0"/>
                <a:t>(</a:t>
              </a:r>
              <a:r>
                <a:rPr lang="en-US" i="0"/>
                <a:t>𝑚𝑜𝑑 𝑁)</a:t>
              </a:r>
              <a:r>
                <a:rPr lang="en-US">
                  <a:latin typeface="Times New Roman" panose="02020603050405020304" pitchFamily="18" charset="0"/>
                  <a:cs typeface="Times New Roman" panose="02020603050405020304" pitchFamily="18" charset="0"/>
                </a:rPr>
                <a:t>, then </a:t>
              </a:r>
              <a:r>
                <a:rPr lang="en-US" altLang="zh-CN" i="0"/>
                <a:t>{</a:t>
              </a:r>
              <a:r>
                <a:rPr lang="en-US" b="0" i="0"/>
                <a:t>𝑝,𝑞}=</a:t>
              </a:r>
              <a:r>
                <a:rPr lang="en-US" altLang="zh-CN" b="0" i="0"/>
                <a:t>{</a:t>
              </a:r>
              <a:r>
                <a:rPr lang="en-US" b="0" i="0"/>
                <a:t>𝑔𝑐𝑑(𝑥+1,𝑁)</a:t>
              </a:r>
              <a:r>
                <a:rPr lang="en-US" i="0"/>
                <a:t>,𝑔𝑐𝑑(𝑥</a:t>
              </a:r>
              <a:r>
                <a:rPr lang="en-US" b="0" i="0"/>
                <a:t>−</a:t>
              </a:r>
              <a:r>
                <a:rPr lang="en-US" i="0"/>
                <a:t>1,𝑁)}</a:t>
              </a:r>
              <a:r>
                <a:rPr lang="en-US">
                  <a:latin typeface="Times New Roman" panose="02020603050405020304" pitchFamily="18" charset="0"/>
                  <a:cs typeface="Times New Roman" panose="02020603050405020304" pitchFamily="18" charset="0"/>
                </a:rPr>
                <a:t>, else find another </a:t>
              </a:r>
              <a:r>
                <a:rPr lang="en-US" i="0"/>
                <a:t>𝑎</a:t>
              </a:r>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 repeat above steps.</a:t>
              </a:r>
              <a:endParaRPr lang="zh-CN">
                <a:latin typeface="Times New Roman" panose="02020603050405020304" pitchFamily="18" charset="0"/>
                <a:cs typeface="Times New Roman" panose="02020603050405020304" pitchFamily="18" charset="0"/>
              </a:endParaRPr>
            </a:p>
          </dgm:t>
        </dgm:pt>
      </mc:Fallback>
    </mc:AlternateContent>
    <dgm:pt modelId="{81B86A13-2800-4440-BC69-2B891CA2FA9F}" type="parTrans" cxnId="{84172ADD-6B18-4A43-B094-7BAAF73AAA6E}">
      <dgm:prSet/>
      <dgm:spPr/>
      <dgm:t>
        <a:bodyPr/>
        <a:lstStyle/>
        <a:p>
          <a:endParaRPr lang="zh-CN" altLang="en-US">
            <a:latin typeface="Times New Roman" panose="02020603050405020304" pitchFamily="18" charset="0"/>
            <a:cs typeface="Times New Roman" panose="02020603050405020304" pitchFamily="18" charset="0"/>
          </a:endParaRPr>
        </a:p>
      </dgm:t>
    </dgm:pt>
    <dgm:pt modelId="{576760E1-A9AC-4CFE-8BA4-465752F0A394}" type="sibTrans" cxnId="{84172ADD-6B18-4A43-B094-7BAAF73AAA6E}">
      <dgm:prSet/>
      <dgm:spPr/>
      <dgm:t>
        <a:bodyPr/>
        <a:lstStyle/>
        <a:p>
          <a:endParaRPr lang="zh-CN" altLang="en-US">
            <a:latin typeface="Times New Roman" panose="02020603050405020304" pitchFamily="18" charset="0"/>
            <a:cs typeface="Times New Roman" panose="02020603050405020304" pitchFamily="18" charset="0"/>
          </a:endParaRPr>
        </a:p>
      </dgm:t>
    </dgm:pt>
    <dgm:pt modelId="{567199BF-613F-4A5C-9E8E-A1E7EBBD0666}">
      <dgm:prSet/>
      <dgm:spPr/>
      <dgm:t>
        <a:bodyPr/>
        <a:lstStyle/>
        <a:p>
          <a:r>
            <a:rPr lang="en-US" dirty="0">
              <a:latin typeface="Times New Roman" panose="02020603050405020304" pitchFamily="18" charset="0"/>
              <a:cs typeface="Times New Roman" panose="02020603050405020304" pitchFamily="18" charset="0"/>
            </a:rPr>
            <a:t>Indeed to an Quantum Turning Machine</a:t>
          </a:r>
          <a:endParaRPr lang="zh-CN" dirty="0">
            <a:latin typeface="Times New Roman" panose="02020603050405020304" pitchFamily="18" charset="0"/>
            <a:cs typeface="Times New Roman" panose="02020603050405020304" pitchFamily="18" charset="0"/>
          </a:endParaRPr>
        </a:p>
      </dgm:t>
    </dgm:pt>
    <dgm:pt modelId="{C699EDCE-89F6-4AC9-A152-94246DB3431E}" type="parTrans" cxnId="{190A98CB-553C-43D5-86BA-FA8ECE3D1D9C}">
      <dgm:prSet/>
      <dgm:spPr/>
      <dgm:t>
        <a:bodyPr/>
        <a:lstStyle/>
        <a:p>
          <a:endParaRPr lang="zh-CN" altLang="en-US">
            <a:latin typeface="Times New Roman" panose="02020603050405020304" pitchFamily="18" charset="0"/>
            <a:cs typeface="Times New Roman" panose="02020603050405020304" pitchFamily="18" charset="0"/>
          </a:endParaRPr>
        </a:p>
      </dgm:t>
    </dgm:pt>
    <dgm:pt modelId="{24944E83-FA3F-4471-9BA5-215FBB380F6B}" type="sibTrans" cxnId="{190A98CB-553C-43D5-86BA-FA8ECE3D1D9C}">
      <dgm:prSet/>
      <dgm:spPr/>
      <dgm:t>
        <a:bodyPr/>
        <a:lstStyle/>
        <a:p>
          <a:endParaRPr lang="zh-CN" altLang="en-US">
            <a:latin typeface="Times New Roman" panose="02020603050405020304" pitchFamily="18" charset="0"/>
            <a:cs typeface="Times New Roman" panose="02020603050405020304" pitchFamily="18" charset="0"/>
          </a:endParaRPr>
        </a:p>
      </dgm:t>
    </dgm:pt>
    <dgm:pt modelId="{08215165-3C06-4ECD-A724-6CF97A6B15A1}">
      <dgm:prSet/>
      <dgm:spPr/>
      <dgm:t>
        <a:bodyPr/>
        <a:lstStyle/>
        <a:p>
          <a:r>
            <a:rPr lang="en-US" dirty="0">
              <a:latin typeface="Times New Roman" panose="02020603050405020304" pitchFamily="18" charset="0"/>
              <a:cs typeface="Times New Roman" panose="02020603050405020304" pitchFamily="18" charset="0"/>
            </a:rPr>
            <a:t>Compute ability is relay on the number of </a:t>
          </a:r>
          <a:r>
            <a:rPr lang="en-US" dirty="0" err="1">
              <a:latin typeface="Times New Roman" panose="02020603050405020304" pitchFamily="18" charset="0"/>
              <a:cs typeface="Times New Roman" panose="02020603050405020304" pitchFamily="18" charset="0"/>
            </a:rPr>
            <a:t>Qbits</a:t>
          </a:r>
          <a:r>
            <a:rPr lang="en-US" dirty="0">
              <a:latin typeface="Times New Roman" panose="02020603050405020304" pitchFamily="18" charset="0"/>
              <a:cs typeface="Times New Roman" panose="02020603050405020304" pitchFamily="18" charset="0"/>
            </a:rPr>
            <a:t> </a:t>
          </a:r>
          <a:endParaRPr lang="zh-CN" dirty="0">
            <a:latin typeface="Times New Roman" panose="02020603050405020304" pitchFamily="18" charset="0"/>
            <a:cs typeface="Times New Roman" panose="02020603050405020304" pitchFamily="18" charset="0"/>
          </a:endParaRPr>
        </a:p>
      </dgm:t>
    </dgm:pt>
    <dgm:pt modelId="{E13F1230-0A63-4E29-8146-66D3E6F82C82}" type="parTrans" cxnId="{B10A3EE9-9F44-4B09-9122-C22AF5BCD259}">
      <dgm:prSet/>
      <dgm:spPr/>
      <dgm:t>
        <a:bodyPr/>
        <a:lstStyle/>
        <a:p>
          <a:endParaRPr lang="zh-CN" altLang="en-US">
            <a:latin typeface="Times New Roman" panose="02020603050405020304" pitchFamily="18" charset="0"/>
            <a:cs typeface="Times New Roman" panose="02020603050405020304" pitchFamily="18" charset="0"/>
          </a:endParaRPr>
        </a:p>
      </dgm:t>
    </dgm:pt>
    <dgm:pt modelId="{9C3C6A0C-AFD3-44D3-863E-D161D7EF5E9A}" type="sibTrans" cxnId="{B10A3EE9-9F44-4B09-9122-C22AF5BCD259}">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3F1891F5-06B1-4554-B055-C229058770CB}">
          <dgm:prSet/>
          <dgm:spPr/>
          <dgm:t>
            <a:bodyPr/>
            <a:lstStyle/>
            <a:p>
              <a:r>
                <a:rPr lang="en-US">
                  <a:latin typeface="Times New Roman" panose="02020603050405020304" pitchFamily="18" charset="0"/>
                  <a:cs typeface="Times New Roman" panose="02020603050405020304" pitchFamily="18" charset="0"/>
                </a:rPr>
                <a:t>4 Qbits- Computer means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2</m:t>
                      </m:r>
                    </m:e>
                    <m:sup>
                      <m:r>
                        <a:rPr lang="en-US" b="0" i="1">
                          <a:latin typeface="Cambria Math" panose="02040503050406030204" pitchFamily="18" charset="0"/>
                        </a:rPr>
                        <m:t>4−1</m:t>
                      </m:r>
                    </m:sup>
                  </m:sSup>
                </m:oMath>
              </a14:m>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time powerful than 1 Qbit- Computer </a:t>
              </a:r>
              <a:endParaRPr lang="zh-CN">
                <a:latin typeface="Times New Roman" panose="02020603050405020304" pitchFamily="18" charset="0"/>
                <a:cs typeface="Times New Roman" panose="02020603050405020304" pitchFamily="18" charset="0"/>
              </a:endParaRPr>
            </a:p>
          </dgm:t>
        </dgm:pt>
      </mc:Choice>
      <mc:Fallback xmlns="">
        <dgm:pt modelId="{3F1891F5-06B1-4554-B055-C229058770CB}">
          <dgm:prSet/>
          <dgm:spPr/>
          <dgm:t>
            <a:bodyPr/>
            <a:lstStyle/>
            <a:p>
              <a:r>
                <a:rPr lang="en-US">
                  <a:latin typeface="Times New Roman" panose="02020603050405020304" pitchFamily="18" charset="0"/>
                  <a:cs typeface="Times New Roman" panose="02020603050405020304" pitchFamily="18" charset="0"/>
                </a:rPr>
                <a:t>4 Qbits- Computer means </a:t>
              </a:r>
              <a:r>
                <a:rPr lang="en-US" b="0" i="0"/>
                <a:t>2^(4−1)</a:t>
              </a:r>
              <a:r>
                <a:rPr lang="zh-C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time powerful than 1 Qbit- Computer </a:t>
              </a:r>
              <a:endParaRPr lang="zh-CN">
                <a:latin typeface="Times New Roman" panose="02020603050405020304" pitchFamily="18" charset="0"/>
                <a:cs typeface="Times New Roman" panose="02020603050405020304" pitchFamily="18" charset="0"/>
              </a:endParaRPr>
            </a:p>
          </dgm:t>
        </dgm:pt>
      </mc:Fallback>
    </mc:AlternateContent>
    <dgm:pt modelId="{B3B48AF9-D0AE-4E90-A9DA-8FC361CF4189}" type="parTrans" cxnId="{B8EDF7B7-39D5-4F7A-AB76-8ED5E126660C}">
      <dgm:prSet/>
      <dgm:spPr/>
      <dgm:t>
        <a:bodyPr/>
        <a:lstStyle/>
        <a:p>
          <a:endParaRPr lang="zh-CN" altLang="en-US">
            <a:latin typeface="Times New Roman" panose="02020603050405020304" pitchFamily="18" charset="0"/>
            <a:cs typeface="Times New Roman" panose="02020603050405020304" pitchFamily="18" charset="0"/>
          </a:endParaRPr>
        </a:p>
      </dgm:t>
    </dgm:pt>
    <dgm:pt modelId="{3C303D72-7070-47F4-89EB-0CBB7BB2D224}" type="sibTrans" cxnId="{B8EDF7B7-39D5-4F7A-AB76-8ED5E126660C}">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497DF6AA-7B6C-4D2C-B036-9E6B2487C5A4}">
          <dgm:prSet/>
          <dgm:spPr/>
          <dgm:t>
            <a:bodyPr/>
            <a:lstStyle/>
            <a:p>
              <a:r>
                <a:rPr lang="en-US" dirty="0">
                  <a:latin typeface="Times New Roman" panose="02020603050405020304" pitchFamily="18" charset="0"/>
                  <a:cs typeface="Times New Roman" panose="02020603050405020304" pitchFamily="18" charset="0"/>
                </a:rPr>
                <a:t>So the time complexity of </a:t>
              </a:r>
              <a:r>
                <a:rPr lang="en-US" altLang="zh-CN" b="0" i="0" dirty="0">
                  <a:latin typeface="Times New Roman" panose="02020603050405020304" pitchFamily="18" charset="0"/>
                  <a:cs typeface="Times New Roman" panose="02020603050405020304" pitchFamily="18" charset="0"/>
                </a:rPr>
                <a:t>integer factorization</a:t>
              </a:r>
              <a:r>
                <a:rPr lang="en-US" dirty="0">
                  <a:latin typeface="Times New Roman" panose="02020603050405020304" pitchFamily="18" charset="0"/>
                  <a:cs typeface="Times New Roman" panose="02020603050405020304" pitchFamily="18" charset="0"/>
                </a:rPr>
                <a:t> can be reduce from </a:t>
              </a:r>
              <a14:m>
                <m:oMath xmlns:m="http://schemas.openxmlformats.org/officeDocument/2006/math">
                  <m:r>
                    <a:rPr lang="en-US" b="0" i="1">
                      <a:latin typeface="Cambria Math" panose="02040503050406030204" pitchFamily="18" charset="0"/>
                    </a:rPr>
                    <m:t>𝑂</m:t>
                  </m:r>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𝑒</m:t>
                          </m:r>
                        </m:e>
                        <m:sup>
                          <m:r>
                            <a:rPr lang="en-US" b="0" i="1">
                              <a:latin typeface="Cambria Math" panose="02040503050406030204" pitchFamily="18" charset="0"/>
                            </a:rPr>
                            <m:t>𝑐</m:t>
                          </m:r>
                          <m:sSup>
                            <m:sSupPr>
                              <m:ctrlPr>
                                <a:rPr lang="en-US" b="0" i="1">
                                  <a:latin typeface="Cambria Math" panose="02040503050406030204" pitchFamily="18" charset="0"/>
                                </a:rPr>
                              </m:ctrlPr>
                            </m:sSupPr>
                            <m:e>
                              <m:r>
                                <a:rPr lang="en-US" b="0" i="1">
                                  <a:latin typeface="Cambria Math" panose="02040503050406030204" pitchFamily="18" charset="0"/>
                                </a:rPr>
                                <m:t>𝑛</m:t>
                              </m:r>
                            </m:e>
                            <m:sup>
                              <m:f>
                                <m:fPr>
                                  <m:ctrlPr>
                                    <a:rPr lang="en-US" b="0"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3</m:t>
                                  </m:r>
                                </m:den>
                              </m:f>
                            </m:sup>
                          </m:sSup>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r>
                                    <a:rPr lang="en-US" b="0" i="1">
                                      <a:latin typeface="Cambria Math" panose="02040503050406030204" pitchFamily="18" charset="0"/>
                                    </a:rPr>
                                    <m:t>𝑙𝑜𝑔𝑛</m:t>
                                  </m:r>
                                </m:e>
                              </m:d>
                            </m:e>
                            <m:sup>
                              <m:f>
                                <m:fPr>
                                  <m:ctrlPr>
                                    <a:rPr lang="en-US" b="0" i="1">
                                      <a:latin typeface="Cambria Math" panose="02040503050406030204" pitchFamily="18" charset="0"/>
                                    </a:rPr>
                                  </m:ctrlPr>
                                </m:fPr>
                                <m:num>
                                  <m:r>
                                    <a:rPr lang="en-US" b="0" i="1">
                                      <a:latin typeface="Cambria Math" panose="02040503050406030204" pitchFamily="18" charset="0"/>
                                    </a:rPr>
                                    <m:t>2</m:t>
                                  </m:r>
                                </m:num>
                                <m:den>
                                  <m:r>
                                    <a:rPr lang="en-US" b="0" i="1">
                                      <a:latin typeface="Cambria Math" panose="02040503050406030204" pitchFamily="18" charset="0"/>
                                    </a:rPr>
                                    <m:t>3</m:t>
                                  </m:r>
                                </m:den>
                              </m:f>
                            </m:sup>
                          </m:sSup>
                        </m:sup>
                      </m:sSup>
                    </m:e>
                  </m:d>
                </m:oMath>
              </a14:m>
              <a:r>
                <a:rPr 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14:m>
                <m:oMath xmlns:m="http://schemas.openxmlformats.org/officeDocument/2006/math">
                  <m:r>
                    <a:rPr lang="en-US" b="0" i="1">
                      <a:latin typeface="Cambria Math" panose="02040503050406030204" pitchFamily="18" charset="0"/>
                    </a:rPr>
                    <m:t>𝑂</m:t>
                  </m:r>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𝑛</m:t>
                          </m:r>
                        </m:e>
                        <m:sup>
                          <m:r>
                            <a:rPr lang="en-US" b="0" i="1">
                              <a:latin typeface="Cambria Math" panose="02040503050406030204" pitchFamily="18" charset="0"/>
                            </a:rPr>
                            <m:t>2</m:t>
                          </m:r>
                        </m:sup>
                      </m:sSup>
                      <m:d>
                        <m:dPr>
                          <m:ctrlPr>
                            <a:rPr lang="en-US" b="0" i="1">
                              <a:latin typeface="Cambria Math" panose="02040503050406030204" pitchFamily="18" charset="0"/>
                            </a:rPr>
                          </m:ctrlPr>
                        </m:dPr>
                        <m:e>
                          <m:r>
                            <a:rPr lang="en-US" b="0" i="1">
                              <a:latin typeface="Cambria Math" panose="02040503050406030204" pitchFamily="18" charset="0"/>
                            </a:rPr>
                            <m:t>𝑙𝑜𝑔𝑛</m:t>
                          </m:r>
                        </m:e>
                      </m:d>
                    </m:e>
                  </m:d>
                </m:oMath>
              </a14:m>
              <a:r>
                <a:rPr lang="en-US" altLang="zh-CN" dirty="0">
                  <a:latin typeface="Times New Roman" panose="02020603050405020304" pitchFamily="18" charset="0"/>
                  <a:cs typeface="Times New Roman" panose="02020603050405020304" pitchFamily="18" charset="0"/>
                </a:rPr>
                <a:t> where n is the bit number of an </a:t>
              </a:r>
              <a:r>
                <a:rPr lang="en-US" altLang="zh-CN" b="0" i="0" dirty="0">
                  <a:latin typeface="Times New Roman" panose="02020603050405020304" pitchFamily="18" charset="0"/>
                  <a:cs typeface="Times New Roman" panose="02020603050405020304" pitchFamily="18" charset="0"/>
                </a:rPr>
                <a:t>integer</a:t>
              </a:r>
              <a:endParaRPr lang="zh-CN" dirty="0">
                <a:latin typeface="Times New Roman" panose="02020603050405020304" pitchFamily="18" charset="0"/>
                <a:cs typeface="Times New Roman" panose="02020603050405020304" pitchFamily="18" charset="0"/>
              </a:endParaRPr>
            </a:p>
          </dgm:t>
        </dgm:pt>
      </mc:Choice>
      <mc:Fallback xmlns="">
        <dgm:pt modelId="{497DF6AA-7B6C-4D2C-B036-9E6B2487C5A4}">
          <dgm:prSet/>
          <dgm:spPr/>
          <dgm:t>
            <a:bodyPr/>
            <a:lstStyle/>
            <a:p>
              <a:r>
                <a:rPr lang="en-US" dirty="0">
                  <a:latin typeface="Times New Roman" panose="02020603050405020304" pitchFamily="18" charset="0"/>
                  <a:cs typeface="Times New Roman" panose="02020603050405020304" pitchFamily="18" charset="0"/>
                </a:rPr>
                <a:t>So the time complexity of </a:t>
              </a:r>
              <a:r>
                <a:rPr lang="en-US" altLang="zh-CN" b="0" i="0" dirty="0">
                  <a:latin typeface="Times New Roman" panose="02020603050405020304" pitchFamily="18" charset="0"/>
                  <a:cs typeface="Times New Roman" panose="02020603050405020304" pitchFamily="18" charset="0"/>
                </a:rPr>
                <a:t>integer factorization</a:t>
              </a:r>
              <a:r>
                <a:rPr lang="en-US" dirty="0">
                  <a:latin typeface="Times New Roman" panose="02020603050405020304" pitchFamily="18" charset="0"/>
                  <a:cs typeface="Times New Roman" panose="02020603050405020304" pitchFamily="18" charset="0"/>
                </a:rPr>
                <a:t> can be reduce from </a:t>
              </a:r>
              <a:r>
                <a:rPr lang="en-US" b="0" i="0"/>
                <a:t>𝑂</a:t>
              </a:r>
              <a:r>
                <a:rPr lang="en-US" altLang="zh-CN" b="0" i="0"/>
                <a:t>(</a:t>
              </a:r>
              <a:r>
                <a:rPr lang="en-US" b="0" i="0"/>
                <a:t>𝑒^(𝑐𝑛^(1/3) (𝑙𝑜𝑔𝑛)^(2/3) ) )</a:t>
              </a:r>
              <a:r>
                <a:rPr 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r>
                <a:rPr lang="en-US" b="0" i="0"/>
                <a:t>𝑂</a:t>
              </a:r>
              <a:r>
                <a:rPr lang="en-US" altLang="zh-CN" b="0" i="0"/>
                <a:t>(</a:t>
              </a:r>
              <a:r>
                <a:rPr lang="en-US" b="0" i="0"/>
                <a:t>𝑛^2 (𝑙𝑜𝑔𝑛))</a:t>
              </a:r>
              <a:r>
                <a:rPr lang="en-US" altLang="zh-CN" dirty="0">
                  <a:latin typeface="Times New Roman" panose="02020603050405020304" pitchFamily="18" charset="0"/>
                  <a:cs typeface="Times New Roman" panose="02020603050405020304" pitchFamily="18" charset="0"/>
                </a:rPr>
                <a:t> where n is the bit number of an </a:t>
              </a:r>
              <a:r>
                <a:rPr lang="en-US" altLang="zh-CN" b="0" i="0" dirty="0">
                  <a:latin typeface="Times New Roman" panose="02020603050405020304" pitchFamily="18" charset="0"/>
                  <a:cs typeface="Times New Roman" panose="02020603050405020304" pitchFamily="18" charset="0"/>
                </a:rPr>
                <a:t>integer</a:t>
              </a:r>
              <a:endParaRPr lang="zh-CN" dirty="0">
                <a:latin typeface="Times New Roman" panose="02020603050405020304" pitchFamily="18" charset="0"/>
                <a:cs typeface="Times New Roman" panose="02020603050405020304" pitchFamily="18" charset="0"/>
              </a:endParaRPr>
            </a:p>
          </dgm:t>
        </dgm:pt>
      </mc:Fallback>
    </mc:AlternateContent>
    <dgm:pt modelId="{DB3496BF-4AF0-4F06-95F3-72216D5361B4}" type="parTrans" cxnId="{804DFD3B-1E84-461C-BB82-C34DD87D0F7F}">
      <dgm:prSet/>
      <dgm:spPr/>
      <dgm:t>
        <a:bodyPr/>
        <a:lstStyle/>
        <a:p>
          <a:endParaRPr lang="zh-CN" altLang="en-US">
            <a:latin typeface="Times New Roman" panose="02020603050405020304" pitchFamily="18" charset="0"/>
            <a:cs typeface="Times New Roman" panose="02020603050405020304" pitchFamily="18" charset="0"/>
          </a:endParaRPr>
        </a:p>
      </dgm:t>
    </dgm:pt>
    <dgm:pt modelId="{0EA2E608-17B8-4DEB-B94C-E5B4893FB3E5}" type="sibTrans" cxnId="{804DFD3B-1E84-461C-BB82-C34DD87D0F7F}">
      <dgm:prSet/>
      <dgm:spPr/>
      <dgm:t>
        <a:bodyPr/>
        <a:lstStyle/>
        <a:p>
          <a:endParaRPr lang="zh-CN" altLang="en-US">
            <a:latin typeface="Times New Roman" panose="02020603050405020304" pitchFamily="18" charset="0"/>
            <a:cs typeface="Times New Roman" panose="02020603050405020304" pitchFamily="18" charset="0"/>
          </a:endParaRPr>
        </a:p>
      </dgm:t>
    </dgm:pt>
    <dgm:pt modelId="{3391AD48-D349-4213-A7B5-4E8C894760F7}" type="pres">
      <dgm:prSet presAssocID="{D9291FE3-D93D-450E-8874-8284AE74C36C}" presName="linear" presStyleCnt="0">
        <dgm:presLayoutVars>
          <dgm:dir/>
          <dgm:animLvl val="lvl"/>
          <dgm:resizeHandles val="exact"/>
        </dgm:presLayoutVars>
      </dgm:prSet>
      <dgm:spPr/>
    </dgm:pt>
    <dgm:pt modelId="{1F942A0D-3109-4FAB-B927-6224D04FF9D2}" type="pres">
      <dgm:prSet presAssocID="{849F70AC-E971-4C27-9A05-80B1753D8DD7}" presName="parentLin" presStyleCnt="0"/>
      <dgm:spPr/>
    </dgm:pt>
    <dgm:pt modelId="{2BDC566E-F24A-4456-BC31-B1AFBA08CE96}" type="pres">
      <dgm:prSet presAssocID="{849F70AC-E971-4C27-9A05-80B1753D8DD7}" presName="parentLeftMargin" presStyleLbl="node1" presStyleIdx="0" presStyleCnt="2"/>
      <dgm:spPr/>
    </dgm:pt>
    <dgm:pt modelId="{E3BAE91B-366F-4D01-94B9-A2531BEC673C}" type="pres">
      <dgm:prSet presAssocID="{849F70AC-E971-4C27-9A05-80B1753D8DD7}" presName="parentText" presStyleLbl="node1" presStyleIdx="0" presStyleCnt="2">
        <dgm:presLayoutVars>
          <dgm:chMax val="0"/>
          <dgm:bulletEnabled val="1"/>
        </dgm:presLayoutVars>
      </dgm:prSet>
      <dgm:spPr/>
    </dgm:pt>
    <dgm:pt modelId="{FCCEC0DD-E7D4-440B-B68F-45B411E8CEB3}" type="pres">
      <dgm:prSet presAssocID="{849F70AC-E971-4C27-9A05-80B1753D8DD7}" presName="negativeSpace" presStyleCnt="0"/>
      <dgm:spPr/>
    </dgm:pt>
    <dgm:pt modelId="{A3E5F4B9-EA44-409B-8B64-2F343F4C6598}" type="pres">
      <dgm:prSet presAssocID="{849F70AC-E971-4C27-9A05-80B1753D8DD7}" presName="childText" presStyleLbl="conFgAcc1" presStyleIdx="0" presStyleCnt="2">
        <dgm:presLayoutVars>
          <dgm:bulletEnabled val="1"/>
        </dgm:presLayoutVars>
      </dgm:prSet>
      <dgm:spPr/>
    </dgm:pt>
    <dgm:pt modelId="{689C64C5-DF01-4A7D-87D0-4B7363D8803E}" type="pres">
      <dgm:prSet presAssocID="{7AB591B7-4A5B-46BD-BD56-B40E23C03D67}" presName="spaceBetweenRectangles" presStyleCnt="0"/>
      <dgm:spPr/>
    </dgm:pt>
    <dgm:pt modelId="{3AB4F499-E5A7-4C28-925E-AAED7EB6A62B}" type="pres">
      <dgm:prSet presAssocID="{567199BF-613F-4A5C-9E8E-A1E7EBBD0666}" presName="parentLin" presStyleCnt="0"/>
      <dgm:spPr/>
    </dgm:pt>
    <dgm:pt modelId="{6B10B140-2D58-4C03-BE95-92801B8309AA}" type="pres">
      <dgm:prSet presAssocID="{567199BF-613F-4A5C-9E8E-A1E7EBBD0666}" presName="parentLeftMargin" presStyleLbl="node1" presStyleIdx="0" presStyleCnt="2"/>
      <dgm:spPr/>
    </dgm:pt>
    <dgm:pt modelId="{240EBF98-B6B7-4A47-B8B0-8C9903669CFF}" type="pres">
      <dgm:prSet presAssocID="{567199BF-613F-4A5C-9E8E-A1E7EBBD0666}" presName="parentText" presStyleLbl="node1" presStyleIdx="1" presStyleCnt="2">
        <dgm:presLayoutVars>
          <dgm:chMax val="0"/>
          <dgm:bulletEnabled val="1"/>
        </dgm:presLayoutVars>
      </dgm:prSet>
      <dgm:spPr/>
    </dgm:pt>
    <dgm:pt modelId="{91D800A1-E588-462B-9C04-159D12290EFD}" type="pres">
      <dgm:prSet presAssocID="{567199BF-613F-4A5C-9E8E-A1E7EBBD0666}" presName="negativeSpace" presStyleCnt="0"/>
      <dgm:spPr/>
    </dgm:pt>
    <dgm:pt modelId="{A1C9637A-7EC0-4615-B4D7-9A2F491797EC}" type="pres">
      <dgm:prSet presAssocID="{567199BF-613F-4A5C-9E8E-A1E7EBBD0666}" presName="childText" presStyleLbl="conFgAcc1" presStyleIdx="1" presStyleCnt="2">
        <dgm:presLayoutVars>
          <dgm:bulletEnabled val="1"/>
        </dgm:presLayoutVars>
      </dgm:prSet>
      <dgm:spPr/>
    </dgm:pt>
  </dgm:ptLst>
  <dgm:cxnLst>
    <dgm:cxn modelId="{518A4803-CC85-4A48-990D-CB52A0B15A59}" type="presOf" srcId="{EFD9A435-A1C5-429C-81A3-2DC4037A9140}" destId="{A3E5F4B9-EA44-409B-8B64-2F343F4C6598}" srcOrd="0" destOrd="2" presId="urn:microsoft.com/office/officeart/2005/8/layout/list1"/>
    <dgm:cxn modelId="{D94B8909-8E77-45D9-A1F3-96795FD2BB6F}" type="presOf" srcId="{928348CF-43A5-42D6-9226-1CE5CFBE1462}" destId="{A3E5F4B9-EA44-409B-8B64-2F343F4C6598}" srcOrd="0" destOrd="0" presId="urn:microsoft.com/office/officeart/2005/8/layout/list1"/>
    <dgm:cxn modelId="{E6D2DF1C-F0F5-4AFA-9386-D0604B4EA441}" type="presOf" srcId="{497DF6AA-7B6C-4D2C-B036-9E6B2487C5A4}" destId="{A1C9637A-7EC0-4615-B4D7-9A2F491797EC}" srcOrd="0" destOrd="2" presId="urn:microsoft.com/office/officeart/2005/8/layout/list1"/>
    <dgm:cxn modelId="{19EA442D-A4B9-4998-B1B9-B573FDA086D3}" type="presOf" srcId="{567199BF-613F-4A5C-9E8E-A1E7EBBD0666}" destId="{240EBF98-B6B7-4A47-B8B0-8C9903669CFF}" srcOrd="1" destOrd="0" presId="urn:microsoft.com/office/officeart/2005/8/layout/list1"/>
    <dgm:cxn modelId="{804DFD3B-1E84-461C-BB82-C34DD87D0F7F}" srcId="{567199BF-613F-4A5C-9E8E-A1E7EBBD0666}" destId="{497DF6AA-7B6C-4D2C-B036-9E6B2487C5A4}" srcOrd="2" destOrd="0" parTransId="{DB3496BF-4AF0-4F06-95F3-72216D5361B4}" sibTransId="{0EA2E608-17B8-4DEB-B94C-E5B4893FB3E5}"/>
    <dgm:cxn modelId="{3225A649-BF9B-4885-9A6A-FB51A3FADC1C}" srcId="{D9291FE3-D93D-450E-8874-8284AE74C36C}" destId="{849F70AC-E971-4C27-9A05-80B1753D8DD7}" srcOrd="0" destOrd="0" parTransId="{D03A3BAE-CCC1-40C9-B4BA-44E9469260AB}" sibTransId="{7AB591B7-4A5B-46BD-BD56-B40E23C03D67}"/>
    <dgm:cxn modelId="{DB9FD755-6617-4AC9-AE79-E21D00552D44}" type="presOf" srcId="{567199BF-613F-4A5C-9E8E-A1E7EBBD0666}" destId="{6B10B140-2D58-4C03-BE95-92801B8309AA}" srcOrd="0" destOrd="0" presId="urn:microsoft.com/office/officeart/2005/8/layout/list1"/>
    <dgm:cxn modelId="{F822817B-C589-4554-9447-FE55ADBA9221}" type="presOf" srcId="{849F70AC-E971-4C27-9A05-80B1753D8DD7}" destId="{2BDC566E-F24A-4456-BC31-B1AFBA08CE96}" srcOrd="0" destOrd="0" presId="urn:microsoft.com/office/officeart/2005/8/layout/list1"/>
    <dgm:cxn modelId="{A291B686-5CAC-4E30-B025-6D20C5F5654D}" type="presOf" srcId="{D9291FE3-D93D-450E-8874-8284AE74C36C}" destId="{3391AD48-D349-4213-A7B5-4E8C894760F7}" srcOrd="0" destOrd="0" presId="urn:microsoft.com/office/officeart/2005/8/layout/list1"/>
    <dgm:cxn modelId="{819ED491-5E69-409D-A9A5-C989F8D9877D}" srcId="{849F70AC-E971-4C27-9A05-80B1753D8DD7}" destId="{928348CF-43A5-42D6-9226-1CE5CFBE1462}" srcOrd="0" destOrd="0" parTransId="{6D77E9C9-CD65-4303-9FB2-4B30941298F6}" sibTransId="{DC12FAB1-AEA1-47E5-9C99-AF08467AD78E}"/>
    <dgm:cxn modelId="{5251489B-7E5F-48EF-9718-B46D1FF3D341}" type="presOf" srcId="{3F1891F5-06B1-4554-B055-C229058770CB}" destId="{A1C9637A-7EC0-4615-B4D7-9A2F491797EC}" srcOrd="0" destOrd="1" presId="urn:microsoft.com/office/officeart/2005/8/layout/list1"/>
    <dgm:cxn modelId="{B8EDF7B7-39D5-4F7A-AB76-8ED5E126660C}" srcId="{567199BF-613F-4A5C-9E8E-A1E7EBBD0666}" destId="{3F1891F5-06B1-4554-B055-C229058770CB}" srcOrd="1" destOrd="0" parTransId="{B3B48AF9-D0AE-4E90-A9DA-8FC361CF4189}" sibTransId="{3C303D72-7070-47F4-89EB-0CBB7BB2D224}"/>
    <dgm:cxn modelId="{080FD9B8-68AE-4D9C-9D70-7F4A5F730E68}" srcId="{849F70AC-E971-4C27-9A05-80B1753D8DD7}" destId="{FE48656C-AC2A-45E3-AFEA-39502D7CEF25}" srcOrd="1" destOrd="0" parTransId="{508BB790-312A-4156-A416-D7EA5B409C55}" sibTransId="{C244F752-F498-446B-A973-8625EE3F6C3B}"/>
    <dgm:cxn modelId="{2F89F4BF-E67C-4D9C-A26A-A00F205F1081}" type="presOf" srcId="{FE48656C-AC2A-45E3-AFEA-39502D7CEF25}" destId="{A3E5F4B9-EA44-409B-8B64-2F343F4C6598}" srcOrd="0" destOrd="1" presId="urn:microsoft.com/office/officeart/2005/8/layout/list1"/>
    <dgm:cxn modelId="{3ABE51C9-37C4-4648-ADDC-BA1C92EFD3FE}" type="presOf" srcId="{849F70AC-E971-4C27-9A05-80B1753D8DD7}" destId="{E3BAE91B-366F-4D01-94B9-A2531BEC673C}" srcOrd="1" destOrd="0" presId="urn:microsoft.com/office/officeart/2005/8/layout/list1"/>
    <dgm:cxn modelId="{190A98CB-553C-43D5-86BA-FA8ECE3D1D9C}" srcId="{D9291FE3-D93D-450E-8874-8284AE74C36C}" destId="{567199BF-613F-4A5C-9E8E-A1E7EBBD0666}" srcOrd="1" destOrd="0" parTransId="{C699EDCE-89F6-4AC9-A152-94246DB3431E}" sibTransId="{24944E83-FA3F-4471-9BA5-215FBB380F6B}"/>
    <dgm:cxn modelId="{84172ADD-6B18-4A43-B094-7BAAF73AAA6E}" srcId="{849F70AC-E971-4C27-9A05-80B1753D8DD7}" destId="{EFD9A435-A1C5-429C-81A3-2DC4037A9140}" srcOrd="2" destOrd="0" parTransId="{81B86A13-2800-4440-BC69-2B891CA2FA9F}" sibTransId="{576760E1-A9AC-4CFE-8BA4-465752F0A394}"/>
    <dgm:cxn modelId="{B10A3EE9-9F44-4B09-9122-C22AF5BCD259}" srcId="{567199BF-613F-4A5C-9E8E-A1E7EBBD0666}" destId="{08215165-3C06-4ECD-A724-6CF97A6B15A1}" srcOrd="0" destOrd="0" parTransId="{E13F1230-0A63-4E29-8146-66D3E6F82C82}" sibTransId="{9C3C6A0C-AFD3-44D3-863E-D161D7EF5E9A}"/>
    <dgm:cxn modelId="{6DB70EEA-0990-4DFE-811E-59265CC7E29D}" type="presOf" srcId="{08215165-3C06-4ECD-A724-6CF97A6B15A1}" destId="{A1C9637A-7EC0-4615-B4D7-9A2F491797EC}" srcOrd="0" destOrd="0" presId="urn:microsoft.com/office/officeart/2005/8/layout/list1"/>
    <dgm:cxn modelId="{C73B400F-0E13-4EF0-AD9B-F5AFDBA45165}" type="presParOf" srcId="{3391AD48-D349-4213-A7B5-4E8C894760F7}" destId="{1F942A0D-3109-4FAB-B927-6224D04FF9D2}" srcOrd="0" destOrd="0" presId="urn:microsoft.com/office/officeart/2005/8/layout/list1"/>
    <dgm:cxn modelId="{AF7FBB3B-41DD-41BD-8E60-C8886921C955}" type="presParOf" srcId="{1F942A0D-3109-4FAB-B927-6224D04FF9D2}" destId="{2BDC566E-F24A-4456-BC31-B1AFBA08CE96}" srcOrd="0" destOrd="0" presId="urn:microsoft.com/office/officeart/2005/8/layout/list1"/>
    <dgm:cxn modelId="{4FDEB7E4-3D5C-4C7A-AA71-CD3D5A81A2A8}" type="presParOf" srcId="{1F942A0D-3109-4FAB-B927-6224D04FF9D2}" destId="{E3BAE91B-366F-4D01-94B9-A2531BEC673C}" srcOrd="1" destOrd="0" presId="urn:microsoft.com/office/officeart/2005/8/layout/list1"/>
    <dgm:cxn modelId="{A8D23E17-5BA0-4BBB-A4DE-75AA80086FC2}" type="presParOf" srcId="{3391AD48-D349-4213-A7B5-4E8C894760F7}" destId="{FCCEC0DD-E7D4-440B-B68F-45B411E8CEB3}" srcOrd="1" destOrd="0" presId="urn:microsoft.com/office/officeart/2005/8/layout/list1"/>
    <dgm:cxn modelId="{56608513-CB29-4A62-A50B-F27079AC1037}" type="presParOf" srcId="{3391AD48-D349-4213-A7B5-4E8C894760F7}" destId="{A3E5F4B9-EA44-409B-8B64-2F343F4C6598}" srcOrd="2" destOrd="0" presId="urn:microsoft.com/office/officeart/2005/8/layout/list1"/>
    <dgm:cxn modelId="{1ED074DC-FE36-4D59-92E5-EB25FE0C92E4}" type="presParOf" srcId="{3391AD48-D349-4213-A7B5-4E8C894760F7}" destId="{689C64C5-DF01-4A7D-87D0-4B7363D8803E}" srcOrd="3" destOrd="0" presId="urn:microsoft.com/office/officeart/2005/8/layout/list1"/>
    <dgm:cxn modelId="{09C40DEE-505F-42DE-A6D1-17F383DBB743}" type="presParOf" srcId="{3391AD48-D349-4213-A7B5-4E8C894760F7}" destId="{3AB4F499-E5A7-4C28-925E-AAED7EB6A62B}" srcOrd="4" destOrd="0" presId="urn:microsoft.com/office/officeart/2005/8/layout/list1"/>
    <dgm:cxn modelId="{78640C92-1B18-44AB-8946-9AC76694C7E5}" type="presParOf" srcId="{3AB4F499-E5A7-4C28-925E-AAED7EB6A62B}" destId="{6B10B140-2D58-4C03-BE95-92801B8309AA}" srcOrd="0" destOrd="0" presId="urn:microsoft.com/office/officeart/2005/8/layout/list1"/>
    <dgm:cxn modelId="{1EA059BB-1199-4D0C-80F9-64BDA4CA1538}" type="presParOf" srcId="{3AB4F499-E5A7-4C28-925E-AAED7EB6A62B}" destId="{240EBF98-B6B7-4A47-B8B0-8C9903669CFF}" srcOrd="1" destOrd="0" presId="urn:microsoft.com/office/officeart/2005/8/layout/list1"/>
    <dgm:cxn modelId="{4CCFC2DA-4AF0-4814-9FC5-57DAF7502755}" type="presParOf" srcId="{3391AD48-D349-4213-A7B5-4E8C894760F7}" destId="{91D800A1-E588-462B-9C04-159D12290EFD}" srcOrd="5" destOrd="0" presId="urn:microsoft.com/office/officeart/2005/8/layout/list1"/>
    <dgm:cxn modelId="{CE1A4C03-DDDE-44C7-A346-F972F1431058}" type="presParOf" srcId="{3391AD48-D349-4213-A7B5-4E8C894760F7}" destId="{A1C9637A-7EC0-4615-B4D7-9A2F491797EC}"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The Solution</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9B5B158-5697-47AC-AAD6-727818D913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52983A-665B-422E-A4A8-4C36B7015884}">
      <dgm:prSet/>
      <dgm:spPr/>
      <dgm:t>
        <a:bodyPr/>
        <a:lstStyle/>
        <a:p>
          <a:r>
            <a:rPr lang="en-US" dirty="0">
              <a:latin typeface="Times New Roman" panose="02020603050405020304" pitchFamily="18" charset="0"/>
              <a:cs typeface="Times New Roman" panose="02020603050405020304" pitchFamily="18" charset="0"/>
            </a:rPr>
            <a:t> </a:t>
          </a:r>
          <a:endParaRPr lang="zh-CN" dirty="0">
            <a:latin typeface="Times New Roman" panose="02020603050405020304" pitchFamily="18" charset="0"/>
            <a:cs typeface="Times New Roman" panose="02020603050405020304" pitchFamily="18" charset="0"/>
          </a:endParaRPr>
        </a:p>
      </dgm:t>
    </dgm:pt>
    <dgm:pt modelId="{F3246CBE-876F-46B2-9660-D89691E7B16C}" type="par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dgm:pt modelId="{69644AE5-2648-48E8-8084-316B4C70EBD8}" type="sib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26A99D64-96DF-4316-8AD5-1857DDD4DDE4}">
          <dgm:prSet/>
          <dgm:spPr/>
          <dgm:t>
            <a:bodyPr/>
            <a:lstStyle/>
            <a:p>
              <a:r>
                <a:rPr lang="en-US" dirty="0">
                  <a:latin typeface="Times New Roman" panose="02020603050405020304" pitchFamily="18" charset="0"/>
                  <a:cs typeface="Times New Roman" panose="02020603050405020304" pitchFamily="18" charset="0"/>
                </a:rPr>
                <a:t>Use quantum phase estimation on the unitary operator: </a:t>
              </a:r>
              <a14:m>
                <m:oMath xmlns:m="http://schemas.openxmlformats.org/officeDocument/2006/math">
                  <m:r>
                    <a:rPr lang="en-US" b="0" i="1">
                      <a:latin typeface="Cambria Math" panose="02040503050406030204" pitchFamily="18" charset="0"/>
                    </a:rPr>
                    <m:t>𝑈</m:t>
                  </m:r>
                  <m:r>
                    <a:rPr lang="en-US" b="0" i="1">
                      <a:latin typeface="Cambria Math" panose="02040503050406030204" pitchFamily="18" charset="0"/>
                    </a:rPr>
                    <m:t>|</m:t>
                  </m:r>
                  <m:r>
                    <a:rPr lang="en-US" b="0" i="1">
                      <a:latin typeface="Cambria Math" panose="02040503050406030204" pitchFamily="18" charset="0"/>
                    </a:rPr>
                    <m:t>𝑦</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𝑦</m:t>
                      </m:r>
                    </m:sub>
                  </m:sSub>
                  <m:r>
                    <a:rPr lang="en-US" b="0" i="1">
                      <a:latin typeface="Cambria Math" panose="02040503050406030204" pitchFamily="18" charset="0"/>
                    </a:rPr>
                    <m:t>𝑚𝑜𝑑</m:t>
                  </m:r>
                  <m:r>
                    <a:rPr lang="en-US" b="0" i="1">
                      <a:latin typeface="Cambria Math" panose="02040503050406030204" pitchFamily="18" charset="0"/>
                    </a:rPr>
                    <m:t> </m:t>
                  </m:r>
                  <m:r>
                    <a:rPr lang="en-US" b="0" i="1">
                      <a:latin typeface="Cambria Math" panose="02040503050406030204" pitchFamily="18" charset="0"/>
                    </a:rPr>
                    <m:t>𝑁</m:t>
                  </m:r>
                  <m:r>
                    <a:rPr lang="en-US" b="0" i="1">
                      <a:latin typeface="Cambria Math" panose="02040503050406030204" pitchFamily="18" charset="0"/>
                    </a:rPr>
                    <m:t>⟩</m:t>
                  </m:r>
                </m:oMath>
              </a14:m>
              <a:endParaRPr lang="zh-CN" dirty="0">
                <a:latin typeface="Times New Roman" panose="02020603050405020304" pitchFamily="18" charset="0"/>
                <a:cs typeface="Times New Roman" panose="02020603050405020304" pitchFamily="18" charset="0"/>
              </a:endParaRPr>
            </a:p>
          </dgm:t>
        </dgm:pt>
      </mc:Choice>
      <mc:Fallback xmlns="">
        <dgm:pt modelId="{26A99D64-96DF-4316-8AD5-1857DDD4DDE4}">
          <dgm:prSet/>
          <dgm:spPr/>
          <dgm:t>
            <a:bodyPr/>
            <a:lstStyle/>
            <a:p>
              <a:r>
                <a:rPr lang="en-US" dirty="0">
                  <a:latin typeface="Times New Roman" panose="02020603050405020304" pitchFamily="18" charset="0"/>
                  <a:cs typeface="Times New Roman" panose="02020603050405020304" pitchFamily="18" charset="0"/>
                </a:rPr>
                <a:t>Use quantum phase estimation on the unitary operator: </a:t>
              </a:r>
              <a:r>
                <a:rPr lang="en-US" b="0" i="0"/>
                <a:t>𝑈|𝑦⟩≡|𝑎_𝑦 𝑚𝑜𝑑 𝑁⟩</a:t>
              </a:r>
              <a:endParaRPr lang="zh-CN" dirty="0">
                <a:latin typeface="Times New Roman" panose="02020603050405020304" pitchFamily="18" charset="0"/>
                <a:cs typeface="Times New Roman" panose="02020603050405020304" pitchFamily="18" charset="0"/>
              </a:endParaRPr>
            </a:p>
          </dgm:t>
        </dgm:pt>
      </mc:Fallback>
    </mc:AlternateContent>
    <dgm:pt modelId="{E1E9815F-3A5B-4676-BB5E-0F1A018FA6F9}" type="par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dgm:pt modelId="{1CA9CD42-30FC-4667-A7B0-B38CEBD4E627}" type="sib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B1CF8345-350A-4763-B0F3-4C13017DB431}">
          <dgm:prSet/>
          <dgm:spPr/>
          <dgm:t>
            <a:bodyPr/>
            <a:lstStyle/>
            <a:p>
              <a:r>
                <a:rPr lang="en-US">
                  <a:latin typeface="Times New Roman" panose="02020603050405020304" pitchFamily="18" charset="0"/>
                  <a:cs typeface="Times New Roman" panose="02020603050405020304" pitchFamily="18" charset="0"/>
                </a:rPr>
                <a:t>To see how this is helpful, let’s work out what an eigenstate of </a:t>
              </a:r>
              <a14:m>
                <m:oMath xmlns:m="http://schemas.openxmlformats.org/officeDocument/2006/math">
                  <m:r>
                    <a:rPr lang="en-US" i="1">
                      <a:latin typeface="Cambria Math" panose="02040503050406030204" pitchFamily="18" charset="0"/>
                    </a:rPr>
                    <m:t>𝑈</m:t>
                  </m:r>
                </m:oMath>
              </a14:m>
              <a:r>
                <a:rPr lang="en-US">
                  <a:latin typeface="Times New Roman" panose="02020603050405020304" pitchFamily="18" charset="0"/>
                  <a:cs typeface="Times New Roman" panose="02020603050405020304" pitchFamily="18" charset="0"/>
                </a:rPr>
                <a:t> might look like. If we started in the state </a:t>
              </a:r>
              <a14:m>
                <m:oMath xmlns:m="http://schemas.openxmlformats.org/officeDocument/2006/math">
                  <m:r>
                    <a:rPr lang="en-US" i="1">
                      <a:latin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we can see that each successive application of </a:t>
              </a:r>
              <a14:m>
                <m:oMath xmlns:m="http://schemas.openxmlformats.org/officeDocument/2006/math">
                  <m:r>
                    <a:rPr lang="en-US" i="1">
                      <a:latin typeface="Cambria Math" panose="02040503050406030204" pitchFamily="18" charset="0"/>
                    </a:rPr>
                    <m:t>𝑈</m:t>
                  </m:r>
                </m:oMath>
              </a14:m>
              <a:r>
                <a:rPr lang="en-US">
                  <a:latin typeface="Times New Roman" panose="02020603050405020304" pitchFamily="18" charset="0"/>
                  <a:cs typeface="Times New Roman" panose="02020603050405020304" pitchFamily="18" charset="0"/>
                </a:rPr>
                <a:t> will multiply the state of our register by </a:t>
              </a:r>
              <a14:m>
                <m:oMath xmlns:m="http://schemas.openxmlformats.org/officeDocument/2006/math">
                  <m:r>
                    <a:rPr lang="en-US" i="1">
                      <a:latin typeface="Cambria Math" panose="02040503050406030204" pitchFamily="18" charset="0"/>
                    </a:rPr>
                    <m:t>𝑎</m:t>
                  </m:r>
                  <m:r>
                    <a:rPr lang="en-US" b="0" i="1">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𝑚𝑜𝑑</m:t>
                  </m:r>
                  <m:r>
                    <a:rPr lang="en-US" b="0"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and after r applications we will arrive at the state </a:t>
              </a:r>
              <a14:m>
                <m:oMath xmlns:m="http://schemas.openxmlformats.org/officeDocument/2006/math">
                  <m:r>
                    <a:rPr lang="en-US" i="1">
                      <a:latin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again.</a:t>
              </a:r>
              <a:endParaRPr lang="zh-CN">
                <a:latin typeface="Times New Roman" panose="02020603050405020304" pitchFamily="18" charset="0"/>
                <a:cs typeface="Times New Roman" panose="02020603050405020304" pitchFamily="18" charset="0"/>
              </a:endParaRPr>
            </a:p>
          </dgm:t>
        </dgm:pt>
      </mc:Choice>
      <mc:Fallback xmlns="">
        <dgm:pt modelId="{B1CF8345-350A-4763-B0F3-4C13017DB431}">
          <dgm:prSet/>
          <dgm:spPr/>
          <dgm:t>
            <a:bodyPr/>
            <a:lstStyle/>
            <a:p>
              <a:r>
                <a:rPr lang="en-US">
                  <a:latin typeface="Times New Roman" panose="02020603050405020304" pitchFamily="18" charset="0"/>
                  <a:cs typeface="Times New Roman" panose="02020603050405020304" pitchFamily="18" charset="0"/>
                </a:rPr>
                <a:t>To see how this is helpful, let’s work out what an eigenstate of </a:t>
              </a:r>
              <a:r>
                <a:rPr lang="en-US" i="0"/>
                <a:t>𝑈</a:t>
              </a:r>
              <a:r>
                <a:rPr lang="en-US">
                  <a:latin typeface="Times New Roman" panose="02020603050405020304" pitchFamily="18" charset="0"/>
                  <a:cs typeface="Times New Roman" panose="02020603050405020304" pitchFamily="18" charset="0"/>
                </a:rPr>
                <a:t> might look like. If we started in the state </a:t>
              </a:r>
              <a:r>
                <a:rPr lang="en-US" i="0"/>
                <a:t>|1⟩</a:t>
              </a:r>
              <a:r>
                <a:rPr lang="en-US">
                  <a:latin typeface="Times New Roman" panose="02020603050405020304" pitchFamily="18" charset="0"/>
                  <a:cs typeface="Times New Roman" panose="02020603050405020304" pitchFamily="18" charset="0"/>
                </a:rPr>
                <a:t>, we can see that each successive application of </a:t>
              </a:r>
              <a:r>
                <a:rPr lang="en-US" i="0"/>
                <a:t>𝑈</a:t>
              </a:r>
              <a:r>
                <a:rPr lang="en-US">
                  <a:latin typeface="Times New Roman" panose="02020603050405020304" pitchFamily="18" charset="0"/>
                  <a:cs typeface="Times New Roman" panose="02020603050405020304" pitchFamily="18" charset="0"/>
                </a:rPr>
                <a:t> will multiply the state of our register by </a:t>
              </a:r>
              <a:r>
                <a:rPr lang="en-US" i="0"/>
                <a:t>𝑎</a:t>
              </a:r>
              <a:r>
                <a:rPr lang="en-US" b="0" i="0"/>
                <a:t> </a:t>
              </a:r>
              <a:r>
                <a:rPr lang="en-US" i="0"/>
                <a:t>(𝑚𝑜𝑑</a:t>
              </a:r>
              <a:r>
                <a:rPr lang="en-US" b="0" i="0"/>
                <a:t> </a:t>
              </a:r>
              <a:r>
                <a:rPr lang="en-US" i="0"/>
                <a:t>𝑁)</a:t>
              </a:r>
              <a:r>
                <a:rPr lang="en-US">
                  <a:latin typeface="Times New Roman" panose="02020603050405020304" pitchFamily="18" charset="0"/>
                  <a:cs typeface="Times New Roman" panose="02020603050405020304" pitchFamily="18" charset="0"/>
                </a:rPr>
                <a:t>, and after r applications we will arrive at the state </a:t>
              </a:r>
              <a:r>
                <a:rPr lang="en-US" i="0"/>
                <a:t>|1⟩</a:t>
              </a:r>
              <a:r>
                <a:rPr lang="en-US">
                  <a:latin typeface="Times New Roman" panose="02020603050405020304" pitchFamily="18" charset="0"/>
                  <a:cs typeface="Times New Roman" panose="02020603050405020304" pitchFamily="18" charset="0"/>
                </a:rPr>
                <a:t> again.</a:t>
              </a:r>
              <a:endParaRPr lang="zh-CN">
                <a:latin typeface="Times New Roman" panose="02020603050405020304" pitchFamily="18" charset="0"/>
                <a:cs typeface="Times New Roman" panose="02020603050405020304" pitchFamily="18" charset="0"/>
              </a:endParaRPr>
            </a:p>
          </dgm:t>
        </dgm:pt>
      </mc:Fallback>
    </mc:AlternateContent>
    <dgm:pt modelId="{208BEB8A-EB30-4C63-963A-E5643B4A84A3}" type="parTrans" cxnId="{FADDB3F7-BA40-4ED8-B265-92E9AE83F7C7}">
      <dgm:prSet/>
      <dgm:spPr/>
      <dgm:t>
        <a:bodyPr/>
        <a:lstStyle/>
        <a:p>
          <a:endParaRPr lang="zh-CN" altLang="en-US">
            <a:latin typeface="Times New Roman" panose="02020603050405020304" pitchFamily="18" charset="0"/>
            <a:cs typeface="Times New Roman" panose="02020603050405020304" pitchFamily="18" charset="0"/>
          </a:endParaRPr>
        </a:p>
      </dgm:t>
    </dgm:pt>
    <dgm:pt modelId="{65F875D1-CFBD-4794-8276-14EECE9B3D65}" type="sibTrans" cxnId="{FADDB3F7-BA40-4ED8-B265-92E9AE83F7C7}">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2E1BC521-6B85-4CC1-B5CF-68CF10B738A1}">
          <dgm:prSet/>
          <dgm:spPr/>
          <dgm:t>
            <a:bodyPr/>
            <a:lstStyle/>
            <a:p>
              <a:r>
                <a:rPr lang="en-US" dirty="0">
                  <a:latin typeface="Times New Roman" panose="02020603050405020304" pitchFamily="18" charset="0"/>
                  <a:cs typeface="Times New Roman" panose="02020603050405020304" pitchFamily="18" charset="0"/>
                </a:rPr>
                <a:t>So a superposition of the states in this cycle ( </a:t>
              </a:r>
              <a14:m>
                <m:oMath xmlns:m="http://schemas.openxmlformats.org/officeDocument/2006/math">
                  <m:r>
                    <a:rPr lang="en-US" i="1">
                      <a:latin typeface="Cambria Math" panose="02040503050406030204" pitchFamily="18" charset="0"/>
                    </a:rPr>
                    <m:t>|</m:t>
                  </m:r>
                  <m:sSub>
                    <m:sSubPr>
                      <m:ctrlPr>
                        <a:rPr lang="en-US" b="0"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would be an eigenstate of  </a:t>
              </a:r>
              <a:r>
                <a:rPr lang="en-US" i="0"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1</m:t>
                      </m:r>
                    </m:num>
                    <m:den>
                      <m:rad>
                        <m:radPr>
                          <m:degHide m:val="on"/>
                          <m:ctrlPr>
                            <a:rPr lang="en-US" b="0" i="1">
                              <a:latin typeface="Cambria Math" panose="02040503050406030204" pitchFamily="18" charset="0"/>
                            </a:rPr>
                          </m:ctrlPr>
                        </m:radPr>
                        <m:deg/>
                        <m:e>
                          <m:r>
                            <a:rPr lang="en-US" b="0" i="1">
                              <a:latin typeface="Cambria Math" panose="02040503050406030204" pitchFamily="18" charset="0"/>
                            </a:rPr>
                            <m:t>𝑟</m:t>
                          </m:r>
                        </m:e>
                      </m:rad>
                    </m:den>
                  </m:f>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𝑟</m:t>
                      </m:r>
                      <m:r>
                        <a:rPr lang="en-US" i="1">
                          <a:latin typeface="Cambria Math" panose="02040503050406030204" pitchFamily="18" charset="0"/>
                        </a:rPr>
                        <m:t>−1</m:t>
                      </m:r>
                    </m:sup>
                    <m:e>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𝑘</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nary>
                </m:oMath>
              </a14:m>
              <a:endParaRPr lang="zh-CN" dirty="0">
                <a:latin typeface="Times New Roman" panose="02020603050405020304" pitchFamily="18" charset="0"/>
                <a:cs typeface="Times New Roman" panose="02020603050405020304" pitchFamily="18" charset="0"/>
              </a:endParaRPr>
            </a:p>
          </dgm:t>
        </dgm:pt>
      </mc:Choice>
      <mc:Fallback xmlns="">
        <dgm:pt modelId="{2E1BC521-6B85-4CC1-B5CF-68CF10B738A1}">
          <dgm:prSet/>
          <dgm:spPr/>
          <dgm:t>
            <a:bodyPr/>
            <a:lstStyle/>
            <a:p>
              <a:r>
                <a:rPr lang="en-US" dirty="0">
                  <a:latin typeface="Times New Roman" panose="02020603050405020304" pitchFamily="18" charset="0"/>
                  <a:cs typeface="Times New Roman" panose="02020603050405020304" pitchFamily="18" charset="0"/>
                </a:rPr>
                <a:t>So a superposition of the states in this cycle ( </a:t>
              </a:r>
              <a:r>
                <a:rPr lang="en-US" i="0"/>
                <a:t>|𝑢</a:t>
              </a:r>
              <a:r>
                <a:rPr lang="en-US" b="0" i="0"/>
                <a:t>_</a:t>
              </a:r>
              <a:r>
                <a:rPr lang="en-US" i="0"/>
                <a:t>0⟩</a:t>
              </a:r>
              <a:r>
                <a:rPr lang="en-US" dirty="0">
                  <a:latin typeface="Times New Roman" panose="02020603050405020304" pitchFamily="18" charset="0"/>
                  <a:cs typeface="Times New Roman" panose="02020603050405020304" pitchFamily="18" charset="0"/>
                </a:rPr>
                <a:t> ) would be an eigenstate of  </a:t>
              </a:r>
              <a:r>
                <a:rPr lang="en-US" i="0"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 </a:t>
              </a:r>
              <a:r>
                <a:rPr lang="en-US" altLang="zh-CN" b="0" i="0"/>
                <a:t>|</a:t>
              </a:r>
              <a:r>
                <a:rPr lang="en-US" i="0"/>
                <a:t>𝑢</a:t>
              </a:r>
              <a:r>
                <a:rPr lang="en-US" b="0" i="0"/>
                <a:t>_</a:t>
              </a:r>
              <a:r>
                <a:rPr lang="en-US" i="0"/>
                <a:t>0 ⟩=</a:t>
              </a:r>
              <a:r>
                <a:rPr lang="en-US" b="0" i="0"/>
                <a:t>1/√𝑟 </a:t>
              </a:r>
              <a:r>
                <a:rPr lang="en-US" altLang="zh-CN" i="0"/>
                <a:t>∑_(</a:t>
              </a:r>
              <a:r>
                <a:rPr lang="en-US" i="0"/>
                <a:t>𝑘=0)^(𝑟−1)▒〖|</a:t>
              </a:r>
              <a:r>
                <a:rPr lang="en-US" b="0" i="0">
                  <a:latin typeface="Cambria Math" panose="02040503050406030204" pitchFamily="18" charset="0"/>
                </a:rPr>
                <a:t>𝑎^𝑘 </a:t>
              </a:r>
              <a:r>
                <a:rPr lang="en-US" i="0"/>
                <a:t>𝑚𝑜𝑑 𝑁⟩〗</a:t>
              </a:r>
              <a:endParaRPr lang="zh-CN" dirty="0">
                <a:latin typeface="Times New Roman" panose="02020603050405020304" pitchFamily="18" charset="0"/>
                <a:cs typeface="Times New Roman" panose="02020603050405020304" pitchFamily="18" charset="0"/>
              </a:endParaRPr>
            </a:p>
          </dgm:t>
        </dgm:pt>
      </mc:Fallback>
    </mc:AlternateContent>
    <dgm:pt modelId="{394400C0-6D24-46EA-B224-EA318475C1FE}" type="par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F27304C6-0C10-43EB-A08A-3053FC099CF8}" type="sib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7F49CE29-1DCB-475C-8A1B-03C93002D64A}" type="pres">
      <dgm:prSet presAssocID="{A9B5B158-5697-47AC-AAD6-727818D91393}" presName="linear" presStyleCnt="0">
        <dgm:presLayoutVars>
          <dgm:dir/>
          <dgm:animLvl val="lvl"/>
          <dgm:resizeHandles val="exact"/>
        </dgm:presLayoutVars>
      </dgm:prSet>
      <dgm:spPr/>
    </dgm:pt>
    <dgm:pt modelId="{7E34F57D-26C2-4CC2-BCB9-D5DCFF6CC779}" type="pres">
      <dgm:prSet presAssocID="{0552983A-665B-422E-A4A8-4C36B7015884}" presName="parentLin" presStyleCnt="0"/>
      <dgm:spPr/>
    </dgm:pt>
    <dgm:pt modelId="{7DB95A3C-F4AF-4D87-A6B2-1DA70F07E798}" type="pres">
      <dgm:prSet presAssocID="{0552983A-665B-422E-A4A8-4C36B7015884}" presName="parentLeftMargin" presStyleLbl="node1" presStyleIdx="0" presStyleCnt="1"/>
      <dgm:spPr/>
    </dgm:pt>
    <dgm:pt modelId="{8DBF30BD-5B1E-4FE9-AFD6-234BBCDC105E}" type="pres">
      <dgm:prSet presAssocID="{0552983A-665B-422E-A4A8-4C36B7015884}" presName="parentText" presStyleLbl="node1" presStyleIdx="0" presStyleCnt="1">
        <dgm:presLayoutVars>
          <dgm:chMax val="0"/>
          <dgm:bulletEnabled val="1"/>
        </dgm:presLayoutVars>
      </dgm:prSet>
      <dgm:spPr/>
    </dgm:pt>
    <dgm:pt modelId="{79386C4B-2738-4BB9-91C7-CA7A4379D0E9}" type="pres">
      <dgm:prSet presAssocID="{0552983A-665B-422E-A4A8-4C36B7015884}" presName="negativeSpace" presStyleCnt="0"/>
      <dgm:spPr/>
    </dgm:pt>
    <dgm:pt modelId="{8E5A2053-0A97-41D0-A6AA-435CF5A5CEDD}" type="pres">
      <dgm:prSet presAssocID="{0552983A-665B-422E-A4A8-4C36B7015884}" presName="childText" presStyleLbl="conFgAcc1" presStyleIdx="0" presStyleCnt="1">
        <dgm:presLayoutVars>
          <dgm:bulletEnabled val="1"/>
        </dgm:presLayoutVars>
      </dgm:prSet>
      <dgm:spPr/>
    </dgm:pt>
  </dgm:ptLst>
  <dgm:cxnLst>
    <dgm:cxn modelId="{8E10403A-ABE7-48A1-8C95-B01183E298C6}" srcId="{A9B5B158-5697-47AC-AAD6-727818D91393}" destId="{0552983A-665B-422E-A4A8-4C36B7015884}" srcOrd="0" destOrd="0" parTransId="{F3246CBE-876F-46B2-9660-D89691E7B16C}" sibTransId="{69644AE5-2648-48E8-8084-316B4C70EBD8}"/>
    <dgm:cxn modelId="{B9FEFB4C-B28B-4E4A-BD82-44FEDD7DB0EE}" type="presOf" srcId="{26A99D64-96DF-4316-8AD5-1857DDD4DDE4}" destId="{8E5A2053-0A97-41D0-A6AA-435CF5A5CEDD}" srcOrd="0" destOrd="0" presId="urn:microsoft.com/office/officeart/2005/8/layout/list1"/>
    <dgm:cxn modelId="{E077A788-BF33-4B17-8F71-8DB4C0CAD1C3}" type="presOf" srcId="{0552983A-665B-422E-A4A8-4C36B7015884}" destId="{7DB95A3C-F4AF-4D87-A6B2-1DA70F07E798}" srcOrd="0" destOrd="0" presId="urn:microsoft.com/office/officeart/2005/8/layout/list1"/>
    <dgm:cxn modelId="{DA312A8B-7B6A-4111-B373-D6147D654F91}" type="presOf" srcId="{B1CF8345-350A-4763-B0F3-4C13017DB431}" destId="{8E5A2053-0A97-41D0-A6AA-435CF5A5CEDD}" srcOrd="0" destOrd="1" presId="urn:microsoft.com/office/officeart/2005/8/layout/list1"/>
    <dgm:cxn modelId="{D5350C92-4B12-4219-B289-B6FF08036AE2}" type="presOf" srcId="{0552983A-665B-422E-A4A8-4C36B7015884}" destId="{8DBF30BD-5B1E-4FE9-AFD6-234BBCDC105E}" srcOrd="1" destOrd="0" presId="urn:microsoft.com/office/officeart/2005/8/layout/list1"/>
    <dgm:cxn modelId="{470012B0-52E8-484F-B746-A1F04E0D0BE3}" type="presOf" srcId="{2E1BC521-6B85-4CC1-B5CF-68CF10B738A1}" destId="{8E5A2053-0A97-41D0-A6AA-435CF5A5CEDD}" srcOrd="0" destOrd="2" presId="urn:microsoft.com/office/officeart/2005/8/layout/list1"/>
    <dgm:cxn modelId="{92F994BF-3B93-4B33-A345-8396ABE9DB1E}" srcId="{0552983A-665B-422E-A4A8-4C36B7015884}" destId="{2E1BC521-6B85-4CC1-B5CF-68CF10B738A1}" srcOrd="2" destOrd="0" parTransId="{394400C0-6D24-46EA-B224-EA318475C1FE}" sibTransId="{F27304C6-0C10-43EB-A08A-3053FC099CF8}"/>
    <dgm:cxn modelId="{6C2C3BE6-825D-4D25-B449-D0C524757538}" srcId="{0552983A-665B-422E-A4A8-4C36B7015884}" destId="{26A99D64-96DF-4316-8AD5-1857DDD4DDE4}" srcOrd="0" destOrd="0" parTransId="{E1E9815F-3A5B-4676-BB5E-0F1A018FA6F9}" sibTransId="{1CA9CD42-30FC-4667-A7B0-B38CEBD4E627}"/>
    <dgm:cxn modelId="{FADDB3F7-BA40-4ED8-B265-92E9AE83F7C7}" srcId="{0552983A-665B-422E-A4A8-4C36B7015884}" destId="{B1CF8345-350A-4763-B0F3-4C13017DB431}" srcOrd="1" destOrd="0" parTransId="{208BEB8A-EB30-4C63-963A-E5643B4A84A3}" sibTransId="{65F875D1-CFBD-4794-8276-14EECE9B3D65}"/>
    <dgm:cxn modelId="{19461FFE-E418-400C-B4AE-E94FED750804}" type="presOf" srcId="{A9B5B158-5697-47AC-AAD6-727818D91393}" destId="{7F49CE29-1DCB-475C-8A1B-03C93002D64A}" srcOrd="0" destOrd="0" presId="urn:microsoft.com/office/officeart/2005/8/layout/list1"/>
    <dgm:cxn modelId="{E71C1590-DAF2-49F6-B0E3-2817A5C6EFB7}" type="presParOf" srcId="{7F49CE29-1DCB-475C-8A1B-03C93002D64A}" destId="{7E34F57D-26C2-4CC2-BCB9-D5DCFF6CC779}" srcOrd="0" destOrd="0" presId="urn:microsoft.com/office/officeart/2005/8/layout/list1"/>
    <dgm:cxn modelId="{22C44051-10A2-49E3-9E55-4FC83FA85D28}" type="presParOf" srcId="{7E34F57D-26C2-4CC2-BCB9-D5DCFF6CC779}" destId="{7DB95A3C-F4AF-4D87-A6B2-1DA70F07E798}" srcOrd="0" destOrd="0" presId="urn:microsoft.com/office/officeart/2005/8/layout/list1"/>
    <dgm:cxn modelId="{BF31C9D0-00BA-4C3F-852B-CB6176ACAE61}" type="presParOf" srcId="{7E34F57D-26C2-4CC2-BCB9-D5DCFF6CC779}" destId="{8DBF30BD-5B1E-4FE9-AFD6-234BBCDC105E}" srcOrd="1" destOrd="0" presId="urn:microsoft.com/office/officeart/2005/8/layout/list1"/>
    <dgm:cxn modelId="{EE6201A0-208A-4E1C-93D4-E9B8B8E58FD4}" type="presParOf" srcId="{7F49CE29-1DCB-475C-8A1B-03C93002D64A}" destId="{79386C4B-2738-4BB9-91C7-CA7A4379D0E9}" srcOrd="1" destOrd="0" presId="urn:microsoft.com/office/officeart/2005/8/layout/list1"/>
    <dgm:cxn modelId="{6B790B15-65B6-430F-9822-2C791FC056DE}" type="presParOf" srcId="{7F49CE29-1DCB-475C-8A1B-03C93002D64A}" destId="{8E5A2053-0A97-41D0-A6AA-435CF5A5CED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9291FE3-D93D-450E-8874-8284AE74C3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9F70AC-E971-4C27-9A05-80B1753D8DD7}">
      <dgm:prSet/>
      <dgm:spPr/>
      <dgm:t>
        <a:bodyPr/>
        <a:lstStyle/>
        <a:p>
          <a:r>
            <a:rPr lang="en-US">
              <a:latin typeface="Times New Roman" panose="02020603050405020304" pitchFamily="18" charset="0"/>
              <a:cs typeface="Times New Roman" panose="02020603050405020304" pitchFamily="18" charset="0"/>
            </a:rPr>
            <a:t>To factor N</a:t>
          </a:r>
          <a:endParaRPr lang="zh-CN">
            <a:latin typeface="Times New Roman" panose="02020603050405020304" pitchFamily="18" charset="0"/>
            <a:cs typeface="Times New Roman" panose="02020603050405020304" pitchFamily="18" charset="0"/>
          </a:endParaRPr>
        </a:p>
      </dgm:t>
    </dgm:pt>
    <dgm:pt modelId="{D03A3BAE-CCC1-40C9-B4BA-44E9469260AB}" type="parTrans" cxnId="{3225A649-BF9B-4885-9A6A-FB51A3FADC1C}">
      <dgm:prSet/>
      <dgm:spPr/>
      <dgm:t>
        <a:bodyPr/>
        <a:lstStyle/>
        <a:p>
          <a:endParaRPr lang="zh-CN" altLang="en-US">
            <a:latin typeface="Times New Roman" panose="02020603050405020304" pitchFamily="18" charset="0"/>
            <a:cs typeface="Times New Roman" panose="02020603050405020304" pitchFamily="18" charset="0"/>
          </a:endParaRPr>
        </a:p>
      </dgm:t>
    </dgm:pt>
    <dgm:pt modelId="{7AB591B7-4A5B-46BD-BD56-B40E23C03D67}" type="sibTrans" cxnId="{3225A649-BF9B-4885-9A6A-FB51A3FADC1C}">
      <dgm:prSet/>
      <dgm:spPr/>
      <dgm:t>
        <a:bodyPr/>
        <a:lstStyle/>
        <a:p>
          <a:endParaRPr lang="zh-CN" altLang="en-US">
            <a:latin typeface="Times New Roman" panose="02020603050405020304" pitchFamily="18" charset="0"/>
            <a:cs typeface="Times New Roman" panose="02020603050405020304" pitchFamily="18" charset="0"/>
          </a:endParaRPr>
        </a:p>
      </dgm:t>
    </dgm:pt>
    <dgm:pt modelId="{928348CF-43A5-42D6-9226-1CE5CFBE1462}">
      <dgm:prSet/>
      <dgm:spPr>
        <a:blipFill>
          <a:blip xmlns:r="http://schemas.openxmlformats.org/officeDocument/2006/relationships" r:embed="rId1"/>
          <a:stretch>
            <a:fillRect/>
          </a:stretch>
        </a:blipFill>
      </dgm:spPr>
      <dgm:t>
        <a:bodyPr/>
        <a:lstStyle/>
        <a:p>
          <a:r>
            <a:rPr lang="zh-CN" altLang="en-US">
              <a:noFill/>
            </a:rPr>
            <a:t> </a:t>
          </a:r>
        </a:p>
      </dgm:t>
    </dgm:pt>
    <dgm:pt modelId="{6D77E9C9-CD65-4303-9FB2-4B30941298F6}" type="parTrans" cxnId="{819ED491-5E69-409D-A9A5-C989F8D9877D}">
      <dgm:prSet/>
      <dgm:spPr/>
      <dgm:t>
        <a:bodyPr/>
        <a:lstStyle/>
        <a:p>
          <a:endParaRPr lang="zh-CN" altLang="en-US">
            <a:latin typeface="Times New Roman" panose="02020603050405020304" pitchFamily="18" charset="0"/>
            <a:cs typeface="Times New Roman" panose="02020603050405020304" pitchFamily="18" charset="0"/>
          </a:endParaRPr>
        </a:p>
      </dgm:t>
    </dgm:pt>
    <dgm:pt modelId="{DC12FAB1-AEA1-47E5-9C99-AF08467AD78E}" type="sibTrans" cxnId="{819ED491-5E69-409D-A9A5-C989F8D9877D}">
      <dgm:prSet/>
      <dgm:spPr/>
      <dgm:t>
        <a:bodyPr/>
        <a:lstStyle/>
        <a:p>
          <a:endParaRPr lang="zh-CN" altLang="en-US">
            <a:latin typeface="Times New Roman" panose="02020603050405020304" pitchFamily="18" charset="0"/>
            <a:cs typeface="Times New Roman" panose="02020603050405020304" pitchFamily="18" charset="0"/>
          </a:endParaRPr>
        </a:p>
      </dgm:t>
    </dgm:pt>
    <dgm:pt modelId="{FE48656C-AC2A-45E3-AFEA-39502D7CEF25}">
      <dgm:prSet/>
      <dgm:spPr/>
      <dgm:t>
        <a:bodyPr/>
        <a:lstStyle/>
        <a:p>
          <a:r>
            <a:rPr lang="zh-CN" altLang="en-US">
              <a:noFill/>
            </a:rPr>
            <a:t> </a:t>
          </a:r>
        </a:p>
      </dgm:t>
    </dgm:pt>
    <dgm:pt modelId="{508BB790-312A-4156-A416-D7EA5B409C55}" type="parTrans" cxnId="{080FD9B8-68AE-4D9C-9D70-7F4A5F730E68}">
      <dgm:prSet/>
      <dgm:spPr/>
      <dgm:t>
        <a:bodyPr/>
        <a:lstStyle/>
        <a:p>
          <a:endParaRPr lang="zh-CN" altLang="en-US">
            <a:latin typeface="Times New Roman" panose="02020603050405020304" pitchFamily="18" charset="0"/>
            <a:cs typeface="Times New Roman" panose="02020603050405020304" pitchFamily="18" charset="0"/>
          </a:endParaRPr>
        </a:p>
      </dgm:t>
    </dgm:pt>
    <dgm:pt modelId="{C244F752-F498-446B-A973-8625EE3F6C3B}" type="sibTrans" cxnId="{080FD9B8-68AE-4D9C-9D70-7F4A5F730E68}">
      <dgm:prSet/>
      <dgm:spPr/>
      <dgm:t>
        <a:bodyPr/>
        <a:lstStyle/>
        <a:p>
          <a:endParaRPr lang="zh-CN" altLang="en-US">
            <a:latin typeface="Times New Roman" panose="02020603050405020304" pitchFamily="18" charset="0"/>
            <a:cs typeface="Times New Roman" panose="02020603050405020304" pitchFamily="18" charset="0"/>
          </a:endParaRPr>
        </a:p>
      </dgm:t>
    </dgm:pt>
    <dgm:pt modelId="{EFD9A435-A1C5-429C-81A3-2DC4037A9140}">
      <dgm:prSet/>
      <dgm:spPr/>
      <dgm:t>
        <a:bodyPr/>
        <a:lstStyle/>
        <a:p>
          <a:r>
            <a:rPr lang="zh-CN" altLang="en-US">
              <a:noFill/>
            </a:rPr>
            <a:t> </a:t>
          </a:r>
        </a:p>
      </dgm:t>
    </dgm:pt>
    <dgm:pt modelId="{81B86A13-2800-4440-BC69-2B891CA2FA9F}" type="parTrans" cxnId="{84172ADD-6B18-4A43-B094-7BAAF73AAA6E}">
      <dgm:prSet/>
      <dgm:spPr/>
      <dgm:t>
        <a:bodyPr/>
        <a:lstStyle/>
        <a:p>
          <a:endParaRPr lang="zh-CN" altLang="en-US">
            <a:latin typeface="Times New Roman" panose="02020603050405020304" pitchFamily="18" charset="0"/>
            <a:cs typeface="Times New Roman" panose="02020603050405020304" pitchFamily="18" charset="0"/>
          </a:endParaRPr>
        </a:p>
      </dgm:t>
    </dgm:pt>
    <dgm:pt modelId="{576760E1-A9AC-4CFE-8BA4-465752F0A394}" type="sibTrans" cxnId="{84172ADD-6B18-4A43-B094-7BAAF73AAA6E}">
      <dgm:prSet/>
      <dgm:spPr/>
      <dgm:t>
        <a:bodyPr/>
        <a:lstStyle/>
        <a:p>
          <a:endParaRPr lang="zh-CN" altLang="en-US">
            <a:latin typeface="Times New Roman" panose="02020603050405020304" pitchFamily="18" charset="0"/>
            <a:cs typeface="Times New Roman" panose="02020603050405020304" pitchFamily="18" charset="0"/>
          </a:endParaRPr>
        </a:p>
      </dgm:t>
    </dgm:pt>
    <dgm:pt modelId="{567199BF-613F-4A5C-9E8E-A1E7EBBD0666}">
      <dgm:prSet/>
      <dgm:spPr/>
      <dgm:t>
        <a:bodyPr/>
        <a:lstStyle/>
        <a:p>
          <a:r>
            <a:rPr lang="en-US" dirty="0">
              <a:latin typeface="Times New Roman" panose="02020603050405020304" pitchFamily="18" charset="0"/>
              <a:cs typeface="Times New Roman" panose="02020603050405020304" pitchFamily="18" charset="0"/>
            </a:rPr>
            <a:t>Indeed to an Quantum Turning Machine</a:t>
          </a:r>
          <a:endParaRPr lang="zh-CN" dirty="0">
            <a:latin typeface="Times New Roman" panose="02020603050405020304" pitchFamily="18" charset="0"/>
            <a:cs typeface="Times New Roman" panose="02020603050405020304" pitchFamily="18" charset="0"/>
          </a:endParaRPr>
        </a:p>
      </dgm:t>
    </dgm:pt>
    <dgm:pt modelId="{C699EDCE-89F6-4AC9-A152-94246DB3431E}" type="parTrans" cxnId="{190A98CB-553C-43D5-86BA-FA8ECE3D1D9C}">
      <dgm:prSet/>
      <dgm:spPr/>
      <dgm:t>
        <a:bodyPr/>
        <a:lstStyle/>
        <a:p>
          <a:endParaRPr lang="zh-CN" altLang="en-US">
            <a:latin typeface="Times New Roman" panose="02020603050405020304" pitchFamily="18" charset="0"/>
            <a:cs typeface="Times New Roman" panose="02020603050405020304" pitchFamily="18" charset="0"/>
          </a:endParaRPr>
        </a:p>
      </dgm:t>
    </dgm:pt>
    <dgm:pt modelId="{24944E83-FA3F-4471-9BA5-215FBB380F6B}" type="sibTrans" cxnId="{190A98CB-553C-43D5-86BA-FA8ECE3D1D9C}">
      <dgm:prSet/>
      <dgm:spPr/>
      <dgm:t>
        <a:bodyPr/>
        <a:lstStyle/>
        <a:p>
          <a:endParaRPr lang="zh-CN" altLang="en-US">
            <a:latin typeface="Times New Roman" panose="02020603050405020304" pitchFamily="18" charset="0"/>
            <a:cs typeface="Times New Roman" panose="02020603050405020304" pitchFamily="18" charset="0"/>
          </a:endParaRPr>
        </a:p>
      </dgm:t>
    </dgm:pt>
    <dgm:pt modelId="{08215165-3C06-4ECD-A724-6CF97A6B15A1}">
      <dgm:prSet/>
      <dgm:spPr>
        <a:blipFill>
          <a:blip xmlns:r="http://schemas.openxmlformats.org/officeDocument/2006/relationships" r:embed="rId2"/>
          <a:stretch>
            <a:fillRect/>
          </a:stretch>
        </a:blipFill>
      </dgm:spPr>
      <dgm:t>
        <a:bodyPr/>
        <a:lstStyle/>
        <a:p>
          <a:r>
            <a:rPr lang="zh-CN" altLang="en-US">
              <a:noFill/>
            </a:rPr>
            <a:t> </a:t>
          </a:r>
        </a:p>
      </dgm:t>
    </dgm:pt>
    <dgm:pt modelId="{E13F1230-0A63-4E29-8146-66D3E6F82C82}" type="parTrans" cxnId="{B10A3EE9-9F44-4B09-9122-C22AF5BCD259}">
      <dgm:prSet/>
      <dgm:spPr/>
      <dgm:t>
        <a:bodyPr/>
        <a:lstStyle/>
        <a:p>
          <a:endParaRPr lang="zh-CN" altLang="en-US">
            <a:latin typeface="Times New Roman" panose="02020603050405020304" pitchFamily="18" charset="0"/>
            <a:cs typeface="Times New Roman" panose="02020603050405020304" pitchFamily="18" charset="0"/>
          </a:endParaRPr>
        </a:p>
      </dgm:t>
    </dgm:pt>
    <dgm:pt modelId="{9C3C6A0C-AFD3-44D3-863E-D161D7EF5E9A}" type="sibTrans" cxnId="{B10A3EE9-9F44-4B09-9122-C22AF5BCD259}">
      <dgm:prSet/>
      <dgm:spPr/>
      <dgm:t>
        <a:bodyPr/>
        <a:lstStyle/>
        <a:p>
          <a:endParaRPr lang="zh-CN" altLang="en-US">
            <a:latin typeface="Times New Roman" panose="02020603050405020304" pitchFamily="18" charset="0"/>
            <a:cs typeface="Times New Roman" panose="02020603050405020304" pitchFamily="18" charset="0"/>
          </a:endParaRPr>
        </a:p>
      </dgm:t>
    </dgm:pt>
    <dgm:pt modelId="{3F1891F5-06B1-4554-B055-C229058770CB}">
      <dgm:prSet/>
      <dgm:spPr/>
      <dgm:t>
        <a:bodyPr/>
        <a:lstStyle/>
        <a:p>
          <a:r>
            <a:rPr lang="zh-CN" altLang="en-US">
              <a:noFill/>
            </a:rPr>
            <a:t> </a:t>
          </a:r>
        </a:p>
      </dgm:t>
    </dgm:pt>
    <dgm:pt modelId="{B3B48AF9-D0AE-4E90-A9DA-8FC361CF4189}" type="parTrans" cxnId="{B8EDF7B7-39D5-4F7A-AB76-8ED5E126660C}">
      <dgm:prSet/>
      <dgm:spPr/>
      <dgm:t>
        <a:bodyPr/>
        <a:lstStyle/>
        <a:p>
          <a:endParaRPr lang="zh-CN" altLang="en-US">
            <a:latin typeface="Times New Roman" panose="02020603050405020304" pitchFamily="18" charset="0"/>
            <a:cs typeface="Times New Roman" panose="02020603050405020304" pitchFamily="18" charset="0"/>
          </a:endParaRPr>
        </a:p>
      </dgm:t>
    </dgm:pt>
    <dgm:pt modelId="{3C303D72-7070-47F4-89EB-0CBB7BB2D224}" type="sibTrans" cxnId="{B8EDF7B7-39D5-4F7A-AB76-8ED5E126660C}">
      <dgm:prSet/>
      <dgm:spPr/>
      <dgm:t>
        <a:bodyPr/>
        <a:lstStyle/>
        <a:p>
          <a:endParaRPr lang="zh-CN" altLang="en-US">
            <a:latin typeface="Times New Roman" panose="02020603050405020304" pitchFamily="18" charset="0"/>
            <a:cs typeface="Times New Roman" panose="02020603050405020304" pitchFamily="18" charset="0"/>
          </a:endParaRPr>
        </a:p>
      </dgm:t>
    </dgm:pt>
    <dgm:pt modelId="{497DF6AA-7B6C-4D2C-B036-9E6B2487C5A4}">
      <dgm:prSet/>
      <dgm:spPr/>
      <dgm:t>
        <a:bodyPr/>
        <a:lstStyle/>
        <a:p>
          <a:r>
            <a:rPr lang="zh-CN" altLang="en-US">
              <a:noFill/>
            </a:rPr>
            <a:t> </a:t>
          </a:r>
        </a:p>
      </dgm:t>
    </dgm:pt>
    <dgm:pt modelId="{DB3496BF-4AF0-4F06-95F3-72216D5361B4}" type="parTrans" cxnId="{804DFD3B-1E84-461C-BB82-C34DD87D0F7F}">
      <dgm:prSet/>
      <dgm:spPr/>
      <dgm:t>
        <a:bodyPr/>
        <a:lstStyle/>
        <a:p>
          <a:endParaRPr lang="zh-CN" altLang="en-US">
            <a:latin typeface="Times New Roman" panose="02020603050405020304" pitchFamily="18" charset="0"/>
            <a:cs typeface="Times New Roman" panose="02020603050405020304" pitchFamily="18" charset="0"/>
          </a:endParaRPr>
        </a:p>
      </dgm:t>
    </dgm:pt>
    <dgm:pt modelId="{0EA2E608-17B8-4DEB-B94C-E5B4893FB3E5}" type="sibTrans" cxnId="{804DFD3B-1E84-461C-BB82-C34DD87D0F7F}">
      <dgm:prSet/>
      <dgm:spPr/>
      <dgm:t>
        <a:bodyPr/>
        <a:lstStyle/>
        <a:p>
          <a:endParaRPr lang="zh-CN" altLang="en-US">
            <a:latin typeface="Times New Roman" panose="02020603050405020304" pitchFamily="18" charset="0"/>
            <a:cs typeface="Times New Roman" panose="02020603050405020304" pitchFamily="18" charset="0"/>
          </a:endParaRPr>
        </a:p>
      </dgm:t>
    </dgm:pt>
    <dgm:pt modelId="{3391AD48-D349-4213-A7B5-4E8C894760F7}" type="pres">
      <dgm:prSet presAssocID="{D9291FE3-D93D-450E-8874-8284AE74C36C}" presName="linear" presStyleCnt="0">
        <dgm:presLayoutVars>
          <dgm:dir/>
          <dgm:animLvl val="lvl"/>
          <dgm:resizeHandles val="exact"/>
        </dgm:presLayoutVars>
      </dgm:prSet>
      <dgm:spPr/>
    </dgm:pt>
    <dgm:pt modelId="{1F942A0D-3109-4FAB-B927-6224D04FF9D2}" type="pres">
      <dgm:prSet presAssocID="{849F70AC-E971-4C27-9A05-80B1753D8DD7}" presName="parentLin" presStyleCnt="0"/>
      <dgm:spPr/>
    </dgm:pt>
    <dgm:pt modelId="{2BDC566E-F24A-4456-BC31-B1AFBA08CE96}" type="pres">
      <dgm:prSet presAssocID="{849F70AC-E971-4C27-9A05-80B1753D8DD7}" presName="parentLeftMargin" presStyleLbl="node1" presStyleIdx="0" presStyleCnt="2"/>
      <dgm:spPr/>
    </dgm:pt>
    <dgm:pt modelId="{E3BAE91B-366F-4D01-94B9-A2531BEC673C}" type="pres">
      <dgm:prSet presAssocID="{849F70AC-E971-4C27-9A05-80B1753D8DD7}" presName="parentText" presStyleLbl="node1" presStyleIdx="0" presStyleCnt="2">
        <dgm:presLayoutVars>
          <dgm:chMax val="0"/>
          <dgm:bulletEnabled val="1"/>
        </dgm:presLayoutVars>
      </dgm:prSet>
      <dgm:spPr/>
    </dgm:pt>
    <dgm:pt modelId="{FCCEC0DD-E7D4-440B-B68F-45B411E8CEB3}" type="pres">
      <dgm:prSet presAssocID="{849F70AC-E971-4C27-9A05-80B1753D8DD7}" presName="negativeSpace" presStyleCnt="0"/>
      <dgm:spPr/>
    </dgm:pt>
    <dgm:pt modelId="{A3E5F4B9-EA44-409B-8B64-2F343F4C6598}" type="pres">
      <dgm:prSet presAssocID="{849F70AC-E971-4C27-9A05-80B1753D8DD7}" presName="childText" presStyleLbl="conFgAcc1" presStyleIdx="0" presStyleCnt="2">
        <dgm:presLayoutVars>
          <dgm:bulletEnabled val="1"/>
        </dgm:presLayoutVars>
      </dgm:prSet>
      <dgm:spPr/>
    </dgm:pt>
    <dgm:pt modelId="{689C64C5-DF01-4A7D-87D0-4B7363D8803E}" type="pres">
      <dgm:prSet presAssocID="{7AB591B7-4A5B-46BD-BD56-B40E23C03D67}" presName="spaceBetweenRectangles" presStyleCnt="0"/>
      <dgm:spPr/>
    </dgm:pt>
    <dgm:pt modelId="{3AB4F499-E5A7-4C28-925E-AAED7EB6A62B}" type="pres">
      <dgm:prSet presAssocID="{567199BF-613F-4A5C-9E8E-A1E7EBBD0666}" presName="parentLin" presStyleCnt="0"/>
      <dgm:spPr/>
    </dgm:pt>
    <dgm:pt modelId="{6B10B140-2D58-4C03-BE95-92801B8309AA}" type="pres">
      <dgm:prSet presAssocID="{567199BF-613F-4A5C-9E8E-A1E7EBBD0666}" presName="parentLeftMargin" presStyleLbl="node1" presStyleIdx="0" presStyleCnt="2"/>
      <dgm:spPr/>
    </dgm:pt>
    <dgm:pt modelId="{240EBF98-B6B7-4A47-B8B0-8C9903669CFF}" type="pres">
      <dgm:prSet presAssocID="{567199BF-613F-4A5C-9E8E-A1E7EBBD0666}" presName="parentText" presStyleLbl="node1" presStyleIdx="1" presStyleCnt="2">
        <dgm:presLayoutVars>
          <dgm:chMax val="0"/>
          <dgm:bulletEnabled val="1"/>
        </dgm:presLayoutVars>
      </dgm:prSet>
      <dgm:spPr/>
    </dgm:pt>
    <dgm:pt modelId="{91D800A1-E588-462B-9C04-159D12290EFD}" type="pres">
      <dgm:prSet presAssocID="{567199BF-613F-4A5C-9E8E-A1E7EBBD0666}" presName="negativeSpace" presStyleCnt="0"/>
      <dgm:spPr/>
    </dgm:pt>
    <dgm:pt modelId="{A1C9637A-7EC0-4615-B4D7-9A2F491797EC}" type="pres">
      <dgm:prSet presAssocID="{567199BF-613F-4A5C-9E8E-A1E7EBBD0666}" presName="childText" presStyleLbl="conFgAcc1" presStyleIdx="1" presStyleCnt="2">
        <dgm:presLayoutVars>
          <dgm:bulletEnabled val="1"/>
        </dgm:presLayoutVars>
      </dgm:prSet>
      <dgm:spPr/>
    </dgm:pt>
  </dgm:ptLst>
  <dgm:cxnLst>
    <dgm:cxn modelId="{518A4803-CC85-4A48-990D-CB52A0B15A59}" type="presOf" srcId="{EFD9A435-A1C5-429C-81A3-2DC4037A9140}" destId="{A3E5F4B9-EA44-409B-8B64-2F343F4C6598}" srcOrd="0" destOrd="2" presId="urn:microsoft.com/office/officeart/2005/8/layout/list1"/>
    <dgm:cxn modelId="{D94B8909-8E77-45D9-A1F3-96795FD2BB6F}" type="presOf" srcId="{928348CF-43A5-42D6-9226-1CE5CFBE1462}" destId="{A3E5F4B9-EA44-409B-8B64-2F343F4C6598}" srcOrd="0" destOrd="0" presId="urn:microsoft.com/office/officeart/2005/8/layout/list1"/>
    <dgm:cxn modelId="{E6D2DF1C-F0F5-4AFA-9386-D0604B4EA441}" type="presOf" srcId="{497DF6AA-7B6C-4D2C-B036-9E6B2487C5A4}" destId="{A1C9637A-7EC0-4615-B4D7-9A2F491797EC}" srcOrd="0" destOrd="2" presId="urn:microsoft.com/office/officeart/2005/8/layout/list1"/>
    <dgm:cxn modelId="{19EA442D-A4B9-4998-B1B9-B573FDA086D3}" type="presOf" srcId="{567199BF-613F-4A5C-9E8E-A1E7EBBD0666}" destId="{240EBF98-B6B7-4A47-B8B0-8C9903669CFF}" srcOrd="1" destOrd="0" presId="urn:microsoft.com/office/officeart/2005/8/layout/list1"/>
    <dgm:cxn modelId="{804DFD3B-1E84-461C-BB82-C34DD87D0F7F}" srcId="{567199BF-613F-4A5C-9E8E-A1E7EBBD0666}" destId="{497DF6AA-7B6C-4D2C-B036-9E6B2487C5A4}" srcOrd="2" destOrd="0" parTransId="{DB3496BF-4AF0-4F06-95F3-72216D5361B4}" sibTransId="{0EA2E608-17B8-4DEB-B94C-E5B4893FB3E5}"/>
    <dgm:cxn modelId="{3225A649-BF9B-4885-9A6A-FB51A3FADC1C}" srcId="{D9291FE3-D93D-450E-8874-8284AE74C36C}" destId="{849F70AC-E971-4C27-9A05-80B1753D8DD7}" srcOrd="0" destOrd="0" parTransId="{D03A3BAE-CCC1-40C9-B4BA-44E9469260AB}" sibTransId="{7AB591B7-4A5B-46BD-BD56-B40E23C03D67}"/>
    <dgm:cxn modelId="{DB9FD755-6617-4AC9-AE79-E21D00552D44}" type="presOf" srcId="{567199BF-613F-4A5C-9E8E-A1E7EBBD0666}" destId="{6B10B140-2D58-4C03-BE95-92801B8309AA}" srcOrd="0" destOrd="0" presId="urn:microsoft.com/office/officeart/2005/8/layout/list1"/>
    <dgm:cxn modelId="{F822817B-C589-4554-9447-FE55ADBA9221}" type="presOf" srcId="{849F70AC-E971-4C27-9A05-80B1753D8DD7}" destId="{2BDC566E-F24A-4456-BC31-B1AFBA08CE96}" srcOrd="0" destOrd="0" presId="urn:microsoft.com/office/officeart/2005/8/layout/list1"/>
    <dgm:cxn modelId="{A291B686-5CAC-4E30-B025-6D20C5F5654D}" type="presOf" srcId="{D9291FE3-D93D-450E-8874-8284AE74C36C}" destId="{3391AD48-D349-4213-A7B5-4E8C894760F7}" srcOrd="0" destOrd="0" presId="urn:microsoft.com/office/officeart/2005/8/layout/list1"/>
    <dgm:cxn modelId="{819ED491-5E69-409D-A9A5-C989F8D9877D}" srcId="{849F70AC-E971-4C27-9A05-80B1753D8DD7}" destId="{928348CF-43A5-42D6-9226-1CE5CFBE1462}" srcOrd="0" destOrd="0" parTransId="{6D77E9C9-CD65-4303-9FB2-4B30941298F6}" sibTransId="{DC12FAB1-AEA1-47E5-9C99-AF08467AD78E}"/>
    <dgm:cxn modelId="{5251489B-7E5F-48EF-9718-B46D1FF3D341}" type="presOf" srcId="{3F1891F5-06B1-4554-B055-C229058770CB}" destId="{A1C9637A-7EC0-4615-B4D7-9A2F491797EC}" srcOrd="0" destOrd="1" presId="urn:microsoft.com/office/officeart/2005/8/layout/list1"/>
    <dgm:cxn modelId="{B8EDF7B7-39D5-4F7A-AB76-8ED5E126660C}" srcId="{567199BF-613F-4A5C-9E8E-A1E7EBBD0666}" destId="{3F1891F5-06B1-4554-B055-C229058770CB}" srcOrd="1" destOrd="0" parTransId="{B3B48AF9-D0AE-4E90-A9DA-8FC361CF4189}" sibTransId="{3C303D72-7070-47F4-89EB-0CBB7BB2D224}"/>
    <dgm:cxn modelId="{080FD9B8-68AE-4D9C-9D70-7F4A5F730E68}" srcId="{849F70AC-E971-4C27-9A05-80B1753D8DD7}" destId="{FE48656C-AC2A-45E3-AFEA-39502D7CEF25}" srcOrd="1" destOrd="0" parTransId="{508BB790-312A-4156-A416-D7EA5B409C55}" sibTransId="{C244F752-F498-446B-A973-8625EE3F6C3B}"/>
    <dgm:cxn modelId="{2F89F4BF-E67C-4D9C-A26A-A00F205F1081}" type="presOf" srcId="{FE48656C-AC2A-45E3-AFEA-39502D7CEF25}" destId="{A3E5F4B9-EA44-409B-8B64-2F343F4C6598}" srcOrd="0" destOrd="1" presId="urn:microsoft.com/office/officeart/2005/8/layout/list1"/>
    <dgm:cxn modelId="{3ABE51C9-37C4-4648-ADDC-BA1C92EFD3FE}" type="presOf" srcId="{849F70AC-E971-4C27-9A05-80B1753D8DD7}" destId="{E3BAE91B-366F-4D01-94B9-A2531BEC673C}" srcOrd="1" destOrd="0" presId="urn:microsoft.com/office/officeart/2005/8/layout/list1"/>
    <dgm:cxn modelId="{190A98CB-553C-43D5-86BA-FA8ECE3D1D9C}" srcId="{D9291FE3-D93D-450E-8874-8284AE74C36C}" destId="{567199BF-613F-4A5C-9E8E-A1E7EBBD0666}" srcOrd="1" destOrd="0" parTransId="{C699EDCE-89F6-4AC9-A152-94246DB3431E}" sibTransId="{24944E83-FA3F-4471-9BA5-215FBB380F6B}"/>
    <dgm:cxn modelId="{84172ADD-6B18-4A43-B094-7BAAF73AAA6E}" srcId="{849F70AC-E971-4C27-9A05-80B1753D8DD7}" destId="{EFD9A435-A1C5-429C-81A3-2DC4037A9140}" srcOrd="2" destOrd="0" parTransId="{81B86A13-2800-4440-BC69-2B891CA2FA9F}" sibTransId="{576760E1-A9AC-4CFE-8BA4-465752F0A394}"/>
    <dgm:cxn modelId="{B10A3EE9-9F44-4B09-9122-C22AF5BCD259}" srcId="{567199BF-613F-4A5C-9E8E-A1E7EBBD0666}" destId="{08215165-3C06-4ECD-A724-6CF97A6B15A1}" srcOrd="0" destOrd="0" parTransId="{E13F1230-0A63-4E29-8146-66D3E6F82C82}" sibTransId="{9C3C6A0C-AFD3-44D3-863E-D161D7EF5E9A}"/>
    <dgm:cxn modelId="{6DB70EEA-0990-4DFE-811E-59265CC7E29D}" type="presOf" srcId="{08215165-3C06-4ECD-A724-6CF97A6B15A1}" destId="{A1C9637A-7EC0-4615-B4D7-9A2F491797EC}" srcOrd="0" destOrd="0" presId="urn:microsoft.com/office/officeart/2005/8/layout/list1"/>
    <dgm:cxn modelId="{C73B400F-0E13-4EF0-AD9B-F5AFDBA45165}" type="presParOf" srcId="{3391AD48-D349-4213-A7B5-4E8C894760F7}" destId="{1F942A0D-3109-4FAB-B927-6224D04FF9D2}" srcOrd="0" destOrd="0" presId="urn:microsoft.com/office/officeart/2005/8/layout/list1"/>
    <dgm:cxn modelId="{AF7FBB3B-41DD-41BD-8E60-C8886921C955}" type="presParOf" srcId="{1F942A0D-3109-4FAB-B927-6224D04FF9D2}" destId="{2BDC566E-F24A-4456-BC31-B1AFBA08CE96}" srcOrd="0" destOrd="0" presId="urn:microsoft.com/office/officeart/2005/8/layout/list1"/>
    <dgm:cxn modelId="{4FDEB7E4-3D5C-4C7A-AA71-CD3D5A81A2A8}" type="presParOf" srcId="{1F942A0D-3109-4FAB-B927-6224D04FF9D2}" destId="{E3BAE91B-366F-4D01-94B9-A2531BEC673C}" srcOrd="1" destOrd="0" presId="urn:microsoft.com/office/officeart/2005/8/layout/list1"/>
    <dgm:cxn modelId="{A8D23E17-5BA0-4BBB-A4DE-75AA80086FC2}" type="presParOf" srcId="{3391AD48-D349-4213-A7B5-4E8C894760F7}" destId="{FCCEC0DD-E7D4-440B-B68F-45B411E8CEB3}" srcOrd="1" destOrd="0" presId="urn:microsoft.com/office/officeart/2005/8/layout/list1"/>
    <dgm:cxn modelId="{56608513-CB29-4A62-A50B-F27079AC1037}" type="presParOf" srcId="{3391AD48-D349-4213-A7B5-4E8C894760F7}" destId="{A3E5F4B9-EA44-409B-8B64-2F343F4C6598}" srcOrd="2" destOrd="0" presId="urn:microsoft.com/office/officeart/2005/8/layout/list1"/>
    <dgm:cxn modelId="{1ED074DC-FE36-4D59-92E5-EB25FE0C92E4}" type="presParOf" srcId="{3391AD48-D349-4213-A7B5-4E8C894760F7}" destId="{689C64C5-DF01-4A7D-87D0-4B7363D8803E}" srcOrd="3" destOrd="0" presId="urn:microsoft.com/office/officeart/2005/8/layout/list1"/>
    <dgm:cxn modelId="{09C40DEE-505F-42DE-A6D1-17F383DBB743}" type="presParOf" srcId="{3391AD48-D349-4213-A7B5-4E8C894760F7}" destId="{3AB4F499-E5A7-4C28-925E-AAED7EB6A62B}" srcOrd="4" destOrd="0" presId="urn:microsoft.com/office/officeart/2005/8/layout/list1"/>
    <dgm:cxn modelId="{78640C92-1B18-44AB-8946-9AC76694C7E5}" type="presParOf" srcId="{3AB4F499-E5A7-4C28-925E-AAED7EB6A62B}" destId="{6B10B140-2D58-4C03-BE95-92801B8309AA}" srcOrd="0" destOrd="0" presId="urn:microsoft.com/office/officeart/2005/8/layout/list1"/>
    <dgm:cxn modelId="{1EA059BB-1199-4D0C-80F9-64BDA4CA1538}" type="presParOf" srcId="{3AB4F499-E5A7-4C28-925E-AAED7EB6A62B}" destId="{240EBF98-B6B7-4A47-B8B0-8C9903669CFF}" srcOrd="1" destOrd="0" presId="urn:microsoft.com/office/officeart/2005/8/layout/list1"/>
    <dgm:cxn modelId="{4CCFC2DA-4AF0-4814-9FC5-57DAF7502755}" type="presParOf" srcId="{3391AD48-D349-4213-A7B5-4E8C894760F7}" destId="{91D800A1-E588-462B-9C04-159D12290EFD}" srcOrd="5" destOrd="0" presId="urn:microsoft.com/office/officeart/2005/8/layout/list1"/>
    <dgm:cxn modelId="{CE1A4C03-DDDE-44C7-A346-F972F1431058}" type="presParOf" srcId="{3391AD48-D349-4213-A7B5-4E8C894760F7}" destId="{A1C9637A-7EC0-4615-B4D7-9A2F491797EC}"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9B5B158-5697-47AC-AAD6-727818D913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52983A-665B-422E-A4A8-4C36B7015884}">
      <dgm:prSet/>
      <dgm:spPr/>
      <dgm:t>
        <a:bodyPr/>
        <a:lstStyle/>
        <a:p>
          <a:r>
            <a:rPr lang="en-US" dirty="0">
              <a:latin typeface="Times New Roman" panose="02020603050405020304" pitchFamily="18" charset="0"/>
              <a:cs typeface="Times New Roman" panose="02020603050405020304" pitchFamily="18" charset="0"/>
            </a:rPr>
            <a:t> </a:t>
          </a:r>
          <a:endParaRPr lang="zh-CN" dirty="0">
            <a:latin typeface="Times New Roman" panose="02020603050405020304" pitchFamily="18" charset="0"/>
            <a:cs typeface="Times New Roman" panose="02020603050405020304" pitchFamily="18" charset="0"/>
          </a:endParaRPr>
        </a:p>
      </dgm:t>
    </dgm:pt>
    <dgm:pt modelId="{F3246CBE-876F-46B2-9660-D89691E7B16C}" type="par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dgm:pt modelId="{69644AE5-2648-48E8-8084-316B4C70EBD8}" type="sib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dgm:pt modelId="{26A99D64-96DF-4316-8AD5-1857DDD4DDE4}">
      <dgm:prSet/>
      <dgm:spPr>
        <a:blipFill>
          <a:blip xmlns:r="http://schemas.openxmlformats.org/officeDocument/2006/relationships" r:embed="rId1"/>
          <a:stretch>
            <a:fillRect/>
          </a:stretch>
        </a:blipFill>
      </dgm:spPr>
      <dgm:t>
        <a:bodyPr/>
        <a:lstStyle/>
        <a:p>
          <a:r>
            <a:rPr lang="zh-CN" altLang="en-US">
              <a:noFill/>
            </a:rPr>
            <a:t> </a:t>
          </a:r>
        </a:p>
      </dgm:t>
    </dgm:pt>
    <dgm:pt modelId="{E1E9815F-3A5B-4676-BB5E-0F1A018FA6F9}" type="par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dgm:pt modelId="{1CA9CD42-30FC-4667-A7B0-B38CEBD4E627}" type="sib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dgm:pt modelId="{B1CF8345-350A-4763-B0F3-4C13017DB431}">
      <dgm:prSet/>
      <dgm:spPr/>
      <dgm:t>
        <a:bodyPr/>
        <a:lstStyle/>
        <a:p>
          <a:r>
            <a:rPr lang="zh-CN" altLang="en-US">
              <a:noFill/>
            </a:rPr>
            <a:t> </a:t>
          </a:r>
        </a:p>
      </dgm:t>
    </dgm:pt>
    <dgm:pt modelId="{208BEB8A-EB30-4C63-963A-E5643B4A84A3}" type="parTrans" cxnId="{FADDB3F7-BA40-4ED8-B265-92E9AE83F7C7}">
      <dgm:prSet/>
      <dgm:spPr/>
      <dgm:t>
        <a:bodyPr/>
        <a:lstStyle/>
        <a:p>
          <a:endParaRPr lang="zh-CN" altLang="en-US">
            <a:latin typeface="Times New Roman" panose="02020603050405020304" pitchFamily="18" charset="0"/>
            <a:cs typeface="Times New Roman" panose="02020603050405020304" pitchFamily="18" charset="0"/>
          </a:endParaRPr>
        </a:p>
      </dgm:t>
    </dgm:pt>
    <dgm:pt modelId="{65F875D1-CFBD-4794-8276-14EECE9B3D65}" type="sibTrans" cxnId="{FADDB3F7-BA40-4ED8-B265-92E9AE83F7C7}">
      <dgm:prSet/>
      <dgm:spPr/>
      <dgm:t>
        <a:bodyPr/>
        <a:lstStyle/>
        <a:p>
          <a:endParaRPr lang="zh-CN" altLang="en-US">
            <a:latin typeface="Times New Roman" panose="02020603050405020304" pitchFamily="18" charset="0"/>
            <a:cs typeface="Times New Roman" panose="02020603050405020304" pitchFamily="18" charset="0"/>
          </a:endParaRPr>
        </a:p>
      </dgm:t>
    </dgm:pt>
    <dgm:pt modelId="{2E1BC521-6B85-4CC1-B5CF-68CF10B738A1}">
      <dgm:prSet/>
      <dgm:spPr/>
      <dgm:t>
        <a:bodyPr/>
        <a:lstStyle/>
        <a:p>
          <a:r>
            <a:rPr lang="zh-CN" altLang="en-US">
              <a:noFill/>
            </a:rPr>
            <a:t> </a:t>
          </a:r>
        </a:p>
      </dgm:t>
    </dgm:pt>
    <dgm:pt modelId="{394400C0-6D24-46EA-B224-EA318475C1FE}" type="par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F27304C6-0C10-43EB-A08A-3053FC099CF8}" type="sib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7F49CE29-1DCB-475C-8A1B-03C93002D64A}" type="pres">
      <dgm:prSet presAssocID="{A9B5B158-5697-47AC-AAD6-727818D91393}" presName="linear" presStyleCnt="0">
        <dgm:presLayoutVars>
          <dgm:dir/>
          <dgm:animLvl val="lvl"/>
          <dgm:resizeHandles val="exact"/>
        </dgm:presLayoutVars>
      </dgm:prSet>
      <dgm:spPr/>
    </dgm:pt>
    <dgm:pt modelId="{7E34F57D-26C2-4CC2-BCB9-D5DCFF6CC779}" type="pres">
      <dgm:prSet presAssocID="{0552983A-665B-422E-A4A8-4C36B7015884}" presName="parentLin" presStyleCnt="0"/>
      <dgm:spPr/>
    </dgm:pt>
    <dgm:pt modelId="{7DB95A3C-F4AF-4D87-A6B2-1DA70F07E798}" type="pres">
      <dgm:prSet presAssocID="{0552983A-665B-422E-A4A8-4C36B7015884}" presName="parentLeftMargin" presStyleLbl="node1" presStyleIdx="0" presStyleCnt="1"/>
      <dgm:spPr/>
    </dgm:pt>
    <dgm:pt modelId="{8DBF30BD-5B1E-4FE9-AFD6-234BBCDC105E}" type="pres">
      <dgm:prSet presAssocID="{0552983A-665B-422E-A4A8-4C36B7015884}" presName="parentText" presStyleLbl="node1" presStyleIdx="0" presStyleCnt="1">
        <dgm:presLayoutVars>
          <dgm:chMax val="0"/>
          <dgm:bulletEnabled val="1"/>
        </dgm:presLayoutVars>
      </dgm:prSet>
      <dgm:spPr/>
    </dgm:pt>
    <dgm:pt modelId="{79386C4B-2738-4BB9-91C7-CA7A4379D0E9}" type="pres">
      <dgm:prSet presAssocID="{0552983A-665B-422E-A4A8-4C36B7015884}" presName="negativeSpace" presStyleCnt="0"/>
      <dgm:spPr/>
    </dgm:pt>
    <dgm:pt modelId="{8E5A2053-0A97-41D0-A6AA-435CF5A5CEDD}" type="pres">
      <dgm:prSet presAssocID="{0552983A-665B-422E-A4A8-4C36B7015884}" presName="childText" presStyleLbl="conFgAcc1" presStyleIdx="0" presStyleCnt="1">
        <dgm:presLayoutVars>
          <dgm:bulletEnabled val="1"/>
        </dgm:presLayoutVars>
      </dgm:prSet>
      <dgm:spPr/>
    </dgm:pt>
  </dgm:ptLst>
  <dgm:cxnLst>
    <dgm:cxn modelId="{8E10403A-ABE7-48A1-8C95-B01183E298C6}" srcId="{A9B5B158-5697-47AC-AAD6-727818D91393}" destId="{0552983A-665B-422E-A4A8-4C36B7015884}" srcOrd="0" destOrd="0" parTransId="{F3246CBE-876F-46B2-9660-D89691E7B16C}" sibTransId="{69644AE5-2648-48E8-8084-316B4C70EBD8}"/>
    <dgm:cxn modelId="{B9FEFB4C-B28B-4E4A-BD82-44FEDD7DB0EE}" type="presOf" srcId="{26A99D64-96DF-4316-8AD5-1857DDD4DDE4}" destId="{8E5A2053-0A97-41D0-A6AA-435CF5A5CEDD}" srcOrd="0" destOrd="0" presId="urn:microsoft.com/office/officeart/2005/8/layout/list1"/>
    <dgm:cxn modelId="{E077A788-BF33-4B17-8F71-8DB4C0CAD1C3}" type="presOf" srcId="{0552983A-665B-422E-A4A8-4C36B7015884}" destId="{7DB95A3C-F4AF-4D87-A6B2-1DA70F07E798}" srcOrd="0" destOrd="0" presId="urn:microsoft.com/office/officeart/2005/8/layout/list1"/>
    <dgm:cxn modelId="{DA312A8B-7B6A-4111-B373-D6147D654F91}" type="presOf" srcId="{B1CF8345-350A-4763-B0F3-4C13017DB431}" destId="{8E5A2053-0A97-41D0-A6AA-435CF5A5CEDD}" srcOrd="0" destOrd="1" presId="urn:microsoft.com/office/officeart/2005/8/layout/list1"/>
    <dgm:cxn modelId="{D5350C92-4B12-4219-B289-B6FF08036AE2}" type="presOf" srcId="{0552983A-665B-422E-A4A8-4C36B7015884}" destId="{8DBF30BD-5B1E-4FE9-AFD6-234BBCDC105E}" srcOrd="1" destOrd="0" presId="urn:microsoft.com/office/officeart/2005/8/layout/list1"/>
    <dgm:cxn modelId="{470012B0-52E8-484F-B746-A1F04E0D0BE3}" type="presOf" srcId="{2E1BC521-6B85-4CC1-B5CF-68CF10B738A1}" destId="{8E5A2053-0A97-41D0-A6AA-435CF5A5CEDD}" srcOrd="0" destOrd="2" presId="urn:microsoft.com/office/officeart/2005/8/layout/list1"/>
    <dgm:cxn modelId="{92F994BF-3B93-4B33-A345-8396ABE9DB1E}" srcId="{0552983A-665B-422E-A4A8-4C36B7015884}" destId="{2E1BC521-6B85-4CC1-B5CF-68CF10B738A1}" srcOrd="2" destOrd="0" parTransId="{394400C0-6D24-46EA-B224-EA318475C1FE}" sibTransId="{F27304C6-0C10-43EB-A08A-3053FC099CF8}"/>
    <dgm:cxn modelId="{6C2C3BE6-825D-4D25-B449-D0C524757538}" srcId="{0552983A-665B-422E-A4A8-4C36B7015884}" destId="{26A99D64-96DF-4316-8AD5-1857DDD4DDE4}" srcOrd="0" destOrd="0" parTransId="{E1E9815F-3A5B-4676-BB5E-0F1A018FA6F9}" sibTransId="{1CA9CD42-30FC-4667-A7B0-B38CEBD4E627}"/>
    <dgm:cxn modelId="{FADDB3F7-BA40-4ED8-B265-92E9AE83F7C7}" srcId="{0552983A-665B-422E-A4A8-4C36B7015884}" destId="{B1CF8345-350A-4763-B0F3-4C13017DB431}" srcOrd="1" destOrd="0" parTransId="{208BEB8A-EB30-4C63-963A-E5643B4A84A3}" sibTransId="{65F875D1-CFBD-4794-8276-14EECE9B3D65}"/>
    <dgm:cxn modelId="{19461FFE-E418-400C-B4AE-E94FED750804}" type="presOf" srcId="{A9B5B158-5697-47AC-AAD6-727818D91393}" destId="{7F49CE29-1DCB-475C-8A1B-03C93002D64A}" srcOrd="0" destOrd="0" presId="urn:microsoft.com/office/officeart/2005/8/layout/list1"/>
    <dgm:cxn modelId="{E71C1590-DAF2-49F6-B0E3-2817A5C6EFB7}" type="presParOf" srcId="{7F49CE29-1DCB-475C-8A1B-03C93002D64A}" destId="{7E34F57D-26C2-4CC2-BCB9-D5DCFF6CC779}" srcOrd="0" destOrd="0" presId="urn:microsoft.com/office/officeart/2005/8/layout/list1"/>
    <dgm:cxn modelId="{22C44051-10A2-49E3-9E55-4FC83FA85D28}" type="presParOf" srcId="{7E34F57D-26C2-4CC2-BCB9-D5DCFF6CC779}" destId="{7DB95A3C-F4AF-4D87-A6B2-1DA70F07E798}" srcOrd="0" destOrd="0" presId="urn:microsoft.com/office/officeart/2005/8/layout/list1"/>
    <dgm:cxn modelId="{BF31C9D0-00BA-4C3F-852B-CB6176ACAE61}" type="presParOf" srcId="{7E34F57D-26C2-4CC2-BCB9-D5DCFF6CC779}" destId="{8DBF30BD-5B1E-4FE9-AFD6-234BBCDC105E}" srcOrd="1" destOrd="0" presId="urn:microsoft.com/office/officeart/2005/8/layout/list1"/>
    <dgm:cxn modelId="{EE6201A0-208A-4E1C-93D4-E9B8B8E58FD4}" type="presParOf" srcId="{7F49CE29-1DCB-475C-8A1B-03C93002D64A}" destId="{79386C4B-2738-4BB9-91C7-CA7A4379D0E9}" srcOrd="1" destOrd="0" presId="urn:microsoft.com/office/officeart/2005/8/layout/list1"/>
    <dgm:cxn modelId="{6B790B15-65B6-430F-9822-2C791FC056DE}" type="presParOf" srcId="{7F49CE29-1DCB-475C-8A1B-03C93002D64A}" destId="{8E5A2053-0A97-41D0-A6AA-435CF5A5CED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The Solution</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9B5B158-5697-47AC-AAD6-727818D913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52983A-665B-422E-A4A8-4C36B7015884}">
      <dgm:prSet/>
      <dgm:spPr/>
      <dgm:t>
        <a:bodyPr/>
        <a:lstStyle/>
        <a:p>
          <a:r>
            <a:rPr lang="en-US" dirty="0">
              <a:latin typeface="Times New Roman" panose="02020603050405020304" pitchFamily="18" charset="0"/>
              <a:cs typeface="Times New Roman" panose="02020603050405020304" pitchFamily="18" charset="0"/>
            </a:rPr>
            <a:t> </a:t>
          </a:r>
          <a:endParaRPr lang="zh-CN" dirty="0">
            <a:latin typeface="Times New Roman" panose="02020603050405020304" pitchFamily="18" charset="0"/>
            <a:cs typeface="Times New Roman" panose="02020603050405020304" pitchFamily="18" charset="0"/>
          </a:endParaRPr>
        </a:p>
      </dgm:t>
    </dgm:pt>
    <dgm:pt modelId="{F3246CBE-876F-46B2-9660-D89691E7B16C}" type="par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dgm:pt modelId="{69644AE5-2648-48E8-8084-316B4C70EBD8}" type="sib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26A99D64-96DF-4316-8AD5-1857DDD4DDE4}">
          <dgm:prSet/>
          <dgm:spPr/>
          <dgm:t>
            <a:bodyPr/>
            <a:lstStyle/>
            <a:p>
              <a:r>
                <a:rPr lang="en-US" b="0" i="0" dirty="0">
                  <a:latin typeface="Times New Roman" panose="02020603050405020304" pitchFamily="18" charset="0"/>
                  <a:cs typeface="Times New Roman" panose="02020603050405020304" pitchFamily="18" charset="0"/>
                </a:rPr>
                <a:t>This eigenstate has an eigenvalue of 1, which isn’t very interesting. A more interesting eigenstate could be one in which the phase is different for each of these computational basis states. Specifically, let’s look at the case in which the phase of the </a:t>
              </a:r>
              <a14:m>
                <m:oMath xmlns:m="http://schemas.openxmlformats.org/officeDocument/2006/math">
                  <m:r>
                    <a:rPr lang="en-US" b="0" i="1" u="none" dirty="0" smtClean="0">
                      <a:latin typeface="Cambria Math" panose="02040503050406030204" pitchFamily="18" charset="0"/>
                    </a:rPr>
                    <m:t>𝑘</m:t>
                  </m:r>
                </m:oMath>
              </a14:m>
              <a:r>
                <a:rPr lang="en-US" b="0" i="0" u="none" dirty="0">
                  <a:latin typeface="Times New Roman" panose="02020603050405020304" pitchFamily="18" charset="0"/>
                  <a:cs typeface="Times New Roman" panose="02020603050405020304" pitchFamily="18" charset="0"/>
                </a:rPr>
                <a:t>-</a:t>
              </a:r>
              <a:r>
                <a:rPr lang="en-US" b="0" i="0" dirty="0" err="1">
                  <a:latin typeface="Times New Roman" panose="02020603050405020304" pitchFamily="18" charset="0"/>
                  <a:cs typeface="Times New Roman" panose="02020603050405020304" pitchFamily="18" charset="0"/>
                </a:rPr>
                <a:t>th</a:t>
              </a:r>
              <a:r>
                <a:rPr lang="en-US" b="0" i="0" dirty="0">
                  <a:latin typeface="Times New Roman" panose="02020603050405020304" pitchFamily="18" charset="0"/>
                  <a:cs typeface="Times New Roman" panose="02020603050405020304" pitchFamily="18" charset="0"/>
                </a:rPr>
                <a:t> state is proportional to </a:t>
              </a:r>
              <a14:m>
                <m:oMath xmlns:m="http://schemas.openxmlformats.org/officeDocument/2006/math">
                  <m:r>
                    <a:rPr lang="en-US" b="0" i="1" u="none" dirty="0" smtClean="0">
                      <a:latin typeface="Cambria Math" panose="02040503050406030204" pitchFamily="18" charset="0"/>
                    </a:rPr>
                    <m:t>𝑘</m:t>
                  </m:r>
                  <m:r>
                    <a:rPr lang="en-US" b="0" i="1" u="none" dirty="0" smtClean="0">
                      <a:latin typeface="Cambria Math" panose="02040503050406030204" pitchFamily="18" charset="0"/>
                    </a:rPr>
                    <m:t>.</m:t>
                  </m:r>
                </m:oMath>
              </a14:m>
              <a:endParaRPr lang="zh-CN" dirty="0">
                <a:latin typeface="Times New Roman" panose="02020603050405020304" pitchFamily="18" charset="0"/>
                <a:cs typeface="Times New Roman" panose="02020603050405020304" pitchFamily="18" charset="0"/>
              </a:endParaRPr>
            </a:p>
          </dgm:t>
        </dgm:pt>
      </mc:Choice>
      <mc:Fallback xmlns="">
        <dgm:pt modelId="{26A99D64-96DF-4316-8AD5-1857DDD4DDE4}">
          <dgm:prSet/>
          <dgm:spPr/>
          <dgm:t>
            <a:bodyPr/>
            <a:lstStyle/>
            <a:p>
              <a:r>
                <a:rPr lang="en-US" b="0" i="0" dirty="0">
                  <a:latin typeface="Times New Roman" panose="02020603050405020304" pitchFamily="18" charset="0"/>
                  <a:cs typeface="Times New Roman" panose="02020603050405020304" pitchFamily="18" charset="0"/>
                </a:rPr>
                <a:t>This eigenstate has an eigenvalue of 1, which isn’t very interesting. A more interesting eigenstate could be one in which the phase is different for each of these computational basis states. Specifically, let’s look at the case in which the phase of the </a:t>
              </a:r>
              <a:r>
                <a:rPr lang="en-US" b="0" i="0" u="none" dirty="0">
                  <a:latin typeface="Cambria Math" panose="02040503050406030204" pitchFamily="18" charset="0"/>
                </a:rPr>
                <a:t>𝑘</a:t>
              </a:r>
              <a:r>
                <a:rPr lang="en-US" b="0" i="0" u="none" dirty="0">
                  <a:latin typeface="Times New Roman" panose="02020603050405020304" pitchFamily="18" charset="0"/>
                  <a:cs typeface="Times New Roman" panose="02020603050405020304" pitchFamily="18" charset="0"/>
                </a:rPr>
                <a:t>-</a:t>
              </a:r>
              <a:r>
                <a:rPr lang="en-US" b="0" i="0" dirty="0" err="1">
                  <a:latin typeface="Times New Roman" panose="02020603050405020304" pitchFamily="18" charset="0"/>
                  <a:cs typeface="Times New Roman" panose="02020603050405020304" pitchFamily="18" charset="0"/>
                </a:rPr>
                <a:t>th</a:t>
              </a:r>
              <a:r>
                <a:rPr lang="en-US" b="0" i="0" dirty="0">
                  <a:latin typeface="Times New Roman" panose="02020603050405020304" pitchFamily="18" charset="0"/>
                  <a:cs typeface="Times New Roman" panose="02020603050405020304" pitchFamily="18" charset="0"/>
                </a:rPr>
                <a:t> state is proportional to </a:t>
              </a:r>
              <a:r>
                <a:rPr lang="en-US" b="0" i="0" u="none" dirty="0">
                  <a:latin typeface="Cambria Math" panose="02040503050406030204" pitchFamily="18" charset="0"/>
                </a:rPr>
                <a:t>𝑘.</a:t>
              </a:r>
              <a:endParaRPr lang="zh-CN" dirty="0">
                <a:latin typeface="Times New Roman" panose="02020603050405020304" pitchFamily="18" charset="0"/>
                <a:cs typeface="Times New Roman" panose="02020603050405020304" pitchFamily="18" charset="0"/>
              </a:endParaRPr>
            </a:p>
          </dgm:t>
        </dgm:pt>
      </mc:Fallback>
    </mc:AlternateContent>
    <dgm:pt modelId="{E1E9815F-3A5B-4676-BB5E-0F1A018FA6F9}" type="par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dgm:pt modelId="{1CA9CD42-30FC-4667-A7B0-B38CEBD4E627}" type="sib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2E1BC521-6B85-4CC1-B5CF-68CF10B738A1}">
          <dgm:prSet/>
          <dgm:spPr/>
          <dgm: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𝑠</m:t>
                            </m:r>
                          </m:sub>
                        </m:sSub>
                      </m:e>
                    </m:d>
                    <m:r>
                      <a:rPr lang="en-US"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1</m:t>
                        </m:r>
                      </m:num>
                      <m:den>
                        <m:rad>
                          <m:radPr>
                            <m:degHide m:val="on"/>
                            <m:ctrlPr>
                              <a:rPr lang="en-US" b="0" i="1">
                                <a:latin typeface="Cambria Math" panose="02040503050406030204" pitchFamily="18" charset="0"/>
                              </a:rPr>
                            </m:ctrlPr>
                          </m:radPr>
                          <m:deg/>
                          <m:e>
                            <m:r>
                              <a:rPr lang="en-US" b="0" i="1">
                                <a:latin typeface="Cambria Math" panose="02040503050406030204" pitchFamily="18" charset="0"/>
                              </a:rPr>
                              <m:t>𝑟</m:t>
                            </m:r>
                          </m:e>
                        </m:rad>
                      </m:den>
                    </m:f>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𝑟</m:t>
                        </m:r>
                        <m:r>
                          <a:rPr lang="en-US" i="1">
                            <a:latin typeface="Cambria Math" panose="02040503050406030204" pitchFamily="18" charset="0"/>
                          </a:rPr>
                          <m:t>−1</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𝑠𝑖𝑘</m:t>
                                </m:r>
                              </m:num>
                              <m:den>
                                <m:r>
                                  <a:rPr lang="en-US" altLang="zh-CN" b="0" i="1" smtClean="0">
                                    <a:latin typeface="Cambria Math" panose="02040503050406030204" pitchFamily="18" charset="0"/>
                                  </a:rPr>
                                  <m:t>𝑟</m:t>
                                </m:r>
                              </m:den>
                            </m:f>
                          </m:sup>
                        </m:s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𝑘</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nary>
                  </m:oMath>
                </m:oMathPara>
              </a14:m>
              <a:endParaRPr lang="zh-CN" dirty="0">
                <a:latin typeface="Times New Roman" panose="02020603050405020304" pitchFamily="18" charset="0"/>
                <a:cs typeface="Times New Roman" panose="02020603050405020304" pitchFamily="18" charset="0"/>
              </a:endParaRPr>
            </a:p>
          </dgm:t>
        </dgm:pt>
      </mc:Choice>
      <mc:Fallback xmlns="">
        <dgm:pt modelId="{2E1BC521-6B85-4CC1-B5CF-68CF10B738A1}">
          <dgm:prSet/>
          <dgm:spPr/>
          <dgm:t>
            <a:bodyPr/>
            <a:lstStyle/>
            <a:p>
              <a:r>
                <a:rPr lang="en-US" altLang="zh-CN" b="0" i="0"/>
                <a:t>|</a:t>
              </a:r>
              <a:r>
                <a:rPr lang="en-US" i="0"/>
                <a:t>𝑢</a:t>
              </a:r>
              <a:r>
                <a:rPr lang="en-US" b="0" i="0"/>
                <a:t>_</a:t>
              </a:r>
              <a:r>
                <a:rPr lang="en-US" b="0" i="0">
                  <a:latin typeface="Cambria Math" panose="02040503050406030204" pitchFamily="18" charset="0"/>
                </a:rPr>
                <a:t>𝑠 ⟩</a:t>
              </a:r>
              <a:r>
                <a:rPr lang="en-US" i="0"/>
                <a:t>=</a:t>
              </a:r>
              <a:r>
                <a:rPr lang="en-US" b="0" i="0"/>
                <a:t>1/√𝑟 </a:t>
              </a:r>
              <a:r>
                <a:rPr lang="en-US" altLang="zh-CN" i="0"/>
                <a:t>∑_(</a:t>
              </a:r>
              <a:r>
                <a:rPr lang="en-US" i="0"/>
                <a:t>𝑘=0)^(𝑟−1)▒〖</a:t>
              </a:r>
              <a:r>
                <a:rPr lang="en-US" b="0" i="0">
                  <a:latin typeface="Cambria Math" panose="02040503050406030204" pitchFamily="18" charset="0"/>
                </a:rPr>
                <a:t>𝑒^(−</a:t>
              </a:r>
              <a:r>
                <a:rPr lang="en-US" altLang="zh-CN" b="0" i="0">
                  <a:latin typeface="Cambria Math" panose="02040503050406030204" pitchFamily="18" charset="0"/>
                </a:rPr>
                <a:t>(2𝜋 𝑠𝑖𝑘)/𝑟) </a:t>
              </a:r>
              <a:r>
                <a:rPr lang="en-US" i="0"/>
                <a:t>|</a:t>
              </a:r>
              <a:r>
                <a:rPr lang="en-US" b="0" i="0">
                  <a:latin typeface="Cambria Math" panose="02040503050406030204" pitchFamily="18" charset="0"/>
                </a:rPr>
                <a:t>𝑎^𝑘 </a:t>
              </a:r>
              <a:r>
                <a:rPr lang="en-US" i="0"/>
                <a:t>𝑚𝑜𝑑 𝑁⟩〗</a:t>
              </a:r>
              <a:endParaRPr lang="zh-CN" dirty="0">
                <a:latin typeface="Times New Roman" panose="02020603050405020304" pitchFamily="18" charset="0"/>
                <a:cs typeface="Times New Roman" panose="02020603050405020304" pitchFamily="18" charset="0"/>
              </a:endParaRPr>
            </a:p>
          </dgm:t>
        </dgm:pt>
      </mc:Fallback>
    </mc:AlternateContent>
    <dgm:pt modelId="{394400C0-6D24-46EA-B224-EA318475C1FE}" type="par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F27304C6-0C10-43EB-A08A-3053FC099CF8}" type="sib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5D837AC7-2F0F-4109-8B4C-A2115877E8D7}">
          <dgm:prSet/>
          <dgm:spPr/>
          <dgm: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𝑈</m:t>
                    </m:r>
                    <m:d>
                      <m:dPr>
                        <m:begChr m:val="|"/>
                        <m:endChr m:val="⟩"/>
                        <m:ctrlPr>
                          <a:rPr lang="en-US" b="0" i="1" smtClean="0">
                            <a:latin typeface="Cambria Math" panose="02040503050406030204" pitchFamily="18" charset="0"/>
                          </a:rPr>
                        </m:ctrlPr>
                      </m:dPr>
                      <m:e>
                        <m:sSub>
                          <m:sSubPr>
                            <m:ctrlPr>
                              <a:rPr lang="en-US" b="0"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𝑠𝑖</m:t>
                            </m:r>
                          </m:num>
                          <m:den>
                            <m:r>
                              <a:rPr lang="en-US" altLang="zh-CN" b="0" i="1" smtClean="0">
                                <a:latin typeface="Cambria Math" panose="02040503050406030204" pitchFamily="18" charset="0"/>
                              </a:rPr>
                              <m:t>𝑟</m:t>
                            </m:r>
                          </m:den>
                        </m:f>
                      </m:sup>
                    </m:sSup>
                    <m:d>
                      <m:dPr>
                        <m:begChr m:val="|"/>
                        <m:endChr m:val="⟩"/>
                        <m:ctrlPr>
                          <a:rPr lang="en-US" b="0" i="1" smtClean="0">
                            <a:latin typeface="Cambria Math" panose="02040503050406030204" pitchFamily="18" charset="0"/>
                          </a:rPr>
                        </m:ctrlPr>
                      </m:dPr>
                      <m:e>
                        <m:sSub>
                          <m:sSubPr>
                            <m:ctrlPr>
                              <a:rPr lang="en-US" b="0"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𝑠</m:t>
                            </m:r>
                          </m:sub>
                        </m:sSub>
                      </m:e>
                    </m:d>
                  </m:oMath>
                </m:oMathPara>
              </a14:m>
              <a:endParaRPr lang="zh-CN" dirty="0">
                <a:latin typeface="Times New Roman" panose="02020603050405020304" pitchFamily="18" charset="0"/>
                <a:cs typeface="Times New Roman" panose="02020603050405020304" pitchFamily="18" charset="0"/>
              </a:endParaRPr>
            </a:p>
          </dgm:t>
        </dgm:pt>
      </mc:Choice>
      <mc:Fallback xmlns="">
        <dgm:pt modelId="{5D837AC7-2F0F-4109-8B4C-A2115877E8D7}">
          <dgm:prSet/>
          <dgm:spPr/>
          <dgm:t>
            <a:bodyPr/>
            <a:lstStyle/>
            <a:p>
              <a:r>
                <a:rPr lang="en-US" altLang="zh-CN" b="0" i="0">
                  <a:latin typeface="Cambria Math" panose="02040503050406030204" pitchFamily="18" charset="0"/>
                  <a:cs typeface="Times New Roman" panose="02020603050405020304" pitchFamily="18" charset="0"/>
                </a:rPr>
                <a:t>𝑈</a:t>
              </a:r>
              <a:r>
                <a:rPr lang="en-US" altLang="zh-CN" b="0" i="0">
                  <a:latin typeface="Cambria Math" panose="02040503050406030204" pitchFamily="18" charset="0"/>
                </a:rPr>
                <a:t>|</a:t>
              </a:r>
              <a:r>
                <a:rPr lang="en-US" i="0">
                  <a:latin typeface="Cambria Math" panose="02040503050406030204" pitchFamily="18" charset="0"/>
                </a:rPr>
                <a:t>𝑢</a:t>
              </a:r>
              <a:r>
                <a:rPr lang="en-US" b="0" i="0">
                  <a:latin typeface="Cambria Math" panose="02040503050406030204" pitchFamily="18" charset="0"/>
                </a:rPr>
                <a:t>_𝑠 ⟩=𝑒^(</a:t>
              </a:r>
              <a:r>
                <a:rPr lang="en-US" altLang="zh-CN" b="0" i="0">
                  <a:latin typeface="Cambria Math" panose="02040503050406030204" pitchFamily="18" charset="0"/>
                </a:rPr>
                <a:t>2𝜋𝑠𝑖/𝑟) |</a:t>
              </a:r>
              <a:r>
                <a:rPr lang="en-US" i="0">
                  <a:latin typeface="Cambria Math" panose="02040503050406030204" pitchFamily="18" charset="0"/>
                </a:rPr>
                <a:t>𝑢</a:t>
              </a:r>
              <a:r>
                <a:rPr lang="en-US" b="0" i="0">
                  <a:latin typeface="Cambria Math" panose="02040503050406030204" pitchFamily="18" charset="0"/>
                </a:rPr>
                <a:t>_𝑠 ⟩</a:t>
              </a:r>
              <a:endParaRPr lang="zh-CN" dirty="0">
                <a:latin typeface="Times New Roman" panose="02020603050405020304" pitchFamily="18" charset="0"/>
                <a:cs typeface="Times New Roman" panose="02020603050405020304" pitchFamily="18" charset="0"/>
              </a:endParaRPr>
            </a:p>
          </dgm:t>
        </dgm:pt>
      </mc:Fallback>
    </mc:AlternateContent>
    <dgm:pt modelId="{B9C9DF86-5FC9-4A40-99AA-95AA10F889E7}" type="parTrans" cxnId="{8B8AA915-540B-4CB7-B35D-60A6E8A0ED89}">
      <dgm:prSet/>
      <dgm:spPr/>
      <dgm:t>
        <a:bodyPr/>
        <a:lstStyle/>
        <a:p>
          <a:endParaRPr lang="zh-CN" altLang="en-US"/>
        </a:p>
      </dgm:t>
    </dgm:pt>
    <dgm:pt modelId="{38873976-0CF1-423F-A90F-775D1889A5C7}" type="sibTrans" cxnId="{8B8AA915-540B-4CB7-B35D-60A6E8A0ED89}">
      <dgm:prSet/>
      <dgm:spPr/>
      <dgm:t>
        <a:bodyPr/>
        <a:lstStyle/>
        <a:p>
          <a:endParaRPr lang="zh-CN" altLang="en-US"/>
        </a:p>
      </dgm:t>
    </dgm:pt>
    <mc:AlternateContent xmlns:mc="http://schemas.openxmlformats.org/markup-compatibility/2006" xmlns:a14="http://schemas.microsoft.com/office/drawing/2010/main">
      <mc:Choice Requires="a14">
        <dgm:pt modelId="{4333D741-C833-4D9E-959C-8A89510042F7}">
          <dgm:prSet/>
          <dgm:spPr/>
          <dgm: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zh-CN" dirty="0">
                <a:latin typeface="Times New Roman" panose="02020603050405020304" pitchFamily="18" charset="0"/>
                <a:cs typeface="Times New Roman" panose="02020603050405020304" pitchFamily="18" charset="0"/>
              </a:endParaRPr>
            </a:p>
          </dgm:t>
        </dgm:pt>
      </mc:Choice>
      <mc:Fallback xmlns="">
        <dgm:pt modelId="{4333D741-C833-4D9E-959C-8A89510042F7}">
          <dgm:prSet/>
          <dgm:spPr/>
          <dgm:t>
            <a:bodyPr/>
            <a:lstStyle/>
            <a:p>
              <a:r>
                <a:rPr lang="en-US" altLang="zh-CN" b="0" i="0">
                  <a:latin typeface="Cambria Math" panose="02040503050406030204" pitchFamily="18" charset="0"/>
                  <a:cs typeface="Times New Roman" panose="02020603050405020304" pitchFamily="18" charset="0"/>
                </a:rPr>
                <a:t>𝑠</a:t>
              </a:r>
              <a:r>
                <a:rPr lang="en-US" altLang="zh-CN" b="0" i="0">
                  <a:latin typeface="Cambria Math" panose="02040503050406030204" pitchFamily="18" charset="0"/>
                  <a:ea typeface="Cambria Math" panose="02040503050406030204" pitchFamily="18" charset="0"/>
                  <a:cs typeface="Times New Roman" panose="02020603050405020304" pitchFamily="18" charset="0"/>
                </a:rPr>
                <a:t>∈[0,𝑟−1]</a:t>
              </a:r>
              <a:endParaRPr lang="zh-CN" dirty="0">
                <a:latin typeface="Times New Roman" panose="02020603050405020304" pitchFamily="18" charset="0"/>
                <a:cs typeface="Times New Roman" panose="02020603050405020304" pitchFamily="18" charset="0"/>
              </a:endParaRPr>
            </a:p>
          </dgm:t>
        </dgm:pt>
      </mc:Fallback>
    </mc:AlternateContent>
    <dgm:pt modelId="{3F91DAF5-87C9-475E-8A27-82A185185CF8}" type="parTrans" cxnId="{887E27BE-1E8C-4533-9C5A-F2EA650115ED}">
      <dgm:prSet/>
      <dgm:spPr/>
      <dgm:t>
        <a:bodyPr/>
        <a:lstStyle/>
        <a:p>
          <a:endParaRPr lang="zh-CN" altLang="en-US"/>
        </a:p>
      </dgm:t>
    </dgm:pt>
    <dgm:pt modelId="{FCCE0D46-A7B0-4A12-A25E-F6BF8D41073F}" type="sibTrans" cxnId="{887E27BE-1E8C-4533-9C5A-F2EA650115ED}">
      <dgm:prSet/>
      <dgm:spPr/>
      <dgm:t>
        <a:bodyPr/>
        <a:lstStyle/>
        <a:p>
          <a:endParaRPr lang="zh-CN" altLang="en-US"/>
        </a:p>
      </dgm:t>
    </dgm:pt>
    <dgm:pt modelId="{7F49CE29-1DCB-475C-8A1B-03C93002D64A}" type="pres">
      <dgm:prSet presAssocID="{A9B5B158-5697-47AC-AAD6-727818D91393}" presName="linear" presStyleCnt="0">
        <dgm:presLayoutVars>
          <dgm:dir/>
          <dgm:animLvl val="lvl"/>
          <dgm:resizeHandles val="exact"/>
        </dgm:presLayoutVars>
      </dgm:prSet>
      <dgm:spPr/>
    </dgm:pt>
    <dgm:pt modelId="{7E34F57D-26C2-4CC2-BCB9-D5DCFF6CC779}" type="pres">
      <dgm:prSet presAssocID="{0552983A-665B-422E-A4A8-4C36B7015884}" presName="parentLin" presStyleCnt="0"/>
      <dgm:spPr/>
    </dgm:pt>
    <dgm:pt modelId="{7DB95A3C-F4AF-4D87-A6B2-1DA70F07E798}" type="pres">
      <dgm:prSet presAssocID="{0552983A-665B-422E-A4A8-4C36B7015884}" presName="parentLeftMargin" presStyleLbl="node1" presStyleIdx="0" presStyleCnt="1"/>
      <dgm:spPr/>
    </dgm:pt>
    <dgm:pt modelId="{8DBF30BD-5B1E-4FE9-AFD6-234BBCDC105E}" type="pres">
      <dgm:prSet presAssocID="{0552983A-665B-422E-A4A8-4C36B7015884}" presName="parentText" presStyleLbl="node1" presStyleIdx="0" presStyleCnt="1">
        <dgm:presLayoutVars>
          <dgm:chMax val="0"/>
          <dgm:bulletEnabled val="1"/>
        </dgm:presLayoutVars>
      </dgm:prSet>
      <dgm:spPr/>
    </dgm:pt>
    <dgm:pt modelId="{79386C4B-2738-4BB9-91C7-CA7A4379D0E9}" type="pres">
      <dgm:prSet presAssocID="{0552983A-665B-422E-A4A8-4C36B7015884}" presName="negativeSpace" presStyleCnt="0"/>
      <dgm:spPr/>
    </dgm:pt>
    <dgm:pt modelId="{8E5A2053-0A97-41D0-A6AA-435CF5A5CEDD}" type="pres">
      <dgm:prSet presAssocID="{0552983A-665B-422E-A4A8-4C36B7015884}" presName="childText" presStyleLbl="conFgAcc1" presStyleIdx="0" presStyleCnt="1">
        <dgm:presLayoutVars>
          <dgm:bulletEnabled val="1"/>
        </dgm:presLayoutVars>
      </dgm:prSet>
      <dgm:spPr/>
    </dgm:pt>
  </dgm:ptLst>
  <dgm:cxnLst>
    <dgm:cxn modelId="{8B8AA915-540B-4CB7-B35D-60A6E8A0ED89}" srcId="{0552983A-665B-422E-A4A8-4C36B7015884}" destId="{5D837AC7-2F0F-4109-8B4C-A2115877E8D7}" srcOrd="2" destOrd="0" parTransId="{B9C9DF86-5FC9-4A40-99AA-95AA10F889E7}" sibTransId="{38873976-0CF1-423F-A90F-775D1889A5C7}"/>
    <dgm:cxn modelId="{75F4C72F-95AB-40EB-92A8-42CF5AFCE981}" type="presOf" srcId="{5D837AC7-2F0F-4109-8B4C-A2115877E8D7}" destId="{8E5A2053-0A97-41D0-A6AA-435CF5A5CEDD}" srcOrd="0" destOrd="2" presId="urn:microsoft.com/office/officeart/2005/8/layout/list1"/>
    <dgm:cxn modelId="{8E10403A-ABE7-48A1-8C95-B01183E298C6}" srcId="{A9B5B158-5697-47AC-AAD6-727818D91393}" destId="{0552983A-665B-422E-A4A8-4C36B7015884}" srcOrd="0" destOrd="0" parTransId="{F3246CBE-876F-46B2-9660-D89691E7B16C}" sibTransId="{69644AE5-2648-48E8-8084-316B4C70EBD8}"/>
    <dgm:cxn modelId="{B9FEFB4C-B28B-4E4A-BD82-44FEDD7DB0EE}" type="presOf" srcId="{26A99D64-96DF-4316-8AD5-1857DDD4DDE4}" destId="{8E5A2053-0A97-41D0-A6AA-435CF5A5CEDD}" srcOrd="0" destOrd="0" presId="urn:microsoft.com/office/officeart/2005/8/layout/list1"/>
    <dgm:cxn modelId="{E077A788-BF33-4B17-8F71-8DB4C0CAD1C3}" type="presOf" srcId="{0552983A-665B-422E-A4A8-4C36B7015884}" destId="{7DB95A3C-F4AF-4D87-A6B2-1DA70F07E798}" srcOrd="0" destOrd="0" presId="urn:microsoft.com/office/officeart/2005/8/layout/list1"/>
    <dgm:cxn modelId="{D5350C92-4B12-4219-B289-B6FF08036AE2}" type="presOf" srcId="{0552983A-665B-422E-A4A8-4C36B7015884}" destId="{8DBF30BD-5B1E-4FE9-AFD6-234BBCDC105E}" srcOrd="1" destOrd="0" presId="urn:microsoft.com/office/officeart/2005/8/layout/list1"/>
    <dgm:cxn modelId="{470012B0-52E8-484F-B746-A1F04E0D0BE3}" type="presOf" srcId="{2E1BC521-6B85-4CC1-B5CF-68CF10B738A1}" destId="{8E5A2053-0A97-41D0-A6AA-435CF5A5CEDD}" srcOrd="0" destOrd="1" presId="urn:microsoft.com/office/officeart/2005/8/layout/list1"/>
    <dgm:cxn modelId="{887E27BE-1E8C-4533-9C5A-F2EA650115ED}" srcId="{0552983A-665B-422E-A4A8-4C36B7015884}" destId="{4333D741-C833-4D9E-959C-8A89510042F7}" srcOrd="3" destOrd="0" parTransId="{3F91DAF5-87C9-475E-8A27-82A185185CF8}" sibTransId="{FCCE0D46-A7B0-4A12-A25E-F6BF8D41073F}"/>
    <dgm:cxn modelId="{92F994BF-3B93-4B33-A345-8396ABE9DB1E}" srcId="{0552983A-665B-422E-A4A8-4C36B7015884}" destId="{2E1BC521-6B85-4CC1-B5CF-68CF10B738A1}" srcOrd="1" destOrd="0" parTransId="{394400C0-6D24-46EA-B224-EA318475C1FE}" sibTransId="{F27304C6-0C10-43EB-A08A-3053FC099CF8}"/>
    <dgm:cxn modelId="{6C2C3BE6-825D-4D25-B449-D0C524757538}" srcId="{0552983A-665B-422E-A4A8-4C36B7015884}" destId="{26A99D64-96DF-4316-8AD5-1857DDD4DDE4}" srcOrd="0" destOrd="0" parTransId="{E1E9815F-3A5B-4676-BB5E-0F1A018FA6F9}" sibTransId="{1CA9CD42-30FC-4667-A7B0-B38CEBD4E627}"/>
    <dgm:cxn modelId="{E05BD2F7-BDCB-4AA3-97E3-145B6C96D9E7}" type="presOf" srcId="{4333D741-C833-4D9E-959C-8A89510042F7}" destId="{8E5A2053-0A97-41D0-A6AA-435CF5A5CEDD}" srcOrd="0" destOrd="3" presId="urn:microsoft.com/office/officeart/2005/8/layout/list1"/>
    <dgm:cxn modelId="{19461FFE-E418-400C-B4AE-E94FED750804}" type="presOf" srcId="{A9B5B158-5697-47AC-AAD6-727818D91393}" destId="{7F49CE29-1DCB-475C-8A1B-03C93002D64A}" srcOrd="0" destOrd="0" presId="urn:microsoft.com/office/officeart/2005/8/layout/list1"/>
    <dgm:cxn modelId="{E71C1590-DAF2-49F6-B0E3-2817A5C6EFB7}" type="presParOf" srcId="{7F49CE29-1DCB-475C-8A1B-03C93002D64A}" destId="{7E34F57D-26C2-4CC2-BCB9-D5DCFF6CC779}" srcOrd="0" destOrd="0" presId="urn:microsoft.com/office/officeart/2005/8/layout/list1"/>
    <dgm:cxn modelId="{22C44051-10A2-49E3-9E55-4FC83FA85D28}" type="presParOf" srcId="{7E34F57D-26C2-4CC2-BCB9-D5DCFF6CC779}" destId="{7DB95A3C-F4AF-4D87-A6B2-1DA70F07E798}" srcOrd="0" destOrd="0" presId="urn:microsoft.com/office/officeart/2005/8/layout/list1"/>
    <dgm:cxn modelId="{BF31C9D0-00BA-4C3F-852B-CB6176ACAE61}" type="presParOf" srcId="{7E34F57D-26C2-4CC2-BCB9-D5DCFF6CC779}" destId="{8DBF30BD-5B1E-4FE9-AFD6-234BBCDC105E}" srcOrd="1" destOrd="0" presId="urn:microsoft.com/office/officeart/2005/8/layout/list1"/>
    <dgm:cxn modelId="{EE6201A0-208A-4E1C-93D4-E9B8B8E58FD4}" type="presParOf" srcId="{7F49CE29-1DCB-475C-8A1B-03C93002D64A}" destId="{79386C4B-2738-4BB9-91C7-CA7A4379D0E9}" srcOrd="1" destOrd="0" presId="urn:microsoft.com/office/officeart/2005/8/layout/list1"/>
    <dgm:cxn modelId="{6B790B15-65B6-430F-9822-2C791FC056DE}" type="presParOf" srcId="{7F49CE29-1DCB-475C-8A1B-03C93002D64A}" destId="{8E5A2053-0A97-41D0-A6AA-435CF5A5CED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9B5B158-5697-47AC-AAD6-727818D913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52983A-665B-422E-A4A8-4C36B7015884}">
      <dgm:prSet/>
      <dgm:spPr/>
      <dgm:t>
        <a:bodyPr/>
        <a:lstStyle/>
        <a:p>
          <a:r>
            <a:rPr lang="en-US" dirty="0">
              <a:latin typeface="Times New Roman" panose="02020603050405020304" pitchFamily="18" charset="0"/>
              <a:cs typeface="Times New Roman" panose="02020603050405020304" pitchFamily="18" charset="0"/>
            </a:rPr>
            <a:t> </a:t>
          </a:r>
          <a:endParaRPr lang="zh-CN" dirty="0">
            <a:latin typeface="Times New Roman" panose="02020603050405020304" pitchFamily="18" charset="0"/>
            <a:cs typeface="Times New Roman" panose="02020603050405020304" pitchFamily="18" charset="0"/>
          </a:endParaRPr>
        </a:p>
      </dgm:t>
    </dgm:pt>
    <dgm:pt modelId="{F3246CBE-876F-46B2-9660-D89691E7B16C}" type="par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dgm:pt modelId="{69644AE5-2648-48E8-8084-316B4C70EBD8}" type="sibTrans" cxnId="{8E10403A-ABE7-48A1-8C95-B01183E298C6}">
      <dgm:prSet/>
      <dgm:spPr/>
      <dgm:t>
        <a:bodyPr/>
        <a:lstStyle/>
        <a:p>
          <a:endParaRPr lang="zh-CN" altLang="en-US">
            <a:latin typeface="Times New Roman" panose="02020603050405020304" pitchFamily="18" charset="0"/>
            <a:cs typeface="Times New Roman" panose="02020603050405020304" pitchFamily="18" charset="0"/>
          </a:endParaRPr>
        </a:p>
      </dgm:t>
    </dgm:pt>
    <dgm:pt modelId="{26A99D64-96DF-4316-8AD5-1857DDD4DDE4}">
      <dgm:prSet/>
      <dgm:spPr>
        <a:blipFill>
          <a:blip xmlns:r="http://schemas.openxmlformats.org/officeDocument/2006/relationships" r:embed="rId1"/>
          <a:stretch>
            <a:fillRect/>
          </a:stretch>
        </a:blipFill>
      </dgm:spPr>
      <dgm:t>
        <a:bodyPr/>
        <a:lstStyle/>
        <a:p>
          <a:r>
            <a:rPr lang="zh-CN" altLang="en-US">
              <a:noFill/>
            </a:rPr>
            <a:t> </a:t>
          </a:r>
        </a:p>
      </dgm:t>
    </dgm:pt>
    <dgm:pt modelId="{E1E9815F-3A5B-4676-BB5E-0F1A018FA6F9}" type="par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dgm:pt modelId="{1CA9CD42-30FC-4667-A7B0-B38CEBD4E627}" type="sibTrans" cxnId="{6C2C3BE6-825D-4D25-B449-D0C524757538}">
      <dgm:prSet/>
      <dgm:spPr/>
      <dgm:t>
        <a:bodyPr/>
        <a:lstStyle/>
        <a:p>
          <a:endParaRPr lang="zh-CN" altLang="en-US">
            <a:latin typeface="Times New Roman" panose="02020603050405020304" pitchFamily="18" charset="0"/>
            <a:cs typeface="Times New Roman" panose="02020603050405020304" pitchFamily="18" charset="0"/>
          </a:endParaRPr>
        </a:p>
      </dgm:t>
    </dgm:pt>
    <dgm:pt modelId="{2E1BC521-6B85-4CC1-B5CF-68CF10B738A1}">
      <dgm:prSet/>
      <dgm:spPr/>
      <dgm:t>
        <a:bodyPr/>
        <a:lstStyle/>
        <a:p>
          <a:r>
            <a:rPr lang="zh-CN" altLang="en-US">
              <a:noFill/>
            </a:rPr>
            <a:t> </a:t>
          </a:r>
        </a:p>
      </dgm:t>
    </dgm:pt>
    <dgm:pt modelId="{394400C0-6D24-46EA-B224-EA318475C1FE}" type="par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F27304C6-0C10-43EB-A08A-3053FC099CF8}" type="sibTrans" cxnId="{92F994BF-3B93-4B33-A345-8396ABE9DB1E}">
      <dgm:prSet/>
      <dgm:spPr/>
      <dgm:t>
        <a:bodyPr/>
        <a:lstStyle/>
        <a:p>
          <a:endParaRPr lang="zh-CN" altLang="en-US">
            <a:latin typeface="Times New Roman" panose="02020603050405020304" pitchFamily="18" charset="0"/>
            <a:cs typeface="Times New Roman" panose="02020603050405020304" pitchFamily="18" charset="0"/>
          </a:endParaRPr>
        </a:p>
      </dgm:t>
    </dgm:pt>
    <dgm:pt modelId="{5D837AC7-2F0F-4109-8B4C-A2115877E8D7}">
      <dgm:prSet/>
      <dgm:spPr/>
      <dgm:t>
        <a:bodyPr/>
        <a:lstStyle/>
        <a:p>
          <a:r>
            <a:rPr lang="zh-CN" altLang="en-US">
              <a:noFill/>
            </a:rPr>
            <a:t> </a:t>
          </a:r>
        </a:p>
      </dgm:t>
    </dgm:pt>
    <dgm:pt modelId="{B9C9DF86-5FC9-4A40-99AA-95AA10F889E7}" type="parTrans" cxnId="{8B8AA915-540B-4CB7-B35D-60A6E8A0ED89}">
      <dgm:prSet/>
      <dgm:spPr/>
      <dgm:t>
        <a:bodyPr/>
        <a:lstStyle/>
        <a:p>
          <a:endParaRPr lang="zh-CN" altLang="en-US"/>
        </a:p>
      </dgm:t>
    </dgm:pt>
    <dgm:pt modelId="{38873976-0CF1-423F-A90F-775D1889A5C7}" type="sibTrans" cxnId="{8B8AA915-540B-4CB7-B35D-60A6E8A0ED89}">
      <dgm:prSet/>
      <dgm:spPr/>
      <dgm:t>
        <a:bodyPr/>
        <a:lstStyle/>
        <a:p>
          <a:endParaRPr lang="zh-CN" altLang="en-US"/>
        </a:p>
      </dgm:t>
    </dgm:pt>
    <dgm:pt modelId="{4333D741-C833-4D9E-959C-8A89510042F7}">
      <dgm:prSet/>
      <dgm:spPr/>
      <dgm:t>
        <a:bodyPr/>
        <a:lstStyle/>
        <a:p>
          <a:r>
            <a:rPr lang="zh-CN" altLang="en-US">
              <a:noFill/>
            </a:rPr>
            <a:t> </a:t>
          </a:r>
        </a:p>
      </dgm:t>
    </dgm:pt>
    <dgm:pt modelId="{3F91DAF5-87C9-475E-8A27-82A185185CF8}" type="parTrans" cxnId="{887E27BE-1E8C-4533-9C5A-F2EA650115ED}">
      <dgm:prSet/>
      <dgm:spPr/>
      <dgm:t>
        <a:bodyPr/>
        <a:lstStyle/>
        <a:p>
          <a:endParaRPr lang="zh-CN" altLang="en-US"/>
        </a:p>
      </dgm:t>
    </dgm:pt>
    <dgm:pt modelId="{FCCE0D46-A7B0-4A12-A25E-F6BF8D41073F}" type="sibTrans" cxnId="{887E27BE-1E8C-4533-9C5A-F2EA650115ED}">
      <dgm:prSet/>
      <dgm:spPr/>
      <dgm:t>
        <a:bodyPr/>
        <a:lstStyle/>
        <a:p>
          <a:endParaRPr lang="zh-CN" altLang="en-US"/>
        </a:p>
      </dgm:t>
    </dgm:pt>
    <dgm:pt modelId="{7F49CE29-1DCB-475C-8A1B-03C93002D64A}" type="pres">
      <dgm:prSet presAssocID="{A9B5B158-5697-47AC-AAD6-727818D91393}" presName="linear" presStyleCnt="0">
        <dgm:presLayoutVars>
          <dgm:dir/>
          <dgm:animLvl val="lvl"/>
          <dgm:resizeHandles val="exact"/>
        </dgm:presLayoutVars>
      </dgm:prSet>
      <dgm:spPr/>
    </dgm:pt>
    <dgm:pt modelId="{7E34F57D-26C2-4CC2-BCB9-D5DCFF6CC779}" type="pres">
      <dgm:prSet presAssocID="{0552983A-665B-422E-A4A8-4C36B7015884}" presName="parentLin" presStyleCnt="0"/>
      <dgm:spPr/>
    </dgm:pt>
    <dgm:pt modelId="{7DB95A3C-F4AF-4D87-A6B2-1DA70F07E798}" type="pres">
      <dgm:prSet presAssocID="{0552983A-665B-422E-A4A8-4C36B7015884}" presName="parentLeftMargin" presStyleLbl="node1" presStyleIdx="0" presStyleCnt="1"/>
      <dgm:spPr/>
    </dgm:pt>
    <dgm:pt modelId="{8DBF30BD-5B1E-4FE9-AFD6-234BBCDC105E}" type="pres">
      <dgm:prSet presAssocID="{0552983A-665B-422E-A4A8-4C36B7015884}" presName="parentText" presStyleLbl="node1" presStyleIdx="0" presStyleCnt="1">
        <dgm:presLayoutVars>
          <dgm:chMax val="0"/>
          <dgm:bulletEnabled val="1"/>
        </dgm:presLayoutVars>
      </dgm:prSet>
      <dgm:spPr/>
    </dgm:pt>
    <dgm:pt modelId="{79386C4B-2738-4BB9-91C7-CA7A4379D0E9}" type="pres">
      <dgm:prSet presAssocID="{0552983A-665B-422E-A4A8-4C36B7015884}" presName="negativeSpace" presStyleCnt="0"/>
      <dgm:spPr/>
    </dgm:pt>
    <dgm:pt modelId="{8E5A2053-0A97-41D0-A6AA-435CF5A5CEDD}" type="pres">
      <dgm:prSet presAssocID="{0552983A-665B-422E-A4A8-4C36B7015884}" presName="childText" presStyleLbl="conFgAcc1" presStyleIdx="0" presStyleCnt="1">
        <dgm:presLayoutVars>
          <dgm:bulletEnabled val="1"/>
        </dgm:presLayoutVars>
      </dgm:prSet>
      <dgm:spPr/>
    </dgm:pt>
  </dgm:ptLst>
  <dgm:cxnLst>
    <dgm:cxn modelId="{8B8AA915-540B-4CB7-B35D-60A6E8A0ED89}" srcId="{0552983A-665B-422E-A4A8-4C36B7015884}" destId="{5D837AC7-2F0F-4109-8B4C-A2115877E8D7}" srcOrd="2" destOrd="0" parTransId="{B9C9DF86-5FC9-4A40-99AA-95AA10F889E7}" sibTransId="{38873976-0CF1-423F-A90F-775D1889A5C7}"/>
    <dgm:cxn modelId="{75F4C72F-95AB-40EB-92A8-42CF5AFCE981}" type="presOf" srcId="{5D837AC7-2F0F-4109-8B4C-A2115877E8D7}" destId="{8E5A2053-0A97-41D0-A6AA-435CF5A5CEDD}" srcOrd="0" destOrd="2" presId="urn:microsoft.com/office/officeart/2005/8/layout/list1"/>
    <dgm:cxn modelId="{8E10403A-ABE7-48A1-8C95-B01183E298C6}" srcId="{A9B5B158-5697-47AC-AAD6-727818D91393}" destId="{0552983A-665B-422E-A4A8-4C36B7015884}" srcOrd="0" destOrd="0" parTransId="{F3246CBE-876F-46B2-9660-D89691E7B16C}" sibTransId="{69644AE5-2648-48E8-8084-316B4C70EBD8}"/>
    <dgm:cxn modelId="{B9FEFB4C-B28B-4E4A-BD82-44FEDD7DB0EE}" type="presOf" srcId="{26A99D64-96DF-4316-8AD5-1857DDD4DDE4}" destId="{8E5A2053-0A97-41D0-A6AA-435CF5A5CEDD}" srcOrd="0" destOrd="0" presId="urn:microsoft.com/office/officeart/2005/8/layout/list1"/>
    <dgm:cxn modelId="{E077A788-BF33-4B17-8F71-8DB4C0CAD1C3}" type="presOf" srcId="{0552983A-665B-422E-A4A8-4C36B7015884}" destId="{7DB95A3C-F4AF-4D87-A6B2-1DA70F07E798}" srcOrd="0" destOrd="0" presId="urn:microsoft.com/office/officeart/2005/8/layout/list1"/>
    <dgm:cxn modelId="{D5350C92-4B12-4219-B289-B6FF08036AE2}" type="presOf" srcId="{0552983A-665B-422E-A4A8-4C36B7015884}" destId="{8DBF30BD-5B1E-4FE9-AFD6-234BBCDC105E}" srcOrd="1" destOrd="0" presId="urn:microsoft.com/office/officeart/2005/8/layout/list1"/>
    <dgm:cxn modelId="{470012B0-52E8-484F-B746-A1F04E0D0BE3}" type="presOf" srcId="{2E1BC521-6B85-4CC1-B5CF-68CF10B738A1}" destId="{8E5A2053-0A97-41D0-A6AA-435CF5A5CEDD}" srcOrd="0" destOrd="1" presId="urn:microsoft.com/office/officeart/2005/8/layout/list1"/>
    <dgm:cxn modelId="{887E27BE-1E8C-4533-9C5A-F2EA650115ED}" srcId="{0552983A-665B-422E-A4A8-4C36B7015884}" destId="{4333D741-C833-4D9E-959C-8A89510042F7}" srcOrd="3" destOrd="0" parTransId="{3F91DAF5-87C9-475E-8A27-82A185185CF8}" sibTransId="{FCCE0D46-A7B0-4A12-A25E-F6BF8D41073F}"/>
    <dgm:cxn modelId="{92F994BF-3B93-4B33-A345-8396ABE9DB1E}" srcId="{0552983A-665B-422E-A4A8-4C36B7015884}" destId="{2E1BC521-6B85-4CC1-B5CF-68CF10B738A1}" srcOrd="1" destOrd="0" parTransId="{394400C0-6D24-46EA-B224-EA318475C1FE}" sibTransId="{F27304C6-0C10-43EB-A08A-3053FC099CF8}"/>
    <dgm:cxn modelId="{6C2C3BE6-825D-4D25-B449-D0C524757538}" srcId="{0552983A-665B-422E-A4A8-4C36B7015884}" destId="{26A99D64-96DF-4316-8AD5-1857DDD4DDE4}" srcOrd="0" destOrd="0" parTransId="{E1E9815F-3A5B-4676-BB5E-0F1A018FA6F9}" sibTransId="{1CA9CD42-30FC-4667-A7B0-B38CEBD4E627}"/>
    <dgm:cxn modelId="{E05BD2F7-BDCB-4AA3-97E3-145B6C96D9E7}" type="presOf" srcId="{4333D741-C833-4D9E-959C-8A89510042F7}" destId="{8E5A2053-0A97-41D0-A6AA-435CF5A5CEDD}" srcOrd="0" destOrd="3" presId="urn:microsoft.com/office/officeart/2005/8/layout/list1"/>
    <dgm:cxn modelId="{19461FFE-E418-400C-B4AE-E94FED750804}" type="presOf" srcId="{A9B5B158-5697-47AC-AAD6-727818D91393}" destId="{7F49CE29-1DCB-475C-8A1B-03C93002D64A}" srcOrd="0" destOrd="0" presId="urn:microsoft.com/office/officeart/2005/8/layout/list1"/>
    <dgm:cxn modelId="{E71C1590-DAF2-49F6-B0E3-2817A5C6EFB7}" type="presParOf" srcId="{7F49CE29-1DCB-475C-8A1B-03C93002D64A}" destId="{7E34F57D-26C2-4CC2-BCB9-D5DCFF6CC779}" srcOrd="0" destOrd="0" presId="urn:microsoft.com/office/officeart/2005/8/layout/list1"/>
    <dgm:cxn modelId="{22C44051-10A2-49E3-9E55-4FC83FA85D28}" type="presParOf" srcId="{7E34F57D-26C2-4CC2-BCB9-D5DCFF6CC779}" destId="{7DB95A3C-F4AF-4D87-A6B2-1DA70F07E798}" srcOrd="0" destOrd="0" presId="urn:microsoft.com/office/officeart/2005/8/layout/list1"/>
    <dgm:cxn modelId="{BF31C9D0-00BA-4C3F-852B-CB6176ACAE61}" type="presParOf" srcId="{7E34F57D-26C2-4CC2-BCB9-D5DCFF6CC779}" destId="{8DBF30BD-5B1E-4FE9-AFD6-234BBCDC105E}" srcOrd="1" destOrd="0" presId="urn:microsoft.com/office/officeart/2005/8/layout/list1"/>
    <dgm:cxn modelId="{EE6201A0-208A-4E1C-93D4-E9B8B8E58FD4}" type="presParOf" srcId="{7F49CE29-1DCB-475C-8A1B-03C93002D64A}" destId="{79386C4B-2738-4BB9-91C7-CA7A4379D0E9}" srcOrd="1" destOrd="0" presId="urn:microsoft.com/office/officeart/2005/8/layout/list1"/>
    <dgm:cxn modelId="{6B790B15-65B6-430F-9822-2C791FC056DE}" type="presParOf" srcId="{7F49CE29-1DCB-475C-8A1B-03C93002D64A}" destId="{8E5A2053-0A97-41D0-A6AA-435CF5A5CED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A00E5E-2431-4AF5-BE29-533F474B405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5712EC9C-5795-4976-9C50-EF6510EFCD4B}">
      <dgm:prSet/>
      <dgm:spPr/>
      <dgm:t>
        <a:bodyPr/>
        <a:lstStyle/>
        <a:p>
          <a:r>
            <a:rPr lang="en-US">
              <a:latin typeface="Times New Roman" panose="02020603050405020304" pitchFamily="18" charset="0"/>
              <a:cs typeface="Times New Roman" panose="02020603050405020304" pitchFamily="18" charset="0"/>
            </a:rPr>
            <a:t>Defination</a:t>
          </a:r>
          <a:endParaRPr lang="zh-CN">
            <a:latin typeface="Times New Roman" panose="02020603050405020304" pitchFamily="18" charset="0"/>
            <a:cs typeface="Times New Roman" panose="02020603050405020304" pitchFamily="18" charset="0"/>
          </a:endParaRPr>
        </a:p>
      </dgm:t>
    </dgm:pt>
    <dgm:pt modelId="{52994731-DED3-4949-96D4-8805A9493876}" type="par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7895E137-1696-4CF1-BEDC-D44CE3DC3A6E}" type="sib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6BD05520-C4E7-4BBC-837F-D9F301F7DCB7}">
      <dgm:prSet/>
      <dgm:spPr>
        <a:blipFill>
          <a:blip xmlns:r="http://schemas.openxmlformats.org/officeDocument/2006/relationships" r:embed="rId1"/>
          <a:stretch>
            <a:fillRect/>
          </a:stretch>
        </a:blipFill>
      </dgm:spPr>
      <dgm:t>
        <a:bodyPr/>
        <a:lstStyle/>
        <a:p>
          <a:r>
            <a:rPr lang="zh-CN" altLang="en-US">
              <a:noFill/>
            </a:rPr>
            <a:t> </a:t>
          </a:r>
        </a:p>
      </dgm:t>
    </dgm:pt>
    <dgm:pt modelId="{133063A6-B77A-4F43-96D4-A12F9C931EF2}" type="par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F35A0B8D-09B0-440C-8BF2-57445EB8CD3F}" type="sib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6AC97863-77A0-4E37-B7E2-9D0F469049B6}">
      <dgm:prSet/>
      <dgm:spPr/>
      <dgm:t>
        <a:bodyPr/>
        <a:lstStyle/>
        <a:p>
          <a:r>
            <a:rPr lang="zh-CN" altLang="en-US">
              <a:noFill/>
            </a:rPr>
            <a:t> </a:t>
          </a:r>
        </a:p>
      </dgm:t>
    </dgm:pt>
    <dgm:pt modelId="{8FA675F8-4A95-4EC0-BFD6-D667EEA5F887}" type="par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BE7A4149-A860-4C94-9E14-2390C06AD9F8}" type="sib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E04DBFBD-1AD4-4981-AF01-6C531CDC9A07}">
      <dgm:prSet/>
      <dgm:spPr/>
      <dgm:t>
        <a:bodyPr/>
        <a:lstStyle/>
        <a:p>
          <a:r>
            <a:rPr lang="en-US">
              <a:latin typeface="Times New Roman" panose="02020603050405020304" pitchFamily="18" charset="0"/>
              <a:cs typeface="Times New Roman" panose="02020603050405020304" pitchFamily="18" charset="0"/>
            </a:rPr>
            <a:t>Operation</a:t>
          </a:r>
          <a:endParaRPr lang="zh-CN">
            <a:latin typeface="Times New Roman" panose="02020603050405020304" pitchFamily="18" charset="0"/>
            <a:cs typeface="Times New Roman" panose="02020603050405020304" pitchFamily="18" charset="0"/>
          </a:endParaRPr>
        </a:p>
      </dgm:t>
    </dgm:pt>
    <dgm:pt modelId="{21BA90C9-F868-47D2-9E06-C53FE3AAA1FA}" type="parTrans" cxnId="{3389CB1A-B292-4EA8-A54A-3E0E7B15DA1E}">
      <dgm:prSet/>
      <dgm:spPr/>
      <dgm:t>
        <a:bodyPr/>
        <a:lstStyle/>
        <a:p>
          <a:endParaRPr lang="zh-CN" altLang="en-US">
            <a:latin typeface="Times New Roman" panose="02020603050405020304" pitchFamily="18" charset="0"/>
            <a:cs typeface="Times New Roman" panose="02020603050405020304" pitchFamily="18" charset="0"/>
          </a:endParaRPr>
        </a:p>
      </dgm:t>
    </dgm:pt>
    <dgm:pt modelId="{FD97B6AC-3288-4550-8D36-E6AC46795B6C}" type="sibTrans" cxnId="{3389CB1A-B292-4EA8-A54A-3E0E7B15DA1E}">
      <dgm:prSet/>
      <dgm:spPr/>
      <dgm:t>
        <a:bodyPr/>
        <a:lstStyle/>
        <a:p>
          <a:endParaRPr lang="zh-CN" altLang="en-US">
            <a:latin typeface="Times New Roman" panose="02020603050405020304" pitchFamily="18" charset="0"/>
            <a:cs typeface="Times New Roman" panose="02020603050405020304" pitchFamily="18" charset="0"/>
          </a:endParaRPr>
        </a:p>
      </dgm:t>
    </dgm:pt>
    <dgm:pt modelId="{307B11A3-327E-4A14-8885-D239F4664BD7}">
      <dgm:prSet/>
      <dgm:spPr/>
      <dgm:t>
        <a:bodyPr/>
        <a:lstStyle/>
        <a:p>
          <a:r>
            <a:rPr lang="en-US">
              <a:latin typeface="Times New Roman" panose="02020603050405020304" pitchFamily="18" charset="0"/>
              <a:cs typeface="Times New Roman" panose="02020603050405020304" pitchFamily="18" charset="0"/>
            </a:rPr>
            <a:t>Bit : </a:t>
          </a:r>
          <a:r>
            <a:rPr lang="en-US" b="1">
              <a:latin typeface="Times New Roman" panose="02020603050405020304" pitchFamily="18" charset="0"/>
              <a:cs typeface="Times New Roman" panose="02020603050405020304" pitchFamily="18" charset="0"/>
            </a:rPr>
            <a:t>And</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Or</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Not</a:t>
          </a:r>
          <a:r>
            <a:rPr lang="en-US">
              <a:latin typeface="Times New Roman" panose="02020603050405020304" pitchFamily="18" charset="0"/>
              <a:cs typeface="Times New Roman" panose="02020603050405020304" pitchFamily="18" charset="0"/>
            </a:rPr>
            <a:t> and etc. </a:t>
          </a:r>
          <a:r>
            <a:rPr lang="en-US" b="1" u="sng">
              <a:latin typeface="Times New Roman" panose="02020603050405020304" pitchFamily="18" charset="0"/>
              <a:cs typeface="Times New Roman" panose="02020603050405020304" pitchFamily="18" charset="0"/>
            </a:rPr>
            <a:t>classical logic gate</a:t>
          </a:r>
          <a:endParaRPr lang="zh-CN">
            <a:latin typeface="Times New Roman" panose="02020603050405020304" pitchFamily="18" charset="0"/>
            <a:cs typeface="Times New Roman" panose="02020603050405020304" pitchFamily="18" charset="0"/>
          </a:endParaRPr>
        </a:p>
      </dgm:t>
    </dgm:pt>
    <dgm:pt modelId="{C9505E67-A7B1-42FB-A281-BFD5488515D5}" type="parTrans" cxnId="{075E156A-D2A5-4D3F-A98C-ECA9009116E1}">
      <dgm:prSet/>
      <dgm:spPr/>
      <dgm:t>
        <a:bodyPr/>
        <a:lstStyle/>
        <a:p>
          <a:endParaRPr lang="zh-CN" altLang="en-US">
            <a:latin typeface="Times New Roman" panose="02020603050405020304" pitchFamily="18" charset="0"/>
            <a:cs typeface="Times New Roman" panose="02020603050405020304" pitchFamily="18" charset="0"/>
          </a:endParaRPr>
        </a:p>
      </dgm:t>
    </dgm:pt>
    <dgm:pt modelId="{1A93145C-5161-478C-9BDA-4E709A0A935B}" type="sibTrans" cxnId="{075E156A-D2A5-4D3F-A98C-ECA9009116E1}">
      <dgm:prSet/>
      <dgm:spPr/>
      <dgm:t>
        <a:bodyPr/>
        <a:lstStyle/>
        <a:p>
          <a:endParaRPr lang="zh-CN" altLang="en-US">
            <a:latin typeface="Times New Roman" panose="02020603050405020304" pitchFamily="18" charset="0"/>
            <a:cs typeface="Times New Roman" panose="02020603050405020304" pitchFamily="18" charset="0"/>
          </a:endParaRPr>
        </a:p>
      </dgm:t>
    </dgm:pt>
    <dgm:pt modelId="{C90A8885-D392-48B4-B867-AD84B17A8631}">
      <dgm:prSet/>
      <dgm:spPr/>
      <dgm:t>
        <a:bodyPr/>
        <a:lstStyle/>
        <a:p>
          <a:r>
            <a:rPr lang="en-US">
              <a:latin typeface="Times New Roman" panose="02020603050405020304" pitchFamily="18" charset="0"/>
              <a:cs typeface="Times New Roman" panose="02020603050405020304" pitchFamily="18" charset="0"/>
            </a:rPr>
            <a:t>Qbit: </a:t>
          </a:r>
          <a:r>
            <a:rPr lang="en-US" b="1">
              <a:latin typeface="Times New Roman" panose="02020603050405020304" pitchFamily="18" charset="0"/>
              <a:cs typeface="Times New Roman" panose="02020603050405020304" pitchFamily="18" charset="0"/>
            </a:rPr>
            <a:t>Superposition</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Quantum Measurement</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Entanglement</a:t>
          </a:r>
          <a:r>
            <a:rPr lang="en-US">
              <a:latin typeface="Times New Roman" panose="02020603050405020304" pitchFamily="18" charset="0"/>
              <a:cs typeface="Times New Roman" panose="02020603050405020304" pitchFamily="18" charset="0"/>
            </a:rPr>
            <a:t> by using </a:t>
          </a:r>
          <a:r>
            <a:rPr lang="en-US" b="1" u="sng">
              <a:latin typeface="Times New Roman" panose="02020603050405020304" pitchFamily="18" charset="0"/>
              <a:cs typeface="Times New Roman" panose="02020603050405020304" pitchFamily="18" charset="0"/>
            </a:rPr>
            <a:t>Unitary Matrix</a:t>
          </a:r>
          <a:endParaRPr lang="zh-CN">
            <a:latin typeface="Times New Roman" panose="02020603050405020304" pitchFamily="18" charset="0"/>
            <a:cs typeface="Times New Roman" panose="02020603050405020304" pitchFamily="18" charset="0"/>
          </a:endParaRPr>
        </a:p>
      </dgm:t>
    </dgm:pt>
    <dgm:pt modelId="{A09B9378-9526-48D7-8435-714AC4CEC548}" type="parTrans" cxnId="{607A951F-9288-4EE3-ABDA-46EFCFFAC7F4}">
      <dgm:prSet/>
      <dgm:spPr/>
      <dgm:t>
        <a:bodyPr/>
        <a:lstStyle/>
        <a:p>
          <a:endParaRPr lang="zh-CN" altLang="en-US">
            <a:latin typeface="Times New Roman" panose="02020603050405020304" pitchFamily="18" charset="0"/>
            <a:cs typeface="Times New Roman" panose="02020603050405020304" pitchFamily="18" charset="0"/>
          </a:endParaRPr>
        </a:p>
      </dgm:t>
    </dgm:pt>
    <dgm:pt modelId="{6EE67FCF-C593-45F4-B28C-A1D1608C289A}" type="sibTrans" cxnId="{607A951F-9288-4EE3-ABDA-46EFCFFAC7F4}">
      <dgm:prSet/>
      <dgm:spPr/>
      <dgm:t>
        <a:bodyPr/>
        <a:lstStyle/>
        <a:p>
          <a:endParaRPr lang="zh-CN" altLang="en-US">
            <a:latin typeface="Times New Roman" panose="02020603050405020304" pitchFamily="18" charset="0"/>
            <a:cs typeface="Times New Roman" panose="02020603050405020304" pitchFamily="18" charset="0"/>
          </a:endParaRPr>
        </a:p>
      </dgm:t>
    </dgm:pt>
    <dgm:pt modelId="{B97C457A-3218-4463-A57E-D6E2D14C195E}" type="pres">
      <dgm:prSet presAssocID="{99A00E5E-2431-4AF5-BE29-533F474B4056}" presName="linear" presStyleCnt="0">
        <dgm:presLayoutVars>
          <dgm:dir/>
          <dgm:animLvl val="lvl"/>
          <dgm:resizeHandles val="exact"/>
        </dgm:presLayoutVars>
      </dgm:prSet>
      <dgm:spPr/>
    </dgm:pt>
    <dgm:pt modelId="{BDB6EA94-40E8-4814-B962-0C39CC746D05}" type="pres">
      <dgm:prSet presAssocID="{5712EC9C-5795-4976-9C50-EF6510EFCD4B}" presName="parentLin" presStyleCnt="0"/>
      <dgm:spPr/>
    </dgm:pt>
    <dgm:pt modelId="{A55F15CF-24F0-4BE3-AE18-C774A97656B6}" type="pres">
      <dgm:prSet presAssocID="{5712EC9C-5795-4976-9C50-EF6510EFCD4B}" presName="parentLeftMargin" presStyleLbl="node1" presStyleIdx="0" presStyleCnt="2"/>
      <dgm:spPr/>
    </dgm:pt>
    <dgm:pt modelId="{6BA6E209-81A5-4FF7-9027-83B00C6DB8C0}" type="pres">
      <dgm:prSet presAssocID="{5712EC9C-5795-4976-9C50-EF6510EFCD4B}" presName="parentText" presStyleLbl="node1" presStyleIdx="0" presStyleCnt="2">
        <dgm:presLayoutVars>
          <dgm:chMax val="0"/>
          <dgm:bulletEnabled val="1"/>
        </dgm:presLayoutVars>
      </dgm:prSet>
      <dgm:spPr/>
    </dgm:pt>
    <dgm:pt modelId="{9761CF19-DDD2-4B98-BE89-3B7D7466521A}" type="pres">
      <dgm:prSet presAssocID="{5712EC9C-5795-4976-9C50-EF6510EFCD4B}" presName="negativeSpace" presStyleCnt="0"/>
      <dgm:spPr/>
    </dgm:pt>
    <dgm:pt modelId="{B7BFD55A-00D7-47AB-B3BE-1F1967F2F5F4}" type="pres">
      <dgm:prSet presAssocID="{5712EC9C-5795-4976-9C50-EF6510EFCD4B}" presName="childText" presStyleLbl="conFgAcc1" presStyleIdx="0" presStyleCnt="2">
        <dgm:presLayoutVars>
          <dgm:bulletEnabled val="1"/>
        </dgm:presLayoutVars>
      </dgm:prSet>
      <dgm:spPr/>
    </dgm:pt>
    <dgm:pt modelId="{4C1013BC-306E-48F4-93EA-B0234131017F}" type="pres">
      <dgm:prSet presAssocID="{7895E137-1696-4CF1-BEDC-D44CE3DC3A6E}" presName="spaceBetweenRectangles" presStyleCnt="0"/>
      <dgm:spPr/>
    </dgm:pt>
    <dgm:pt modelId="{83795BC3-9D85-40B0-9BA4-2A245D2E018C}" type="pres">
      <dgm:prSet presAssocID="{E04DBFBD-1AD4-4981-AF01-6C531CDC9A07}" presName="parentLin" presStyleCnt="0"/>
      <dgm:spPr/>
    </dgm:pt>
    <dgm:pt modelId="{87F138E5-BE40-40B7-965D-214ABAE8EAFC}" type="pres">
      <dgm:prSet presAssocID="{E04DBFBD-1AD4-4981-AF01-6C531CDC9A07}" presName="parentLeftMargin" presStyleLbl="node1" presStyleIdx="0" presStyleCnt="2"/>
      <dgm:spPr/>
    </dgm:pt>
    <dgm:pt modelId="{DC3426EB-742C-422E-8C2F-AEB0E6C49D1C}" type="pres">
      <dgm:prSet presAssocID="{E04DBFBD-1AD4-4981-AF01-6C531CDC9A07}" presName="parentText" presStyleLbl="node1" presStyleIdx="1" presStyleCnt="2">
        <dgm:presLayoutVars>
          <dgm:chMax val="0"/>
          <dgm:bulletEnabled val="1"/>
        </dgm:presLayoutVars>
      </dgm:prSet>
      <dgm:spPr/>
    </dgm:pt>
    <dgm:pt modelId="{C4D8C106-B3E3-41C9-9F8B-BEC9F0172387}" type="pres">
      <dgm:prSet presAssocID="{E04DBFBD-1AD4-4981-AF01-6C531CDC9A07}" presName="negativeSpace" presStyleCnt="0"/>
      <dgm:spPr/>
    </dgm:pt>
    <dgm:pt modelId="{640832D4-F5F0-4696-A601-5DF78F25DA49}" type="pres">
      <dgm:prSet presAssocID="{E04DBFBD-1AD4-4981-AF01-6C531CDC9A07}" presName="childText" presStyleLbl="conFgAcc1" presStyleIdx="1" presStyleCnt="2">
        <dgm:presLayoutVars>
          <dgm:bulletEnabled val="1"/>
        </dgm:presLayoutVars>
      </dgm:prSet>
      <dgm:spPr/>
    </dgm:pt>
  </dgm:ptLst>
  <dgm:cxnLst>
    <dgm:cxn modelId="{C5E4F70E-941C-414B-A53D-CDA255722F6E}" type="presOf" srcId="{99A00E5E-2431-4AF5-BE29-533F474B4056}" destId="{B97C457A-3218-4463-A57E-D6E2D14C195E}" srcOrd="0" destOrd="0" presId="urn:microsoft.com/office/officeart/2005/8/layout/list1"/>
    <dgm:cxn modelId="{450AF318-F334-4CB3-B622-15811171D4B9}" type="presOf" srcId="{307B11A3-327E-4A14-8885-D239F4664BD7}" destId="{640832D4-F5F0-4696-A601-5DF78F25DA49}" srcOrd="0" destOrd="0" presId="urn:microsoft.com/office/officeart/2005/8/layout/list1"/>
    <dgm:cxn modelId="{3389CB1A-B292-4EA8-A54A-3E0E7B15DA1E}" srcId="{99A00E5E-2431-4AF5-BE29-533F474B4056}" destId="{E04DBFBD-1AD4-4981-AF01-6C531CDC9A07}" srcOrd="1" destOrd="0" parTransId="{21BA90C9-F868-47D2-9E06-C53FE3AAA1FA}" sibTransId="{FD97B6AC-3288-4550-8D36-E6AC46795B6C}"/>
    <dgm:cxn modelId="{607A951F-9288-4EE3-ABDA-46EFCFFAC7F4}" srcId="{E04DBFBD-1AD4-4981-AF01-6C531CDC9A07}" destId="{C90A8885-D392-48B4-B867-AD84B17A8631}" srcOrd="1" destOrd="0" parTransId="{A09B9378-9526-48D7-8435-714AC4CEC548}" sibTransId="{6EE67FCF-C593-45F4-B28C-A1D1608C289A}"/>
    <dgm:cxn modelId="{4E91F724-464F-4E54-99DA-FE3DDFC4F36B}" srcId="{99A00E5E-2431-4AF5-BE29-533F474B4056}" destId="{5712EC9C-5795-4976-9C50-EF6510EFCD4B}" srcOrd="0" destOrd="0" parTransId="{52994731-DED3-4949-96D4-8805A9493876}" sibTransId="{7895E137-1696-4CF1-BEDC-D44CE3DC3A6E}"/>
    <dgm:cxn modelId="{3E16542C-3FB2-42DC-81A3-B519FC988F35}" type="presOf" srcId="{5712EC9C-5795-4976-9C50-EF6510EFCD4B}" destId="{6BA6E209-81A5-4FF7-9027-83B00C6DB8C0}" srcOrd="1" destOrd="0" presId="urn:microsoft.com/office/officeart/2005/8/layout/list1"/>
    <dgm:cxn modelId="{614C0731-CA8F-42B8-99D9-B5C04F615C24}" type="presOf" srcId="{6BD05520-C4E7-4BBC-837F-D9F301F7DCB7}" destId="{B7BFD55A-00D7-47AB-B3BE-1F1967F2F5F4}" srcOrd="0" destOrd="0" presId="urn:microsoft.com/office/officeart/2005/8/layout/list1"/>
    <dgm:cxn modelId="{075E156A-D2A5-4D3F-A98C-ECA9009116E1}" srcId="{E04DBFBD-1AD4-4981-AF01-6C531CDC9A07}" destId="{307B11A3-327E-4A14-8885-D239F4664BD7}" srcOrd="0" destOrd="0" parTransId="{C9505E67-A7B1-42FB-A281-BFD5488515D5}" sibTransId="{1A93145C-5161-478C-9BDA-4E709A0A935B}"/>
    <dgm:cxn modelId="{E1A53192-EEDD-4E6B-8061-B7AD5504EBD2}" srcId="{5712EC9C-5795-4976-9C50-EF6510EFCD4B}" destId="{6AC97863-77A0-4E37-B7E2-9D0F469049B6}" srcOrd="1" destOrd="0" parTransId="{8FA675F8-4A95-4EC0-BFD6-D667EEA5F887}" sibTransId="{BE7A4149-A860-4C94-9E14-2390C06AD9F8}"/>
    <dgm:cxn modelId="{8266AD9F-60F3-4F16-A93C-9EFB6CBD604E}" type="presOf" srcId="{5712EC9C-5795-4976-9C50-EF6510EFCD4B}" destId="{A55F15CF-24F0-4BE3-AE18-C774A97656B6}" srcOrd="0" destOrd="0" presId="urn:microsoft.com/office/officeart/2005/8/layout/list1"/>
    <dgm:cxn modelId="{0830D3B4-EE67-48ED-B0B7-2A2295653234}" type="presOf" srcId="{C90A8885-D392-48B4-B867-AD84B17A8631}" destId="{640832D4-F5F0-4696-A601-5DF78F25DA49}" srcOrd="0" destOrd="1" presId="urn:microsoft.com/office/officeart/2005/8/layout/list1"/>
    <dgm:cxn modelId="{5A5FC9CE-2BAB-4B70-9DD1-DDADC4AA26D9}" srcId="{5712EC9C-5795-4976-9C50-EF6510EFCD4B}" destId="{6BD05520-C4E7-4BBC-837F-D9F301F7DCB7}" srcOrd="0" destOrd="0" parTransId="{133063A6-B77A-4F43-96D4-A12F9C931EF2}" sibTransId="{F35A0B8D-09B0-440C-8BF2-57445EB8CD3F}"/>
    <dgm:cxn modelId="{7E2B41D8-D699-4A35-9078-567B7F232DAF}" type="presOf" srcId="{E04DBFBD-1AD4-4981-AF01-6C531CDC9A07}" destId="{87F138E5-BE40-40B7-965D-214ABAE8EAFC}" srcOrd="0" destOrd="0" presId="urn:microsoft.com/office/officeart/2005/8/layout/list1"/>
    <dgm:cxn modelId="{87533CEB-CE5B-4463-8D4B-09616D3B0073}" type="presOf" srcId="{E04DBFBD-1AD4-4981-AF01-6C531CDC9A07}" destId="{DC3426EB-742C-422E-8C2F-AEB0E6C49D1C}" srcOrd="1" destOrd="0" presId="urn:microsoft.com/office/officeart/2005/8/layout/list1"/>
    <dgm:cxn modelId="{F356E5FE-2519-49D4-BC91-6DDE3E0E80DA}" type="presOf" srcId="{6AC97863-77A0-4E37-B7E2-9D0F469049B6}" destId="{B7BFD55A-00D7-47AB-B3BE-1F1967F2F5F4}" srcOrd="0" destOrd="1" presId="urn:microsoft.com/office/officeart/2005/8/layout/list1"/>
    <dgm:cxn modelId="{98E1D4F2-3668-4DA1-8938-0182869E78CE}" type="presParOf" srcId="{B97C457A-3218-4463-A57E-D6E2D14C195E}" destId="{BDB6EA94-40E8-4814-B962-0C39CC746D05}" srcOrd="0" destOrd="0" presId="urn:microsoft.com/office/officeart/2005/8/layout/list1"/>
    <dgm:cxn modelId="{B592A6C7-B270-49C2-A5F3-21224043AA83}" type="presParOf" srcId="{BDB6EA94-40E8-4814-B962-0C39CC746D05}" destId="{A55F15CF-24F0-4BE3-AE18-C774A97656B6}" srcOrd="0" destOrd="0" presId="urn:microsoft.com/office/officeart/2005/8/layout/list1"/>
    <dgm:cxn modelId="{164D9B45-35E7-42D0-8D1A-669C40C6DF38}" type="presParOf" srcId="{BDB6EA94-40E8-4814-B962-0C39CC746D05}" destId="{6BA6E209-81A5-4FF7-9027-83B00C6DB8C0}" srcOrd="1" destOrd="0" presId="urn:microsoft.com/office/officeart/2005/8/layout/list1"/>
    <dgm:cxn modelId="{55F1EDE0-5A27-4561-879C-DD5A4301A444}" type="presParOf" srcId="{B97C457A-3218-4463-A57E-D6E2D14C195E}" destId="{9761CF19-DDD2-4B98-BE89-3B7D7466521A}" srcOrd="1" destOrd="0" presId="urn:microsoft.com/office/officeart/2005/8/layout/list1"/>
    <dgm:cxn modelId="{67854F76-7DFD-43F7-AB14-C983771FA1B7}" type="presParOf" srcId="{B97C457A-3218-4463-A57E-D6E2D14C195E}" destId="{B7BFD55A-00D7-47AB-B3BE-1F1967F2F5F4}" srcOrd="2" destOrd="0" presId="urn:microsoft.com/office/officeart/2005/8/layout/list1"/>
    <dgm:cxn modelId="{894B21F8-9777-44DA-A5D0-855C5259D833}" type="presParOf" srcId="{B97C457A-3218-4463-A57E-D6E2D14C195E}" destId="{4C1013BC-306E-48F4-93EA-B0234131017F}" srcOrd="3" destOrd="0" presId="urn:microsoft.com/office/officeart/2005/8/layout/list1"/>
    <dgm:cxn modelId="{B2AFA273-0496-4060-8743-FB3B87C977A3}" type="presParOf" srcId="{B97C457A-3218-4463-A57E-D6E2D14C195E}" destId="{83795BC3-9D85-40B0-9BA4-2A245D2E018C}" srcOrd="4" destOrd="0" presId="urn:microsoft.com/office/officeart/2005/8/layout/list1"/>
    <dgm:cxn modelId="{25F52BC6-E974-4762-857C-47B94439F8AC}" type="presParOf" srcId="{83795BC3-9D85-40B0-9BA4-2A245D2E018C}" destId="{87F138E5-BE40-40B7-965D-214ABAE8EAFC}" srcOrd="0" destOrd="0" presId="urn:microsoft.com/office/officeart/2005/8/layout/list1"/>
    <dgm:cxn modelId="{597A5929-833F-4BE2-8A38-DDDFDF5B96CE}" type="presParOf" srcId="{83795BC3-9D85-40B0-9BA4-2A245D2E018C}" destId="{DC3426EB-742C-422E-8C2F-AEB0E6C49D1C}" srcOrd="1" destOrd="0" presId="urn:microsoft.com/office/officeart/2005/8/layout/list1"/>
    <dgm:cxn modelId="{223204BB-24EF-43E5-A904-4B35F4A436D1}" type="presParOf" srcId="{B97C457A-3218-4463-A57E-D6E2D14C195E}" destId="{C4D8C106-B3E3-41C9-9F8B-BEC9F0172387}" srcOrd="5" destOrd="0" presId="urn:microsoft.com/office/officeart/2005/8/layout/list1"/>
    <dgm:cxn modelId="{943DE1C4-A7F1-4123-AA70-8FDA3F861D14}" type="presParOf" srcId="{B97C457A-3218-4463-A57E-D6E2D14C195E}" destId="{640832D4-F5F0-4696-A601-5DF78F25DA49}"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The Solution</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9B5B158-5697-47AC-AAD6-727818D913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52983A-665B-422E-A4A8-4C36B7015884}">
      <dgm:prSet custT="1"/>
      <dgm:spPr/>
      <dgm:t>
        <a:bodyPr/>
        <a:lstStyle/>
        <a:p>
          <a:r>
            <a:rPr lang="en-US" sz="2800" dirty="0">
              <a:latin typeface="Times New Roman" panose="02020603050405020304" pitchFamily="18" charset="0"/>
              <a:cs typeface="Times New Roman" panose="02020603050405020304" pitchFamily="18" charset="0"/>
            </a:rPr>
            <a:t> </a:t>
          </a:r>
          <a:endParaRPr lang="zh-CN" sz="2800" dirty="0">
            <a:latin typeface="Times New Roman" panose="02020603050405020304" pitchFamily="18" charset="0"/>
            <a:cs typeface="Times New Roman" panose="02020603050405020304" pitchFamily="18" charset="0"/>
          </a:endParaRPr>
        </a:p>
      </dgm:t>
    </dgm:pt>
    <dgm:pt modelId="{F3246CBE-876F-46B2-9660-D89691E7B16C}" type="parTrans" cxnId="{8E10403A-ABE7-48A1-8C95-B01183E298C6}">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69644AE5-2648-48E8-8084-316B4C70EBD8}" type="sibTrans" cxnId="{8E10403A-ABE7-48A1-8C95-B01183E298C6}">
      <dgm:prSet/>
      <dgm:spPr/>
      <dgm:t>
        <a:bodyPr/>
        <a:lstStyle/>
        <a:p>
          <a:endParaRPr lang="zh-CN" altLang="en-US" sz="12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26A99D64-96DF-4316-8AD5-1857DDD4DDE4}">
          <dgm:prSet custT="1"/>
          <dgm:spPr/>
          <dgm:t>
            <a:bodyPr/>
            <a:lstStyle/>
            <a:p>
              <a:r>
                <a:rPr lang="en-US" sz="2800" b="0" i="0" dirty="0">
                  <a:latin typeface="Times New Roman" panose="02020603050405020304" pitchFamily="18" charset="0"/>
                  <a:cs typeface="Times New Roman" panose="02020603050405020304" pitchFamily="18" charset="0"/>
                </a:rPr>
                <a:t>Very conveniently, if we sum up all these eigenstates, the different phases cancel out all computational basis states except </a:t>
              </a:r>
              <a14:m>
                <m:oMath xmlns:m="http://schemas.openxmlformats.org/officeDocument/2006/math">
                  <m:r>
                    <a:rPr lang="en-US" sz="2800" b="0" i="1" u="none" dirty="0" smtClean="0">
                      <a:latin typeface="Cambria Math" panose="02040503050406030204" pitchFamily="18" charset="0"/>
                    </a:rPr>
                    <m:t>|1⟩</m:t>
                  </m:r>
                </m:oMath>
              </a14:m>
              <a:r>
                <a:rPr lang="en-US" altLang="zh-CN" sz="2800" dirty="0">
                  <a:latin typeface="Times New Roman" panose="02020603050405020304" pitchFamily="18" charset="0"/>
                  <a:cs typeface="Times New Roman" panose="02020603050405020304" pitchFamily="18" charset="0"/>
                </a:rPr>
                <a:t>:</a:t>
              </a:r>
              <a:endParaRPr lang="zh-CN" sz="2800" dirty="0">
                <a:latin typeface="Times New Roman" panose="02020603050405020304" pitchFamily="18" charset="0"/>
                <a:cs typeface="Times New Roman" panose="02020603050405020304" pitchFamily="18" charset="0"/>
              </a:endParaRPr>
            </a:p>
          </dgm:t>
        </dgm:pt>
      </mc:Choice>
      <mc:Fallback xmlns="">
        <dgm:pt modelId="{26A99D64-96DF-4316-8AD5-1857DDD4DDE4}">
          <dgm:prSet custT="1"/>
          <dgm:spPr/>
          <dgm:t>
            <a:bodyPr/>
            <a:lstStyle/>
            <a:p>
              <a:r>
                <a:rPr lang="en-US" sz="2800" b="0" i="0" dirty="0">
                  <a:latin typeface="Times New Roman" panose="02020603050405020304" pitchFamily="18" charset="0"/>
                  <a:cs typeface="Times New Roman" panose="02020603050405020304" pitchFamily="18" charset="0"/>
                </a:rPr>
                <a:t>Very conveniently, if we sum up all these eigenstates, the different phases cancel out all computational basis states except </a:t>
              </a:r>
              <a:r>
                <a:rPr lang="en-US" sz="2800" b="0" i="0" u="none" dirty="0">
                  <a:latin typeface="Cambria Math" panose="02040503050406030204" pitchFamily="18" charset="0"/>
                </a:rPr>
                <a:t>|1⟩</a:t>
              </a:r>
              <a:r>
                <a:rPr lang="en-US" altLang="zh-CN" sz="2800" dirty="0">
                  <a:latin typeface="Times New Roman" panose="02020603050405020304" pitchFamily="18" charset="0"/>
                  <a:cs typeface="Times New Roman" panose="02020603050405020304" pitchFamily="18" charset="0"/>
                </a:rPr>
                <a:t>:</a:t>
              </a:r>
              <a:endParaRPr lang="zh-CN" sz="2800" dirty="0">
                <a:latin typeface="Times New Roman" panose="02020603050405020304" pitchFamily="18" charset="0"/>
                <a:cs typeface="Times New Roman" panose="02020603050405020304" pitchFamily="18" charset="0"/>
              </a:endParaRPr>
            </a:p>
          </dgm:t>
        </dgm:pt>
      </mc:Fallback>
    </mc:AlternateContent>
    <dgm:pt modelId="{E1E9815F-3A5B-4676-BB5E-0F1A018FA6F9}" type="parTrans" cxnId="{6C2C3BE6-825D-4D25-B449-D0C52475753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1CA9CD42-30FC-4667-A7B0-B38CEBD4E627}" type="sibTrans" cxnId="{6C2C3BE6-825D-4D25-B449-D0C524757538}">
      <dgm:prSet/>
      <dgm:spPr/>
      <dgm:t>
        <a:bodyPr/>
        <a:lstStyle/>
        <a:p>
          <a:endParaRPr lang="zh-CN" altLang="en-US" sz="12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34BA3371-E057-428C-8709-8577B0429C11}">
          <dgm:prSet custT="1"/>
          <dgm:spPr/>
          <dgm: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𝑟</m:t>
                            </m:r>
                          </m:e>
                        </m:rad>
                      </m:den>
                    </m:f>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𝑠</m:t>
                        </m:r>
                        <m:r>
                          <a:rPr lang="en-US" altLang="zh-CN" sz="2800" b="0" i="1" smtClean="0">
                            <a:latin typeface="Cambria Math" panose="02040503050406030204" pitchFamily="18" charset="0"/>
                          </a:rPr>
                          <m:t>=0</m:t>
                        </m:r>
                      </m:sub>
                      <m:sup>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−1</m:t>
                        </m:r>
                      </m:sup>
                      <m:e>
                        <m:d>
                          <m:dPr>
                            <m:begChr m:val="|"/>
                            <m:endChr m:val="⟩"/>
                            <m:ctrlPr>
                              <a:rPr lang="en-US" altLang="zh-CN" sz="2800" b="0" i="1" smtClean="0">
                                <a:latin typeface="Cambria Math" panose="02040503050406030204" pitchFamily="18" charset="0"/>
                              </a:rPr>
                            </m:ctrlPr>
                          </m:dPr>
                          <m:e>
                            <m:sSub>
                              <m:sSubPr>
                                <m:ctrlPr>
                                  <a:rPr lang="en-US" altLang="zh-CN" sz="2800" b="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𝑠</m:t>
                                </m:r>
                              </m:sub>
                            </m:sSub>
                          </m:e>
                        </m:d>
                      </m:e>
                    </m:nary>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oMath>
                </m:oMathPara>
              </a14:m>
              <a:endParaRPr lang="zh-CN" sz="2800" dirty="0">
                <a:latin typeface="Times New Roman" panose="02020603050405020304" pitchFamily="18" charset="0"/>
                <a:cs typeface="Times New Roman" panose="02020603050405020304" pitchFamily="18" charset="0"/>
              </a:endParaRPr>
            </a:p>
          </dgm:t>
        </dgm:pt>
      </mc:Choice>
      <mc:Fallback xmlns="">
        <dgm:pt modelId="{34BA3371-E057-428C-8709-8577B0429C11}">
          <dgm:prSet custT="1"/>
          <dgm:spPr/>
          <dgm:t>
            <a:bodyPr/>
            <a:lstStyle/>
            <a:p>
              <a:r>
                <a:rPr lang="en-US" sz="2800" b="0" i="0">
                  <a:latin typeface="Cambria Math" panose="02040503050406030204" pitchFamily="18" charset="0"/>
                </a:rPr>
                <a:t>1/</a:t>
              </a:r>
              <a:r>
                <a:rPr lang="en-US" altLang="zh-CN" sz="2800" b="0" i="0">
                  <a:latin typeface="Cambria Math" panose="02040503050406030204" pitchFamily="18" charset="0"/>
                </a:rPr>
                <a:t>√𝑟 ∑24_(𝑠=0)^(𝑟−1)▒|</a:t>
              </a:r>
              <a:r>
                <a:rPr lang="en-US" altLang="zh-CN" sz="2800" i="0">
                  <a:latin typeface="Cambria Math" panose="02040503050406030204" pitchFamily="18" charset="0"/>
                </a:rPr>
                <a:t>𝑢</a:t>
              </a:r>
              <a:r>
                <a:rPr lang="en-US" altLang="zh-CN" sz="2800" b="0" i="0">
                  <a:latin typeface="Cambria Math" panose="02040503050406030204" pitchFamily="18" charset="0"/>
                </a:rPr>
                <a:t>_𝑠 ⟩ </a:t>
              </a:r>
              <a:r>
                <a:rPr lang="en-US" sz="2800" b="0" i="0">
                  <a:latin typeface="Cambria Math" panose="02040503050406030204" pitchFamily="18" charset="0"/>
                </a:rPr>
                <a:t>=</a:t>
              </a:r>
              <a:r>
                <a:rPr lang="en-US" altLang="zh-CN" sz="2800" b="0" i="0">
                  <a:latin typeface="Cambria Math" panose="02040503050406030204" pitchFamily="18" charset="0"/>
                </a:rPr>
                <a:t>|</a:t>
              </a:r>
              <a:r>
                <a:rPr lang="en-US" sz="2800" b="0" i="0">
                  <a:latin typeface="Cambria Math" panose="02040503050406030204" pitchFamily="18" charset="0"/>
                </a:rPr>
                <a:t>1⟩</a:t>
              </a:r>
              <a:endParaRPr lang="zh-CN" sz="2800" dirty="0">
                <a:latin typeface="Times New Roman" panose="02020603050405020304" pitchFamily="18" charset="0"/>
                <a:cs typeface="Times New Roman" panose="02020603050405020304" pitchFamily="18" charset="0"/>
              </a:endParaRPr>
            </a:p>
          </dgm:t>
        </dgm:pt>
      </mc:Fallback>
    </mc:AlternateContent>
    <dgm:pt modelId="{A94E1BF6-6779-428A-A1BD-A734FDC55D7E}" type="parTrans" cxnId="{DAFB3518-F0BF-4FC0-BF8D-A0BB9F79489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7536E003-57EA-405D-98D1-9E69630F1930}" type="sibTrans" cxnId="{DAFB3518-F0BF-4FC0-BF8D-A0BB9F79489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7F49CE29-1DCB-475C-8A1B-03C93002D64A}" type="pres">
      <dgm:prSet presAssocID="{A9B5B158-5697-47AC-AAD6-727818D91393}" presName="linear" presStyleCnt="0">
        <dgm:presLayoutVars>
          <dgm:dir/>
          <dgm:animLvl val="lvl"/>
          <dgm:resizeHandles val="exact"/>
        </dgm:presLayoutVars>
      </dgm:prSet>
      <dgm:spPr/>
    </dgm:pt>
    <dgm:pt modelId="{7E34F57D-26C2-4CC2-BCB9-D5DCFF6CC779}" type="pres">
      <dgm:prSet presAssocID="{0552983A-665B-422E-A4A8-4C36B7015884}" presName="parentLin" presStyleCnt="0"/>
      <dgm:spPr/>
    </dgm:pt>
    <dgm:pt modelId="{7DB95A3C-F4AF-4D87-A6B2-1DA70F07E798}" type="pres">
      <dgm:prSet presAssocID="{0552983A-665B-422E-A4A8-4C36B7015884}" presName="parentLeftMargin" presStyleLbl="node1" presStyleIdx="0" presStyleCnt="1"/>
      <dgm:spPr/>
    </dgm:pt>
    <dgm:pt modelId="{8DBF30BD-5B1E-4FE9-AFD6-234BBCDC105E}" type="pres">
      <dgm:prSet presAssocID="{0552983A-665B-422E-A4A8-4C36B7015884}" presName="parentText" presStyleLbl="node1" presStyleIdx="0" presStyleCnt="1">
        <dgm:presLayoutVars>
          <dgm:chMax val="0"/>
          <dgm:bulletEnabled val="1"/>
        </dgm:presLayoutVars>
      </dgm:prSet>
      <dgm:spPr/>
    </dgm:pt>
    <dgm:pt modelId="{79386C4B-2738-4BB9-91C7-CA7A4379D0E9}" type="pres">
      <dgm:prSet presAssocID="{0552983A-665B-422E-A4A8-4C36B7015884}" presName="negativeSpace" presStyleCnt="0"/>
      <dgm:spPr/>
    </dgm:pt>
    <dgm:pt modelId="{8E5A2053-0A97-41D0-A6AA-435CF5A5CEDD}" type="pres">
      <dgm:prSet presAssocID="{0552983A-665B-422E-A4A8-4C36B7015884}" presName="childText" presStyleLbl="conFgAcc1" presStyleIdx="0" presStyleCnt="1">
        <dgm:presLayoutVars>
          <dgm:bulletEnabled val="1"/>
        </dgm:presLayoutVars>
      </dgm:prSet>
      <dgm:spPr/>
    </dgm:pt>
  </dgm:ptLst>
  <dgm:cxnLst>
    <dgm:cxn modelId="{DAFB3518-F0BF-4FC0-BF8D-A0BB9F794898}" srcId="{0552983A-665B-422E-A4A8-4C36B7015884}" destId="{34BA3371-E057-428C-8709-8577B0429C11}" srcOrd="1" destOrd="0" parTransId="{A94E1BF6-6779-428A-A1BD-A734FDC55D7E}" sibTransId="{7536E003-57EA-405D-98D1-9E69630F1930}"/>
    <dgm:cxn modelId="{8E10403A-ABE7-48A1-8C95-B01183E298C6}" srcId="{A9B5B158-5697-47AC-AAD6-727818D91393}" destId="{0552983A-665B-422E-A4A8-4C36B7015884}" srcOrd="0" destOrd="0" parTransId="{F3246CBE-876F-46B2-9660-D89691E7B16C}" sibTransId="{69644AE5-2648-48E8-8084-316B4C70EBD8}"/>
    <dgm:cxn modelId="{B9FEFB4C-B28B-4E4A-BD82-44FEDD7DB0EE}" type="presOf" srcId="{26A99D64-96DF-4316-8AD5-1857DDD4DDE4}" destId="{8E5A2053-0A97-41D0-A6AA-435CF5A5CEDD}" srcOrd="0" destOrd="0" presId="urn:microsoft.com/office/officeart/2005/8/layout/list1"/>
    <dgm:cxn modelId="{E077A788-BF33-4B17-8F71-8DB4C0CAD1C3}" type="presOf" srcId="{0552983A-665B-422E-A4A8-4C36B7015884}" destId="{7DB95A3C-F4AF-4D87-A6B2-1DA70F07E798}" srcOrd="0" destOrd="0" presId="urn:microsoft.com/office/officeart/2005/8/layout/list1"/>
    <dgm:cxn modelId="{D5350C92-4B12-4219-B289-B6FF08036AE2}" type="presOf" srcId="{0552983A-665B-422E-A4A8-4C36B7015884}" destId="{8DBF30BD-5B1E-4FE9-AFD6-234BBCDC105E}" srcOrd="1" destOrd="0" presId="urn:microsoft.com/office/officeart/2005/8/layout/list1"/>
    <dgm:cxn modelId="{8F01E0CD-D142-48BE-93C7-51C577178F1F}" type="presOf" srcId="{34BA3371-E057-428C-8709-8577B0429C11}" destId="{8E5A2053-0A97-41D0-A6AA-435CF5A5CEDD}" srcOrd="0" destOrd="1" presId="urn:microsoft.com/office/officeart/2005/8/layout/list1"/>
    <dgm:cxn modelId="{6C2C3BE6-825D-4D25-B449-D0C524757538}" srcId="{0552983A-665B-422E-A4A8-4C36B7015884}" destId="{26A99D64-96DF-4316-8AD5-1857DDD4DDE4}" srcOrd="0" destOrd="0" parTransId="{E1E9815F-3A5B-4676-BB5E-0F1A018FA6F9}" sibTransId="{1CA9CD42-30FC-4667-A7B0-B38CEBD4E627}"/>
    <dgm:cxn modelId="{19461FFE-E418-400C-B4AE-E94FED750804}" type="presOf" srcId="{A9B5B158-5697-47AC-AAD6-727818D91393}" destId="{7F49CE29-1DCB-475C-8A1B-03C93002D64A}" srcOrd="0" destOrd="0" presId="urn:microsoft.com/office/officeart/2005/8/layout/list1"/>
    <dgm:cxn modelId="{E71C1590-DAF2-49F6-B0E3-2817A5C6EFB7}" type="presParOf" srcId="{7F49CE29-1DCB-475C-8A1B-03C93002D64A}" destId="{7E34F57D-26C2-4CC2-BCB9-D5DCFF6CC779}" srcOrd="0" destOrd="0" presId="urn:microsoft.com/office/officeart/2005/8/layout/list1"/>
    <dgm:cxn modelId="{22C44051-10A2-49E3-9E55-4FC83FA85D28}" type="presParOf" srcId="{7E34F57D-26C2-4CC2-BCB9-D5DCFF6CC779}" destId="{7DB95A3C-F4AF-4D87-A6B2-1DA70F07E798}" srcOrd="0" destOrd="0" presId="urn:microsoft.com/office/officeart/2005/8/layout/list1"/>
    <dgm:cxn modelId="{BF31C9D0-00BA-4C3F-852B-CB6176ACAE61}" type="presParOf" srcId="{7E34F57D-26C2-4CC2-BCB9-D5DCFF6CC779}" destId="{8DBF30BD-5B1E-4FE9-AFD6-234BBCDC105E}" srcOrd="1" destOrd="0" presId="urn:microsoft.com/office/officeart/2005/8/layout/list1"/>
    <dgm:cxn modelId="{EE6201A0-208A-4E1C-93D4-E9B8B8E58FD4}" type="presParOf" srcId="{7F49CE29-1DCB-475C-8A1B-03C93002D64A}" destId="{79386C4B-2738-4BB9-91C7-CA7A4379D0E9}" srcOrd="1" destOrd="0" presId="urn:microsoft.com/office/officeart/2005/8/layout/list1"/>
    <dgm:cxn modelId="{6B790B15-65B6-430F-9822-2C791FC056DE}" type="presParOf" srcId="{7F49CE29-1DCB-475C-8A1B-03C93002D64A}" destId="{8E5A2053-0A97-41D0-A6AA-435CF5A5CED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9B5B158-5697-47AC-AAD6-727818D913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552983A-665B-422E-A4A8-4C36B7015884}">
      <dgm:prSet custT="1"/>
      <dgm:spPr/>
      <dgm:t>
        <a:bodyPr/>
        <a:lstStyle/>
        <a:p>
          <a:r>
            <a:rPr lang="en-US" sz="2800" dirty="0">
              <a:latin typeface="Times New Roman" panose="02020603050405020304" pitchFamily="18" charset="0"/>
              <a:cs typeface="Times New Roman" panose="02020603050405020304" pitchFamily="18" charset="0"/>
            </a:rPr>
            <a:t> </a:t>
          </a:r>
          <a:endParaRPr lang="zh-CN" sz="2800" dirty="0">
            <a:latin typeface="Times New Roman" panose="02020603050405020304" pitchFamily="18" charset="0"/>
            <a:cs typeface="Times New Roman" panose="02020603050405020304" pitchFamily="18" charset="0"/>
          </a:endParaRPr>
        </a:p>
      </dgm:t>
    </dgm:pt>
    <dgm:pt modelId="{F3246CBE-876F-46B2-9660-D89691E7B16C}" type="parTrans" cxnId="{8E10403A-ABE7-48A1-8C95-B01183E298C6}">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69644AE5-2648-48E8-8084-316B4C70EBD8}" type="sibTrans" cxnId="{8E10403A-ABE7-48A1-8C95-B01183E298C6}">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26A99D64-96DF-4316-8AD5-1857DDD4DDE4}">
      <dgm:prSet custT="1"/>
      <dgm:spPr>
        <a:blipFill>
          <a:blip xmlns:r="http://schemas.openxmlformats.org/officeDocument/2006/relationships" r:embed="rId1"/>
          <a:stretch>
            <a:fillRect/>
          </a:stretch>
        </a:blipFill>
      </dgm:spPr>
      <dgm:t>
        <a:bodyPr/>
        <a:lstStyle/>
        <a:p>
          <a:r>
            <a:rPr lang="zh-CN" altLang="en-US">
              <a:noFill/>
            </a:rPr>
            <a:t> </a:t>
          </a:r>
        </a:p>
      </dgm:t>
    </dgm:pt>
    <dgm:pt modelId="{E1E9815F-3A5B-4676-BB5E-0F1A018FA6F9}" type="parTrans" cxnId="{6C2C3BE6-825D-4D25-B449-D0C52475753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1CA9CD42-30FC-4667-A7B0-B38CEBD4E627}" type="sibTrans" cxnId="{6C2C3BE6-825D-4D25-B449-D0C52475753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34BA3371-E057-428C-8709-8577B0429C11}">
      <dgm:prSet custT="1"/>
      <dgm:spPr/>
      <dgm:t>
        <a:bodyPr/>
        <a:lstStyle/>
        <a:p>
          <a:r>
            <a:rPr lang="zh-CN" altLang="en-US">
              <a:noFill/>
            </a:rPr>
            <a:t> </a:t>
          </a:r>
        </a:p>
      </dgm:t>
    </dgm:pt>
    <dgm:pt modelId="{A94E1BF6-6779-428A-A1BD-A734FDC55D7E}" type="parTrans" cxnId="{DAFB3518-F0BF-4FC0-BF8D-A0BB9F79489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7536E003-57EA-405D-98D1-9E69630F1930}" type="sibTrans" cxnId="{DAFB3518-F0BF-4FC0-BF8D-A0BB9F794898}">
      <dgm:prSet/>
      <dgm:spPr/>
      <dgm:t>
        <a:bodyPr/>
        <a:lstStyle/>
        <a:p>
          <a:endParaRPr lang="zh-CN" altLang="en-US" sz="1200">
            <a:latin typeface="Times New Roman" panose="02020603050405020304" pitchFamily="18" charset="0"/>
            <a:cs typeface="Times New Roman" panose="02020603050405020304" pitchFamily="18" charset="0"/>
          </a:endParaRPr>
        </a:p>
      </dgm:t>
    </dgm:pt>
    <dgm:pt modelId="{7F49CE29-1DCB-475C-8A1B-03C93002D64A}" type="pres">
      <dgm:prSet presAssocID="{A9B5B158-5697-47AC-AAD6-727818D91393}" presName="linear" presStyleCnt="0">
        <dgm:presLayoutVars>
          <dgm:dir/>
          <dgm:animLvl val="lvl"/>
          <dgm:resizeHandles val="exact"/>
        </dgm:presLayoutVars>
      </dgm:prSet>
      <dgm:spPr/>
    </dgm:pt>
    <dgm:pt modelId="{7E34F57D-26C2-4CC2-BCB9-D5DCFF6CC779}" type="pres">
      <dgm:prSet presAssocID="{0552983A-665B-422E-A4A8-4C36B7015884}" presName="parentLin" presStyleCnt="0"/>
      <dgm:spPr/>
    </dgm:pt>
    <dgm:pt modelId="{7DB95A3C-F4AF-4D87-A6B2-1DA70F07E798}" type="pres">
      <dgm:prSet presAssocID="{0552983A-665B-422E-A4A8-4C36B7015884}" presName="parentLeftMargin" presStyleLbl="node1" presStyleIdx="0" presStyleCnt="1"/>
      <dgm:spPr/>
    </dgm:pt>
    <dgm:pt modelId="{8DBF30BD-5B1E-4FE9-AFD6-234BBCDC105E}" type="pres">
      <dgm:prSet presAssocID="{0552983A-665B-422E-A4A8-4C36B7015884}" presName="parentText" presStyleLbl="node1" presStyleIdx="0" presStyleCnt="1">
        <dgm:presLayoutVars>
          <dgm:chMax val="0"/>
          <dgm:bulletEnabled val="1"/>
        </dgm:presLayoutVars>
      </dgm:prSet>
      <dgm:spPr/>
    </dgm:pt>
    <dgm:pt modelId="{79386C4B-2738-4BB9-91C7-CA7A4379D0E9}" type="pres">
      <dgm:prSet presAssocID="{0552983A-665B-422E-A4A8-4C36B7015884}" presName="negativeSpace" presStyleCnt="0"/>
      <dgm:spPr/>
    </dgm:pt>
    <dgm:pt modelId="{8E5A2053-0A97-41D0-A6AA-435CF5A5CEDD}" type="pres">
      <dgm:prSet presAssocID="{0552983A-665B-422E-A4A8-4C36B7015884}" presName="childText" presStyleLbl="conFgAcc1" presStyleIdx="0" presStyleCnt="1">
        <dgm:presLayoutVars>
          <dgm:bulletEnabled val="1"/>
        </dgm:presLayoutVars>
      </dgm:prSet>
      <dgm:spPr/>
    </dgm:pt>
  </dgm:ptLst>
  <dgm:cxnLst>
    <dgm:cxn modelId="{DAFB3518-F0BF-4FC0-BF8D-A0BB9F794898}" srcId="{0552983A-665B-422E-A4A8-4C36B7015884}" destId="{34BA3371-E057-428C-8709-8577B0429C11}" srcOrd="1" destOrd="0" parTransId="{A94E1BF6-6779-428A-A1BD-A734FDC55D7E}" sibTransId="{7536E003-57EA-405D-98D1-9E69630F1930}"/>
    <dgm:cxn modelId="{8E10403A-ABE7-48A1-8C95-B01183E298C6}" srcId="{A9B5B158-5697-47AC-AAD6-727818D91393}" destId="{0552983A-665B-422E-A4A8-4C36B7015884}" srcOrd="0" destOrd="0" parTransId="{F3246CBE-876F-46B2-9660-D89691E7B16C}" sibTransId="{69644AE5-2648-48E8-8084-316B4C70EBD8}"/>
    <dgm:cxn modelId="{B9FEFB4C-B28B-4E4A-BD82-44FEDD7DB0EE}" type="presOf" srcId="{26A99D64-96DF-4316-8AD5-1857DDD4DDE4}" destId="{8E5A2053-0A97-41D0-A6AA-435CF5A5CEDD}" srcOrd="0" destOrd="0" presId="urn:microsoft.com/office/officeart/2005/8/layout/list1"/>
    <dgm:cxn modelId="{E077A788-BF33-4B17-8F71-8DB4C0CAD1C3}" type="presOf" srcId="{0552983A-665B-422E-A4A8-4C36B7015884}" destId="{7DB95A3C-F4AF-4D87-A6B2-1DA70F07E798}" srcOrd="0" destOrd="0" presId="urn:microsoft.com/office/officeart/2005/8/layout/list1"/>
    <dgm:cxn modelId="{D5350C92-4B12-4219-B289-B6FF08036AE2}" type="presOf" srcId="{0552983A-665B-422E-A4A8-4C36B7015884}" destId="{8DBF30BD-5B1E-4FE9-AFD6-234BBCDC105E}" srcOrd="1" destOrd="0" presId="urn:microsoft.com/office/officeart/2005/8/layout/list1"/>
    <dgm:cxn modelId="{8F01E0CD-D142-48BE-93C7-51C577178F1F}" type="presOf" srcId="{34BA3371-E057-428C-8709-8577B0429C11}" destId="{8E5A2053-0A97-41D0-A6AA-435CF5A5CEDD}" srcOrd="0" destOrd="1" presId="urn:microsoft.com/office/officeart/2005/8/layout/list1"/>
    <dgm:cxn modelId="{6C2C3BE6-825D-4D25-B449-D0C524757538}" srcId="{0552983A-665B-422E-A4A8-4C36B7015884}" destId="{26A99D64-96DF-4316-8AD5-1857DDD4DDE4}" srcOrd="0" destOrd="0" parTransId="{E1E9815F-3A5B-4676-BB5E-0F1A018FA6F9}" sibTransId="{1CA9CD42-30FC-4667-A7B0-B38CEBD4E627}"/>
    <dgm:cxn modelId="{19461FFE-E418-400C-B4AE-E94FED750804}" type="presOf" srcId="{A9B5B158-5697-47AC-AAD6-727818D91393}" destId="{7F49CE29-1DCB-475C-8A1B-03C93002D64A}" srcOrd="0" destOrd="0" presId="urn:microsoft.com/office/officeart/2005/8/layout/list1"/>
    <dgm:cxn modelId="{E71C1590-DAF2-49F6-B0E3-2817A5C6EFB7}" type="presParOf" srcId="{7F49CE29-1DCB-475C-8A1B-03C93002D64A}" destId="{7E34F57D-26C2-4CC2-BCB9-D5DCFF6CC779}" srcOrd="0" destOrd="0" presId="urn:microsoft.com/office/officeart/2005/8/layout/list1"/>
    <dgm:cxn modelId="{22C44051-10A2-49E3-9E55-4FC83FA85D28}" type="presParOf" srcId="{7E34F57D-26C2-4CC2-BCB9-D5DCFF6CC779}" destId="{7DB95A3C-F4AF-4D87-A6B2-1DA70F07E798}" srcOrd="0" destOrd="0" presId="urn:microsoft.com/office/officeart/2005/8/layout/list1"/>
    <dgm:cxn modelId="{BF31C9D0-00BA-4C3F-852B-CB6176ACAE61}" type="presParOf" srcId="{7E34F57D-26C2-4CC2-BCB9-D5DCFF6CC779}" destId="{8DBF30BD-5B1E-4FE9-AFD6-234BBCDC105E}" srcOrd="1" destOrd="0" presId="urn:microsoft.com/office/officeart/2005/8/layout/list1"/>
    <dgm:cxn modelId="{EE6201A0-208A-4E1C-93D4-E9B8B8E58FD4}" type="presParOf" srcId="{7F49CE29-1DCB-475C-8A1B-03C93002D64A}" destId="{79386C4B-2738-4BB9-91C7-CA7A4379D0E9}" srcOrd="1" destOrd="0" presId="urn:microsoft.com/office/officeart/2005/8/layout/list1"/>
    <dgm:cxn modelId="{6B790B15-65B6-430F-9822-2C791FC056DE}" type="presParOf" srcId="{7F49CE29-1DCB-475C-8A1B-03C93002D64A}" destId="{8E5A2053-0A97-41D0-A6AA-435CF5A5CED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The Solution</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Running Result</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Running Result</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a:latin typeface="Times New Roman" panose="02020603050405020304" pitchFamily="18" charset="0"/>
              <a:cs typeface="Times New Roman" panose="02020603050405020304" pitchFamily="18" charset="0"/>
            </a:rPr>
            <a:t>Shor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877703CE-2D97-4949-8C3D-4C8B81B97CD9}">
      <dgm:prSet custT="1"/>
      <dgm:spPr/>
      <dgm:t>
        <a:bodyPr/>
        <a:lstStyle/>
        <a:p>
          <a:r>
            <a:rPr lang="en-US" altLang="zh-CN" sz="2800" b="0" i="0" dirty="0">
              <a:latin typeface="Times New Roman" panose="02020603050405020304" pitchFamily="18" charset="0"/>
              <a:cs typeface="Times New Roman" panose="02020603050405020304" pitchFamily="18" charset="0"/>
            </a:rPr>
            <a:t>Shor's algorithm</a:t>
          </a:r>
          <a:endParaRPr lang="zh-CN" sz="2800" dirty="0">
            <a:latin typeface="Times New Roman" panose="02020603050405020304" pitchFamily="18" charset="0"/>
            <a:cs typeface="Times New Roman" panose="02020603050405020304" pitchFamily="18" charset="0"/>
          </a:endParaRPr>
        </a:p>
      </dgm:t>
    </dgm:pt>
    <dgm:pt modelId="{B186447F-C615-49D9-A96A-FB6311714286}" type="parTrans" cxnId="{70A54B01-51CE-4517-A478-7D3F5E4D1DBB}">
      <dgm:prSet/>
      <dgm:spPr/>
      <dgm:t>
        <a:bodyPr/>
        <a:lstStyle/>
        <a:p>
          <a:endParaRPr lang="zh-CN" altLang="en-US"/>
        </a:p>
      </dgm:t>
    </dgm:pt>
    <dgm:pt modelId="{36A191F0-E87D-415D-9D74-C5D0B8AE135A}" type="sibTrans" cxnId="{70A54B01-51CE-4517-A478-7D3F5E4D1DBB}">
      <dgm:prSet/>
      <dgm:spPr/>
      <dgm:t>
        <a:bodyPr/>
        <a:lstStyle/>
        <a:p>
          <a:endParaRPr lang="zh-CN" altLang="en-US"/>
        </a:p>
      </dgm:t>
    </dgm:pt>
    <dgm:pt modelId="{086264C3-8F99-45E5-AA10-3F8275155DFB}">
      <dgm:prSet custT="1"/>
      <dgm:spPr/>
      <dgm:t>
        <a:bodyPr/>
        <a:lstStyle/>
        <a:p>
          <a:r>
            <a:rPr lang="en-US" altLang="zh-CN" sz="2800" b="0" i="0" dirty="0">
              <a:latin typeface="Times New Roman" panose="02020603050405020304" pitchFamily="18" charset="0"/>
              <a:cs typeface="Times New Roman" panose="02020603050405020304" pitchFamily="18" charset="0"/>
            </a:rPr>
            <a:t>Integer Factorization</a:t>
          </a:r>
          <a:endParaRPr lang="zh-CN" sz="2800" b="0" dirty="0">
            <a:latin typeface="Times New Roman" panose="02020603050405020304" pitchFamily="18" charset="0"/>
            <a:cs typeface="Times New Roman" panose="02020603050405020304" pitchFamily="18" charset="0"/>
          </a:endParaRPr>
        </a:p>
      </dgm:t>
    </dgm:pt>
    <dgm:pt modelId="{3825D3BB-F4EC-4FF3-BDD8-62F5BB796CF4}" type="parTrans" cxnId="{4178E4B5-468F-4810-BC45-6695601011BC}">
      <dgm:prSet/>
      <dgm:spPr/>
      <dgm:t>
        <a:bodyPr/>
        <a:lstStyle/>
        <a:p>
          <a:endParaRPr lang="zh-CN" altLang="en-US"/>
        </a:p>
      </dgm:t>
    </dgm:pt>
    <dgm:pt modelId="{9929D355-F41E-425D-9A69-3C4247EE0E7D}" type="sibTrans" cxnId="{4178E4B5-468F-4810-BC45-6695601011BC}">
      <dgm:prSet/>
      <dgm:spPr/>
      <dgm:t>
        <a:bodyPr/>
        <a:lstStyle/>
        <a:p>
          <a:endParaRPr lang="zh-CN" altLang="en-US"/>
        </a:p>
      </dgm:t>
    </dgm:pt>
    <dgm:pt modelId="{54F7CD1A-DC3B-41C1-8CD4-60B5D248D0EE}">
      <dgm:prSet custT="1"/>
      <dgm:spPr/>
      <dgm:t>
        <a:bodyPr/>
        <a:lstStyle/>
        <a:p>
          <a:r>
            <a:rPr lang="en-US" sz="2800" b="0" i="0" dirty="0">
              <a:latin typeface="Times New Roman" panose="02020603050405020304" pitchFamily="18" charset="0"/>
              <a:cs typeface="Times New Roman" panose="02020603050405020304" pitchFamily="18" charset="0"/>
            </a:rPr>
            <a:t>Running Result</a:t>
          </a:r>
          <a:endParaRPr lang="zh-CN" sz="2800" b="0" dirty="0">
            <a:latin typeface="Times New Roman" panose="02020603050405020304" pitchFamily="18" charset="0"/>
            <a:cs typeface="Times New Roman" panose="02020603050405020304" pitchFamily="18" charset="0"/>
          </a:endParaRPr>
        </a:p>
      </dgm:t>
    </dgm:pt>
    <dgm:pt modelId="{E8501ADC-F0C8-43AA-BAB9-0024A6806327}" type="parTrans" cxnId="{80D58263-58B5-4F5C-8306-1F53990E3297}">
      <dgm:prSet/>
      <dgm:spPr/>
      <dgm:t>
        <a:bodyPr/>
        <a:lstStyle/>
        <a:p>
          <a:endParaRPr lang="zh-CN" altLang="en-US"/>
        </a:p>
      </dgm:t>
    </dgm:pt>
    <dgm:pt modelId="{BFF003D9-513C-4702-9C45-F821938B12BC}" type="sibTrans" cxnId="{80D58263-58B5-4F5C-8306-1F53990E3297}">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4FC793D9-D2F2-4E59-9BCF-2F0C86AC8A50}" type="pres">
      <dgm:prSet presAssocID="{877703CE-2D97-4949-8C3D-4C8B81B97CD9}" presName="vertSpace2a" presStyleCnt="0"/>
      <dgm:spPr/>
    </dgm:pt>
    <dgm:pt modelId="{316D3CE7-D7F4-4013-995F-3BFBDAB85BBC}" type="pres">
      <dgm:prSet presAssocID="{877703CE-2D97-4949-8C3D-4C8B81B97CD9}" presName="horz2" presStyleCnt="0"/>
      <dgm:spPr/>
    </dgm:pt>
    <dgm:pt modelId="{CACB885C-1EF3-4C01-94E2-BE6A8C7888D3}" type="pres">
      <dgm:prSet presAssocID="{877703CE-2D97-4949-8C3D-4C8B81B97CD9}" presName="horzSpace2" presStyleCnt="0"/>
      <dgm:spPr/>
    </dgm:pt>
    <dgm:pt modelId="{328C3598-A07F-4372-8E9E-59F4988418C6}" type="pres">
      <dgm:prSet presAssocID="{877703CE-2D97-4949-8C3D-4C8B81B97CD9}" presName="tx2" presStyleLbl="revTx" presStyleIdx="1" presStyleCnt="4"/>
      <dgm:spPr/>
    </dgm:pt>
    <dgm:pt modelId="{8857AA43-5216-4357-831D-E4CA66C422F4}" type="pres">
      <dgm:prSet presAssocID="{877703CE-2D97-4949-8C3D-4C8B81B97CD9}" presName="vert2" presStyleCnt="0"/>
      <dgm:spPr/>
    </dgm:pt>
    <dgm:pt modelId="{65CF5E42-A6A8-419D-9C61-4D33D0FC1914}" type="pres">
      <dgm:prSet presAssocID="{877703CE-2D97-4949-8C3D-4C8B81B97CD9}" presName="thinLine2b" presStyleLbl="callout" presStyleIdx="0" presStyleCnt="3"/>
      <dgm:spPr/>
    </dgm:pt>
    <dgm:pt modelId="{AA6EDDF7-B7E8-45DB-B773-7B38AE7E4F3C}" type="pres">
      <dgm:prSet presAssocID="{877703CE-2D97-4949-8C3D-4C8B81B97CD9}" presName="vertSpace2b" presStyleCnt="0"/>
      <dgm:spPr/>
    </dgm:pt>
    <dgm:pt modelId="{E882212F-2E74-4E0D-B71F-5A75CC21EC92}" type="pres">
      <dgm:prSet presAssocID="{086264C3-8F99-45E5-AA10-3F8275155DFB}" presName="horz2" presStyleCnt="0"/>
      <dgm:spPr/>
    </dgm:pt>
    <dgm:pt modelId="{DE598899-BEDB-4B23-B29E-7DCE14F0E3BB}" type="pres">
      <dgm:prSet presAssocID="{086264C3-8F99-45E5-AA10-3F8275155DFB}" presName="horzSpace2" presStyleCnt="0"/>
      <dgm:spPr/>
    </dgm:pt>
    <dgm:pt modelId="{D20C8BE3-9E2D-4A2C-99F3-1FB83BB44F01}" type="pres">
      <dgm:prSet presAssocID="{086264C3-8F99-45E5-AA10-3F8275155DFB}" presName="tx2" presStyleLbl="revTx" presStyleIdx="2" presStyleCnt="4"/>
      <dgm:spPr/>
    </dgm:pt>
    <dgm:pt modelId="{3BAE63C2-E306-4732-A6EF-B1B7F6FBB80F}" type="pres">
      <dgm:prSet presAssocID="{086264C3-8F99-45E5-AA10-3F8275155DFB}" presName="vert2" presStyleCnt="0"/>
      <dgm:spPr/>
    </dgm:pt>
    <dgm:pt modelId="{26C1A88B-62B8-47F5-ABCB-B8A0B05BBCA8}" type="pres">
      <dgm:prSet presAssocID="{086264C3-8F99-45E5-AA10-3F8275155DFB}" presName="thinLine2b" presStyleLbl="callout" presStyleIdx="1" presStyleCnt="3"/>
      <dgm:spPr/>
    </dgm:pt>
    <dgm:pt modelId="{9EEE3082-8702-4A31-8FEE-EB85634CDE56}" type="pres">
      <dgm:prSet presAssocID="{086264C3-8F99-45E5-AA10-3F8275155DFB}" presName="vertSpace2b" presStyleCnt="0"/>
      <dgm:spPr/>
    </dgm:pt>
    <dgm:pt modelId="{D6810FCD-47AB-41B4-A3D0-5E28750E7AEE}" type="pres">
      <dgm:prSet presAssocID="{54F7CD1A-DC3B-41C1-8CD4-60B5D248D0EE}" presName="horz2" presStyleCnt="0"/>
      <dgm:spPr/>
    </dgm:pt>
    <dgm:pt modelId="{D1DE02C6-6682-4E31-B976-CE066B60C672}" type="pres">
      <dgm:prSet presAssocID="{54F7CD1A-DC3B-41C1-8CD4-60B5D248D0EE}" presName="horzSpace2" presStyleCnt="0"/>
      <dgm:spPr/>
    </dgm:pt>
    <dgm:pt modelId="{1F258BC4-E822-4566-8C5C-D922BBA851AF}" type="pres">
      <dgm:prSet presAssocID="{54F7CD1A-DC3B-41C1-8CD4-60B5D248D0EE}" presName="tx2" presStyleLbl="revTx" presStyleIdx="3" presStyleCnt="4"/>
      <dgm:spPr/>
    </dgm:pt>
    <dgm:pt modelId="{EFE8D185-9473-4D8E-8BFE-5404625EC923}" type="pres">
      <dgm:prSet presAssocID="{54F7CD1A-DC3B-41C1-8CD4-60B5D248D0EE}" presName="vert2" presStyleCnt="0"/>
      <dgm:spPr/>
    </dgm:pt>
    <dgm:pt modelId="{9B47C2D9-DBC7-4728-AD0D-A9DC6D52AB35}" type="pres">
      <dgm:prSet presAssocID="{54F7CD1A-DC3B-41C1-8CD4-60B5D248D0EE}" presName="thinLine2b" presStyleLbl="callout" presStyleIdx="2" presStyleCnt="3"/>
      <dgm:spPr/>
    </dgm:pt>
    <dgm:pt modelId="{0F94D62A-78D4-4413-86D5-33A0FDE0229D}" type="pres">
      <dgm:prSet presAssocID="{54F7CD1A-DC3B-41C1-8CD4-60B5D248D0EE}" presName="vertSpace2b" presStyleCnt="0"/>
      <dgm:spPr/>
    </dgm:pt>
  </dgm:ptLst>
  <dgm:cxnLst>
    <dgm:cxn modelId="{70A54B01-51CE-4517-A478-7D3F5E4D1DBB}" srcId="{B08B13AB-B3A9-4ACB-9A7A-A67C8C9C6F1F}" destId="{877703CE-2D97-4949-8C3D-4C8B81B97CD9}" srcOrd="0" destOrd="0" parTransId="{B186447F-C615-49D9-A96A-FB6311714286}" sibTransId="{36A191F0-E87D-415D-9D74-C5D0B8AE135A}"/>
    <dgm:cxn modelId="{70C3AB08-9E88-4B51-98B6-CCCFB10E0E05}" srcId="{FD118C31-C17C-436F-9317-CF89E4D18114}" destId="{B08B13AB-B3A9-4ACB-9A7A-A67C8C9C6F1F}" srcOrd="0" destOrd="0" parTransId="{498092CB-1D1D-4A58-AD67-8D33C6161699}" sibTransId="{7D091113-E34F-4573-99D7-25309BC58214}"/>
    <dgm:cxn modelId="{D8AD0525-4B09-499F-AC66-5A8FED114CA6}" type="presOf" srcId="{877703CE-2D97-4949-8C3D-4C8B81B97CD9}" destId="{328C3598-A07F-4372-8E9E-59F4988418C6}" srcOrd="0" destOrd="0" presId="urn:microsoft.com/office/officeart/2008/layout/LinedList"/>
    <dgm:cxn modelId="{80D58263-58B5-4F5C-8306-1F53990E3297}" srcId="{B08B13AB-B3A9-4ACB-9A7A-A67C8C9C6F1F}" destId="{54F7CD1A-DC3B-41C1-8CD4-60B5D248D0EE}" srcOrd="2" destOrd="0" parTransId="{E8501ADC-F0C8-43AA-BAB9-0024A6806327}" sibTransId="{BFF003D9-513C-4702-9C45-F821938B12BC}"/>
    <dgm:cxn modelId="{046F3F66-B9FA-48DD-A6EC-21F249D24FE7}" type="presOf" srcId="{B08B13AB-B3A9-4ACB-9A7A-A67C8C9C6F1F}" destId="{6821CF58-1DAF-43F8-BAAA-D8C1A10216FA}" srcOrd="0" destOrd="0" presId="urn:microsoft.com/office/officeart/2008/layout/LinedList"/>
    <dgm:cxn modelId="{68089749-BFE0-491D-B64A-5155E23D901B}" type="presOf" srcId="{54F7CD1A-DC3B-41C1-8CD4-60B5D248D0EE}" destId="{1F258BC4-E822-4566-8C5C-D922BBA851AF}" srcOrd="0" destOrd="0" presId="urn:microsoft.com/office/officeart/2008/layout/LinedList"/>
    <dgm:cxn modelId="{CA4A0450-F6F0-4BC6-AC8B-0A23CB35D8CF}" type="presOf" srcId="{086264C3-8F99-45E5-AA10-3F8275155DFB}" destId="{D20C8BE3-9E2D-4A2C-99F3-1FB83BB44F01}" srcOrd="0" destOrd="0" presId="urn:microsoft.com/office/officeart/2008/layout/LinedList"/>
    <dgm:cxn modelId="{4178E4B5-468F-4810-BC45-6695601011BC}" srcId="{B08B13AB-B3A9-4ACB-9A7A-A67C8C9C6F1F}" destId="{086264C3-8F99-45E5-AA10-3F8275155DFB}" srcOrd="1" destOrd="0" parTransId="{3825D3BB-F4EC-4FF3-BDD8-62F5BB796CF4}" sibTransId="{9929D355-F41E-425D-9A69-3C4247EE0E7D}"/>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ECB155F2-3F8B-4C52-B5BC-7FD1686E42C1}" type="presParOf" srcId="{9D50A54C-CA7E-48F3-A9CD-2C68F28A9060}" destId="{4FC793D9-D2F2-4E59-9BCF-2F0C86AC8A50}" srcOrd="0" destOrd="0" presId="urn:microsoft.com/office/officeart/2008/layout/LinedList"/>
    <dgm:cxn modelId="{F33F5E57-E42E-4B5A-84DD-1E026EC85B9C}" type="presParOf" srcId="{9D50A54C-CA7E-48F3-A9CD-2C68F28A9060}" destId="{316D3CE7-D7F4-4013-995F-3BFBDAB85BBC}" srcOrd="1" destOrd="0" presId="urn:microsoft.com/office/officeart/2008/layout/LinedList"/>
    <dgm:cxn modelId="{F10A7011-E7D0-4804-B425-5B03B3CE822E}" type="presParOf" srcId="{316D3CE7-D7F4-4013-995F-3BFBDAB85BBC}" destId="{CACB885C-1EF3-4C01-94E2-BE6A8C7888D3}" srcOrd="0" destOrd="0" presId="urn:microsoft.com/office/officeart/2008/layout/LinedList"/>
    <dgm:cxn modelId="{5F81121E-195E-45D6-85C4-1FD35903FD7B}" type="presParOf" srcId="{316D3CE7-D7F4-4013-995F-3BFBDAB85BBC}" destId="{328C3598-A07F-4372-8E9E-59F4988418C6}" srcOrd="1" destOrd="0" presId="urn:microsoft.com/office/officeart/2008/layout/LinedList"/>
    <dgm:cxn modelId="{2809DBB4-F6A7-4A20-9638-A13BCE5E4F63}" type="presParOf" srcId="{316D3CE7-D7F4-4013-995F-3BFBDAB85BBC}" destId="{8857AA43-5216-4357-831D-E4CA66C422F4}" srcOrd="2" destOrd="0" presId="urn:microsoft.com/office/officeart/2008/layout/LinedList"/>
    <dgm:cxn modelId="{8A217C68-C490-435F-8CF7-8117EF31AECB}" type="presParOf" srcId="{9D50A54C-CA7E-48F3-A9CD-2C68F28A9060}" destId="{65CF5E42-A6A8-419D-9C61-4D33D0FC1914}" srcOrd="2" destOrd="0" presId="urn:microsoft.com/office/officeart/2008/layout/LinedList"/>
    <dgm:cxn modelId="{F1A400B9-A5F7-472D-82F8-5A3DC4F7882E}" type="presParOf" srcId="{9D50A54C-CA7E-48F3-A9CD-2C68F28A9060}" destId="{AA6EDDF7-B7E8-45DB-B773-7B38AE7E4F3C}" srcOrd="3" destOrd="0" presId="urn:microsoft.com/office/officeart/2008/layout/LinedList"/>
    <dgm:cxn modelId="{279E3038-91D6-4355-814A-75E490D6EECD}" type="presParOf" srcId="{9D50A54C-CA7E-48F3-A9CD-2C68F28A9060}" destId="{E882212F-2E74-4E0D-B71F-5A75CC21EC92}" srcOrd="4" destOrd="0" presId="urn:microsoft.com/office/officeart/2008/layout/LinedList"/>
    <dgm:cxn modelId="{F4AF2FE4-1D03-4AA9-892A-88EDCB1A991B}" type="presParOf" srcId="{E882212F-2E74-4E0D-B71F-5A75CC21EC92}" destId="{DE598899-BEDB-4B23-B29E-7DCE14F0E3BB}" srcOrd="0" destOrd="0" presId="urn:microsoft.com/office/officeart/2008/layout/LinedList"/>
    <dgm:cxn modelId="{653BFE33-A04B-48DC-A998-1B9E49FB5135}" type="presParOf" srcId="{E882212F-2E74-4E0D-B71F-5A75CC21EC92}" destId="{D20C8BE3-9E2D-4A2C-99F3-1FB83BB44F01}" srcOrd="1" destOrd="0" presId="urn:microsoft.com/office/officeart/2008/layout/LinedList"/>
    <dgm:cxn modelId="{8648F81C-DE33-4524-9AD5-CA1A33A186C3}" type="presParOf" srcId="{E882212F-2E74-4E0D-B71F-5A75CC21EC92}" destId="{3BAE63C2-E306-4732-A6EF-B1B7F6FBB80F}" srcOrd="2" destOrd="0" presId="urn:microsoft.com/office/officeart/2008/layout/LinedList"/>
    <dgm:cxn modelId="{975F8C78-9A8A-425A-A54A-A6D21D9EACE0}" type="presParOf" srcId="{9D50A54C-CA7E-48F3-A9CD-2C68F28A9060}" destId="{26C1A88B-62B8-47F5-ABCB-B8A0B05BBCA8}" srcOrd="5" destOrd="0" presId="urn:microsoft.com/office/officeart/2008/layout/LinedList"/>
    <dgm:cxn modelId="{E576426B-AB6F-42D8-AC94-6EB0F65B04B2}" type="presParOf" srcId="{9D50A54C-CA7E-48F3-A9CD-2C68F28A9060}" destId="{9EEE3082-8702-4A31-8FEE-EB85634CDE56}" srcOrd="6" destOrd="0" presId="urn:microsoft.com/office/officeart/2008/layout/LinedList"/>
    <dgm:cxn modelId="{8A753A17-D12C-4CA1-8A02-AB37FE06BAC4}" type="presParOf" srcId="{9D50A54C-CA7E-48F3-A9CD-2C68F28A9060}" destId="{D6810FCD-47AB-41B4-A3D0-5E28750E7AEE}" srcOrd="7" destOrd="0" presId="urn:microsoft.com/office/officeart/2008/layout/LinedList"/>
    <dgm:cxn modelId="{E1F71A04-31B1-4A13-B35C-660E68DE9DEE}" type="presParOf" srcId="{D6810FCD-47AB-41B4-A3D0-5E28750E7AEE}" destId="{D1DE02C6-6682-4E31-B976-CE066B60C672}" srcOrd="0" destOrd="0" presId="urn:microsoft.com/office/officeart/2008/layout/LinedList"/>
    <dgm:cxn modelId="{FD2DC4DB-1C60-4D11-9292-8634839D62A3}" type="presParOf" srcId="{D6810FCD-47AB-41B4-A3D0-5E28750E7AEE}" destId="{1F258BC4-E822-4566-8C5C-D922BBA851AF}" srcOrd="1" destOrd="0" presId="urn:microsoft.com/office/officeart/2008/layout/LinedList"/>
    <dgm:cxn modelId="{0D11DF8C-E69C-488D-9BFC-FC1C486564E9}" type="presParOf" srcId="{D6810FCD-47AB-41B4-A3D0-5E28750E7AEE}" destId="{EFE8D185-9473-4D8E-8BFE-5404625EC923}" srcOrd="2" destOrd="0" presId="urn:microsoft.com/office/officeart/2008/layout/LinedList"/>
    <dgm:cxn modelId="{FD7FED1D-F782-4D3A-83B9-383319EBBAB2}" type="presParOf" srcId="{9D50A54C-CA7E-48F3-A9CD-2C68F28A9060}" destId="{9B47C2D9-DBC7-4728-AD0D-A9DC6D52AB35}" srcOrd="8" destOrd="0" presId="urn:microsoft.com/office/officeart/2008/layout/LinedList"/>
    <dgm:cxn modelId="{EF3DAC67-3624-4D7E-A3ED-83AF51C02D5C}" type="presParOf" srcId="{9D50A54C-CA7E-48F3-A9CD-2C68F28A9060}" destId="{0F94D62A-78D4-4413-86D5-33A0FDE0229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b="0" i="0" dirty="0">
              <a:latin typeface="Times New Roman" panose="02020603050405020304" pitchFamily="18" charset="0"/>
              <a:cs typeface="Times New Roman" panose="02020603050405020304" pitchFamily="18" charset="0"/>
            </a:rPr>
            <a:t>Grover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altLang="zh-CN" sz="2800" b="0" i="0" dirty="0">
              <a:latin typeface="Times New Roman" panose="02020603050405020304" pitchFamily="18" charset="0"/>
              <a:cs typeface="Times New Roman" panose="02020603050405020304" pitchFamily="18" charset="0"/>
            </a:rPr>
            <a:t>Grover Search</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altLang="zh-CN" sz="2800" b="0" i="0" dirty="0">
              <a:latin typeface="Times New Roman" panose="02020603050405020304" pitchFamily="18" charset="0"/>
              <a:cs typeface="Times New Roman" panose="02020603050405020304" pitchFamily="18" charset="0"/>
            </a:rPr>
            <a:t>Search </a:t>
          </a:r>
          <a:r>
            <a:rPr lang="en-US" altLang="zh-CN" sz="2800" b="0" i="0" dirty="0" err="1">
              <a:latin typeface="Times New Roman" panose="02020603050405020304" pitchFamily="18" charset="0"/>
              <a:cs typeface="Times New Roman" panose="02020603050405020304" pitchFamily="18" charset="0"/>
            </a:rPr>
            <a:t>Alogrithm</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altLang="zh-CN" sz="2800" dirty="0">
              <a:latin typeface="Times New Roman" panose="02020603050405020304" pitchFamily="18" charset="0"/>
              <a:cs typeface="Times New Roman" panose="02020603050405020304" pitchFamily="18" charset="0"/>
            </a:rPr>
            <a:t>About Sudoku</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b="0" i="0" dirty="0">
              <a:latin typeface="Times New Roman" panose="02020603050405020304" pitchFamily="18" charset="0"/>
              <a:cs typeface="Times New Roman" panose="02020603050405020304" pitchFamily="18" charset="0"/>
            </a:rPr>
            <a:t>Grover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altLang="zh-CN" sz="2800" b="0" i="0" dirty="0">
              <a:latin typeface="Times New Roman" panose="02020603050405020304" pitchFamily="18" charset="0"/>
              <a:cs typeface="Times New Roman" panose="02020603050405020304" pitchFamily="18" charset="0"/>
            </a:rPr>
            <a:t>Grover Search</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altLang="zh-CN" sz="2800" b="0" i="0" dirty="0">
              <a:latin typeface="Times New Roman" panose="02020603050405020304" pitchFamily="18" charset="0"/>
              <a:cs typeface="Times New Roman" panose="02020603050405020304" pitchFamily="18" charset="0"/>
            </a:rPr>
            <a:t>Search </a:t>
          </a:r>
          <a:r>
            <a:rPr lang="en-US" altLang="zh-CN" sz="2800" b="0" i="0" dirty="0" err="1">
              <a:latin typeface="Times New Roman" panose="02020603050405020304" pitchFamily="18" charset="0"/>
              <a:cs typeface="Times New Roman" panose="02020603050405020304" pitchFamily="18" charset="0"/>
            </a:rPr>
            <a:t>Alogrithm</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altLang="zh-CN" sz="2800" dirty="0">
              <a:latin typeface="Times New Roman" panose="02020603050405020304" pitchFamily="18" charset="0"/>
              <a:cs typeface="Times New Roman" panose="02020603050405020304" pitchFamily="18" charset="0"/>
            </a:rPr>
            <a:t>Compared with classical algorithm </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b="0" i="0" dirty="0">
              <a:latin typeface="Times New Roman" panose="02020603050405020304" pitchFamily="18" charset="0"/>
              <a:cs typeface="Times New Roman" panose="02020603050405020304" pitchFamily="18" charset="0"/>
            </a:rPr>
            <a:t>Grover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altLang="zh-CN" sz="2800" b="0" i="0" dirty="0">
              <a:latin typeface="Times New Roman" panose="02020603050405020304" pitchFamily="18" charset="0"/>
              <a:cs typeface="Times New Roman" panose="02020603050405020304" pitchFamily="18" charset="0"/>
            </a:rPr>
            <a:t>Grover Search</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altLang="zh-CN" sz="2800" b="0" i="0" dirty="0">
              <a:latin typeface="Times New Roman" panose="02020603050405020304" pitchFamily="18" charset="0"/>
              <a:cs typeface="Times New Roman" panose="02020603050405020304" pitchFamily="18" charset="0"/>
            </a:rPr>
            <a:t>Search </a:t>
          </a:r>
          <a:r>
            <a:rPr lang="en-US" altLang="zh-CN" sz="2800" b="0" i="0" dirty="0" err="1">
              <a:latin typeface="Times New Roman" panose="02020603050405020304" pitchFamily="18" charset="0"/>
              <a:cs typeface="Times New Roman" panose="02020603050405020304" pitchFamily="18" charset="0"/>
            </a:rPr>
            <a:t>Alogrithm</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altLang="zh-CN" sz="2800" dirty="0">
              <a:latin typeface="Times New Roman" panose="02020603050405020304" pitchFamily="18" charset="0"/>
              <a:cs typeface="Times New Roman" panose="02020603050405020304" pitchFamily="18" charset="0"/>
            </a:rPr>
            <a:t>Sudoku solution using </a:t>
          </a:r>
          <a:r>
            <a:rPr lang="en-US" altLang="zh-CN" sz="2800" b="0" i="0" dirty="0">
              <a:latin typeface="Times New Roman" panose="02020603050405020304" pitchFamily="18" charset="0"/>
              <a:cs typeface="Times New Roman" panose="02020603050405020304" pitchFamily="18" charset="0"/>
            </a:rPr>
            <a:t>Grover’s Search </a:t>
          </a:r>
          <a:r>
            <a:rPr lang="en-US" altLang="zh-CN" sz="2800" b="0" i="0" dirty="0" err="1">
              <a:latin typeface="Times New Roman" panose="02020603050405020304" pitchFamily="18" charset="0"/>
              <a:cs typeface="Times New Roman" panose="02020603050405020304" pitchFamily="18" charset="0"/>
            </a:rPr>
            <a:t>Alogrithm</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aseline="0" dirty="0">
              <a:latin typeface="Times New Roman" panose="02020603050405020304" pitchFamily="18" charset="0"/>
              <a:cs typeface="Times New Roman" panose="02020603050405020304" pitchFamily="18" charset="0"/>
            </a:rPr>
            <a:t>Review</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B55E629-CB0C-444C-A67F-C32D1EAD9AD3}">
      <dgm:prSet custT="1"/>
      <dgm:spPr/>
      <dgm:t>
        <a:bodyPr/>
        <a:lstStyle/>
        <a:p>
          <a:r>
            <a:rPr lang="en-US" altLang="zh-CN" sz="2800" dirty="0">
              <a:latin typeface="Times New Roman" panose="02020603050405020304" pitchFamily="18" charset="0"/>
              <a:cs typeface="Times New Roman" panose="02020603050405020304" pitchFamily="18" charset="0"/>
            </a:rPr>
            <a:t>Compare Qbit and a bit</a:t>
          </a:r>
          <a:endParaRPr lang="zh-CN" sz="2800" dirty="0">
            <a:latin typeface="Times New Roman" panose="02020603050405020304" pitchFamily="18" charset="0"/>
            <a:cs typeface="Times New Roman" panose="02020603050405020304" pitchFamily="18" charset="0"/>
          </a:endParaRPr>
        </a:p>
      </dgm:t>
    </dgm:pt>
    <dgm:pt modelId="{9532EF5C-6C81-478C-94D1-8AAB9A0EDEDF}" type="parTrans" cxnId="{3DBBC9CB-8079-4534-A8EE-EE2BF2B5DE57}">
      <dgm:prSet/>
      <dgm:spPr/>
      <dgm:t>
        <a:bodyPr/>
        <a:lstStyle/>
        <a:p>
          <a:endParaRPr lang="zh-CN" altLang="en-US"/>
        </a:p>
      </dgm:t>
    </dgm:pt>
    <dgm:pt modelId="{DD935C38-68C3-49FD-843E-C7D92E897166}" type="sibTrans" cxnId="{3DBBC9CB-8079-4534-A8EE-EE2BF2B5DE57}">
      <dgm:prSet/>
      <dgm:spPr/>
      <dgm:t>
        <a:bodyPr/>
        <a:lstStyle/>
        <a:p>
          <a:endParaRPr lang="zh-CN" altLang="en-US"/>
        </a:p>
      </dgm:t>
    </dgm:pt>
    <dgm:pt modelId="{03F7A896-4728-44EB-A855-D2A7D9A4E279}">
      <dgm:prSet custT="1"/>
      <dgm:spPr/>
      <dgm:t>
        <a:bodyPr/>
        <a:lstStyle/>
        <a:p>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p>
      </dgm:t>
    </dgm:pt>
    <dgm:pt modelId="{F7635412-5148-46A6-AFBF-11A043C75157}" type="sibTrans" cxnId="{225E43C9-1468-4699-8EE7-6661A9ACCA6E}">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3"/>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3"/>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2"/>
      <dgm:spPr/>
    </dgm:pt>
    <dgm:pt modelId="{80304829-8524-4293-9523-3981C75FF5FF}" type="pres">
      <dgm:prSet presAssocID="{03F7A896-4728-44EB-A855-D2A7D9A4E279}" presName="vertSpace2b" presStyleCnt="0"/>
      <dgm:spPr/>
    </dgm:pt>
    <dgm:pt modelId="{6251B388-094E-4C54-89D2-39F8AC187B5B}" type="pres">
      <dgm:prSet presAssocID="{7B55E629-CB0C-444C-A67F-C32D1EAD9AD3}" presName="horz2" presStyleCnt="0"/>
      <dgm:spPr/>
    </dgm:pt>
    <dgm:pt modelId="{D2DC0F40-3E79-49BF-9D8A-B8AEA6A17481}" type="pres">
      <dgm:prSet presAssocID="{7B55E629-CB0C-444C-A67F-C32D1EAD9AD3}" presName="horzSpace2" presStyleCnt="0"/>
      <dgm:spPr/>
    </dgm:pt>
    <dgm:pt modelId="{8A5298CB-D327-41FA-9436-5818C80527A0}" type="pres">
      <dgm:prSet presAssocID="{7B55E629-CB0C-444C-A67F-C32D1EAD9AD3}" presName="tx2" presStyleLbl="revTx" presStyleIdx="2" presStyleCnt="3"/>
      <dgm:spPr/>
    </dgm:pt>
    <dgm:pt modelId="{FF2C8040-AF1F-48EB-88BE-9EF6473B5E6B}" type="pres">
      <dgm:prSet presAssocID="{7B55E629-CB0C-444C-A67F-C32D1EAD9AD3}" presName="vert2" presStyleCnt="0"/>
      <dgm:spPr/>
    </dgm:pt>
    <dgm:pt modelId="{0B8166C8-36CF-49A7-A6C9-79BB582E3240}" type="pres">
      <dgm:prSet presAssocID="{7B55E629-CB0C-444C-A67F-C32D1EAD9AD3}" presName="thinLine2b" presStyleLbl="callout" presStyleIdx="1" presStyleCnt="2"/>
      <dgm:spPr/>
    </dgm:pt>
    <dgm:pt modelId="{F831BEA7-BDA3-4F25-838C-02890A25019C}" type="pres">
      <dgm:prSet presAssocID="{7B55E629-CB0C-444C-A67F-C32D1EAD9AD3}"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3F07C88D-8CF1-42FE-BBD9-F3B665E6B77E}" type="presOf" srcId="{7B55E629-CB0C-444C-A67F-C32D1EAD9AD3}" destId="{8A5298CB-D327-41FA-9436-5818C80527A0}" srcOrd="0" destOrd="0" presId="urn:microsoft.com/office/officeart/2008/layout/LinedList"/>
    <dgm:cxn modelId="{225E43C9-1468-4699-8EE7-6661A9ACCA6E}" srcId="{B08B13AB-B3A9-4ACB-9A7A-A67C8C9C6F1F}" destId="{03F7A896-4728-44EB-A855-D2A7D9A4E279}" srcOrd="0" destOrd="0" parTransId="{066F4B90-4CC5-4FEA-8F96-7E8D0540DD79}" sibTransId="{F7635412-5148-46A6-AFBF-11A043C75157}"/>
    <dgm:cxn modelId="{3DBBC9CB-8079-4534-A8EE-EE2BF2B5DE57}" srcId="{B08B13AB-B3A9-4ACB-9A7A-A67C8C9C6F1F}" destId="{7B55E629-CB0C-444C-A67F-C32D1EAD9AD3}" srcOrd="1" destOrd="0" parTransId="{9532EF5C-6C81-478C-94D1-8AAB9A0EDEDF}" sibTransId="{DD935C38-68C3-49FD-843E-C7D92E897166}"/>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67276C-17D0-47B3-A1F2-B0F4CCE807C1}" type="presParOf" srcId="{9D50A54C-CA7E-48F3-A9CD-2C68F28A9060}" destId="{6251B388-094E-4C54-89D2-39F8AC187B5B}" srcOrd="4" destOrd="0" presId="urn:microsoft.com/office/officeart/2008/layout/LinedList"/>
    <dgm:cxn modelId="{E2C433C6-B5BC-490E-BBEA-41A01AFB0DA6}" type="presParOf" srcId="{6251B388-094E-4C54-89D2-39F8AC187B5B}" destId="{D2DC0F40-3E79-49BF-9D8A-B8AEA6A17481}" srcOrd="0" destOrd="0" presId="urn:microsoft.com/office/officeart/2008/layout/LinedList"/>
    <dgm:cxn modelId="{6BFA651D-11F1-4F19-B7C5-3CC372EED55D}" type="presParOf" srcId="{6251B388-094E-4C54-89D2-39F8AC187B5B}" destId="{8A5298CB-D327-41FA-9436-5818C80527A0}" srcOrd="1" destOrd="0" presId="urn:microsoft.com/office/officeart/2008/layout/LinedList"/>
    <dgm:cxn modelId="{6F149E0A-1A63-417B-BBCE-21E81336763D}" type="presParOf" srcId="{6251B388-094E-4C54-89D2-39F8AC187B5B}" destId="{FF2C8040-AF1F-48EB-88BE-9EF6473B5E6B}" srcOrd="2" destOrd="0" presId="urn:microsoft.com/office/officeart/2008/layout/LinedList"/>
    <dgm:cxn modelId="{B6BA09F2-8098-4E11-862E-696B931F6052}" type="presParOf" srcId="{9D50A54C-CA7E-48F3-A9CD-2C68F28A9060}" destId="{0B8166C8-36CF-49A7-A6C9-79BB582E3240}" srcOrd="5" destOrd="0" presId="urn:microsoft.com/office/officeart/2008/layout/LinedList"/>
    <dgm:cxn modelId="{8687F951-4BC9-4103-96FE-BB056A28432D}" type="presParOf" srcId="{9D50A54C-CA7E-48F3-A9CD-2C68F28A9060}" destId="{F831BEA7-BDA3-4F25-838C-02890A25019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b="0" i="0" dirty="0">
              <a:latin typeface="Times New Roman" panose="02020603050405020304" pitchFamily="18" charset="0"/>
              <a:cs typeface="Times New Roman" panose="02020603050405020304" pitchFamily="18" charset="0"/>
            </a:rPr>
            <a:t>Grover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altLang="zh-CN" sz="2800" b="0" i="0" dirty="0">
              <a:latin typeface="Times New Roman" panose="02020603050405020304" pitchFamily="18" charset="0"/>
              <a:cs typeface="Times New Roman" panose="02020603050405020304" pitchFamily="18" charset="0"/>
            </a:rPr>
            <a:t>Grover Search</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altLang="zh-CN" sz="2800" b="0" i="0" dirty="0">
              <a:latin typeface="Times New Roman" panose="02020603050405020304" pitchFamily="18" charset="0"/>
              <a:cs typeface="Times New Roman" panose="02020603050405020304" pitchFamily="18" charset="0"/>
            </a:rPr>
            <a:t>Search </a:t>
          </a:r>
          <a:r>
            <a:rPr lang="en-US" altLang="zh-CN" sz="2800" b="0" i="0" dirty="0" err="1">
              <a:latin typeface="Times New Roman" panose="02020603050405020304" pitchFamily="18" charset="0"/>
              <a:cs typeface="Times New Roman" panose="02020603050405020304" pitchFamily="18" charset="0"/>
            </a:rPr>
            <a:t>Alogrithm</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altLang="zh-CN" sz="2800" dirty="0">
              <a:latin typeface="Times New Roman" panose="02020603050405020304" pitchFamily="18" charset="0"/>
              <a:cs typeface="Times New Roman" panose="02020603050405020304" pitchFamily="18" charset="0"/>
            </a:rPr>
            <a:t>Running results</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b="0" i="0" dirty="0">
              <a:latin typeface="Times New Roman" panose="02020603050405020304" pitchFamily="18" charset="0"/>
              <a:cs typeface="Times New Roman" panose="02020603050405020304" pitchFamily="18" charset="0"/>
            </a:rPr>
            <a:t>Grover</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en-US" altLang="zh-CN" sz="2800" b="0" i="0" dirty="0">
              <a:latin typeface="Times New Roman" panose="02020603050405020304" pitchFamily="18" charset="0"/>
              <a:cs typeface="Times New Roman" panose="02020603050405020304" pitchFamily="18" charset="0"/>
            </a:rPr>
            <a:t>Grover Search</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F7635412-5148-46A6-AFBF-11A043C75157}" type="sibTrans" cxnId="{225E43C9-1468-4699-8EE7-6661A9ACCA6E}">
      <dgm:prSet/>
      <dgm:spPr/>
      <dgm:t>
        <a:bodyPr/>
        <a:lstStyle/>
        <a:p>
          <a:endParaRPr lang="zh-CN" altLang="en-US">
            <a:latin typeface="Times New Roman" panose="02020603050405020304" pitchFamily="18" charset="0"/>
            <a:cs typeface="Times New Roman" panose="02020603050405020304" pitchFamily="18" charset="0"/>
          </a:endParaRPr>
        </a:p>
      </dgm:t>
    </dgm:pt>
    <dgm:pt modelId="{C0747CF5-E9D3-4E7B-8BE8-9341F9418B90}">
      <dgm:prSet custT="1"/>
      <dgm:spPr/>
      <dgm:t>
        <a:bodyPr/>
        <a:lstStyle/>
        <a:p>
          <a:r>
            <a:rPr lang="en-US" altLang="zh-CN" sz="2800" b="0" i="0" dirty="0">
              <a:latin typeface="Times New Roman" panose="02020603050405020304" pitchFamily="18" charset="0"/>
              <a:cs typeface="Times New Roman" panose="02020603050405020304" pitchFamily="18" charset="0"/>
            </a:rPr>
            <a:t>Search </a:t>
          </a:r>
          <a:r>
            <a:rPr lang="en-US" altLang="zh-CN" sz="2800" b="0" i="0" dirty="0" err="1">
              <a:latin typeface="Times New Roman" panose="02020603050405020304" pitchFamily="18" charset="0"/>
              <a:cs typeface="Times New Roman" panose="02020603050405020304" pitchFamily="18" charset="0"/>
            </a:rPr>
            <a:t>Alogrithm</a:t>
          </a:r>
          <a:endParaRPr lang="zh-CN" sz="2800" b="0" dirty="0">
            <a:latin typeface="Times New Roman" panose="02020603050405020304" pitchFamily="18" charset="0"/>
            <a:cs typeface="Times New Roman" panose="02020603050405020304" pitchFamily="18" charset="0"/>
          </a:endParaRPr>
        </a:p>
      </dgm:t>
    </dgm:pt>
    <dgm:pt modelId="{4757C766-EF33-4D8B-9FD1-4027C9379BEC}" type="par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3BD8542E-F0A5-41F9-8189-431E6513A917}" type="sibTrans" cxnId="{8CFB93DE-3586-4370-B585-32620DF26BEA}">
      <dgm:prSet/>
      <dgm:spPr/>
      <dgm:t>
        <a:bodyPr/>
        <a:lstStyle/>
        <a:p>
          <a:endParaRPr lang="zh-CN" altLang="en-US">
            <a:latin typeface="Times New Roman" panose="02020603050405020304" pitchFamily="18" charset="0"/>
            <a:cs typeface="Times New Roman" panose="02020603050405020304" pitchFamily="18" charset="0"/>
          </a:endParaRPr>
        </a:p>
      </dgm:t>
    </dgm:pt>
    <dgm:pt modelId="{C5815F08-F10D-4B7C-9CF5-A8C663D87245}">
      <dgm:prSet custT="1"/>
      <dgm:spPr/>
      <dgm:t>
        <a:bodyPr/>
        <a:lstStyle/>
        <a:p>
          <a:r>
            <a:rPr lang="en-US" altLang="zh-CN" sz="2800" dirty="0">
              <a:latin typeface="Times New Roman" panose="02020603050405020304" pitchFamily="18" charset="0"/>
              <a:cs typeface="Times New Roman" panose="02020603050405020304" pitchFamily="18" charset="0"/>
            </a:rPr>
            <a:t>Running results</a:t>
          </a:r>
          <a:endParaRPr lang="zh-CN" sz="2800" b="0" dirty="0">
            <a:latin typeface="Times New Roman" panose="02020603050405020304" pitchFamily="18" charset="0"/>
            <a:cs typeface="Times New Roman" panose="02020603050405020304" pitchFamily="18" charset="0"/>
          </a:endParaRPr>
        </a:p>
      </dgm:t>
    </dgm:pt>
    <dgm:pt modelId="{69F86DB5-16C3-4247-9127-1B59A40EE2E7}" type="par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20150433-2E95-4357-8B33-13001A8C07D5}" type="sibTrans" cxnId="{2C7152BF-2941-4BB0-A72C-26B4A6396DDC}">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4"/>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4"/>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3"/>
      <dgm:spPr/>
    </dgm:pt>
    <dgm:pt modelId="{80304829-8524-4293-9523-3981C75FF5FF}" type="pres">
      <dgm:prSet presAssocID="{03F7A896-4728-44EB-A855-D2A7D9A4E279}" presName="vertSpace2b" presStyleCnt="0"/>
      <dgm:spPr/>
    </dgm:pt>
    <dgm:pt modelId="{376E7BAA-9181-499B-AE81-545052025D8A}" type="pres">
      <dgm:prSet presAssocID="{C0747CF5-E9D3-4E7B-8BE8-9341F9418B90}" presName="horz2" presStyleCnt="0"/>
      <dgm:spPr/>
    </dgm:pt>
    <dgm:pt modelId="{5AD91C0C-E78E-484E-A5B4-E5BFB60D94B4}" type="pres">
      <dgm:prSet presAssocID="{C0747CF5-E9D3-4E7B-8BE8-9341F9418B90}" presName="horzSpace2" presStyleCnt="0"/>
      <dgm:spPr/>
    </dgm:pt>
    <dgm:pt modelId="{8A1B39ED-B1E1-4BC6-8B33-95CED676AAED}" type="pres">
      <dgm:prSet presAssocID="{C0747CF5-E9D3-4E7B-8BE8-9341F9418B90}" presName="tx2" presStyleLbl="revTx" presStyleIdx="2" presStyleCnt="4"/>
      <dgm:spPr/>
    </dgm:pt>
    <dgm:pt modelId="{236BC0C2-9A9B-4B10-A4B3-7270220E3D82}" type="pres">
      <dgm:prSet presAssocID="{C0747CF5-E9D3-4E7B-8BE8-9341F9418B90}" presName="vert2" presStyleCnt="0"/>
      <dgm:spPr/>
    </dgm:pt>
    <dgm:pt modelId="{71D47192-837B-4E34-9FEF-178DF2C83B3D}" type="pres">
      <dgm:prSet presAssocID="{C0747CF5-E9D3-4E7B-8BE8-9341F9418B90}" presName="thinLine2b" presStyleLbl="callout" presStyleIdx="1" presStyleCnt="3"/>
      <dgm:spPr/>
    </dgm:pt>
    <dgm:pt modelId="{B6A29A0C-C17A-46BD-AD17-1981EC24C104}" type="pres">
      <dgm:prSet presAssocID="{C0747CF5-E9D3-4E7B-8BE8-9341F9418B90}" presName="vertSpace2b" presStyleCnt="0"/>
      <dgm:spPr/>
    </dgm:pt>
    <dgm:pt modelId="{119D9A30-5825-40BE-9C0D-AA62E495CBD2}" type="pres">
      <dgm:prSet presAssocID="{C5815F08-F10D-4B7C-9CF5-A8C663D87245}" presName="horz2" presStyleCnt="0"/>
      <dgm:spPr/>
    </dgm:pt>
    <dgm:pt modelId="{15F43F04-0A7A-4F9B-9AA3-6D8C3CE71C4A}" type="pres">
      <dgm:prSet presAssocID="{C5815F08-F10D-4B7C-9CF5-A8C663D87245}" presName="horzSpace2" presStyleCnt="0"/>
      <dgm:spPr/>
    </dgm:pt>
    <dgm:pt modelId="{7F8CA25C-FDD5-460A-B637-ECA1C5BADA5A}" type="pres">
      <dgm:prSet presAssocID="{C5815F08-F10D-4B7C-9CF5-A8C663D87245}" presName="tx2" presStyleLbl="revTx" presStyleIdx="3" presStyleCnt="4"/>
      <dgm:spPr/>
    </dgm:pt>
    <dgm:pt modelId="{E0F734D8-0DE4-42D9-8285-DE6D989945F7}" type="pres">
      <dgm:prSet presAssocID="{C5815F08-F10D-4B7C-9CF5-A8C663D87245}" presName="vert2" presStyleCnt="0"/>
      <dgm:spPr/>
    </dgm:pt>
    <dgm:pt modelId="{7E7D5319-F475-4CB1-8296-0EEE52E76944}" type="pres">
      <dgm:prSet presAssocID="{C5815F08-F10D-4B7C-9CF5-A8C663D87245}" presName="thinLine2b" presStyleLbl="callout" presStyleIdx="2" presStyleCnt="3"/>
      <dgm:spPr/>
    </dgm:pt>
    <dgm:pt modelId="{65E0EEA9-F905-445F-930A-0179466BDEA6}" type="pres">
      <dgm:prSet presAssocID="{C5815F08-F10D-4B7C-9CF5-A8C663D87245}"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7A0EA461-DD5E-4519-8854-3364E2EC13C4}" type="presOf" srcId="{C5815F08-F10D-4B7C-9CF5-A8C663D87245}" destId="{7F8CA25C-FDD5-460A-B637-ECA1C5BADA5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C7152BF-2941-4BB0-A72C-26B4A6396DDC}" srcId="{B08B13AB-B3A9-4ACB-9A7A-A67C8C9C6F1F}" destId="{C5815F08-F10D-4B7C-9CF5-A8C663D87245}" srcOrd="2" destOrd="0" parTransId="{69F86DB5-16C3-4247-9127-1B59A40EE2E7}" sibTransId="{20150433-2E95-4357-8B33-13001A8C07D5}"/>
    <dgm:cxn modelId="{225E43C9-1468-4699-8EE7-6661A9ACCA6E}" srcId="{B08B13AB-B3A9-4ACB-9A7A-A67C8C9C6F1F}" destId="{03F7A896-4728-44EB-A855-D2A7D9A4E279}" srcOrd="0" destOrd="0" parTransId="{066F4B90-4CC5-4FEA-8F96-7E8D0540DD79}" sibTransId="{F7635412-5148-46A6-AFBF-11A043C75157}"/>
    <dgm:cxn modelId="{8CFB93DE-3586-4370-B585-32620DF26BEA}" srcId="{B08B13AB-B3A9-4ACB-9A7A-A67C8C9C6F1F}" destId="{C0747CF5-E9D3-4E7B-8BE8-9341F9418B90}" srcOrd="1" destOrd="0" parTransId="{4757C766-EF33-4D8B-9FD1-4027C9379BEC}" sibTransId="{3BD8542E-F0A5-41F9-8189-431E6513A917}"/>
    <dgm:cxn modelId="{2CEB16E3-D072-4372-8303-521222A54C3C}" type="presOf" srcId="{C0747CF5-E9D3-4E7B-8BE8-9341F9418B90}" destId="{8A1B39ED-B1E1-4BC6-8B33-95CED676AAED}"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 modelId="{0B9851CE-5203-4816-9330-F1A85605BC77}" type="presParOf" srcId="{9D50A54C-CA7E-48F3-A9CD-2C68F28A9060}" destId="{376E7BAA-9181-499B-AE81-545052025D8A}" srcOrd="4" destOrd="0" presId="urn:microsoft.com/office/officeart/2008/layout/LinedList"/>
    <dgm:cxn modelId="{ECC73D05-6262-4537-902D-1E2E180B65FA}" type="presParOf" srcId="{376E7BAA-9181-499B-AE81-545052025D8A}" destId="{5AD91C0C-E78E-484E-A5B4-E5BFB60D94B4}" srcOrd="0" destOrd="0" presId="urn:microsoft.com/office/officeart/2008/layout/LinedList"/>
    <dgm:cxn modelId="{AF784FB0-CA44-4F51-9E35-B1DD1F5651D5}" type="presParOf" srcId="{376E7BAA-9181-499B-AE81-545052025D8A}" destId="{8A1B39ED-B1E1-4BC6-8B33-95CED676AAED}" srcOrd="1" destOrd="0" presId="urn:microsoft.com/office/officeart/2008/layout/LinedList"/>
    <dgm:cxn modelId="{26413915-09F0-4601-B398-BEABEA46FECD}" type="presParOf" srcId="{376E7BAA-9181-499B-AE81-545052025D8A}" destId="{236BC0C2-9A9B-4B10-A4B3-7270220E3D82}" srcOrd="2" destOrd="0" presId="urn:microsoft.com/office/officeart/2008/layout/LinedList"/>
    <dgm:cxn modelId="{162E2EFA-56C4-4333-98CF-205B7E844FBB}" type="presParOf" srcId="{9D50A54C-CA7E-48F3-A9CD-2C68F28A9060}" destId="{71D47192-837B-4E34-9FEF-178DF2C83B3D}" srcOrd="5" destOrd="0" presId="urn:microsoft.com/office/officeart/2008/layout/LinedList"/>
    <dgm:cxn modelId="{F0B9EC25-72A2-4A23-AE72-42593BD4CC6D}" type="presParOf" srcId="{9D50A54C-CA7E-48F3-A9CD-2C68F28A9060}" destId="{B6A29A0C-C17A-46BD-AD17-1981EC24C104}" srcOrd="6" destOrd="0" presId="urn:microsoft.com/office/officeart/2008/layout/LinedList"/>
    <dgm:cxn modelId="{2D8543E1-F643-4622-BAA0-C2814B789574}" type="presParOf" srcId="{9D50A54C-CA7E-48F3-A9CD-2C68F28A9060}" destId="{119D9A30-5825-40BE-9C0D-AA62E495CBD2}" srcOrd="7" destOrd="0" presId="urn:microsoft.com/office/officeart/2008/layout/LinedList"/>
    <dgm:cxn modelId="{2431F681-BEB2-4BC2-8EFB-54066E20F835}" type="presParOf" srcId="{119D9A30-5825-40BE-9C0D-AA62E495CBD2}" destId="{15F43F04-0A7A-4F9B-9AA3-6D8C3CE71C4A}" srcOrd="0" destOrd="0" presId="urn:microsoft.com/office/officeart/2008/layout/LinedList"/>
    <dgm:cxn modelId="{2BCC2053-9159-4992-828A-62739A16FB51}" type="presParOf" srcId="{119D9A30-5825-40BE-9C0D-AA62E495CBD2}" destId="{7F8CA25C-FDD5-460A-B637-ECA1C5BADA5A}" srcOrd="1" destOrd="0" presId="urn:microsoft.com/office/officeart/2008/layout/LinedList"/>
    <dgm:cxn modelId="{64A8E368-F230-4AD7-8894-F9C0590FF24B}" type="presParOf" srcId="{119D9A30-5825-40BE-9C0D-AA62E495CBD2}" destId="{E0F734D8-0DE4-42D9-8285-DE6D989945F7}" srcOrd="2" destOrd="0" presId="urn:microsoft.com/office/officeart/2008/layout/LinedList"/>
    <dgm:cxn modelId="{0C9369D8-C9C3-4E08-B80C-EFD179304539}" type="presParOf" srcId="{9D50A54C-CA7E-48F3-A9CD-2C68F28A9060}" destId="{7E7D5319-F475-4CB1-8296-0EEE52E76944}" srcOrd="8" destOrd="0" presId="urn:microsoft.com/office/officeart/2008/layout/LinedList"/>
    <dgm:cxn modelId="{53E34B3C-8E6E-40C8-89D2-7BABAE99ECB2}" type="presParOf" srcId="{9D50A54C-CA7E-48F3-A9CD-2C68F28A9060}" destId="{65E0EEA9-F905-445F-930A-0179466BDEA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altLang="zh-CN" baseline="0" dirty="0" err="1">
              <a:latin typeface="Times New Roman" panose="02020603050405020304" pitchFamily="18" charset="0"/>
              <a:cs typeface="Times New Roman" panose="02020603050405020304" pitchFamily="18" charset="0"/>
            </a:rPr>
            <a:t>Conclution</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1"/>
      <dgm:spPr/>
    </dgm:pt>
    <dgm:pt modelId="{9D50A54C-CA7E-48F3-A9CD-2C68F28A9060}" type="pres">
      <dgm:prSet presAssocID="{B08B13AB-B3A9-4ACB-9A7A-A67C8C9C6F1F}" presName="vert1"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046F3F66-B9FA-48DD-A6EC-21F249D24FE7}" type="presOf" srcId="{B08B13AB-B3A9-4ACB-9A7A-A67C8C9C6F1F}" destId="{6821CF58-1DAF-43F8-BAAA-D8C1A10216FA}" srcOrd="0" destOrd="0" presId="urn:microsoft.com/office/officeart/2008/layout/LinedList"/>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9E665B8D-7016-4B47-921C-CC8DF02036C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7F3759A3-BA09-4FCB-829B-5ABA14CE689E}">
      <dgm:prSet/>
      <dgm:spPr/>
      <dgm:t>
        <a:bodyPr/>
        <a:lstStyle/>
        <a:p>
          <a:r>
            <a:rPr lang="en-US">
              <a:latin typeface="Times New Roman" panose="02020603050405020304" pitchFamily="18" charset="0"/>
              <a:cs typeface="Times New Roman" panose="02020603050405020304" pitchFamily="18" charset="0"/>
            </a:rPr>
            <a:t>Overview</a:t>
          </a:r>
          <a:endParaRPr lang="zh-CN">
            <a:latin typeface="Times New Roman" panose="02020603050405020304" pitchFamily="18" charset="0"/>
            <a:cs typeface="Times New Roman" panose="02020603050405020304" pitchFamily="18" charset="0"/>
          </a:endParaRPr>
        </a:p>
      </dgm:t>
    </dgm:pt>
    <dgm:pt modelId="{07D214AE-8E71-4C1B-A227-B88BC6269C19}" type="parTrans" cxnId="{BB7E0065-B83D-4B43-9C90-9A67E0EB8ABF}">
      <dgm:prSet/>
      <dgm:spPr/>
      <dgm:t>
        <a:bodyPr/>
        <a:lstStyle/>
        <a:p>
          <a:endParaRPr lang="zh-CN" altLang="en-US">
            <a:latin typeface="Times New Roman" panose="02020603050405020304" pitchFamily="18" charset="0"/>
            <a:cs typeface="Times New Roman" panose="02020603050405020304" pitchFamily="18" charset="0"/>
          </a:endParaRPr>
        </a:p>
      </dgm:t>
    </dgm:pt>
    <dgm:pt modelId="{ED848501-A346-47F2-8D4C-631FECE07B51}" type="sibTrans" cxnId="{BB7E0065-B83D-4B43-9C90-9A67E0EB8ABF}">
      <dgm:prSet/>
      <dgm:spPr/>
      <dgm:t>
        <a:bodyPr/>
        <a:lstStyle/>
        <a:p>
          <a:endParaRPr lang="zh-CN" altLang="en-US">
            <a:latin typeface="Times New Roman" panose="02020603050405020304" pitchFamily="18" charset="0"/>
            <a:cs typeface="Times New Roman" panose="02020603050405020304" pitchFamily="18" charset="0"/>
          </a:endParaRPr>
        </a:p>
      </dgm:t>
    </dgm:pt>
    <dgm:pt modelId="{E5E925C4-C296-471D-9386-AB0B479EF58F}">
      <dgm:prSet/>
      <dgm:spPr/>
      <dgm:t>
        <a:bodyPr/>
        <a:lstStyle/>
        <a:p>
          <a:r>
            <a:rPr lang="en-US">
              <a:latin typeface="Times New Roman" panose="02020603050405020304" pitchFamily="18" charset="0"/>
              <a:cs typeface="Times New Roman" panose="02020603050405020304" pitchFamily="18" charset="0"/>
            </a:rPr>
            <a:t>Quantum computing, which is used to accelerate the solution of classical problems, may have some advantages. But it can not reduce the complexity of the problem in theory.</a:t>
          </a:r>
          <a:endParaRPr lang="zh-CN">
            <a:latin typeface="Times New Roman" panose="02020603050405020304" pitchFamily="18" charset="0"/>
            <a:cs typeface="Times New Roman" panose="02020603050405020304" pitchFamily="18" charset="0"/>
          </a:endParaRPr>
        </a:p>
      </dgm:t>
    </dgm:pt>
    <dgm:pt modelId="{09C61380-033B-4C42-B2C7-08B43ADD725B}" type="parTrans" cxnId="{3C4FA86E-9AA5-436A-B27A-AF760654E9C7}">
      <dgm:prSet/>
      <dgm:spPr/>
      <dgm:t>
        <a:bodyPr/>
        <a:lstStyle/>
        <a:p>
          <a:endParaRPr lang="zh-CN" altLang="en-US">
            <a:latin typeface="Times New Roman" panose="02020603050405020304" pitchFamily="18" charset="0"/>
            <a:cs typeface="Times New Roman" panose="02020603050405020304" pitchFamily="18" charset="0"/>
          </a:endParaRPr>
        </a:p>
      </dgm:t>
    </dgm:pt>
    <dgm:pt modelId="{F4310333-1FDB-4062-8873-B8A3035A525B}" type="sibTrans" cxnId="{3C4FA86E-9AA5-436A-B27A-AF760654E9C7}">
      <dgm:prSet/>
      <dgm:spPr/>
      <dgm:t>
        <a:bodyPr/>
        <a:lstStyle/>
        <a:p>
          <a:endParaRPr lang="zh-CN" altLang="en-US">
            <a:latin typeface="Times New Roman" panose="02020603050405020304" pitchFamily="18" charset="0"/>
            <a:cs typeface="Times New Roman" panose="02020603050405020304" pitchFamily="18" charset="0"/>
          </a:endParaRPr>
        </a:p>
      </dgm:t>
    </dgm:pt>
    <dgm:pt modelId="{FD27743C-BB9D-4425-A55A-F29BB1193801}">
      <dgm:prSet/>
      <dgm:spPr/>
      <dgm:t>
        <a:bodyPr/>
        <a:lstStyle/>
        <a:p>
          <a:r>
            <a:rPr lang="en-US">
              <a:latin typeface="Times New Roman" panose="02020603050405020304" pitchFamily="18" charset="0"/>
              <a:cs typeface="Times New Roman" panose="02020603050405020304" pitchFamily="18" charset="0"/>
            </a:rPr>
            <a:t>Advantage</a:t>
          </a:r>
          <a:endParaRPr lang="zh-CN">
            <a:latin typeface="Times New Roman" panose="02020603050405020304" pitchFamily="18" charset="0"/>
            <a:cs typeface="Times New Roman" panose="02020603050405020304" pitchFamily="18" charset="0"/>
          </a:endParaRPr>
        </a:p>
      </dgm:t>
    </dgm:pt>
    <dgm:pt modelId="{96DE7D8A-C8CE-4568-B2C2-C5C9E7D58163}" type="parTrans" cxnId="{95BD2E76-BAC9-402D-8B8C-1F1AAA1493B4}">
      <dgm:prSet/>
      <dgm:spPr/>
      <dgm:t>
        <a:bodyPr/>
        <a:lstStyle/>
        <a:p>
          <a:endParaRPr lang="zh-CN" altLang="en-US">
            <a:latin typeface="Times New Roman" panose="02020603050405020304" pitchFamily="18" charset="0"/>
            <a:cs typeface="Times New Roman" panose="02020603050405020304" pitchFamily="18" charset="0"/>
          </a:endParaRPr>
        </a:p>
      </dgm:t>
    </dgm:pt>
    <dgm:pt modelId="{91FB9463-DA4B-4241-B7A3-E4682C4A8A23}" type="sibTrans" cxnId="{95BD2E76-BAC9-402D-8B8C-1F1AAA1493B4}">
      <dgm:prSet/>
      <dgm:spPr/>
      <dgm:t>
        <a:bodyPr/>
        <a:lstStyle/>
        <a:p>
          <a:endParaRPr lang="zh-CN" altLang="en-US">
            <a:latin typeface="Times New Roman" panose="02020603050405020304" pitchFamily="18" charset="0"/>
            <a:cs typeface="Times New Roman" panose="02020603050405020304" pitchFamily="18" charset="0"/>
          </a:endParaRPr>
        </a:p>
      </dgm:t>
    </dgm:pt>
    <dgm:pt modelId="{7053FAF4-FF65-4A51-92F9-FABFB05F9DCC}">
      <dgm:prSet/>
      <dgm:spPr/>
      <dgm:t>
        <a:bodyPr/>
        <a:lstStyle/>
        <a:p>
          <a:r>
            <a:rPr lang="en-US">
              <a:latin typeface="Times New Roman" panose="02020603050405020304" pitchFamily="18" charset="0"/>
              <a:cs typeface="Times New Roman" panose="02020603050405020304" pitchFamily="18" charset="0"/>
            </a:rPr>
            <a:t>The calculation is fast and can simulate the actual physical problems.</a:t>
          </a:r>
          <a:endParaRPr lang="zh-CN">
            <a:latin typeface="Times New Roman" panose="02020603050405020304" pitchFamily="18" charset="0"/>
            <a:cs typeface="Times New Roman" panose="02020603050405020304" pitchFamily="18" charset="0"/>
          </a:endParaRPr>
        </a:p>
      </dgm:t>
    </dgm:pt>
    <dgm:pt modelId="{A05296C8-3DBF-4BD6-9548-AF571554AE16}" type="parTrans" cxnId="{96341F77-E0E1-48CE-827B-D620A4941AB2}">
      <dgm:prSet/>
      <dgm:spPr/>
      <dgm:t>
        <a:bodyPr/>
        <a:lstStyle/>
        <a:p>
          <a:endParaRPr lang="zh-CN" altLang="en-US">
            <a:latin typeface="Times New Roman" panose="02020603050405020304" pitchFamily="18" charset="0"/>
            <a:cs typeface="Times New Roman" panose="02020603050405020304" pitchFamily="18" charset="0"/>
          </a:endParaRPr>
        </a:p>
      </dgm:t>
    </dgm:pt>
    <dgm:pt modelId="{1E1FE9E0-BA13-4F98-A276-91E6B9A84473}" type="sibTrans" cxnId="{96341F77-E0E1-48CE-827B-D620A4941AB2}">
      <dgm:prSet/>
      <dgm:spPr/>
      <dgm:t>
        <a:bodyPr/>
        <a:lstStyle/>
        <a:p>
          <a:endParaRPr lang="zh-CN" altLang="en-US">
            <a:latin typeface="Times New Roman" panose="02020603050405020304" pitchFamily="18" charset="0"/>
            <a:cs typeface="Times New Roman" panose="02020603050405020304" pitchFamily="18" charset="0"/>
          </a:endParaRPr>
        </a:p>
      </dgm:t>
    </dgm:pt>
    <dgm:pt modelId="{52B88DE4-FD2F-4111-AF9E-4EE5485915F9}">
      <dgm:prSet/>
      <dgm:spPr/>
      <dgm:t>
        <a:bodyPr/>
        <a:lstStyle/>
        <a:p>
          <a:r>
            <a:rPr lang="en-US">
              <a:latin typeface="Times New Roman" panose="02020603050405020304" pitchFamily="18" charset="0"/>
              <a:cs typeface="Times New Roman" panose="02020603050405020304" pitchFamily="18" charset="0"/>
            </a:rPr>
            <a:t>It is generally considered that the study of quantum is an exploration of the physical world, and quantum simulation of micro particles is appropriate.</a:t>
          </a:r>
          <a:endParaRPr lang="zh-CN">
            <a:latin typeface="Times New Roman" panose="02020603050405020304" pitchFamily="18" charset="0"/>
            <a:cs typeface="Times New Roman" panose="02020603050405020304" pitchFamily="18" charset="0"/>
          </a:endParaRPr>
        </a:p>
      </dgm:t>
    </dgm:pt>
    <dgm:pt modelId="{F5FE5711-D3BB-444F-9001-267C48C1AE9C}" type="parTrans" cxnId="{CA5C3ED6-9F78-45A2-8D8B-E5B052A605FD}">
      <dgm:prSet/>
      <dgm:spPr/>
      <dgm:t>
        <a:bodyPr/>
        <a:lstStyle/>
        <a:p>
          <a:endParaRPr lang="zh-CN" altLang="en-US">
            <a:latin typeface="Times New Roman" panose="02020603050405020304" pitchFamily="18" charset="0"/>
            <a:cs typeface="Times New Roman" panose="02020603050405020304" pitchFamily="18" charset="0"/>
          </a:endParaRPr>
        </a:p>
      </dgm:t>
    </dgm:pt>
    <dgm:pt modelId="{8317D4C7-46A2-4FB3-89EB-EE6AEF61CA1F}" type="sibTrans" cxnId="{CA5C3ED6-9F78-45A2-8D8B-E5B052A605FD}">
      <dgm:prSet/>
      <dgm:spPr/>
      <dgm:t>
        <a:bodyPr/>
        <a:lstStyle/>
        <a:p>
          <a:endParaRPr lang="zh-CN" altLang="en-US">
            <a:latin typeface="Times New Roman" panose="02020603050405020304" pitchFamily="18" charset="0"/>
            <a:cs typeface="Times New Roman" panose="02020603050405020304" pitchFamily="18" charset="0"/>
          </a:endParaRPr>
        </a:p>
      </dgm:t>
    </dgm:pt>
    <dgm:pt modelId="{E9A842FF-374E-4BE5-8DFC-BB78123EAA52}">
      <dgm:prSet/>
      <dgm:spPr/>
      <dgm:t>
        <a:bodyPr/>
        <a:lstStyle/>
        <a:p>
          <a:r>
            <a:rPr lang="en-US">
              <a:latin typeface="Times New Roman" panose="02020603050405020304" pitchFamily="18" charset="0"/>
              <a:cs typeface="Times New Roman" panose="02020603050405020304" pitchFamily="18" charset="0"/>
            </a:rPr>
            <a:t>Disadvantage</a:t>
          </a:r>
          <a:endParaRPr lang="zh-CN">
            <a:latin typeface="Times New Roman" panose="02020603050405020304" pitchFamily="18" charset="0"/>
            <a:cs typeface="Times New Roman" panose="02020603050405020304" pitchFamily="18" charset="0"/>
          </a:endParaRPr>
        </a:p>
      </dgm:t>
    </dgm:pt>
    <dgm:pt modelId="{D5E9C688-D6E5-4357-85DD-42341291BBBD}" type="parTrans" cxnId="{01CB9F78-C25B-43E4-939E-5AEFE42CECC0}">
      <dgm:prSet/>
      <dgm:spPr/>
      <dgm:t>
        <a:bodyPr/>
        <a:lstStyle/>
        <a:p>
          <a:endParaRPr lang="zh-CN" altLang="en-US">
            <a:latin typeface="Times New Roman" panose="02020603050405020304" pitchFamily="18" charset="0"/>
            <a:cs typeface="Times New Roman" panose="02020603050405020304" pitchFamily="18" charset="0"/>
          </a:endParaRPr>
        </a:p>
      </dgm:t>
    </dgm:pt>
    <dgm:pt modelId="{A46D7AB6-0535-43F5-8C6A-5F07990A1673}" type="sibTrans" cxnId="{01CB9F78-C25B-43E4-939E-5AEFE42CECC0}">
      <dgm:prSet/>
      <dgm:spPr/>
      <dgm:t>
        <a:bodyPr/>
        <a:lstStyle/>
        <a:p>
          <a:endParaRPr lang="zh-CN" altLang="en-US">
            <a:latin typeface="Times New Roman" panose="02020603050405020304" pitchFamily="18" charset="0"/>
            <a:cs typeface="Times New Roman" panose="02020603050405020304" pitchFamily="18" charset="0"/>
          </a:endParaRPr>
        </a:p>
      </dgm:t>
    </dgm:pt>
    <dgm:pt modelId="{072A5D51-3A7F-405E-AE17-4827712F9FB2}">
      <dgm:prSet/>
      <dgm:spPr/>
      <dgm:t>
        <a:bodyPr/>
        <a:lstStyle/>
        <a:p>
          <a:r>
            <a:rPr lang="en-US">
              <a:latin typeface="Times New Roman" panose="02020603050405020304" pitchFamily="18" charset="0"/>
              <a:cs typeface="Times New Roman" panose="02020603050405020304" pitchFamily="18" charset="0"/>
            </a:rPr>
            <a:t>At present, quantum computing resources are limited, and it is extremely difficult to make multi qubit computers.</a:t>
          </a:r>
          <a:endParaRPr lang="zh-CN">
            <a:latin typeface="Times New Roman" panose="02020603050405020304" pitchFamily="18" charset="0"/>
            <a:cs typeface="Times New Roman" panose="02020603050405020304" pitchFamily="18" charset="0"/>
          </a:endParaRPr>
        </a:p>
      </dgm:t>
    </dgm:pt>
    <dgm:pt modelId="{E5AFA7C1-6815-49F0-B5AA-BFF4290150D1}" type="parTrans" cxnId="{03474113-7E4C-4910-9C4C-DF39D63F9074}">
      <dgm:prSet/>
      <dgm:spPr/>
      <dgm:t>
        <a:bodyPr/>
        <a:lstStyle/>
        <a:p>
          <a:endParaRPr lang="zh-CN" altLang="en-US">
            <a:latin typeface="Times New Roman" panose="02020603050405020304" pitchFamily="18" charset="0"/>
            <a:cs typeface="Times New Roman" panose="02020603050405020304" pitchFamily="18" charset="0"/>
          </a:endParaRPr>
        </a:p>
      </dgm:t>
    </dgm:pt>
    <dgm:pt modelId="{ACC5E791-4F8A-4D46-8BF1-CF5A25B3A4A5}" type="sibTrans" cxnId="{03474113-7E4C-4910-9C4C-DF39D63F9074}">
      <dgm:prSet/>
      <dgm:spPr/>
      <dgm:t>
        <a:bodyPr/>
        <a:lstStyle/>
        <a:p>
          <a:endParaRPr lang="zh-CN" altLang="en-US">
            <a:latin typeface="Times New Roman" panose="02020603050405020304" pitchFamily="18" charset="0"/>
            <a:cs typeface="Times New Roman" panose="02020603050405020304" pitchFamily="18" charset="0"/>
          </a:endParaRPr>
        </a:p>
      </dgm:t>
    </dgm:pt>
    <dgm:pt modelId="{74E5F160-489A-471B-BD5D-592EBA47F18A}">
      <dgm:prSet/>
      <dgm:spPr/>
      <dgm:t>
        <a:bodyPr/>
        <a:lstStyle/>
        <a:p>
          <a:r>
            <a:rPr lang="en-US">
              <a:latin typeface="Times New Roman" panose="02020603050405020304" pitchFamily="18" charset="0"/>
              <a:cs typeface="Times New Roman" panose="02020603050405020304" pitchFamily="18" charset="0"/>
            </a:rPr>
            <a:t>The ability to solve classical problems is limited and programming is not easy.</a:t>
          </a:r>
          <a:endParaRPr lang="zh-CN">
            <a:latin typeface="Times New Roman" panose="02020603050405020304" pitchFamily="18" charset="0"/>
            <a:cs typeface="Times New Roman" panose="02020603050405020304" pitchFamily="18" charset="0"/>
          </a:endParaRPr>
        </a:p>
      </dgm:t>
    </dgm:pt>
    <dgm:pt modelId="{E7452B62-9FE1-47EA-B16E-1B0CA174FC5F}" type="parTrans" cxnId="{F09174DF-E221-4683-8F3E-ACDA201E5CA0}">
      <dgm:prSet/>
      <dgm:spPr/>
      <dgm:t>
        <a:bodyPr/>
        <a:lstStyle/>
        <a:p>
          <a:endParaRPr lang="zh-CN" altLang="en-US">
            <a:latin typeface="Times New Roman" panose="02020603050405020304" pitchFamily="18" charset="0"/>
            <a:cs typeface="Times New Roman" panose="02020603050405020304" pitchFamily="18" charset="0"/>
          </a:endParaRPr>
        </a:p>
      </dgm:t>
    </dgm:pt>
    <dgm:pt modelId="{2F647CF8-772A-4DF8-B07E-FA5CF91463FA}" type="sibTrans" cxnId="{F09174DF-E221-4683-8F3E-ACDA201E5CA0}">
      <dgm:prSet/>
      <dgm:spPr/>
      <dgm:t>
        <a:bodyPr/>
        <a:lstStyle/>
        <a:p>
          <a:endParaRPr lang="zh-CN" altLang="en-US">
            <a:latin typeface="Times New Roman" panose="02020603050405020304" pitchFamily="18" charset="0"/>
            <a:cs typeface="Times New Roman" panose="02020603050405020304" pitchFamily="18" charset="0"/>
          </a:endParaRPr>
        </a:p>
      </dgm:t>
    </dgm:pt>
    <dgm:pt modelId="{0A4100FB-D633-43AA-9033-32DC2C634480}" type="pres">
      <dgm:prSet presAssocID="{9E665B8D-7016-4B47-921C-CC8DF02036C1}" presName="linear" presStyleCnt="0">
        <dgm:presLayoutVars>
          <dgm:dir/>
          <dgm:animLvl val="lvl"/>
          <dgm:resizeHandles val="exact"/>
        </dgm:presLayoutVars>
      </dgm:prSet>
      <dgm:spPr/>
    </dgm:pt>
    <dgm:pt modelId="{B11C804F-AC00-4B54-8DEF-068A006F0F71}" type="pres">
      <dgm:prSet presAssocID="{7F3759A3-BA09-4FCB-829B-5ABA14CE689E}" presName="parentLin" presStyleCnt="0"/>
      <dgm:spPr/>
    </dgm:pt>
    <dgm:pt modelId="{D0B08A35-586E-4BEF-BDE5-1AF2267291D4}" type="pres">
      <dgm:prSet presAssocID="{7F3759A3-BA09-4FCB-829B-5ABA14CE689E}" presName="parentLeftMargin" presStyleLbl="node1" presStyleIdx="0" presStyleCnt="3"/>
      <dgm:spPr/>
    </dgm:pt>
    <dgm:pt modelId="{06A124F0-A612-49D9-B5BC-664F07EA8E00}" type="pres">
      <dgm:prSet presAssocID="{7F3759A3-BA09-4FCB-829B-5ABA14CE689E}" presName="parentText" presStyleLbl="node1" presStyleIdx="0" presStyleCnt="3">
        <dgm:presLayoutVars>
          <dgm:chMax val="0"/>
          <dgm:bulletEnabled val="1"/>
        </dgm:presLayoutVars>
      </dgm:prSet>
      <dgm:spPr/>
    </dgm:pt>
    <dgm:pt modelId="{C4454D3D-C268-40B1-971A-772021BFCF4B}" type="pres">
      <dgm:prSet presAssocID="{7F3759A3-BA09-4FCB-829B-5ABA14CE689E}" presName="negativeSpace" presStyleCnt="0"/>
      <dgm:spPr/>
    </dgm:pt>
    <dgm:pt modelId="{742CFA29-84DF-41DB-B165-04BE89C841C7}" type="pres">
      <dgm:prSet presAssocID="{7F3759A3-BA09-4FCB-829B-5ABA14CE689E}" presName="childText" presStyleLbl="conFgAcc1" presStyleIdx="0" presStyleCnt="3">
        <dgm:presLayoutVars>
          <dgm:bulletEnabled val="1"/>
        </dgm:presLayoutVars>
      </dgm:prSet>
      <dgm:spPr/>
    </dgm:pt>
    <dgm:pt modelId="{1889E21E-15B7-4D7A-A915-2C4BE677463D}" type="pres">
      <dgm:prSet presAssocID="{ED848501-A346-47F2-8D4C-631FECE07B51}" presName="spaceBetweenRectangles" presStyleCnt="0"/>
      <dgm:spPr/>
    </dgm:pt>
    <dgm:pt modelId="{5C0AB4FA-65FD-4D7A-A948-4CB25B565C0B}" type="pres">
      <dgm:prSet presAssocID="{FD27743C-BB9D-4425-A55A-F29BB1193801}" presName="parentLin" presStyleCnt="0"/>
      <dgm:spPr/>
    </dgm:pt>
    <dgm:pt modelId="{4E253CCB-834F-4D98-80B9-E2A3EDCB2E51}" type="pres">
      <dgm:prSet presAssocID="{FD27743C-BB9D-4425-A55A-F29BB1193801}" presName="parentLeftMargin" presStyleLbl="node1" presStyleIdx="0" presStyleCnt="3"/>
      <dgm:spPr/>
    </dgm:pt>
    <dgm:pt modelId="{F525B4B0-43FB-440B-B0AB-2BCC9FAB517B}" type="pres">
      <dgm:prSet presAssocID="{FD27743C-BB9D-4425-A55A-F29BB1193801}" presName="parentText" presStyleLbl="node1" presStyleIdx="1" presStyleCnt="3">
        <dgm:presLayoutVars>
          <dgm:chMax val="0"/>
          <dgm:bulletEnabled val="1"/>
        </dgm:presLayoutVars>
      </dgm:prSet>
      <dgm:spPr/>
    </dgm:pt>
    <dgm:pt modelId="{96BBA034-36E2-41D1-BCC0-CC5EE4DDB712}" type="pres">
      <dgm:prSet presAssocID="{FD27743C-BB9D-4425-A55A-F29BB1193801}" presName="negativeSpace" presStyleCnt="0"/>
      <dgm:spPr/>
    </dgm:pt>
    <dgm:pt modelId="{00A3E305-81BA-4926-BF2A-06A844920B9A}" type="pres">
      <dgm:prSet presAssocID="{FD27743C-BB9D-4425-A55A-F29BB1193801}" presName="childText" presStyleLbl="conFgAcc1" presStyleIdx="1" presStyleCnt="3">
        <dgm:presLayoutVars>
          <dgm:bulletEnabled val="1"/>
        </dgm:presLayoutVars>
      </dgm:prSet>
      <dgm:spPr/>
    </dgm:pt>
    <dgm:pt modelId="{A5BE8E79-6965-4F0F-B56B-67D862C5E158}" type="pres">
      <dgm:prSet presAssocID="{91FB9463-DA4B-4241-B7A3-E4682C4A8A23}" presName="spaceBetweenRectangles" presStyleCnt="0"/>
      <dgm:spPr/>
    </dgm:pt>
    <dgm:pt modelId="{19E60F96-9A2D-45EA-8B58-9ACBDCCEAE64}" type="pres">
      <dgm:prSet presAssocID="{E9A842FF-374E-4BE5-8DFC-BB78123EAA52}" presName="parentLin" presStyleCnt="0"/>
      <dgm:spPr/>
    </dgm:pt>
    <dgm:pt modelId="{C75944EA-FEB0-4F42-BE1E-22790FE5D3CF}" type="pres">
      <dgm:prSet presAssocID="{E9A842FF-374E-4BE5-8DFC-BB78123EAA52}" presName="parentLeftMargin" presStyleLbl="node1" presStyleIdx="1" presStyleCnt="3"/>
      <dgm:spPr/>
    </dgm:pt>
    <dgm:pt modelId="{7F48313B-02F2-4EE8-8AEB-A7AFF602D85E}" type="pres">
      <dgm:prSet presAssocID="{E9A842FF-374E-4BE5-8DFC-BB78123EAA52}" presName="parentText" presStyleLbl="node1" presStyleIdx="2" presStyleCnt="3">
        <dgm:presLayoutVars>
          <dgm:chMax val="0"/>
          <dgm:bulletEnabled val="1"/>
        </dgm:presLayoutVars>
      </dgm:prSet>
      <dgm:spPr/>
    </dgm:pt>
    <dgm:pt modelId="{B4A58269-29C2-4203-AE69-E8CD06FA39C3}" type="pres">
      <dgm:prSet presAssocID="{E9A842FF-374E-4BE5-8DFC-BB78123EAA52}" presName="negativeSpace" presStyleCnt="0"/>
      <dgm:spPr/>
    </dgm:pt>
    <dgm:pt modelId="{8E3ED8EF-859F-4393-BFF1-9C3D5616F048}" type="pres">
      <dgm:prSet presAssocID="{E9A842FF-374E-4BE5-8DFC-BB78123EAA52}" presName="childText" presStyleLbl="conFgAcc1" presStyleIdx="2" presStyleCnt="3">
        <dgm:presLayoutVars>
          <dgm:bulletEnabled val="1"/>
        </dgm:presLayoutVars>
      </dgm:prSet>
      <dgm:spPr/>
    </dgm:pt>
  </dgm:ptLst>
  <dgm:cxnLst>
    <dgm:cxn modelId="{03474113-7E4C-4910-9C4C-DF39D63F9074}" srcId="{E9A842FF-374E-4BE5-8DFC-BB78123EAA52}" destId="{072A5D51-3A7F-405E-AE17-4827712F9FB2}" srcOrd="0" destOrd="0" parTransId="{E5AFA7C1-6815-49F0-B5AA-BFF4290150D1}" sibTransId="{ACC5E791-4F8A-4D46-8BF1-CF5A25B3A4A5}"/>
    <dgm:cxn modelId="{9938D020-B2C4-4425-B7CA-DBD2F7BD2B18}" type="presOf" srcId="{7F3759A3-BA09-4FCB-829B-5ABA14CE689E}" destId="{D0B08A35-586E-4BEF-BDE5-1AF2267291D4}" srcOrd="0" destOrd="0" presId="urn:microsoft.com/office/officeart/2005/8/layout/list1"/>
    <dgm:cxn modelId="{21672C3E-DB48-4CDC-9490-AACE519E88BB}" type="presOf" srcId="{E5E925C4-C296-471D-9386-AB0B479EF58F}" destId="{742CFA29-84DF-41DB-B165-04BE89C841C7}" srcOrd="0" destOrd="0" presId="urn:microsoft.com/office/officeart/2005/8/layout/list1"/>
    <dgm:cxn modelId="{23DE0744-CCB8-4BF8-BCB6-283DE6A4F149}" type="presOf" srcId="{7053FAF4-FF65-4A51-92F9-FABFB05F9DCC}" destId="{00A3E305-81BA-4926-BF2A-06A844920B9A}" srcOrd="0" destOrd="0" presId="urn:microsoft.com/office/officeart/2005/8/layout/list1"/>
    <dgm:cxn modelId="{BB7E0065-B83D-4B43-9C90-9A67E0EB8ABF}" srcId="{9E665B8D-7016-4B47-921C-CC8DF02036C1}" destId="{7F3759A3-BA09-4FCB-829B-5ABA14CE689E}" srcOrd="0" destOrd="0" parTransId="{07D214AE-8E71-4C1B-A227-B88BC6269C19}" sibTransId="{ED848501-A346-47F2-8D4C-631FECE07B51}"/>
    <dgm:cxn modelId="{16B44247-2569-43D3-9CCA-6E315CF5BDAA}" type="presOf" srcId="{FD27743C-BB9D-4425-A55A-F29BB1193801}" destId="{F525B4B0-43FB-440B-B0AB-2BCC9FAB517B}" srcOrd="1" destOrd="0" presId="urn:microsoft.com/office/officeart/2005/8/layout/list1"/>
    <dgm:cxn modelId="{3C4FA86E-9AA5-436A-B27A-AF760654E9C7}" srcId="{7F3759A3-BA09-4FCB-829B-5ABA14CE689E}" destId="{E5E925C4-C296-471D-9386-AB0B479EF58F}" srcOrd="0" destOrd="0" parTransId="{09C61380-033B-4C42-B2C7-08B43ADD725B}" sibTransId="{F4310333-1FDB-4062-8873-B8A3035A525B}"/>
    <dgm:cxn modelId="{7808B554-24F4-4B13-942B-4B7A617B032E}" type="presOf" srcId="{E9A842FF-374E-4BE5-8DFC-BB78123EAA52}" destId="{C75944EA-FEB0-4F42-BE1E-22790FE5D3CF}" srcOrd="0" destOrd="0" presId="urn:microsoft.com/office/officeart/2005/8/layout/list1"/>
    <dgm:cxn modelId="{95BD2E76-BAC9-402D-8B8C-1F1AAA1493B4}" srcId="{9E665B8D-7016-4B47-921C-CC8DF02036C1}" destId="{FD27743C-BB9D-4425-A55A-F29BB1193801}" srcOrd="1" destOrd="0" parTransId="{96DE7D8A-C8CE-4568-B2C2-C5C9E7D58163}" sibTransId="{91FB9463-DA4B-4241-B7A3-E4682C4A8A23}"/>
    <dgm:cxn modelId="{68B0E756-0A9E-44D3-A201-D7A79CB42523}" type="presOf" srcId="{9E665B8D-7016-4B47-921C-CC8DF02036C1}" destId="{0A4100FB-D633-43AA-9033-32DC2C634480}" srcOrd="0" destOrd="0" presId="urn:microsoft.com/office/officeart/2005/8/layout/list1"/>
    <dgm:cxn modelId="{96341F77-E0E1-48CE-827B-D620A4941AB2}" srcId="{FD27743C-BB9D-4425-A55A-F29BB1193801}" destId="{7053FAF4-FF65-4A51-92F9-FABFB05F9DCC}" srcOrd="0" destOrd="0" parTransId="{A05296C8-3DBF-4BD6-9548-AF571554AE16}" sibTransId="{1E1FE9E0-BA13-4F98-A276-91E6B9A84473}"/>
    <dgm:cxn modelId="{01CB9F78-C25B-43E4-939E-5AEFE42CECC0}" srcId="{9E665B8D-7016-4B47-921C-CC8DF02036C1}" destId="{E9A842FF-374E-4BE5-8DFC-BB78123EAA52}" srcOrd="2" destOrd="0" parTransId="{D5E9C688-D6E5-4357-85DD-42341291BBBD}" sibTransId="{A46D7AB6-0535-43F5-8C6A-5F07990A1673}"/>
    <dgm:cxn modelId="{246CDB8F-ADC2-4AED-A2FD-C41DC82447FA}" type="presOf" srcId="{E9A842FF-374E-4BE5-8DFC-BB78123EAA52}" destId="{7F48313B-02F2-4EE8-8AEB-A7AFF602D85E}" srcOrd="1" destOrd="0" presId="urn:microsoft.com/office/officeart/2005/8/layout/list1"/>
    <dgm:cxn modelId="{9104FCC6-21BC-4B39-82B7-8CE6CFCAEE2E}" type="presOf" srcId="{7F3759A3-BA09-4FCB-829B-5ABA14CE689E}" destId="{06A124F0-A612-49D9-B5BC-664F07EA8E00}" srcOrd="1" destOrd="0" presId="urn:microsoft.com/office/officeart/2005/8/layout/list1"/>
    <dgm:cxn modelId="{CF38B2D5-F3C7-47D6-88B4-B7C12ADDAA1E}" type="presOf" srcId="{52B88DE4-FD2F-4111-AF9E-4EE5485915F9}" destId="{00A3E305-81BA-4926-BF2A-06A844920B9A}" srcOrd="0" destOrd="1" presId="urn:microsoft.com/office/officeart/2005/8/layout/list1"/>
    <dgm:cxn modelId="{CA5C3ED6-9F78-45A2-8D8B-E5B052A605FD}" srcId="{FD27743C-BB9D-4425-A55A-F29BB1193801}" destId="{52B88DE4-FD2F-4111-AF9E-4EE5485915F9}" srcOrd="1" destOrd="0" parTransId="{F5FE5711-D3BB-444F-9001-267C48C1AE9C}" sibTransId="{8317D4C7-46A2-4FB3-89EB-EE6AEF61CA1F}"/>
    <dgm:cxn modelId="{747637DB-4B9C-4D4D-9260-30FF84704DFF}" type="presOf" srcId="{072A5D51-3A7F-405E-AE17-4827712F9FB2}" destId="{8E3ED8EF-859F-4393-BFF1-9C3D5616F048}" srcOrd="0" destOrd="0" presId="urn:microsoft.com/office/officeart/2005/8/layout/list1"/>
    <dgm:cxn modelId="{F09174DF-E221-4683-8F3E-ACDA201E5CA0}" srcId="{E9A842FF-374E-4BE5-8DFC-BB78123EAA52}" destId="{74E5F160-489A-471B-BD5D-592EBA47F18A}" srcOrd="1" destOrd="0" parTransId="{E7452B62-9FE1-47EA-B16E-1B0CA174FC5F}" sibTransId="{2F647CF8-772A-4DF8-B07E-FA5CF91463FA}"/>
    <dgm:cxn modelId="{0847C6E6-F80F-4152-9FD5-69718ED70F33}" type="presOf" srcId="{FD27743C-BB9D-4425-A55A-F29BB1193801}" destId="{4E253CCB-834F-4D98-80B9-E2A3EDCB2E51}" srcOrd="0" destOrd="0" presId="urn:microsoft.com/office/officeart/2005/8/layout/list1"/>
    <dgm:cxn modelId="{3F31F8FD-EDC9-49D2-8CFE-C47437129430}" type="presOf" srcId="{74E5F160-489A-471B-BD5D-592EBA47F18A}" destId="{8E3ED8EF-859F-4393-BFF1-9C3D5616F048}" srcOrd="0" destOrd="1" presId="urn:microsoft.com/office/officeart/2005/8/layout/list1"/>
    <dgm:cxn modelId="{8C5E659B-3AB1-4E98-9EB2-A54929B268AD}" type="presParOf" srcId="{0A4100FB-D633-43AA-9033-32DC2C634480}" destId="{B11C804F-AC00-4B54-8DEF-068A006F0F71}" srcOrd="0" destOrd="0" presId="urn:microsoft.com/office/officeart/2005/8/layout/list1"/>
    <dgm:cxn modelId="{F4C95AFA-5CBA-4D38-91E4-FCC8C470BC36}" type="presParOf" srcId="{B11C804F-AC00-4B54-8DEF-068A006F0F71}" destId="{D0B08A35-586E-4BEF-BDE5-1AF2267291D4}" srcOrd="0" destOrd="0" presId="urn:microsoft.com/office/officeart/2005/8/layout/list1"/>
    <dgm:cxn modelId="{6788C1D3-ED0E-44BA-9612-795713AFA0C2}" type="presParOf" srcId="{B11C804F-AC00-4B54-8DEF-068A006F0F71}" destId="{06A124F0-A612-49D9-B5BC-664F07EA8E00}" srcOrd="1" destOrd="0" presId="urn:microsoft.com/office/officeart/2005/8/layout/list1"/>
    <dgm:cxn modelId="{24185565-E167-4634-8CF9-8A784A8996CA}" type="presParOf" srcId="{0A4100FB-D633-43AA-9033-32DC2C634480}" destId="{C4454D3D-C268-40B1-971A-772021BFCF4B}" srcOrd="1" destOrd="0" presId="urn:microsoft.com/office/officeart/2005/8/layout/list1"/>
    <dgm:cxn modelId="{4095D888-73E7-49A9-9AC4-9EB6AD52587B}" type="presParOf" srcId="{0A4100FB-D633-43AA-9033-32DC2C634480}" destId="{742CFA29-84DF-41DB-B165-04BE89C841C7}" srcOrd="2" destOrd="0" presId="urn:microsoft.com/office/officeart/2005/8/layout/list1"/>
    <dgm:cxn modelId="{AAC2C08D-1AB1-4FB8-B3AF-DE779A6908E7}" type="presParOf" srcId="{0A4100FB-D633-43AA-9033-32DC2C634480}" destId="{1889E21E-15B7-4D7A-A915-2C4BE677463D}" srcOrd="3" destOrd="0" presId="urn:microsoft.com/office/officeart/2005/8/layout/list1"/>
    <dgm:cxn modelId="{B14D6C22-DC10-41E1-A5D6-0352F04F11B9}" type="presParOf" srcId="{0A4100FB-D633-43AA-9033-32DC2C634480}" destId="{5C0AB4FA-65FD-4D7A-A948-4CB25B565C0B}" srcOrd="4" destOrd="0" presId="urn:microsoft.com/office/officeart/2005/8/layout/list1"/>
    <dgm:cxn modelId="{8FDACFB1-61F9-4D43-9EEA-F3E6B9C3D0D9}" type="presParOf" srcId="{5C0AB4FA-65FD-4D7A-A948-4CB25B565C0B}" destId="{4E253CCB-834F-4D98-80B9-E2A3EDCB2E51}" srcOrd="0" destOrd="0" presId="urn:microsoft.com/office/officeart/2005/8/layout/list1"/>
    <dgm:cxn modelId="{19F98C8D-2F6E-4AFE-A1B7-97FAEE46B690}" type="presParOf" srcId="{5C0AB4FA-65FD-4D7A-A948-4CB25B565C0B}" destId="{F525B4B0-43FB-440B-B0AB-2BCC9FAB517B}" srcOrd="1" destOrd="0" presId="urn:microsoft.com/office/officeart/2005/8/layout/list1"/>
    <dgm:cxn modelId="{299DD949-5FEA-4EAF-AE97-0D3A31BE201C}" type="presParOf" srcId="{0A4100FB-D633-43AA-9033-32DC2C634480}" destId="{96BBA034-36E2-41D1-BCC0-CC5EE4DDB712}" srcOrd="5" destOrd="0" presId="urn:microsoft.com/office/officeart/2005/8/layout/list1"/>
    <dgm:cxn modelId="{717177F9-A0F6-4400-AA5C-589218E5DBE0}" type="presParOf" srcId="{0A4100FB-D633-43AA-9033-32DC2C634480}" destId="{00A3E305-81BA-4926-BF2A-06A844920B9A}" srcOrd="6" destOrd="0" presId="urn:microsoft.com/office/officeart/2005/8/layout/list1"/>
    <dgm:cxn modelId="{6FEAE637-8AC6-48CE-B85E-14CAE41730D1}" type="presParOf" srcId="{0A4100FB-D633-43AA-9033-32DC2C634480}" destId="{A5BE8E79-6965-4F0F-B56B-67D862C5E158}" srcOrd="7" destOrd="0" presId="urn:microsoft.com/office/officeart/2005/8/layout/list1"/>
    <dgm:cxn modelId="{93A828FE-8476-452B-AFA2-6432F1FCD394}" type="presParOf" srcId="{0A4100FB-D633-43AA-9033-32DC2C634480}" destId="{19E60F96-9A2D-45EA-8B58-9ACBDCCEAE64}" srcOrd="8" destOrd="0" presId="urn:microsoft.com/office/officeart/2005/8/layout/list1"/>
    <dgm:cxn modelId="{C80268D6-9435-43F9-9E58-4739F7D71BDE}" type="presParOf" srcId="{19E60F96-9A2D-45EA-8B58-9ACBDCCEAE64}" destId="{C75944EA-FEB0-4F42-BE1E-22790FE5D3CF}" srcOrd="0" destOrd="0" presId="urn:microsoft.com/office/officeart/2005/8/layout/list1"/>
    <dgm:cxn modelId="{84165D6E-04B1-43D9-A658-F6CF0FD09D5C}" type="presParOf" srcId="{19E60F96-9A2D-45EA-8B58-9ACBDCCEAE64}" destId="{7F48313B-02F2-4EE8-8AEB-A7AFF602D85E}" srcOrd="1" destOrd="0" presId="urn:microsoft.com/office/officeart/2005/8/layout/list1"/>
    <dgm:cxn modelId="{7141C86B-B528-4020-9F2B-4270B3A4B3B7}" type="presParOf" srcId="{0A4100FB-D633-43AA-9033-32DC2C634480}" destId="{B4A58269-29C2-4203-AE69-E8CD06FA39C3}" srcOrd="9" destOrd="0" presId="urn:microsoft.com/office/officeart/2005/8/layout/list1"/>
    <dgm:cxn modelId="{FDEC85E5-A80F-4962-959B-5CF9CAF016A2}" type="presParOf" srcId="{0A4100FB-D633-43AA-9033-32DC2C634480}" destId="{8E3ED8EF-859F-4393-BFF1-9C3D5616F04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A00E5E-2431-4AF5-BE29-533F474B405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712EC9C-5795-4976-9C50-EF6510EFCD4B}">
      <dgm:prSet/>
      <dgm:spPr/>
      <dgm:t>
        <a:bodyPr/>
        <a:lstStyle/>
        <a:p>
          <a:r>
            <a:rPr lang="en-US">
              <a:latin typeface="Times New Roman" panose="02020603050405020304" pitchFamily="18" charset="0"/>
              <a:cs typeface="Times New Roman" panose="02020603050405020304" pitchFamily="18" charset="0"/>
            </a:rPr>
            <a:t>Defination</a:t>
          </a:r>
          <a:endParaRPr lang="zh-CN">
            <a:latin typeface="Times New Roman" panose="02020603050405020304" pitchFamily="18" charset="0"/>
            <a:cs typeface="Times New Roman" panose="02020603050405020304" pitchFamily="18" charset="0"/>
          </a:endParaRPr>
        </a:p>
      </dgm:t>
    </dgm:pt>
    <dgm:pt modelId="{52994731-DED3-4949-96D4-8805A9493876}" type="par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7895E137-1696-4CF1-BEDC-D44CE3DC3A6E}" type="sib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6BD05520-C4E7-4BBC-837F-D9F301F7DCB7}">
      <dgm:prSet/>
      <dgm:spPr/>
      <dgm:t>
        <a:bodyPr/>
        <a:lstStyle/>
        <a:p>
          <a:r>
            <a:rPr lang="en-US" dirty="0">
              <a:latin typeface="Times New Roman" panose="02020603050405020304" pitchFamily="18" charset="0"/>
              <a:cs typeface="Times New Roman" panose="02020603050405020304" pitchFamily="18" charset="0"/>
            </a:rPr>
            <a:t>2 Bit : 00 or 01 or 10 or 11</a:t>
          </a:r>
          <a:endParaRPr lang="zh-CN" dirty="0">
            <a:latin typeface="Times New Roman" panose="02020603050405020304" pitchFamily="18" charset="0"/>
            <a:cs typeface="Times New Roman" panose="02020603050405020304" pitchFamily="18" charset="0"/>
          </a:endParaRPr>
        </a:p>
      </dgm:t>
    </dgm:pt>
    <dgm:pt modelId="{133063A6-B77A-4F43-96D4-A12F9C931EF2}" type="par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F35A0B8D-09B0-440C-8BF2-57445EB8CD3F}" type="sib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6AC97863-77A0-4E37-B7E2-9D0F469049B6}">
      <dgm:prSet/>
      <dgm:spPr/>
      <dgm:t>
        <a:bodyPr/>
        <a:lstStyle/>
        <a:p>
          <a:r>
            <a:rPr lang="en-US" dirty="0">
              <a:latin typeface="Times New Roman" panose="02020603050405020304" pitchFamily="18" charset="0"/>
              <a:cs typeface="Times New Roman" panose="02020603050405020304" pitchFamily="18" charset="0"/>
            </a:rPr>
            <a:t>2 Qbit:</a:t>
          </a:r>
          <a:endParaRPr lang="zh-CN" dirty="0">
            <a:latin typeface="Times New Roman" panose="02020603050405020304" pitchFamily="18" charset="0"/>
            <a:cs typeface="Times New Roman" panose="02020603050405020304" pitchFamily="18" charset="0"/>
          </a:endParaRPr>
        </a:p>
      </dgm:t>
    </dgm:pt>
    <dgm:pt modelId="{8FA675F8-4A95-4EC0-BFD6-D667EEA5F887}" type="par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BE7A4149-A860-4C94-9E14-2390C06AD9F8}" type="sib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5755AAD3-2DE4-451C-B838-A5C42A8A9AA7}">
          <dgm:prSet/>
          <dgm:spPr/>
          <dgm:t>
            <a:bodyPr/>
            <a:lstStyle/>
            <a:p>
              <a14:m>
                <m:oMath xmlns:m="http://schemas.openxmlformats.org/officeDocument/2006/math">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i="1" dirty="0" smtClean="0">
                          <a:latin typeface="Cambria Math" panose="02040503050406030204" pitchFamily="18" charset="0"/>
                          <a:cs typeface="Times New Roman" panose="02020603050405020304" pitchFamily="18" charset="0"/>
                        </a:rPr>
                        <m:t>𝑞</m:t>
                      </m:r>
                    </m:e>
                    <m:sub>
                      <m:r>
                        <a:rPr lang="en-US" altLang="zh-CN" b="0" i="1" dirty="0" smtClean="0">
                          <a:latin typeface="Cambria Math" panose="02040503050406030204" pitchFamily="18" charset="0"/>
                          <a:cs typeface="Times New Roman" panose="02020603050405020304" pitchFamily="18" charset="0"/>
                        </a:rPr>
                        <m:t>0</m:t>
                      </m:r>
                    </m:sub>
                  </m:sSub>
                  <m:r>
                    <a:rPr lang="en-US" altLang="zh-CN" b="0" i="1" dirty="0" smtClean="0">
                      <a:latin typeface="Cambria Math" panose="02040503050406030204" pitchFamily="18" charset="0"/>
                      <a:cs typeface="Times New Roman" panose="02020603050405020304" pitchFamily="18" charset="0"/>
                    </a:rPr>
                    <m:t>=</m:t>
                  </m:r>
                  <m:d>
                    <m:dPr>
                      <m:begChr m:val="["/>
                      <m:endChr m:val="]"/>
                      <m:ctrlPr>
                        <a:rPr lang="en-US" altLang="zh-CN" b="0" i="1"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b="0" i="1" dirty="0" smtClean="0">
                              <a:latin typeface="Cambria Math" panose="02040503050406030204" pitchFamily="18" charset="0"/>
                              <a:cs typeface="Times New Roman" panose="02020603050405020304" pitchFamily="18" charset="0"/>
                            </a:rPr>
                          </m:ctrlPr>
                        </m:mPr>
                        <m:mr>
                          <m:e>
                            <m:r>
                              <m:rPr>
                                <m:brk m:alnAt="7"/>
                              </m:rPr>
                              <a:rPr lang="en-US" altLang="zh-CN" b="0" i="1" dirty="0" smtClean="0">
                                <a:latin typeface="Cambria Math" panose="02040503050406030204" pitchFamily="18" charset="0"/>
                                <a:cs typeface="Times New Roman" panose="02020603050405020304" pitchFamily="18" charset="0"/>
                              </a:rPr>
                              <m:t>𝑎</m:t>
                            </m:r>
                          </m:e>
                        </m:mr>
                        <m:mr>
                          <m:e>
                            <m:r>
                              <a:rPr lang="en-US" altLang="zh-CN" b="0" i="1" dirty="0" smtClean="0">
                                <a:latin typeface="Cambria Math" panose="02040503050406030204" pitchFamily="18" charset="0"/>
                                <a:cs typeface="Times New Roman" panose="02020603050405020304" pitchFamily="18" charset="0"/>
                              </a:rPr>
                              <m:t>𝑏</m:t>
                            </m:r>
                          </m:e>
                        </m:mr>
                      </m:m>
                    </m:e>
                  </m:d>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i="1" dirty="0" smtClean="0">
                          <a:latin typeface="Cambria Math" panose="02040503050406030204" pitchFamily="18" charset="0"/>
                          <a:cs typeface="Times New Roman" panose="02020603050405020304" pitchFamily="18" charset="0"/>
                        </a:rPr>
                        <m:t>𝑞</m:t>
                      </m:r>
                    </m:e>
                    <m:sub>
                      <m:r>
                        <a:rPr lang="en-US" altLang="zh-CN" b="0" i="1" dirty="0" smtClean="0">
                          <a:latin typeface="Cambria Math" panose="02040503050406030204" pitchFamily="18" charset="0"/>
                          <a:cs typeface="Times New Roman" panose="02020603050405020304" pitchFamily="18" charset="0"/>
                        </a:rPr>
                        <m:t>1</m:t>
                      </m:r>
                    </m:sub>
                  </m:sSub>
                  <m:r>
                    <a:rPr lang="en-US" altLang="zh-CN" b="0" i="1" dirty="0" smtClean="0">
                      <a:latin typeface="Cambria Math" panose="02040503050406030204" pitchFamily="18" charset="0"/>
                      <a:cs typeface="Times New Roman" panose="02020603050405020304" pitchFamily="18" charset="0"/>
                    </a:rPr>
                    <m:t>=</m:t>
                  </m:r>
                  <m:d>
                    <m:dPr>
                      <m:begChr m:val="["/>
                      <m:endChr m:val="]"/>
                      <m:ctrlPr>
                        <a:rPr lang="en-US" altLang="zh-CN" b="0" i="1"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b="0" i="1" dirty="0" smtClean="0">
                              <a:latin typeface="Cambria Math" panose="02040503050406030204" pitchFamily="18" charset="0"/>
                              <a:cs typeface="Times New Roman" panose="02020603050405020304" pitchFamily="18" charset="0"/>
                            </a:rPr>
                          </m:ctrlPr>
                        </m:mPr>
                        <m:mr>
                          <m:e>
                            <m:r>
                              <m:rPr>
                                <m:brk m:alnAt="7"/>
                              </m:rPr>
                              <a:rPr lang="en-US" altLang="zh-CN" b="0" i="1" dirty="0" smtClean="0">
                                <a:latin typeface="Cambria Math" panose="02040503050406030204" pitchFamily="18" charset="0"/>
                                <a:cs typeface="Times New Roman" panose="02020603050405020304" pitchFamily="18" charset="0"/>
                              </a:rPr>
                              <m:t>𝑐</m:t>
                            </m:r>
                          </m:e>
                        </m:mr>
                        <m:mr>
                          <m:e>
                            <m:r>
                              <a:rPr lang="en-US" altLang="zh-CN" b="0" i="1" dirty="0" smtClean="0">
                                <a:latin typeface="Cambria Math" panose="02040503050406030204" pitchFamily="18" charset="0"/>
                                <a:cs typeface="Times New Roman" panose="02020603050405020304" pitchFamily="18" charset="0"/>
                              </a:rPr>
                              <m:t>𝑑</m:t>
                            </m:r>
                          </m:e>
                        </m:mr>
                      </m:m>
                    </m:e>
                  </m:d>
                </m:oMath>
              </a14:m>
              <a:endParaRPr lang="zh-CN" dirty="0">
                <a:latin typeface="Times New Roman" panose="02020603050405020304" pitchFamily="18" charset="0"/>
                <a:cs typeface="Times New Roman" panose="02020603050405020304" pitchFamily="18" charset="0"/>
              </a:endParaRPr>
            </a:p>
          </dgm:t>
        </dgm:pt>
      </mc:Choice>
      <mc:Fallback xmlns="">
        <dgm:pt modelId="{5755AAD3-2DE4-451C-B838-A5C42A8A9AA7}">
          <dgm:prSet/>
          <dgm:spPr/>
          <dgm:t>
            <a:bodyPr/>
            <a:lstStyle/>
            <a:p>
              <a:r>
                <a:rPr lang="en-US" altLang="zh-CN" i="0" dirty="0">
                  <a:latin typeface="Cambria Math" panose="02040503050406030204" pitchFamily="18" charset="0"/>
                  <a:cs typeface="Times New Roman" panose="02020603050405020304" pitchFamily="18" charset="0"/>
                </a:rPr>
                <a:t>𝑞</a:t>
              </a:r>
              <a:r>
                <a:rPr lang="en-US" altLang="zh-CN" b="0" i="0" dirty="0">
                  <a:latin typeface="Cambria Math" panose="02040503050406030204" pitchFamily="18" charset="0"/>
                  <a:cs typeface="Times New Roman" panose="02020603050405020304" pitchFamily="18" charset="0"/>
                </a:rPr>
                <a:t>_0=[■8(𝑎@𝑏)]</a:t>
              </a:r>
              <a:r>
                <a:rPr lang="en-US" altLang="zh-CN" dirty="0">
                  <a:latin typeface="Times New Roman" panose="02020603050405020304" pitchFamily="18" charset="0"/>
                  <a:cs typeface="Times New Roman" panose="02020603050405020304" pitchFamily="18" charset="0"/>
                </a:rPr>
                <a:t>, </a:t>
              </a:r>
              <a:r>
                <a:rPr lang="en-US" altLang="zh-CN" i="0" dirty="0">
                  <a:latin typeface="Cambria Math" panose="02040503050406030204" pitchFamily="18" charset="0"/>
                  <a:cs typeface="Times New Roman" panose="02020603050405020304" pitchFamily="18" charset="0"/>
                </a:rPr>
                <a:t>𝑞</a:t>
              </a:r>
              <a:r>
                <a:rPr lang="en-US" altLang="zh-CN" b="0" i="0" dirty="0">
                  <a:latin typeface="Cambria Math" panose="02040503050406030204" pitchFamily="18" charset="0"/>
                  <a:cs typeface="Times New Roman" panose="02020603050405020304" pitchFamily="18" charset="0"/>
                </a:rPr>
                <a:t>_1=[■8(𝑐@𝑑)]</a:t>
              </a:r>
              <a:endParaRPr lang="zh-CN" dirty="0">
                <a:latin typeface="Times New Roman" panose="02020603050405020304" pitchFamily="18" charset="0"/>
                <a:cs typeface="Times New Roman" panose="02020603050405020304" pitchFamily="18" charset="0"/>
              </a:endParaRPr>
            </a:p>
          </dgm:t>
        </dgm:pt>
      </mc:Fallback>
    </mc:AlternateContent>
    <dgm:pt modelId="{0732CDCF-6DD3-4E7C-AFAA-9E9FCEA7CE87}" type="parTrans" cxnId="{7F983259-0930-42A6-83CD-029E97BE7FD9}">
      <dgm:prSet/>
      <dgm:spPr/>
      <dgm:t>
        <a:bodyPr/>
        <a:lstStyle/>
        <a:p>
          <a:endParaRPr lang="zh-CN" altLang="en-US"/>
        </a:p>
      </dgm:t>
    </dgm:pt>
    <dgm:pt modelId="{9D05AC52-3669-4108-9D4F-1E243FA024AF}" type="sibTrans" cxnId="{7F983259-0930-42A6-83CD-029E97BE7FD9}">
      <dgm:prSet/>
      <dgm:spPr/>
      <dgm:t>
        <a:bodyPr/>
        <a:lstStyle/>
        <a:p>
          <a:endParaRPr lang="zh-CN" altLang="en-US"/>
        </a:p>
      </dgm:t>
    </dgm:pt>
    <mc:AlternateContent xmlns:mc="http://schemas.openxmlformats.org/markup-compatibility/2006" xmlns:a14="http://schemas.microsoft.com/office/drawing/2010/main">
      <mc:Choice Requires="a14">
        <dgm:pt modelId="{F378F83D-F055-4EC4-82FB-29BB91E026DE}">
          <dgm:prSet/>
          <dgm:spPr/>
          <dgm:t>
            <a:bodyPr/>
            <a:lstStyle/>
            <a:p>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𝑞</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b="0" i="1" smtClean="0">
                          <a:latin typeface="Cambria Math" panose="02040503050406030204" pitchFamily="18" charset="0"/>
                          <a:cs typeface="Times New Roman" panose="02020603050405020304" pitchFamily="18" charset="0"/>
                        </a:rPr>
                        <m:t>0</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b="0" i="1" smtClean="0">
                              <a:latin typeface="Cambria Math" panose="02040503050406030204" pitchFamily="18" charset="0"/>
                              <a:cs typeface="Times New Roman" panose="02020603050405020304" pitchFamily="18" charset="0"/>
                            </a:rPr>
                          </m:ctrlPr>
                        </m:mPr>
                        <m:mr>
                          <m:e>
                            <m:r>
                              <m:rPr>
                                <m:brk m:alnAt="7"/>
                              </m:rPr>
                              <a:rPr lang="en-US" altLang="zh-CN" b="0" i="1" smtClean="0">
                                <a:latin typeface="Cambria Math" panose="02040503050406030204" pitchFamily="18" charset="0"/>
                                <a:cs typeface="Times New Roman" panose="02020603050405020304" pitchFamily="18" charset="0"/>
                              </a:rPr>
                              <m:t>𝑎</m:t>
                            </m:r>
                            <m:d>
                              <m:dPr>
                                <m:begChr m:val="["/>
                                <m:endChr m:val="]"/>
                                <m:ctrlPr>
                                  <a:rPr lang="en-US" altLang="zh-CN" b="0" i="1"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b="0" i="1" dirty="0" smtClean="0">
                                        <a:latin typeface="Cambria Math" panose="02040503050406030204" pitchFamily="18" charset="0"/>
                                        <a:cs typeface="Times New Roman" panose="02020603050405020304" pitchFamily="18" charset="0"/>
                                      </a:rPr>
                                    </m:ctrlPr>
                                  </m:mPr>
                                  <m:mr>
                                    <m:e>
                                      <m:r>
                                        <a:rPr lang="en-US" altLang="zh-CN" b="0" i="1" dirty="0" smtClean="0">
                                          <a:latin typeface="Cambria Math" panose="02040503050406030204" pitchFamily="18" charset="0"/>
                                          <a:cs typeface="Times New Roman" panose="02020603050405020304" pitchFamily="18" charset="0"/>
                                        </a:rPr>
                                        <m:t>𝑐</m:t>
                                      </m:r>
                                    </m:e>
                                  </m:mr>
                                  <m:mr>
                                    <m:e>
                                      <m:r>
                                        <a:rPr lang="en-US" altLang="zh-CN" b="0" i="1" dirty="0" smtClean="0">
                                          <a:latin typeface="Cambria Math" panose="02040503050406030204" pitchFamily="18" charset="0"/>
                                          <a:cs typeface="Times New Roman" panose="02020603050405020304" pitchFamily="18" charset="0"/>
                                        </a:rPr>
                                        <m:t>𝑑</m:t>
                                      </m:r>
                                    </m:e>
                                  </m:mr>
                                </m:m>
                              </m:e>
                            </m:d>
                          </m:e>
                        </m:mr>
                        <m:mr>
                          <m:e>
                            <m:r>
                              <a:rPr lang="en-US" altLang="zh-CN" b="0" i="1" smtClean="0">
                                <a:latin typeface="Cambria Math" panose="02040503050406030204" pitchFamily="18" charset="0"/>
                                <a:cs typeface="Times New Roman" panose="02020603050405020304" pitchFamily="18" charset="0"/>
                              </a:rPr>
                              <m:t>𝑏</m:t>
                            </m:r>
                            <m:d>
                              <m:dPr>
                                <m:begChr m:val="["/>
                                <m:endChr m:val="]"/>
                                <m:ctrlPr>
                                  <a:rPr lang="en-US" altLang="zh-CN" b="0" i="1"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b="0" i="1" dirty="0" smtClean="0">
                                        <a:latin typeface="Cambria Math" panose="02040503050406030204" pitchFamily="18" charset="0"/>
                                        <a:cs typeface="Times New Roman" panose="02020603050405020304" pitchFamily="18" charset="0"/>
                                      </a:rPr>
                                    </m:ctrlPr>
                                  </m:mPr>
                                  <m:mr>
                                    <m:e>
                                      <m:r>
                                        <m:rPr>
                                          <m:brk m:alnAt="7"/>
                                        </m:rPr>
                                        <a:rPr lang="en-US" altLang="zh-CN" b="0" i="1" dirty="0" smtClean="0">
                                          <a:latin typeface="Cambria Math" panose="02040503050406030204" pitchFamily="18" charset="0"/>
                                          <a:cs typeface="Times New Roman" panose="02020603050405020304" pitchFamily="18" charset="0"/>
                                        </a:rPr>
                                        <m:t>𝑐</m:t>
                                      </m:r>
                                    </m:e>
                                  </m:mr>
                                  <m:mr>
                                    <m:e>
                                      <m:r>
                                        <a:rPr lang="en-US" altLang="zh-CN" b="0" i="1" dirty="0" smtClean="0">
                                          <a:latin typeface="Cambria Math" panose="02040503050406030204" pitchFamily="18" charset="0"/>
                                          <a:cs typeface="Times New Roman" panose="02020603050405020304" pitchFamily="18" charset="0"/>
                                        </a:rPr>
                                        <m:t>𝑑</m:t>
                                      </m:r>
                                    </m:e>
                                  </m:mr>
                                </m:m>
                              </m:e>
                            </m:d>
                          </m:e>
                        </m:mr>
                      </m:m>
                    </m:e>
                  </m:d>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b="0" i="1" smtClean="0">
                              <a:latin typeface="Cambria Math" panose="02040503050406030204" pitchFamily="18" charset="0"/>
                              <a:cs typeface="Times New Roman" panose="02020603050405020304" pitchFamily="18" charset="0"/>
                            </a:rPr>
                          </m:ctrlPr>
                        </m:mPr>
                        <m:mr>
                          <m:e>
                            <m:r>
                              <m:rPr>
                                <m:brk m:alnAt="7"/>
                              </m:rP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𝑐</m:t>
                            </m:r>
                          </m:e>
                        </m:mr>
                        <m:mr>
                          <m:e>
                            <m:r>
                              <a:rPr lang="en-US" altLang="zh-CN" b="0" i="1" smtClean="0">
                                <a:latin typeface="Cambria Math" panose="02040503050406030204" pitchFamily="18" charset="0"/>
                                <a:cs typeface="Times New Roman" panose="02020603050405020304" pitchFamily="18" charset="0"/>
                              </a:rPr>
                              <m:t>𝑎𝑑</m:t>
                            </m:r>
                          </m:e>
                        </m:mr>
                        <m:mr>
                          <m:e>
                            <m:r>
                              <a:rPr lang="en-US" altLang="zh-CN" b="0" i="1" smtClean="0">
                                <a:latin typeface="Cambria Math" panose="02040503050406030204" pitchFamily="18" charset="0"/>
                                <a:cs typeface="Times New Roman" panose="02020603050405020304" pitchFamily="18" charset="0"/>
                              </a:rPr>
                              <m:t>𝑏𝑐</m:t>
                            </m:r>
                          </m:e>
                        </m:mr>
                        <m:mr>
                          <m:e>
                            <m:r>
                              <a:rPr lang="en-US" altLang="zh-CN" b="0" i="1" smtClean="0">
                                <a:latin typeface="Cambria Math" panose="02040503050406030204" pitchFamily="18" charset="0"/>
                                <a:cs typeface="Times New Roman" panose="02020603050405020304" pitchFamily="18" charset="0"/>
                              </a:rPr>
                              <m:t>𝑏𝑑</m:t>
                            </m:r>
                          </m:e>
                        </m:mr>
                      </m:m>
                    </m:e>
                  </m:d>
                  <m:r>
                    <a:rPr lang="en-US" altLang="zh-CN"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rPr>
                    <m:t>𝑎𝑐</m:t>
                  </m:r>
                  <m:d>
                    <m:dPr>
                      <m:begChr m:val="|"/>
                      <m:endChr m:val="|"/>
                      <m:ctrlPr>
                        <a:rPr lang="en-US" b="0" i="1">
                          <a:latin typeface="Cambria Math" panose="02040503050406030204" pitchFamily="18" charset="0"/>
                        </a:rPr>
                      </m:ctrlPr>
                    </m:dPr>
                    <m:e>
                      <m:r>
                        <a:rPr lang="en-US" b="0" i="1">
                          <a:latin typeface="Cambria Math" panose="02040503050406030204" pitchFamily="18" charset="0"/>
                        </a:rPr>
                        <m:t>0</m:t>
                      </m:r>
                      <m:r>
                        <a:rPr lang="en-US" b="0" i="1" smtClean="0">
                          <a:latin typeface="Cambria Math" panose="02040503050406030204" pitchFamily="18" charset="0"/>
                        </a:rPr>
                        <m:t>0</m:t>
                      </m:r>
                      <m:r>
                        <a:rPr lang="en-US" b="0" i="1">
                          <a:latin typeface="Cambria Math" panose="02040503050406030204" pitchFamily="18" charset="0"/>
                        </a:rPr>
                        <m:t>&gt;+</m:t>
                      </m:r>
                      <m:r>
                        <a:rPr lang="en-US" b="0" i="1" smtClean="0">
                          <a:latin typeface="Cambria Math" panose="02040503050406030204" pitchFamily="18" charset="0"/>
                        </a:rPr>
                        <m:t>𝑎𝑑</m:t>
                      </m:r>
                    </m:e>
                  </m:d>
                  <m:r>
                    <a:rPr lang="en-US" b="0" i="1" smtClean="0">
                      <a:latin typeface="Cambria Math" panose="02040503050406030204" pitchFamily="18" charset="0"/>
                    </a:rPr>
                    <m:t>0</m:t>
                  </m:r>
                  <m:r>
                    <a:rPr lang="en-US" b="0" i="1">
                      <a:latin typeface="Cambria Math" panose="02040503050406030204" pitchFamily="18" charset="0"/>
                    </a:rPr>
                    <m:t>1&gt;</m:t>
                  </m:r>
                  <m:r>
                    <a:rPr lang="en-US" b="0" i="1" smtClean="0">
                      <a:latin typeface="Cambria Math" panose="02040503050406030204" pitchFamily="18" charset="0"/>
                    </a:rPr>
                    <m:t>+</m:t>
                  </m:r>
                  <m:r>
                    <a:rPr lang="en-US" b="0" i="1" smtClean="0">
                      <a:latin typeface="Cambria Math" panose="02040503050406030204" pitchFamily="18" charset="0"/>
                    </a:rPr>
                    <m:t>𝑏𝑐</m:t>
                  </m:r>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10</m:t>
                      </m:r>
                      <m:r>
                        <a:rPr lang="en-US" b="0" i="1">
                          <a:latin typeface="Cambria Math" panose="02040503050406030204" pitchFamily="18" charset="0"/>
                        </a:rPr>
                        <m:t>&gt;+</m:t>
                      </m:r>
                      <m:r>
                        <a:rPr lang="en-US" b="0" i="1" smtClean="0">
                          <a:latin typeface="Cambria Math" panose="02040503050406030204" pitchFamily="18" charset="0"/>
                        </a:rPr>
                        <m:t>𝑏𝑑</m:t>
                      </m:r>
                    </m:e>
                  </m:d>
                  <m:r>
                    <a:rPr lang="en-US" b="0" i="1" smtClean="0">
                      <a:latin typeface="Cambria Math" panose="02040503050406030204" pitchFamily="18" charset="0"/>
                    </a:rPr>
                    <m:t>1</m:t>
                  </m:r>
                  <m:r>
                    <a:rPr lang="en-US" b="0" i="1">
                      <a:latin typeface="Cambria Math" panose="02040503050406030204" pitchFamily="18" charset="0"/>
                    </a:rPr>
                    <m:t>1&gt;,</m:t>
                  </m:r>
                </m:oMath>
              </a14:m>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p>
                    <m:sSupPr>
                      <m:ctrlPr>
                        <a:rPr lang="en-US" b="0" i="1">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b="0" i="1" smtClean="0">
                              <a:latin typeface="Cambria Math" panose="02040503050406030204" pitchFamily="18" charset="0"/>
                            </a:rPr>
                            <m:t>𝑎𝑐</m:t>
                          </m:r>
                        </m:e>
                      </m:d>
                    </m:e>
                    <m:sup>
                      <m:r>
                        <a:rPr lang="en-US" b="0" i="1">
                          <a:latin typeface="Cambria Math" panose="02040503050406030204" pitchFamily="18" charset="0"/>
                        </a:rPr>
                        <m:t>2</m:t>
                      </m:r>
                    </m:sup>
                  </m:sSup>
                  <m:r>
                    <a:rPr lang="en-US" b="0" i="1">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b="0" i="1" smtClean="0">
                              <a:latin typeface="Cambria Math" panose="02040503050406030204" pitchFamily="18" charset="0"/>
                            </a:rPr>
                            <m:t>𝑎𝑑</m:t>
                          </m:r>
                        </m:e>
                      </m:d>
                    </m:e>
                    <m:sup>
                      <m:r>
                        <a:rPr lang="en-US" b="0"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b="0" i="1" smtClean="0">
                              <a:latin typeface="Cambria Math" panose="02040503050406030204" pitchFamily="18" charset="0"/>
                            </a:rPr>
                            <m:t>𝑐</m:t>
                          </m:r>
                        </m:e>
                      </m:d>
                    </m:e>
                    <m:sup>
                      <m:r>
                        <a:rPr lang="en-US" b="0"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𝑏𝑑</m:t>
                          </m:r>
                        </m:e>
                      </m:d>
                    </m:e>
                    <m:sup>
                      <m:r>
                        <a:rPr lang="en-US" b="0" i="1">
                          <a:latin typeface="Cambria Math" panose="02040503050406030204" pitchFamily="18" charset="0"/>
                        </a:rPr>
                        <m:t>2</m:t>
                      </m:r>
                    </m:sup>
                  </m:sSup>
                  <m:r>
                    <a:rPr lang="en-US" b="0" i="1">
                      <a:latin typeface="Cambria Math" panose="02040503050406030204" pitchFamily="18" charset="0"/>
                    </a:rPr>
                    <m:t>=1</m:t>
                  </m:r>
                </m:oMath>
              </a14:m>
              <a:endParaRPr lang="zh-CN" dirty="0">
                <a:latin typeface="Times New Roman" panose="02020603050405020304" pitchFamily="18" charset="0"/>
                <a:cs typeface="Times New Roman" panose="02020603050405020304" pitchFamily="18" charset="0"/>
              </a:endParaRPr>
            </a:p>
          </dgm:t>
        </dgm:pt>
      </mc:Choice>
      <mc:Fallback xmlns="">
        <dgm:pt modelId="{F378F83D-F055-4EC4-82FB-29BB91E026DE}">
          <dgm:prSet/>
          <dgm:spPr/>
          <dgm:t>
            <a:bodyPr/>
            <a:lstStyle/>
            <a:p>
              <a:r>
                <a:rPr lang="en-US" altLang="zh-CN" b="0" i="0">
                  <a:latin typeface="Cambria Math" panose="02040503050406030204" pitchFamily="18" charset="0"/>
                  <a:cs typeface="Times New Roman" panose="02020603050405020304" pitchFamily="18" charset="0"/>
                </a:rPr>
                <a:t>𝑞=𝑞_0⊗𝑞_1=[■8(𝑎</a:t>
              </a:r>
              <a:r>
                <a:rPr lang="en-US" altLang="zh-CN" b="0" i="0" dirty="0">
                  <a:latin typeface="Cambria Math" panose="02040503050406030204" pitchFamily="18" charset="0"/>
                  <a:cs typeface="Times New Roman" panose="02020603050405020304" pitchFamily="18" charset="0"/>
                </a:rPr>
                <a:t>[■8(𝑐@𝑑)]</a:t>
              </a:r>
              <a:r>
                <a:rPr lang="en-US" altLang="zh-CN" b="0" i="0">
                  <a:latin typeface="Cambria Math" panose="02040503050406030204" pitchFamily="18" charset="0"/>
                  <a:cs typeface="Times New Roman" panose="02020603050405020304" pitchFamily="18" charset="0"/>
                </a:rPr>
                <a:t>@𝑏</a:t>
              </a:r>
              <a:r>
                <a:rPr lang="en-US" altLang="zh-CN" b="0" i="0" dirty="0">
                  <a:latin typeface="Cambria Math" panose="02040503050406030204" pitchFamily="18" charset="0"/>
                  <a:cs typeface="Times New Roman" panose="02020603050405020304" pitchFamily="18" charset="0"/>
                </a:rPr>
                <a:t>[■8(𝑐@𝑑)]</a:t>
              </a:r>
              <a:r>
                <a:rPr lang="en-US" altLang="zh-CN" b="0" i="0">
                  <a:latin typeface="Cambria Math" panose="02040503050406030204" pitchFamily="18" charset="0"/>
                  <a:cs typeface="Times New Roman" panose="02020603050405020304" pitchFamily="18" charset="0"/>
                </a:rPr>
                <a:t> )]=[■8(𝑎𝑐@𝑎𝑑@𝑏𝑐@𝑏𝑑)]=</a:t>
              </a:r>
              <a:r>
                <a:rPr lang="en-US" b="0" i="0">
                  <a:latin typeface="Cambria Math" panose="02040503050406030204" pitchFamily="18" charset="0"/>
                </a:rPr>
                <a:t>𝑎𝑐</a:t>
              </a:r>
              <a:r>
                <a:rPr lang="en-US" altLang="zh-CN" b="0" i="0">
                  <a:latin typeface="Cambria Math" panose="02040503050406030204" pitchFamily="18" charset="0"/>
                </a:rPr>
                <a:t>|</a:t>
              </a:r>
              <a:r>
                <a:rPr lang="en-US" b="0" i="0">
                  <a:latin typeface="Cambria Math" panose="02040503050406030204" pitchFamily="18" charset="0"/>
                </a:rPr>
                <a:t>00&gt;+𝑎𝑑|01&gt;+𝑏𝑐</a:t>
              </a:r>
              <a:r>
                <a:rPr lang="en-US" altLang="zh-CN" b="0" i="0">
                  <a:latin typeface="Cambria Math" panose="02040503050406030204" pitchFamily="18" charset="0"/>
                </a:rPr>
                <a:t>|</a:t>
              </a:r>
              <a:r>
                <a:rPr lang="en-US" b="0" i="0">
                  <a:latin typeface="Cambria Math" panose="02040503050406030204" pitchFamily="18" charset="0"/>
                </a:rPr>
                <a:t>10&gt;+𝑏𝑑|11&gt;,</a:t>
              </a:r>
              <a:r>
                <a:rPr lang="en-US" b="0" dirty="0"/>
                <a:t> </a:t>
              </a:r>
              <a:r>
                <a:rPr lang="en-US" b="0" i="0">
                  <a:latin typeface="Cambria Math" panose="02040503050406030204" pitchFamily="18" charset="0"/>
                </a:rPr>
                <a:t> 𝑤ℎ𝑒𝑟𝑒 </a:t>
              </a:r>
              <a:r>
                <a:rPr lang="en-US" altLang="zh-CN" b="0" i="0">
                  <a:latin typeface="Cambria Math" panose="02040503050406030204" pitchFamily="18" charset="0"/>
                </a:rPr>
                <a:t>|</a:t>
              </a:r>
              <a:r>
                <a:rPr lang="en-US" b="0" i="0">
                  <a:latin typeface="Cambria Math" panose="02040503050406030204" pitchFamily="18" charset="0"/>
                </a:rPr>
                <a:t>𝑎𝑐</a:t>
              </a:r>
              <a:r>
                <a:rPr lang="en-US" altLang="zh-CN" b="0" i="0">
                  <a:latin typeface="Cambria Math" panose="02040503050406030204" pitchFamily="18" charset="0"/>
                </a:rPr>
                <a:t>|^</a:t>
              </a:r>
              <a:r>
                <a:rPr lang="en-US" b="0" i="0">
                  <a:latin typeface="Cambria Math" panose="02040503050406030204" pitchFamily="18" charset="0"/>
                </a:rPr>
                <a:t>2+</a:t>
              </a:r>
              <a:r>
                <a:rPr lang="en-US" altLang="zh-CN" b="0" i="0">
                  <a:latin typeface="Cambria Math" panose="02040503050406030204" pitchFamily="18" charset="0"/>
                </a:rPr>
                <a:t>|</a:t>
              </a:r>
              <a:r>
                <a:rPr lang="en-US" b="0" i="0">
                  <a:latin typeface="Cambria Math" panose="02040503050406030204" pitchFamily="18" charset="0"/>
                </a:rPr>
                <a:t>𝑎𝑑|^2+</a:t>
              </a:r>
              <a:r>
                <a:rPr lang="en-US" altLang="zh-CN" b="0" i="0">
                  <a:latin typeface="Cambria Math" panose="02040503050406030204" pitchFamily="18" charset="0"/>
                </a:rPr>
                <a:t>|𝑏</a:t>
              </a:r>
              <a:r>
                <a:rPr lang="en-US" b="0" i="0">
                  <a:latin typeface="Cambria Math" panose="02040503050406030204" pitchFamily="18" charset="0"/>
                </a:rPr>
                <a:t>𝑐|^2+</a:t>
              </a:r>
              <a:r>
                <a:rPr lang="en-US" altLang="zh-CN" b="0" i="0">
                  <a:latin typeface="Cambria Math" panose="02040503050406030204" pitchFamily="18" charset="0"/>
                </a:rPr>
                <a:t>|𝑏𝑑|^</a:t>
              </a:r>
              <a:r>
                <a:rPr lang="en-US" b="0" i="0">
                  <a:latin typeface="Cambria Math" panose="02040503050406030204" pitchFamily="18" charset="0"/>
                </a:rPr>
                <a:t>2=1</a:t>
              </a:r>
              <a:endParaRPr lang="zh-CN" dirty="0">
                <a:latin typeface="Times New Roman" panose="02020603050405020304" pitchFamily="18" charset="0"/>
                <a:cs typeface="Times New Roman" panose="02020603050405020304" pitchFamily="18" charset="0"/>
              </a:endParaRPr>
            </a:p>
          </dgm:t>
        </dgm:pt>
      </mc:Fallback>
    </mc:AlternateContent>
    <dgm:pt modelId="{9FC067F8-8AFD-41E7-8CD6-623B116E433E}" type="parTrans" cxnId="{1EAD15DE-07E6-4010-948B-BD50D1CC7D93}">
      <dgm:prSet/>
      <dgm:spPr/>
      <dgm:t>
        <a:bodyPr/>
        <a:lstStyle/>
        <a:p>
          <a:endParaRPr lang="zh-CN" altLang="en-US"/>
        </a:p>
      </dgm:t>
    </dgm:pt>
    <dgm:pt modelId="{A5DF7EFA-A6E5-42D6-86C2-DEB243FE81BB}" type="sibTrans" cxnId="{1EAD15DE-07E6-4010-948B-BD50D1CC7D93}">
      <dgm:prSet/>
      <dgm:spPr/>
      <dgm:t>
        <a:bodyPr/>
        <a:lstStyle/>
        <a:p>
          <a:endParaRPr lang="zh-CN" altLang="en-US"/>
        </a:p>
      </dgm:t>
    </dgm:pt>
    <dgm:pt modelId="{B97C457A-3218-4463-A57E-D6E2D14C195E}" type="pres">
      <dgm:prSet presAssocID="{99A00E5E-2431-4AF5-BE29-533F474B4056}" presName="linear" presStyleCnt="0">
        <dgm:presLayoutVars>
          <dgm:dir/>
          <dgm:animLvl val="lvl"/>
          <dgm:resizeHandles val="exact"/>
        </dgm:presLayoutVars>
      </dgm:prSet>
      <dgm:spPr/>
    </dgm:pt>
    <dgm:pt modelId="{BDB6EA94-40E8-4814-B962-0C39CC746D05}" type="pres">
      <dgm:prSet presAssocID="{5712EC9C-5795-4976-9C50-EF6510EFCD4B}" presName="parentLin" presStyleCnt="0"/>
      <dgm:spPr/>
    </dgm:pt>
    <dgm:pt modelId="{A55F15CF-24F0-4BE3-AE18-C774A97656B6}" type="pres">
      <dgm:prSet presAssocID="{5712EC9C-5795-4976-9C50-EF6510EFCD4B}" presName="parentLeftMargin" presStyleLbl="node1" presStyleIdx="0" presStyleCnt="1"/>
      <dgm:spPr/>
    </dgm:pt>
    <dgm:pt modelId="{6BA6E209-81A5-4FF7-9027-83B00C6DB8C0}" type="pres">
      <dgm:prSet presAssocID="{5712EC9C-5795-4976-9C50-EF6510EFCD4B}" presName="parentText" presStyleLbl="node1" presStyleIdx="0" presStyleCnt="1">
        <dgm:presLayoutVars>
          <dgm:chMax val="0"/>
          <dgm:bulletEnabled val="1"/>
        </dgm:presLayoutVars>
      </dgm:prSet>
      <dgm:spPr/>
    </dgm:pt>
    <dgm:pt modelId="{9761CF19-DDD2-4B98-BE89-3B7D7466521A}" type="pres">
      <dgm:prSet presAssocID="{5712EC9C-5795-4976-9C50-EF6510EFCD4B}" presName="negativeSpace" presStyleCnt="0"/>
      <dgm:spPr/>
    </dgm:pt>
    <dgm:pt modelId="{B7BFD55A-00D7-47AB-B3BE-1F1967F2F5F4}" type="pres">
      <dgm:prSet presAssocID="{5712EC9C-5795-4976-9C50-EF6510EFCD4B}" presName="childText" presStyleLbl="conFgAcc1" presStyleIdx="0" presStyleCnt="1">
        <dgm:presLayoutVars>
          <dgm:bulletEnabled val="1"/>
        </dgm:presLayoutVars>
      </dgm:prSet>
      <dgm:spPr/>
    </dgm:pt>
  </dgm:ptLst>
  <dgm:cxnLst>
    <dgm:cxn modelId="{C5E4F70E-941C-414B-A53D-CDA255722F6E}" type="presOf" srcId="{99A00E5E-2431-4AF5-BE29-533F474B4056}" destId="{B97C457A-3218-4463-A57E-D6E2D14C195E}" srcOrd="0" destOrd="0" presId="urn:microsoft.com/office/officeart/2005/8/layout/list1"/>
    <dgm:cxn modelId="{4E91F724-464F-4E54-99DA-FE3DDFC4F36B}" srcId="{99A00E5E-2431-4AF5-BE29-533F474B4056}" destId="{5712EC9C-5795-4976-9C50-EF6510EFCD4B}" srcOrd="0" destOrd="0" parTransId="{52994731-DED3-4949-96D4-8805A9493876}" sibTransId="{7895E137-1696-4CF1-BEDC-D44CE3DC3A6E}"/>
    <dgm:cxn modelId="{3E16542C-3FB2-42DC-81A3-B519FC988F35}" type="presOf" srcId="{5712EC9C-5795-4976-9C50-EF6510EFCD4B}" destId="{6BA6E209-81A5-4FF7-9027-83B00C6DB8C0}" srcOrd="1" destOrd="0" presId="urn:microsoft.com/office/officeart/2005/8/layout/list1"/>
    <dgm:cxn modelId="{614C0731-CA8F-42B8-99D9-B5C04F615C24}" type="presOf" srcId="{6BD05520-C4E7-4BBC-837F-D9F301F7DCB7}" destId="{B7BFD55A-00D7-47AB-B3BE-1F1967F2F5F4}" srcOrd="0" destOrd="0" presId="urn:microsoft.com/office/officeart/2005/8/layout/list1"/>
    <dgm:cxn modelId="{A9FB2636-5A54-4947-B285-688DC802DA76}" type="presOf" srcId="{5755AAD3-2DE4-451C-B838-A5C42A8A9AA7}" destId="{B7BFD55A-00D7-47AB-B3BE-1F1967F2F5F4}" srcOrd="0" destOrd="2" presId="urn:microsoft.com/office/officeart/2005/8/layout/list1"/>
    <dgm:cxn modelId="{8B7FBA37-F573-4186-98A6-2023ED00758A}" type="presOf" srcId="{F378F83D-F055-4EC4-82FB-29BB91E026DE}" destId="{B7BFD55A-00D7-47AB-B3BE-1F1967F2F5F4}" srcOrd="0" destOrd="3" presId="urn:microsoft.com/office/officeart/2005/8/layout/list1"/>
    <dgm:cxn modelId="{7F983259-0930-42A6-83CD-029E97BE7FD9}" srcId="{6AC97863-77A0-4E37-B7E2-9D0F469049B6}" destId="{5755AAD3-2DE4-451C-B838-A5C42A8A9AA7}" srcOrd="0" destOrd="0" parTransId="{0732CDCF-6DD3-4E7C-AFAA-9E9FCEA7CE87}" sibTransId="{9D05AC52-3669-4108-9D4F-1E243FA024AF}"/>
    <dgm:cxn modelId="{E1A53192-EEDD-4E6B-8061-B7AD5504EBD2}" srcId="{5712EC9C-5795-4976-9C50-EF6510EFCD4B}" destId="{6AC97863-77A0-4E37-B7E2-9D0F469049B6}" srcOrd="1" destOrd="0" parTransId="{8FA675F8-4A95-4EC0-BFD6-D667EEA5F887}" sibTransId="{BE7A4149-A860-4C94-9E14-2390C06AD9F8}"/>
    <dgm:cxn modelId="{8266AD9F-60F3-4F16-A93C-9EFB6CBD604E}" type="presOf" srcId="{5712EC9C-5795-4976-9C50-EF6510EFCD4B}" destId="{A55F15CF-24F0-4BE3-AE18-C774A97656B6}" srcOrd="0" destOrd="0" presId="urn:microsoft.com/office/officeart/2005/8/layout/list1"/>
    <dgm:cxn modelId="{5A5FC9CE-2BAB-4B70-9DD1-DDADC4AA26D9}" srcId="{5712EC9C-5795-4976-9C50-EF6510EFCD4B}" destId="{6BD05520-C4E7-4BBC-837F-D9F301F7DCB7}" srcOrd="0" destOrd="0" parTransId="{133063A6-B77A-4F43-96D4-A12F9C931EF2}" sibTransId="{F35A0B8D-09B0-440C-8BF2-57445EB8CD3F}"/>
    <dgm:cxn modelId="{1EAD15DE-07E6-4010-948B-BD50D1CC7D93}" srcId="{6AC97863-77A0-4E37-B7E2-9D0F469049B6}" destId="{F378F83D-F055-4EC4-82FB-29BB91E026DE}" srcOrd="1" destOrd="0" parTransId="{9FC067F8-8AFD-41E7-8CD6-623B116E433E}" sibTransId="{A5DF7EFA-A6E5-42D6-86C2-DEB243FE81BB}"/>
    <dgm:cxn modelId="{F356E5FE-2519-49D4-BC91-6DDE3E0E80DA}" type="presOf" srcId="{6AC97863-77A0-4E37-B7E2-9D0F469049B6}" destId="{B7BFD55A-00D7-47AB-B3BE-1F1967F2F5F4}" srcOrd="0" destOrd="1" presId="urn:microsoft.com/office/officeart/2005/8/layout/list1"/>
    <dgm:cxn modelId="{98E1D4F2-3668-4DA1-8938-0182869E78CE}" type="presParOf" srcId="{B97C457A-3218-4463-A57E-D6E2D14C195E}" destId="{BDB6EA94-40E8-4814-B962-0C39CC746D05}" srcOrd="0" destOrd="0" presId="urn:microsoft.com/office/officeart/2005/8/layout/list1"/>
    <dgm:cxn modelId="{B592A6C7-B270-49C2-A5F3-21224043AA83}" type="presParOf" srcId="{BDB6EA94-40E8-4814-B962-0C39CC746D05}" destId="{A55F15CF-24F0-4BE3-AE18-C774A97656B6}" srcOrd="0" destOrd="0" presId="urn:microsoft.com/office/officeart/2005/8/layout/list1"/>
    <dgm:cxn modelId="{164D9B45-35E7-42D0-8D1A-669C40C6DF38}" type="presParOf" srcId="{BDB6EA94-40E8-4814-B962-0C39CC746D05}" destId="{6BA6E209-81A5-4FF7-9027-83B00C6DB8C0}" srcOrd="1" destOrd="0" presId="urn:microsoft.com/office/officeart/2005/8/layout/list1"/>
    <dgm:cxn modelId="{55F1EDE0-5A27-4561-879C-DD5A4301A444}" type="presParOf" srcId="{B97C457A-3218-4463-A57E-D6E2D14C195E}" destId="{9761CF19-DDD2-4B98-BE89-3B7D7466521A}" srcOrd="1" destOrd="0" presId="urn:microsoft.com/office/officeart/2005/8/layout/list1"/>
    <dgm:cxn modelId="{67854F76-7DFD-43F7-AB14-C983771FA1B7}" type="presParOf" srcId="{B97C457A-3218-4463-A57E-D6E2D14C195E}" destId="{B7BFD55A-00D7-47AB-B3BE-1F1967F2F5F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A00E5E-2431-4AF5-BE29-533F474B405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712EC9C-5795-4976-9C50-EF6510EFCD4B}">
      <dgm:prSet/>
      <dgm:spPr/>
      <dgm:t>
        <a:bodyPr/>
        <a:lstStyle/>
        <a:p>
          <a:r>
            <a:rPr lang="en-US">
              <a:latin typeface="Times New Roman" panose="02020603050405020304" pitchFamily="18" charset="0"/>
              <a:cs typeface="Times New Roman" panose="02020603050405020304" pitchFamily="18" charset="0"/>
            </a:rPr>
            <a:t>Defination</a:t>
          </a:r>
          <a:endParaRPr lang="zh-CN">
            <a:latin typeface="Times New Roman" panose="02020603050405020304" pitchFamily="18" charset="0"/>
            <a:cs typeface="Times New Roman" panose="02020603050405020304" pitchFamily="18" charset="0"/>
          </a:endParaRPr>
        </a:p>
      </dgm:t>
    </dgm:pt>
    <dgm:pt modelId="{52994731-DED3-4949-96D4-8805A9493876}" type="par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7895E137-1696-4CF1-BEDC-D44CE3DC3A6E}" type="sibTrans" cxnId="{4E91F724-464F-4E54-99DA-FE3DDFC4F36B}">
      <dgm:prSet/>
      <dgm:spPr/>
      <dgm:t>
        <a:bodyPr/>
        <a:lstStyle/>
        <a:p>
          <a:endParaRPr lang="zh-CN" altLang="en-US">
            <a:latin typeface="Times New Roman" panose="02020603050405020304" pitchFamily="18" charset="0"/>
            <a:cs typeface="Times New Roman" panose="02020603050405020304" pitchFamily="18" charset="0"/>
          </a:endParaRPr>
        </a:p>
      </dgm:t>
    </dgm:pt>
    <dgm:pt modelId="{6BD05520-C4E7-4BBC-837F-D9F301F7DCB7}">
      <dgm:prSet/>
      <dgm:spPr>
        <a:blipFill>
          <a:blip xmlns:r="http://schemas.openxmlformats.org/officeDocument/2006/relationships" r:embed="rId1"/>
          <a:stretch>
            <a:fillRect/>
          </a:stretch>
        </a:blipFill>
      </dgm:spPr>
      <dgm:t>
        <a:bodyPr/>
        <a:lstStyle/>
        <a:p>
          <a:r>
            <a:rPr lang="zh-CN" altLang="en-US">
              <a:noFill/>
            </a:rPr>
            <a:t> </a:t>
          </a:r>
        </a:p>
      </dgm:t>
    </dgm:pt>
    <dgm:pt modelId="{133063A6-B77A-4F43-96D4-A12F9C931EF2}" type="par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F35A0B8D-09B0-440C-8BF2-57445EB8CD3F}" type="sibTrans" cxnId="{5A5FC9CE-2BAB-4B70-9DD1-DDADC4AA26D9}">
      <dgm:prSet/>
      <dgm:spPr/>
      <dgm:t>
        <a:bodyPr/>
        <a:lstStyle/>
        <a:p>
          <a:endParaRPr lang="zh-CN" altLang="en-US">
            <a:latin typeface="Times New Roman" panose="02020603050405020304" pitchFamily="18" charset="0"/>
            <a:cs typeface="Times New Roman" panose="02020603050405020304" pitchFamily="18" charset="0"/>
          </a:endParaRPr>
        </a:p>
      </dgm:t>
    </dgm:pt>
    <dgm:pt modelId="{6AC97863-77A0-4E37-B7E2-9D0F469049B6}">
      <dgm:prSet/>
      <dgm:spPr/>
      <dgm:t>
        <a:bodyPr/>
        <a:lstStyle/>
        <a:p>
          <a:r>
            <a:rPr lang="zh-CN" altLang="en-US">
              <a:noFill/>
            </a:rPr>
            <a:t> </a:t>
          </a:r>
        </a:p>
      </dgm:t>
    </dgm:pt>
    <dgm:pt modelId="{8FA675F8-4A95-4EC0-BFD6-D667EEA5F887}" type="par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BE7A4149-A860-4C94-9E14-2390C06AD9F8}" type="sibTrans" cxnId="{E1A53192-EEDD-4E6B-8061-B7AD5504EBD2}">
      <dgm:prSet/>
      <dgm:spPr/>
      <dgm:t>
        <a:bodyPr/>
        <a:lstStyle/>
        <a:p>
          <a:endParaRPr lang="zh-CN" altLang="en-US">
            <a:latin typeface="Times New Roman" panose="02020603050405020304" pitchFamily="18" charset="0"/>
            <a:cs typeface="Times New Roman" panose="02020603050405020304" pitchFamily="18" charset="0"/>
          </a:endParaRPr>
        </a:p>
      </dgm:t>
    </dgm:pt>
    <dgm:pt modelId="{5755AAD3-2DE4-451C-B838-A5C42A8A9AA7}">
      <dgm:prSet/>
      <dgm:spPr/>
      <dgm:t>
        <a:bodyPr/>
        <a:lstStyle/>
        <a:p>
          <a:r>
            <a:rPr lang="zh-CN" altLang="en-US">
              <a:noFill/>
            </a:rPr>
            <a:t> </a:t>
          </a:r>
        </a:p>
      </dgm:t>
    </dgm:pt>
    <dgm:pt modelId="{0732CDCF-6DD3-4E7C-AFAA-9E9FCEA7CE87}" type="parTrans" cxnId="{7F983259-0930-42A6-83CD-029E97BE7FD9}">
      <dgm:prSet/>
      <dgm:spPr/>
      <dgm:t>
        <a:bodyPr/>
        <a:lstStyle/>
        <a:p>
          <a:endParaRPr lang="zh-CN" altLang="en-US"/>
        </a:p>
      </dgm:t>
    </dgm:pt>
    <dgm:pt modelId="{9D05AC52-3669-4108-9D4F-1E243FA024AF}" type="sibTrans" cxnId="{7F983259-0930-42A6-83CD-029E97BE7FD9}">
      <dgm:prSet/>
      <dgm:spPr/>
      <dgm:t>
        <a:bodyPr/>
        <a:lstStyle/>
        <a:p>
          <a:endParaRPr lang="zh-CN" altLang="en-US"/>
        </a:p>
      </dgm:t>
    </dgm:pt>
    <dgm:pt modelId="{F378F83D-F055-4EC4-82FB-29BB91E026DE}">
      <dgm:prSet/>
      <dgm:spPr/>
      <dgm:t>
        <a:bodyPr/>
        <a:lstStyle/>
        <a:p>
          <a:r>
            <a:rPr lang="zh-CN" altLang="en-US">
              <a:noFill/>
            </a:rPr>
            <a:t> </a:t>
          </a:r>
        </a:p>
      </dgm:t>
    </dgm:pt>
    <dgm:pt modelId="{9FC067F8-8AFD-41E7-8CD6-623B116E433E}" type="parTrans" cxnId="{1EAD15DE-07E6-4010-948B-BD50D1CC7D93}">
      <dgm:prSet/>
      <dgm:spPr/>
      <dgm:t>
        <a:bodyPr/>
        <a:lstStyle/>
        <a:p>
          <a:endParaRPr lang="zh-CN" altLang="en-US"/>
        </a:p>
      </dgm:t>
    </dgm:pt>
    <dgm:pt modelId="{A5DF7EFA-A6E5-42D6-86C2-DEB243FE81BB}" type="sibTrans" cxnId="{1EAD15DE-07E6-4010-948B-BD50D1CC7D93}">
      <dgm:prSet/>
      <dgm:spPr/>
      <dgm:t>
        <a:bodyPr/>
        <a:lstStyle/>
        <a:p>
          <a:endParaRPr lang="zh-CN" altLang="en-US"/>
        </a:p>
      </dgm:t>
    </dgm:pt>
    <dgm:pt modelId="{B97C457A-3218-4463-A57E-D6E2D14C195E}" type="pres">
      <dgm:prSet presAssocID="{99A00E5E-2431-4AF5-BE29-533F474B4056}" presName="linear" presStyleCnt="0">
        <dgm:presLayoutVars>
          <dgm:dir/>
          <dgm:animLvl val="lvl"/>
          <dgm:resizeHandles val="exact"/>
        </dgm:presLayoutVars>
      </dgm:prSet>
      <dgm:spPr/>
    </dgm:pt>
    <dgm:pt modelId="{BDB6EA94-40E8-4814-B962-0C39CC746D05}" type="pres">
      <dgm:prSet presAssocID="{5712EC9C-5795-4976-9C50-EF6510EFCD4B}" presName="parentLin" presStyleCnt="0"/>
      <dgm:spPr/>
    </dgm:pt>
    <dgm:pt modelId="{A55F15CF-24F0-4BE3-AE18-C774A97656B6}" type="pres">
      <dgm:prSet presAssocID="{5712EC9C-5795-4976-9C50-EF6510EFCD4B}" presName="parentLeftMargin" presStyleLbl="node1" presStyleIdx="0" presStyleCnt="1"/>
      <dgm:spPr/>
    </dgm:pt>
    <dgm:pt modelId="{6BA6E209-81A5-4FF7-9027-83B00C6DB8C0}" type="pres">
      <dgm:prSet presAssocID="{5712EC9C-5795-4976-9C50-EF6510EFCD4B}" presName="parentText" presStyleLbl="node1" presStyleIdx="0" presStyleCnt="1">
        <dgm:presLayoutVars>
          <dgm:chMax val="0"/>
          <dgm:bulletEnabled val="1"/>
        </dgm:presLayoutVars>
      </dgm:prSet>
      <dgm:spPr/>
    </dgm:pt>
    <dgm:pt modelId="{9761CF19-DDD2-4B98-BE89-3B7D7466521A}" type="pres">
      <dgm:prSet presAssocID="{5712EC9C-5795-4976-9C50-EF6510EFCD4B}" presName="negativeSpace" presStyleCnt="0"/>
      <dgm:spPr/>
    </dgm:pt>
    <dgm:pt modelId="{B7BFD55A-00D7-47AB-B3BE-1F1967F2F5F4}" type="pres">
      <dgm:prSet presAssocID="{5712EC9C-5795-4976-9C50-EF6510EFCD4B}" presName="childText" presStyleLbl="conFgAcc1" presStyleIdx="0" presStyleCnt="1">
        <dgm:presLayoutVars>
          <dgm:bulletEnabled val="1"/>
        </dgm:presLayoutVars>
      </dgm:prSet>
      <dgm:spPr/>
    </dgm:pt>
  </dgm:ptLst>
  <dgm:cxnLst>
    <dgm:cxn modelId="{C5E4F70E-941C-414B-A53D-CDA255722F6E}" type="presOf" srcId="{99A00E5E-2431-4AF5-BE29-533F474B4056}" destId="{B97C457A-3218-4463-A57E-D6E2D14C195E}" srcOrd="0" destOrd="0" presId="urn:microsoft.com/office/officeart/2005/8/layout/list1"/>
    <dgm:cxn modelId="{4E91F724-464F-4E54-99DA-FE3DDFC4F36B}" srcId="{99A00E5E-2431-4AF5-BE29-533F474B4056}" destId="{5712EC9C-5795-4976-9C50-EF6510EFCD4B}" srcOrd="0" destOrd="0" parTransId="{52994731-DED3-4949-96D4-8805A9493876}" sibTransId="{7895E137-1696-4CF1-BEDC-D44CE3DC3A6E}"/>
    <dgm:cxn modelId="{3E16542C-3FB2-42DC-81A3-B519FC988F35}" type="presOf" srcId="{5712EC9C-5795-4976-9C50-EF6510EFCD4B}" destId="{6BA6E209-81A5-4FF7-9027-83B00C6DB8C0}" srcOrd="1" destOrd="0" presId="urn:microsoft.com/office/officeart/2005/8/layout/list1"/>
    <dgm:cxn modelId="{614C0731-CA8F-42B8-99D9-B5C04F615C24}" type="presOf" srcId="{6BD05520-C4E7-4BBC-837F-D9F301F7DCB7}" destId="{B7BFD55A-00D7-47AB-B3BE-1F1967F2F5F4}" srcOrd="0" destOrd="0" presId="urn:microsoft.com/office/officeart/2005/8/layout/list1"/>
    <dgm:cxn modelId="{A9FB2636-5A54-4947-B285-688DC802DA76}" type="presOf" srcId="{5755AAD3-2DE4-451C-B838-A5C42A8A9AA7}" destId="{B7BFD55A-00D7-47AB-B3BE-1F1967F2F5F4}" srcOrd="0" destOrd="2" presId="urn:microsoft.com/office/officeart/2005/8/layout/list1"/>
    <dgm:cxn modelId="{8B7FBA37-F573-4186-98A6-2023ED00758A}" type="presOf" srcId="{F378F83D-F055-4EC4-82FB-29BB91E026DE}" destId="{B7BFD55A-00D7-47AB-B3BE-1F1967F2F5F4}" srcOrd="0" destOrd="3" presId="urn:microsoft.com/office/officeart/2005/8/layout/list1"/>
    <dgm:cxn modelId="{7F983259-0930-42A6-83CD-029E97BE7FD9}" srcId="{6AC97863-77A0-4E37-B7E2-9D0F469049B6}" destId="{5755AAD3-2DE4-451C-B838-A5C42A8A9AA7}" srcOrd="0" destOrd="0" parTransId="{0732CDCF-6DD3-4E7C-AFAA-9E9FCEA7CE87}" sibTransId="{9D05AC52-3669-4108-9D4F-1E243FA024AF}"/>
    <dgm:cxn modelId="{E1A53192-EEDD-4E6B-8061-B7AD5504EBD2}" srcId="{5712EC9C-5795-4976-9C50-EF6510EFCD4B}" destId="{6AC97863-77A0-4E37-B7E2-9D0F469049B6}" srcOrd="1" destOrd="0" parTransId="{8FA675F8-4A95-4EC0-BFD6-D667EEA5F887}" sibTransId="{BE7A4149-A860-4C94-9E14-2390C06AD9F8}"/>
    <dgm:cxn modelId="{8266AD9F-60F3-4F16-A93C-9EFB6CBD604E}" type="presOf" srcId="{5712EC9C-5795-4976-9C50-EF6510EFCD4B}" destId="{A55F15CF-24F0-4BE3-AE18-C774A97656B6}" srcOrd="0" destOrd="0" presId="urn:microsoft.com/office/officeart/2005/8/layout/list1"/>
    <dgm:cxn modelId="{5A5FC9CE-2BAB-4B70-9DD1-DDADC4AA26D9}" srcId="{5712EC9C-5795-4976-9C50-EF6510EFCD4B}" destId="{6BD05520-C4E7-4BBC-837F-D9F301F7DCB7}" srcOrd="0" destOrd="0" parTransId="{133063A6-B77A-4F43-96D4-A12F9C931EF2}" sibTransId="{F35A0B8D-09B0-440C-8BF2-57445EB8CD3F}"/>
    <dgm:cxn modelId="{1EAD15DE-07E6-4010-948B-BD50D1CC7D93}" srcId="{6AC97863-77A0-4E37-B7E2-9D0F469049B6}" destId="{F378F83D-F055-4EC4-82FB-29BB91E026DE}" srcOrd="1" destOrd="0" parTransId="{9FC067F8-8AFD-41E7-8CD6-623B116E433E}" sibTransId="{A5DF7EFA-A6E5-42D6-86C2-DEB243FE81BB}"/>
    <dgm:cxn modelId="{F356E5FE-2519-49D4-BC91-6DDE3E0E80DA}" type="presOf" srcId="{6AC97863-77A0-4E37-B7E2-9D0F469049B6}" destId="{B7BFD55A-00D7-47AB-B3BE-1F1967F2F5F4}" srcOrd="0" destOrd="1" presId="urn:microsoft.com/office/officeart/2005/8/layout/list1"/>
    <dgm:cxn modelId="{98E1D4F2-3668-4DA1-8938-0182869E78CE}" type="presParOf" srcId="{B97C457A-3218-4463-A57E-D6E2D14C195E}" destId="{BDB6EA94-40E8-4814-B962-0C39CC746D05}" srcOrd="0" destOrd="0" presId="urn:microsoft.com/office/officeart/2005/8/layout/list1"/>
    <dgm:cxn modelId="{B592A6C7-B270-49C2-A5F3-21224043AA83}" type="presParOf" srcId="{BDB6EA94-40E8-4814-B962-0C39CC746D05}" destId="{A55F15CF-24F0-4BE3-AE18-C774A97656B6}" srcOrd="0" destOrd="0" presId="urn:microsoft.com/office/officeart/2005/8/layout/list1"/>
    <dgm:cxn modelId="{164D9B45-35E7-42D0-8D1A-669C40C6DF38}" type="presParOf" srcId="{BDB6EA94-40E8-4814-B962-0C39CC746D05}" destId="{6BA6E209-81A5-4FF7-9027-83B00C6DB8C0}" srcOrd="1" destOrd="0" presId="urn:microsoft.com/office/officeart/2005/8/layout/list1"/>
    <dgm:cxn modelId="{55F1EDE0-5A27-4561-879C-DD5A4301A444}" type="presParOf" srcId="{B97C457A-3218-4463-A57E-D6E2D14C195E}" destId="{9761CF19-DDD2-4B98-BE89-3B7D7466521A}" srcOrd="1" destOrd="0" presId="urn:microsoft.com/office/officeart/2005/8/layout/list1"/>
    <dgm:cxn modelId="{67854F76-7DFD-43F7-AB14-C983771FA1B7}" type="presParOf" srcId="{B97C457A-3218-4463-A57E-D6E2D14C195E}" destId="{B7BFD55A-00D7-47AB-B3BE-1F1967F2F5F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118C31-C17C-436F-9317-CF89E4D18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08B13AB-B3A9-4ACB-9A7A-A67C8C9C6F1F}">
      <dgm:prSet/>
      <dgm:spPr/>
      <dgm:t>
        <a:bodyPr/>
        <a:lstStyle/>
        <a:p>
          <a:r>
            <a:rPr lang="en-US" baseline="0" dirty="0">
              <a:latin typeface="Times New Roman" panose="02020603050405020304" pitchFamily="18" charset="0"/>
              <a:cs typeface="Times New Roman" panose="02020603050405020304" pitchFamily="18" charset="0"/>
            </a:rPr>
            <a:t>Review</a:t>
          </a:r>
          <a:endParaRPr lang="zh-CN" dirty="0">
            <a:latin typeface="Times New Roman" panose="02020603050405020304" pitchFamily="18" charset="0"/>
            <a:cs typeface="Times New Roman" panose="02020603050405020304" pitchFamily="18" charset="0"/>
          </a:endParaRPr>
        </a:p>
      </dgm:t>
    </dgm:pt>
    <dgm:pt modelId="{498092CB-1D1D-4A58-AD67-8D33C6161699}" type="par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7D091113-E34F-4573-99D7-25309BC58214}" type="sibTrans" cxnId="{70C3AB08-9E88-4B51-98B6-CCCFB10E0E05}">
      <dgm:prSet/>
      <dgm:spPr/>
      <dgm:t>
        <a:bodyPr/>
        <a:lstStyle/>
        <a:p>
          <a:endParaRPr lang="zh-CN" altLang="en-US">
            <a:latin typeface="Times New Roman" panose="02020603050405020304" pitchFamily="18" charset="0"/>
            <a:cs typeface="Times New Roman" panose="02020603050405020304" pitchFamily="18" charset="0"/>
          </a:endParaRPr>
        </a:p>
      </dgm:t>
    </dgm:pt>
    <dgm:pt modelId="{03F7A896-4728-44EB-A855-D2A7D9A4E279}">
      <dgm:prSet custT="1"/>
      <dgm:spPr/>
      <dgm:t>
        <a:bodyPr/>
        <a:lstStyle/>
        <a:p>
          <a:r>
            <a:rPr lang="pt-BR" sz="2800" b="1" i="0" dirty="0">
              <a:latin typeface="Times New Roman" panose="02020603050405020304" pitchFamily="18" charset="0"/>
              <a:cs typeface="Times New Roman" panose="02020603050405020304" pitchFamily="18" charset="0"/>
            </a:rPr>
            <a:t>Linear algebra for </a:t>
          </a:r>
        </a:p>
        <a:p>
          <a:r>
            <a:rPr lang="pt-BR" sz="2800" b="1" i="0" dirty="0">
              <a:latin typeface="Times New Roman" panose="02020603050405020304" pitchFamily="18" charset="0"/>
              <a:cs typeface="Times New Roman" panose="02020603050405020304" pitchFamily="18" charset="0"/>
            </a:rPr>
            <a:t>quantum computing</a:t>
          </a:r>
          <a:endParaRPr lang="zh-CN" sz="2800" dirty="0">
            <a:latin typeface="Times New Roman" panose="02020603050405020304" pitchFamily="18" charset="0"/>
            <a:cs typeface="Times New Roman" panose="02020603050405020304" pitchFamily="18" charset="0"/>
          </a:endParaRPr>
        </a:p>
      </dgm:t>
    </dgm:pt>
    <dgm:pt modelId="{066F4B90-4CC5-4FEA-8F96-7E8D0540DD79}" type="parTrans" cxnId="{225E43C9-1468-4699-8EE7-6661A9ACCA6E}">
      <dgm:prSet/>
      <dgm:spPr/>
      <dgm:t>
        <a:bodyPr/>
        <a:lstStyle/>
        <a:p>
          <a:endParaRPr lang="zh-CN" altLang="en-US"/>
        </a:p>
      </dgm:t>
    </dgm:pt>
    <dgm:pt modelId="{F7635412-5148-46A6-AFBF-11A043C75157}" type="sibTrans" cxnId="{225E43C9-1468-4699-8EE7-6661A9ACCA6E}">
      <dgm:prSet/>
      <dgm:spPr/>
      <dgm:t>
        <a:bodyPr/>
        <a:lstStyle/>
        <a:p>
          <a:endParaRPr lang="zh-CN" altLang="en-US"/>
        </a:p>
      </dgm:t>
    </dgm:pt>
    <dgm:pt modelId="{7CD5366B-09F5-4453-B6AF-3DA9FAEDA136}" type="pres">
      <dgm:prSet presAssocID="{FD118C31-C17C-436F-9317-CF89E4D18114}" presName="vert0" presStyleCnt="0">
        <dgm:presLayoutVars>
          <dgm:dir/>
          <dgm:animOne val="branch"/>
          <dgm:animLvl val="lvl"/>
        </dgm:presLayoutVars>
      </dgm:prSet>
      <dgm:spPr/>
    </dgm:pt>
    <dgm:pt modelId="{0EFC75E2-40AE-46D9-BB0E-AF7160EDDAE5}" type="pres">
      <dgm:prSet presAssocID="{B08B13AB-B3A9-4ACB-9A7A-A67C8C9C6F1F}" presName="thickLine" presStyleLbl="alignNode1" presStyleIdx="0" presStyleCnt="1"/>
      <dgm:spPr/>
    </dgm:pt>
    <dgm:pt modelId="{FB3D0790-0EAD-4864-A8FE-9DDCC62FA6FF}" type="pres">
      <dgm:prSet presAssocID="{B08B13AB-B3A9-4ACB-9A7A-A67C8C9C6F1F}" presName="horz1" presStyleCnt="0"/>
      <dgm:spPr/>
    </dgm:pt>
    <dgm:pt modelId="{6821CF58-1DAF-43F8-BAAA-D8C1A10216FA}" type="pres">
      <dgm:prSet presAssocID="{B08B13AB-B3A9-4ACB-9A7A-A67C8C9C6F1F}" presName="tx1" presStyleLbl="revTx" presStyleIdx="0" presStyleCnt="2"/>
      <dgm:spPr/>
    </dgm:pt>
    <dgm:pt modelId="{9D50A54C-CA7E-48F3-A9CD-2C68F28A9060}" type="pres">
      <dgm:prSet presAssocID="{B08B13AB-B3A9-4ACB-9A7A-A67C8C9C6F1F}" presName="vert1" presStyleCnt="0"/>
      <dgm:spPr/>
    </dgm:pt>
    <dgm:pt modelId="{2D74289A-1E88-4BAF-9296-0C08F6A7A4F2}" type="pres">
      <dgm:prSet presAssocID="{03F7A896-4728-44EB-A855-D2A7D9A4E279}" presName="vertSpace2a" presStyleCnt="0"/>
      <dgm:spPr/>
    </dgm:pt>
    <dgm:pt modelId="{F06622C3-549B-41C9-ABAC-979EB1FF8C87}" type="pres">
      <dgm:prSet presAssocID="{03F7A896-4728-44EB-A855-D2A7D9A4E279}" presName="horz2" presStyleCnt="0"/>
      <dgm:spPr/>
    </dgm:pt>
    <dgm:pt modelId="{A464E625-2E82-44EE-B121-30A64F3ED9A1}" type="pres">
      <dgm:prSet presAssocID="{03F7A896-4728-44EB-A855-D2A7D9A4E279}" presName="horzSpace2" presStyleCnt="0"/>
      <dgm:spPr/>
    </dgm:pt>
    <dgm:pt modelId="{497CD395-37E5-43C8-824B-A5DFD0B37F4A}" type="pres">
      <dgm:prSet presAssocID="{03F7A896-4728-44EB-A855-D2A7D9A4E279}" presName="tx2" presStyleLbl="revTx" presStyleIdx="1" presStyleCnt="2"/>
      <dgm:spPr/>
    </dgm:pt>
    <dgm:pt modelId="{5AF345F8-7D6F-468A-B343-C123FCBE9D04}" type="pres">
      <dgm:prSet presAssocID="{03F7A896-4728-44EB-A855-D2A7D9A4E279}" presName="vert2" presStyleCnt="0"/>
      <dgm:spPr/>
    </dgm:pt>
    <dgm:pt modelId="{D6FD10DE-FFFA-434C-B1D9-0C53C0703E41}" type="pres">
      <dgm:prSet presAssocID="{03F7A896-4728-44EB-A855-D2A7D9A4E279}" presName="thinLine2b" presStyleLbl="callout" presStyleIdx="0" presStyleCnt="1"/>
      <dgm:spPr/>
    </dgm:pt>
    <dgm:pt modelId="{80304829-8524-4293-9523-3981C75FF5FF}" type="pres">
      <dgm:prSet presAssocID="{03F7A896-4728-44EB-A855-D2A7D9A4E279}" presName="vertSpace2b" presStyleCnt="0"/>
      <dgm:spPr/>
    </dgm:pt>
  </dgm:ptLst>
  <dgm:cxnLst>
    <dgm:cxn modelId="{70C3AB08-9E88-4B51-98B6-CCCFB10E0E05}" srcId="{FD118C31-C17C-436F-9317-CF89E4D18114}" destId="{B08B13AB-B3A9-4ACB-9A7A-A67C8C9C6F1F}" srcOrd="0" destOrd="0" parTransId="{498092CB-1D1D-4A58-AD67-8D33C6161699}" sibTransId="{7D091113-E34F-4573-99D7-25309BC58214}"/>
    <dgm:cxn modelId="{38656839-BA81-4425-A9F3-580898F34DC3}" type="presOf" srcId="{03F7A896-4728-44EB-A855-D2A7D9A4E279}" destId="{497CD395-37E5-43C8-824B-A5DFD0B37F4A}" srcOrd="0" destOrd="0" presId="urn:microsoft.com/office/officeart/2008/layout/LinedList"/>
    <dgm:cxn modelId="{046F3F66-B9FA-48DD-A6EC-21F249D24FE7}" type="presOf" srcId="{B08B13AB-B3A9-4ACB-9A7A-A67C8C9C6F1F}" destId="{6821CF58-1DAF-43F8-BAAA-D8C1A10216FA}" srcOrd="0" destOrd="0" presId="urn:microsoft.com/office/officeart/2008/layout/LinedList"/>
    <dgm:cxn modelId="{225E43C9-1468-4699-8EE7-6661A9ACCA6E}" srcId="{B08B13AB-B3A9-4ACB-9A7A-A67C8C9C6F1F}" destId="{03F7A896-4728-44EB-A855-D2A7D9A4E279}" srcOrd="0" destOrd="0" parTransId="{066F4B90-4CC5-4FEA-8F96-7E8D0540DD79}" sibTransId="{F7635412-5148-46A6-AFBF-11A043C75157}"/>
    <dgm:cxn modelId="{755DF2EF-EDF2-42B4-A05C-82FA391E8635}" type="presOf" srcId="{FD118C31-C17C-436F-9317-CF89E4D18114}" destId="{7CD5366B-09F5-4453-B6AF-3DA9FAEDA136}" srcOrd="0" destOrd="0" presId="urn:microsoft.com/office/officeart/2008/layout/LinedList"/>
    <dgm:cxn modelId="{E6C632B5-83A0-4D53-B209-364BB596D3B8}" type="presParOf" srcId="{7CD5366B-09F5-4453-B6AF-3DA9FAEDA136}" destId="{0EFC75E2-40AE-46D9-BB0E-AF7160EDDAE5}" srcOrd="0" destOrd="0" presId="urn:microsoft.com/office/officeart/2008/layout/LinedList"/>
    <dgm:cxn modelId="{25E08C5A-7052-4ECB-8022-C0E5CC3B815E}" type="presParOf" srcId="{7CD5366B-09F5-4453-B6AF-3DA9FAEDA136}" destId="{FB3D0790-0EAD-4864-A8FE-9DDCC62FA6FF}" srcOrd="1" destOrd="0" presId="urn:microsoft.com/office/officeart/2008/layout/LinedList"/>
    <dgm:cxn modelId="{772A51DD-BB53-4F1A-B6C7-D624768C3ECA}" type="presParOf" srcId="{FB3D0790-0EAD-4864-A8FE-9DDCC62FA6FF}" destId="{6821CF58-1DAF-43F8-BAAA-D8C1A10216FA}" srcOrd="0" destOrd="0" presId="urn:microsoft.com/office/officeart/2008/layout/LinedList"/>
    <dgm:cxn modelId="{CAD3CC0D-0939-4A61-BA1A-7A00382DE5D1}" type="presParOf" srcId="{FB3D0790-0EAD-4864-A8FE-9DDCC62FA6FF}" destId="{9D50A54C-CA7E-48F3-A9CD-2C68F28A9060}" srcOrd="1" destOrd="0" presId="urn:microsoft.com/office/officeart/2008/layout/LinedList"/>
    <dgm:cxn modelId="{F914584C-AD2D-443D-BB5C-5BE9EB2F6CEB}" type="presParOf" srcId="{9D50A54C-CA7E-48F3-A9CD-2C68F28A9060}" destId="{2D74289A-1E88-4BAF-9296-0C08F6A7A4F2}" srcOrd="0" destOrd="0" presId="urn:microsoft.com/office/officeart/2008/layout/LinedList"/>
    <dgm:cxn modelId="{A4A834AD-7031-43BE-B70D-02AE204D6EFD}" type="presParOf" srcId="{9D50A54C-CA7E-48F3-A9CD-2C68F28A9060}" destId="{F06622C3-549B-41C9-ABAC-979EB1FF8C87}" srcOrd="1" destOrd="0" presId="urn:microsoft.com/office/officeart/2008/layout/LinedList"/>
    <dgm:cxn modelId="{12412912-109A-4285-A37C-8D2AE587B0EC}" type="presParOf" srcId="{F06622C3-549B-41C9-ABAC-979EB1FF8C87}" destId="{A464E625-2E82-44EE-B121-30A64F3ED9A1}" srcOrd="0" destOrd="0" presId="urn:microsoft.com/office/officeart/2008/layout/LinedList"/>
    <dgm:cxn modelId="{52DDD2B5-F3DD-4FCA-8C96-7BFE64A827D8}" type="presParOf" srcId="{F06622C3-549B-41C9-ABAC-979EB1FF8C87}" destId="{497CD395-37E5-43C8-824B-A5DFD0B37F4A}" srcOrd="1" destOrd="0" presId="urn:microsoft.com/office/officeart/2008/layout/LinedList"/>
    <dgm:cxn modelId="{A0C803CE-C576-446E-A93A-A4BFD5324263}" type="presParOf" srcId="{F06622C3-549B-41C9-ABAC-979EB1FF8C87}" destId="{5AF345F8-7D6F-468A-B343-C123FCBE9D04}" srcOrd="2" destOrd="0" presId="urn:microsoft.com/office/officeart/2008/layout/LinedList"/>
    <dgm:cxn modelId="{4B20612B-CF5D-412E-8350-E421EC7B071C}" type="presParOf" srcId="{9D50A54C-CA7E-48F3-A9CD-2C68F28A9060}" destId="{D6FD10DE-FFFA-434C-B1D9-0C53C0703E41}" srcOrd="2" destOrd="0" presId="urn:microsoft.com/office/officeart/2008/layout/LinedList"/>
    <dgm:cxn modelId="{68682A2B-D7C8-4707-8CDC-A55053444A3B}" type="presParOf" srcId="{9D50A54C-CA7E-48F3-A9CD-2C68F28A9060}" destId="{80304829-8524-4293-9523-3981C75FF5F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0"/>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0"/>
          <a:ext cx="9905998" cy="1478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baseline="0" dirty="0">
              <a:latin typeface="Times New Roman" panose="02020603050405020304" pitchFamily="18" charset="0"/>
              <a:cs typeface="Times New Roman" panose="02020603050405020304" pitchFamily="18" charset="0"/>
            </a:rPr>
            <a:t>Contents</a:t>
          </a:r>
          <a:endParaRPr lang="zh-CN" sz="6500" kern="1200" dirty="0">
            <a:latin typeface="Times New Roman" panose="02020603050405020304" pitchFamily="18" charset="0"/>
            <a:cs typeface="Times New Roman" panose="02020603050405020304" pitchFamily="18" charset="0"/>
          </a:endParaRPr>
        </a:p>
      </dsp:txBody>
      <dsp:txXfrm>
        <a:off x="0" y="0"/>
        <a:ext cx="9905998" cy="1478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C6456-05CB-4EE9-B75A-AF848C981077}">
      <dsp:nvSpPr>
        <dsp:cNvPr id="0" name=""/>
        <dsp:cNvSpPr/>
      </dsp:nvSpPr>
      <dsp:spPr>
        <a:xfrm>
          <a:off x="0" y="408065"/>
          <a:ext cx="7865529" cy="2835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0452" tIns="520700" rIns="610452"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a:latin typeface="Times New Roman" panose="02020603050405020304" pitchFamily="18" charset="0"/>
              <a:cs typeface="Times New Roman" panose="02020603050405020304" pitchFamily="18" charset="0"/>
            </a:rPr>
            <a:t>limited food to his reindeers</a:t>
          </a:r>
          <a:endParaRPr lang="zh-CN" sz="3600" kern="1200">
            <a:latin typeface="Times New Roman" panose="02020603050405020304" pitchFamily="18" charset="0"/>
            <a:cs typeface="Times New Roman" panose="02020603050405020304" pitchFamily="18" charset="0"/>
          </a:endParaRPr>
        </a:p>
        <a:p>
          <a:pPr marL="285750" lvl="1" indent="-285750" algn="l" defTabSz="1600200">
            <a:lnSpc>
              <a:spcPct val="90000"/>
            </a:lnSpc>
            <a:spcBef>
              <a:spcPct val="0"/>
            </a:spcBef>
            <a:spcAft>
              <a:spcPct val="15000"/>
            </a:spcAft>
            <a:buChar char="•"/>
          </a:pPr>
          <a:r>
            <a:rPr lang="en-US" sz="3600" kern="1200">
              <a:latin typeface="Times New Roman" panose="02020603050405020304" pitchFamily="18" charset="0"/>
              <a:cs typeface="Times New Roman" panose="02020603050405020304" pitchFamily="18" charset="0"/>
            </a:rPr>
            <a:t>limited homes he can visited</a:t>
          </a:r>
          <a:endParaRPr lang="zh-CN" sz="3600" kern="1200">
            <a:latin typeface="Times New Roman" panose="02020603050405020304" pitchFamily="18" charset="0"/>
            <a:cs typeface="Times New Roman" panose="02020603050405020304" pitchFamily="18" charset="0"/>
          </a:endParaRPr>
        </a:p>
        <a:p>
          <a:pPr marL="285750" lvl="1" indent="-285750" algn="l" defTabSz="1600200">
            <a:lnSpc>
              <a:spcPct val="90000"/>
            </a:lnSpc>
            <a:spcBef>
              <a:spcPct val="0"/>
            </a:spcBef>
            <a:spcAft>
              <a:spcPct val="15000"/>
            </a:spcAft>
            <a:buChar char="•"/>
          </a:pPr>
          <a:r>
            <a:rPr lang="en-US" sz="3600" kern="1200">
              <a:latin typeface="Times New Roman" panose="02020603050405020304" pitchFamily="18" charset="0"/>
              <a:cs typeface="Times New Roman" panose="02020603050405020304" pitchFamily="18" charset="0"/>
            </a:rPr>
            <a:t>some people he doesn’t like because they track him</a:t>
          </a:r>
          <a:endParaRPr lang="zh-CN" sz="3600" kern="1200">
            <a:latin typeface="Times New Roman" panose="02020603050405020304" pitchFamily="18" charset="0"/>
            <a:cs typeface="Times New Roman" panose="02020603050405020304" pitchFamily="18" charset="0"/>
          </a:endParaRPr>
        </a:p>
      </dsp:txBody>
      <dsp:txXfrm>
        <a:off x="0" y="408065"/>
        <a:ext cx="7865529" cy="2835000"/>
      </dsp:txXfrm>
    </dsp:sp>
    <dsp:sp modelId="{521BF92D-5A9B-4018-83E3-64F3AF613C58}">
      <dsp:nvSpPr>
        <dsp:cNvPr id="0" name=""/>
        <dsp:cNvSpPr/>
      </dsp:nvSpPr>
      <dsp:spPr>
        <a:xfrm>
          <a:off x="393276" y="19532"/>
          <a:ext cx="5505870"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109" tIns="0" rIns="208109" bIns="0" numCol="1" spcCol="1270" anchor="ctr" anchorCtr="0">
          <a:noAutofit/>
        </a:bodyPr>
        <a:lstStyle/>
        <a:p>
          <a:pPr marL="0" lvl="0" indent="0" algn="l"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Santa has some problems</a:t>
          </a:r>
          <a:endParaRPr lang="zh-CN" sz="3600" kern="1200">
            <a:latin typeface="Times New Roman" panose="02020603050405020304" pitchFamily="18" charset="0"/>
            <a:cs typeface="Times New Roman" panose="02020603050405020304" pitchFamily="18" charset="0"/>
          </a:endParaRPr>
        </a:p>
      </dsp:txBody>
      <dsp:txXfrm>
        <a:off x="429302" y="55558"/>
        <a:ext cx="5433818" cy="665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D26D-3548-4F5C-B246-9C861A1C3874}">
      <dsp:nvSpPr>
        <dsp:cNvPr id="0" name=""/>
        <dsp:cNvSpPr/>
      </dsp:nvSpPr>
      <dsp:spPr>
        <a:xfrm>
          <a:off x="0" y="512014"/>
          <a:ext cx="7398906" cy="339978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4237" tIns="562356" rIns="57423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latin typeface="Times New Roman" panose="02020603050405020304" pitchFamily="18" charset="0"/>
              <a:cs typeface="Times New Roman" panose="02020603050405020304" pitchFamily="18" charset="0"/>
            </a:rPr>
            <a:t>Stephen Jordan's house (Seattle, Washington)</a:t>
          </a:r>
          <a:endParaRPr lang="zh-CN" sz="2700" kern="1200" dirty="0">
            <a:latin typeface="Times New Roman" panose="02020603050405020304" pitchFamily="18" charset="0"/>
            <a:cs typeface="Times New Roman" panose="02020603050405020304" pitchFamily="18" charset="0"/>
          </a:endParaRPr>
        </a:p>
        <a:p>
          <a:pPr marL="228600" lvl="1" indent="-228600" algn="l" defTabSz="1200150">
            <a:lnSpc>
              <a:spcPct val="90000"/>
            </a:lnSpc>
            <a:spcBef>
              <a:spcPct val="0"/>
            </a:spcBef>
            <a:spcAft>
              <a:spcPct val="15000"/>
            </a:spcAft>
            <a:buChar char="•"/>
          </a:pPr>
          <a:r>
            <a:rPr lang="en-US" sz="2700" kern="1200">
              <a:latin typeface="Times New Roman" panose="02020603050405020304" pitchFamily="18" charset="0"/>
              <a:cs typeface="Times New Roman" panose="02020603050405020304" pitchFamily="18" charset="0"/>
            </a:rPr>
            <a:t>The pope (Vatican City)</a:t>
          </a:r>
          <a:endParaRPr lang="zh-CN" sz="2700" kern="1200">
            <a:latin typeface="Times New Roman" panose="02020603050405020304" pitchFamily="18" charset="0"/>
            <a:cs typeface="Times New Roman" panose="02020603050405020304" pitchFamily="18" charset="0"/>
          </a:endParaRPr>
        </a:p>
        <a:p>
          <a:pPr marL="228600" lvl="1" indent="-228600" algn="l" defTabSz="1200150">
            <a:lnSpc>
              <a:spcPct val="90000"/>
            </a:lnSpc>
            <a:spcBef>
              <a:spcPct val="0"/>
            </a:spcBef>
            <a:spcAft>
              <a:spcPct val="15000"/>
            </a:spcAft>
            <a:buChar char="•"/>
          </a:pPr>
          <a:r>
            <a:rPr lang="en-US" sz="2700" kern="1200" dirty="0">
              <a:latin typeface="Times New Roman" panose="02020603050405020304" pitchFamily="18" charset="0"/>
              <a:cs typeface="Times New Roman" panose="02020603050405020304" pitchFamily="18" charset="0"/>
            </a:rPr>
            <a:t>NORAD (Cheyenne Mountain, Colorado),where he wants to put coal in the stockings because people here track him every year </a:t>
          </a:r>
          <a:endParaRPr lang="zh-CN" sz="2700" kern="1200" dirty="0">
            <a:latin typeface="Times New Roman" panose="02020603050405020304" pitchFamily="18" charset="0"/>
            <a:cs typeface="Times New Roman" panose="02020603050405020304" pitchFamily="18" charset="0"/>
          </a:endParaRPr>
        </a:p>
      </dsp:txBody>
      <dsp:txXfrm>
        <a:off x="0" y="512014"/>
        <a:ext cx="7398906" cy="3399782"/>
      </dsp:txXfrm>
    </dsp:sp>
    <dsp:sp modelId="{A8F86847-33D5-4581-ADD9-AEB941F248AE}">
      <dsp:nvSpPr>
        <dsp:cNvPr id="0" name=""/>
        <dsp:cNvSpPr/>
      </dsp:nvSpPr>
      <dsp:spPr>
        <a:xfrm>
          <a:off x="369945" y="10174"/>
          <a:ext cx="5179234" cy="100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763" tIns="0" rIns="195763" bIns="0" numCol="1" spcCol="1270" anchor="ctr" anchorCtr="0">
          <a:noAutofit/>
        </a:bodyPr>
        <a:lstStyle/>
        <a:p>
          <a:pPr marL="0" lvl="0" indent="0" algn="l" defTabSz="1200150">
            <a:lnSpc>
              <a:spcPct val="90000"/>
            </a:lnSpc>
            <a:spcBef>
              <a:spcPct val="0"/>
            </a:spcBef>
            <a:spcAft>
              <a:spcPct val="35000"/>
            </a:spcAft>
            <a:buNone/>
          </a:pPr>
          <a:r>
            <a:rPr lang="en-US" sz="2700" kern="1200">
              <a:latin typeface="Times New Roman" panose="02020603050405020304" pitchFamily="18" charset="0"/>
              <a:cs typeface="Times New Roman" panose="02020603050405020304" pitchFamily="18" charset="0"/>
            </a:rPr>
            <a:t>Where he plans to visit</a:t>
          </a:r>
          <a:endParaRPr lang="zh-CN" sz="2700" kern="1200">
            <a:latin typeface="Times New Roman" panose="02020603050405020304" pitchFamily="18" charset="0"/>
            <a:cs typeface="Times New Roman" panose="02020603050405020304" pitchFamily="18" charset="0"/>
          </a:endParaRPr>
        </a:p>
      </dsp:txBody>
      <dsp:txXfrm>
        <a:off x="418941" y="59170"/>
        <a:ext cx="5081242" cy="905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9DD33-B972-427E-A8AE-070EF7B87B92}">
      <dsp:nvSpPr>
        <dsp:cNvPr id="0" name=""/>
        <dsp:cNvSpPr/>
      </dsp:nvSpPr>
      <dsp:spPr>
        <a:xfrm>
          <a:off x="0" y="474358"/>
          <a:ext cx="7331492" cy="3439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9005" tIns="583184" rIns="56900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Carefully choosing his route to minimize cost . (The reindeer expend on calorie per kilometer flown. Reindeer fuel costs $0.03 per carrot and each carrot contains 30 calories.)</a:t>
          </a:r>
          <a:endParaRPr lang="zh-CN" sz="2800" kern="120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Start and End must at the North Pole(his home is there)</a:t>
          </a:r>
          <a:endParaRPr lang="zh-CN" sz="2800" kern="1200">
            <a:latin typeface="Times New Roman" panose="02020603050405020304" pitchFamily="18" charset="0"/>
            <a:cs typeface="Times New Roman" panose="02020603050405020304" pitchFamily="18" charset="0"/>
          </a:endParaRPr>
        </a:p>
      </dsp:txBody>
      <dsp:txXfrm>
        <a:off x="0" y="474358"/>
        <a:ext cx="7331492" cy="3439800"/>
      </dsp:txXfrm>
    </dsp:sp>
    <dsp:sp modelId="{6AA71AE5-4609-4C3B-8991-7C818A5D0AB7}">
      <dsp:nvSpPr>
        <dsp:cNvPr id="0" name=""/>
        <dsp:cNvSpPr/>
      </dsp:nvSpPr>
      <dsp:spPr>
        <a:xfrm>
          <a:off x="366574" y="61078"/>
          <a:ext cx="5132044"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979" tIns="0" rIns="193979"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How can he do</a:t>
          </a:r>
          <a:endParaRPr lang="zh-CN" sz="2800" kern="1200" dirty="0">
            <a:latin typeface="Times New Roman" panose="02020603050405020304" pitchFamily="18" charset="0"/>
            <a:cs typeface="Times New Roman" panose="02020603050405020304" pitchFamily="18" charset="0"/>
          </a:endParaRPr>
        </a:p>
      </dsp:txBody>
      <dsp:txXfrm>
        <a:off x="406923" y="101427"/>
        <a:ext cx="5051346" cy="7458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F4AF2-ADA9-4A7D-91DA-38B7F5467656}">
      <dsp:nvSpPr>
        <dsp:cNvPr id="0" name=""/>
        <dsp:cNvSpPr/>
      </dsp:nvSpPr>
      <dsp:spPr>
        <a:xfrm>
          <a:off x="0" y="395900"/>
          <a:ext cx="9999005" cy="2441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6034" tIns="520700" rIns="77603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latin typeface="Times New Roman" panose="02020603050405020304" pitchFamily="18" charset="0"/>
              <a:cs typeface="Times New Roman" panose="02020603050405020304" pitchFamily="18" charset="0"/>
            </a:rPr>
            <a:t>Define </a:t>
          </a:r>
          <a14:m xmlns:a14="http://schemas.microsoft.com/office/drawing/2010/main">
            <m:oMath xmlns:m="http://schemas.openxmlformats.org/officeDocument/2006/math">
              <m:sSub>
                <m:sSubPr>
                  <m:ctrlPr>
                    <a:rPr lang="en-US" sz="2500" b="0" i="1" kern="1200">
                      <a:latin typeface="Cambria Math" panose="02040503050406030204" pitchFamily="18" charset="0"/>
                    </a:rPr>
                  </m:ctrlPr>
                </m:sSubPr>
                <m:e>
                  <m:r>
                    <a:rPr lang="en-US" sz="2500" i="1" kern="1200">
                      <a:latin typeface="Cambria Math" panose="02040503050406030204" pitchFamily="18" charset="0"/>
                    </a:rPr>
                    <m:t>𝑥</m:t>
                  </m:r>
                </m:e>
                <m:sub>
                  <m:r>
                    <a:rPr lang="en-US" sz="2500" b="0" i="1" kern="1200">
                      <a:latin typeface="Cambria Math" panose="02040503050406030204" pitchFamily="18" charset="0"/>
                    </a:rPr>
                    <m:t>𝑖</m:t>
                  </m:r>
                </m:sub>
              </m:sSub>
            </m:oMath>
          </a14:m>
          <a:r>
            <a:rPr lang="en-US" sz="2500" kern="1200">
              <a:latin typeface="Times New Roman" panose="02020603050405020304" pitchFamily="18" charset="0"/>
              <a:cs typeface="Times New Roman" panose="02020603050405020304" pitchFamily="18" charset="0"/>
            </a:rPr>
            <a:t> is the route </a:t>
          </a:r>
          <a14:m xmlns:a14="http://schemas.microsoft.com/office/drawing/2010/main">
            <m:oMath xmlns:m="http://schemas.openxmlformats.org/officeDocument/2006/math">
              <m:r>
                <a:rPr lang="en-US" sz="2500" i="1" kern="1200">
                  <a:latin typeface="Cambria Math" panose="02040503050406030204" pitchFamily="18" charset="0"/>
                </a:rPr>
                <m:t>𝑖</m:t>
              </m:r>
              <m:r>
                <a:rPr lang="en-US" sz="2500" i="1" kern="1200">
                  <a:latin typeface="Cambria Math" panose="02040503050406030204" pitchFamily="18" charset="0"/>
                </a:rPr>
                <m:t>∈</m:t>
              </m:r>
              <m:d>
                <m:dPr>
                  <m:begChr m:val="["/>
                  <m:endChr m:val="]"/>
                  <m:ctrlPr>
                    <a:rPr lang="en-US" sz="2500" i="1" kern="1200">
                      <a:latin typeface="Cambria Math" panose="02040503050406030204" pitchFamily="18" charset="0"/>
                    </a:rPr>
                  </m:ctrlPr>
                </m:dPr>
                <m:e>
                  <m:r>
                    <a:rPr lang="en-US" sz="2500" b="0" i="1" kern="1200">
                      <a:latin typeface="Cambria Math" panose="02040503050406030204" pitchFamily="18" charset="0"/>
                    </a:rPr>
                    <m:t>0,5</m:t>
                  </m:r>
                </m:e>
              </m:d>
            </m:oMath>
          </a14:m>
          <a:r>
            <a:rPr lang="en-US" sz="2500" kern="1200">
              <a:latin typeface="Times New Roman" panose="02020603050405020304" pitchFamily="18" charset="0"/>
              <a:cs typeface="Times New Roman" panose="02020603050405020304" pitchFamily="18" charset="0"/>
            </a:rPr>
            <a:t> he chooses, then the cost can be shown as </a:t>
          </a:r>
          <a14:m xmlns:a14="http://schemas.microsoft.com/office/drawing/2010/main">
            <m:oMath xmlns:m="http://schemas.openxmlformats.org/officeDocument/2006/math">
              <m:r>
                <a:rPr lang="en-US" sz="2500" i="1" kern="1200">
                  <a:latin typeface="Cambria Math" panose="02040503050406030204" pitchFamily="18" charset="0"/>
                </a:rPr>
                <m:t>𝐶</m:t>
              </m:r>
              <m:r>
                <a:rPr lang="en-US" sz="2500" b="0" i="1" kern="1200">
                  <a:latin typeface="Cambria Math" panose="02040503050406030204" pitchFamily="18" charset="0"/>
                </a:rPr>
                <m:t>=</m:t>
              </m:r>
              <m:nary>
                <m:naryPr>
                  <m:chr m:val="∑"/>
                  <m:supHide m:val="on"/>
                  <m:ctrlPr>
                    <a:rPr lang="en-US" sz="2500" b="0" i="1" kern="1200">
                      <a:latin typeface="Cambria Math" panose="02040503050406030204" pitchFamily="18" charset="0"/>
                    </a:rPr>
                  </m:ctrlPr>
                </m:naryPr>
                <m:sub>
                  <m:r>
                    <m:rPr>
                      <m:brk m:alnAt="7"/>
                    </m:rPr>
                    <a:rPr lang="en-US" sz="2500" b="0" i="1" kern="1200">
                      <a:latin typeface="Cambria Math" panose="02040503050406030204" pitchFamily="18" charset="0"/>
                    </a:rPr>
                    <m:t>𝑖</m:t>
                  </m:r>
                </m:sub>
                <m:sup/>
                <m:e>
                  <m:sSub>
                    <m:sSubPr>
                      <m:ctrlPr>
                        <a:rPr lang="en-US" sz="2500" b="0" i="1" kern="1200">
                          <a:latin typeface="Cambria Math" panose="02040503050406030204" pitchFamily="18" charset="0"/>
                        </a:rPr>
                      </m:ctrlPr>
                    </m:sSubPr>
                    <m:e>
                      <m:r>
                        <a:rPr lang="en-US" sz="2500" b="0" i="1" kern="1200">
                          <a:latin typeface="Cambria Math" panose="02040503050406030204" pitchFamily="18" charset="0"/>
                        </a:rPr>
                        <m:t>𝑥</m:t>
                      </m:r>
                    </m:e>
                    <m:sub>
                      <m:r>
                        <a:rPr lang="en-US" sz="2500" b="0" i="1" kern="1200">
                          <a:latin typeface="Cambria Math" panose="02040503050406030204" pitchFamily="18" charset="0"/>
                        </a:rPr>
                        <m:t>𝑖</m:t>
                      </m:r>
                    </m:sub>
                  </m:sSub>
                  <m:sSub>
                    <m:sSubPr>
                      <m:ctrlPr>
                        <a:rPr lang="en-US" sz="2500" b="0" i="1" kern="1200">
                          <a:latin typeface="Cambria Math" panose="02040503050406030204" pitchFamily="18" charset="0"/>
                        </a:rPr>
                      </m:ctrlPr>
                    </m:sSubPr>
                    <m:e>
                      <m:r>
                        <a:rPr lang="en-US" sz="2500" b="0" i="1" kern="1200">
                          <a:latin typeface="Cambria Math" panose="02040503050406030204" pitchFamily="18" charset="0"/>
                        </a:rPr>
                        <m:t>𝐶</m:t>
                      </m:r>
                    </m:e>
                    <m:sub>
                      <m:r>
                        <a:rPr lang="en-US" sz="2500" b="0" i="1" kern="1200">
                          <a:latin typeface="Cambria Math" panose="02040503050406030204" pitchFamily="18" charset="0"/>
                        </a:rPr>
                        <m:t>𝑖</m:t>
                      </m:r>
                    </m:sub>
                  </m:sSub>
                </m:e>
              </m:nary>
            </m:oMath>
          </a14:m>
          <a:r>
            <a:rPr lang="en-US" sz="2500" kern="1200">
              <a:latin typeface="Times New Roman" panose="02020603050405020304" pitchFamily="18" charset="0"/>
              <a:cs typeface="Times New Roman" panose="02020603050405020304" pitchFamily="18" charset="0"/>
            </a:rPr>
            <a:t>,  where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𝐶</m:t>
                  </m:r>
                </m:e>
                <m:sub>
                  <m:r>
                    <a:rPr lang="en-US" sz="2500" i="1" kern="1200">
                      <a:latin typeface="Cambria Math" panose="02040503050406030204" pitchFamily="18" charset="0"/>
                    </a:rPr>
                    <m:t>𝑖</m:t>
                  </m:r>
                </m:sub>
              </m:sSub>
            </m:oMath>
          </a14:m>
          <a:r>
            <a:rPr lang="en-US" sz="2500" kern="1200">
              <a:latin typeface="Times New Roman" panose="02020603050405020304" pitchFamily="18" charset="0"/>
              <a:cs typeface="Times New Roman" panose="02020603050405020304" pitchFamily="18" charset="0"/>
            </a:rPr>
            <a:t> is route </a:t>
          </a:r>
          <a14:m xmlns:a14="http://schemas.microsoft.com/office/drawing/2010/main">
            <m:oMath xmlns:m="http://schemas.openxmlformats.org/officeDocument/2006/math">
              <m:r>
                <a:rPr lang="en-US" sz="2500" i="1" kern="1200">
                  <a:latin typeface="Cambria Math" panose="02040503050406030204" pitchFamily="18" charset="0"/>
                </a:rPr>
                <m:t>𝑖</m:t>
              </m:r>
            </m:oMath>
          </a14:m>
          <a:r>
            <a:rPr lang="en-US" sz="2500" kern="1200">
              <a:latin typeface="Times New Roman" panose="02020603050405020304" pitchFamily="18" charset="0"/>
              <a:cs typeface="Times New Roman" panose="02020603050405020304" pitchFamily="18" charset="0"/>
            </a:rPr>
            <a:t> ‘s cost and </a:t>
          </a:r>
          <a14:m xmlns:a14="http://schemas.microsoft.com/office/drawing/2010/main">
            <m:oMath xmlns:m="http://schemas.openxmlformats.org/officeDocument/2006/math">
              <m:r>
                <a:rPr lang="en-US" sz="2500" i="1" kern="1200">
                  <a:latin typeface="Cambria Math" panose="02040503050406030204" pitchFamily="18" charset="0"/>
                </a:rPr>
                <m:t>𝐶</m:t>
              </m:r>
            </m:oMath>
          </a14:m>
          <a:r>
            <a:rPr lang="en-US" sz="2500" kern="1200">
              <a:latin typeface="Times New Roman" panose="02020603050405020304" pitchFamily="18" charset="0"/>
              <a:cs typeface="Times New Roman" panose="02020603050405020304" pitchFamily="18" charset="0"/>
            </a:rPr>
            <a:t> is total cost of the journey</a:t>
          </a:r>
          <a:endParaRPr lang="zh-CN" sz="2500" kern="1200">
            <a:latin typeface="Times New Roman" panose="02020603050405020304" pitchFamily="18" charset="0"/>
            <a:cs typeface="Times New Roman" panose="02020603050405020304" pitchFamily="18" charset="0"/>
          </a:endParaRP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Total possible plan is </a:t>
          </a:r>
          <a14:m xmlns:a14="http://schemas.microsoft.com/office/drawing/2010/main">
            <m:oMath xmlns:m="http://schemas.openxmlformats.org/officeDocument/2006/math">
              <m:sSup>
                <m:sSupPr>
                  <m:ctrlPr>
                    <a:rPr lang="en-US" sz="2500" b="0" i="1" kern="1200">
                      <a:latin typeface="Cambria Math" panose="02040503050406030204" pitchFamily="18" charset="0"/>
                    </a:rPr>
                  </m:ctrlPr>
                </m:sSupPr>
                <m:e>
                  <m:r>
                    <a:rPr lang="en-US" sz="2500" b="0" i="1" kern="1200">
                      <a:latin typeface="Cambria Math" panose="02040503050406030204" pitchFamily="18" charset="0"/>
                    </a:rPr>
                    <m:t>2</m:t>
                  </m:r>
                </m:e>
                <m:sup>
                  <m:r>
                    <a:rPr lang="en-US" sz="2500" b="0" i="1" kern="1200">
                      <a:latin typeface="Cambria Math" panose="02040503050406030204" pitchFamily="18" charset="0"/>
                    </a:rPr>
                    <m:t>6</m:t>
                  </m:r>
                </m:sup>
              </m:sSup>
            </m:oMath>
          </a14:m>
          <a:r>
            <a:rPr lang="en-US" sz="2500" kern="1200" dirty="0">
              <a:latin typeface="Times New Roman" panose="02020603050405020304" pitchFamily="18" charset="0"/>
              <a:cs typeface="Times New Roman" panose="02020603050405020304" pitchFamily="18" charset="0"/>
            </a:rPr>
            <a:t> to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𝑥</m:t>
                  </m:r>
                </m:e>
                <m:sub>
                  <m:r>
                    <a:rPr lang="en-US" sz="2500" i="1" kern="1200">
                      <a:latin typeface="Cambria Math" panose="02040503050406030204" pitchFamily="18" charset="0"/>
                    </a:rPr>
                    <m:t>0</m:t>
                  </m:r>
                </m:sub>
              </m:sSub>
              <m:r>
                <a:rPr lang="en-US" sz="2500" i="1" kern="1200">
                  <a:latin typeface="Cambria Math" panose="02040503050406030204" pitchFamily="18" charset="0"/>
                </a:rPr>
                <m:t>,…</m:t>
              </m:r>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𝑥</m:t>
                  </m:r>
                </m:e>
                <m:sub>
                  <m:r>
                    <a:rPr lang="en-US" sz="2500" i="1" kern="1200">
                      <a:latin typeface="Cambria Math" panose="02040503050406030204" pitchFamily="18" charset="0"/>
                    </a:rPr>
                    <m:t>5</m:t>
                  </m:r>
                </m:sub>
              </m:sSub>
            </m:oMath>
          </a14:m>
          <a:r>
            <a:rPr lang="en-US" sz="2500" kern="1200" dirty="0">
              <a:latin typeface="Times New Roman" panose="02020603050405020304" pitchFamily="18" charset="0"/>
              <a:cs typeface="Times New Roman" panose="02020603050405020304" pitchFamily="18" charset="0"/>
            </a:rPr>
            <a:t>, but only 3 is valid itineraries</a:t>
          </a:r>
          <a:endParaRPr lang="zh-CN" sz="2500" kern="1200" dirty="0">
            <a:latin typeface="Times New Roman" panose="02020603050405020304" pitchFamily="18" charset="0"/>
            <a:cs typeface="Times New Roman" panose="02020603050405020304" pitchFamily="18" charset="0"/>
          </a:endParaRPr>
        </a:p>
      </dsp:txBody>
      <dsp:txXfrm>
        <a:off x="0" y="395900"/>
        <a:ext cx="9999005" cy="2441250"/>
      </dsp:txXfrm>
    </dsp:sp>
    <dsp:sp modelId="{2F2C9A0E-7180-4139-92B3-F06BF57122CD}">
      <dsp:nvSpPr>
        <dsp:cNvPr id="0" name=""/>
        <dsp:cNvSpPr/>
      </dsp:nvSpPr>
      <dsp:spPr>
        <a:xfrm>
          <a:off x="499950" y="26900"/>
          <a:ext cx="6999303"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557" tIns="0" rIns="264557"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Convert to math problem</a:t>
          </a:r>
          <a:endParaRPr lang="zh-CN" sz="2500" kern="1200">
            <a:latin typeface="Times New Roman" panose="02020603050405020304" pitchFamily="18" charset="0"/>
            <a:cs typeface="Times New Roman" panose="02020603050405020304" pitchFamily="18" charset="0"/>
          </a:endParaRPr>
        </a:p>
      </dsp:txBody>
      <dsp:txXfrm>
        <a:off x="535976" y="62926"/>
        <a:ext cx="6927251" cy="6659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23623-2135-4DA0-B4A5-C1F8EEAEAED4}">
      <dsp:nvSpPr>
        <dsp:cNvPr id="0" name=""/>
        <dsp:cNvSpPr/>
      </dsp:nvSpPr>
      <dsp:spPr>
        <a:xfrm>
          <a:off x="0" y="584439"/>
          <a:ext cx="8144631" cy="22947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114" tIns="645668" rIns="632114"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a:latin typeface="Times New Roman" panose="02020603050405020304" pitchFamily="18" charset="0"/>
              <a:cs typeface="Times New Roman" panose="02020603050405020304" pitchFamily="18" charset="0"/>
            </a:rPr>
            <a:t>These possible routes in logic can be described as </a:t>
          </a:r>
          <a14:m xmlns:a14="http://schemas.microsoft.com/office/drawing/2010/main">
            <m:oMath xmlns:m="http://schemas.openxmlformats.org/officeDocument/2006/math">
              <m:nary>
                <m:naryPr>
                  <m:chr m:val="∑"/>
                  <m:ctrlPr>
                    <a:rPr lang="en-US" sz="3100" i="1" kern="1200" smtClean="0">
                      <a:latin typeface="Cambria Math" panose="02040503050406030204" pitchFamily="18" charset="0"/>
                    </a:rPr>
                  </m:ctrlPr>
                </m:naryPr>
                <m:sub>
                  <m:r>
                    <m:rPr>
                      <m:brk m:alnAt="23"/>
                    </m:rPr>
                    <a:rPr lang="en-US" sz="3100" b="0" i="1" kern="1200">
                      <a:latin typeface="Cambria Math" panose="02040503050406030204" pitchFamily="18" charset="0"/>
                    </a:rPr>
                    <m:t>𝑗</m:t>
                  </m:r>
                  <m:r>
                    <a:rPr lang="en-US" sz="3100" b="0" i="1" kern="1200">
                      <a:latin typeface="Cambria Math" panose="02040503050406030204" pitchFamily="18" charset="0"/>
                    </a:rPr>
                    <m:t>=0</m:t>
                  </m:r>
                </m:sub>
                <m:sup>
                  <m:r>
                    <a:rPr lang="en-US" sz="3100" b="0" i="1" kern="1200">
                      <a:latin typeface="Cambria Math" panose="02040503050406030204" pitchFamily="18" charset="0"/>
                    </a:rPr>
                    <m:t>5</m:t>
                  </m:r>
                </m:sup>
                <m:e>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𝑗</m:t>
                      </m:r>
                    </m:sub>
                  </m:sSub>
                </m:e>
              </m:nary>
              <m:r>
                <a:rPr lang="en-US" sz="3100" b="0" i="1" kern="1200">
                  <a:latin typeface="Cambria Math" panose="02040503050406030204" pitchFamily="18" charset="0"/>
                </a:rPr>
                <m:t>=4</m:t>
              </m:r>
            </m:oMath>
          </a14:m>
          <a:endParaRPr lang="zh-CN" sz="3100" kern="1200" dirty="0">
            <a:latin typeface="Times New Roman" panose="02020603050405020304" pitchFamily="18" charset="0"/>
            <a:cs typeface="Times New Roman" panose="02020603050405020304" pitchFamily="18" charset="0"/>
          </a:endParaRPr>
        </a:p>
        <a:p>
          <a:pPr marL="285750" lvl="1" indent="-285750" algn="l" defTabSz="1377950">
            <a:lnSpc>
              <a:spcPct val="90000"/>
            </a:lnSpc>
            <a:spcBef>
              <a:spcPct val="0"/>
            </a:spcBef>
            <a:spcAft>
              <a:spcPct val="15000"/>
            </a:spcAft>
            <a:buChar char="•"/>
          </a:pPr>
          <a:r>
            <a:rPr lang="en-US" sz="3100" b="0" kern="1200">
              <a:latin typeface="Times New Roman" panose="02020603050405020304" pitchFamily="18" charset="0"/>
              <a:cs typeface="Times New Roman" panose="02020603050405020304" pitchFamily="18" charset="0"/>
            </a:rPr>
            <a:t>where </a:t>
          </a:r>
          <a14:m xmlns:a14="http://schemas.microsoft.com/office/drawing/2010/main">
            <m:oMath xmlns:m="http://schemas.openxmlformats.org/officeDocument/2006/math">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0</m:t>
                  </m:r>
                </m:sub>
              </m:sSub>
              <m:r>
                <a:rPr lang="en-US" sz="3100" b="0" i="1" kern="1200">
                  <a:latin typeface="Cambria Math" panose="02040503050406030204" pitchFamily="18" charset="0"/>
                </a:rPr>
                <m:t>=</m:t>
              </m:r>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2</m:t>
                  </m:r>
                </m:sub>
              </m:sSub>
              <m:r>
                <a:rPr lang="en-US" sz="3100" b="0" i="1" kern="1200">
                  <a:latin typeface="Cambria Math" panose="02040503050406030204" pitchFamily="18" charset="0"/>
                </a:rPr>
                <m:t>, </m:t>
              </m:r>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1</m:t>
                  </m:r>
                </m:sub>
              </m:sSub>
              <m:r>
                <a:rPr lang="en-US" sz="3100" b="0" i="1" kern="1200">
                  <a:latin typeface="Cambria Math" panose="02040503050406030204" pitchFamily="18" charset="0"/>
                </a:rPr>
                <m:t>=</m:t>
              </m:r>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3</m:t>
                  </m:r>
                </m:sub>
              </m:sSub>
              <m:r>
                <a:rPr lang="en-US" sz="3100" b="0" i="1" kern="1200">
                  <a:latin typeface="Cambria Math" panose="02040503050406030204" pitchFamily="18" charset="0"/>
                </a:rPr>
                <m:t> ,</m:t>
              </m:r>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4</m:t>
                  </m:r>
                </m:sub>
              </m:sSub>
              <m:r>
                <a:rPr lang="en-US" sz="3100" b="0" i="1" kern="1200">
                  <a:latin typeface="Cambria Math" panose="02040503050406030204" pitchFamily="18" charset="0"/>
                </a:rPr>
                <m:t>=</m:t>
              </m:r>
              <m:sSub>
                <m:sSubPr>
                  <m:ctrlPr>
                    <a:rPr lang="en-US" sz="3100" b="0" i="1" kern="1200">
                      <a:latin typeface="Cambria Math" panose="02040503050406030204" pitchFamily="18" charset="0"/>
                    </a:rPr>
                  </m:ctrlPr>
                </m:sSubPr>
                <m:e>
                  <m:r>
                    <a:rPr lang="en-US" sz="3100" b="0" i="1" kern="1200">
                      <a:latin typeface="Cambria Math" panose="02040503050406030204" pitchFamily="18" charset="0"/>
                    </a:rPr>
                    <m:t>𝑥</m:t>
                  </m:r>
                </m:e>
                <m:sub>
                  <m:r>
                    <a:rPr lang="en-US" sz="3100" b="0" i="1" kern="1200">
                      <a:latin typeface="Cambria Math" panose="02040503050406030204" pitchFamily="18" charset="0"/>
                    </a:rPr>
                    <m:t>6</m:t>
                  </m:r>
                </m:sub>
              </m:sSub>
            </m:oMath>
          </a14:m>
          <a:r>
            <a:rPr lang="en-US" sz="3100" kern="1200">
              <a:latin typeface="Times New Roman" panose="02020603050405020304" pitchFamily="18" charset="0"/>
              <a:cs typeface="Times New Roman" panose="02020603050405020304" pitchFamily="18" charset="0"/>
            </a:rPr>
            <a:t> in logic</a:t>
          </a:r>
          <a:endParaRPr lang="zh-CN" sz="3100" kern="1200">
            <a:latin typeface="Times New Roman" panose="02020603050405020304" pitchFamily="18" charset="0"/>
            <a:cs typeface="Times New Roman" panose="02020603050405020304" pitchFamily="18" charset="0"/>
          </a:endParaRPr>
        </a:p>
      </dsp:txBody>
      <dsp:txXfrm>
        <a:off x="0" y="584439"/>
        <a:ext cx="8144631" cy="2294775"/>
      </dsp:txXfrm>
    </dsp:sp>
    <dsp:sp modelId="{13DD8F10-B1ED-4715-A57E-4EB6099BAD13}">
      <dsp:nvSpPr>
        <dsp:cNvPr id="0" name=""/>
        <dsp:cNvSpPr/>
      </dsp:nvSpPr>
      <dsp:spPr>
        <a:xfrm>
          <a:off x="407231" y="126879"/>
          <a:ext cx="5701241"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493" tIns="0" rIns="215493" bIns="0" numCol="1" spcCol="1270" anchor="ctr" anchorCtr="0">
          <a:noAutofit/>
        </a:bodyPr>
        <a:lstStyle/>
        <a:p>
          <a:pPr marL="0" lvl="0" indent="0" algn="l"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Convert to math problem</a:t>
          </a:r>
          <a:endParaRPr lang="zh-CN" sz="3100" kern="1200">
            <a:latin typeface="Times New Roman" panose="02020603050405020304" pitchFamily="18" charset="0"/>
            <a:cs typeface="Times New Roman" panose="02020603050405020304" pitchFamily="18" charset="0"/>
          </a:endParaRPr>
        </a:p>
      </dsp:txBody>
      <dsp:txXfrm>
        <a:off x="451903" y="171551"/>
        <a:ext cx="5611897" cy="8257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56E-F638-4CAC-923C-833C6D967678}">
      <dsp:nvSpPr>
        <dsp:cNvPr id="0" name=""/>
        <dsp:cNvSpPr/>
      </dsp:nvSpPr>
      <dsp:spPr>
        <a:xfrm>
          <a:off x="0" y="273842"/>
          <a:ext cx="9905999" cy="803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12420" rIns="76881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Review some knowledge about quantum</a:t>
          </a:r>
          <a:endParaRPr lang="zh-CN" sz="2400" kern="1200" dirty="0">
            <a:latin typeface="Times New Roman" panose="02020603050405020304" pitchFamily="18" charset="0"/>
            <a:cs typeface="Times New Roman" panose="02020603050405020304" pitchFamily="18" charset="0"/>
          </a:endParaRPr>
        </a:p>
      </dsp:txBody>
      <dsp:txXfrm>
        <a:off x="0" y="273842"/>
        <a:ext cx="9905999" cy="803250"/>
      </dsp:txXfrm>
    </dsp:sp>
    <dsp:sp modelId="{2D5BB3E9-056D-4F68-9FFE-9B3C1A21E033}">
      <dsp:nvSpPr>
        <dsp:cNvPr id="0" name=""/>
        <dsp:cNvSpPr/>
      </dsp:nvSpPr>
      <dsp:spPr>
        <a:xfrm>
          <a:off x="495299" y="52442"/>
          <a:ext cx="6934199"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a:t>
          </a:r>
          <a:endParaRPr lang="zh-CN" sz="2400" kern="1200" dirty="0">
            <a:latin typeface="Times New Roman" panose="02020603050405020304" pitchFamily="18" charset="0"/>
            <a:cs typeface="Times New Roman" panose="02020603050405020304" pitchFamily="18" charset="0"/>
          </a:endParaRPr>
        </a:p>
      </dsp:txBody>
      <dsp:txXfrm>
        <a:off x="516915" y="74058"/>
        <a:ext cx="6890967" cy="399568"/>
      </dsp:txXfrm>
    </dsp:sp>
    <dsp:sp modelId="{F25DF469-7803-402D-87B3-5D8D11AE34DE}">
      <dsp:nvSpPr>
        <dsp:cNvPr id="0" name=""/>
        <dsp:cNvSpPr/>
      </dsp:nvSpPr>
      <dsp:spPr>
        <a:xfrm>
          <a:off x="0" y="1379492"/>
          <a:ext cx="9905999"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12420" rIns="76881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 </a:t>
          </a:r>
          <a:r>
            <a:rPr lang="en-US" sz="2400" kern="1200" dirty="0">
              <a:latin typeface="Times New Roman" panose="02020603050405020304" pitchFamily="18" charset="0"/>
              <a:cs typeface="Times New Roman" panose="02020603050405020304" pitchFamily="18" charset="0"/>
            </a:rPr>
            <a:t>With an</a:t>
          </a:r>
          <a:r>
            <a:rPr lang="zh-CN" sz="2400" kern="1200" dirty="0">
              <a:latin typeface="Times New Roman" panose="02020603050405020304" pitchFamily="18" charset="0"/>
              <a:cs typeface="Times New Roman" panose="02020603050405020304" pitchFamily="18" charset="0"/>
            </a:rPr>
            <a:t> </a:t>
          </a:r>
          <a:r>
            <a:rPr lang="en-US" sz="2400" kern="1200" dirty="0">
              <a:latin typeface="Times New Roman" panose="02020603050405020304" pitchFamily="18" charset="0"/>
              <a:cs typeface="Times New Roman" panose="02020603050405020304" pitchFamily="18" charset="0"/>
            </a:rPr>
            <a:t>example about </a:t>
          </a:r>
          <a:r>
            <a:rPr lang="zh-CN" sz="2400" kern="1200" dirty="0">
              <a:latin typeface="Times New Roman" panose="02020603050405020304" pitchFamily="18" charset="0"/>
              <a:cs typeface="Times New Roman" panose="02020603050405020304" pitchFamily="18" charset="0"/>
            </a:rPr>
            <a:t>“</a:t>
          </a:r>
          <a:r>
            <a:rPr lang="en-US" sz="2400" kern="1200" dirty="0">
              <a:latin typeface="Times New Roman" panose="02020603050405020304" pitchFamily="18" charset="0"/>
              <a:cs typeface="Times New Roman" panose="02020603050405020304" pitchFamily="18" charset="0"/>
            </a:rPr>
            <a:t>Traveling Santa Problem</a:t>
          </a:r>
          <a:r>
            <a:rPr lang="zh-CN" sz="2400" kern="1200" dirty="0">
              <a:latin typeface="Times New Roman" panose="02020603050405020304" pitchFamily="18" charset="0"/>
              <a:cs typeface="Times New Roman" panose="02020603050405020304" pitchFamily="18" charset="0"/>
            </a:rPr>
            <a:t>”</a:t>
          </a:r>
        </a:p>
      </dsp:txBody>
      <dsp:txXfrm>
        <a:off x="0" y="1379492"/>
        <a:ext cx="9905999" cy="850500"/>
      </dsp:txXfrm>
    </dsp:sp>
    <dsp:sp modelId="{E302D6CC-6624-4475-BC0C-5BC9ED497BD5}">
      <dsp:nvSpPr>
        <dsp:cNvPr id="0" name=""/>
        <dsp:cNvSpPr/>
      </dsp:nvSpPr>
      <dsp:spPr>
        <a:xfrm>
          <a:off x="495299" y="1158092"/>
          <a:ext cx="6934199"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QAOA</a:t>
          </a:r>
          <a:endParaRPr lang="zh-CN" sz="2400" kern="1200" dirty="0">
            <a:latin typeface="Times New Roman" panose="02020603050405020304" pitchFamily="18" charset="0"/>
            <a:cs typeface="Times New Roman" panose="02020603050405020304" pitchFamily="18" charset="0"/>
          </a:endParaRPr>
        </a:p>
      </dsp:txBody>
      <dsp:txXfrm>
        <a:off x="516915" y="1179708"/>
        <a:ext cx="6890967" cy="399568"/>
      </dsp:txXfrm>
    </dsp:sp>
    <dsp:sp modelId="{0BC687EE-86AD-4F05-ADB5-4B7FE3405BF0}">
      <dsp:nvSpPr>
        <dsp:cNvPr id="0" name=""/>
        <dsp:cNvSpPr/>
      </dsp:nvSpPr>
      <dsp:spPr>
        <a:xfrm>
          <a:off x="0" y="2532392"/>
          <a:ext cx="9905999"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12420" rIns="76881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Integer </a:t>
          </a:r>
          <a:r>
            <a:rPr lang="en-US" sz="2400" kern="1200" dirty="0">
              <a:latin typeface="Times New Roman" panose="02020603050405020304" pitchFamily="18" charset="0"/>
              <a:cs typeface="Times New Roman" panose="02020603050405020304" pitchFamily="18" charset="0"/>
            </a:rPr>
            <a:t>Factorization </a:t>
          </a:r>
          <a:r>
            <a:rPr lang="zh-CN" sz="2400" kern="1200" dirty="0">
              <a:latin typeface="Times New Roman" panose="02020603050405020304" pitchFamily="18" charset="0"/>
              <a:cs typeface="Times New Roman" panose="02020603050405020304" pitchFamily="18" charset="0"/>
            </a:rPr>
            <a:t>（</a:t>
          </a:r>
          <a:r>
            <a:rPr lang="en-US" sz="2400" kern="1200" dirty="0">
              <a:latin typeface="Times New Roman" panose="02020603050405020304" pitchFamily="18" charset="0"/>
              <a:cs typeface="Times New Roman" panose="02020603050405020304" pitchFamily="18" charset="0"/>
            </a:rPr>
            <a:t>Program is using 15 as default value</a:t>
          </a:r>
          <a:r>
            <a:rPr lang="zh-CN" sz="2400" kern="1200" dirty="0">
              <a:latin typeface="Times New Roman" panose="02020603050405020304" pitchFamily="18" charset="0"/>
              <a:cs typeface="Times New Roman" panose="02020603050405020304" pitchFamily="18" charset="0"/>
            </a:rPr>
            <a:t>）</a:t>
          </a:r>
        </a:p>
      </dsp:txBody>
      <dsp:txXfrm>
        <a:off x="0" y="2532392"/>
        <a:ext cx="9905999" cy="850500"/>
      </dsp:txXfrm>
    </dsp:sp>
    <dsp:sp modelId="{B18BFEB3-F36C-4AD1-9020-1405F1A43F57}">
      <dsp:nvSpPr>
        <dsp:cNvPr id="0" name=""/>
        <dsp:cNvSpPr/>
      </dsp:nvSpPr>
      <dsp:spPr>
        <a:xfrm>
          <a:off x="495299" y="2310992"/>
          <a:ext cx="6934199"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Shor Algorithm</a:t>
          </a:r>
          <a:endParaRPr lang="zh-CN" sz="2400" kern="1200" dirty="0">
            <a:latin typeface="Times New Roman" panose="02020603050405020304" pitchFamily="18" charset="0"/>
            <a:cs typeface="Times New Roman" panose="02020603050405020304" pitchFamily="18" charset="0"/>
          </a:endParaRPr>
        </a:p>
      </dsp:txBody>
      <dsp:txXfrm>
        <a:off x="516915" y="2332608"/>
        <a:ext cx="6890967" cy="399568"/>
      </dsp:txXfrm>
    </dsp:sp>
    <dsp:sp modelId="{3C3A79D3-8644-4362-8226-C6E58ADCC914}">
      <dsp:nvSpPr>
        <dsp:cNvPr id="0" name=""/>
        <dsp:cNvSpPr/>
      </dsp:nvSpPr>
      <dsp:spPr>
        <a:xfrm>
          <a:off x="0" y="3685292"/>
          <a:ext cx="9905999"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12420" rIns="76881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With </a:t>
          </a:r>
          <a:r>
            <a:rPr lang="en-US" sz="2400" kern="1200" dirty="0">
              <a:latin typeface="Times New Roman" panose="02020603050405020304" pitchFamily="18" charset="0"/>
              <a:cs typeface="Times New Roman" panose="02020603050405020304" pitchFamily="18" charset="0"/>
            </a:rPr>
            <a:t>an example about </a:t>
          </a:r>
          <a:r>
            <a:rPr lang="zh-CN" sz="2400" kern="1200" dirty="0">
              <a:latin typeface="Times New Roman" panose="02020603050405020304" pitchFamily="18" charset="0"/>
              <a:cs typeface="Times New Roman" panose="02020603050405020304" pitchFamily="18" charset="0"/>
            </a:rPr>
            <a:t>“</a:t>
          </a:r>
          <a:r>
            <a:rPr lang="en-US" sz="2400" kern="1200" dirty="0">
              <a:latin typeface="Times New Roman" panose="02020603050405020304" pitchFamily="18" charset="0"/>
              <a:cs typeface="Times New Roman" panose="02020603050405020304" pitchFamily="18" charset="0"/>
            </a:rPr>
            <a:t>Sudoku</a:t>
          </a:r>
          <a:r>
            <a:rPr lang="zh-CN" sz="2400" kern="1200" dirty="0">
              <a:latin typeface="Times New Roman" panose="02020603050405020304" pitchFamily="18" charset="0"/>
              <a:cs typeface="Times New Roman" panose="02020603050405020304" pitchFamily="18" charset="0"/>
            </a:rPr>
            <a:t>”</a:t>
          </a:r>
        </a:p>
      </dsp:txBody>
      <dsp:txXfrm>
        <a:off x="0" y="3685292"/>
        <a:ext cx="9905999" cy="850500"/>
      </dsp:txXfrm>
    </dsp:sp>
    <dsp:sp modelId="{071F3225-3909-486A-86D1-263E915DF1F4}">
      <dsp:nvSpPr>
        <dsp:cNvPr id="0" name=""/>
        <dsp:cNvSpPr/>
      </dsp:nvSpPr>
      <dsp:spPr>
        <a:xfrm>
          <a:off x="495299" y="3463892"/>
          <a:ext cx="6934199"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Grover‘s Searching Algorithm</a:t>
          </a:r>
          <a:endParaRPr lang="zh-CN" sz="2400" kern="1200" dirty="0">
            <a:latin typeface="Times New Roman" panose="02020603050405020304" pitchFamily="18" charset="0"/>
            <a:cs typeface="Times New Roman" panose="02020603050405020304" pitchFamily="18" charset="0"/>
          </a:endParaRPr>
        </a:p>
      </dsp:txBody>
      <dsp:txXfrm>
        <a:off x="516915" y="3485508"/>
        <a:ext cx="6890967"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47F3-D08A-4B75-B39F-6B08E4FF21EF}">
      <dsp:nvSpPr>
        <dsp:cNvPr id="0" name=""/>
        <dsp:cNvSpPr/>
      </dsp:nvSpPr>
      <dsp:spPr>
        <a:xfrm>
          <a:off x="0" y="519196"/>
          <a:ext cx="8224530" cy="2913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315" tIns="520700" rIns="638315" bIns="177800" numCol="1" spcCol="1270" anchor="t" anchorCtr="0">
          <a:noAutofit/>
        </a:bodyPr>
        <a:lstStyle/>
        <a:p>
          <a:pPr marL="228600" lvl="1" indent="-228600" algn="l" defTabSz="1111250">
            <a:lnSpc>
              <a:spcPct val="90000"/>
            </a:lnSpc>
            <a:spcBef>
              <a:spcPct val="0"/>
            </a:spcBef>
            <a:spcAft>
              <a:spcPct val="15000"/>
            </a:spcAft>
            <a:buChar char="•"/>
          </a:pPr>
          <a:r>
            <a:rPr lang="pl-PL" sz="2500" kern="1200">
              <a:latin typeface="Times New Roman" panose="02020603050405020304" pitchFamily="18" charset="0"/>
              <a:cs typeface="Times New Roman" panose="02020603050405020304" pitchFamily="18" charset="0"/>
            </a:rPr>
            <a:t>we</a:t>
          </a:r>
          <a:r>
            <a:rPr lang="en-US" sz="2500" kern="1200">
              <a:latin typeface="Times New Roman" panose="02020603050405020304" pitchFamily="18" charset="0"/>
              <a:cs typeface="Times New Roman" panose="02020603050405020304" pitchFamily="18" charset="0"/>
            </a:rPr>
            <a:t> recast this as a problem of finding the ground state of a classical Ising model as follows </a:t>
          </a:r>
          <a14:m xmlns:a14="http://schemas.microsoft.com/office/drawing/2010/main">
            <m:oMath xmlns:m="http://schemas.openxmlformats.org/officeDocument/2006/math">
              <m:sSub>
                <m:sSubPr>
                  <m:ctrlPr>
                    <a:rPr lang="en-US" sz="2500" b="0" i="1" kern="1200">
                      <a:latin typeface="Cambria Math" panose="02040503050406030204" pitchFamily="18" charset="0"/>
                    </a:rPr>
                  </m:ctrlPr>
                </m:sSubPr>
                <m:e>
                  <m:r>
                    <a:rPr lang="en-US" sz="2500" i="1" kern="1200">
                      <a:latin typeface="Cambria Math" panose="02040503050406030204" pitchFamily="18" charset="0"/>
                    </a:rPr>
                    <m:t>𝑧</m:t>
                  </m:r>
                </m:e>
                <m:sub>
                  <m:r>
                    <a:rPr lang="en-US" sz="2500" i="1" kern="1200">
                      <a:latin typeface="Cambria Math" panose="02040503050406030204" pitchFamily="18" charset="0"/>
                    </a:rPr>
                    <m:t>0</m:t>
                  </m:r>
                </m:sub>
              </m:sSub>
              <m:r>
                <a:rPr lang="en-US" sz="2500" i="1" kern="1200">
                  <a:latin typeface="Cambria Math" panose="02040503050406030204" pitchFamily="18" charset="0"/>
                </a:rPr>
                <m:t>,…,</m:t>
              </m:r>
              <m:sSub>
                <m:sSubPr>
                  <m:ctrlPr>
                    <a:rPr lang="en-US" sz="2500" b="0" i="1" kern="1200">
                      <a:latin typeface="Cambria Math" panose="02040503050406030204" pitchFamily="18" charset="0"/>
                    </a:rPr>
                  </m:ctrlPr>
                </m:sSubPr>
                <m:e>
                  <m:r>
                    <a:rPr lang="en-US" sz="2500" i="1" kern="1200">
                      <a:latin typeface="Cambria Math" panose="02040503050406030204" pitchFamily="18" charset="0"/>
                    </a:rPr>
                    <m:t>𝑧</m:t>
                  </m:r>
                </m:e>
                <m:sub>
                  <m:r>
                    <a:rPr lang="en-US" sz="2500" i="1" kern="1200">
                      <a:latin typeface="Cambria Math" panose="02040503050406030204" pitchFamily="18" charset="0"/>
                    </a:rPr>
                    <m:t>5</m:t>
                  </m:r>
                </m:sub>
              </m:sSub>
              <m:r>
                <a:rPr lang="en-US" sz="2500" i="1" kern="1200">
                  <a:latin typeface="Cambria Math" panose="02040503050406030204" pitchFamily="18" charset="0"/>
                </a:rPr>
                <m:t>∈{−1,1}</m:t>
              </m:r>
            </m:oMath>
          </a14:m>
          <a:endParaRPr lang="zh-CN" sz="2500" kern="1200">
            <a:latin typeface="Times New Roman" panose="02020603050405020304" pitchFamily="18" charset="0"/>
            <a:cs typeface="Times New Roman" panose="02020603050405020304" pitchFamily="18" charset="0"/>
          </a:endParaRPr>
        </a:p>
        <a:p>
          <a:pPr marL="228600" lvl="1" indent="-228600" algn="l" defTabSz="1111250">
            <a:lnSpc>
              <a:spcPct val="90000"/>
            </a:lnSpc>
            <a:spcBef>
              <a:spcPct val="0"/>
            </a:spcBef>
            <a:spcAft>
              <a:spcPct val="15000"/>
            </a:spcAft>
            <a:buChar char="•"/>
          </a:pPr>
          <a:r>
            <a:rPr lang="pl-PL" sz="2500" kern="1200">
              <a:latin typeface="Times New Roman" panose="02020603050405020304" pitchFamily="18" charset="0"/>
              <a:cs typeface="Times New Roman" panose="02020603050405020304" pitchFamily="18" charset="0"/>
            </a:rPr>
            <a:t>we map from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pl-PL" sz="2500" i="1" kern="1200">
                      <a:latin typeface="Cambria Math" panose="02040503050406030204" pitchFamily="18" charset="0"/>
                    </a:rPr>
                    <m:t>𝑥</m:t>
                  </m:r>
                </m:e>
                <m:sub>
                  <m:r>
                    <a:rPr lang="pl-PL" sz="2500" i="1" kern="1200">
                      <a:latin typeface="Cambria Math" panose="02040503050406030204" pitchFamily="18" charset="0"/>
                    </a:rPr>
                    <m:t>0</m:t>
                  </m:r>
                </m:sub>
              </m:sSub>
              <m:r>
                <a:rPr lang="pl-PL" sz="2500" i="1" kern="1200">
                  <a:latin typeface="Cambria Math" panose="02040503050406030204" pitchFamily="18" charset="0"/>
                </a:rPr>
                <m:t>,…,</m:t>
              </m:r>
              <m:sSub>
                <m:sSubPr>
                  <m:ctrlPr>
                    <a:rPr lang="en-US" sz="2500" i="1" kern="1200">
                      <a:latin typeface="Cambria Math" panose="02040503050406030204" pitchFamily="18" charset="0"/>
                    </a:rPr>
                  </m:ctrlPr>
                </m:sSubPr>
                <m:e>
                  <m:r>
                    <a:rPr lang="pl-PL" sz="2500" i="1" kern="1200">
                      <a:latin typeface="Cambria Math" panose="02040503050406030204" pitchFamily="18" charset="0"/>
                    </a:rPr>
                    <m:t>𝑥</m:t>
                  </m:r>
                </m:e>
                <m:sub>
                  <m:r>
                    <a:rPr lang="pl-PL" sz="2500" i="1" kern="1200">
                      <a:latin typeface="Cambria Math" panose="02040503050406030204" pitchFamily="18" charset="0"/>
                    </a:rPr>
                    <m:t>5</m:t>
                  </m:r>
                </m:sub>
              </m:sSub>
              <m:r>
                <a:rPr lang="pl-PL" sz="2500" i="1" kern="1200">
                  <a:latin typeface="Cambria Math" panose="02040503050406030204" pitchFamily="18" charset="0"/>
                </a:rPr>
                <m:t> </m:t>
              </m:r>
            </m:oMath>
          </a14:m>
          <a:r>
            <a:rPr lang="pl-PL" sz="2500" kern="1200">
              <a:latin typeface="Times New Roman" panose="02020603050405020304" pitchFamily="18" charset="0"/>
              <a:cs typeface="Times New Roman" panose="02020603050405020304" pitchFamily="18" charset="0"/>
            </a:rPr>
            <a:t>to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pl-PL" sz="2500" i="1" kern="1200">
                      <a:latin typeface="Cambria Math" panose="02040503050406030204" pitchFamily="18" charset="0"/>
                    </a:rPr>
                    <m:t>𝑧</m:t>
                  </m:r>
                </m:e>
                <m:sub>
                  <m:r>
                    <a:rPr lang="pl-PL" sz="2500" i="1" kern="1200">
                      <a:latin typeface="Cambria Math" panose="02040503050406030204" pitchFamily="18" charset="0"/>
                    </a:rPr>
                    <m:t>0</m:t>
                  </m:r>
                </m:sub>
              </m:sSub>
              <m:r>
                <a:rPr lang="pl-PL" sz="2500" i="1" kern="1200">
                  <a:latin typeface="Cambria Math" panose="02040503050406030204" pitchFamily="18" charset="0"/>
                </a:rPr>
                <m:t>,…,</m:t>
              </m:r>
              <m:sSub>
                <m:sSubPr>
                  <m:ctrlPr>
                    <a:rPr lang="en-US" sz="2500" i="1" kern="1200">
                      <a:latin typeface="Cambria Math" panose="02040503050406030204" pitchFamily="18" charset="0"/>
                    </a:rPr>
                  </m:ctrlPr>
                </m:sSubPr>
                <m:e>
                  <m:r>
                    <a:rPr lang="pl-PL" sz="2500" i="1" kern="1200">
                      <a:latin typeface="Cambria Math" panose="02040503050406030204" pitchFamily="18" charset="0"/>
                    </a:rPr>
                    <m:t>𝑧</m:t>
                  </m:r>
                </m:e>
                <m:sub>
                  <m:r>
                    <a:rPr lang="pl-PL" sz="2500" i="1" kern="1200">
                      <a:latin typeface="Cambria Math" panose="02040503050406030204" pitchFamily="18" charset="0"/>
                    </a:rPr>
                    <m:t>5</m:t>
                  </m:r>
                </m:sub>
              </m:sSub>
              <m:r>
                <a:rPr lang="pl-PL" sz="2500" i="1" kern="1200">
                  <a:latin typeface="Cambria Math" panose="02040503050406030204" pitchFamily="18" charset="0"/>
                </a:rPr>
                <m:t> </m:t>
              </m:r>
            </m:oMath>
          </a14:m>
          <a:r>
            <a:rPr lang="pl-PL" sz="2500" kern="1200">
              <a:latin typeface="Times New Roman" panose="02020603050405020304" pitchFamily="18" charset="0"/>
              <a:cs typeface="Times New Roman" panose="02020603050405020304" pitchFamily="18" charset="0"/>
            </a:rPr>
            <a:t>by </a:t>
          </a:r>
          <a:r>
            <a:rPr lang="en-US" sz="2500" kern="120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𝑧</m:t>
                  </m:r>
                </m:e>
                <m:sub>
                  <m:r>
                    <a:rPr lang="en-US" sz="2500" i="1" kern="1200">
                      <a:latin typeface="Cambria Math" panose="02040503050406030204" pitchFamily="18" charset="0"/>
                    </a:rPr>
                    <m:t>𝑗</m:t>
                  </m:r>
                </m:sub>
              </m:sSub>
              <m:r>
                <a:rPr lang="en-US" sz="2500" i="1" kern="1200">
                  <a:latin typeface="Cambria Math" panose="02040503050406030204" pitchFamily="18" charset="0"/>
                </a:rPr>
                <m:t>=1−2</m:t>
              </m:r>
              <m:sSub>
                <m:sSubPr>
                  <m:ctrlPr>
                    <a:rPr lang="en-US" sz="2500" b="0" i="1" kern="1200">
                      <a:latin typeface="Cambria Math" panose="02040503050406030204" pitchFamily="18" charset="0"/>
                    </a:rPr>
                  </m:ctrlPr>
                </m:sSubPr>
                <m:e>
                  <m:r>
                    <a:rPr lang="en-US" sz="2500" i="1" kern="1200">
                      <a:latin typeface="Cambria Math" panose="02040503050406030204" pitchFamily="18" charset="0"/>
                    </a:rPr>
                    <m:t>𝑥</m:t>
                  </m:r>
                </m:e>
                <m:sub>
                  <m:r>
                    <a:rPr lang="en-US" sz="2500" i="1" kern="1200">
                      <a:latin typeface="Cambria Math" panose="02040503050406030204" pitchFamily="18" charset="0"/>
                    </a:rPr>
                    <m:t>𝑗</m:t>
                  </m:r>
                </m:sub>
              </m:sSub>
            </m:oMath>
          </a14:m>
          <a:endParaRPr lang="zh-CN" sz="2500" kern="1200">
            <a:latin typeface="Times New Roman" panose="02020603050405020304" pitchFamily="18" charset="0"/>
            <a:cs typeface="Times New Roman" panose="02020603050405020304" pitchFamily="18" charset="0"/>
          </a:endParaRPr>
        </a:p>
        <a:p>
          <a:pPr marL="228600" lvl="1" indent="-228600" algn="l" defTabSz="1111250">
            <a:lnSpc>
              <a:spcPct val="90000"/>
            </a:lnSpc>
            <a:spcBef>
              <a:spcPct val="0"/>
            </a:spcBef>
            <a:spcAft>
              <a:spcPct val="15000"/>
            </a:spcAft>
            <a:buChar char="•"/>
          </a:pPr>
          <a:r>
            <a:rPr lang="en-US" sz="2500" kern="1200">
              <a:latin typeface="Times New Roman" panose="02020603050405020304" pitchFamily="18" charset="0"/>
              <a:cs typeface="Times New Roman" panose="02020603050405020304" pitchFamily="18" charset="0"/>
            </a:rPr>
            <a:t>if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𝑥</m:t>
                  </m:r>
                </m:e>
                <m:sub>
                  <m:r>
                    <a:rPr lang="en-US" sz="2500" i="1" kern="1200">
                      <a:latin typeface="Cambria Math" panose="02040503050406030204" pitchFamily="18" charset="0"/>
                    </a:rPr>
                    <m:t>𝑗</m:t>
                  </m:r>
                </m:sub>
              </m:sSub>
              <m:r>
                <a:rPr lang="en-US" sz="2500" i="1" kern="1200">
                  <a:latin typeface="Cambria Math" panose="02040503050406030204" pitchFamily="18" charset="0"/>
                </a:rPr>
                <m:t>=0</m:t>
              </m:r>
            </m:oMath>
          </a14:m>
          <a:r>
            <a:rPr lang="en-US" sz="2500" kern="1200">
              <a:latin typeface="Times New Roman" panose="02020603050405020304" pitchFamily="18" charset="0"/>
              <a:cs typeface="Times New Roman" panose="02020603050405020304" pitchFamily="18" charset="0"/>
            </a:rPr>
            <a:t> then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𝑧</m:t>
                  </m:r>
                </m:e>
                <m:sub>
                  <m:r>
                    <a:rPr lang="en-US" sz="2500" i="1" kern="1200">
                      <a:latin typeface="Cambria Math" panose="02040503050406030204" pitchFamily="18" charset="0"/>
                    </a:rPr>
                    <m:t>𝑗</m:t>
                  </m:r>
                </m:sub>
              </m:sSub>
              <m:r>
                <a:rPr lang="en-US" sz="2500" i="1" kern="1200">
                  <a:latin typeface="Cambria Math" panose="02040503050406030204" pitchFamily="18" charset="0"/>
                </a:rPr>
                <m:t>=1</m:t>
              </m:r>
            </m:oMath>
          </a14:m>
          <a:r>
            <a:rPr lang="en-US" sz="2500" kern="1200">
              <a:latin typeface="Times New Roman" panose="02020603050405020304" pitchFamily="18" charset="0"/>
              <a:cs typeface="Times New Roman" panose="02020603050405020304" pitchFamily="18" charset="0"/>
            </a:rPr>
            <a:t> and if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𝑥</m:t>
                  </m:r>
                </m:e>
                <m:sub>
                  <m:r>
                    <a:rPr lang="en-US" sz="2500" i="1" kern="1200">
                      <a:latin typeface="Cambria Math" panose="02040503050406030204" pitchFamily="18" charset="0"/>
                    </a:rPr>
                    <m:t>𝑗</m:t>
                  </m:r>
                </m:sub>
              </m:sSub>
              <m:r>
                <a:rPr lang="en-US" sz="2500" i="1" kern="1200">
                  <a:latin typeface="Cambria Math" panose="02040503050406030204" pitchFamily="18" charset="0"/>
                </a:rPr>
                <m:t>=1</m:t>
              </m:r>
            </m:oMath>
          </a14:m>
          <a:r>
            <a:rPr lang="en-US" sz="2500" kern="1200">
              <a:latin typeface="Times New Roman" panose="02020603050405020304" pitchFamily="18" charset="0"/>
              <a:cs typeface="Times New Roman" panose="02020603050405020304" pitchFamily="18" charset="0"/>
            </a:rPr>
            <a:t> then </a:t>
          </a:r>
          <a14:m xmlns:a14="http://schemas.microsoft.com/office/drawing/2010/main">
            <m:oMath xmlns:m="http://schemas.openxmlformats.org/officeDocument/2006/math">
              <m:sSub>
                <m:sSubPr>
                  <m:ctrlPr>
                    <a:rPr lang="en-US" sz="2500" i="1" kern="1200">
                      <a:latin typeface="Cambria Math" panose="02040503050406030204" pitchFamily="18" charset="0"/>
                    </a:rPr>
                  </m:ctrlPr>
                </m:sSubPr>
                <m:e>
                  <m:r>
                    <a:rPr lang="en-US" sz="2500" i="1" kern="1200">
                      <a:latin typeface="Cambria Math" panose="02040503050406030204" pitchFamily="18" charset="0"/>
                    </a:rPr>
                    <m:t>𝑧</m:t>
                  </m:r>
                </m:e>
                <m:sub>
                  <m:r>
                    <a:rPr lang="en-US" sz="2500" i="1" kern="1200">
                      <a:latin typeface="Cambria Math" panose="02040503050406030204" pitchFamily="18" charset="0"/>
                    </a:rPr>
                    <m:t>𝑗</m:t>
                  </m:r>
                </m:sub>
              </m:sSub>
              <m:r>
                <a:rPr lang="en-US" sz="2500" i="1" kern="1200">
                  <a:latin typeface="Cambria Math" panose="02040503050406030204" pitchFamily="18" charset="0"/>
                </a:rPr>
                <m:t>=−1</m:t>
              </m:r>
            </m:oMath>
          </a14:m>
          <a:r>
            <a:rPr lang="en-US" sz="2500" kern="1200">
              <a:latin typeface="Times New Roman" panose="02020603050405020304" pitchFamily="18" charset="0"/>
              <a:cs typeface="Times New Roman" panose="02020603050405020304" pitchFamily="18" charset="0"/>
            </a:rPr>
            <a:t>. We thus wish to solve the following problem. </a:t>
          </a:r>
          <a:endParaRPr lang="zh-CN" sz="2500" kern="1200">
            <a:latin typeface="Times New Roman" panose="02020603050405020304" pitchFamily="18" charset="0"/>
            <a:cs typeface="Times New Roman" panose="02020603050405020304" pitchFamily="18" charset="0"/>
          </a:endParaRPr>
        </a:p>
      </dsp:txBody>
      <dsp:txXfrm>
        <a:off x="0" y="519196"/>
        <a:ext cx="8224530" cy="2913750"/>
      </dsp:txXfrm>
    </dsp:sp>
    <dsp:sp modelId="{692C579A-DFE1-4567-9591-E0CE5B31C5C8}">
      <dsp:nvSpPr>
        <dsp:cNvPr id="0" name=""/>
        <dsp:cNvSpPr/>
      </dsp:nvSpPr>
      <dsp:spPr>
        <a:xfrm>
          <a:off x="411226" y="150196"/>
          <a:ext cx="5757171"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07" tIns="0" rIns="217607"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Convert to math problem</a:t>
          </a:r>
          <a:endParaRPr lang="zh-CN" sz="2500" kern="1200">
            <a:latin typeface="Times New Roman" panose="02020603050405020304" pitchFamily="18" charset="0"/>
            <a:cs typeface="Times New Roman" panose="02020603050405020304" pitchFamily="18" charset="0"/>
          </a:endParaRPr>
        </a:p>
      </dsp:txBody>
      <dsp:txXfrm>
        <a:off x="447252" y="186222"/>
        <a:ext cx="5685119" cy="6659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36112-FCD5-4B15-8FEC-DE0649B45DD2}">
      <dsp:nvSpPr>
        <dsp:cNvPr id="0" name=""/>
        <dsp:cNvSpPr/>
      </dsp:nvSpPr>
      <dsp:spPr>
        <a:xfrm>
          <a:off x="0" y="347743"/>
          <a:ext cx="10114192" cy="427230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4974" tIns="458216" rIns="784974"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a:latin typeface="Times New Roman" panose="02020603050405020304" pitchFamily="18" charset="0"/>
              <a:cs typeface="Times New Roman" panose="02020603050405020304" pitchFamily="18" charset="0"/>
            </a:rPr>
            <a:t>To convert into an unconstrained optimization problem we may add penalties to the cost function for violated constraints: </a:t>
          </a:r>
          <a14:m xmlns:a14="http://schemas.microsoft.com/office/drawing/2010/main">
            <m:oMath xmlns:m="http://schemas.openxmlformats.org/officeDocument/2006/math">
              <m:r>
                <a:rPr lang="en-US" sz="1800" b="0" i="1" kern="1200">
                  <a:latin typeface="Cambria Math" panose="02040503050406030204" pitchFamily="18" charset="0"/>
                </a:rPr>
                <m:t>1−</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𝑖</m:t>
                  </m:r>
                </m:sub>
              </m:sSub>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𝑗</m:t>
                  </m:r>
                </m:sub>
              </m:sSub>
              <m:r>
                <a:rPr lang="en-US" sz="1800" b="0" i="1" kern="1200">
                  <a:latin typeface="Cambria Math" panose="02040503050406030204" pitchFamily="18" charset="0"/>
                </a:rPr>
                <m:t>=</m:t>
              </m:r>
              <m:d>
                <m:dPr>
                  <m:begChr m:val="{"/>
                  <m:endChr m:val=""/>
                  <m:ctrlPr>
                    <a:rPr lang="en-US" sz="1800" b="0" i="1" kern="1200">
                      <a:latin typeface="Cambria Math" panose="02040503050406030204" pitchFamily="18" charset="0"/>
                    </a:rPr>
                  </m:ctrlPr>
                </m:dPr>
                <m:e>
                  <m:eqArr>
                    <m:eqArrPr>
                      <m:ctrlPr>
                        <a:rPr lang="en-US" sz="1800" b="0" i="1" kern="1200">
                          <a:latin typeface="Cambria Math" panose="02040503050406030204" pitchFamily="18" charset="0"/>
                        </a:rPr>
                      </m:ctrlPr>
                    </m:eqArrPr>
                    <m:e>
                      <m:r>
                        <a:rPr lang="en-US" sz="1800" b="0" i="1" kern="1200">
                          <a:latin typeface="Cambria Math" panose="02040503050406030204" pitchFamily="18" charset="0"/>
                        </a:rPr>
                        <m:t>0, </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𝑖</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𝑗</m:t>
                          </m:r>
                        </m:sub>
                      </m:sSub>
                    </m:e>
                    <m:e>
                      <m:r>
                        <a:rPr lang="en-US" sz="1800" b="0" i="1" kern="1200">
                          <a:latin typeface="Cambria Math" panose="02040503050406030204" pitchFamily="18" charset="0"/>
                        </a:rPr>
                        <m:t>2, </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𝑖</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𝑗</m:t>
                          </m:r>
                        </m:sub>
                      </m:sSub>
                    </m:e>
                  </m:eqArr>
                </m:e>
              </m:d>
            </m:oMath>
          </a14:m>
          <a:r>
            <a:rPr lang="en-US" sz="1800" kern="1200">
              <a:latin typeface="Times New Roman" panose="02020603050405020304" pitchFamily="18" charset="0"/>
              <a:cs typeface="Times New Roman" panose="02020603050405020304" pitchFamily="18" charset="0"/>
            </a:rPr>
            <a:t> </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kern="1200" dirty="0">
              <a:latin typeface="Times New Roman" panose="02020603050405020304" pitchFamily="18" charset="0"/>
              <a:cs typeface="Times New Roman" panose="02020603050405020304" pitchFamily="18" charset="0"/>
            </a:rPr>
            <a:t>And </a:t>
          </a:r>
          <a14:m xmlns:a14="http://schemas.microsoft.com/office/drawing/2010/main">
            <m:oMath xmlns:m="http://schemas.openxmlformats.org/officeDocument/2006/math">
              <m:sSup>
                <m:sSupPr>
                  <m:ctrlPr>
                    <a:rPr lang="en-US" sz="1800" b="0" i="1" kern="1200">
                      <a:latin typeface="Cambria Math" panose="02040503050406030204" pitchFamily="18" charset="0"/>
                    </a:rPr>
                  </m:ctrlPr>
                </m:sSupPr>
                <m:e>
                  <m:d>
                    <m:dPr>
                      <m:ctrlPr>
                        <a:rPr lang="en-US" sz="1800" i="1" kern="1200">
                          <a:latin typeface="Cambria Math" panose="02040503050406030204" pitchFamily="18" charset="0"/>
                        </a:rPr>
                      </m:ctrlPr>
                    </m:dPr>
                    <m:e>
                      <m:r>
                        <a:rPr lang="en-US" sz="1800" b="0" i="1" kern="1200">
                          <a:latin typeface="Cambria Math" panose="02040503050406030204" pitchFamily="18" charset="0"/>
                        </a:rPr>
                        <m:t>2</m:t>
                      </m:r>
                      <m:r>
                        <a:rPr lang="en-US" sz="1800" i="1" kern="1200">
                          <a:latin typeface="Cambria Math" panose="02040503050406030204" pitchFamily="18" charset="0"/>
                        </a:rPr>
                        <m:t>+</m:t>
                      </m:r>
                      <m:nary>
                        <m:naryPr>
                          <m:chr m:val="∑"/>
                          <m:ctrlPr>
                            <a:rPr lang="en-US" sz="1800" i="1" kern="1200">
                              <a:latin typeface="Cambria Math" panose="02040503050406030204" pitchFamily="18" charset="0"/>
                            </a:rPr>
                          </m:ctrlPr>
                        </m:naryPr>
                        <m:sub>
                          <m:r>
                            <m:rPr>
                              <m:brk m:alnAt="23"/>
                            </m:rPr>
                            <a:rPr lang="en-US" sz="1800" b="0" i="1" kern="1200">
                              <a:latin typeface="Cambria Math" panose="02040503050406030204" pitchFamily="18" charset="0"/>
                            </a:rPr>
                            <m:t>𝑗</m:t>
                          </m:r>
                          <m:r>
                            <a:rPr lang="en-US" sz="1800" b="0" i="1" kern="1200">
                              <a:latin typeface="Cambria Math" panose="02040503050406030204" pitchFamily="18" charset="0"/>
                            </a:rPr>
                            <m:t>=0</m:t>
                          </m:r>
                        </m:sub>
                        <m:sup>
                          <m:r>
                            <a:rPr lang="en-US" sz="1800" b="0" i="1" kern="1200">
                              <a:latin typeface="Cambria Math" panose="02040503050406030204" pitchFamily="18" charset="0"/>
                            </a:rPr>
                            <m:t>5</m:t>
                          </m:r>
                        </m:sup>
                        <m:e>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𝑗</m:t>
                              </m:r>
                            </m:sub>
                          </m:sSub>
                        </m:e>
                      </m:nary>
                    </m:e>
                  </m:d>
                </m:e>
                <m:sup>
                  <m:r>
                    <a:rPr lang="en-US" sz="1800" b="0" i="1" kern="1200">
                      <a:latin typeface="Cambria Math" panose="02040503050406030204" pitchFamily="18" charset="0"/>
                    </a:rPr>
                    <m:t>2</m:t>
                  </m:r>
                </m:sup>
              </m:sSup>
              <m:r>
                <a:rPr lang="en-US" sz="1800" b="0" i="1" kern="1200">
                  <a:latin typeface="Cambria Math" panose="02040503050406030204" pitchFamily="18" charset="0"/>
                </a:rPr>
                <m:t>=</m:t>
              </m:r>
              <m:d>
                <m:dPr>
                  <m:begChr m:val="{"/>
                  <m:endChr m:val=""/>
                  <m:ctrlPr>
                    <a:rPr lang="en-US" sz="1800" b="0" i="1" kern="1200">
                      <a:latin typeface="Cambria Math" panose="02040503050406030204" pitchFamily="18" charset="0"/>
                    </a:rPr>
                  </m:ctrlPr>
                </m:dPr>
                <m:e>
                  <m:m>
                    <m:mPr>
                      <m:mcs>
                        <m:mc>
                          <m:mcPr>
                            <m:count m:val="2"/>
                            <m:mcJc m:val="center"/>
                          </m:mcPr>
                        </m:mc>
                      </m:mcs>
                      <m:ctrlPr>
                        <a:rPr lang="en-US" sz="1800" b="0" i="1" kern="1200">
                          <a:latin typeface="Cambria Math" panose="02040503050406030204" pitchFamily="18" charset="0"/>
                        </a:rPr>
                      </m:ctrlPr>
                    </m:mPr>
                    <m:mr>
                      <m:e>
                        <m:r>
                          <m:rPr>
                            <m:brk m:alnAt="7"/>
                          </m:rPr>
                          <a:rPr lang="en-US" sz="1800" b="0" i="1" kern="1200">
                            <a:latin typeface="Cambria Math" panose="02040503050406030204" pitchFamily="18" charset="0"/>
                          </a:rPr>
                          <m:t>0</m:t>
                        </m:r>
                      </m:e>
                      <m:e>
                        <m:r>
                          <a:rPr lang="en-US" sz="1800" b="0" i="1" kern="1200">
                            <a:latin typeface="Cambria Math" panose="02040503050406030204" pitchFamily="18" charset="0"/>
                          </a:rPr>
                          <m:t>,</m:t>
                        </m:r>
                        <m:nary>
                          <m:naryPr>
                            <m:chr m:val="∑"/>
                            <m:ctrlPr>
                              <a:rPr lang="en-US" sz="1800" i="1" kern="1200">
                                <a:latin typeface="Cambria Math" panose="02040503050406030204" pitchFamily="18" charset="0"/>
                              </a:rPr>
                            </m:ctrlPr>
                          </m:naryPr>
                          <m:sub>
                            <m:r>
                              <m:rPr>
                                <m:brk m:alnAt="23"/>
                              </m:rPr>
                              <a:rPr lang="en-US" sz="1800" i="1" kern="1200">
                                <a:latin typeface="Cambria Math" panose="02040503050406030204" pitchFamily="18" charset="0"/>
                              </a:rPr>
                              <m:t>𝑗</m:t>
                            </m:r>
                            <m:r>
                              <a:rPr lang="en-US" sz="1800" i="1" kern="1200">
                                <a:latin typeface="Cambria Math" panose="02040503050406030204" pitchFamily="18" charset="0"/>
                              </a:rPr>
                              <m:t>=0</m:t>
                            </m:r>
                          </m:sub>
                          <m:sup>
                            <m:r>
                              <a:rPr lang="en-US" sz="1800" i="1" kern="1200">
                                <a:latin typeface="Cambria Math" panose="02040503050406030204" pitchFamily="18" charset="0"/>
                              </a:rPr>
                              <m:t>5</m:t>
                            </m:r>
                          </m:sup>
                          <m:e>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𝑧</m:t>
                                </m:r>
                              </m:e>
                              <m:sub>
                                <m:r>
                                  <a:rPr lang="en-US" sz="1800" i="1" kern="1200">
                                    <a:latin typeface="Cambria Math" panose="02040503050406030204" pitchFamily="18" charset="0"/>
                                  </a:rPr>
                                  <m:t>𝑗</m:t>
                                </m:r>
                              </m:sub>
                            </m:sSub>
                          </m:e>
                        </m:nary>
                        <m:r>
                          <a:rPr lang="en-US" sz="1800" b="0" i="1" kern="1200">
                            <a:latin typeface="Cambria Math" panose="02040503050406030204" pitchFamily="18" charset="0"/>
                          </a:rPr>
                          <m:t>=2</m:t>
                        </m:r>
                      </m:e>
                    </m:mr>
                    <m:mr>
                      <m:e>
                        <m:r>
                          <a:rPr lang="en-US" sz="1800" i="1" kern="1200">
                            <a:latin typeface="Cambria Math" panose="02040503050406030204" pitchFamily="18" charset="0"/>
                          </a:rPr>
                          <m:t>𝑎𝑡</m:t>
                        </m:r>
                        <m:r>
                          <a:rPr lang="en-US" sz="1800" i="1" kern="1200">
                            <a:latin typeface="Cambria Math" panose="02040503050406030204" pitchFamily="18" charset="0"/>
                          </a:rPr>
                          <m:t> </m:t>
                        </m:r>
                        <m:r>
                          <a:rPr lang="en-US" sz="1800" i="1" kern="1200">
                            <a:latin typeface="Cambria Math" panose="02040503050406030204" pitchFamily="18" charset="0"/>
                          </a:rPr>
                          <m:t>𝑙𝑒𝑎𝑠𝑡</m:t>
                        </m:r>
                        <m:r>
                          <a:rPr lang="en-US" sz="1800" i="1" kern="1200">
                            <a:latin typeface="Cambria Math" panose="02040503050406030204" pitchFamily="18" charset="0"/>
                          </a:rPr>
                          <m:t> 2</m:t>
                        </m:r>
                      </m:e>
                      <m:e>
                        <m:r>
                          <a:rPr lang="en-US" sz="1800" b="0" i="1" kern="1200">
                            <a:latin typeface="Cambria Math" panose="02040503050406030204" pitchFamily="18" charset="0"/>
                          </a:rPr>
                          <m:t>,</m:t>
                        </m:r>
                        <m:r>
                          <a:rPr lang="en-US" sz="1800" b="0" i="1" kern="1200">
                            <a:latin typeface="Cambria Math" panose="02040503050406030204" pitchFamily="18" charset="0"/>
                          </a:rPr>
                          <m:t>𝑜𝑡h𝑒𝑟𝑤𝑖𝑠𝑒</m:t>
                        </m:r>
                      </m:e>
                    </m:mr>
                  </m:m>
                </m:e>
              </m:d>
            </m:oMath>
          </a14:m>
          <a:endParaRPr lang="zh-C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Minimum cost is at</a:t>
          </a:r>
          <a:r>
            <a:rPr lang="zh-CN" sz="1800" kern="1200">
              <a:latin typeface="Times New Roman" panose="02020603050405020304" pitchFamily="18" charset="0"/>
              <a:cs typeface="Times New Roman" panose="02020603050405020304" pitchFamily="18" charset="0"/>
            </a:rPr>
            <a:t> </a:t>
          </a:r>
          <a:r>
            <a:rPr lang="en-US" sz="1800" kern="1200">
              <a:latin typeface="Times New Roman" panose="02020603050405020304" pitchFamily="18" charset="0"/>
              <a:cs typeface="Times New Roman" panose="02020603050405020304" pitchFamily="18" charset="0"/>
            </a:rPr>
            <a:t>home :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0</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1</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2</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3</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4</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5</m:t>
                  </m:r>
                </m:sub>
              </m:sSub>
              <m:r>
                <a:rPr lang="en-US" sz="1800" b="0" i="1" kern="1200">
                  <a:latin typeface="Cambria Math" panose="02040503050406030204" pitchFamily="18" charset="0"/>
                </a:rPr>
                <m:t>=0</m:t>
              </m:r>
            </m:oMath>
          </a14:m>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Maximum cost is pass  all route :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0</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1</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2</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3</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4</m:t>
                  </m:r>
                </m:sub>
              </m:sSub>
              <m:r>
                <a:rPr lang="en-US" sz="1800" b="0" i="1" kern="1200">
                  <a:latin typeface="Cambria Math" panose="02040503050406030204" pitchFamily="18" charset="0"/>
                </a:rPr>
                <m:t>=</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𝑥</m:t>
                  </m:r>
                </m:e>
                <m:sub>
                  <m:r>
                    <a:rPr lang="en-US" sz="1800" b="0" i="1" kern="1200">
                      <a:latin typeface="Cambria Math" panose="02040503050406030204" pitchFamily="18" charset="0"/>
                    </a:rPr>
                    <m:t>5</m:t>
                  </m:r>
                </m:sub>
              </m:sSub>
              <m:r>
                <a:rPr lang="en-US" sz="1800" b="0" i="1" kern="1200">
                  <a:latin typeface="Cambria Math" panose="02040503050406030204" pitchFamily="18" charset="0"/>
                </a:rPr>
                <m:t>=1</m:t>
              </m:r>
            </m:oMath>
          </a14:m>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Thus making a new cost function to ensure that all constraint-violating assignments are costlier than any valid assignment, and </a:t>
          </a:r>
          <a14:m xmlns:a14="http://schemas.microsoft.com/office/drawing/2010/main">
            <m:oMath xmlns:m="http://schemas.openxmlformats.org/officeDocument/2006/math">
              <m:r>
                <a:rPr lang="en-US" sz="1800" b="0" i="1" u="none" kern="1200" dirty="0" smtClean="0">
                  <a:latin typeface="Cambria Math" panose="02040503050406030204" pitchFamily="18" charset="0"/>
                </a:rPr>
                <m:t>𝑝</m:t>
              </m:r>
              <m:r>
                <a:rPr lang="en-US" sz="1800" b="0" i="1" u="none" kern="1200" dirty="0" smtClean="0">
                  <a:latin typeface="Cambria Math" panose="02040503050406030204" pitchFamily="18" charset="0"/>
                </a:rPr>
                <m:t>&gt;</m:t>
              </m:r>
              <m:f>
                <m:fPr>
                  <m:ctrlPr>
                    <a:rPr lang="en-US" sz="1800" b="0" i="1" u="none" kern="1200" dirty="0" smtClean="0">
                      <a:latin typeface="Cambria Math" panose="02040503050406030204" pitchFamily="18" charset="0"/>
                    </a:rPr>
                  </m:ctrlPr>
                </m:fPr>
                <m:num>
                  <m:r>
                    <a:rPr lang="en-US" sz="1800" b="0" i="1" u="none" kern="1200" dirty="0" smtClean="0">
                      <a:latin typeface="Cambria Math" panose="02040503050406030204" pitchFamily="18" charset="0"/>
                    </a:rPr>
                    <m:t>1</m:t>
                  </m:r>
                </m:num>
                <m:den>
                  <m:r>
                    <a:rPr lang="en-US" sz="1800" b="0" i="1" u="none" kern="1200" dirty="0" smtClean="0">
                      <a:latin typeface="Cambria Math" panose="02040503050406030204" pitchFamily="18" charset="0"/>
                    </a:rPr>
                    <m:t>2</m:t>
                  </m:r>
                </m:den>
              </m:f>
              <m:r>
                <a:rPr lang="en-US" sz="1800" b="0" i="1" u="none" kern="1200" dirty="0" smtClean="0">
                  <a:latin typeface="Cambria Math" panose="02040503050406030204" pitchFamily="18" charset="0"/>
                </a:rPr>
                <m:t> 38.25, </m:t>
              </m:r>
              <m:r>
                <a:rPr lang="en-US" sz="1800" b="0" i="1" u="none" kern="1200" dirty="0" smtClean="0">
                  <a:latin typeface="Cambria Math" panose="02040503050406030204" pitchFamily="18" charset="0"/>
                </a:rPr>
                <m:t>𝑎𝑛𝑑</m:t>
              </m:r>
            </m:oMath>
          </a14:m>
          <a:r>
            <a:rPr lang="en-US" altLang="zh-CN" sz="1800"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r>
                <a:rPr lang="en-US" sz="1800" b="0" i="1" u="none" kern="1200" dirty="0" smtClean="0">
                  <a:latin typeface="Cambria Math" panose="02040503050406030204" pitchFamily="18" charset="0"/>
                </a:rPr>
                <m:t>𝑝</m:t>
              </m:r>
              <m:r>
                <a:rPr lang="en-US" sz="1800" b="0" i="1" u="none" kern="1200" dirty="0" smtClean="0">
                  <a:latin typeface="Cambria Math" panose="02040503050406030204" pitchFamily="18" charset="0"/>
                </a:rPr>
                <m:t>=20</m:t>
              </m:r>
            </m:oMath>
          </a14:m>
          <a:endParaRPr lang="zh-C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14:m xmlns:a14="http://schemas.microsoft.com/office/drawing/2010/main">
            <m:oMath xmlns:m="http://schemas.openxmlformats.org/officeDocument/2006/math">
              <m:r>
                <a:rPr lang="en-US" sz="1800" b="0" i="1" kern="1200" smtClean="0">
                  <a:latin typeface="Cambria Math" panose="02040503050406030204" pitchFamily="18" charset="0"/>
                </a:rPr>
                <m:t>𝐻</m:t>
              </m:r>
              <m:r>
                <a:rPr lang="en-US" sz="1800" b="0" i="1" kern="1200" smtClean="0">
                  <a:latin typeface="Cambria Math" panose="02040503050406030204" pitchFamily="18" charset="0"/>
                </a:rPr>
                <m:t>=</m:t>
              </m:r>
              <m:f>
                <m:fPr>
                  <m:ctrlPr>
                    <a:rPr lang="en-US" sz="1800" b="0" i="1" kern="1200">
                      <a:latin typeface="Cambria Math" panose="02040503050406030204" pitchFamily="18" charset="0"/>
                    </a:rPr>
                  </m:ctrlPr>
                </m:fPr>
                <m:num>
                  <m:r>
                    <a:rPr lang="en-US" sz="1800" b="0" i="1" kern="1200">
                      <a:latin typeface="Cambria Math" panose="02040503050406030204" pitchFamily="18" charset="0"/>
                    </a:rPr>
                    <m:t>1</m:t>
                  </m:r>
                </m:num>
                <m:den>
                  <m:r>
                    <a:rPr lang="en-US" sz="1800" b="0" i="1" kern="1200">
                      <a:latin typeface="Cambria Math" panose="02040503050406030204" pitchFamily="18" charset="0"/>
                    </a:rPr>
                    <m:t>2</m:t>
                  </m:r>
                </m:den>
              </m:f>
              <m:nary>
                <m:naryPr>
                  <m:chr m:val="∑"/>
                  <m:ctrlPr>
                    <a:rPr lang="en-US" sz="1800" i="1" kern="1200">
                      <a:latin typeface="Cambria Math" panose="02040503050406030204" pitchFamily="18" charset="0"/>
                    </a:rPr>
                  </m:ctrlPr>
                </m:naryPr>
                <m:sub>
                  <m:r>
                    <m:rPr>
                      <m:brk m:alnAt="23"/>
                    </m:rPr>
                    <a:rPr lang="en-US" sz="1800" i="1" kern="1200">
                      <a:latin typeface="Cambria Math" panose="02040503050406030204" pitchFamily="18" charset="0"/>
                    </a:rPr>
                    <m:t>𝑗</m:t>
                  </m:r>
                  <m:r>
                    <a:rPr lang="en-US" sz="1800" i="1" kern="1200">
                      <a:latin typeface="Cambria Math" panose="02040503050406030204" pitchFamily="18" charset="0"/>
                    </a:rPr>
                    <m:t>=0</m:t>
                  </m:r>
                </m:sub>
                <m:sup>
                  <m:r>
                    <a:rPr lang="en-US" sz="1800" i="1" kern="1200">
                      <a:latin typeface="Cambria Math" panose="02040503050406030204" pitchFamily="18" charset="0"/>
                    </a:rPr>
                    <m:t>5</m:t>
                  </m:r>
                </m:sup>
                <m:e>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𝐶</m:t>
                      </m:r>
                    </m:e>
                    <m:sub>
                      <m:r>
                        <a:rPr lang="en-US" sz="1800" i="1" kern="1200">
                          <a:latin typeface="Cambria Math" panose="02040503050406030204" pitchFamily="18" charset="0"/>
                        </a:rPr>
                        <m:t>𝑗</m:t>
                      </m:r>
                    </m:sub>
                  </m:sSub>
                  <m:d>
                    <m:dPr>
                      <m:ctrlPr>
                        <a:rPr lang="en-US" sz="1800" i="1" kern="1200">
                          <a:latin typeface="Cambria Math" panose="02040503050406030204" pitchFamily="18" charset="0"/>
                        </a:rPr>
                      </m:ctrlPr>
                    </m:dPr>
                    <m:e>
                      <m:r>
                        <a:rPr lang="en-US" sz="1800" i="1" kern="1200">
                          <a:latin typeface="Cambria Math" panose="02040503050406030204" pitchFamily="18" charset="0"/>
                        </a:rPr>
                        <m:t>1−</m:t>
                      </m:r>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𝑧</m:t>
                          </m:r>
                        </m:e>
                        <m:sub>
                          <m:r>
                            <a:rPr lang="en-US" sz="1800" i="1" kern="1200">
                              <a:latin typeface="Cambria Math" panose="02040503050406030204" pitchFamily="18" charset="0"/>
                            </a:rPr>
                            <m:t>𝑗</m:t>
                          </m:r>
                        </m:sub>
                      </m:sSub>
                    </m:e>
                  </m:d>
                </m:e>
              </m:nary>
              <m:r>
                <a:rPr lang="en-US" sz="1800" b="0" i="1" kern="1200">
                  <a:latin typeface="Cambria Math" panose="02040503050406030204" pitchFamily="18" charset="0"/>
                </a:rPr>
                <m:t>+</m:t>
              </m:r>
              <m:r>
                <a:rPr lang="en-US" sz="1800" b="0" i="1" kern="1200">
                  <a:latin typeface="Cambria Math" panose="02040503050406030204" pitchFamily="18" charset="0"/>
                </a:rPr>
                <m:t>𝑝</m:t>
              </m:r>
              <m:d>
                <m:dPr>
                  <m:ctrlPr>
                    <a:rPr lang="en-US" sz="1800" b="0" i="1" kern="1200">
                      <a:latin typeface="Cambria Math" panose="02040503050406030204" pitchFamily="18" charset="0"/>
                    </a:rPr>
                  </m:ctrlPr>
                </m:dPr>
                <m:e>
                  <m:r>
                    <a:rPr lang="en-US" sz="1800" b="0" i="1" kern="1200">
                      <a:latin typeface="Cambria Math" panose="02040503050406030204" pitchFamily="18" charset="0"/>
                    </a:rPr>
                    <m:t>1−</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0</m:t>
                      </m:r>
                    </m:sub>
                  </m:sSub>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2</m:t>
                      </m:r>
                    </m:sub>
                  </m:sSub>
                </m:e>
              </m:d>
              <m:r>
                <a:rPr lang="en-US" sz="1800" b="0" i="1" kern="1200">
                  <a:latin typeface="Cambria Math" panose="02040503050406030204" pitchFamily="18" charset="0"/>
                </a:rPr>
                <m:t>+</m:t>
              </m:r>
              <m:r>
                <a:rPr lang="en-US" sz="1800" i="1" kern="1200">
                  <a:latin typeface="Cambria Math" panose="02040503050406030204" pitchFamily="18" charset="0"/>
                </a:rPr>
                <m:t>𝑝</m:t>
              </m:r>
              <m:d>
                <m:dPr>
                  <m:ctrlPr>
                    <a:rPr lang="en-US" sz="1800" i="1" kern="1200">
                      <a:latin typeface="Cambria Math" panose="02040503050406030204" pitchFamily="18" charset="0"/>
                    </a:rPr>
                  </m:ctrlPr>
                </m:dPr>
                <m:e>
                  <m:r>
                    <a:rPr lang="en-US" sz="1800" i="1" kern="1200">
                      <a:latin typeface="Cambria Math" panose="02040503050406030204" pitchFamily="18" charset="0"/>
                    </a:rPr>
                    <m:t>1−</m:t>
                  </m:r>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1</m:t>
                      </m:r>
                    </m:sub>
                  </m:sSub>
                  <m:sSub>
                    <m:sSubPr>
                      <m:ctrlPr>
                        <a:rPr lang="en-US" sz="1800" b="0" i="1" kern="1200">
                          <a:latin typeface="Cambria Math" panose="02040503050406030204" pitchFamily="18" charset="0"/>
                        </a:rPr>
                      </m:ctrlPr>
                    </m:sSubPr>
                    <m:e>
                      <m:r>
                        <a:rPr lang="en-US" sz="1800" b="0" i="1" kern="1200">
                          <a:latin typeface="Cambria Math" panose="02040503050406030204" pitchFamily="18" charset="0"/>
                        </a:rPr>
                        <m:t>𝑧</m:t>
                      </m:r>
                    </m:e>
                    <m:sub>
                      <m:r>
                        <a:rPr lang="en-US" sz="1800" b="0" i="1" kern="1200">
                          <a:latin typeface="Cambria Math" panose="02040503050406030204" pitchFamily="18" charset="0"/>
                        </a:rPr>
                        <m:t>3</m:t>
                      </m:r>
                    </m:sub>
                  </m:sSub>
                </m:e>
              </m:d>
            </m:oMath>
          </a14:m>
          <a:r>
            <a:rPr lang="en-US" sz="1800"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r>
                <a:rPr lang="en-US" sz="1800" i="1" kern="1200">
                  <a:latin typeface="Cambria Math" panose="02040503050406030204" pitchFamily="18" charset="0"/>
                </a:rPr>
                <m:t>𝑝</m:t>
              </m:r>
              <m:d>
                <m:dPr>
                  <m:ctrlPr>
                    <a:rPr lang="en-US" sz="1800" i="1" kern="1200">
                      <a:latin typeface="Cambria Math" panose="02040503050406030204" pitchFamily="18" charset="0"/>
                    </a:rPr>
                  </m:ctrlPr>
                </m:dPr>
                <m:e>
                  <m:r>
                    <a:rPr lang="en-US" sz="1800" i="1" kern="1200">
                      <a:latin typeface="Cambria Math" panose="02040503050406030204" pitchFamily="18" charset="0"/>
                    </a:rPr>
                    <m:t>1−</m:t>
                  </m:r>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𝑧</m:t>
                      </m:r>
                    </m:e>
                    <m:sub>
                      <m:r>
                        <a:rPr lang="en-US" sz="1800" b="0" i="1" kern="1200">
                          <a:latin typeface="Cambria Math" panose="02040503050406030204" pitchFamily="18" charset="0"/>
                        </a:rPr>
                        <m:t>4</m:t>
                      </m:r>
                    </m:sub>
                  </m:sSub>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𝑧</m:t>
                      </m:r>
                    </m:e>
                    <m:sub>
                      <m:r>
                        <a:rPr lang="en-US" sz="1800" b="0" i="1" kern="1200">
                          <a:latin typeface="Cambria Math" panose="02040503050406030204" pitchFamily="18" charset="0"/>
                        </a:rPr>
                        <m:t>5</m:t>
                      </m:r>
                    </m:sub>
                  </m:sSub>
                </m:e>
              </m:d>
            </m:oMath>
          </a14:m>
          <a:r>
            <a:rPr lang="en-US" sz="1800"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r>
                <a:rPr lang="en-US" sz="1800" i="1" kern="1200">
                  <a:latin typeface="Cambria Math" panose="02040503050406030204" pitchFamily="18" charset="0"/>
                </a:rPr>
                <m:t>𝑝</m:t>
              </m:r>
              <m:sSup>
                <m:sSupPr>
                  <m:ctrlPr>
                    <a:rPr lang="en-US" sz="1800" i="1" kern="1200">
                      <a:latin typeface="Cambria Math" panose="02040503050406030204" pitchFamily="18" charset="0"/>
                    </a:rPr>
                  </m:ctrlPr>
                </m:sSupPr>
                <m:e>
                  <m:d>
                    <m:dPr>
                      <m:ctrlPr>
                        <a:rPr lang="en-US" sz="1800" i="1" kern="1200">
                          <a:latin typeface="Cambria Math" panose="02040503050406030204" pitchFamily="18" charset="0"/>
                        </a:rPr>
                      </m:ctrlPr>
                    </m:dPr>
                    <m:e>
                      <m:r>
                        <a:rPr lang="en-US" sz="1800" i="1" kern="1200">
                          <a:latin typeface="Cambria Math" panose="02040503050406030204" pitchFamily="18" charset="0"/>
                        </a:rPr>
                        <m:t>2+</m:t>
                      </m:r>
                      <m:nary>
                        <m:naryPr>
                          <m:chr m:val="∑"/>
                          <m:ctrlPr>
                            <a:rPr lang="en-US" sz="1800" i="1" kern="1200">
                              <a:latin typeface="Cambria Math" panose="02040503050406030204" pitchFamily="18" charset="0"/>
                            </a:rPr>
                          </m:ctrlPr>
                        </m:naryPr>
                        <m:sub>
                          <m:r>
                            <m:rPr>
                              <m:brk m:alnAt="23"/>
                            </m:rPr>
                            <a:rPr lang="en-US" sz="1800" i="1" kern="1200">
                              <a:latin typeface="Cambria Math" panose="02040503050406030204" pitchFamily="18" charset="0"/>
                            </a:rPr>
                            <m:t>𝑗</m:t>
                          </m:r>
                          <m:r>
                            <a:rPr lang="en-US" sz="1800" i="1" kern="1200">
                              <a:latin typeface="Cambria Math" panose="02040503050406030204" pitchFamily="18" charset="0"/>
                            </a:rPr>
                            <m:t>=0</m:t>
                          </m:r>
                        </m:sub>
                        <m:sup>
                          <m:r>
                            <a:rPr lang="en-US" sz="1800" i="1" kern="1200">
                              <a:latin typeface="Cambria Math" panose="02040503050406030204" pitchFamily="18" charset="0"/>
                            </a:rPr>
                            <m:t>5</m:t>
                          </m:r>
                        </m:sup>
                        <m:e>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𝑧</m:t>
                              </m:r>
                            </m:e>
                            <m:sub>
                              <m:r>
                                <a:rPr lang="en-US" sz="1800" i="1" kern="1200">
                                  <a:latin typeface="Cambria Math" panose="02040503050406030204" pitchFamily="18" charset="0"/>
                                </a:rPr>
                                <m:t>𝑗</m:t>
                              </m:r>
                            </m:sub>
                          </m:sSub>
                        </m:e>
                      </m:nary>
                    </m:e>
                  </m:d>
                </m:e>
                <m:sup>
                  <m:r>
                    <a:rPr lang="en-US" sz="1800" i="1" kern="1200">
                      <a:latin typeface="Cambria Math" panose="02040503050406030204" pitchFamily="18" charset="0"/>
                    </a:rPr>
                    <m:t>2</m:t>
                  </m:r>
                </m:sup>
              </m:sSup>
            </m:oMath>
          </a14:m>
          <a:endParaRPr lang="zh-CN" sz="1800" kern="1200" dirty="0">
            <a:latin typeface="Times New Roman" panose="02020603050405020304" pitchFamily="18" charset="0"/>
            <a:cs typeface="Times New Roman" panose="02020603050405020304" pitchFamily="18" charset="0"/>
          </a:endParaRPr>
        </a:p>
      </dsp:txBody>
      <dsp:txXfrm>
        <a:off x="0" y="347743"/>
        <a:ext cx="10114192" cy="4272309"/>
      </dsp:txXfrm>
    </dsp:sp>
    <dsp:sp modelId="{DD9145A4-36DC-420F-8CD1-F88896D243E3}">
      <dsp:nvSpPr>
        <dsp:cNvPr id="0" name=""/>
        <dsp:cNvSpPr/>
      </dsp:nvSpPr>
      <dsp:spPr>
        <a:xfrm>
          <a:off x="505709" y="23023"/>
          <a:ext cx="7079934"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605" tIns="0" rIns="267605" bIns="0" numCol="1" spcCol="1270" anchor="ctr"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Convert to math problem</a:t>
          </a:r>
          <a:endParaRPr lang="zh-CN" sz="2800" kern="1200">
            <a:latin typeface="Times New Roman" panose="02020603050405020304" pitchFamily="18" charset="0"/>
            <a:cs typeface="Times New Roman" panose="02020603050405020304" pitchFamily="18" charset="0"/>
          </a:endParaRPr>
        </a:p>
      </dsp:txBody>
      <dsp:txXfrm>
        <a:off x="537412" y="54726"/>
        <a:ext cx="7016528" cy="5860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Solving the Problem</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36112-FCD5-4B15-8FEC-DE0649B45DD2}">
      <dsp:nvSpPr>
        <dsp:cNvPr id="0" name=""/>
        <dsp:cNvSpPr/>
      </dsp:nvSpPr>
      <dsp:spPr>
        <a:xfrm>
          <a:off x="0" y="595228"/>
          <a:ext cx="10114192" cy="404301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4974" tIns="833120" rIns="784974"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latin typeface="Times New Roman" panose="02020603050405020304" pitchFamily="18" charset="0"/>
              <a:cs typeface="Times New Roman" panose="02020603050405020304" pitchFamily="18" charset="0"/>
            </a:rPr>
            <a:t>In </a:t>
          </a:r>
          <a:r>
            <a:rPr lang="en-US" sz="2000" b="0" i="0" kern="1200" dirty="0" err="1">
              <a:latin typeface="Times New Roman" panose="02020603050405020304" pitchFamily="18" charset="0"/>
              <a:cs typeface="Times New Roman" panose="02020603050405020304" pitchFamily="18" charset="0"/>
            </a:rPr>
            <a:t>QAOA</a:t>
          </a:r>
          <a:r>
            <a:rPr lang="en-US" sz="2000" b="0" i="0" kern="1200" dirty="0">
              <a:latin typeface="Times New Roman" panose="02020603050405020304" pitchFamily="18" charset="0"/>
              <a:cs typeface="Times New Roman" panose="02020603050405020304" pitchFamily="18" charset="0"/>
            </a:rPr>
            <a:t> one attempts to do this by interspersing time evolutions according to the Hamiltonian </a:t>
          </a:r>
          <a14:m xmlns:a14="http://schemas.microsoft.com/office/drawing/2010/main">
            <m:oMath xmlns:m="http://schemas.openxmlformats.org/officeDocument/2006/math">
              <m:sSub>
                <m:sSubPr>
                  <m:ctrlPr>
                    <a:rPr lang="en-US" sz="2000" b="0" i="1" u="none" kern="1200" dirty="0" smtClean="0">
                      <a:latin typeface="Cambria Math" panose="02040503050406030204" pitchFamily="18" charset="0"/>
                    </a:rPr>
                  </m:ctrlPr>
                </m:sSubPr>
                <m:e>
                  <m:r>
                    <a:rPr lang="en-US" sz="2000" b="0" i="1" u="none" kern="1200" dirty="0" smtClean="0">
                      <a:latin typeface="Cambria Math" panose="02040503050406030204" pitchFamily="18" charset="0"/>
                    </a:rPr>
                    <m:t>𝐻</m:t>
                  </m:r>
                </m:e>
                <m:sub>
                  <m:r>
                    <a:rPr lang="en-US" sz="2000" b="0" i="1" u="none" kern="1200" dirty="0" smtClean="0">
                      <a:latin typeface="Cambria Math" panose="02040503050406030204" pitchFamily="18" charset="0"/>
                    </a:rPr>
                    <m:t>𝑐</m:t>
                  </m:r>
                </m:sub>
              </m:sSub>
            </m:oMath>
          </a14:m>
          <a:r>
            <a:rPr lang="en-US" sz="2000" b="0" i="0" kern="1200" dirty="0">
              <a:latin typeface="Times New Roman" panose="02020603050405020304" pitchFamily="18" charset="0"/>
              <a:cs typeface="Times New Roman" panose="02020603050405020304" pitchFamily="18" charset="0"/>
            </a:rPr>
            <a:t> with time evolutions induced by some "driver" Hamiltonian, which we will take to be </a:t>
          </a:r>
          <a14:m xmlns:a14="http://schemas.microsoft.com/office/drawing/2010/main">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𝐻</m:t>
                  </m:r>
                </m:e>
                <m:sub>
                  <m:r>
                    <a:rPr lang="en-US" sz="2000" b="0" i="1" kern="1200" dirty="0" smtClean="0">
                      <a:latin typeface="Cambria Math" panose="02040503050406030204" pitchFamily="18" charset="0"/>
                    </a:rPr>
                    <m:t>0</m:t>
                  </m:r>
                </m:sub>
              </m:sSub>
              <m:r>
                <a:rPr lang="en-US" sz="2000" b="0" i="1" kern="1200" dirty="0" smtClean="0">
                  <a:latin typeface="Cambria Math" panose="02040503050406030204" pitchFamily="18" charset="0"/>
                </a:rPr>
                <m:t>=−</m:t>
              </m:r>
              <m:nary>
                <m:naryPr>
                  <m:chr m:val="∑"/>
                  <m:ctrlPr>
                    <a:rPr lang="en-US" altLang="zh-CN" sz="2000" b="0" i="1" kern="1200" dirty="0" smtClean="0">
                      <a:latin typeface="Cambria Math" panose="02040503050406030204" pitchFamily="18" charset="0"/>
                    </a:rPr>
                  </m:ctrlPr>
                </m:naryPr>
                <m:sub>
                  <m:r>
                    <m:rPr>
                      <m:brk m:alnAt="23"/>
                    </m:rPr>
                    <a:rPr lang="en-US" altLang="zh-CN" sz="2000" b="0" i="1" kern="1200" dirty="0" smtClean="0">
                      <a:latin typeface="Cambria Math" panose="02040503050406030204" pitchFamily="18" charset="0"/>
                    </a:rPr>
                    <m:t>𝑖</m:t>
                  </m:r>
                  <m:r>
                    <a:rPr lang="en-US" altLang="zh-CN" sz="2000" b="0" i="1" kern="1200" dirty="0" smtClean="0">
                      <a:latin typeface="Cambria Math" panose="02040503050406030204" pitchFamily="18" charset="0"/>
                    </a:rPr>
                    <m:t>=0</m:t>
                  </m:r>
                </m:sub>
                <m:sup>
                  <m:r>
                    <a:rPr lang="en-US" altLang="zh-CN" sz="2000" b="0" i="1" kern="1200" dirty="0" smtClean="0">
                      <a:latin typeface="Cambria Math" panose="02040503050406030204" pitchFamily="18" charset="0"/>
                    </a:rPr>
                    <m:t>𝑛</m:t>
                  </m:r>
                  <m:r>
                    <a:rPr lang="en-US" altLang="zh-CN" sz="2000" b="0" i="1" kern="1200" dirty="0" smtClean="0">
                      <a:latin typeface="Cambria Math" panose="02040503050406030204" pitchFamily="18" charset="0"/>
                    </a:rPr>
                    <m:t>−1</m:t>
                  </m:r>
                </m:sup>
                <m:e>
                  <m:sSub>
                    <m:sSubPr>
                      <m:ctrlPr>
                        <a:rPr lang="en-US" altLang="zh-CN" sz="2000" b="0" i="1" kern="1200" dirty="0" smtClean="0">
                          <a:latin typeface="Cambria Math" panose="02040503050406030204" pitchFamily="18" charset="0"/>
                        </a:rPr>
                      </m:ctrlPr>
                    </m:sSubPr>
                    <m:e>
                      <m:r>
                        <a:rPr lang="en-US" altLang="zh-CN" sz="2000" b="0" i="1" kern="1200" dirty="0" smtClean="0">
                          <a:latin typeface="Cambria Math" panose="02040503050406030204" pitchFamily="18" charset="0"/>
                        </a:rPr>
                        <m:t>𝑋</m:t>
                      </m:r>
                    </m:e>
                    <m:sub>
                      <m:r>
                        <a:rPr lang="en-US" altLang="zh-CN" sz="2000" b="0" i="1" kern="1200" dirty="0" smtClean="0">
                          <a:latin typeface="Cambria Math" panose="02040503050406030204" pitchFamily="18" charset="0"/>
                        </a:rPr>
                        <m:t>𝑖</m:t>
                      </m:r>
                    </m:sub>
                  </m:sSub>
                </m:e>
              </m:nary>
            </m:oMath>
          </a14:m>
          <a:r>
            <a:rPr lang="en-US" altLang="zh-CN" sz="2000" kern="1200" dirty="0">
              <a:latin typeface="Times New Roman" panose="02020603050405020304" pitchFamily="18" charset="0"/>
              <a:cs typeface="Times New Roman" panose="02020603050405020304" pitchFamily="18" charset="0"/>
            </a:rPr>
            <a:t>, where n is </a:t>
          </a:r>
          <a:r>
            <a:rPr lang="en-US" sz="2000" b="0" i="0" kern="1200" dirty="0">
              <a:latin typeface="Times New Roman" panose="02020603050405020304" pitchFamily="18" charset="0"/>
              <a:cs typeface="Times New Roman" panose="02020603050405020304" pitchFamily="18" charset="0"/>
            </a:rPr>
            <a:t>the number of qubits.</a:t>
          </a:r>
          <a:endParaRPr lang="zh-C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altLang="zh-CN" sz="2000" kern="1200" dirty="0">
              <a:latin typeface="Times New Roman" panose="02020603050405020304" pitchFamily="18" charset="0"/>
              <a:cs typeface="Times New Roman" panose="02020603050405020304" pitchFamily="18" charset="0"/>
            </a:rPr>
            <a:t>This system is </a:t>
          </a:r>
          <a:r>
            <a:rPr lang="en-US" sz="2000" b="0" i="0" kern="1200" dirty="0">
              <a:latin typeface="Times New Roman" panose="02020603050405020304" pitchFamily="18" charset="0"/>
              <a:cs typeface="Times New Roman" panose="02020603050405020304" pitchFamily="18" charset="0"/>
            </a:rPr>
            <a:t>initialized to the uniform superposition </a:t>
          </a:r>
          <a14:m xmlns:a14="http://schemas.microsoft.com/office/drawing/2010/main">
            <m:oMath xmlns:m="http://schemas.openxmlformats.org/officeDocument/2006/math">
              <m:sSup>
                <m:sSupPr>
                  <m:ctrlPr>
                    <a:rPr lang="en-US" altLang="zh-CN" sz="2000" b="0" i="1" kern="1200" smtClean="0">
                      <a:latin typeface="Cambria Math" panose="02040503050406030204" pitchFamily="18" charset="0"/>
                    </a:rPr>
                  </m:ctrlPr>
                </m:sSupPr>
                <m:e>
                  <m:d>
                    <m:dPr>
                      <m:ctrlPr>
                        <a:rPr lang="en-US" altLang="zh-CN" sz="2000" b="0" i="1" kern="1200" smtClean="0">
                          <a:latin typeface="Cambria Math" panose="02040503050406030204" pitchFamily="18" charset="0"/>
                        </a:rPr>
                      </m:ctrlPr>
                    </m:dPr>
                    <m:e>
                      <m:f>
                        <m:fPr>
                          <m:ctrlPr>
                            <a:rPr lang="en-US" altLang="zh-CN" sz="2000" b="0" i="1" kern="1200" smtClean="0">
                              <a:latin typeface="Cambria Math" panose="02040503050406030204" pitchFamily="18" charset="0"/>
                            </a:rPr>
                          </m:ctrlPr>
                        </m:fPr>
                        <m:num>
                          <m:r>
                            <a:rPr lang="en-US" altLang="zh-CN" sz="2000" b="0" i="1" kern="1200" smtClean="0">
                              <a:latin typeface="Cambria Math" panose="02040503050406030204" pitchFamily="18" charset="0"/>
                            </a:rPr>
                            <m:t>|0&gt;+|1&gt;</m:t>
                          </m:r>
                        </m:num>
                        <m:den>
                          <m:rad>
                            <m:radPr>
                              <m:degHide m:val="on"/>
                              <m:ctrlPr>
                                <a:rPr lang="en-US" altLang="zh-CN" sz="2000" b="0" i="1" kern="1200" smtClean="0">
                                  <a:latin typeface="Cambria Math" panose="02040503050406030204" pitchFamily="18" charset="0"/>
                                </a:rPr>
                              </m:ctrlPr>
                            </m:radPr>
                            <m:deg/>
                            <m:e>
                              <m:r>
                                <a:rPr lang="en-US" altLang="zh-CN" sz="2000" b="0" i="1" kern="1200" smtClean="0">
                                  <a:latin typeface="Cambria Math" panose="02040503050406030204" pitchFamily="18" charset="0"/>
                                </a:rPr>
                                <m:t>2</m:t>
                              </m:r>
                            </m:e>
                          </m:rad>
                        </m:den>
                      </m:f>
                    </m:e>
                  </m:d>
                </m:e>
                <m:sup>
                  <m:r>
                    <a:rPr lang="en-US" altLang="zh-CN" sz="2000" b="0" i="1" kern="1200" smtClean="0">
                      <a:latin typeface="Cambria Math" panose="02040503050406030204" pitchFamily="18" charset="0"/>
                    </a:rPr>
                    <m:t>⊗</m:t>
                  </m:r>
                  <m:r>
                    <a:rPr lang="en-US" altLang="zh-CN" sz="2000" b="0" i="1" kern="1200" smtClean="0">
                      <a:latin typeface="Cambria Math" panose="02040503050406030204" pitchFamily="18" charset="0"/>
                    </a:rPr>
                    <m:t>𝑛</m:t>
                  </m:r>
                </m:sup>
              </m:sSup>
              <m:r>
                <a:rPr lang="en-US" altLang="zh-CN" sz="2000" b="0" i="1" kern="1200" smtClean="0">
                  <a:latin typeface="Cambria Math" panose="02040503050406030204" pitchFamily="18" charset="0"/>
                </a:rPr>
                <m:t>=</m:t>
              </m:r>
              <m:f>
                <m:fPr>
                  <m:ctrlPr>
                    <a:rPr lang="en-US" altLang="zh-CN" sz="2000" b="0" i="1" kern="1200" smtClean="0">
                      <a:latin typeface="Cambria Math" panose="02040503050406030204" pitchFamily="18" charset="0"/>
                    </a:rPr>
                  </m:ctrlPr>
                </m:fPr>
                <m:num>
                  <m:r>
                    <a:rPr lang="en-US" altLang="zh-CN" sz="2000" b="0" i="1" kern="1200" smtClean="0">
                      <a:latin typeface="Cambria Math" panose="02040503050406030204" pitchFamily="18" charset="0"/>
                    </a:rPr>
                    <m:t>1</m:t>
                  </m:r>
                </m:num>
                <m:den>
                  <m:rad>
                    <m:radPr>
                      <m:degHide m:val="on"/>
                      <m:ctrlPr>
                        <a:rPr lang="en-US" altLang="zh-CN" sz="2000" b="0" i="1" kern="1200" smtClean="0">
                          <a:latin typeface="Cambria Math" panose="02040503050406030204" pitchFamily="18" charset="0"/>
                        </a:rPr>
                      </m:ctrlPr>
                    </m:radPr>
                    <m:deg/>
                    <m:e>
                      <m:sSup>
                        <m:sSupPr>
                          <m:ctrlPr>
                            <a:rPr lang="en-US" altLang="zh-CN" sz="2000" b="0" i="1" kern="1200" smtClean="0">
                              <a:latin typeface="Cambria Math" panose="02040503050406030204" pitchFamily="18" charset="0"/>
                            </a:rPr>
                          </m:ctrlPr>
                        </m:sSupPr>
                        <m:e>
                          <m:r>
                            <a:rPr lang="en-US" altLang="zh-CN" sz="2000" b="0" i="1" kern="1200" smtClean="0">
                              <a:latin typeface="Cambria Math" panose="02040503050406030204" pitchFamily="18" charset="0"/>
                            </a:rPr>
                            <m:t>2</m:t>
                          </m:r>
                        </m:e>
                        <m:sup>
                          <m:r>
                            <a:rPr lang="en-US" altLang="zh-CN" sz="2000" b="0" i="1" kern="1200" smtClean="0">
                              <a:latin typeface="Cambria Math" panose="02040503050406030204" pitchFamily="18" charset="0"/>
                            </a:rPr>
                            <m:t>𝑛</m:t>
                          </m:r>
                        </m:sup>
                      </m:sSup>
                    </m:e>
                  </m:rad>
                </m:den>
              </m:f>
              <m:nary>
                <m:naryPr>
                  <m:chr m:val="∑"/>
                  <m:supHide m:val="on"/>
                  <m:ctrlPr>
                    <a:rPr lang="en-US" altLang="zh-CN" sz="2000" b="0" i="1" kern="1200" smtClean="0">
                      <a:latin typeface="Cambria Math" panose="02040503050406030204" pitchFamily="18" charset="0"/>
                    </a:rPr>
                  </m:ctrlPr>
                </m:naryPr>
                <m:sub>
                  <m:r>
                    <m:rPr>
                      <m:brk m:alnAt="7"/>
                    </m:rPr>
                    <a:rPr lang="en-US" altLang="zh-CN" sz="2000" b="0" i="1" kern="1200" smtClean="0">
                      <a:latin typeface="Cambria Math" panose="02040503050406030204" pitchFamily="18" charset="0"/>
                    </a:rPr>
                    <m:t>𝑥</m:t>
                  </m:r>
                  <m:r>
                    <a:rPr lang="en-US" altLang="zh-CN" sz="2000" b="0" i="1" kern="1200" smtClean="0">
                      <a:latin typeface="Cambria Math" panose="02040503050406030204" pitchFamily="18" charset="0"/>
                      <a:ea typeface="Cambria Math" panose="02040503050406030204" pitchFamily="18" charset="0"/>
                    </a:rPr>
                    <m:t>∈</m:t>
                  </m:r>
                  <m:sSup>
                    <m:sSupPr>
                      <m:ctrlPr>
                        <a:rPr lang="en-US" altLang="zh-CN" sz="2000" b="0" i="1" kern="1200" smtClean="0">
                          <a:latin typeface="Cambria Math" panose="02040503050406030204" pitchFamily="18" charset="0"/>
                          <a:ea typeface="Cambria Math" panose="02040503050406030204" pitchFamily="18" charset="0"/>
                        </a:rPr>
                      </m:ctrlPr>
                    </m:sSupPr>
                    <m:e>
                      <m:d>
                        <m:dPr>
                          <m:begChr m:val="{"/>
                          <m:endChr m:val="}"/>
                          <m:ctrlPr>
                            <a:rPr lang="en-US" altLang="zh-CN" sz="2000" b="0" i="1" kern="1200" smtClean="0">
                              <a:latin typeface="Cambria Math" panose="02040503050406030204" pitchFamily="18" charset="0"/>
                              <a:ea typeface="Cambria Math" panose="02040503050406030204" pitchFamily="18" charset="0"/>
                            </a:rPr>
                          </m:ctrlPr>
                        </m:dPr>
                        <m:e>
                          <m:r>
                            <a:rPr lang="en-US" altLang="zh-CN" sz="2000" b="0" i="1" kern="1200" smtClean="0">
                              <a:latin typeface="Cambria Math" panose="02040503050406030204" pitchFamily="18" charset="0"/>
                              <a:ea typeface="Cambria Math" panose="02040503050406030204" pitchFamily="18" charset="0"/>
                            </a:rPr>
                            <m:t>0,1</m:t>
                          </m:r>
                        </m:e>
                      </m:d>
                    </m:e>
                    <m:sup>
                      <m:r>
                        <m:rPr>
                          <m:brk m:alnAt="7"/>
                        </m:rPr>
                        <a:rPr lang="en-US" altLang="zh-CN" sz="2000" b="0" i="1" kern="1200" smtClean="0">
                          <a:latin typeface="Cambria Math" panose="02040503050406030204" pitchFamily="18" charset="0"/>
                          <a:ea typeface="Cambria Math" panose="02040503050406030204" pitchFamily="18" charset="0"/>
                        </a:rPr>
                        <m:t>𝑛</m:t>
                      </m:r>
                    </m:sup>
                  </m:sSup>
                </m:sub>
                <m:sup/>
                <m:e>
                  <m:r>
                    <a:rPr lang="en-US" altLang="zh-CN" sz="2000" b="0" i="1" kern="1200" smtClean="0">
                      <a:latin typeface="Cambria Math" panose="02040503050406030204" pitchFamily="18" charset="0"/>
                    </a:rPr>
                    <m:t>|</m:t>
                  </m:r>
                  <m:r>
                    <a:rPr lang="en-US" altLang="zh-CN" sz="2000" b="0" i="1" kern="1200" smtClean="0">
                      <a:latin typeface="Cambria Math" panose="02040503050406030204" pitchFamily="18" charset="0"/>
                    </a:rPr>
                    <m:t>𝑥</m:t>
                  </m:r>
                  <m:r>
                    <a:rPr lang="en-US" altLang="zh-CN" sz="2000" b="0" i="1" kern="1200" smtClean="0">
                      <a:latin typeface="Cambria Math" panose="02040503050406030204" pitchFamily="18" charset="0"/>
                    </a:rPr>
                    <m:t>&gt;</m:t>
                  </m:r>
                </m:e>
              </m:nary>
            </m:oMath>
          </a14:m>
          <a:endParaRPr lang="zh-C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altLang="zh-CN" sz="2000" kern="1200" dirty="0">
              <a:latin typeface="Times New Roman" panose="02020603050405020304" pitchFamily="18" charset="0"/>
              <a:cs typeface="Times New Roman" panose="02020603050405020304" pitchFamily="18" charset="0"/>
            </a:rPr>
            <a:t>Then we </a:t>
          </a:r>
          <a:r>
            <a:rPr lang="en-US" sz="2000" b="0" i="0" kern="1200" dirty="0">
              <a:latin typeface="Times New Roman" panose="02020603050405020304" pitchFamily="18" charset="0"/>
              <a:cs typeface="Times New Roman" panose="02020603050405020304" pitchFamily="18" charset="0"/>
            </a:rPr>
            <a:t>implement the unitary time evolutions </a:t>
          </a:r>
          <a14:m xmlns:a14="http://schemas.microsoft.com/office/drawing/2010/main">
            <m:oMath xmlns:m="http://schemas.openxmlformats.org/officeDocument/2006/math">
              <m:sSup>
                <m:sSupPr>
                  <m:ctrlPr>
                    <a:rPr lang="en-US" sz="2000" b="0" i="1" kern="1200" dirty="0" smtClean="0">
                      <a:latin typeface="Cambria Math" panose="02040503050406030204" pitchFamily="18" charset="0"/>
                    </a:rPr>
                  </m:ctrlPr>
                </m:sSupPr>
                <m:e>
                  <m:r>
                    <a:rPr lang="en-US" sz="2000" b="0" i="1" kern="1200" dirty="0" smtClean="0">
                      <a:latin typeface="Cambria Math" panose="02040503050406030204" pitchFamily="18" charset="0"/>
                    </a:rPr>
                    <m:t>𝑒</m:t>
                  </m:r>
                </m:e>
                <m:sup>
                  <m:r>
                    <a:rPr lang="en-US" sz="2000" b="0" i="1" kern="1200" dirty="0" smtClean="0">
                      <a:latin typeface="Cambria Math" panose="02040503050406030204" pitchFamily="18" charset="0"/>
                    </a:rPr>
                    <m:t>−</m:t>
                  </m:r>
                  <m:r>
                    <a:rPr lang="en-US" sz="2000" b="0" i="1" kern="1200" dirty="0" smtClean="0">
                      <a:latin typeface="Cambria Math" panose="02040503050406030204" pitchFamily="18" charset="0"/>
                    </a:rPr>
                    <m:t>𝑖</m:t>
                  </m:r>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𝐻</m:t>
                      </m:r>
                    </m:e>
                    <m:sub>
                      <m:r>
                        <a:rPr lang="en-US" sz="2000" b="0" i="1" kern="1200" dirty="0" smtClean="0">
                          <a:latin typeface="Cambria Math" panose="02040503050406030204" pitchFamily="18" charset="0"/>
                        </a:rPr>
                        <m:t>0</m:t>
                      </m:r>
                    </m:sub>
                  </m:sSub>
                  <m:r>
                    <a:rPr lang="en-US" sz="2000" b="0" i="1" kern="1200" dirty="0" smtClean="0">
                      <a:latin typeface="Cambria Math" panose="02040503050406030204" pitchFamily="18" charset="0"/>
                    </a:rPr>
                    <m:t>𝑡</m:t>
                  </m:r>
                </m:sup>
              </m:sSup>
            </m:oMath>
          </a14:m>
          <a:r>
            <a:rPr lang="en-US" altLang="zh-CN" sz="2000" kern="1200" dirty="0">
              <a:latin typeface="Times New Roman" panose="02020603050405020304" pitchFamily="18" charset="0"/>
              <a:cs typeface="Times New Roman" panose="02020603050405020304" pitchFamily="18" charset="0"/>
            </a:rPr>
            <a:t> and </a:t>
          </a:r>
          <a14:m xmlns:a14="http://schemas.microsoft.com/office/drawing/2010/main">
            <m:oMath xmlns:m="http://schemas.openxmlformats.org/officeDocument/2006/math">
              <m:sSup>
                <m:sSupPr>
                  <m:ctrlPr>
                    <a:rPr lang="en-US" sz="2000" b="0" i="1" kern="1200" dirty="0" smtClean="0">
                      <a:latin typeface="Cambria Math" panose="02040503050406030204" pitchFamily="18" charset="0"/>
                    </a:rPr>
                  </m:ctrlPr>
                </m:sSupPr>
                <m:e>
                  <m:r>
                    <a:rPr lang="en-US" sz="2000" b="0" i="1" kern="1200" dirty="0" smtClean="0">
                      <a:latin typeface="Cambria Math" panose="02040503050406030204" pitchFamily="18" charset="0"/>
                    </a:rPr>
                    <m:t>𝑒</m:t>
                  </m:r>
                </m:e>
                <m:sup>
                  <m:r>
                    <a:rPr lang="en-US" sz="2000" b="0" i="1" kern="1200" dirty="0" smtClean="0">
                      <a:latin typeface="Cambria Math" panose="02040503050406030204" pitchFamily="18" charset="0"/>
                    </a:rPr>
                    <m:t>−</m:t>
                  </m:r>
                  <m:r>
                    <a:rPr lang="en-US" sz="2000" b="0" i="1" kern="1200" dirty="0" smtClean="0">
                      <a:latin typeface="Cambria Math" panose="02040503050406030204" pitchFamily="18" charset="0"/>
                    </a:rPr>
                    <m:t>𝑖</m:t>
                  </m:r>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𝐻</m:t>
                      </m:r>
                    </m:e>
                    <m:sub>
                      <m:r>
                        <a:rPr lang="en-US" sz="2000" b="0" i="1" kern="1200" dirty="0" smtClean="0">
                          <a:latin typeface="Cambria Math" panose="02040503050406030204" pitchFamily="18" charset="0"/>
                        </a:rPr>
                        <m:t>𝑐</m:t>
                      </m:r>
                    </m:sub>
                  </m:sSub>
                  <m:r>
                    <a:rPr lang="en-US" sz="2000" b="0" i="1" kern="1200" dirty="0" smtClean="0">
                      <a:latin typeface="Cambria Math" panose="02040503050406030204" pitchFamily="18" charset="0"/>
                    </a:rPr>
                    <m:t>𝑡</m:t>
                  </m:r>
                </m:sup>
              </m:sSup>
            </m:oMath>
          </a14:m>
          <a:r>
            <a:rPr lang="en-US" altLang="zh-CN" sz="2000" kern="1200" dirty="0">
              <a:latin typeface="Times New Roman" panose="02020603050405020304" pitchFamily="18" charset="0"/>
              <a:cs typeface="Times New Roman" panose="02020603050405020304" pitchFamily="18" charset="0"/>
            </a:rPr>
            <a:t> </a:t>
          </a:r>
          <a:r>
            <a:rPr lang="en-US" sz="2000" b="0" i="0" kern="1200" dirty="0">
              <a:latin typeface="Times New Roman" panose="02020603050405020304" pitchFamily="18" charset="0"/>
              <a:cs typeface="Times New Roman" panose="02020603050405020304" pitchFamily="18" charset="0"/>
            </a:rPr>
            <a:t>as quantum circuits by breaking them down into elementary gates, implementing </a:t>
          </a:r>
          <a14:m xmlns:a14="http://schemas.microsoft.com/office/drawing/2010/main">
            <m:oMath xmlns:m="http://schemas.openxmlformats.org/officeDocument/2006/math">
              <m:sSup>
                <m:sSupPr>
                  <m:ctrlPr>
                    <a:rPr lang="en-US" sz="2000" b="0" i="1" kern="1200" dirty="0" smtClean="0">
                      <a:latin typeface="Cambria Math" panose="02040503050406030204" pitchFamily="18" charset="0"/>
                    </a:rPr>
                  </m:ctrlPr>
                </m:sSupPr>
                <m:e>
                  <m:r>
                    <a:rPr lang="en-US" sz="2000" b="0" i="1" kern="1200" dirty="0" smtClean="0">
                      <a:latin typeface="Cambria Math" panose="02040503050406030204" pitchFamily="18" charset="0"/>
                    </a:rPr>
                    <m:t>𝑒</m:t>
                  </m:r>
                </m:e>
                <m:sup>
                  <m:r>
                    <a:rPr lang="en-US" sz="2000" b="0" i="1" kern="1200" dirty="0" smtClean="0">
                      <a:latin typeface="Cambria Math" panose="02040503050406030204" pitchFamily="18" charset="0"/>
                    </a:rPr>
                    <m:t>−</m:t>
                  </m:r>
                  <m:r>
                    <a:rPr lang="en-US" sz="2000" b="0" i="1" kern="1200" dirty="0" smtClean="0">
                      <a:latin typeface="Cambria Math" panose="02040503050406030204" pitchFamily="18" charset="0"/>
                    </a:rPr>
                    <m:t>𝑖</m:t>
                  </m:r>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𝐻</m:t>
                      </m:r>
                    </m:e>
                    <m:sub>
                      <m:r>
                        <a:rPr lang="en-US" sz="2000" b="0" i="1" kern="1200" dirty="0" smtClean="0">
                          <a:latin typeface="Cambria Math" panose="02040503050406030204" pitchFamily="18" charset="0"/>
                        </a:rPr>
                        <m:t>0</m:t>
                      </m:r>
                    </m:sub>
                  </m:sSub>
                  <m:r>
                    <a:rPr lang="en-US" sz="2000" b="0" i="1" kern="1200" dirty="0" smtClean="0">
                      <a:latin typeface="Cambria Math" panose="02040503050406030204" pitchFamily="18" charset="0"/>
                    </a:rPr>
                    <m:t>𝑡</m:t>
                  </m:r>
                </m:sup>
              </m:sSup>
            </m:oMath>
          </a14:m>
          <a:r>
            <a:rPr lang="en-US" altLang="zh-CN" sz="2000" kern="1200" dirty="0">
              <a:latin typeface="Times New Roman" panose="02020603050405020304" pitchFamily="18" charset="0"/>
              <a:cs typeface="Times New Roman" panose="02020603050405020304" pitchFamily="18" charset="0"/>
            </a:rPr>
            <a:t> as a </a:t>
          </a:r>
          <a:r>
            <a:rPr lang="en-US" sz="2000" b="0" i="0" kern="1200" dirty="0">
              <a:latin typeface="Times New Roman" panose="02020603050405020304" pitchFamily="18" charset="0"/>
              <a:cs typeface="Times New Roman" panose="02020603050405020304" pitchFamily="18" charset="0"/>
            </a:rPr>
            <a:t>quantum circuit </a:t>
          </a:r>
          <a14:m xmlns:a14="http://schemas.microsoft.com/office/drawing/2010/main">
            <m:oMath xmlns:m="http://schemas.openxmlformats.org/officeDocument/2006/math">
              <m:sSup>
                <m:sSupPr>
                  <m:ctrlPr>
                    <a:rPr lang="en-US" sz="2000" b="0" i="1" kern="1200" dirty="0" smtClean="0">
                      <a:latin typeface="Cambria Math" panose="02040503050406030204" pitchFamily="18" charset="0"/>
                    </a:rPr>
                  </m:ctrlPr>
                </m:sSupPr>
                <m:e>
                  <m:r>
                    <a:rPr lang="en-US" sz="2000" b="0" i="1" kern="1200" dirty="0" smtClean="0">
                      <a:latin typeface="Cambria Math" panose="02040503050406030204" pitchFamily="18" charset="0"/>
                    </a:rPr>
                    <m:t>𝑒</m:t>
                  </m:r>
                </m:e>
                <m:sup>
                  <m:r>
                    <a:rPr lang="en-US" sz="2000" b="0" i="1" kern="1200" dirty="0" smtClean="0">
                      <a:latin typeface="Cambria Math" panose="02040503050406030204" pitchFamily="18" charset="0"/>
                    </a:rPr>
                    <m:t>−</m:t>
                  </m:r>
                  <m:r>
                    <a:rPr lang="en-US" sz="2000" b="0" i="1" kern="1200" dirty="0" smtClean="0">
                      <a:latin typeface="Cambria Math" panose="02040503050406030204" pitchFamily="18" charset="0"/>
                    </a:rPr>
                    <m:t>𝑖</m:t>
                  </m:r>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𝐻</m:t>
                      </m:r>
                    </m:e>
                    <m:sub>
                      <m:r>
                        <a:rPr lang="en-US" sz="2000" b="0" i="1" kern="1200" dirty="0" smtClean="0">
                          <a:latin typeface="Cambria Math" panose="02040503050406030204" pitchFamily="18" charset="0"/>
                        </a:rPr>
                        <m:t>0</m:t>
                      </m:r>
                    </m:sub>
                  </m:sSub>
                  <m:r>
                    <a:rPr lang="en-US" sz="2000" b="0" i="1" kern="1200" dirty="0" smtClean="0">
                      <a:latin typeface="Cambria Math" panose="02040503050406030204" pitchFamily="18" charset="0"/>
                    </a:rPr>
                    <m:t>𝑡</m:t>
                  </m:r>
                </m:sup>
              </m:sSup>
              <m:r>
                <a:rPr lang="en-US" sz="2000" b="0" i="1" kern="1200" dirty="0" smtClean="0">
                  <a:latin typeface="Cambria Math" panose="02040503050406030204" pitchFamily="18" charset="0"/>
                </a:rPr>
                <m:t>=</m:t>
              </m:r>
              <m:nary>
                <m:naryPr>
                  <m:chr m:val="∏"/>
                  <m:ctrlPr>
                    <a:rPr lang="en-US" altLang="zh-CN" sz="2000" b="0" i="1" kern="1200" dirty="0" smtClean="0">
                      <a:latin typeface="Cambria Math" panose="02040503050406030204" pitchFamily="18" charset="0"/>
                    </a:rPr>
                  </m:ctrlPr>
                </m:naryPr>
                <m:sub>
                  <m:r>
                    <m:rPr>
                      <m:brk m:alnAt="23"/>
                    </m:rPr>
                    <a:rPr lang="en-US" altLang="zh-CN" sz="2000" b="0" i="1" kern="1200" dirty="0" smtClean="0">
                      <a:latin typeface="Cambria Math" panose="02040503050406030204" pitchFamily="18" charset="0"/>
                    </a:rPr>
                    <m:t>𝑗</m:t>
                  </m:r>
                  <m:r>
                    <a:rPr lang="en-US" altLang="zh-CN" sz="2000" b="0" i="1" kern="1200" dirty="0" smtClean="0">
                      <a:latin typeface="Cambria Math" panose="02040503050406030204" pitchFamily="18" charset="0"/>
                    </a:rPr>
                    <m:t>=0</m:t>
                  </m:r>
                </m:sub>
                <m:sup>
                  <m:r>
                    <a:rPr lang="en-US" altLang="zh-CN" sz="2000" b="0" i="1" kern="1200" dirty="0" smtClean="0">
                      <a:latin typeface="Cambria Math" panose="02040503050406030204" pitchFamily="18" charset="0"/>
                    </a:rPr>
                    <m:t>𝑛</m:t>
                  </m:r>
                  <m:r>
                    <a:rPr lang="en-US" altLang="zh-CN" sz="2000" b="0" i="1" kern="1200" dirty="0" smtClean="0">
                      <a:latin typeface="Cambria Math" panose="02040503050406030204" pitchFamily="18" charset="0"/>
                    </a:rPr>
                    <m:t>−1</m:t>
                  </m:r>
                </m:sup>
                <m:e>
                  <m:sSup>
                    <m:sSupPr>
                      <m:ctrlPr>
                        <a:rPr lang="en-US" sz="2000" b="0" i="1" kern="1200" dirty="0" smtClean="0">
                          <a:latin typeface="Cambria Math" panose="02040503050406030204" pitchFamily="18" charset="0"/>
                        </a:rPr>
                      </m:ctrlPr>
                    </m:sSupPr>
                    <m:e>
                      <m:r>
                        <a:rPr lang="en-US" sz="2000" b="0" i="1" kern="1200" dirty="0" smtClean="0">
                          <a:latin typeface="Cambria Math" panose="02040503050406030204" pitchFamily="18" charset="0"/>
                        </a:rPr>
                        <m:t>𝑒</m:t>
                      </m:r>
                    </m:e>
                    <m:sup>
                      <m:r>
                        <a:rPr lang="en-US" sz="2000" b="0" i="1" kern="1200" dirty="0" smtClean="0">
                          <a:latin typeface="Cambria Math" panose="02040503050406030204" pitchFamily="18" charset="0"/>
                        </a:rPr>
                        <m:t>−</m:t>
                      </m:r>
                      <m:r>
                        <a:rPr lang="en-US" sz="2000" b="0" i="1" kern="1200" dirty="0" smtClean="0">
                          <a:latin typeface="Cambria Math" panose="02040503050406030204" pitchFamily="18" charset="0"/>
                        </a:rPr>
                        <m:t>𝑖</m:t>
                      </m:r>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𝑋</m:t>
                          </m:r>
                        </m:e>
                        <m:sub>
                          <m:r>
                            <a:rPr lang="en-US" sz="2000" b="0" i="1" kern="1200" dirty="0" smtClean="0">
                              <a:latin typeface="Cambria Math" panose="02040503050406030204" pitchFamily="18" charset="0"/>
                            </a:rPr>
                            <m:t>𝑗</m:t>
                          </m:r>
                        </m:sub>
                      </m:sSub>
                      <m:r>
                        <a:rPr lang="en-US" sz="2000" b="0" i="1" kern="1200" dirty="0" smtClean="0">
                          <a:latin typeface="Cambria Math" panose="02040503050406030204" pitchFamily="18" charset="0"/>
                        </a:rPr>
                        <m:t>𝑡</m:t>
                      </m:r>
                    </m:sup>
                  </m:sSup>
                </m:e>
              </m:nary>
            </m:oMath>
          </a14:m>
          <a:endParaRPr lang="zh-CN" sz="2000" kern="1200" dirty="0">
            <a:latin typeface="Times New Roman" panose="02020603050405020304" pitchFamily="18" charset="0"/>
            <a:cs typeface="Times New Roman" panose="02020603050405020304" pitchFamily="18" charset="0"/>
          </a:endParaRPr>
        </a:p>
      </dsp:txBody>
      <dsp:txXfrm>
        <a:off x="0" y="595228"/>
        <a:ext cx="10114192" cy="4043018"/>
      </dsp:txXfrm>
    </dsp:sp>
    <dsp:sp modelId="{DD9145A4-36DC-420F-8CD1-F88896D243E3}">
      <dsp:nvSpPr>
        <dsp:cNvPr id="0" name=""/>
        <dsp:cNvSpPr/>
      </dsp:nvSpPr>
      <dsp:spPr>
        <a:xfrm>
          <a:off x="505709" y="4828"/>
          <a:ext cx="8385332" cy="1180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605" tIns="0" rIns="267605" bIns="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Solving the Problem(Convert to Quantum Problem)</a:t>
          </a:r>
          <a:endParaRPr lang="zh-CN" sz="2800" b="0" kern="1200" dirty="0">
            <a:latin typeface="Times New Roman" panose="02020603050405020304" pitchFamily="18" charset="0"/>
            <a:cs typeface="Times New Roman" panose="02020603050405020304" pitchFamily="18" charset="0"/>
          </a:endParaRPr>
        </a:p>
      </dsp:txBody>
      <dsp:txXfrm>
        <a:off x="563351" y="62470"/>
        <a:ext cx="8270048" cy="106551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Code example from Microsoft using </a:t>
          </a:r>
          <a:r>
            <a:rPr lang="en-US" sz="2800" b="1" i="0" kern="1200" dirty="0" err="1">
              <a:latin typeface="Times New Roman" panose="02020603050405020304" pitchFamily="18" charset="0"/>
              <a:cs typeface="Times New Roman" panose="02020603050405020304" pitchFamily="18" charset="0"/>
            </a:rPr>
            <a:t>QDK</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DABDD-B1D1-4ABA-91D1-9B18A5E45718}">
      <dsp:nvSpPr>
        <dsp:cNvPr id="0" name=""/>
        <dsp:cNvSpPr/>
      </dsp:nvSpPr>
      <dsp:spPr>
        <a:xfrm>
          <a:off x="0" y="267429"/>
          <a:ext cx="9905999" cy="15309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74904" rIns="7688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You can try it in you laptop!</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It costs not much compute power to run.</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It will try many times to find a lowest cost route in the route graph.(We let it try 12 times!)</a:t>
          </a:r>
          <a:endParaRPr lang="zh-CN" sz="1800" kern="1200">
            <a:latin typeface="Times New Roman" panose="02020603050405020304" pitchFamily="18" charset="0"/>
            <a:cs typeface="Times New Roman" panose="02020603050405020304" pitchFamily="18" charset="0"/>
          </a:endParaRPr>
        </a:p>
      </dsp:txBody>
      <dsp:txXfrm>
        <a:off x="0" y="267429"/>
        <a:ext cx="9905999" cy="1530900"/>
      </dsp:txXfrm>
    </dsp:sp>
    <dsp:sp modelId="{097C46F3-29E0-46AB-8B58-15FD846072B4}">
      <dsp:nvSpPr>
        <dsp:cNvPr id="0" name=""/>
        <dsp:cNvSpPr/>
      </dsp:nvSpPr>
      <dsp:spPr>
        <a:xfrm>
          <a:off x="495299" y="1749"/>
          <a:ext cx="6934199"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This the final main function.</a:t>
          </a:r>
          <a:endParaRPr lang="zh-CN" sz="1800" kern="1200">
            <a:latin typeface="Times New Roman" panose="02020603050405020304" pitchFamily="18" charset="0"/>
            <a:cs typeface="Times New Roman" panose="02020603050405020304" pitchFamily="18" charset="0"/>
          </a:endParaRPr>
        </a:p>
      </dsp:txBody>
      <dsp:txXfrm>
        <a:off x="521238" y="27688"/>
        <a:ext cx="6882321" cy="479482"/>
      </dsp:txXfrm>
    </dsp:sp>
    <dsp:sp modelId="{DC95BBB0-0D67-411B-9FE8-A39019D107A5}">
      <dsp:nvSpPr>
        <dsp:cNvPr id="0" name=""/>
        <dsp:cNvSpPr/>
      </dsp:nvSpPr>
      <dsp:spPr>
        <a:xfrm>
          <a:off x="0" y="2161209"/>
          <a:ext cx="9905999" cy="7512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74904" rIns="7688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https://github.com/microsoft/Quantum/tree/main/samples/simulation/qaoa</a:t>
          </a:r>
          <a:endParaRPr lang="zh-CN" sz="1800" kern="1200">
            <a:latin typeface="Times New Roman" panose="02020603050405020304" pitchFamily="18" charset="0"/>
            <a:cs typeface="Times New Roman" panose="02020603050405020304" pitchFamily="18" charset="0"/>
          </a:endParaRPr>
        </a:p>
      </dsp:txBody>
      <dsp:txXfrm>
        <a:off x="0" y="2161209"/>
        <a:ext cx="9905999" cy="751275"/>
      </dsp:txXfrm>
    </dsp:sp>
    <dsp:sp modelId="{B1C64828-A3B0-4BB0-A4C1-6A5CB66A48F1}">
      <dsp:nvSpPr>
        <dsp:cNvPr id="0" name=""/>
        <dsp:cNvSpPr/>
      </dsp:nvSpPr>
      <dsp:spPr>
        <a:xfrm>
          <a:off x="495299" y="1895529"/>
          <a:ext cx="6934199"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Where to get it</a:t>
          </a:r>
          <a:endParaRPr lang="zh-CN" sz="1800" kern="1200">
            <a:latin typeface="Times New Roman" panose="02020603050405020304" pitchFamily="18" charset="0"/>
            <a:cs typeface="Times New Roman" panose="02020603050405020304" pitchFamily="18" charset="0"/>
          </a:endParaRPr>
        </a:p>
      </dsp:txBody>
      <dsp:txXfrm>
        <a:off x="521238" y="1921468"/>
        <a:ext cx="6882321" cy="479482"/>
      </dsp:txXfrm>
    </dsp:sp>
    <dsp:sp modelId="{1F143D68-C90D-4DBD-8312-581EA734B64A}">
      <dsp:nvSpPr>
        <dsp:cNvPr id="0" name=""/>
        <dsp:cNvSpPr/>
      </dsp:nvSpPr>
      <dsp:spPr>
        <a:xfrm>
          <a:off x="0" y="3275364"/>
          <a:ext cx="9905999" cy="1304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74904" rIns="7688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VS2019 Community</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.Net Core 3.1</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QDK</a:t>
          </a:r>
          <a:endParaRPr lang="zh-CN" sz="1800" kern="1200">
            <a:latin typeface="Times New Roman" panose="02020603050405020304" pitchFamily="18" charset="0"/>
            <a:cs typeface="Times New Roman" panose="02020603050405020304" pitchFamily="18" charset="0"/>
          </a:endParaRPr>
        </a:p>
      </dsp:txBody>
      <dsp:txXfrm>
        <a:off x="0" y="3275364"/>
        <a:ext cx="9905999" cy="1304100"/>
      </dsp:txXfrm>
    </dsp:sp>
    <dsp:sp modelId="{56B7AEC5-AE26-49DE-8437-B4A18A4B9D21}">
      <dsp:nvSpPr>
        <dsp:cNvPr id="0" name=""/>
        <dsp:cNvSpPr/>
      </dsp:nvSpPr>
      <dsp:spPr>
        <a:xfrm>
          <a:off x="495299" y="3009684"/>
          <a:ext cx="6934199"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Environment</a:t>
          </a:r>
          <a:endParaRPr lang="zh-CN" sz="1800" kern="1200">
            <a:latin typeface="Times New Roman" panose="02020603050405020304" pitchFamily="18" charset="0"/>
            <a:cs typeface="Times New Roman" panose="02020603050405020304" pitchFamily="18" charset="0"/>
          </a:endParaRPr>
        </a:p>
      </dsp:txBody>
      <dsp:txXfrm>
        <a:off x="521238" y="3035623"/>
        <a:ext cx="6882321" cy="47948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Results</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0"/>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0"/>
          <a:ext cx="1981199" cy="1478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baseline="0" dirty="0">
              <a:latin typeface="Times New Roman" panose="02020603050405020304" pitchFamily="18" charset="0"/>
              <a:cs typeface="Times New Roman" panose="02020603050405020304" pitchFamily="18" charset="0"/>
            </a:rPr>
            <a:t>Review</a:t>
          </a:r>
          <a:endParaRPr lang="zh-CN" sz="4200" kern="1200" dirty="0">
            <a:latin typeface="Times New Roman" panose="02020603050405020304" pitchFamily="18" charset="0"/>
            <a:cs typeface="Times New Roman" panose="02020603050405020304" pitchFamily="18" charset="0"/>
          </a:endParaRPr>
        </a:p>
      </dsp:txBody>
      <dsp:txXfrm>
        <a:off x="0" y="0"/>
        <a:ext cx="1981199" cy="1478570"/>
      </dsp:txXfrm>
    </dsp:sp>
    <dsp:sp modelId="{497CD395-37E5-43C8-824B-A5DFD0B37F4A}">
      <dsp:nvSpPr>
        <dsp:cNvPr id="0" name=""/>
        <dsp:cNvSpPr/>
      </dsp:nvSpPr>
      <dsp:spPr>
        <a:xfrm>
          <a:off x="2129789" y="34365"/>
          <a:ext cx="7776208" cy="687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zh-CN" altLang="en-US" sz="2800" kern="1200" dirty="0">
            <a:latin typeface="Times New Roman" panose="02020603050405020304" pitchFamily="18" charset="0"/>
            <a:cs typeface="Times New Roman" panose="02020603050405020304" pitchFamily="18" charset="0"/>
          </a:endParaRPr>
        </a:p>
      </dsp:txBody>
      <dsp:txXfrm>
        <a:off x="2129789" y="34365"/>
        <a:ext cx="7776208" cy="687304"/>
      </dsp:txXfrm>
    </dsp:sp>
    <dsp:sp modelId="{D6FD10DE-FFFA-434C-B1D9-0C53C0703E41}">
      <dsp:nvSpPr>
        <dsp:cNvPr id="0" name=""/>
        <dsp:cNvSpPr/>
      </dsp:nvSpPr>
      <dsp:spPr>
        <a:xfrm>
          <a:off x="1981199" y="721669"/>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298CB-D327-41FA-9436-5818C80527A0}">
      <dsp:nvSpPr>
        <dsp:cNvPr id="0" name=""/>
        <dsp:cNvSpPr/>
      </dsp:nvSpPr>
      <dsp:spPr>
        <a:xfrm>
          <a:off x="2129789" y="756034"/>
          <a:ext cx="7776208" cy="687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Compare Qbit and a bit</a:t>
          </a:r>
          <a:endParaRPr lang="zh-CN" sz="2800" kern="1200" dirty="0">
            <a:latin typeface="Times New Roman" panose="02020603050405020304" pitchFamily="18" charset="0"/>
            <a:cs typeface="Times New Roman" panose="02020603050405020304" pitchFamily="18" charset="0"/>
          </a:endParaRPr>
        </a:p>
      </dsp:txBody>
      <dsp:txXfrm>
        <a:off x="2129789" y="756034"/>
        <a:ext cx="7776208" cy="687304"/>
      </dsp:txXfrm>
    </dsp:sp>
    <dsp:sp modelId="{0B8166C8-36CF-49A7-A6C9-79BB582E3240}">
      <dsp:nvSpPr>
        <dsp:cNvPr id="0" name=""/>
        <dsp:cNvSpPr/>
      </dsp:nvSpPr>
      <dsp:spPr>
        <a:xfrm>
          <a:off x="1981199" y="1443338"/>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Results</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Results</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Results</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Results</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err="1">
              <a:latin typeface="Times New Roman" panose="02020603050405020304" pitchFamily="18" charset="0"/>
              <a:cs typeface="Times New Roman" panose="02020603050405020304" pitchFamily="18" charset="0"/>
            </a:rPr>
            <a:t>QAOA</a:t>
          </a:r>
          <a:endParaRPr lang="zh-CN" sz="4300" b="1"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Quantum Approximate Optimization Algorithm</a:t>
          </a:r>
          <a:endParaRPr lang="zh-CN" sz="2800" b="1"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Traveling Santa Problem as an example</a:t>
          </a:r>
          <a:endParaRPr lang="zh-CN" sz="2800" b="1"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Results</a:t>
          </a:r>
          <a:endParaRPr lang="zh-CN" sz="2800" b="1"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dirty="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Background</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5F4B9-EA44-409B-8B64-2F343F4C6598}">
      <dsp:nvSpPr>
        <dsp:cNvPr id="0" name=""/>
        <dsp:cNvSpPr/>
      </dsp:nvSpPr>
      <dsp:spPr>
        <a:xfrm>
          <a:off x="0" y="406655"/>
          <a:ext cx="9905999" cy="17356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95732" rIns="7688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latin typeface="Times New Roman" panose="02020603050405020304" pitchFamily="18" charset="0"/>
              <a:cs typeface="Times New Roman" panose="02020603050405020304" pitchFamily="18" charset="0"/>
            </a:rPr>
            <a:t>Need to find </a:t>
          </a:r>
          <a14:m xmlns:a14="http://schemas.microsoft.com/office/drawing/2010/main">
            <m:oMath xmlns:m="http://schemas.openxmlformats.org/officeDocument/2006/math">
              <m:r>
                <a:rPr lang="en-US" sz="1900" i="1" kern="1200">
                  <a:latin typeface="Cambria Math" panose="02040503050406030204" pitchFamily="18" charset="0"/>
                </a:rPr>
                <m:t>𝑎</m:t>
              </m:r>
            </m:oMath>
          </a14:m>
          <a:r>
            <a:rPr lang="zh-CN" sz="1900" kern="1200">
              <a:latin typeface="Times New Roman" panose="02020603050405020304" pitchFamily="18" charset="0"/>
              <a:cs typeface="Times New Roman" panose="02020603050405020304" pitchFamily="18" charset="0"/>
            </a:rPr>
            <a:t> </a:t>
          </a:r>
          <a:r>
            <a:rPr lang="en-US" sz="1900" kern="1200">
              <a:latin typeface="Times New Roman" panose="02020603050405020304" pitchFamily="18" charset="0"/>
              <a:cs typeface="Times New Roman" panose="02020603050405020304" pitchFamily="18" charset="0"/>
            </a:rPr>
            <a:t>satisfied </a:t>
          </a:r>
          <a14:m xmlns:a14="http://schemas.microsoft.com/office/drawing/2010/main">
            <m:oMath xmlns:m="http://schemas.openxmlformats.org/officeDocument/2006/math">
              <m:r>
                <a:rPr lang="en-US" sz="1900" b="0" i="1" kern="1200">
                  <a:latin typeface="Cambria Math" panose="02040503050406030204" pitchFamily="18" charset="0"/>
                </a:rPr>
                <m:t>𝑔𝑐𝑑</m:t>
              </m:r>
              <m:d>
                <m:dPr>
                  <m:ctrlPr>
                    <a:rPr lang="en-US" sz="1900" b="0" i="1" kern="1200">
                      <a:latin typeface="Cambria Math" panose="02040503050406030204" pitchFamily="18" charset="0"/>
                    </a:rPr>
                  </m:ctrlPr>
                </m:dPr>
                <m:e>
                  <m:r>
                    <a:rPr lang="en-US" sz="1900" b="0" i="1" kern="1200">
                      <a:latin typeface="Cambria Math" panose="02040503050406030204" pitchFamily="18" charset="0"/>
                    </a:rPr>
                    <m:t>𝑎</m:t>
                  </m:r>
                  <m:r>
                    <a:rPr lang="en-US" sz="1900" b="0" i="1" kern="1200">
                      <a:latin typeface="Cambria Math" panose="02040503050406030204" pitchFamily="18" charset="0"/>
                    </a:rPr>
                    <m:t>,</m:t>
                  </m:r>
                  <m:r>
                    <a:rPr lang="en-US" sz="1900" b="0" i="1" kern="1200">
                      <a:latin typeface="Cambria Math" panose="02040503050406030204" pitchFamily="18" charset="0"/>
                    </a:rPr>
                    <m:t>𝑁</m:t>
                  </m:r>
                </m:e>
              </m:d>
              <m:r>
                <a:rPr lang="en-US" sz="1900" b="0" i="1" kern="1200">
                  <a:latin typeface="Cambria Math" panose="02040503050406030204" pitchFamily="18" charset="0"/>
                </a:rPr>
                <m:t>=1</m:t>
              </m:r>
            </m:oMath>
          </a14:m>
          <a:endParaRPr lang="zh-CN" sz="1900" kern="120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a:latin typeface="Times New Roman" panose="02020603050405020304" pitchFamily="18" charset="0"/>
              <a:cs typeface="Times New Roman" panose="02020603050405020304" pitchFamily="18" charset="0"/>
            </a:rPr>
            <a:t>Find the minimum </a:t>
          </a:r>
          <a14:m xmlns:a14="http://schemas.microsoft.com/office/drawing/2010/main">
            <m:oMath xmlns:m="http://schemas.openxmlformats.org/officeDocument/2006/math">
              <m:r>
                <a:rPr lang="en-US" sz="1900" i="1" kern="1200">
                  <a:latin typeface="Cambria Math" panose="02040503050406030204" pitchFamily="18" charset="0"/>
                </a:rPr>
                <m:t>𝑟</m:t>
              </m:r>
            </m:oMath>
          </a14:m>
          <a:r>
            <a:rPr lang="en-US" sz="1900" kern="1200">
              <a:latin typeface="Times New Roman" panose="02020603050405020304" pitchFamily="18" charset="0"/>
              <a:cs typeface="Times New Roman" panose="02020603050405020304" pitchFamily="18" charset="0"/>
            </a:rPr>
            <a:t> satisfied </a:t>
          </a:r>
          <a14:m xmlns:a14="http://schemas.microsoft.com/office/drawing/2010/main">
            <m:oMath xmlns:m="http://schemas.openxmlformats.org/officeDocument/2006/math">
              <m:sSup>
                <m:sSupPr>
                  <m:ctrlPr>
                    <a:rPr lang="en-US" sz="1900" b="0" i="1" kern="1200">
                      <a:latin typeface="Cambria Math" panose="02040503050406030204" pitchFamily="18" charset="0"/>
                    </a:rPr>
                  </m:ctrlPr>
                </m:sSupPr>
                <m:e>
                  <m:r>
                    <a:rPr lang="en-US" sz="1900" b="0" i="1" kern="1200">
                      <a:latin typeface="Cambria Math" panose="02040503050406030204" pitchFamily="18" charset="0"/>
                    </a:rPr>
                    <m:t>𝑎</m:t>
                  </m:r>
                </m:e>
                <m:sup>
                  <m:r>
                    <a:rPr lang="en-US" sz="1900" b="0" i="1" kern="1200">
                      <a:latin typeface="Cambria Math" panose="02040503050406030204" pitchFamily="18" charset="0"/>
                    </a:rPr>
                    <m:t>𝑟</m:t>
                  </m:r>
                </m:sup>
              </m:sSup>
              <m:r>
                <a:rPr lang="en-US" sz="1900" b="0" i="1" kern="1200">
                  <a:latin typeface="Cambria Math" panose="02040503050406030204" pitchFamily="18" charset="0"/>
                </a:rPr>
                <m:t>=1 </m:t>
              </m:r>
              <m:d>
                <m:dPr>
                  <m:ctrlPr>
                    <a:rPr lang="en-US" sz="1900" b="0" i="1" kern="1200">
                      <a:latin typeface="Cambria Math" panose="02040503050406030204" pitchFamily="18" charset="0"/>
                    </a:rPr>
                  </m:ctrlPr>
                </m:dPr>
                <m:e>
                  <m:r>
                    <a:rPr lang="en-US" sz="1900" b="0" i="1" kern="1200">
                      <a:latin typeface="Cambria Math" panose="02040503050406030204" pitchFamily="18" charset="0"/>
                    </a:rPr>
                    <m:t>𝑚𝑜𝑑</m:t>
                  </m:r>
                  <m:r>
                    <a:rPr lang="en-US" sz="1900" b="0" i="1" kern="1200">
                      <a:latin typeface="Cambria Math" panose="02040503050406030204" pitchFamily="18" charset="0"/>
                    </a:rPr>
                    <m:t> </m:t>
                  </m:r>
                  <m:r>
                    <a:rPr lang="en-US" sz="1900" b="0" i="1" kern="1200">
                      <a:latin typeface="Cambria Math" panose="02040503050406030204" pitchFamily="18" charset="0"/>
                    </a:rPr>
                    <m:t>𝑁</m:t>
                  </m:r>
                </m:e>
              </m:d>
            </m:oMath>
          </a14:m>
          <a:endParaRPr lang="zh-CN" sz="1900" kern="120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a:latin typeface="Times New Roman" panose="02020603050405020304" pitchFamily="18" charset="0"/>
              <a:cs typeface="Times New Roman" panose="02020603050405020304" pitchFamily="18" charset="0"/>
            </a:rPr>
            <a:t>If </a:t>
          </a:r>
          <a14:m xmlns:a14="http://schemas.microsoft.com/office/drawing/2010/main">
            <m:oMath xmlns:m="http://schemas.openxmlformats.org/officeDocument/2006/math">
              <m:r>
                <a:rPr lang="en-US" sz="1900" i="1" kern="1200">
                  <a:latin typeface="Cambria Math" panose="02040503050406030204" pitchFamily="18" charset="0"/>
                </a:rPr>
                <m:t>𝑟</m:t>
              </m:r>
            </m:oMath>
          </a14:m>
          <a:r>
            <a:rPr lang="zh-CN" sz="1900" kern="1200">
              <a:latin typeface="Times New Roman" panose="02020603050405020304" pitchFamily="18" charset="0"/>
              <a:cs typeface="Times New Roman" panose="02020603050405020304" pitchFamily="18" charset="0"/>
            </a:rPr>
            <a:t> </a:t>
          </a:r>
          <a:r>
            <a:rPr lang="en-US" sz="1900" kern="1200">
              <a:latin typeface="Times New Roman" panose="02020603050405020304" pitchFamily="18" charset="0"/>
              <a:cs typeface="Times New Roman" panose="02020603050405020304" pitchFamily="18" charset="0"/>
            </a:rPr>
            <a:t>is an even number, let </a:t>
          </a:r>
          <a14:m xmlns:a14="http://schemas.microsoft.com/office/drawing/2010/main">
            <m:oMath xmlns:m="http://schemas.openxmlformats.org/officeDocument/2006/math">
              <m:r>
                <a:rPr lang="en-US" sz="1900" b="0" i="1" kern="1200">
                  <a:latin typeface="Cambria Math" panose="02040503050406030204" pitchFamily="18" charset="0"/>
                </a:rPr>
                <m:t>𝑥</m:t>
              </m:r>
              <m:r>
                <a:rPr lang="en-US" sz="1900" b="0" i="1" kern="1200">
                  <a:latin typeface="Cambria Math" panose="02040503050406030204" pitchFamily="18" charset="0"/>
                </a:rPr>
                <m:t>=</m:t>
              </m:r>
              <m:sSup>
                <m:sSupPr>
                  <m:ctrlPr>
                    <a:rPr lang="en-US" sz="1900" b="0" i="1" kern="1200">
                      <a:latin typeface="Cambria Math" panose="02040503050406030204" pitchFamily="18" charset="0"/>
                    </a:rPr>
                  </m:ctrlPr>
                </m:sSupPr>
                <m:e>
                  <m:r>
                    <a:rPr lang="en-US" sz="1900" b="0" i="1" kern="1200">
                      <a:latin typeface="Cambria Math" panose="02040503050406030204" pitchFamily="18" charset="0"/>
                    </a:rPr>
                    <m:t>𝑎</m:t>
                  </m:r>
                </m:e>
                <m:sup>
                  <m:f>
                    <m:fPr>
                      <m:ctrlPr>
                        <a:rPr lang="en-US" sz="1900" b="0" i="1" kern="1200">
                          <a:latin typeface="Cambria Math" panose="02040503050406030204" pitchFamily="18" charset="0"/>
                        </a:rPr>
                      </m:ctrlPr>
                    </m:fPr>
                    <m:num>
                      <m:r>
                        <a:rPr lang="en-US" sz="1900" b="0" i="1" kern="1200">
                          <a:latin typeface="Cambria Math" panose="02040503050406030204" pitchFamily="18" charset="0"/>
                        </a:rPr>
                        <m:t>𝑟</m:t>
                      </m:r>
                    </m:num>
                    <m:den>
                      <m:r>
                        <a:rPr lang="en-US" sz="1900" b="0" i="1" kern="1200">
                          <a:latin typeface="Cambria Math" panose="02040503050406030204" pitchFamily="18" charset="0"/>
                        </a:rPr>
                        <m:t>2</m:t>
                      </m:r>
                    </m:den>
                  </m:f>
                </m:sup>
              </m:sSup>
              <m:d>
                <m:dPr>
                  <m:ctrlPr>
                    <a:rPr lang="en-US" sz="1900" i="1" kern="1200">
                      <a:latin typeface="Cambria Math" panose="02040503050406030204" pitchFamily="18" charset="0"/>
                    </a:rPr>
                  </m:ctrlPr>
                </m:dPr>
                <m:e>
                  <m:r>
                    <a:rPr lang="en-US" sz="1900" i="1" kern="1200">
                      <a:latin typeface="Cambria Math" panose="02040503050406030204" pitchFamily="18" charset="0"/>
                    </a:rPr>
                    <m:t>𝑚𝑜𝑑</m:t>
                  </m:r>
                  <m:r>
                    <a:rPr lang="en-US" sz="1900" i="1" kern="1200">
                      <a:latin typeface="Cambria Math" panose="02040503050406030204" pitchFamily="18" charset="0"/>
                    </a:rPr>
                    <m:t> </m:t>
                  </m:r>
                  <m:r>
                    <a:rPr lang="en-US" sz="1900" i="1" kern="1200">
                      <a:latin typeface="Cambria Math" panose="02040503050406030204" pitchFamily="18" charset="0"/>
                    </a:rPr>
                    <m:t>𝑁</m:t>
                  </m:r>
                </m:e>
              </m:d>
            </m:oMath>
          </a14:m>
          <a:r>
            <a:rPr lang="en-US" sz="1900" kern="1200">
              <a:latin typeface="Times New Roman" panose="02020603050405020304" pitchFamily="18" charset="0"/>
              <a:cs typeface="Times New Roman" panose="02020603050405020304" pitchFamily="18" charset="0"/>
            </a:rPr>
            <a:t>. If </a:t>
          </a:r>
          <a14:m xmlns:a14="http://schemas.microsoft.com/office/drawing/2010/main">
            <m:oMath xmlns:m="http://schemas.openxmlformats.org/officeDocument/2006/math">
              <m:r>
                <a:rPr lang="en-US" sz="1900" b="0" i="1" kern="1200">
                  <a:latin typeface="Cambria Math" panose="02040503050406030204" pitchFamily="18" charset="0"/>
                </a:rPr>
                <m:t>𝑥</m:t>
              </m:r>
              <m:r>
                <a:rPr lang="en-US" sz="1900" b="0" i="1" kern="1200">
                  <a:latin typeface="Cambria Math" panose="02040503050406030204" pitchFamily="18" charset="0"/>
                </a:rPr>
                <m:t>+1≠0</m:t>
              </m:r>
              <m:d>
                <m:dPr>
                  <m:ctrlPr>
                    <a:rPr lang="en-US" sz="1900" i="1" kern="1200">
                      <a:latin typeface="Cambria Math" panose="02040503050406030204" pitchFamily="18" charset="0"/>
                    </a:rPr>
                  </m:ctrlPr>
                </m:dPr>
                <m:e>
                  <m:r>
                    <a:rPr lang="en-US" sz="1900" i="1" kern="1200">
                      <a:latin typeface="Cambria Math" panose="02040503050406030204" pitchFamily="18" charset="0"/>
                    </a:rPr>
                    <m:t>𝑚𝑜𝑑</m:t>
                  </m:r>
                  <m:r>
                    <a:rPr lang="en-US" sz="1900" i="1" kern="1200">
                      <a:latin typeface="Cambria Math" panose="02040503050406030204" pitchFamily="18" charset="0"/>
                    </a:rPr>
                    <m:t> </m:t>
                  </m:r>
                  <m:r>
                    <a:rPr lang="en-US" sz="1900" i="1" kern="1200">
                      <a:latin typeface="Cambria Math" panose="02040503050406030204" pitchFamily="18" charset="0"/>
                    </a:rPr>
                    <m:t>𝑁</m:t>
                  </m:r>
                </m:e>
              </m:d>
            </m:oMath>
          </a14:m>
          <a:r>
            <a:rPr lang="en-US" sz="1900" kern="1200">
              <a:latin typeface="Times New Roman" panose="02020603050405020304" pitchFamily="18" charset="0"/>
              <a:cs typeface="Times New Roman" panose="02020603050405020304" pitchFamily="18" charset="0"/>
            </a:rPr>
            <a:t>, then </a:t>
          </a:r>
          <a14:m xmlns:a14="http://schemas.microsoft.com/office/drawing/2010/main">
            <m:oMath xmlns:m="http://schemas.openxmlformats.org/officeDocument/2006/math">
              <m:d>
                <m:dPr>
                  <m:begChr m:val="{"/>
                  <m:endChr m:val="}"/>
                  <m:ctrlPr>
                    <a:rPr lang="en-US" sz="1900" i="1" kern="1200">
                      <a:latin typeface="Cambria Math" panose="02040503050406030204" pitchFamily="18" charset="0"/>
                    </a:rPr>
                  </m:ctrlPr>
                </m:dPr>
                <m:e>
                  <m:r>
                    <a:rPr lang="en-US" sz="1900" b="0" i="1" kern="1200">
                      <a:latin typeface="Cambria Math" panose="02040503050406030204" pitchFamily="18" charset="0"/>
                    </a:rPr>
                    <m:t>𝑝</m:t>
                  </m:r>
                  <m:r>
                    <a:rPr lang="en-US" sz="1900" b="0" i="1" kern="1200">
                      <a:latin typeface="Cambria Math" panose="02040503050406030204" pitchFamily="18" charset="0"/>
                    </a:rPr>
                    <m:t>,</m:t>
                  </m:r>
                  <m:r>
                    <a:rPr lang="en-US" sz="1900" b="0" i="1" kern="1200">
                      <a:latin typeface="Cambria Math" panose="02040503050406030204" pitchFamily="18" charset="0"/>
                    </a:rPr>
                    <m:t>𝑞</m:t>
                  </m:r>
                </m:e>
              </m:d>
              <m:r>
                <a:rPr lang="en-US" sz="1900" b="0" i="1" kern="1200">
                  <a:latin typeface="Cambria Math" panose="02040503050406030204" pitchFamily="18" charset="0"/>
                </a:rPr>
                <m:t>=</m:t>
              </m:r>
              <m:d>
                <m:dPr>
                  <m:begChr m:val="{"/>
                  <m:endChr m:val="}"/>
                  <m:ctrlPr>
                    <a:rPr lang="en-US" sz="1900" b="0" i="1" kern="1200">
                      <a:latin typeface="Cambria Math" panose="02040503050406030204" pitchFamily="18" charset="0"/>
                    </a:rPr>
                  </m:ctrlPr>
                </m:dPr>
                <m:e>
                  <m:r>
                    <a:rPr lang="en-US" sz="1900" b="0" i="1" kern="1200">
                      <a:latin typeface="Cambria Math" panose="02040503050406030204" pitchFamily="18" charset="0"/>
                    </a:rPr>
                    <m:t>𝑔𝑐𝑑</m:t>
                  </m:r>
                  <m:d>
                    <m:dPr>
                      <m:ctrlPr>
                        <a:rPr lang="en-US" sz="1900" b="0" i="1" kern="1200">
                          <a:latin typeface="Cambria Math" panose="02040503050406030204" pitchFamily="18" charset="0"/>
                        </a:rPr>
                      </m:ctrlPr>
                    </m:dPr>
                    <m:e>
                      <m:r>
                        <a:rPr lang="en-US" sz="1900" b="0" i="1" kern="1200">
                          <a:latin typeface="Cambria Math" panose="02040503050406030204" pitchFamily="18" charset="0"/>
                        </a:rPr>
                        <m:t>𝑥</m:t>
                      </m:r>
                      <m:r>
                        <a:rPr lang="en-US" sz="1900" b="0" i="1" kern="1200">
                          <a:latin typeface="Cambria Math" panose="02040503050406030204" pitchFamily="18" charset="0"/>
                        </a:rPr>
                        <m:t>+1,</m:t>
                      </m:r>
                      <m:r>
                        <a:rPr lang="en-US" sz="1900" b="0" i="1" kern="1200">
                          <a:latin typeface="Cambria Math" panose="02040503050406030204" pitchFamily="18" charset="0"/>
                        </a:rPr>
                        <m:t>𝑁</m:t>
                      </m:r>
                    </m:e>
                  </m:d>
                  <m:r>
                    <a:rPr lang="en-US" sz="1900" i="1" kern="1200">
                      <a:latin typeface="Cambria Math" panose="02040503050406030204" pitchFamily="18" charset="0"/>
                    </a:rPr>
                    <m:t>,</m:t>
                  </m:r>
                  <m:r>
                    <a:rPr lang="en-US" sz="1900" i="1" kern="1200">
                      <a:latin typeface="Cambria Math" panose="02040503050406030204" pitchFamily="18" charset="0"/>
                    </a:rPr>
                    <m:t>𝑔𝑐𝑑</m:t>
                  </m:r>
                  <m:d>
                    <m:dPr>
                      <m:ctrlPr>
                        <a:rPr lang="en-US" sz="1900" i="1" kern="1200">
                          <a:latin typeface="Cambria Math" panose="02040503050406030204" pitchFamily="18" charset="0"/>
                        </a:rPr>
                      </m:ctrlPr>
                    </m:dPr>
                    <m:e>
                      <m:r>
                        <a:rPr lang="en-US" sz="1900" i="1" kern="1200">
                          <a:latin typeface="Cambria Math" panose="02040503050406030204" pitchFamily="18" charset="0"/>
                        </a:rPr>
                        <m:t>𝑥</m:t>
                      </m:r>
                      <m:r>
                        <a:rPr lang="en-US" sz="1900" b="0" i="1" kern="1200">
                          <a:latin typeface="Cambria Math" panose="02040503050406030204" pitchFamily="18" charset="0"/>
                        </a:rPr>
                        <m:t>−</m:t>
                      </m:r>
                      <m:r>
                        <a:rPr lang="en-US" sz="1900" i="1" kern="1200">
                          <a:latin typeface="Cambria Math" panose="02040503050406030204" pitchFamily="18" charset="0"/>
                        </a:rPr>
                        <m:t>1,</m:t>
                      </m:r>
                      <m:r>
                        <a:rPr lang="en-US" sz="1900" i="1" kern="1200">
                          <a:latin typeface="Cambria Math" panose="02040503050406030204" pitchFamily="18" charset="0"/>
                        </a:rPr>
                        <m:t>𝑁</m:t>
                      </m:r>
                    </m:e>
                  </m:d>
                </m:e>
              </m:d>
            </m:oMath>
          </a14:m>
          <a:r>
            <a:rPr lang="en-US" sz="1900" kern="1200">
              <a:latin typeface="Times New Roman" panose="02020603050405020304" pitchFamily="18" charset="0"/>
              <a:cs typeface="Times New Roman" panose="02020603050405020304" pitchFamily="18" charset="0"/>
            </a:rPr>
            <a:t>, else find another </a:t>
          </a:r>
          <a14:m xmlns:a14="http://schemas.microsoft.com/office/drawing/2010/main">
            <m:oMath xmlns:m="http://schemas.openxmlformats.org/officeDocument/2006/math">
              <m:r>
                <a:rPr lang="en-US" sz="1900" i="1" kern="1200">
                  <a:latin typeface="Cambria Math" panose="02040503050406030204" pitchFamily="18" charset="0"/>
                </a:rPr>
                <m:t>𝑎</m:t>
              </m:r>
            </m:oMath>
          </a14:m>
          <a:r>
            <a:rPr lang="zh-CN" sz="1900" kern="1200">
              <a:latin typeface="Times New Roman" panose="02020603050405020304" pitchFamily="18" charset="0"/>
              <a:cs typeface="Times New Roman" panose="02020603050405020304" pitchFamily="18" charset="0"/>
            </a:rPr>
            <a:t> </a:t>
          </a:r>
          <a:r>
            <a:rPr lang="en-US" sz="1900" kern="1200">
              <a:latin typeface="Times New Roman" panose="02020603050405020304" pitchFamily="18" charset="0"/>
              <a:cs typeface="Times New Roman" panose="02020603050405020304" pitchFamily="18" charset="0"/>
            </a:rPr>
            <a:t>and repeat above steps.</a:t>
          </a:r>
          <a:endParaRPr lang="zh-CN" sz="1900" kern="1200">
            <a:latin typeface="Times New Roman" panose="02020603050405020304" pitchFamily="18" charset="0"/>
            <a:cs typeface="Times New Roman" panose="02020603050405020304" pitchFamily="18" charset="0"/>
          </a:endParaRPr>
        </a:p>
      </dsp:txBody>
      <dsp:txXfrm>
        <a:off x="0" y="406655"/>
        <a:ext cx="9905999" cy="1735650"/>
      </dsp:txXfrm>
    </dsp:sp>
    <dsp:sp modelId="{E3BAE91B-366F-4D01-94B9-A2531BEC673C}">
      <dsp:nvSpPr>
        <dsp:cNvPr id="0" name=""/>
        <dsp:cNvSpPr/>
      </dsp:nvSpPr>
      <dsp:spPr>
        <a:xfrm>
          <a:off x="495299" y="126215"/>
          <a:ext cx="6934199"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To factor N</a:t>
          </a:r>
          <a:endParaRPr lang="zh-CN" sz="1900" kern="1200">
            <a:latin typeface="Times New Roman" panose="02020603050405020304" pitchFamily="18" charset="0"/>
            <a:cs typeface="Times New Roman" panose="02020603050405020304" pitchFamily="18" charset="0"/>
          </a:endParaRPr>
        </a:p>
      </dsp:txBody>
      <dsp:txXfrm>
        <a:off x="522679" y="153595"/>
        <a:ext cx="6879439" cy="506120"/>
      </dsp:txXfrm>
    </dsp:sp>
    <dsp:sp modelId="{A1C9637A-7EC0-4615-B4D7-9A2F491797EC}">
      <dsp:nvSpPr>
        <dsp:cNvPr id="0" name=""/>
        <dsp:cNvSpPr/>
      </dsp:nvSpPr>
      <dsp:spPr>
        <a:xfrm>
          <a:off x="0" y="2525345"/>
          <a:ext cx="9905999" cy="18553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95732" rIns="7688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Compute ability is relay on the number of </a:t>
          </a:r>
          <a:r>
            <a:rPr lang="en-US" sz="1900" kern="1200" dirty="0" err="1">
              <a:latin typeface="Times New Roman" panose="02020603050405020304" pitchFamily="18" charset="0"/>
              <a:cs typeface="Times New Roman" panose="02020603050405020304" pitchFamily="18" charset="0"/>
            </a:rPr>
            <a:t>Qbits</a:t>
          </a:r>
          <a:r>
            <a:rPr lang="en-US" sz="1900" kern="1200" dirty="0">
              <a:latin typeface="Times New Roman" panose="02020603050405020304" pitchFamily="18" charset="0"/>
              <a:cs typeface="Times New Roman" panose="02020603050405020304" pitchFamily="18" charset="0"/>
            </a:rPr>
            <a:t> </a:t>
          </a:r>
          <a:endParaRPr lang="zh-CN"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a:latin typeface="Times New Roman" panose="02020603050405020304" pitchFamily="18" charset="0"/>
              <a:cs typeface="Times New Roman" panose="02020603050405020304" pitchFamily="18" charset="0"/>
            </a:rPr>
            <a:t>4 Qbits- Computer means </a:t>
          </a:r>
          <a14:m xmlns:a14="http://schemas.microsoft.com/office/drawing/2010/main">
            <m:oMath xmlns:m="http://schemas.openxmlformats.org/officeDocument/2006/math">
              <m:sSup>
                <m:sSupPr>
                  <m:ctrlPr>
                    <a:rPr lang="en-US" sz="1900" b="0" i="1" kern="1200">
                      <a:latin typeface="Cambria Math" panose="02040503050406030204" pitchFamily="18" charset="0"/>
                    </a:rPr>
                  </m:ctrlPr>
                </m:sSupPr>
                <m:e>
                  <m:r>
                    <a:rPr lang="en-US" sz="1900" b="0" i="1" kern="1200">
                      <a:latin typeface="Cambria Math" panose="02040503050406030204" pitchFamily="18" charset="0"/>
                    </a:rPr>
                    <m:t>2</m:t>
                  </m:r>
                </m:e>
                <m:sup>
                  <m:r>
                    <a:rPr lang="en-US" sz="1900" b="0" i="1" kern="1200">
                      <a:latin typeface="Cambria Math" panose="02040503050406030204" pitchFamily="18" charset="0"/>
                    </a:rPr>
                    <m:t>4−1</m:t>
                  </m:r>
                </m:sup>
              </m:sSup>
            </m:oMath>
          </a14:m>
          <a:r>
            <a:rPr lang="zh-CN" sz="1900" kern="1200">
              <a:latin typeface="Times New Roman" panose="02020603050405020304" pitchFamily="18" charset="0"/>
              <a:cs typeface="Times New Roman" panose="02020603050405020304" pitchFamily="18" charset="0"/>
            </a:rPr>
            <a:t> </a:t>
          </a:r>
          <a:r>
            <a:rPr lang="en-US" sz="1900" kern="1200">
              <a:latin typeface="Times New Roman" panose="02020603050405020304" pitchFamily="18" charset="0"/>
              <a:cs typeface="Times New Roman" panose="02020603050405020304" pitchFamily="18" charset="0"/>
            </a:rPr>
            <a:t>time powerful than 1 Qbit- Computer </a:t>
          </a:r>
          <a:endParaRPr lang="zh-CN" sz="1900" kern="120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So the time complexity of </a:t>
          </a:r>
          <a:r>
            <a:rPr lang="en-US" altLang="zh-CN" sz="1900" b="0" i="0" kern="1200" dirty="0">
              <a:latin typeface="Times New Roman" panose="02020603050405020304" pitchFamily="18" charset="0"/>
              <a:cs typeface="Times New Roman" panose="02020603050405020304" pitchFamily="18" charset="0"/>
            </a:rPr>
            <a:t>integer factorization</a:t>
          </a:r>
          <a:r>
            <a:rPr lang="en-US" sz="1900" kern="1200" dirty="0">
              <a:latin typeface="Times New Roman" panose="02020603050405020304" pitchFamily="18" charset="0"/>
              <a:cs typeface="Times New Roman" panose="02020603050405020304" pitchFamily="18" charset="0"/>
            </a:rPr>
            <a:t> can be reduce from </a:t>
          </a:r>
          <a14:m xmlns:a14="http://schemas.microsoft.com/office/drawing/2010/main">
            <m:oMath xmlns:m="http://schemas.openxmlformats.org/officeDocument/2006/math">
              <m:r>
                <a:rPr lang="en-US" sz="1900" b="0" i="1" kern="1200">
                  <a:latin typeface="Cambria Math" panose="02040503050406030204" pitchFamily="18" charset="0"/>
                </a:rPr>
                <m:t>𝑂</m:t>
              </m:r>
              <m:d>
                <m:dPr>
                  <m:ctrlPr>
                    <a:rPr lang="en-US" sz="1900" b="0" i="1" kern="1200">
                      <a:latin typeface="Cambria Math" panose="02040503050406030204" pitchFamily="18" charset="0"/>
                    </a:rPr>
                  </m:ctrlPr>
                </m:dPr>
                <m:e>
                  <m:sSup>
                    <m:sSupPr>
                      <m:ctrlPr>
                        <a:rPr lang="en-US" sz="1900" b="0" i="1" kern="1200">
                          <a:latin typeface="Cambria Math" panose="02040503050406030204" pitchFamily="18" charset="0"/>
                        </a:rPr>
                      </m:ctrlPr>
                    </m:sSupPr>
                    <m:e>
                      <m:r>
                        <a:rPr lang="en-US" sz="1900" b="0" i="1" kern="1200">
                          <a:latin typeface="Cambria Math" panose="02040503050406030204" pitchFamily="18" charset="0"/>
                        </a:rPr>
                        <m:t>𝑒</m:t>
                      </m:r>
                    </m:e>
                    <m:sup>
                      <m:r>
                        <a:rPr lang="en-US" sz="1900" b="0" i="1" kern="1200">
                          <a:latin typeface="Cambria Math" panose="02040503050406030204" pitchFamily="18" charset="0"/>
                        </a:rPr>
                        <m:t>𝑐</m:t>
                      </m:r>
                      <m:sSup>
                        <m:sSupPr>
                          <m:ctrlPr>
                            <a:rPr lang="en-US" sz="1900" b="0" i="1" kern="1200">
                              <a:latin typeface="Cambria Math" panose="02040503050406030204" pitchFamily="18" charset="0"/>
                            </a:rPr>
                          </m:ctrlPr>
                        </m:sSupPr>
                        <m:e>
                          <m:r>
                            <a:rPr lang="en-US" sz="1900" b="0" i="1" kern="1200">
                              <a:latin typeface="Cambria Math" panose="02040503050406030204" pitchFamily="18" charset="0"/>
                            </a:rPr>
                            <m:t>𝑛</m:t>
                          </m:r>
                        </m:e>
                        <m:sup>
                          <m:f>
                            <m:fPr>
                              <m:ctrlPr>
                                <a:rPr lang="en-US" sz="1900" b="0" i="1" kern="1200">
                                  <a:latin typeface="Cambria Math" panose="02040503050406030204" pitchFamily="18" charset="0"/>
                                </a:rPr>
                              </m:ctrlPr>
                            </m:fPr>
                            <m:num>
                              <m:r>
                                <a:rPr lang="en-US" sz="1900" b="0" i="1" kern="1200">
                                  <a:latin typeface="Cambria Math" panose="02040503050406030204" pitchFamily="18" charset="0"/>
                                </a:rPr>
                                <m:t>1</m:t>
                              </m:r>
                            </m:num>
                            <m:den>
                              <m:r>
                                <a:rPr lang="en-US" sz="1900" b="0" i="1" kern="1200">
                                  <a:latin typeface="Cambria Math" panose="02040503050406030204" pitchFamily="18" charset="0"/>
                                </a:rPr>
                                <m:t>3</m:t>
                              </m:r>
                            </m:den>
                          </m:f>
                        </m:sup>
                      </m:sSup>
                      <m:sSup>
                        <m:sSupPr>
                          <m:ctrlPr>
                            <a:rPr lang="en-US" sz="1900" b="0" i="1" kern="1200">
                              <a:latin typeface="Cambria Math" panose="02040503050406030204" pitchFamily="18" charset="0"/>
                            </a:rPr>
                          </m:ctrlPr>
                        </m:sSupPr>
                        <m:e>
                          <m:d>
                            <m:dPr>
                              <m:ctrlPr>
                                <a:rPr lang="en-US" sz="1900" b="0" i="1" kern="1200">
                                  <a:latin typeface="Cambria Math" panose="02040503050406030204" pitchFamily="18" charset="0"/>
                                </a:rPr>
                              </m:ctrlPr>
                            </m:dPr>
                            <m:e>
                              <m:r>
                                <a:rPr lang="en-US" sz="1900" b="0" i="1" kern="1200">
                                  <a:latin typeface="Cambria Math" panose="02040503050406030204" pitchFamily="18" charset="0"/>
                                </a:rPr>
                                <m:t>𝑙𝑜𝑔𝑛</m:t>
                              </m:r>
                            </m:e>
                          </m:d>
                        </m:e>
                        <m:sup>
                          <m:f>
                            <m:fPr>
                              <m:ctrlPr>
                                <a:rPr lang="en-US" sz="1900" b="0" i="1" kern="1200">
                                  <a:latin typeface="Cambria Math" panose="02040503050406030204" pitchFamily="18" charset="0"/>
                                </a:rPr>
                              </m:ctrlPr>
                            </m:fPr>
                            <m:num>
                              <m:r>
                                <a:rPr lang="en-US" sz="1900" b="0" i="1" kern="1200">
                                  <a:latin typeface="Cambria Math" panose="02040503050406030204" pitchFamily="18" charset="0"/>
                                </a:rPr>
                                <m:t>2</m:t>
                              </m:r>
                            </m:num>
                            <m:den>
                              <m:r>
                                <a:rPr lang="en-US" sz="1900" b="0" i="1" kern="1200">
                                  <a:latin typeface="Cambria Math" panose="02040503050406030204" pitchFamily="18" charset="0"/>
                                </a:rPr>
                                <m:t>3</m:t>
                              </m:r>
                            </m:den>
                          </m:f>
                        </m:sup>
                      </m:sSup>
                    </m:sup>
                  </m:sSup>
                </m:e>
              </m:d>
            </m:oMath>
          </a14:m>
          <a:r>
            <a:rPr lang="zh-CN" sz="1900" kern="1200" dirty="0">
              <a:latin typeface="Times New Roman" panose="02020603050405020304" pitchFamily="18" charset="0"/>
              <a:cs typeface="Times New Roman" panose="02020603050405020304" pitchFamily="18" charset="0"/>
            </a:rPr>
            <a:t> </a:t>
          </a:r>
          <a:r>
            <a:rPr lang="en-US" sz="1900" kern="1200" dirty="0">
              <a:latin typeface="Times New Roman" panose="02020603050405020304" pitchFamily="18" charset="0"/>
              <a:cs typeface="Times New Roman" panose="02020603050405020304" pitchFamily="18" charset="0"/>
            </a:rPr>
            <a:t>to </a:t>
          </a:r>
          <a14:m xmlns:a14="http://schemas.microsoft.com/office/drawing/2010/main">
            <m:oMath xmlns:m="http://schemas.openxmlformats.org/officeDocument/2006/math">
              <m:r>
                <a:rPr lang="en-US" sz="1900" b="0" i="1" kern="1200">
                  <a:latin typeface="Cambria Math" panose="02040503050406030204" pitchFamily="18" charset="0"/>
                </a:rPr>
                <m:t>𝑂</m:t>
              </m:r>
              <m:d>
                <m:dPr>
                  <m:ctrlPr>
                    <a:rPr lang="en-US" sz="1900" b="0" i="1" kern="1200">
                      <a:latin typeface="Cambria Math" panose="02040503050406030204" pitchFamily="18" charset="0"/>
                    </a:rPr>
                  </m:ctrlPr>
                </m:dPr>
                <m:e>
                  <m:sSup>
                    <m:sSupPr>
                      <m:ctrlPr>
                        <a:rPr lang="en-US" sz="1900" b="0" i="1" kern="1200">
                          <a:latin typeface="Cambria Math" panose="02040503050406030204" pitchFamily="18" charset="0"/>
                        </a:rPr>
                      </m:ctrlPr>
                    </m:sSupPr>
                    <m:e>
                      <m:r>
                        <a:rPr lang="en-US" sz="1900" b="0" i="1" kern="1200">
                          <a:latin typeface="Cambria Math" panose="02040503050406030204" pitchFamily="18" charset="0"/>
                        </a:rPr>
                        <m:t>𝑛</m:t>
                      </m:r>
                    </m:e>
                    <m:sup>
                      <m:r>
                        <a:rPr lang="en-US" sz="1900" b="0" i="1" kern="1200">
                          <a:latin typeface="Cambria Math" panose="02040503050406030204" pitchFamily="18" charset="0"/>
                        </a:rPr>
                        <m:t>2</m:t>
                      </m:r>
                    </m:sup>
                  </m:sSup>
                  <m:d>
                    <m:dPr>
                      <m:ctrlPr>
                        <a:rPr lang="en-US" sz="1900" b="0" i="1" kern="1200">
                          <a:latin typeface="Cambria Math" panose="02040503050406030204" pitchFamily="18" charset="0"/>
                        </a:rPr>
                      </m:ctrlPr>
                    </m:dPr>
                    <m:e>
                      <m:r>
                        <a:rPr lang="en-US" sz="1900" b="0" i="1" kern="1200">
                          <a:latin typeface="Cambria Math" panose="02040503050406030204" pitchFamily="18" charset="0"/>
                        </a:rPr>
                        <m:t>𝑙𝑜𝑔𝑛</m:t>
                      </m:r>
                    </m:e>
                  </m:d>
                </m:e>
              </m:d>
            </m:oMath>
          </a14:m>
          <a:r>
            <a:rPr lang="en-US" altLang="zh-CN" sz="1900" kern="1200" dirty="0">
              <a:latin typeface="Times New Roman" panose="02020603050405020304" pitchFamily="18" charset="0"/>
              <a:cs typeface="Times New Roman" panose="02020603050405020304" pitchFamily="18" charset="0"/>
            </a:rPr>
            <a:t> where n is the bit number of an </a:t>
          </a:r>
          <a:r>
            <a:rPr lang="en-US" altLang="zh-CN" sz="1900" b="0" i="0" kern="1200" dirty="0">
              <a:latin typeface="Times New Roman" panose="02020603050405020304" pitchFamily="18" charset="0"/>
              <a:cs typeface="Times New Roman" panose="02020603050405020304" pitchFamily="18" charset="0"/>
            </a:rPr>
            <a:t>integer</a:t>
          </a:r>
          <a:endParaRPr lang="zh-CN" sz="1900" kern="1200" dirty="0">
            <a:latin typeface="Times New Roman" panose="02020603050405020304" pitchFamily="18" charset="0"/>
            <a:cs typeface="Times New Roman" panose="02020603050405020304" pitchFamily="18" charset="0"/>
          </a:endParaRPr>
        </a:p>
      </dsp:txBody>
      <dsp:txXfrm>
        <a:off x="0" y="2525345"/>
        <a:ext cx="9905999" cy="1855350"/>
      </dsp:txXfrm>
    </dsp:sp>
    <dsp:sp modelId="{240EBF98-B6B7-4A47-B8B0-8C9903669CFF}">
      <dsp:nvSpPr>
        <dsp:cNvPr id="0" name=""/>
        <dsp:cNvSpPr/>
      </dsp:nvSpPr>
      <dsp:spPr>
        <a:xfrm>
          <a:off x="495299" y="2244906"/>
          <a:ext cx="6934199"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Indeed to an Quantum Turning Machine</a:t>
          </a:r>
          <a:endParaRPr lang="zh-CN" sz="1900" kern="1200" dirty="0">
            <a:latin typeface="Times New Roman" panose="02020603050405020304" pitchFamily="18" charset="0"/>
            <a:cs typeface="Times New Roman" panose="02020603050405020304" pitchFamily="18" charset="0"/>
          </a:endParaRPr>
        </a:p>
      </dsp:txBody>
      <dsp:txXfrm>
        <a:off x="522679" y="2272286"/>
        <a:ext cx="6879439" cy="50612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Solution</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A2053-0A97-41D0-A6AA-435CF5A5CEDD}">
      <dsp:nvSpPr>
        <dsp:cNvPr id="0" name=""/>
        <dsp:cNvSpPr/>
      </dsp:nvSpPr>
      <dsp:spPr>
        <a:xfrm>
          <a:off x="0" y="389780"/>
          <a:ext cx="9905999" cy="3767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479044" rIns="76881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Times New Roman" panose="02020603050405020304" pitchFamily="18" charset="0"/>
              <a:cs typeface="Times New Roman" panose="02020603050405020304" pitchFamily="18" charset="0"/>
            </a:rPr>
            <a:t>Use quantum phase estimation on the unitary operator: </a:t>
          </a:r>
          <a14:m xmlns:a14="http://schemas.microsoft.com/office/drawing/2010/main">
            <m:oMath xmlns:m="http://schemas.openxmlformats.org/officeDocument/2006/math">
              <m:r>
                <a:rPr lang="en-US" sz="2300" b="0" i="1" kern="1200">
                  <a:latin typeface="Cambria Math" panose="02040503050406030204" pitchFamily="18" charset="0"/>
                </a:rPr>
                <m:t>𝑈</m:t>
              </m:r>
              <m:r>
                <a:rPr lang="en-US" sz="2300" b="0" i="1" kern="1200">
                  <a:latin typeface="Cambria Math" panose="02040503050406030204" pitchFamily="18" charset="0"/>
                </a:rPr>
                <m:t>|</m:t>
              </m:r>
              <m:r>
                <a:rPr lang="en-US" sz="2300" b="0" i="1" kern="1200">
                  <a:latin typeface="Cambria Math" panose="02040503050406030204" pitchFamily="18" charset="0"/>
                </a:rPr>
                <m:t>𝑦</m:t>
              </m:r>
              <m:r>
                <a:rPr lang="en-US" sz="2300" b="0" i="1" kern="1200">
                  <a:latin typeface="Cambria Math" panose="02040503050406030204" pitchFamily="18" charset="0"/>
                </a:rPr>
                <m:t>⟩≡|</m:t>
              </m:r>
              <m:sSub>
                <m:sSubPr>
                  <m:ctrlPr>
                    <a:rPr lang="en-US" sz="2300" b="0" i="1" kern="1200">
                      <a:latin typeface="Cambria Math" panose="02040503050406030204" pitchFamily="18" charset="0"/>
                    </a:rPr>
                  </m:ctrlPr>
                </m:sSubPr>
                <m:e>
                  <m:r>
                    <a:rPr lang="en-US" sz="2300" b="0" i="1" kern="1200">
                      <a:latin typeface="Cambria Math" panose="02040503050406030204" pitchFamily="18" charset="0"/>
                    </a:rPr>
                    <m:t>𝑎</m:t>
                  </m:r>
                </m:e>
                <m:sub>
                  <m:r>
                    <a:rPr lang="en-US" sz="2300" b="0" i="1" kern="1200">
                      <a:latin typeface="Cambria Math" panose="02040503050406030204" pitchFamily="18" charset="0"/>
                    </a:rPr>
                    <m:t>𝑦</m:t>
                  </m:r>
                </m:sub>
              </m:sSub>
              <m:r>
                <a:rPr lang="en-US" sz="2300" b="0" i="1" kern="1200">
                  <a:latin typeface="Cambria Math" panose="02040503050406030204" pitchFamily="18" charset="0"/>
                </a:rPr>
                <m:t>𝑚𝑜𝑑</m:t>
              </m:r>
              <m:r>
                <a:rPr lang="en-US" sz="2300" b="0" i="1" kern="1200">
                  <a:latin typeface="Cambria Math" panose="02040503050406030204" pitchFamily="18" charset="0"/>
                </a:rPr>
                <m:t> </m:t>
              </m:r>
              <m:r>
                <a:rPr lang="en-US" sz="2300" b="0" i="1" kern="1200">
                  <a:latin typeface="Cambria Math" panose="02040503050406030204" pitchFamily="18" charset="0"/>
                </a:rPr>
                <m:t>𝑁</m:t>
              </m:r>
              <m:r>
                <a:rPr lang="en-US" sz="2300" b="0" i="1" kern="1200">
                  <a:latin typeface="Cambria Math" panose="02040503050406030204" pitchFamily="18" charset="0"/>
                </a:rPr>
                <m:t>⟩</m:t>
              </m:r>
            </m:oMath>
          </a14:m>
          <a:endParaRPr lang="zh-CN"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US" sz="2300" kern="1200">
              <a:latin typeface="Times New Roman" panose="02020603050405020304" pitchFamily="18" charset="0"/>
              <a:cs typeface="Times New Roman" panose="02020603050405020304" pitchFamily="18" charset="0"/>
            </a:rPr>
            <a:t>To see how this is helpful, let’s work out what an eigenstate of </a:t>
          </a:r>
          <a14:m xmlns:a14="http://schemas.microsoft.com/office/drawing/2010/main">
            <m:oMath xmlns:m="http://schemas.openxmlformats.org/officeDocument/2006/math">
              <m:r>
                <a:rPr lang="en-US" sz="2300" i="1" kern="1200">
                  <a:latin typeface="Cambria Math" panose="02040503050406030204" pitchFamily="18" charset="0"/>
                </a:rPr>
                <m:t>𝑈</m:t>
              </m:r>
            </m:oMath>
          </a14:m>
          <a:r>
            <a:rPr lang="en-US" sz="2300" kern="1200">
              <a:latin typeface="Times New Roman" panose="02020603050405020304" pitchFamily="18" charset="0"/>
              <a:cs typeface="Times New Roman" panose="02020603050405020304" pitchFamily="18" charset="0"/>
            </a:rPr>
            <a:t> might look like. If we started in the state </a:t>
          </a:r>
          <a14:m xmlns:a14="http://schemas.microsoft.com/office/drawing/2010/main">
            <m:oMath xmlns:m="http://schemas.openxmlformats.org/officeDocument/2006/math">
              <m:r>
                <a:rPr lang="en-US" sz="2300" i="1" kern="1200">
                  <a:latin typeface="Cambria Math" panose="02040503050406030204" pitchFamily="18" charset="0"/>
                </a:rPr>
                <m:t>|1⟩</m:t>
              </m:r>
            </m:oMath>
          </a14:m>
          <a:r>
            <a:rPr lang="en-US" sz="2300" kern="1200">
              <a:latin typeface="Times New Roman" panose="02020603050405020304" pitchFamily="18" charset="0"/>
              <a:cs typeface="Times New Roman" panose="02020603050405020304" pitchFamily="18" charset="0"/>
            </a:rPr>
            <a:t>, we can see that each successive application of </a:t>
          </a:r>
          <a14:m xmlns:a14="http://schemas.microsoft.com/office/drawing/2010/main">
            <m:oMath xmlns:m="http://schemas.openxmlformats.org/officeDocument/2006/math">
              <m:r>
                <a:rPr lang="en-US" sz="2300" i="1" kern="1200">
                  <a:latin typeface="Cambria Math" panose="02040503050406030204" pitchFamily="18" charset="0"/>
                </a:rPr>
                <m:t>𝑈</m:t>
              </m:r>
            </m:oMath>
          </a14:m>
          <a:r>
            <a:rPr lang="en-US" sz="2300" kern="1200">
              <a:latin typeface="Times New Roman" panose="02020603050405020304" pitchFamily="18" charset="0"/>
              <a:cs typeface="Times New Roman" panose="02020603050405020304" pitchFamily="18" charset="0"/>
            </a:rPr>
            <a:t> will multiply the state of our register by </a:t>
          </a:r>
          <a14:m xmlns:a14="http://schemas.microsoft.com/office/drawing/2010/main">
            <m:oMath xmlns:m="http://schemas.openxmlformats.org/officeDocument/2006/math">
              <m:r>
                <a:rPr lang="en-US" sz="2300" i="1" kern="1200">
                  <a:latin typeface="Cambria Math" panose="02040503050406030204" pitchFamily="18" charset="0"/>
                </a:rPr>
                <m:t>𝑎</m:t>
              </m:r>
              <m:r>
                <a:rPr lang="en-US" sz="2300" b="0" i="1" kern="1200">
                  <a:latin typeface="Cambria Math" panose="02040503050406030204" pitchFamily="18" charset="0"/>
                </a:rPr>
                <m:t> </m:t>
              </m:r>
              <m:r>
                <a:rPr lang="en-US" sz="2300" i="1" kern="1200">
                  <a:latin typeface="Cambria Math" panose="02040503050406030204" pitchFamily="18" charset="0"/>
                </a:rPr>
                <m:t>(</m:t>
              </m:r>
              <m:r>
                <a:rPr lang="en-US" sz="2300" i="1" kern="1200">
                  <a:latin typeface="Cambria Math" panose="02040503050406030204" pitchFamily="18" charset="0"/>
                </a:rPr>
                <m:t>𝑚𝑜𝑑</m:t>
              </m:r>
              <m:r>
                <a:rPr lang="en-US" sz="2300" b="0" i="1" kern="1200">
                  <a:latin typeface="Cambria Math" panose="02040503050406030204" pitchFamily="18" charset="0"/>
                </a:rPr>
                <m:t> </m:t>
              </m:r>
              <m:r>
                <a:rPr lang="en-US" sz="2300" i="1" kern="1200">
                  <a:latin typeface="Cambria Math" panose="02040503050406030204" pitchFamily="18" charset="0"/>
                </a:rPr>
                <m:t>𝑁</m:t>
              </m:r>
              <m:r>
                <a:rPr lang="en-US" sz="2300" i="1" kern="1200">
                  <a:latin typeface="Cambria Math" panose="02040503050406030204" pitchFamily="18" charset="0"/>
                </a:rPr>
                <m:t>)</m:t>
              </m:r>
            </m:oMath>
          </a14:m>
          <a:r>
            <a:rPr lang="en-US" sz="2300" kern="1200">
              <a:latin typeface="Times New Roman" panose="02020603050405020304" pitchFamily="18" charset="0"/>
              <a:cs typeface="Times New Roman" panose="02020603050405020304" pitchFamily="18" charset="0"/>
            </a:rPr>
            <a:t>, and after r applications we will arrive at the state </a:t>
          </a:r>
          <a14:m xmlns:a14="http://schemas.microsoft.com/office/drawing/2010/main">
            <m:oMath xmlns:m="http://schemas.openxmlformats.org/officeDocument/2006/math">
              <m:r>
                <a:rPr lang="en-US" sz="2300" i="1" kern="1200">
                  <a:latin typeface="Cambria Math" panose="02040503050406030204" pitchFamily="18" charset="0"/>
                </a:rPr>
                <m:t>|1⟩</m:t>
              </m:r>
            </m:oMath>
          </a14:m>
          <a:r>
            <a:rPr lang="en-US" sz="2300" kern="1200">
              <a:latin typeface="Times New Roman" panose="02020603050405020304" pitchFamily="18" charset="0"/>
              <a:cs typeface="Times New Roman" panose="02020603050405020304" pitchFamily="18" charset="0"/>
            </a:rPr>
            <a:t> again.</a:t>
          </a:r>
          <a:endParaRPr lang="zh-CN" sz="2300" kern="120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US" sz="2300" kern="1200" dirty="0">
              <a:latin typeface="Times New Roman" panose="02020603050405020304" pitchFamily="18" charset="0"/>
              <a:cs typeface="Times New Roman" panose="02020603050405020304" pitchFamily="18" charset="0"/>
            </a:rPr>
            <a:t>So a superposition of the states in this cycle ( </a:t>
          </a:r>
          <a14:m xmlns:a14="http://schemas.microsoft.com/office/drawing/2010/main">
            <m:oMath xmlns:m="http://schemas.openxmlformats.org/officeDocument/2006/math">
              <m:r>
                <a:rPr lang="en-US" sz="2300" i="1" kern="1200">
                  <a:latin typeface="Cambria Math" panose="02040503050406030204" pitchFamily="18" charset="0"/>
                </a:rPr>
                <m:t>|</m:t>
              </m:r>
              <m:sSub>
                <m:sSubPr>
                  <m:ctrlPr>
                    <a:rPr lang="en-US" sz="2300" b="0" i="1" kern="1200">
                      <a:latin typeface="Cambria Math" panose="02040503050406030204" pitchFamily="18" charset="0"/>
                    </a:rPr>
                  </m:ctrlPr>
                </m:sSubPr>
                <m:e>
                  <m:r>
                    <a:rPr lang="en-US" sz="2300" i="1" kern="1200">
                      <a:latin typeface="Cambria Math" panose="02040503050406030204" pitchFamily="18" charset="0"/>
                    </a:rPr>
                    <m:t>𝑢</m:t>
                  </m:r>
                </m:e>
                <m:sub>
                  <m:r>
                    <a:rPr lang="en-US" sz="2300" i="1" kern="1200">
                      <a:latin typeface="Cambria Math" panose="02040503050406030204" pitchFamily="18" charset="0"/>
                    </a:rPr>
                    <m:t>0</m:t>
                  </m:r>
                </m:sub>
              </m:sSub>
              <m:r>
                <a:rPr lang="en-US" sz="2300" i="1" kern="1200">
                  <a:latin typeface="Cambria Math" panose="02040503050406030204" pitchFamily="18" charset="0"/>
                </a:rPr>
                <m:t>⟩</m:t>
              </m:r>
            </m:oMath>
          </a14:m>
          <a:r>
            <a:rPr lang="en-US" sz="2300" kern="1200" dirty="0">
              <a:latin typeface="Times New Roman" panose="02020603050405020304" pitchFamily="18" charset="0"/>
              <a:cs typeface="Times New Roman" panose="02020603050405020304" pitchFamily="18" charset="0"/>
            </a:rPr>
            <a:t> ) would be an eigenstate of  </a:t>
          </a:r>
          <a:r>
            <a:rPr lang="en-US" sz="2300" i="0" kern="1200" dirty="0">
              <a:latin typeface="Times New Roman" panose="02020603050405020304" pitchFamily="18" charset="0"/>
              <a:cs typeface="Times New Roman" panose="02020603050405020304" pitchFamily="18" charset="0"/>
            </a:rPr>
            <a:t>U</a:t>
          </a:r>
          <a:r>
            <a:rPr lang="en-US" sz="2300" kern="1200" dirty="0">
              <a:latin typeface="Times New Roman" panose="02020603050405020304" pitchFamily="18" charset="0"/>
              <a:cs typeface="Times New Roman" panose="02020603050405020304" pitchFamily="18" charset="0"/>
            </a:rPr>
            <a:t> : </a:t>
          </a:r>
          <a14:m xmlns:a14="http://schemas.microsoft.com/office/drawing/2010/main">
            <m:oMath xmlns:m="http://schemas.openxmlformats.org/officeDocument/2006/math">
              <m:d>
                <m:dPr>
                  <m:begChr m:val="|"/>
                  <m:endChr m:val="⟩"/>
                  <m:ctrlPr>
                    <a:rPr lang="en-US" sz="2300" b="0" i="1" kern="1200">
                      <a:latin typeface="Cambria Math" panose="02040503050406030204" pitchFamily="18" charset="0"/>
                    </a:rPr>
                  </m:ctrlPr>
                </m:dPr>
                <m:e>
                  <m:sSub>
                    <m:sSubPr>
                      <m:ctrlPr>
                        <a:rPr lang="en-US" sz="2300" b="0" i="1" kern="1200">
                          <a:latin typeface="Cambria Math" panose="02040503050406030204" pitchFamily="18" charset="0"/>
                        </a:rPr>
                      </m:ctrlPr>
                    </m:sSubPr>
                    <m:e>
                      <m:r>
                        <a:rPr lang="en-US" sz="2300" i="1" kern="1200">
                          <a:latin typeface="Cambria Math" panose="02040503050406030204" pitchFamily="18" charset="0"/>
                        </a:rPr>
                        <m:t>𝑢</m:t>
                      </m:r>
                    </m:e>
                    <m:sub>
                      <m:r>
                        <a:rPr lang="en-US" sz="2300" i="1" kern="1200">
                          <a:latin typeface="Cambria Math" panose="02040503050406030204" pitchFamily="18" charset="0"/>
                        </a:rPr>
                        <m:t>0</m:t>
                      </m:r>
                    </m:sub>
                  </m:sSub>
                </m:e>
              </m:d>
              <m:r>
                <a:rPr lang="en-US" sz="2300" i="1" kern="1200">
                  <a:latin typeface="Cambria Math" panose="02040503050406030204" pitchFamily="18" charset="0"/>
                </a:rPr>
                <m:t>=</m:t>
              </m:r>
              <m:f>
                <m:fPr>
                  <m:ctrlPr>
                    <a:rPr lang="en-US" sz="2300" b="0" i="1" kern="1200">
                      <a:latin typeface="Cambria Math" panose="02040503050406030204" pitchFamily="18" charset="0"/>
                    </a:rPr>
                  </m:ctrlPr>
                </m:fPr>
                <m:num>
                  <m:r>
                    <a:rPr lang="en-US" sz="2300" b="0" i="1" kern="1200">
                      <a:latin typeface="Cambria Math" panose="02040503050406030204" pitchFamily="18" charset="0"/>
                    </a:rPr>
                    <m:t>1</m:t>
                  </m:r>
                </m:num>
                <m:den>
                  <m:rad>
                    <m:radPr>
                      <m:degHide m:val="on"/>
                      <m:ctrlPr>
                        <a:rPr lang="en-US" sz="2300" b="0" i="1" kern="1200">
                          <a:latin typeface="Cambria Math" panose="02040503050406030204" pitchFamily="18" charset="0"/>
                        </a:rPr>
                      </m:ctrlPr>
                    </m:radPr>
                    <m:deg/>
                    <m:e>
                      <m:r>
                        <a:rPr lang="en-US" sz="2300" b="0" i="1" kern="1200">
                          <a:latin typeface="Cambria Math" panose="02040503050406030204" pitchFamily="18" charset="0"/>
                        </a:rPr>
                        <m:t>𝑟</m:t>
                      </m:r>
                    </m:e>
                  </m:rad>
                </m:den>
              </m:f>
              <m:nary>
                <m:naryPr>
                  <m:chr m:val="∑"/>
                  <m:ctrlPr>
                    <a:rPr lang="en-US" sz="2300" i="1" kern="1200">
                      <a:latin typeface="Cambria Math" panose="02040503050406030204" pitchFamily="18" charset="0"/>
                    </a:rPr>
                  </m:ctrlPr>
                </m:naryPr>
                <m:sub>
                  <m:r>
                    <a:rPr lang="en-US" sz="2300" i="1" kern="1200">
                      <a:latin typeface="Cambria Math" panose="02040503050406030204" pitchFamily="18" charset="0"/>
                    </a:rPr>
                    <m:t>𝑘</m:t>
                  </m:r>
                  <m:r>
                    <a:rPr lang="en-US" sz="2300" i="1" kern="1200">
                      <a:latin typeface="Cambria Math" panose="02040503050406030204" pitchFamily="18" charset="0"/>
                    </a:rPr>
                    <m:t>=0</m:t>
                  </m:r>
                </m:sub>
                <m:sup>
                  <m:r>
                    <a:rPr lang="en-US" sz="2300" i="1" kern="1200">
                      <a:latin typeface="Cambria Math" panose="02040503050406030204" pitchFamily="18" charset="0"/>
                    </a:rPr>
                    <m:t>𝑟</m:t>
                  </m:r>
                  <m:r>
                    <a:rPr lang="en-US" sz="2300" i="1" kern="1200">
                      <a:latin typeface="Cambria Math" panose="02040503050406030204" pitchFamily="18" charset="0"/>
                    </a:rPr>
                    <m:t>−1</m:t>
                  </m:r>
                </m:sup>
                <m:e>
                  <m:r>
                    <a:rPr lang="en-US" sz="2300" i="1" kern="1200">
                      <a:latin typeface="Cambria Math" panose="02040503050406030204" pitchFamily="18" charset="0"/>
                    </a:rPr>
                    <m:t>|</m:t>
                  </m:r>
                  <m:sSup>
                    <m:sSupPr>
                      <m:ctrlPr>
                        <a:rPr lang="en-US" sz="2300" b="0" i="1" kern="1200" smtClean="0">
                          <a:latin typeface="Cambria Math" panose="02040503050406030204" pitchFamily="18" charset="0"/>
                        </a:rPr>
                      </m:ctrlPr>
                    </m:sSupPr>
                    <m:e>
                      <m:r>
                        <a:rPr lang="en-US" sz="2300" b="0" i="1" kern="1200" smtClean="0">
                          <a:latin typeface="Cambria Math" panose="02040503050406030204" pitchFamily="18" charset="0"/>
                        </a:rPr>
                        <m:t>𝑎</m:t>
                      </m:r>
                    </m:e>
                    <m:sup>
                      <m:r>
                        <a:rPr lang="en-US" sz="2300" b="0" i="1" kern="1200" smtClean="0">
                          <a:latin typeface="Cambria Math" panose="02040503050406030204" pitchFamily="18" charset="0"/>
                        </a:rPr>
                        <m:t>𝑘</m:t>
                      </m:r>
                    </m:sup>
                  </m:sSup>
                  <m:r>
                    <a:rPr lang="en-US" sz="2300" i="1" kern="1200">
                      <a:latin typeface="Cambria Math" panose="02040503050406030204" pitchFamily="18" charset="0"/>
                    </a:rPr>
                    <m:t>𝑚𝑜𝑑</m:t>
                  </m:r>
                  <m:r>
                    <a:rPr lang="en-US" sz="2300" i="1" kern="1200">
                      <a:latin typeface="Cambria Math" panose="02040503050406030204" pitchFamily="18" charset="0"/>
                    </a:rPr>
                    <m:t> </m:t>
                  </m:r>
                  <m:r>
                    <a:rPr lang="en-US" sz="2300" i="1" kern="1200">
                      <a:latin typeface="Cambria Math" panose="02040503050406030204" pitchFamily="18" charset="0"/>
                    </a:rPr>
                    <m:t>𝑁</m:t>
                  </m:r>
                  <m:r>
                    <a:rPr lang="en-US" sz="2300" i="1" kern="1200">
                      <a:latin typeface="Cambria Math" panose="02040503050406030204" pitchFamily="18" charset="0"/>
                    </a:rPr>
                    <m:t>⟩</m:t>
                  </m:r>
                </m:e>
              </m:nary>
            </m:oMath>
          </a14:m>
          <a:endParaRPr lang="zh-CN" sz="2300" kern="1200" dirty="0">
            <a:latin typeface="Times New Roman" panose="02020603050405020304" pitchFamily="18" charset="0"/>
            <a:cs typeface="Times New Roman" panose="02020603050405020304" pitchFamily="18" charset="0"/>
          </a:endParaRPr>
        </a:p>
      </dsp:txBody>
      <dsp:txXfrm>
        <a:off x="0" y="389780"/>
        <a:ext cx="9905999" cy="3767400"/>
      </dsp:txXfrm>
    </dsp:sp>
    <dsp:sp modelId="{8DBF30BD-5B1E-4FE9-AFD6-234BBCDC105E}">
      <dsp:nvSpPr>
        <dsp:cNvPr id="0" name=""/>
        <dsp:cNvSpPr/>
      </dsp:nvSpPr>
      <dsp:spPr>
        <a:xfrm>
          <a:off x="495299" y="50300"/>
          <a:ext cx="6934199"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 </a:t>
          </a:r>
          <a:endParaRPr lang="zh-CN" sz="2300" kern="1200" dirty="0">
            <a:latin typeface="Times New Roman" panose="02020603050405020304" pitchFamily="18" charset="0"/>
            <a:cs typeface="Times New Roman" panose="02020603050405020304" pitchFamily="18" charset="0"/>
          </a:endParaRPr>
        </a:p>
      </dsp:txBody>
      <dsp:txXfrm>
        <a:off x="528443" y="83444"/>
        <a:ext cx="6867911"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FD55A-00D7-47AB-B3BE-1F1967F2F5F4}">
      <dsp:nvSpPr>
        <dsp:cNvPr id="0" name=""/>
        <dsp:cNvSpPr/>
      </dsp:nvSpPr>
      <dsp:spPr>
        <a:xfrm>
          <a:off x="0" y="412921"/>
          <a:ext cx="7727380" cy="13403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31" tIns="479044" rIns="59973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latin typeface="Times New Roman" panose="02020603050405020304" pitchFamily="18" charset="0"/>
              <a:cs typeface="Times New Roman" panose="02020603050405020304" pitchFamily="18" charset="0"/>
            </a:rPr>
            <a:t>Bit : 0 or 1</a:t>
          </a:r>
          <a:endParaRPr lang="zh-CN" sz="2300" kern="120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US" sz="2300" kern="1200">
              <a:latin typeface="Times New Roman" panose="02020603050405020304" pitchFamily="18" charset="0"/>
              <a:cs typeface="Times New Roman" panose="02020603050405020304" pitchFamily="18" charset="0"/>
            </a:rPr>
            <a:t>Qbit: </a:t>
          </a:r>
          <a14:m xmlns:a14="http://schemas.microsoft.com/office/drawing/2010/main">
            <m:oMath xmlns:m="http://schemas.openxmlformats.org/officeDocument/2006/math">
              <m:r>
                <a:rPr lang="en-US" sz="2300" i="1" kern="1200">
                  <a:latin typeface="Cambria Math" panose="02040503050406030204" pitchFamily="18" charset="0"/>
                </a:rPr>
                <m:t>𝑞</m:t>
              </m:r>
              <m:r>
                <a:rPr lang="en-US" sz="2300" i="1" kern="1200">
                  <a:latin typeface="Cambria Math" panose="02040503050406030204" pitchFamily="18" charset="0"/>
                </a:rPr>
                <m:t>=</m:t>
              </m:r>
              <m:r>
                <a:rPr lang="en-US" sz="2300" b="0" i="1" kern="1200">
                  <a:latin typeface="Cambria Math" panose="02040503050406030204" pitchFamily="18" charset="0"/>
                </a:rPr>
                <m:t>𝑎</m:t>
              </m:r>
              <m:d>
                <m:dPr>
                  <m:begChr m:val="|"/>
                  <m:endChr m:val="|"/>
                  <m:ctrlPr>
                    <a:rPr lang="en-US" sz="2300" b="0" i="1" kern="1200">
                      <a:latin typeface="Cambria Math" panose="02040503050406030204" pitchFamily="18" charset="0"/>
                    </a:rPr>
                  </m:ctrlPr>
                </m:dPr>
                <m:e>
                  <m:r>
                    <a:rPr lang="en-US" sz="2300" b="0" i="1" kern="1200">
                      <a:latin typeface="Cambria Math" panose="02040503050406030204" pitchFamily="18" charset="0"/>
                    </a:rPr>
                    <m:t>0&gt;+</m:t>
                  </m:r>
                  <m:r>
                    <a:rPr lang="en-US" sz="2300" b="0" i="1" kern="1200">
                      <a:latin typeface="Cambria Math" panose="02040503050406030204" pitchFamily="18" charset="0"/>
                    </a:rPr>
                    <m:t>𝑏</m:t>
                  </m:r>
                </m:e>
              </m:d>
              <m:r>
                <a:rPr lang="en-US" sz="2300" b="0" i="1" kern="1200">
                  <a:latin typeface="Cambria Math" panose="02040503050406030204" pitchFamily="18" charset="0"/>
                </a:rPr>
                <m:t>1&gt; , </m:t>
              </m:r>
              <m:r>
                <a:rPr lang="en-US" sz="2300" b="0" i="1" kern="1200">
                  <a:latin typeface="Cambria Math" panose="02040503050406030204" pitchFamily="18" charset="0"/>
                </a:rPr>
                <m:t>𝑤h𝑒𝑟𝑒</m:t>
              </m:r>
              <m:r>
                <a:rPr lang="en-US" sz="2300" b="0" i="1" kern="1200">
                  <a:latin typeface="Cambria Math" panose="02040503050406030204" pitchFamily="18" charset="0"/>
                </a:rPr>
                <m:t> </m:t>
              </m:r>
              <m:sSup>
                <m:sSupPr>
                  <m:ctrlPr>
                    <a:rPr lang="en-US" sz="2300" b="0" i="1" kern="1200">
                      <a:latin typeface="Cambria Math" panose="02040503050406030204" pitchFamily="18" charset="0"/>
                    </a:rPr>
                  </m:ctrlPr>
                </m:sSupPr>
                <m:e>
                  <m:r>
                    <a:rPr lang="en-US" sz="2300" b="0" i="1" kern="1200">
                      <a:latin typeface="Cambria Math" panose="02040503050406030204" pitchFamily="18" charset="0"/>
                    </a:rPr>
                    <m:t>𝑎</m:t>
                  </m:r>
                </m:e>
                <m:sup>
                  <m:r>
                    <a:rPr lang="en-US" sz="2300" b="0" i="1" kern="1200">
                      <a:latin typeface="Cambria Math" panose="02040503050406030204" pitchFamily="18" charset="0"/>
                    </a:rPr>
                    <m:t>2</m:t>
                  </m:r>
                </m:sup>
              </m:sSup>
              <m:r>
                <a:rPr lang="en-US" sz="2300" b="0" i="1" kern="1200">
                  <a:latin typeface="Cambria Math" panose="02040503050406030204" pitchFamily="18" charset="0"/>
                </a:rPr>
                <m:t>+</m:t>
              </m:r>
              <m:sSup>
                <m:sSupPr>
                  <m:ctrlPr>
                    <a:rPr lang="en-US" sz="2300" b="0" i="1" kern="1200">
                      <a:latin typeface="Cambria Math" panose="02040503050406030204" pitchFamily="18" charset="0"/>
                    </a:rPr>
                  </m:ctrlPr>
                </m:sSupPr>
                <m:e>
                  <m:r>
                    <a:rPr lang="en-US" sz="2300" b="0" i="1" kern="1200">
                      <a:latin typeface="Cambria Math" panose="02040503050406030204" pitchFamily="18" charset="0"/>
                    </a:rPr>
                    <m:t>𝑏</m:t>
                  </m:r>
                </m:e>
                <m:sup>
                  <m:r>
                    <a:rPr lang="en-US" sz="2300" b="0" i="1" kern="1200">
                      <a:latin typeface="Cambria Math" panose="02040503050406030204" pitchFamily="18" charset="0"/>
                    </a:rPr>
                    <m:t>2</m:t>
                  </m:r>
                </m:sup>
              </m:sSup>
              <m:r>
                <a:rPr lang="en-US" sz="2300" b="0" i="1" kern="1200">
                  <a:latin typeface="Cambria Math" panose="02040503050406030204" pitchFamily="18" charset="0"/>
                </a:rPr>
                <m:t>=1</m:t>
              </m:r>
            </m:oMath>
          </a14:m>
          <a:endParaRPr lang="zh-CN" sz="2300" kern="1200">
            <a:latin typeface="Times New Roman" panose="02020603050405020304" pitchFamily="18" charset="0"/>
            <a:cs typeface="Times New Roman" panose="02020603050405020304" pitchFamily="18" charset="0"/>
          </a:endParaRPr>
        </a:p>
      </dsp:txBody>
      <dsp:txXfrm>
        <a:off x="0" y="412921"/>
        <a:ext cx="7727380" cy="1340325"/>
      </dsp:txXfrm>
    </dsp:sp>
    <dsp:sp modelId="{6BA6E209-81A5-4FF7-9027-83B00C6DB8C0}">
      <dsp:nvSpPr>
        <dsp:cNvPr id="0" name=""/>
        <dsp:cNvSpPr/>
      </dsp:nvSpPr>
      <dsp:spPr>
        <a:xfrm>
          <a:off x="386369" y="73441"/>
          <a:ext cx="5409166"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54" tIns="0" rIns="204454" bIns="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Defination</a:t>
          </a:r>
          <a:endParaRPr lang="zh-CN" sz="2300" kern="1200">
            <a:latin typeface="Times New Roman" panose="02020603050405020304" pitchFamily="18" charset="0"/>
            <a:cs typeface="Times New Roman" panose="02020603050405020304" pitchFamily="18" charset="0"/>
          </a:endParaRPr>
        </a:p>
      </dsp:txBody>
      <dsp:txXfrm>
        <a:off x="419513" y="106585"/>
        <a:ext cx="5342878" cy="612672"/>
      </dsp:txXfrm>
    </dsp:sp>
    <dsp:sp modelId="{640832D4-F5F0-4696-A601-5DF78F25DA49}">
      <dsp:nvSpPr>
        <dsp:cNvPr id="0" name=""/>
        <dsp:cNvSpPr/>
      </dsp:nvSpPr>
      <dsp:spPr>
        <a:xfrm>
          <a:off x="0" y="2216927"/>
          <a:ext cx="7727380" cy="1630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31" tIns="479044" rIns="59973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latin typeface="Times New Roman" panose="02020603050405020304" pitchFamily="18" charset="0"/>
              <a:cs typeface="Times New Roman" panose="02020603050405020304" pitchFamily="18" charset="0"/>
            </a:rPr>
            <a:t>Bit : </a:t>
          </a:r>
          <a:r>
            <a:rPr lang="en-US" sz="2300" b="1" kern="1200">
              <a:latin typeface="Times New Roman" panose="02020603050405020304" pitchFamily="18" charset="0"/>
              <a:cs typeface="Times New Roman" panose="02020603050405020304" pitchFamily="18" charset="0"/>
            </a:rPr>
            <a:t>And</a:t>
          </a:r>
          <a:r>
            <a:rPr lang="en-US" sz="2300" kern="1200">
              <a:latin typeface="Times New Roman" panose="02020603050405020304" pitchFamily="18" charset="0"/>
              <a:cs typeface="Times New Roman" panose="02020603050405020304" pitchFamily="18" charset="0"/>
            </a:rPr>
            <a:t> , </a:t>
          </a:r>
          <a:r>
            <a:rPr lang="en-US" sz="2300" b="1" kern="1200">
              <a:latin typeface="Times New Roman" panose="02020603050405020304" pitchFamily="18" charset="0"/>
              <a:cs typeface="Times New Roman" panose="02020603050405020304" pitchFamily="18" charset="0"/>
            </a:rPr>
            <a:t>Or</a:t>
          </a:r>
          <a:r>
            <a:rPr lang="en-US" sz="2300" kern="1200">
              <a:latin typeface="Times New Roman" panose="02020603050405020304" pitchFamily="18" charset="0"/>
              <a:cs typeface="Times New Roman" panose="02020603050405020304" pitchFamily="18" charset="0"/>
            </a:rPr>
            <a:t> , </a:t>
          </a:r>
          <a:r>
            <a:rPr lang="en-US" sz="2300" b="1" kern="1200">
              <a:latin typeface="Times New Roman" panose="02020603050405020304" pitchFamily="18" charset="0"/>
              <a:cs typeface="Times New Roman" panose="02020603050405020304" pitchFamily="18" charset="0"/>
            </a:rPr>
            <a:t>Not</a:t>
          </a:r>
          <a:r>
            <a:rPr lang="en-US" sz="2300" kern="1200">
              <a:latin typeface="Times New Roman" panose="02020603050405020304" pitchFamily="18" charset="0"/>
              <a:cs typeface="Times New Roman" panose="02020603050405020304" pitchFamily="18" charset="0"/>
            </a:rPr>
            <a:t> and etc. </a:t>
          </a:r>
          <a:r>
            <a:rPr lang="en-US" sz="2300" b="1" u="sng" kern="1200">
              <a:latin typeface="Times New Roman" panose="02020603050405020304" pitchFamily="18" charset="0"/>
              <a:cs typeface="Times New Roman" panose="02020603050405020304" pitchFamily="18" charset="0"/>
            </a:rPr>
            <a:t>classical logic gate</a:t>
          </a:r>
          <a:endParaRPr lang="zh-CN" sz="2300" kern="120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US" sz="2300" kern="1200">
              <a:latin typeface="Times New Roman" panose="02020603050405020304" pitchFamily="18" charset="0"/>
              <a:cs typeface="Times New Roman" panose="02020603050405020304" pitchFamily="18" charset="0"/>
            </a:rPr>
            <a:t>Qbit: </a:t>
          </a:r>
          <a:r>
            <a:rPr lang="en-US" sz="2300" b="1" kern="1200">
              <a:latin typeface="Times New Roman" panose="02020603050405020304" pitchFamily="18" charset="0"/>
              <a:cs typeface="Times New Roman" panose="02020603050405020304" pitchFamily="18" charset="0"/>
            </a:rPr>
            <a:t>Superposition</a:t>
          </a:r>
          <a:r>
            <a:rPr lang="en-US" sz="2300" kern="1200">
              <a:latin typeface="Times New Roman" panose="02020603050405020304" pitchFamily="18" charset="0"/>
              <a:cs typeface="Times New Roman" panose="02020603050405020304" pitchFamily="18" charset="0"/>
            </a:rPr>
            <a:t>, </a:t>
          </a:r>
          <a:r>
            <a:rPr lang="en-US" sz="2300" b="1" kern="1200">
              <a:latin typeface="Times New Roman" panose="02020603050405020304" pitchFamily="18" charset="0"/>
              <a:cs typeface="Times New Roman" panose="02020603050405020304" pitchFamily="18" charset="0"/>
            </a:rPr>
            <a:t>Quantum Measurement</a:t>
          </a:r>
          <a:r>
            <a:rPr lang="en-US" sz="2300" kern="1200">
              <a:latin typeface="Times New Roman" panose="02020603050405020304" pitchFamily="18" charset="0"/>
              <a:cs typeface="Times New Roman" panose="02020603050405020304" pitchFamily="18" charset="0"/>
            </a:rPr>
            <a:t>, and </a:t>
          </a:r>
          <a:r>
            <a:rPr lang="en-US" sz="2300" b="1" kern="1200">
              <a:latin typeface="Times New Roman" panose="02020603050405020304" pitchFamily="18" charset="0"/>
              <a:cs typeface="Times New Roman" panose="02020603050405020304" pitchFamily="18" charset="0"/>
            </a:rPr>
            <a:t>Entanglement</a:t>
          </a:r>
          <a:r>
            <a:rPr lang="en-US" sz="2300" kern="1200">
              <a:latin typeface="Times New Roman" panose="02020603050405020304" pitchFamily="18" charset="0"/>
              <a:cs typeface="Times New Roman" panose="02020603050405020304" pitchFamily="18" charset="0"/>
            </a:rPr>
            <a:t> by using </a:t>
          </a:r>
          <a:r>
            <a:rPr lang="en-US" sz="2300" b="1" u="sng" kern="1200">
              <a:latin typeface="Times New Roman" panose="02020603050405020304" pitchFamily="18" charset="0"/>
              <a:cs typeface="Times New Roman" panose="02020603050405020304" pitchFamily="18" charset="0"/>
            </a:rPr>
            <a:t>Unitary Matrix</a:t>
          </a:r>
          <a:endParaRPr lang="zh-CN" sz="2300" kern="1200">
            <a:latin typeface="Times New Roman" panose="02020603050405020304" pitchFamily="18" charset="0"/>
            <a:cs typeface="Times New Roman" panose="02020603050405020304" pitchFamily="18" charset="0"/>
          </a:endParaRPr>
        </a:p>
      </dsp:txBody>
      <dsp:txXfrm>
        <a:off x="0" y="2216927"/>
        <a:ext cx="7727380" cy="1630125"/>
      </dsp:txXfrm>
    </dsp:sp>
    <dsp:sp modelId="{DC3426EB-742C-422E-8C2F-AEB0E6C49D1C}">
      <dsp:nvSpPr>
        <dsp:cNvPr id="0" name=""/>
        <dsp:cNvSpPr/>
      </dsp:nvSpPr>
      <dsp:spPr>
        <a:xfrm>
          <a:off x="386369" y="1877447"/>
          <a:ext cx="5409166"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54" tIns="0" rIns="204454" bIns="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Operation</a:t>
          </a:r>
          <a:endParaRPr lang="zh-CN" sz="2300" kern="1200">
            <a:latin typeface="Times New Roman" panose="02020603050405020304" pitchFamily="18" charset="0"/>
            <a:cs typeface="Times New Roman" panose="02020603050405020304" pitchFamily="18" charset="0"/>
          </a:endParaRPr>
        </a:p>
      </dsp:txBody>
      <dsp:txXfrm>
        <a:off x="419513" y="1910591"/>
        <a:ext cx="5342878" cy="61267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Solution</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A2053-0A97-41D0-A6AA-435CF5A5CEDD}">
      <dsp:nvSpPr>
        <dsp:cNvPr id="0" name=""/>
        <dsp:cNvSpPr/>
      </dsp:nvSpPr>
      <dsp:spPr>
        <a:xfrm>
          <a:off x="0" y="389780"/>
          <a:ext cx="9905999" cy="3767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479044" rIns="768816"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latin typeface="Times New Roman" panose="02020603050405020304" pitchFamily="18" charset="0"/>
              <a:cs typeface="Times New Roman" panose="02020603050405020304" pitchFamily="18" charset="0"/>
            </a:rPr>
            <a:t>This eigenstate has an eigenvalue of 1, which isn’t very interesting. A more interesting eigenstate could be one in which the phase is different for each of these computational basis states. Specifically, let’s look at the case in which the phase of the </a:t>
          </a:r>
          <a14:m xmlns:a14="http://schemas.microsoft.com/office/drawing/2010/main">
            <m:oMath xmlns:m="http://schemas.openxmlformats.org/officeDocument/2006/math">
              <m:r>
                <a:rPr lang="en-US" sz="2300" b="0" i="1" u="none" kern="1200" dirty="0" smtClean="0">
                  <a:latin typeface="Cambria Math" panose="02040503050406030204" pitchFamily="18" charset="0"/>
                </a:rPr>
                <m:t>𝑘</m:t>
              </m:r>
            </m:oMath>
          </a14:m>
          <a:r>
            <a:rPr lang="en-US" sz="2300" b="0" i="0" u="none" kern="1200" dirty="0">
              <a:latin typeface="Times New Roman" panose="02020603050405020304" pitchFamily="18" charset="0"/>
              <a:cs typeface="Times New Roman" panose="02020603050405020304" pitchFamily="18" charset="0"/>
            </a:rPr>
            <a:t>-</a:t>
          </a:r>
          <a:r>
            <a:rPr lang="en-US" sz="2300" b="0" i="0" kern="1200" dirty="0" err="1">
              <a:latin typeface="Times New Roman" panose="02020603050405020304" pitchFamily="18" charset="0"/>
              <a:cs typeface="Times New Roman" panose="02020603050405020304" pitchFamily="18" charset="0"/>
            </a:rPr>
            <a:t>th</a:t>
          </a:r>
          <a:r>
            <a:rPr lang="en-US" sz="2300" b="0" i="0" kern="1200" dirty="0">
              <a:latin typeface="Times New Roman" panose="02020603050405020304" pitchFamily="18" charset="0"/>
              <a:cs typeface="Times New Roman" panose="02020603050405020304" pitchFamily="18" charset="0"/>
            </a:rPr>
            <a:t> state is proportional to </a:t>
          </a:r>
          <a14:m xmlns:a14="http://schemas.microsoft.com/office/drawing/2010/main">
            <m:oMath xmlns:m="http://schemas.openxmlformats.org/officeDocument/2006/math">
              <m:r>
                <a:rPr lang="en-US" sz="2300" b="0" i="1" u="none" kern="1200" dirty="0" smtClean="0">
                  <a:latin typeface="Cambria Math" panose="02040503050406030204" pitchFamily="18" charset="0"/>
                </a:rPr>
                <m:t>𝑘</m:t>
              </m:r>
              <m:r>
                <a:rPr lang="en-US" sz="2300" b="0" i="1" u="none" kern="1200" dirty="0" smtClean="0">
                  <a:latin typeface="Cambria Math" panose="02040503050406030204" pitchFamily="18" charset="0"/>
                </a:rPr>
                <m:t>.</m:t>
              </m:r>
            </m:oMath>
          </a14:m>
          <a:endParaRPr lang="zh-CN"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14:m xmlns:a14="http://schemas.microsoft.com/office/drawing/2010/main">
            <m:oMath xmlns:m="http://schemas.openxmlformats.org/officeDocument/2006/math">
              <m:d>
                <m:dPr>
                  <m:begChr m:val="|"/>
                  <m:endChr m:val="⟩"/>
                  <m:ctrlPr>
                    <a:rPr lang="en-US" sz="2300" b="0" i="1" kern="1200" smtClean="0">
                      <a:latin typeface="Cambria Math" panose="02040503050406030204" pitchFamily="18" charset="0"/>
                    </a:rPr>
                  </m:ctrlPr>
                </m:dPr>
                <m:e>
                  <m:sSub>
                    <m:sSubPr>
                      <m:ctrlPr>
                        <a:rPr lang="en-US" sz="2300" b="0" i="1" kern="1200">
                          <a:latin typeface="Cambria Math" panose="02040503050406030204" pitchFamily="18" charset="0"/>
                        </a:rPr>
                      </m:ctrlPr>
                    </m:sSubPr>
                    <m:e>
                      <m:r>
                        <a:rPr lang="en-US" sz="2300" i="1" kern="1200">
                          <a:latin typeface="Cambria Math" panose="02040503050406030204" pitchFamily="18" charset="0"/>
                        </a:rPr>
                        <m:t>𝑢</m:t>
                      </m:r>
                    </m:e>
                    <m:sub>
                      <m:r>
                        <a:rPr lang="en-US" sz="2300" b="0" i="1" kern="1200" smtClean="0">
                          <a:latin typeface="Cambria Math" panose="02040503050406030204" pitchFamily="18" charset="0"/>
                        </a:rPr>
                        <m:t>𝑠</m:t>
                      </m:r>
                    </m:sub>
                  </m:sSub>
                </m:e>
              </m:d>
              <m:r>
                <a:rPr lang="en-US" sz="2300" i="1" kern="1200">
                  <a:latin typeface="Cambria Math" panose="02040503050406030204" pitchFamily="18" charset="0"/>
                </a:rPr>
                <m:t>=</m:t>
              </m:r>
              <m:f>
                <m:fPr>
                  <m:ctrlPr>
                    <a:rPr lang="en-US" sz="2300" b="0" i="1" kern="1200">
                      <a:latin typeface="Cambria Math" panose="02040503050406030204" pitchFamily="18" charset="0"/>
                    </a:rPr>
                  </m:ctrlPr>
                </m:fPr>
                <m:num>
                  <m:r>
                    <a:rPr lang="en-US" sz="2300" b="0" i="1" kern="1200">
                      <a:latin typeface="Cambria Math" panose="02040503050406030204" pitchFamily="18" charset="0"/>
                    </a:rPr>
                    <m:t>1</m:t>
                  </m:r>
                </m:num>
                <m:den>
                  <m:rad>
                    <m:radPr>
                      <m:degHide m:val="on"/>
                      <m:ctrlPr>
                        <a:rPr lang="en-US" sz="2300" b="0" i="1" kern="1200">
                          <a:latin typeface="Cambria Math" panose="02040503050406030204" pitchFamily="18" charset="0"/>
                        </a:rPr>
                      </m:ctrlPr>
                    </m:radPr>
                    <m:deg/>
                    <m:e>
                      <m:r>
                        <a:rPr lang="en-US" sz="2300" b="0" i="1" kern="1200">
                          <a:latin typeface="Cambria Math" panose="02040503050406030204" pitchFamily="18" charset="0"/>
                        </a:rPr>
                        <m:t>𝑟</m:t>
                      </m:r>
                    </m:e>
                  </m:rad>
                </m:den>
              </m:f>
              <m:nary>
                <m:naryPr>
                  <m:chr m:val="∑"/>
                  <m:ctrlPr>
                    <a:rPr lang="en-US" sz="2300" i="1" kern="1200">
                      <a:latin typeface="Cambria Math" panose="02040503050406030204" pitchFamily="18" charset="0"/>
                    </a:rPr>
                  </m:ctrlPr>
                </m:naryPr>
                <m:sub>
                  <m:r>
                    <a:rPr lang="en-US" sz="2300" i="1" kern="1200">
                      <a:latin typeface="Cambria Math" panose="02040503050406030204" pitchFamily="18" charset="0"/>
                    </a:rPr>
                    <m:t>𝑘</m:t>
                  </m:r>
                  <m:r>
                    <a:rPr lang="en-US" sz="2300" i="1" kern="1200">
                      <a:latin typeface="Cambria Math" panose="02040503050406030204" pitchFamily="18" charset="0"/>
                    </a:rPr>
                    <m:t>=0</m:t>
                  </m:r>
                </m:sub>
                <m:sup>
                  <m:r>
                    <a:rPr lang="en-US" sz="2300" i="1" kern="1200">
                      <a:latin typeface="Cambria Math" panose="02040503050406030204" pitchFamily="18" charset="0"/>
                    </a:rPr>
                    <m:t>𝑟</m:t>
                  </m:r>
                  <m:r>
                    <a:rPr lang="en-US" sz="2300" i="1" kern="1200">
                      <a:latin typeface="Cambria Math" panose="02040503050406030204" pitchFamily="18" charset="0"/>
                    </a:rPr>
                    <m:t>−1</m:t>
                  </m:r>
                </m:sup>
                <m:e>
                  <m:sSup>
                    <m:sSupPr>
                      <m:ctrlPr>
                        <a:rPr lang="en-US" sz="2300" b="0" i="1" kern="1200" smtClean="0">
                          <a:latin typeface="Cambria Math" panose="02040503050406030204" pitchFamily="18" charset="0"/>
                        </a:rPr>
                      </m:ctrlPr>
                    </m:sSupPr>
                    <m:e>
                      <m:r>
                        <a:rPr lang="en-US" sz="2300" b="0" i="1" kern="1200" smtClean="0">
                          <a:latin typeface="Cambria Math" panose="02040503050406030204" pitchFamily="18" charset="0"/>
                        </a:rPr>
                        <m:t>𝑒</m:t>
                      </m:r>
                    </m:e>
                    <m:sup>
                      <m:r>
                        <a:rPr lang="en-US" sz="2300" b="0" i="1" kern="1200" smtClean="0">
                          <a:latin typeface="Cambria Math" panose="02040503050406030204" pitchFamily="18" charset="0"/>
                        </a:rPr>
                        <m:t>−</m:t>
                      </m:r>
                      <m:f>
                        <m:fPr>
                          <m:ctrlPr>
                            <a:rPr lang="en-US" altLang="zh-CN" sz="2300" b="0" i="1" kern="1200" smtClean="0">
                              <a:latin typeface="Cambria Math" panose="02040503050406030204" pitchFamily="18" charset="0"/>
                            </a:rPr>
                          </m:ctrlPr>
                        </m:fPr>
                        <m:num>
                          <m:r>
                            <a:rPr lang="en-US" altLang="zh-CN" sz="2300" b="0" i="1" kern="1200" smtClean="0">
                              <a:latin typeface="Cambria Math" panose="02040503050406030204" pitchFamily="18" charset="0"/>
                            </a:rPr>
                            <m:t>2</m:t>
                          </m:r>
                          <m:r>
                            <a:rPr lang="en-US" altLang="zh-CN" sz="2300" b="0" i="1" kern="1200" smtClean="0">
                              <a:latin typeface="Cambria Math" panose="02040503050406030204" pitchFamily="18" charset="0"/>
                            </a:rPr>
                            <m:t>𝜋</m:t>
                          </m:r>
                          <m:r>
                            <a:rPr lang="en-US" altLang="zh-CN" sz="2300" b="0" i="1" kern="1200" smtClean="0">
                              <a:latin typeface="Cambria Math" panose="02040503050406030204" pitchFamily="18" charset="0"/>
                            </a:rPr>
                            <m:t> </m:t>
                          </m:r>
                          <m:r>
                            <a:rPr lang="en-US" altLang="zh-CN" sz="2300" b="0" i="1" kern="1200" smtClean="0">
                              <a:latin typeface="Cambria Math" panose="02040503050406030204" pitchFamily="18" charset="0"/>
                            </a:rPr>
                            <m:t>𝑠𝑖𝑘</m:t>
                          </m:r>
                        </m:num>
                        <m:den>
                          <m:r>
                            <a:rPr lang="en-US" altLang="zh-CN" sz="2300" b="0" i="1" kern="1200" smtClean="0">
                              <a:latin typeface="Cambria Math" panose="02040503050406030204" pitchFamily="18" charset="0"/>
                            </a:rPr>
                            <m:t>𝑟</m:t>
                          </m:r>
                        </m:den>
                      </m:f>
                    </m:sup>
                  </m:sSup>
                  <m:r>
                    <a:rPr lang="en-US" sz="2300" i="1" kern="1200">
                      <a:latin typeface="Cambria Math" panose="02040503050406030204" pitchFamily="18" charset="0"/>
                    </a:rPr>
                    <m:t>|</m:t>
                  </m:r>
                  <m:sSup>
                    <m:sSupPr>
                      <m:ctrlPr>
                        <a:rPr lang="en-US" sz="2300" b="0" i="1" kern="1200" smtClean="0">
                          <a:latin typeface="Cambria Math" panose="02040503050406030204" pitchFamily="18" charset="0"/>
                        </a:rPr>
                      </m:ctrlPr>
                    </m:sSupPr>
                    <m:e>
                      <m:r>
                        <a:rPr lang="en-US" sz="2300" b="0" i="1" kern="1200" smtClean="0">
                          <a:latin typeface="Cambria Math" panose="02040503050406030204" pitchFamily="18" charset="0"/>
                        </a:rPr>
                        <m:t>𝑎</m:t>
                      </m:r>
                    </m:e>
                    <m:sup>
                      <m:r>
                        <a:rPr lang="en-US" sz="2300" b="0" i="1" kern="1200" smtClean="0">
                          <a:latin typeface="Cambria Math" panose="02040503050406030204" pitchFamily="18" charset="0"/>
                        </a:rPr>
                        <m:t>𝑘</m:t>
                      </m:r>
                    </m:sup>
                  </m:sSup>
                  <m:r>
                    <a:rPr lang="en-US" sz="2300" i="1" kern="1200">
                      <a:latin typeface="Cambria Math" panose="02040503050406030204" pitchFamily="18" charset="0"/>
                    </a:rPr>
                    <m:t>𝑚𝑜𝑑</m:t>
                  </m:r>
                  <m:r>
                    <a:rPr lang="en-US" sz="2300" i="1" kern="1200">
                      <a:latin typeface="Cambria Math" panose="02040503050406030204" pitchFamily="18" charset="0"/>
                    </a:rPr>
                    <m:t> </m:t>
                  </m:r>
                  <m:r>
                    <a:rPr lang="en-US" sz="2300" i="1" kern="1200">
                      <a:latin typeface="Cambria Math" panose="02040503050406030204" pitchFamily="18" charset="0"/>
                    </a:rPr>
                    <m:t>𝑁</m:t>
                  </m:r>
                  <m:r>
                    <a:rPr lang="en-US" sz="2300" i="1" kern="1200">
                      <a:latin typeface="Cambria Math" panose="02040503050406030204" pitchFamily="18" charset="0"/>
                    </a:rPr>
                    <m:t>⟩</m:t>
                  </m:r>
                </m:e>
              </m:nary>
            </m:oMath>
          </a14:m>
          <a:endParaRPr lang="zh-CN"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14:m xmlns:a14="http://schemas.microsoft.com/office/drawing/2010/main">
            <m:oMath xmlns:m="http://schemas.openxmlformats.org/officeDocument/2006/math">
              <m:r>
                <a:rPr lang="en-US" altLang="zh-CN" sz="2300" b="0" i="1" kern="1200" smtClean="0">
                  <a:latin typeface="Cambria Math" panose="02040503050406030204" pitchFamily="18" charset="0"/>
                  <a:cs typeface="Times New Roman" panose="02020603050405020304" pitchFamily="18" charset="0"/>
                </a:rPr>
                <m:t>𝑈</m:t>
              </m:r>
              <m:d>
                <m:dPr>
                  <m:begChr m:val="|"/>
                  <m:endChr m:val="⟩"/>
                  <m:ctrlPr>
                    <a:rPr lang="en-US" sz="2300" b="0" i="1" kern="1200" smtClean="0">
                      <a:latin typeface="Cambria Math" panose="02040503050406030204" pitchFamily="18" charset="0"/>
                    </a:rPr>
                  </m:ctrlPr>
                </m:dPr>
                <m:e>
                  <m:sSub>
                    <m:sSubPr>
                      <m:ctrlPr>
                        <a:rPr lang="en-US" sz="2300" b="0" i="1" kern="1200">
                          <a:latin typeface="Cambria Math" panose="02040503050406030204" pitchFamily="18" charset="0"/>
                        </a:rPr>
                      </m:ctrlPr>
                    </m:sSubPr>
                    <m:e>
                      <m:r>
                        <a:rPr lang="en-US" sz="2300" i="1" kern="1200">
                          <a:latin typeface="Cambria Math" panose="02040503050406030204" pitchFamily="18" charset="0"/>
                        </a:rPr>
                        <m:t>𝑢</m:t>
                      </m:r>
                    </m:e>
                    <m:sub>
                      <m:r>
                        <a:rPr lang="en-US" sz="2300" b="0" i="1" kern="1200" smtClean="0">
                          <a:latin typeface="Cambria Math" panose="02040503050406030204" pitchFamily="18" charset="0"/>
                        </a:rPr>
                        <m:t>𝑠</m:t>
                      </m:r>
                    </m:sub>
                  </m:sSub>
                </m:e>
              </m:d>
              <m:r>
                <a:rPr lang="en-US" sz="2300" b="0" i="1" kern="1200" smtClean="0">
                  <a:latin typeface="Cambria Math" panose="02040503050406030204" pitchFamily="18" charset="0"/>
                </a:rPr>
                <m:t>=</m:t>
              </m:r>
              <m:sSup>
                <m:sSupPr>
                  <m:ctrlPr>
                    <a:rPr lang="en-US" sz="2300" b="0" i="1" kern="1200" smtClean="0">
                      <a:latin typeface="Cambria Math" panose="02040503050406030204" pitchFamily="18" charset="0"/>
                    </a:rPr>
                  </m:ctrlPr>
                </m:sSupPr>
                <m:e>
                  <m:r>
                    <a:rPr lang="en-US" sz="2300" b="0" i="1" kern="1200" smtClean="0">
                      <a:latin typeface="Cambria Math" panose="02040503050406030204" pitchFamily="18" charset="0"/>
                    </a:rPr>
                    <m:t>𝑒</m:t>
                  </m:r>
                </m:e>
                <m:sup>
                  <m:f>
                    <m:fPr>
                      <m:ctrlPr>
                        <a:rPr lang="en-US" altLang="zh-CN" sz="2300" b="0" i="1" kern="1200" smtClean="0">
                          <a:latin typeface="Cambria Math" panose="02040503050406030204" pitchFamily="18" charset="0"/>
                        </a:rPr>
                      </m:ctrlPr>
                    </m:fPr>
                    <m:num>
                      <m:r>
                        <a:rPr lang="en-US" altLang="zh-CN" sz="2300" b="0" i="1" kern="1200" smtClean="0">
                          <a:latin typeface="Cambria Math" panose="02040503050406030204" pitchFamily="18" charset="0"/>
                        </a:rPr>
                        <m:t>2</m:t>
                      </m:r>
                      <m:r>
                        <a:rPr lang="en-US" altLang="zh-CN" sz="2300" b="0" i="1" kern="1200" smtClean="0">
                          <a:latin typeface="Cambria Math" panose="02040503050406030204" pitchFamily="18" charset="0"/>
                        </a:rPr>
                        <m:t>𝜋</m:t>
                      </m:r>
                      <m:r>
                        <a:rPr lang="en-US" altLang="zh-CN" sz="2300" b="0" i="1" kern="1200" smtClean="0">
                          <a:latin typeface="Cambria Math" panose="02040503050406030204" pitchFamily="18" charset="0"/>
                        </a:rPr>
                        <m:t>𝑠𝑖</m:t>
                      </m:r>
                    </m:num>
                    <m:den>
                      <m:r>
                        <a:rPr lang="en-US" altLang="zh-CN" sz="2300" b="0" i="1" kern="1200" smtClean="0">
                          <a:latin typeface="Cambria Math" panose="02040503050406030204" pitchFamily="18" charset="0"/>
                        </a:rPr>
                        <m:t>𝑟</m:t>
                      </m:r>
                    </m:den>
                  </m:f>
                </m:sup>
              </m:sSup>
              <m:d>
                <m:dPr>
                  <m:begChr m:val="|"/>
                  <m:endChr m:val="⟩"/>
                  <m:ctrlPr>
                    <a:rPr lang="en-US" sz="2300" b="0" i="1" kern="1200" smtClean="0">
                      <a:latin typeface="Cambria Math" panose="02040503050406030204" pitchFamily="18" charset="0"/>
                    </a:rPr>
                  </m:ctrlPr>
                </m:dPr>
                <m:e>
                  <m:sSub>
                    <m:sSubPr>
                      <m:ctrlPr>
                        <a:rPr lang="en-US" sz="2300" b="0" i="1" kern="1200">
                          <a:latin typeface="Cambria Math" panose="02040503050406030204" pitchFamily="18" charset="0"/>
                        </a:rPr>
                      </m:ctrlPr>
                    </m:sSubPr>
                    <m:e>
                      <m:r>
                        <a:rPr lang="en-US" sz="2300" i="1" kern="1200">
                          <a:latin typeface="Cambria Math" panose="02040503050406030204" pitchFamily="18" charset="0"/>
                        </a:rPr>
                        <m:t>𝑢</m:t>
                      </m:r>
                    </m:e>
                    <m:sub>
                      <m:r>
                        <a:rPr lang="en-US" sz="2300" b="0" i="1" kern="1200" smtClean="0">
                          <a:latin typeface="Cambria Math" panose="02040503050406030204" pitchFamily="18" charset="0"/>
                        </a:rPr>
                        <m:t>𝑠</m:t>
                      </m:r>
                    </m:sub>
                  </m:sSub>
                </m:e>
              </m:d>
            </m:oMath>
          </a14:m>
          <a:endParaRPr lang="zh-CN"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14:m xmlns:a14="http://schemas.microsoft.com/office/drawing/2010/main">
            <m:oMath xmlns:m="http://schemas.openxmlformats.org/officeDocument/2006/math">
              <m:r>
                <a:rPr lang="en-US" altLang="zh-CN" sz="2300" b="0" i="1" kern="1200" smtClean="0">
                  <a:latin typeface="Cambria Math" panose="02040503050406030204" pitchFamily="18" charset="0"/>
                  <a:cs typeface="Times New Roman" panose="02020603050405020304" pitchFamily="18" charset="0"/>
                </a:rPr>
                <m:t>𝑠</m:t>
              </m:r>
              <m:r>
                <a:rPr lang="en-US" altLang="zh-CN" sz="2300" b="0" i="1" kern="120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300" b="0" i="1" kern="120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300" b="0" i="1" kern="1200"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2300" b="0" i="1" kern="1200" smtClean="0">
                      <a:latin typeface="Cambria Math" panose="02040503050406030204" pitchFamily="18" charset="0"/>
                      <a:ea typeface="Cambria Math" panose="02040503050406030204" pitchFamily="18" charset="0"/>
                      <a:cs typeface="Times New Roman" panose="02020603050405020304" pitchFamily="18" charset="0"/>
                    </a:rPr>
                    <m:t>𝑟</m:t>
                  </m:r>
                  <m:r>
                    <a:rPr lang="en-US" altLang="zh-CN" sz="2300" b="0" i="1" kern="1200" smtClean="0">
                      <a:latin typeface="Cambria Math" panose="02040503050406030204" pitchFamily="18" charset="0"/>
                      <a:ea typeface="Cambria Math" panose="02040503050406030204" pitchFamily="18" charset="0"/>
                      <a:cs typeface="Times New Roman" panose="02020603050405020304" pitchFamily="18" charset="0"/>
                    </a:rPr>
                    <m:t>−1</m:t>
                  </m:r>
                </m:e>
              </m:d>
            </m:oMath>
          </a14:m>
          <a:endParaRPr lang="zh-CN" sz="2300" kern="1200" dirty="0">
            <a:latin typeface="Times New Roman" panose="02020603050405020304" pitchFamily="18" charset="0"/>
            <a:cs typeface="Times New Roman" panose="02020603050405020304" pitchFamily="18" charset="0"/>
          </a:endParaRPr>
        </a:p>
      </dsp:txBody>
      <dsp:txXfrm>
        <a:off x="0" y="389780"/>
        <a:ext cx="9905999" cy="3767400"/>
      </dsp:txXfrm>
    </dsp:sp>
    <dsp:sp modelId="{8DBF30BD-5B1E-4FE9-AFD6-234BBCDC105E}">
      <dsp:nvSpPr>
        <dsp:cNvPr id="0" name=""/>
        <dsp:cNvSpPr/>
      </dsp:nvSpPr>
      <dsp:spPr>
        <a:xfrm>
          <a:off x="495299" y="50300"/>
          <a:ext cx="6934199"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 </a:t>
          </a:r>
          <a:endParaRPr lang="zh-CN" sz="2300" kern="1200" dirty="0">
            <a:latin typeface="Times New Roman" panose="02020603050405020304" pitchFamily="18" charset="0"/>
            <a:cs typeface="Times New Roman" panose="02020603050405020304" pitchFamily="18" charset="0"/>
          </a:endParaRPr>
        </a:p>
      </dsp:txBody>
      <dsp:txXfrm>
        <a:off x="528443" y="83444"/>
        <a:ext cx="6867911" cy="61267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Solution</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A2053-0A97-41D0-A6AA-435CF5A5CEDD}">
      <dsp:nvSpPr>
        <dsp:cNvPr id="0" name=""/>
        <dsp:cNvSpPr/>
      </dsp:nvSpPr>
      <dsp:spPr>
        <a:xfrm>
          <a:off x="0" y="395413"/>
          <a:ext cx="9905999" cy="25389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541528" rIns="768816" bIns="199136"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latin typeface="Times New Roman" panose="02020603050405020304" pitchFamily="18" charset="0"/>
              <a:cs typeface="Times New Roman" panose="02020603050405020304" pitchFamily="18" charset="0"/>
            </a:rPr>
            <a:t>Very conveniently, if we sum up all these eigenstates, the different phases cancel out all computational basis states except </a:t>
          </a:r>
          <a14:m xmlns:a14="http://schemas.microsoft.com/office/drawing/2010/main">
            <m:oMath xmlns:m="http://schemas.openxmlformats.org/officeDocument/2006/math">
              <m:r>
                <a:rPr lang="en-US" sz="2800" b="0" i="1" u="none" kern="1200" dirty="0" smtClean="0">
                  <a:latin typeface="Cambria Math" panose="02040503050406030204" pitchFamily="18" charset="0"/>
                </a:rPr>
                <m:t>|1⟩</m:t>
              </m:r>
            </m:oMath>
          </a14:m>
          <a:r>
            <a:rPr lang="en-US" altLang="zh-CN" sz="2800" kern="1200" dirty="0">
              <a:latin typeface="Times New Roman" panose="02020603050405020304" pitchFamily="18" charset="0"/>
              <a:cs typeface="Times New Roman" panose="02020603050405020304" pitchFamily="18" charset="0"/>
            </a:rPr>
            <a:t>:</a:t>
          </a:r>
          <a:endParaRPr lang="zh-CN"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14:m xmlns:a14="http://schemas.microsoft.com/office/drawing/2010/main">
            <m:oMath xmlns:m="http://schemas.openxmlformats.org/officeDocument/2006/math">
              <m:f>
                <m:fPr>
                  <m:ctrlPr>
                    <a:rPr lang="en-US" sz="2800" b="0" i="1" kern="1200" smtClean="0">
                      <a:latin typeface="Cambria Math" panose="02040503050406030204" pitchFamily="18" charset="0"/>
                    </a:rPr>
                  </m:ctrlPr>
                </m:fPr>
                <m:num>
                  <m:r>
                    <a:rPr lang="en-US" sz="2800" b="0" i="1" kern="1200" smtClean="0">
                      <a:latin typeface="Cambria Math" panose="02040503050406030204" pitchFamily="18" charset="0"/>
                    </a:rPr>
                    <m:t>1</m:t>
                  </m:r>
                </m:num>
                <m:den>
                  <m:rad>
                    <m:radPr>
                      <m:degHide m:val="on"/>
                      <m:ctrlPr>
                        <a:rPr lang="en-US" altLang="zh-CN" sz="2800" b="0" i="1" kern="1200" smtClean="0">
                          <a:latin typeface="Cambria Math" panose="02040503050406030204" pitchFamily="18" charset="0"/>
                        </a:rPr>
                      </m:ctrlPr>
                    </m:radPr>
                    <m:deg/>
                    <m:e>
                      <m:r>
                        <a:rPr lang="en-US" altLang="zh-CN" sz="2800" b="0" i="1" kern="1200" smtClean="0">
                          <a:latin typeface="Cambria Math" panose="02040503050406030204" pitchFamily="18" charset="0"/>
                        </a:rPr>
                        <m:t>𝑟</m:t>
                      </m:r>
                    </m:e>
                  </m:rad>
                </m:den>
              </m:f>
              <m:nary>
                <m:naryPr>
                  <m:chr m:val="∑"/>
                  <m:ctrlPr>
                    <a:rPr lang="en-US" altLang="zh-CN" sz="2800" b="0" i="1" kern="1200" smtClean="0">
                      <a:latin typeface="Cambria Math" panose="02040503050406030204" pitchFamily="18" charset="0"/>
                    </a:rPr>
                  </m:ctrlPr>
                </m:naryPr>
                <m:sub>
                  <m:r>
                    <m:rPr>
                      <m:brk m:alnAt="23"/>
                    </m:rPr>
                    <a:rPr lang="en-US" altLang="zh-CN" sz="2800" b="0" i="1" kern="1200" smtClean="0">
                      <a:latin typeface="Cambria Math" panose="02040503050406030204" pitchFamily="18" charset="0"/>
                    </a:rPr>
                    <m:t>𝑠</m:t>
                  </m:r>
                  <m:r>
                    <a:rPr lang="en-US" altLang="zh-CN" sz="2800" b="0" i="1" kern="1200" smtClean="0">
                      <a:latin typeface="Cambria Math" panose="02040503050406030204" pitchFamily="18" charset="0"/>
                    </a:rPr>
                    <m:t>=0</m:t>
                  </m:r>
                </m:sub>
                <m:sup>
                  <m:r>
                    <a:rPr lang="en-US" altLang="zh-CN" sz="2800" b="0" i="1" kern="1200" smtClean="0">
                      <a:latin typeface="Cambria Math" panose="02040503050406030204" pitchFamily="18" charset="0"/>
                    </a:rPr>
                    <m:t>𝑟</m:t>
                  </m:r>
                  <m:r>
                    <a:rPr lang="en-US" altLang="zh-CN" sz="2800" b="0" i="1" kern="1200" smtClean="0">
                      <a:latin typeface="Cambria Math" panose="02040503050406030204" pitchFamily="18" charset="0"/>
                    </a:rPr>
                    <m:t>−1</m:t>
                  </m:r>
                </m:sup>
                <m:e>
                  <m:d>
                    <m:dPr>
                      <m:begChr m:val="|"/>
                      <m:endChr m:val="⟩"/>
                      <m:ctrlPr>
                        <a:rPr lang="en-US" altLang="zh-CN" sz="2800" b="0" i="1" kern="1200" smtClean="0">
                          <a:latin typeface="Cambria Math" panose="02040503050406030204" pitchFamily="18" charset="0"/>
                        </a:rPr>
                      </m:ctrlPr>
                    </m:dPr>
                    <m:e>
                      <m:sSub>
                        <m:sSubPr>
                          <m:ctrlPr>
                            <a:rPr lang="en-US" altLang="zh-CN" sz="2800" b="0" i="1" kern="1200">
                              <a:latin typeface="Cambria Math" panose="02040503050406030204" pitchFamily="18" charset="0"/>
                            </a:rPr>
                          </m:ctrlPr>
                        </m:sSubPr>
                        <m:e>
                          <m:r>
                            <a:rPr lang="en-US" altLang="zh-CN" sz="2800" i="1" kern="1200">
                              <a:latin typeface="Cambria Math" panose="02040503050406030204" pitchFamily="18" charset="0"/>
                            </a:rPr>
                            <m:t>𝑢</m:t>
                          </m:r>
                        </m:e>
                        <m:sub>
                          <m:r>
                            <a:rPr lang="en-US" altLang="zh-CN" sz="2800" b="0" i="1" kern="1200" smtClean="0">
                              <a:latin typeface="Cambria Math" panose="02040503050406030204" pitchFamily="18" charset="0"/>
                            </a:rPr>
                            <m:t>𝑠</m:t>
                          </m:r>
                        </m:sub>
                      </m:sSub>
                    </m:e>
                  </m:d>
                </m:e>
              </m:nary>
              <m:r>
                <a:rPr lang="en-US" sz="2800" b="0" i="1" kern="1200" smtClean="0">
                  <a:latin typeface="Cambria Math" panose="02040503050406030204" pitchFamily="18" charset="0"/>
                </a:rPr>
                <m:t>=</m:t>
              </m:r>
              <m:d>
                <m:dPr>
                  <m:begChr m:val="|"/>
                  <m:endChr m:val="⟩"/>
                  <m:ctrlPr>
                    <a:rPr lang="en-US" sz="2800" b="0" i="1" kern="1200" smtClean="0">
                      <a:latin typeface="Cambria Math" panose="02040503050406030204" pitchFamily="18" charset="0"/>
                    </a:rPr>
                  </m:ctrlPr>
                </m:dPr>
                <m:e>
                  <m:r>
                    <a:rPr lang="en-US" sz="2800" b="0" i="1" kern="1200" smtClean="0">
                      <a:latin typeface="Cambria Math" panose="02040503050406030204" pitchFamily="18" charset="0"/>
                    </a:rPr>
                    <m:t>1</m:t>
                  </m:r>
                </m:e>
              </m:d>
            </m:oMath>
          </a14:m>
          <a:endParaRPr lang="zh-CN" sz="2800" kern="1200" dirty="0">
            <a:latin typeface="Times New Roman" panose="02020603050405020304" pitchFamily="18" charset="0"/>
            <a:cs typeface="Times New Roman" panose="02020603050405020304" pitchFamily="18" charset="0"/>
          </a:endParaRPr>
        </a:p>
      </dsp:txBody>
      <dsp:txXfrm>
        <a:off x="0" y="395413"/>
        <a:ext cx="9905999" cy="2538900"/>
      </dsp:txXfrm>
    </dsp:sp>
    <dsp:sp modelId="{8DBF30BD-5B1E-4FE9-AFD6-234BBCDC105E}">
      <dsp:nvSpPr>
        <dsp:cNvPr id="0" name=""/>
        <dsp:cNvSpPr/>
      </dsp:nvSpPr>
      <dsp:spPr>
        <a:xfrm>
          <a:off x="495299" y="11653"/>
          <a:ext cx="6934199"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a:t>
          </a:r>
          <a:endParaRPr lang="zh-CN" sz="2800" kern="1200" dirty="0">
            <a:latin typeface="Times New Roman" panose="02020603050405020304" pitchFamily="18" charset="0"/>
            <a:cs typeface="Times New Roman" panose="02020603050405020304" pitchFamily="18" charset="0"/>
          </a:endParaRPr>
        </a:p>
      </dsp:txBody>
      <dsp:txXfrm>
        <a:off x="532766" y="49120"/>
        <a:ext cx="6859265" cy="69258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Solution</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Running Result</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Running Result</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altLang="zh-CN" sz="6200" kern="1200">
              <a:latin typeface="Times New Roman" panose="02020603050405020304" pitchFamily="18" charset="0"/>
              <a:cs typeface="Times New Roman" panose="02020603050405020304" pitchFamily="18" charset="0"/>
            </a:rPr>
            <a:t>Shor</a:t>
          </a:r>
          <a:endParaRPr lang="zh-CN" sz="62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328C3598-A07F-4372-8E9E-59F4988418C6}">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Shor's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65CF5E42-A6A8-419D-9C61-4D33D0FC1914}">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C8BE3-9E2D-4A2C-99F3-1FB83BB44F01}">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Integer Factorization</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26C1A88B-62B8-47F5-ABCB-B8A0B05BBCA8}">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258BC4-E822-4566-8C5C-D922BBA851AF}">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Running Result</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9B47C2D9-DBC7-4728-AD0D-A9DC6D52AB35}">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altLang="zh-CN" sz="4500" b="0" i="0" kern="1200" dirty="0">
              <a:latin typeface="Times New Roman" panose="02020603050405020304" pitchFamily="18" charset="0"/>
              <a:cs typeface="Times New Roman" panose="02020603050405020304" pitchFamily="18" charset="0"/>
            </a:rPr>
            <a:t>Grover</a:t>
          </a:r>
          <a:endParaRPr lang="zh-CN" sz="45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Grover Search</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Search </a:t>
          </a:r>
          <a:r>
            <a:rPr lang="en-US" altLang="zh-CN" sz="2800" b="0" i="0" kern="1200" dirty="0" err="1">
              <a:latin typeface="Times New Roman" panose="02020603050405020304" pitchFamily="18" charset="0"/>
              <a:cs typeface="Times New Roman" panose="02020603050405020304" pitchFamily="18" charset="0"/>
            </a:rPr>
            <a:t>Alogrithm</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About Sudoku</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altLang="zh-CN" sz="4500" b="0" i="0" kern="1200" dirty="0">
              <a:latin typeface="Times New Roman" panose="02020603050405020304" pitchFamily="18" charset="0"/>
              <a:cs typeface="Times New Roman" panose="02020603050405020304" pitchFamily="18" charset="0"/>
            </a:rPr>
            <a:t>Grover</a:t>
          </a:r>
          <a:endParaRPr lang="zh-CN" sz="45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Grover Search</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Search </a:t>
          </a:r>
          <a:r>
            <a:rPr lang="en-US" altLang="zh-CN" sz="2800" b="0" i="0" kern="1200" dirty="0" err="1">
              <a:latin typeface="Times New Roman" panose="02020603050405020304" pitchFamily="18" charset="0"/>
              <a:cs typeface="Times New Roman" panose="02020603050405020304" pitchFamily="18" charset="0"/>
            </a:rPr>
            <a:t>Alogrithm</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Compared with classical algorithm </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0"/>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0"/>
          <a:ext cx="1981199" cy="1478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baseline="0" dirty="0">
              <a:latin typeface="Times New Roman" panose="02020603050405020304" pitchFamily="18" charset="0"/>
              <a:cs typeface="Times New Roman" panose="02020603050405020304" pitchFamily="18" charset="0"/>
            </a:rPr>
            <a:t>Review</a:t>
          </a:r>
          <a:endParaRPr lang="zh-CN" sz="4200" kern="1200" dirty="0">
            <a:latin typeface="Times New Roman" panose="02020603050405020304" pitchFamily="18" charset="0"/>
            <a:cs typeface="Times New Roman" panose="02020603050405020304" pitchFamily="18" charset="0"/>
          </a:endParaRPr>
        </a:p>
      </dsp:txBody>
      <dsp:txXfrm>
        <a:off x="0" y="0"/>
        <a:ext cx="1981199" cy="1478570"/>
      </dsp:txXfrm>
    </dsp:sp>
    <dsp:sp modelId="{497CD395-37E5-43C8-824B-A5DFD0B37F4A}">
      <dsp:nvSpPr>
        <dsp:cNvPr id="0" name=""/>
        <dsp:cNvSpPr/>
      </dsp:nvSpPr>
      <dsp:spPr>
        <a:xfrm>
          <a:off x="2129789" y="34365"/>
          <a:ext cx="7776208" cy="687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zh-CN" altLang="en-US" sz="2800" kern="1200" dirty="0">
            <a:latin typeface="Times New Roman" panose="02020603050405020304" pitchFamily="18" charset="0"/>
            <a:cs typeface="Times New Roman" panose="02020603050405020304" pitchFamily="18" charset="0"/>
          </a:endParaRPr>
        </a:p>
      </dsp:txBody>
      <dsp:txXfrm>
        <a:off x="2129789" y="34365"/>
        <a:ext cx="7776208" cy="687304"/>
      </dsp:txXfrm>
    </dsp:sp>
    <dsp:sp modelId="{D6FD10DE-FFFA-434C-B1D9-0C53C0703E41}">
      <dsp:nvSpPr>
        <dsp:cNvPr id="0" name=""/>
        <dsp:cNvSpPr/>
      </dsp:nvSpPr>
      <dsp:spPr>
        <a:xfrm>
          <a:off x="1981199" y="721669"/>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298CB-D327-41FA-9436-5818C80527A0}">
      <dsp:nvSpPr>
        <dsp:cNvPr id="0" name=""/>
        <dsp:cNvSpPr/>
      </dsp:nvSpPr>
      <dsp:spPr>
        <a:xfrm>
          <a:off x="2129789" y="756034"/>
          <a:ext cx="7776208" cy="687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Compare Qbit and a bit</a:t>
          </a:r>
          <a:endParaRPr lang="zh-CN" sz="2800" kern="1200" dirty="0">
            <a:latin typeface="Times New Roman" panose="02020603050405020304" pitchFamily="18" charset="0"/>
            <a:cs typeface="Times New Roman" panose="02020603050405020304" pitchFamily="18" charset="0"/>
          </a:endParaRPr>
        </a:p>
      </dsp:txBody>
      <dsp:txXfrm>
        <a:off x="2129789" y="756034"/>
        <a:ext cx="7776208" cy="687304"/>
      </dsp:txXfrm>
    </dsp:sp>
    <dsp:sp modelId="{0B8166C8-36CF-49A7-A6C9-79BB582E3240}">
      <dsp:nvSpPr>
        <dsp:cNvPr id="0" name=""/>
        <dsp:cNvSpPr/>
      </dsp:nvSpPr>
      <dsp:spPr>
        <a:xfrm>
          <a:off x="1981199" y="1443338"/>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altLang="zh-CN" sz="4500" b="0" i="0" kern="1200" dirty="0">
              <a:latin typeface="Times New Roman" panose="02020603050405020304" pitchFamily="18" charset="0"/>
              <a:cs typeface="Times New Roman" panose="02020603050405020304" pitchFamily="18" charset="0"/>
            </a:rPr>
            <a:t>Grover</a:t>
          </a:r>
          <a:endParaRPr lang="zh-CN" sz="45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Grover Search</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Search </a:t>
          </a:r>
          <a:r>
            <a:rPr lang="en-US" altLang="zh-CN" sz="2800" b="0" i="0" kern="1200" dirty="0" err="1">
              <a:latin typeface="Times New Roman" panose="02020603050405020304" pitchFamily="18" charset="0"/>
              <a:cs typeface="Times New Roman" panose="02020603050405020304" pitchFamily="18" charset="0"/>
            </a:rPr>
            <a:t>Alogrithm</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Sudoku solution using </a:t>
          </a:r>
          <a:r>
            <a:rPr lang="en-US" altLang="zh-CN" sz="2800" b="0" i="0" kern="1200" dirty="0">
              <a:latin typeface="Times New Roman" panose="02020603050405020304" pitchFamily="18" charset="0"/>
              <a:cs typeface="Times New Roman" panose="02020603050405020304" pitchFamily="18" charset="0"/>
            </a:rPr>
            <a:t>Grover’s Search </a:t>
          </a:r>
          <a:r>
            <a:rPr lang="en-US" altLang="zh-CN" sz="2800" b="0" i="0" kern="1200" dirty="0" err="1">
              <a:latin typeface="Times New Roman" panose="02020603050405020304" pitchFamily="18" charset="0"/>
              <a:cs typeface="Times New Roman" panose="02020603050405020304" pitchFamily="18" charset="0"/>
            </a:rPr>
            <a:t>Alogrithm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altLang="zh-CN" sz="4500" b="0" i="0" kern="1200" dirty="0">
              <a:latin typeface="Times New Roman" panose="02020603050405020304" pitchFamily="18" charset="0"/>
              <a:cs typeface="Times New Roman" panose="02020603050405020304" pitchFamily="18" charset="0"/>
            </a:rPr>
            <a:t>Grover</a:t>
          </a:r>
          <a:endParaRPr lang="zh-CN" sz="45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Grover Search</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Search </a:t>
          </a:r>
          <a:r>
            <a:rPr lang="en-US" altLang="zh-CN" sz="2800" b="0" i="0" kern="1200" dirty="0" err="1">
              <a:latin typeface="Times New Roman" panose="02020603050405020304" pitchFamily="18" charset="0"/>
              <a:cs typeface="Times New Roman" panose="02020603050405020304" pitchFamily="18" charset="0"/>
            </a:rPr>
            <a:t>Alogrithm</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Running results</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altLang="zh-CN" sz="4500" b="0" i="0" kern="1200" dirty="0">
              <a:latin typeface="Times New Roman" panose="02020603050405020304" pitchFamily="18" charset="0"/>
              <a:cs typeface="Times New Roman" panose="02020603050405020304" pitchFamily="18" charset="0"/>
            </a:rPr>
            <a:t>Grover</a:t>
          </a:r>
          <a:endParaRPr lang="zh-CN" sz="45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Grover Search</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b="0" i="0" kern="1200" dirty="0">
              <a:latin typeface="Times New Roman" panose="02020603050405020304" pitchFamily="18" charset="0"/>
              <a:cs typeface="Times New Roman" panose="02020603050405020304" pitchFamily="18" charset="0"/>
            </a:rPr>
            <a:t>Search </a:t>
          </a:r>
          <a:r>
            <a:rPr lang="en-US" altLang="zh-CN" sz="2800" b="0" i="0" kern="1200" dirty="0" err="1">
              <a:latin typeface="Times New Roman" panose="02020603050405020304" pitchFamily="18" charset="0"/>
              <a:cs typeface="Times New Roman" panose="02020603050405020304" pitchFamily="18" charset="0"/>
            </a:rPr>
            <a:t>Alogrithm</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Running results</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0"/>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0"/>
          <a:ext cx="9905998" cy="1478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altLang="zh-CN" sz="6500" kern="1200" baseline="0" dirty="0" err="1">
              <a:latin typeface="Times New Roman" panose="02020603050405020304" pitchFamily="18" charset="0"/>
              <a:cs typeface="Times New Roman" panose="02020603050405020304" pitchFamily="18" charset="0"/>
            </a:rPr>
            <a:t>Conclution</a:t>
          </a:r>
          <a:endParaRPr lang="zh-CN" sz="6500" kern="1200" dirty="0">
            <a:latin typeface="Times New Roman" panose="02020603050405020304" pitchFamily="18" charset="0"/>
            <a:cs typeface="Times New Roman" panose="02020603050405020304" pitchFamily="18" charset="0"/>
          </a:endParaRPr>
        </a:p>
      </dsp:txBody>
      <dsp:txXfrm>
        <a:off x="0" y="0"/>
        <a:ext cx="9905998" cy="147857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CFA29-84DF-41DB-B165-04BE89C841C7}">
      <dsp:nvSpPr>
        <dsp:cNvPr id="0" name=""/>
        <dsp:cNvSpPr/>
      </dsp:nvSpPr>
      <dsp:spPr>
        <a:xfrm>
          <a:off x="0" y="443883"/>
          <a:ext cx="9905999" cy="992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74904" rIns="7688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Quantum computing, which is used to accelerate the solution of classical problems, may have some advantages. But it can not reduce the complexity of the problem in theory.</a:t>
          </a:r>
          <a:endParaRPr lang="zh-CN" sz="1800" kern="1200">
            <a:latin typeface="Times New Roman" panose="02020603050405020304" pitchFamily="18" charset="0"/>
            <a:cs typeface="Times New Roman" panose="02020603050405020304" pitchFamily="18" charset="0"/>
          </a:endParaRPr>
        </a:p>
      </dsp:txBody>
      <dsp:txXfrm>
        <a:off x="0" y="443883"/>
        <a:ext cx="9905999" cy="992250"/>
      </dsp:txXfrm>
    </dsp:sp>
    <dsp:sp modelId="{06A124F0-A612-49D9-B5BC-664F07EA8E00}">
      <dsp:nvSpPr>
        <dsp:cNvPr id="0" name=""/>
        <dsp:cNvSpPr/>
      </dsp:nvSpPr>
      <dsp:spPr>
        <a:xfrm>
          <a:off x="495299" y="178203"/>
          <a:ext cx="6934199"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Overview</a:t>
          </a:r>
          <a:endParaRPr lang="zh-CN" sz="1800" kern="1200">
            <a:latin typeface="Times New Roman" panose="02020603050405020304" pitchFamily="18" charset="0"/>
            <a:cs typeface="Times New Roman" panose="02020603050405020304" pitchFamily="18" charset="0"/>
          </a:endParaRPr>
        </a:p>
      </dsp:txBody>
      <dsp:txXfrm>
        <a:off x="521238" y="204142"/>
        <a:ext cx="6882321" cy="479482"/>
      </dsp:txXfrm>
    </dsp:sp>
    <dsp:sp modelId="{00A3E305-81BA-4926-BF2A-06A844920B9A}">
      <dsp:nvSpPr>
        <dsp:cNvPr id="0" name=""/>
        <dsp:cNvSpPr/>
      </dsp:nvSpPr>
      <dsp:spPr>
        <a:xfrm>
          <a:off x="0" y="1799013"/>
          <a:ext cx="9905999" cy="1275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74904" rIns="7688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The calculation is fast and can simulate the actual physical problems.</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It is generally considered that the study of quantum is an exploration of the physical world, and quantum simulation of micro particles is appropriate.</a:t>
          </a:r>
          <a:endParaRPr lang="zh-CN" sz="1800" kern="1200">
            <a:latin typeface="Times New Roman" panose="02020603050405020304" pitchFamily="18" charset="0"/>
            <a:cs typeface="Times New Roman" panose="02020603050405020304" pitchFamily="18" charset="0"/>
          </a:endParaRPr>
        </a:p>
      </dsp:txBody>
      <dsp:txXfrm>
        <a:off x="0" y="1799013"/>
        <a:ext cx="9905999" cy="1275750"/>
      </dsp:txXfrm>
    </dsp:sp>
    <dsp:sp modelId="{F525B4B0-43FB-440B-B0AB-2BCC9FAB517B}">
      <dsp:nvSpPr>
        <dsp:cNvPr id="0" name=""/>
        <dsp:cNvSpPr/>
      </dsp:nvSpPr>
      <dsp:spPr>
        <a:xfrm>
          <a:off x="495299" y="1533333"/>
          <a:ext cx="6934199"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Advantage</a:t>
          </a:r>
          <a:endParaRPr lang="zh-CN" sz="1800" kern="1200">
            <a:latin typeface="Times New Roman" panose="02020603050405020304" pitchFamily="18" charset="0"/>
            <a:cs typeface="Times New Roman" panose="02020603050405020304" pitchFamily="18" charset="0"/>
          </a:endParaRPr>
        </a:p>
      </dsp:txBody>
      <dsp:txXfrm>
        <a:off x="521238" y="1559272"/>
        <a:ext cx="6882321" cy="479482"/>
      </dsp:txXfrm>
    </dsp:sp>
    <dsp:sp modelId="{8E3ED8EF-859F-4393-BFF1-9C3D5616F048}">
      <dsp:nvSpPr>
        <dsp:cNvPr id="0" name=""/>
        <dsp:cNvSpPr/>
      </dsp:nvSpPr>
      <dsp:spPr>
        <a:xfrm>
          <a:off x="0" y="3437643"/>
          <a:ext cx="9905999" cy="1275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374904" rIns="7688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At present, quantum computing resources are limited, and it is extremely difficult to make multi qubit computers.</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The ability to solve classical problems is limited and programming is not easy.</a:t>
          </a:r>
          <a:endParaRPr lang="zh-CN" sz="1800" kern="1200">
            <a:latin typeface="Times New Roman" panose="02020603050405020304" pitchFamily="18" charset="0"/>
            <a:cs typeface="Times New Roman" panose="02020603050405020304" pitchFamily="18" charset="0"/>
          </a:endParaRPr>
        </a:p>
      </dsp:txBody>
      <dsp:txXfrm>
        <a:off x="0" y="3437643"/>
        <a:ext cx="9905999" cy="1275750"/>
      </dsp:txXfrm>
    </dsp:sp>
    <dsp:sp modelId="{7F48313B-02F2-4EE8-8AEB-A7AFF602D85E}">
      <dsp:nvSpPr>
        <dsp:cNvPr id="0" name=""/>
        <dsp:cNvSpPr/>
      </dsp:nvSpPr>
      <dsp:spPr>
        <a:xfrm>
          <a:off x="495299" y="3171963"/>
          <a:ext cx="6934199"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Disadvantage</a:t>
          </a:r>
          <a:endParaRPr lang="zh-CN" sz="1800" kern="1200">
            <a:latin typeface="Times New Roman" panose="02020603050405020304" pitchFamily="18" charset="0"/>
            <a:cs typeface="Times New Roman" panose="02020603050405020304" pitchFamily="18" charset="0"/>
          </a:endParaRPr>
        </a:p>
      </dsp:txBody>
      <dsp:txXfrm>
        <a:off x="521238" y="3197902"/>
        <a:ext cx="6882321"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FD55A-00D7-47AB-B3BE-1F1967F2F5F4}">
      <dsp:nvSpPr>
        <dsp:cNvPr id="0" name=""/>
        <dsp:cNvSpPr/>
      </dsp:nvSpPr>
      <dsp:spPr>
        <a:xfrm>
          <a:off x="0" y="360975"/>
          <a:ext cx="8307387" cy="36949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746" tIns="479044" rIns="64474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Times New Roman" panose="02020603050405020304" pitchFamily="18" charset="0"/>
              <a:cs typeface="Times New Roman" panose="02020603050405020304" pitchFamily="18" charset="0"/>
            </a:rPr>
            <a:t>2 Bit : 00 or 01 or 10 or 11</a:t>
          </a:r>
          <a:endParaRPr lang="zh-CN"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US" sz="2300" kern="1200" dirty="0">
              <a:latin typeface="Times New Roman" panose="02020603050405020304" pitchFamily="18" charset="0"/>
              <a:cs typeface="Times New Roman" panose="02020603050405020304" pitchFamily="18" charset="0"/>
            </a:rPr>
            <a:t>2 Qbit:</a:t>
          </a:r>
          <a:endParaRPr lang="zh-CN" sz="2300" kern="1200" dirty="0">
            <a:latin typeface="Times New Roman" panose="02020603050405020304" pitchFamily="18" charset="0"/>
            <a:cs typeface="Times New Roman" panose="02020603050405020304" pitchFamily="18" charset="0"/>
          </a:endParaRPr>
        </a:p>
        <a:p>
          <a:pPr marL="457200" lvl="2" indent="-228600" algn="l" defTabSz="1022350">
            <a:lnSpc>
              <a:spcPct val="90000"/>
            </a:lnSpc>
            <a:spcBef>
              <a:spcPct val="0"/>
            </a:spcBef>
            <a:spcAft>
              <a:spcPct val="15000"/>
            </a:spcAft>
            <a:buChar char="•"/>
          </a:pPr>
          <a14:m xmlns:a14="http://schemas.microsoft.com/office/drawing/2010/main">
            <m:oMath xmlns:m="http://schemas.openxmlformats.org/officeDocument/2006/math">
              <m:sSub>
                <m:sSubPr>
                  <m:ctrlPr>
                    <a:rPr lang="en-US" altLang="zh-CN" sz="2300" b="0" i="1" kern="1200" dirty="0" smtClean="0">
                      <a:latin typeface="Cambria Math" panose="02040503050406030204" pitchFamily="18" charset="0"/>
                      <a:cs typeface="Times New Roman" panose="02020603050405020304" pitchFamily="18" charset="0"/>
                    </a:rPr>
                  </m:ctrlPr>
                </m:sSubPr>
                <m:e>
                  <m:r>
                    <a:rPr lang="en-US" altLang="zh-CN" sz="2300" i="1" kern="1200" dirty="0" smtClean="0">
                      <a:latin typeface="Cambria Math" panose="02040503050406030204" pitchFamily="18" charset="0"/>
                      <a:cs typeface="Times New Roman" panose="02020603050405020304" pitchFamily="18" charset="0"/>
                    </a:rPr>
                    <m:t>𝑞</m:t>
                  </m:r>
                </m:e>
                <m:sub>
                  <m:r>
                    <a:rPr lang="en-US" altLang="zh-CN" sz="2300" b="0" i="1" kern="1200" dirty="0" smtClean="0">
                      <a:latin typeface="Cambria Math" panose="02040503050406030204" pitchFamily="18" charset="0"/>
                      <a:cs typeface="Times New Roman" panose="02020603050405020304" pitchFamily="18" charset="0"/>
                    </a:rPr>
                    <m:t>0</m:t>
                  </m:r>
                </m:sub>
              </m:sSub>
              <m:r>
                <a:rPr lang="en-US" altLang="zh-CN" sz="2300" b="0" i="1" kern="1200" dirty="0" smtClean="0">
                  <a:latin typeface="Cambria Math" panose="02040503050406030204" pitchFamily="18" charset="0"/>
                  <a:cs typeface="Times New Roman" panose="02020603050405020304" pitchFamily="18" charset="0"/>
                </a:rPr>
                <m:t>=</m:t>
              </m:r>
              <m:d>
                <m:dPr>
                  <m:begChr m:val="["/>
                  <m:endChr m:val="]"/>
                  <m:ctrlPr>
                    <a:rPr lang="en-US" altLang="zh-CN" sz="2300" b="0" i="1" kern="1200"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300" b="0" i="1" kern="1200" dirty="0" smtClean="0">
                          <a:latin typeface="Cambria Math" panose="02040503050406030204" pitchFamily="18" charset="0"/>
                          <a:cs typeface="Times New Roman" panose="02020603050405020304" pitchFamily="18" charset="0"/>
                        </a:rPr>
                      </m:ctrlPr>
                    </m:mPr>
                    <m:mr>
                      <m:e>
                        <m:r>
                          <m:rPr>
                            <m:brk m:alnAt="7"/>
                          </m:rPr>
                          <a:rPr lang="en-US" altLang="zh-CN" sz="2300" b="0" i="1" kern="1200" dirty="0" smtClean="0">
                            <a:latin typeface="Cambria Math" panose="02040503050406030204" pitchFamily="18" charset="0"/>
                            <a:cs typeface="Times New Roman" panose="02020603050405020304" pitchFamily="18" charset="0"/>
                          </a:rPr>
                          <m:t>𝑎</m:t>
                        </m:r>
                      </m:e>
                    </m:mr>
                    <m:mr>
                      <m:e>
                        <m:r>
                          <a:rPr lang="en-US" altLang="zh-CN" sz="2300" b="0" i="1" kern="1200" dirty="0" smtClean="0">
                            <a:latin typeface="Cambria Math" panose="02040503050406030204" pitchFamily="18" charset="0"/>
                            <a:cs typeface="Times New Roman" panose="02020603050405020304" pitchFamily="18" charset="0"/>
                          </a:rPr>
                          <m:t>𝑏</m:t>
                        </m:r>
                      </m:e>
                    </m:mr>
                  </m:m>
                </m:e>
              </m:d>
            </m:oMath>
          </a14:m>
          <a:r>
            <a:rPr lang="en-US" altLang="zh-CN" sz="2300"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sSub>
                <m:sSubPr>
                  <m:ctrlPr>
                    <a:rPr lang="en-US" altLang="zh-CN" sz="2300" b="0" i="1" kern="1200" dirty="0" smtClean="0">
                      <a:latin typeface="Cambria Math" panose="02040503050406030204" pitchFamily="18" charset="0"/>
                      <a:cs typeface="Times New Roman" panose="02020603050405020304" pitchFamily="18" charset="0"/>
                    </a:rPr>
                  </m:ctrlPr>
                </m:sSubPr>
                <m:e>
                  <m:r>
                    <a:rPr lang="en-US" altLang="zh-CN" sz="2300" i="1" kern="1200" dirty="0" smtClean="0">
                      <a:latin typeface="Cambria Math" panose="02040503050406030204" pitchFamily="18" charset="0"/>
                      <a:cs typeface="Times New Roman" panose="02020603050405020304" pitchFamily="18" charset="0"/>
                    </a:rPr>
                    <m:t>𝑞</m:t>
                  </m:r>
                </m:e>
                <m:sub>
                  <m:r>
                    <a:rPr lang="en-US" altLang="zh-CN" sz="2300" b="0" i="1" kern="1200" dirty="0" smtClean="0">
                      <a:latin typeface="Cambria Math" panose="02040503050406030204" pitchFamily="18" charset="0"/>
                      <a:cs typeface="Times New Roman" panose="02020603050405020304" pitchFamily="18" charset="0"/>
                    </a:rPr>
                    <m:t>1</m:t>
                  </m:r>
                </m:sub>
              </m:sSub>
              <m:r>
                <a:rPr lang="en-US" altLang="zh-CN" sz="2300" b="0" i="1" kern="1200" dirty="0" smtClean="0">
                  <a:latin typeface="Cambria Math" panose="02040503050406030204" pitchFamily="18" charset="0"/>
                  <a:cs typeface="Times New Roman" panose="02020603050405020304" pitchFamily="18" charset="0"/>
                </a:rPr>
                <m:t>=</m:t>
              </m:r>
              <m:d>
                <m:dPr>
                  <m:begChr m:val="["/>
                  <m:endChr m:val="]"/>
                  <m:ctrlPr>
                    <a:rPr lang="en-US" altLang="zh-CN" sz="2300" b="0" i="1" kern="1200"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300" b="0" i="1" kern="1200" dirty="0" smtClean="0">
                          <a:latin typeface="Cambria Math" panose="02040503050406030204" pitchFamily="18" charset="0"/>
                          <a:cs typeface="Times New Roman" panose="02020603050405020304" pitchFamily="18" charset="0"/>
                        </a:rPr>
                      </m:ctrlPr>
                    </m:mPr>
                    <m:mr>
                      <m:e>
                        <m:r>
                          <m:rPr>
                            <m:brk m:alnAt="7"/>
                          </m:rPr>
                          <a:rPr lang="en-US" altLang="zh-CN" sz="2300" b="0" i="1" kern="1200" dirty="0" smtClean="0">
                            <a:latin typeface="Cambria Math" panose="02040503050406030204" pitchFamily="18" charset="0"/>
                            <a:cs typeface="Times New Roman" panose="02020603050405020304" pitchFamily="18" charset="0"/>
                          </a:rPr>
                          <m:t>𝑐</m:t>
                        </m:r>
                      </m:e>
                    </m:mr>
                    <m:mr>
                      <m:e>
                        <m:r>
                          <a:rPr lang="en-US" altLang="zh-CN" sz="2300" b="0" i="1" kern="1200" dirty="0" smtClean="0">
                            <a:latin typeface="Cambria Math" panose="02040503050406030204" pitchFamily="18" charset="0"/>
                            <a:cs typeface="Times New Roman" panose="02020603050405020304" pitchFamily="18" charset="0"/>
                          </a:rPr>
                          <m:t>𝑑</m:t>
                        </m:r>
                      </m:e>
                    </m:mr>
                  </m:m>
                </m:e>
              </m:d>
            </m:oMath>
          </a14:m>
          <a:endParaRPr lang="zh-CN" sz="2300" kern="1200" dirty="0">
            <a:latin typeface="Times New Roman" panose="02020603050405020304" pitchFamily="18" charset="0"/>
            <a:cs typeface="Times New Roman" panose="02020603050405020304" pitchFamily="18" charset="0"/>
          </a:endParaRPr>
        </a:p>
        <a:p>
          <a:pPr marL="457200" lvl="2" indent="-228600" algn="l" defTabSz="1022350">
            <a:lnSpc>
              <a:spcPct val="90000"/>
            </a:lnSpc>
            <a:spcBef>
              <a:spcPct val="0"/>
            </a:spcBef>
            <a:spcAft>
              <a:spcPct val="15000"/>
            </a:spcAft>
            <a:buChar char="•"/>
          </a:pPr>
          <a14:m xmlns:a14="http://schemas.microsoft.com/office/drawing/2010/main">
            <m:oMath xmlns:m="http://schemas.openxmlformats.org/officeDocument/2006/math">
              <m:r>
                <a:rPr lang="en-US" altLang="zh-CN" sz="2300" b="0" i="1" kern="1200" smtClean="0">
                  <a:latin typeface="Cambria Math" panose="02040503050406030204" pitchFamily="18" charset="0"/>
                  <a:cs typeface="Times New Roman" panose="02020603050405020304" pitchFamily="18" charset="0"/>
                </a:rPr>
                <m:t>𝑞</m:t>
              </m:r>
              <m:r>
                <a:rPr lang="en-US" altLang="zh-CN" sz="2300" b="0" i="1" kern="1200" smtClean="0">
                  <a:latin typeface="Cambria Math" panose="02040503050406030204" pitchFamily="18" charset="0"/>
                  <a:cs typeface="Times New Roman" panose="02020603050405020304" pitchFamily="18" charset="0"/>
                </a:rPr>
                <m:t>=</m:t>
              </m:r>
              <m:sSub>
                <m:sSubPr>
                  <m:ctrlPr>
                    <a:rPr lang="en-US" altLang="zh-CN" sz="2300" b="0" i="1" kern="1200" smtClean="0">
                      <a:latin typeface="Cambria Math" panose="02040503050406030204" pitchFamily="18" charset="0"/>
                      <a:cs typeface="Times New Roman" panose="02020603050405020304" pitchFamily="18" charset="0"/>
                    </a:rPr>
                  </m:ctrlPr>
                </m:sSubPr>
                <m:e>
                  <m:r>
                    <a:rPr lang="en-US" altLang="zh-CN" sz="2300" b="0" i="1" kern="1200" smtClean="0">
                      <a:latin typeface="Cambria Math" panose="02040503050406030204" pitchFamily="18" charset="0"/>
                      <a:cs typeface="Times New Roman" panose="02020603050405020304" pitchFamily="18" charset="0"/>
                    </a:rPr>
                    <m:t>𝑞</m:t>
                  </m:r>
                </m:e>
                <m:sub>
                  <m:r>
                    <a:rPr lang="en-US" altLang="zh-CN" sz="2300" b="0" i="1" kern="1200" smtClean="0">
                      <a:latin typeface="Cambria Math" panose="02040503050406030204" pitchFamily="18" charset="0"/>
                      <a:cs typeface="Times New Roman" panose="02020603050405020304" pitchFamily="18" charset="0"/>
                    </a:rPr>
                    <m:t>0</m:t>
                  </m:r>
                </m:sub>
              </m:sSub>
              <m:r>
                <a:rPr lang="en-US" altLang="zh-CN" sz="2300" b="0" i="1" kern="1200" smtClean="0">
                  <a:latin typeface="Cambria Math" panose="02040503050406030204" pitchFamily="18" charset="0"/>
                  <a:cs typeface="Times New Roman" panose="02020603050405020304" pitchFamily="18" charset="0"/>
                </a:rPr>
                <m:t>⊗</m:t>
              </m:r>
              <m:sSub>
                <m:sSubPr>
                  <m:ctrlPr>
                    <a:rPr lang="en-US" altLang="zh-CN" sz="2300" b="0" i="1" kern="1200" smtClean="0">
                      <a:latin typeface="Cambria Math" panose="02040503050406030204" pitchFamily="18" charset="0"/>
                      <a:cs typeface="Times New Roman" panose="02020603050405020304" pitchFamily="18" charset="0"/>
                    </a:rPr>
                  </m:ctrlPr>
                </m:sSubPr>
                <m:e>
                  <m:r>
                    <a:rPr lang="en-US" altLang="zh-CN" sz="2300" b="0" i="1" kern="1200" smtClean="0">
                      <a:latin typeface="Cambria Math" panose="02040503050406030204" pitchFamily="18" charset="0"/>
                      <a:cs typeface="Times New Roman" panose="02020603050405020304" pitchFamily="18" charset="0"/>
                    </a:rPr>
                    <m:t>𝑞</m:t>
                  </m:r>
                </m:e>
                <m:sub>
                  <m:r>
                    <a:rPr lang="en-US" altLang="zh-CN" sz="2300" b="0" i="1" kern="1200" smtClean="0">
                      <a:latin typeface="Cambria Math" panose="02040503050406030204" pitchFamily="18" charset="0"/>
                      <a:cs typeface="Times New Roman" panose="02020603050405020304" pitchFamily="18" charset="0"/>
                    </a:rPr>
                    <m:t>1</m:t>
                  </m:r>
                </m:sub>
              </m:sSub>
              <m:r>
                <a:rPr lang="en-US" altLang="zh-CN" sz="2300" b="0" i="1" kern="1200" smtClean="0">
                  <a:latin typeface="Cambria Math" panose="02040503050406030204" pitchFamily="18" charset="0"/>
                  <a:cs typeface="Times New Roman" panose="02020603050405020304" pitchFamily="18" charset="0"/>
                </a:rPr>
                <m:t>=</m:t>
              </m:r>
              <m:d>
                <m:dPr>
                  <m:begChr m:val="["/>
                  <m:endChr m:val="]"/>
                  <m:ctrlPr>
                    <a:rPr lang="en-US" altLang="zh-CN" sz="2300" b="0" i="1" kern="120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300" b="0" i="1" kern="1200" smtClean="0">
                          <a:latin typeface="Cambria Math" panose="02040503050406030204" pitchFamily="18" charset="0"/>
                          <a:cs typeface="Times New Roman" panose="02020603050405020304" pitchFamily="18" charset="0"/>
                        </a:rPr>
                      </m:ctrlPr>
                    </m:mPr>
                    <m:mr>
                      <m:e>
                        <m:r>
                          <m:rPr>
                            <m:brk m:alnAt="7"/>
                          </m:rPr>
                          <a:rPr lang="en-US" altLang="zh-CN" sz="2300" b="0" i="1" kern="1200" smtClean="0">
                            <a:latin typeface="Cambria Math" panose="02040503050406030204" pitchFamily="18" charset="0"/>
                            <a:cs typeface="Times New Roman" panose="02020603050405020304" pitchFamily="18" charset="0"/>
                          </a:rPr>
                          <m:t>𝑎</m:t>
                        </m:r>
                        <m:d>
                          <m:dPr>
                            <m:begChr m:val="["/>
                            <m:endChr m:val="]"/>
                            <m:ctrlPr>
                              <a:rPr lang="en-US" altLang="zh-CN" sz="2300" b="0" i="1" kern="1200"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300" b="0" i="1" kern="1200" dirty="0" smtClean="0">
                                    <a:latin typeface="Cambria Math" panose="02040503050406030204" pitchFamily="18" charset="0"/>
                                    <a:cs typeface="Times New Roman" panose="02020603050405020304" pitchFamily="18" charset="0"/>
                                  </a:rPr>
                                </m:ctrlPr>
                              </m:mPr>
                              <m:mr>
                                <m:e>
                                  <m:r>
                                    <a:rPr lang="en-US" altLang="zh-CN" sz="2300" b="0" i="1" kern="1200" dirty="0" smtClean="0">
                                      <a:latin typeface="Cambria Math" panose="02040503050406030204" pitchFamily="18" charset="0"/>
                                      <a:cs typeface="Times New Roman" panose="02020603050405020304" pitchFamily="18" charset="0"/>
                                    </a:rPr>
                                    <m:t>𝑐</m:t>
                                  </m:r>
                                </m:e>
                              </m:mr>
                              <m:mr>
                                <m:e>
                                  <m:r>
                                    <a:rPr lang="en-US" altLang="zh-CN" sz="2300" b="0" i="1" kern="1200" dirty="0" smtClean="0">
                                      <a:latin typeface="Cambria Math" panose="02040503050406030204" pitchFamily="18" charset="0"/>
                                      <a:cs typeface="Times New Roman" panose="02020603050405020304" pitchFamily="18" charset="0"/>
                                    </a:rPr>
                                    <m:t>𝑑</m:t>
                                  </m:r>
                                </m:e>
                              </m:mr>
                            </m:m>
                          </m:e>
                        </m:d>
                      </m:e>
                    </m:mr>
                    <m:mr>
                      <m:e>
                        <m:r>
                          <a:rPr lang="en-US" altLang="zh-CN" sz="2300" b="0" i="1" kern="1200" smtClean="0">
                            <a:latin typeface="Cambria Math" panose="02040503050406030204" pitchFamily="18" charset="0"/>
                            <a:cs typeface="Times New Roman" panose="02020603050405020304" pitchFamily="18" charset="0"/>
                          </a:rPr>
                          <m:t>𝑏</m:t>
                        </m:r>
                        <m:d>
                          <m:dPr>
                            <m:begChr m:val="["/>
                            <m:endChr m:val="]"/>
                            <m:ctrlPr>
                              <a:rPr lang="en-US" altLang="zh-CN" sz="2300" b="0" i="1" kern="1200"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300" b="0" i="1" kern="1200" dirty="0" smtClean="0">
                                    <a:latin typeface="Cambria Math" panose="02040503050406030204" pitchFamily="18" charset="0"/>
                                    <a:cs typeface="Times New Roman" panose="02020603050405020304" pitchFamily="18" charset="0"/>
                                  </a:rPr>
                                </m:ctrlPr>
                              </m:mPr>
                              <m:mr>
                                <m:e>
                                  <m:r>
                                    <m:rPr>
                                      <m:brk m:alnAt="7"/>
                                    </m:rPr>
                                    <a:rPr lang="en-US" altLang="zh-CN" sz="2300" b="0" i="1" kern="1200" dirty="0" smtClean="0">
                                      <a:latin typeface="Cambria Math" panose="02040503050406030204" pitchFamily="18" charset="0"/>
                                      <a:cs typeface="Times New Roman" panose="02020603050405020304" pitchFamily="18" charset="0"/>
                                    </a:rPr>
                                    <m:t>𝑐</m:t>
                                  </m:r>
                                </m:e>
                              </m:mr>
                              <m:mr>
                                <m:e>
                                  <m:r>
                                    <a:rPr lang="en-US" altLang="zh-CN" sz="2300" b="0" i="1" kern="1200" dirty="0" smtClean="0">
                                      <a:latin typeface="Cambria Math" panose="02040503050406030204" pitchFamily="18" charset="0"/>
                                      <a:cs typeface="Times New Roman" panose="02020603050405020304" pitchFamily="18" charset="0"/>
                                    </a:rPr>
                                    <m:t>𝑑</m:t>
                                  </m:r>
                                </m:e>
                              </m:mr>
                            </m:m>
                          </m:e>
                        </m:d>
                      </m:e>
                    </m:mr>
                  </m:m>
                </m:e>
              </m:d>
              <m:r>
                <a:rPr lang="en-US" altLang="zh-CN" sz="2300" b="0" i="1" kern="1200" smtClean="0">
                  <a:latin typeface="Cambria Math" panose="02040503050406030204" pitchFamily="18" charset="0"/>
                  <a:cs typeface="Times New Roman" panose="02020603050405020304" pitchFamily="18" charset="0"/>
                </a:rPr>
                <m:t>=</m:t>
              </m:r>
              <m:d>
                <m:dPr>
                  <m:begChr m:val="["/>
                  <m:endChr m:val="]"/>
                  <m:ctrlPr>
                    <a:rPr lang="en-US" altLang="zh-CN" sz="2300" b="0" i="1" kern="1200"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300" b="0" i="1" kern="1200" smtClean="0">
                          <a:latin typeface="Cambria Math" panose="02040503050406030204" pitchFamily="18" charset="0"/>
                          <a:cs typeface="Times New Roman" panose="02020603050405020304" pitchFamily="18" charset="0"/>
                        </a:rPr>
                      </m:ctrlPr>
                    </m:mPr>
                    <m:mr>
                      <m:e>
                        <m:r>
                          <m:rPr>
                            <m:brk m:alnAt="7"/>
                          </m:rPr>
                          <a:rPr lang="en-US" altLang="zh-CN" sz="2300" b="0" i="1" kern="1200" smtClean="0">
                            <a:latin typeface="Cambria Math" panose="02040503050406030204" pitchFamily="18" charset="0"/>
                            <a:cs typeface="Times New Roman" panose="02020603050405020304" pitchFamily="18" charset="0"/>
                          </a:rPr>
                          <m:t>𝑎</m:t>
                        </m:r>
                        <m:r>
                          <a:rPr lang="en-US" altLang="zh-CN" sz="2300" b="0" i="1" kern="1200" smtClean="0">
                            <a:latin typeface="Cambria Math" panose="02040503050406030204" pitchFamily="18" charset="0"/>
                            <a:cs typeface="Times New Roman" panose="02020603050405020304" pitchFamily="18" charset="0"/>
                          </a:rPr>
                          <m:t>𝑐</m:t>
                        </m:r>
                      </m:e>
                    </m:mr>
                    <m:mr>
                      <m:e>
                        <m:r>
                          <a:rPr lang="en-US" altLang="zh-CN" sz="2300" b="0" i="1" kern="1200" smtClean="0">
                            <a:latin typeface="Cambria Math" panose="02040503050406030204" pitchFamily="18" charset="0"/>
                            <a:cs typeface="Times New Roman" panose="02020603050405020304" pitchFamily="18" charset="0"/>
                          </a:rPr>
                          <m:t>𝑎𝑑</m:t>
                        </m:r>
                      </m:e>
                    </m:mr>
                    <m:mr>
                      <m:e>
                        <m:r>
                          <a:rPr lang="en-US" altLang="zh-CN" sz="2300" b="0" i="1" kern="1200" smtClean="0">
                            <a:latin typeface="Cambria Math" panose="02040503050406030204" pitchFamily="18" charset="0"/>
                            <a:cs typeface="Times New Roman" panose="02020603050405020304" pitchFamily="18" charset="0"/>
                          </a:rPr>
                          <m:t>𝑏𝑐</m:t>
                        </m:r>
                      </m:e>
                    </m:mr>
                    <m:mr>
                      <m:e>
                        <m:r>
                          <a:rPr lang="en-US" altLang="zh-CN" sz="2300" b="0" i="1" kern="1200" smtClean="0">
                            <a:latin typeface="Cambria Math" panose="02040503050406030204" pitchFamily="18" charset="0"/>
                            <a:cs typeface="Times New Roman" panose="02020603050405020304" pitchFamily="18" charset="0"/>
                          </a:rPr>
                          <m:t>𝑏𝑑</m:t>
                        </m:r>
                      </m:e>
                    </m:mr>
                  </m:m>
                </m:e>
              </m:d>
              <m:r>
                <a:rPr lang="en-US" altLang="zh-CN" sz="2300" b="0" i="1" kern="1200" smtClean="0">
                  <a:latin typeface="Cambria Math" panose="02040503050406030204" pitchFamily="18" charset="0"/>
                  <a:cs typeface="Times New Roman" panose="02020603050405020304" pitchFamily="18" charset="0"/>
                </a:rPr>
                <m:t>=</m:t>
              </m:r>
              <m:r>
                <a:rPr lang="en-US" sz="2300" b="0" i="1" kern="1200" smtClean="0">
                  <a:latin typeface="Cambria Math" panose="02040503050406030204" pitchFamily="18" charset="0"/>
                </a:rPr>
                <m:t>𝑎𝑐</m:t>
              </m:r>
              <m:d>
                <m:dPr>
                  <m:begChr m:val="|"/>
                  <m:endChr m:val="|"/>
                  <m:ctrlPr>
                    <a:rPr lang="en-US" sz="2300" b="0" i="1" kern="1200">
                      <a:latin typeface="Cambria Math" panose="02040503050406030204" pitchFamily="18" charset="0"/>
                    </a:rPr>
                  </m:ctrlPr>
                </m:dPr>
                <m:e>
                  <m:r>
                    <a:rPr lang="en-US" sz="2300" b="0" i="1" kern="1200">
                      <a:latin typeface="Cambria Math" panose="02040503050406030204" pitchFamily="18" charset="0"/>
                    </a:rPr>
                    <m:t>0</m:t>
                  </m:r>
                  <m:r>
                    <a:rPr lang="en-US" sz="2300" b="0" i="1" kern="1200" smtClean="0">
                      <a:latin typeface="Cambria Math" panose="02040503050406030204" pitchFamily="18" charset="0"/>
                    </a:rPr>
                    <m:t>0</m:t>
                  </m:r>
                  <m:r>
                    <a:rPr lang="en-US" sz="2300" b="0" i="1" kern="1200">
                      <a:latin typeface="Cambria Math" panose="02040503050406030204" pitchFamily="18" charset="0"/>
                    </a:rPr>
                    <m:t>&gt;+</m:t>
                  </m:r>
                  <m:r>
                    <a:rPr lang="en-US" sz="2300" b="0" i="1" kern="1200" smtClean="0">
                      <a:latin typeface="Cambria Math" panose="02040503050406030204" pitchFamily="18" charset="0"/>
                    </a:rPr>
                    <m:t>𝑎𝑑</m:t>
                  </m:r>
                </m:e>
              </m:d>
              <m:r>
                <a:rPr lang="en-US" sz="2300" b="0" i="1" kern="1200" smtClean="0">
                  <a:latin typeface="Cambria Math" panose="02040503050406030204" pitchFamily="18" charset="0"/>
                </a:rPr>
                <m:t>0</m:t>
              </m:r>
              <m:r>
                <a:rPr lang="en-US" sz="2300" b="0" i="1" kern="1200">
                  <a:latin typeface="Cambria Math" panose="02040503050406030204" pitchFamily="18" charset="0"/>
                </a:rPr>
                <m:t>1&gt;</m:t>
              </m:r>
              <m:r>
                <a:rPr lang="en-US" sz="2300" b="0" i="1" kern="1200" smtClean="0">
                  <a:latin typeface="Cambria Math" panose="02040503050406030204" pitchFamily="18" charset="0"/>
                </a:rPr>
                <m:t>+</m:t>
              </m:r>
              <m:r>
                <a:rPr lang="en-US" sz="2300" b="0" i="1" kern="1200" smtClean="0">
                  <a:latin typeface="Cambria Math" panose="02040503050406030204" pitchFamily="18" charset="0"/>
                </a:rPr>
                <m:t>𝑏𝑐</m:t>
              </m:r>
              <m:d>
                <m:dPr>
                  <m:begChr m:val="|"/>
                  <m:endChr m:val="|"/>
                  <m:ctrlPr>
                    <a:rPr lang="en-US" sz="2300" b="0" i="1" kern="1200">
                      <a:latin typeface="Cambria Math" panose="02040503050406030204" pitchFamily="18" charset="0"/>
                    </a:rPr>
                  </m:ctrlPr>
                </m:dPr>
                <m:e>
                  <m:r>
                    <a:rPr lang="en-US" sz="2300" b="0" i="1" kern="1200" smtClean="0">
                      <a:latin typeface="Cambria Math" panose="02040503050406030204" pitchFamily="18" charset="0"/>
                    </a:rPr>
                    <m:t>10</m:t>
                  </m:r>
                  <m:r>
                    <a:rPr lang="en-US" sz="2300" b="0" i="1" kern="1200">
                      <a:latin typeface="Cambria Math" panose="02040503050406030204" pitchFamily="18" charset="0"/>
                    </a:rPr>
                    <m:t>&gt;+</m:t>
                  </m:r>
                  <m:r>
                    <a:rPr lang="en-US" sz="2300" b="0" i="1" kern="1200" smtClean="0">
                      <a:latin typeface="Cambria Math" panose="02040503050406030204" pitchFamily="18" charset="0"/>
                    </a:rPr>
                    <m:t>𝑏𝑑</m:t>
                  </m:r>
                </m:e>
              </m:d>
              <m:r>
                <a:rPr lang="en-US" sz="2300" b="0" i="1" kern="1200" smtClean="0">
                  <a:latin typeface="Cambria Math" panose="02040503050406030204" pitchFamily="18" charset="0"/>
                </a:rPr>
                <m:t>1</m:t>
              </m:r>
              <m:r>
                <a:rPr lang="en-US" sz="2300" b="0" i="1" kern="1200">
                  <a:latin typeface="Cambria Math" panose="02040503050406030204" pitchFamily="18" charset="0"/>
                </a:rPr>
                <m:t>1&gt;,</m:t>
              </m:r>
            </m:oMath>
          </a14:m>
          <a:r>
            <a:rPr lang="en-US" sz="2300" b="0" kern="1200" dirty="0"/>
            <a:t> </a:t>
          </a:r>
          <a14:m xmlns:a14="http://schemas.microsoft.com/office/drawing/2010/main">
            <m:oMath xmlns:m="http://schemas.openxmlformats.org/officeDocument/2006/math">
              <m:r>
                <a:rPr lang="en-US" sz="2300" b="0" i="0" kern="1200" smtClean="0">
                  <a:latin typeface="Cambria Math" panose="02040503050406030204" pitchFamily="18" charset="0"/>
                </a:rPr>
                <m:t> </m:t>
              </m:r>
              <m:r>
                <a:rPr lang="en-US" sz="2300" b="0" i="1" kern="1200" smtClean="0">
                  <a:latin typeface="Cambria Math" panose="02040503050406030204" pitchFamily="18" charset="0"/>
                </a:rPr>
                <m:t>𝑤h𝑒𝑟𝑒</m:t>
              </m:r>
              <m:r>
                <a:rPr lang="en-US" sz="2300" b="0" i="1" kern="1200" smtClean="0">
                  <a:latin typeface="Cambria Math" panose="02040503050406030204" pitchFamily="18" charset="0"/>
                </a:rPr>
                <m:t> </m:t>
              </m:r>
              <m:sSup>
                <m:sSupPr>
                  <m:ctrlPr>
                    <a:rPr lang="en-US" sz="2300" b="0" i="1" kern="1200">
                      <a:latin typeface="Cambria Math" panose="02040503050406030204" pitchFamily="18" charset="0"/>
                    </a:rPr>
                  </m:ctrlPr>
                </m:sSupPr>
                <m:e>
                  <m:d>
                    <m:dPr>
                      <m:begChr m:val="|"/>
                      <m:endChr m:val="|"/>
                      <m:ctrlPr>
                        <a:rPr lang="en-US" altLang="zh-CN" sz="2300" b="0" i="1" kern="1200" smtClean="0">
                          <a:latin typeface="Cambria Math" panose="02040503050406030204" pitchFamily="18" charset="0"/>
                        </a:rPr>
                      </m:ctrlPr>
                    </m:dPr>
                    <m:e>
                      <m:r>
                        <a:rPr lang="en-US" sz="2300" b="0" i="1" kern="1200" smtClean="0">
                          <a:latin typeface="Cambria Math" panose="02040503050406030204" pitchFamily="18" charset="0"/>
                        </a:rPr>
                        <m:t>𝑎𝑐</m:t>
                      </m:r>
                    </m:e>
                  </m:d>
                </m:e>
                <m:sup>
                  <m:r>
                    <a:rPr lang="en-US" sz="2300" b="0" i="1" kern="1200">
                      <a:latin typeface="Cambria Math" panose="02040503050406030204" pitchFamily="18" charset="0"/>
                    </a:rPr>
                    <m:t>2</m:t>
                  </m:r>
                </m:sup>
              </m:sSup>
              <m:r>
                <a:rPr lang="en-US" sz="2300" b="0" i="1" kern="1200">
                  <a:latin typeface="Cambria Math" panose="02040503050406030204" pitchFamily="18" charset="0"/>
                </a:rPr>
                <m:t>+</m:t>
              </m:r>
              <m:sSup>
                <m:sSupPr>
                  <m:ctrlPr>
                    <a:rPr lang="en-US" sz="2300" b="0" i="1" kern="1200" smtClean="0">
                      <a:latin typeface="Cambria Math" panose="02040503050406030204" pitchFamily="18" charset="0"/>
                    </a:rPr>
                  </m:ctrlPr>
                </m:sSupPr>
                <m:e>
                  <m:d>
                    <m:dPr>
                      <m:begChr m:val="|"/>
                      <m:endChr m:val="|"/>
                      <m:ctrlPr>
                        <a:rPr lang="en-US" altLang="zh-CN" sz="2300" b="0" i="1" kern="1200" smtClean="0">
                          <a:latin typeface="Cambria Math" panose="02040503050406030204" pitchFamily="18" charset="0"/>
                        </a:rPr>
                      </m:ctrlPr>
                    </m:dPr>
                    <m:e>
                      <m:r>
                        <a:rPr lang="en-US" sz="2300" b="0" i="1" kern="1200" smtClean="0">
                          <a:latin typeface="Cambria Math" panose="02040503050406030204" pitchFamily="18" charset="0"/>
                        </a:rPr>
                        <m:t>𝑎𝑑</m:t>
                      </m:r>
                    </m:e>
                  </m:d>
                </m:e>
                <m:sup>
                  <m:r>
                    <a:rPr lang="en-US" sz="2300" b="0" i="1" kern="1200">
                      <a:latin typeface="Cambria Math" panose="02040503050406030204" pitchFamily="18" charset="0"/>
                    </a:rPr>
                    <m:t>2</m:t>
                  </m:r>
                </m:sup>
              </m:sSup>
              <m:r>
                <a:rPr lang="en-US" sz="2300" b="0" i="1" kern="1200" smtClean="0">
                  <a:latin typeface="Cambria Math" panose="02040503050406030204" pitchFamily="18" charset="0"/>
                </a:rPr>
                <m:t>+</m:t>
              </m:r>
              <m:sSup>
                <m:sSupPr>
                  <m:ctrlPr>
                    <a:rPr lang="en-US" sz="2300" b="0" i="1" kern="1200" smtClean="0">
                      <a:latin typeface="Cambria Math" panose="02040503050406030204" pitchFamily="18" charset="0"/>
                    </a:rPr>
                  </m:ctrlPr>
                </m:sSupPr>
                <m:e>
                  <m:d>
                    <m:dPr>
                      <m:begChr m:val="|"/>
                      <m:endChr m:val="|"/>
                      <m:ctrlPr>
                        <a:rPr lang="en-US" altLang="zh-CN" sz="2300" b="0" i="1" kern="1200" smtClean="0">
                          <a:latin typeface="Cambria Math" panose="02040503050406030204" pitchFamily="18" charset="0"/>
                        </a:rPr>
                      </m:ctrlPr>
                    </m:dPr>
                    <m:e>
                      <m:r>
                        <a:rPr lang="en-US" altLang="zh-CN" sz="2300" b="0" i="1" kern="1200" smtClean="0">
                          <a:latin typeface="Cambria Math" panose="02040503050406030204" pitchFamily="18" charset="0"/>
                        </a:rPr>
                        <m:t>𝑏</m:t>
                      </m:r>
                      <m:r>
                        <a:rPr lang="en-US" sz="2300" b="0" i="1" kern="1200" smtClean="0">
                          <a:latin typeface="Cambria Math" panose="02040503050406030204" pitchFamily="18" charset="0"/>
                        </a:rPr>
                        <m:t>𝑐</m:t>
                      </m:r>
                    </m:e>
                  </m:d>
                </m:e>
                <m:sup>
                  <m:r>
                    <a:rPr lang="en-US" sz="2300" b="0" i="1" kern="1200">
                      <a:latin typeface="Cambria Math" panose="02040503050406030204" pitchFamily="18" charset="0"/>
                    </a:rPr>
                    <m:t>2</m:t>
                  </m:r>
                </m:sup>
              </m:sSup>
              <m:r>
                <a:rPr lang="en-US" sz="2300" b="0" i="1" kern="1200" smtClean="0">
                  <a:latin typeface="Cambria Math" panose="02040503050406030204" pitchFamily="18" charset="0"/>
                </a:rPr>
                <m:t>+</m:t>
              </m:r>
              <m:sSup>
                <m:sSupPr>
                  <m:ctrlPr>
                    <a:rPr lang="en-US" sz="2300" b="0" i="1" kern="1200" smtClean="0">
                      <a:latin typeface="Cambria Math" panose="02040503050406030204" pitchFamily="18" charset="0"/>
                    </a:rPr>
                  </m:ctrlPr>
                </m:sSupPr>
                <m:e>
                  <m:d>
                    <m:dPr>
                      <m:begChr m:val="|"/>
                      <m:endChr m:val="|"/>
                      <m:ctrlPr>
                        <a:rPr lang="en-US" altLang="zh-CN" sz="2300" b="0" i="1" kern="1200" smtClean="0">
                          <a:latin typeface="Cambria Math" panose="02040503050406030204" pitchFamily="18" charset="0"/>
                        </a:rPr>
                      </m:ctrlPr>
                    </m:dPr>
                    <m:e>
                      <m:r>
                        <a:rPr lang="en-US" altLang="zh-CN" sz="2300" b="0" i="1" kern="1200" smtClean="0">
                          <a:latin typeface="Cambria Math" panose="02040503050406030204" pitchFamily="18" charset="0"/>
                        </a:rPr>
                        <m:t>𝑏𝑑</m:t>
                      </m:r>
                    </m:e>
                  </m:d>
                </m:e>
                <m:sup>
                  <m:r>
                    <a:rPr lang="en-US" sz="2300" b="0" i="1" kern="1200">
                      <a:latin typeface="Cambria Math" panose="02040503050406030204" pitchFamily="18" charset="0"/>
                    </a:rPr>
                    <m:t>2</m:t>
                  </m:r>
                </m:sup>
              </m:sSup>
              <m:r>
                <a:rPr lang="en-US" sz="2300" b="0" i="1" kern="1200">
                  <a:latin typeface="Cambria Math" panose="02040503050406030204" pitchFamily="18" charset="0"/>
                </a:rPr>
                <m:t>=1</m:t>
              </m:r>
            </m:oMath>
          </a14:m>
          <a:endParaRPr lang="zh-CN" sz="2300" kern="1200" dirty="0">
            <a:latin typeface="Times New Roman" panose="02020603050405020304" pitchFamily="18" charset="0"/>
            <a:cs typeface="Times New Roman" panose="02020603050405020304" pitchFamily="18" charset="0"/>
          </a:endParaRPr>
        </a:p>
      </dsp:txBody>
      <dsp:txXfrm>
        <a:off x="0" y="360975"/>
        <a:ext cx="8307387" cy="3694950"/>
      </dsp:txXfrm>
    </dsp:sp>
    <dsp:sp modelId="{6BA6E209-81A5-4FF7-9027-83B00C6DB8C0}">
      <dsp:nvSpPr>
        <dsp:cNvPr id="0" name=""/>
        <dsp:cNvSpPr/>
      </dsp:nvSpPr>
      <dsp:spPr>
        <a:xfrm>
          <a:off x="415369" y="21495"/>
          <a:ext cx="581517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800" tIns="0" rIns="219800" bIns="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Defination</a:t>
          </a:r>
          <a:endParaRPr lang="zh-CN" sz="2300" kern="1200">
            <a:latin typeface="Times New Roman" panose="02020603050405020304" pitchFamily="18" charset="0"/>
            <a:cs typeface="Times New Roman" panose="02020603050405020304" pitchFamily="18" charset="0"/>
          </a:endParaRPr>
        </a:p>
      </dsp:txBody>
      <dsp:txXfrm>
        <a:off x="448513" y="54639"/>
        <a:ext cx="5748882"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0"/>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0"/>
          <a:ext cx="1981199" cy="1478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baseline="0" dirty="0">
              <a:latin typeface="Times New Roman" panose="02020603050405020304" pitchFamily="18" charset="0"/>
              <a:cs typeface="Times New Roman" panose="02020603050405020304" pitchFamily="18" charset="0"/>
            </a:rPr>
            <a:t>Review</a:t>
          </a:r>
          <a:endParaRPr lang="zh-CN" sz="4200" kern="1200" dirty="0">
            <a:latin typeface="Times New Roman" panose="02020603050405020304" pitchFamily="18" charset="0"/>
            <a:cs typeface="Times New Roman" panose="02020603050405020304" pitchFamily="18" charset="0"/>
          </a:endParaRPr>
        </a:p>
      </dsp:txBody>
      <dsp:txXfrm>
        <a:off x="0" y="0"/>
        <a:ext cx="1981199" cy="1478570"/>
      </dsp:txXfrm>
    </dsp:sp>
    <dsp:sp modelId="{497CD395-37E5-43C8-824B-A5DFD0B37F4A}">
      <dsp:nvSpPr>
        <dsp:cNvPr id="0" name=""/>
        <dsp:cNvSpPr/>
      </dsp:nvSpPr>
      <dsp:spPr>
        <a:xfrm>
          <a:off x="2129789" y="67142"/>
          <a:ext cx="7776208" cy="134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pt-BR" sz="2800" b="1" i="0" kern="1200" dirty="0">
              <a:latin typeface="Times New Roman" panose="02020603050405020304" pitchFamily="18" charset="0"/>
              <a:cs typeface="Times New Roman" panose="02020603050405020304" pitchFamily="18" charset="0"/>
            </a:rPr>
            <a:t>Linear algebra for </a:t>
          </a:r>
        </a:p>
        <a:p>
          <a:pPr marL="0" lvl="0" indent="0" algn="l" defTabSz="1244600">
            <a:lnSpc>
              <a:spcPct val="90000"/>
            </a:lnSpc>
            <a:spcBef>
              <a:spcPct val="0"/>
            </a:spcBef>
            <a:spcAft>
              <a:spcPct val="35000"/>
            </a:spcAft>
            <a:buNone/>
          </a:pPr>
          <a:r>
            <a:rPr lang="pt-BR" sz="2800" b="1" i="0" kern="1200" dirty="0">
              <a:latin typeface="Times New Roman" panose="02020603050405020304" pitchFamily="18" charset="0"/>
              <a:cs typeface="Times New Roman" panose="02020603050405020304" pitchFamily="18" charset="0"/>
            </a:rPr>
            <a:t>quantum computing</a:t>
          </a:r>
          <a:endParaRPr lang="zh-CN" sz="2800" kern="1200" dirty="0">
            <a:latin typeface="Times New Roman" panose="02020603050405020304" pitchFamily="18" charset="0"/>
            <a:cs typeface="Times New Roman" panose="02020603050405020304" pitchFamily="18" charset="0"/>
          </a:endParaRPr>
        </a:p>
      </dsp:txBody>
      <dsp:txXfrm>
        <a:off x="2129789" y="67142"/>
        <a:ext cx="7776208" cy="1342841"/>
      </dsp:txXfrm>
    </dsp:sp>
    <dsp:sp modelId="{D6FD10DE-FFFA-434C-B1D9-0C53C0703E41}">
      <dsp:nvSpPr>
        <dsp:cNvPr id="0" name=""/>
        <dsp:cNvSpPr/>
      </dsp:nvSpPr>
      <dsp:spPr>
        <a:xfrm>
          <a:off x="1981199" y="140998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C268E-2D36-49E2-87A4-2E6E577965FD}">
      <dsp:nvSpPr>
        <dsp:cNvPr id="0" name=""/>
        <dsp:cNvSpPr/>
      </dsp:nvSpPr>
      <dsp:spPr>
        <a:xfrm>
          <a:off x="0" y="284683"/>
          <a:ext cx="6919511" cy="1871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031" tIns="374904" rIns="537031" bIns="128016" numCol="1" spcCol="1270" anchor="t" anchorCtr="0">
          <a:noAutofit/>
        </a:bodyPr>
        <a:lstStyle/>
        <a:p>
          <a:pPr marL="171450" lvl="1" indent="-171450" algn="l" defTabSz="800100">
            <a:lnSpc>
              <a:spcPct val="90000"/>
            </a:lnSpc>
            <a:spcBef>
              <a:spcPct val="0"/>
            </a:spcBef>
            <a:spcAft>
              <a:spcPct val="15000"/>
            </a:spcAft>
            <a:buChar char="•"/>
          </a:pPr>
          <a14:m xmlns:a14="http://schemas.microsoft.com/office/drawing/2010/main">
            <m:oMath xmlns:m="http://schemas.openxmlformats.org/officeDocument/2006/math">
              <m:r>
                <a:rPr lang="en-US" sz="1800" i="1" kern="1200" smtClean="0">
                  <a:latin typeface="Cambria Math" panose="02040503050406030204" pitchFamily="18" charset="0"/>
                </a:rPr>
                <m:t>𝑞</m:t>
              </m:r>
              <m:r>
                <a:rPr lang="en-US" sz="1800" i="1" kern="1200" smtClean="0">
                  <a:latin typeface="Cambria Math" panose="02040503050406030204" pitchFamily="18" charset="0"/>
                </a:rPr>
                <m:t>=</m:t>
              </m:r>
              <m:r>
                <a:rPr lang="en-US" sz="1800" b="0" i="1" kern="1200">
                  <a:latin typeface="Cambria Math" panose="02040503050406030204" pitchFamily="18" charset="0"/>
                </a:rPr>
                <m:t>𝑎</m:t>
              </m:r>
              <m:d>
                <m:dPr>
                  <m:begChr m:val="|"/>
                  <m:endChr m:val="|"/>
                  <m:ctrlPr>
                    <a:rPr lang="en-US" sz="1800" b="0" i="1" kern="1200">
                      <a:latin typeface="Cambria Math" panose="02040503050406030204" pitchFamily="18" charset="0"/>
                    </a:rPr>
                  </m:ctrlPr>
                </m:dPr>
                <m:e>
                  <m:r>
                    <a:rPr lang="en-US" sz="1800" b="0" i="1" kern="1200">
                      <a:latin typeface="Cambria Math" panose="02040503050406030204" pitchFamily="18" charset="0"/>
                    </a:rPr>
                    <m:t>0&gt;+</m:t>
                  </m:r>
                  <m:r>
                    <a:rPr lang="en-US" sz="1800" b="0" i="1" kern="1200">
                      <a:latin typeface="Cambria Math" panose="02040503050406030204" pitchFamily="18" charset="0"/>
                    </a:rPr>
                    <m:t>𝑏</m:t>
                  </m:r>
                </m:e>
              </m:d>
              <m:r>
                <a:rPr lang="en-US" sz="1800" b="0" i="1" kern="1200">
                  <a:latin typeface="Cambria Math" panose="02040503050406030204" pitchFamily="18" charset="0"/>
                </a:rPr>
                <m:t>1&gt; , </m:t>
              </m:r>
              <m:r>
                <a:rPr lang="en-US" sz="1800" b="0" i="1" kern="1200">
                  <a:latin typeface="Cambria Math" panose="02040503050406030204" pitchFamily="18" charset="0"/>
                </a:rPr>
                <m:t>𝑤h𝑒𝑟𝑒</m:t>
              </m:r>
              <m:r>
                <a:rPr lang="en-US" sz="1800" b="0" i="1" kern="1200">
                  <a:latin typeface="Cambria Math" panose="02040503050406030204" pitchFamily="18" charset="0"/>
                </a:rPr>
                <m:t> </m:t>
              </m:r>
              <m:sSup>
                <m:sSupPr>
                  <m:ctrlPr>
                    <a:rPr lang="en-US" sz="1800" b="0" i="1" kern="1200">
                      <a:latin typeface="Cambria Math" panose="02040503050406030204" pitchFamily="18" charset="0"/>
                    </a:rPr>
                  </m:ctrlPr>
                </m:sSupPr>
                <m:e>
                  <m:r>
                    <a:rPr lang="en-US" sz="1800" b="0" i="1" kern="1200">
                      <a:latin typeface="Cambria Math" panose="02040503050406030204" pitchFamily="18" charset="0"/>
                    </a:rPr>
                    <m:t>𝑎</m:t>
                  </m:r>
                </m:e>
                <m:sup>
                  <m:r>
                    <a:rPr lang="en-US" sz="1800" b="0" i="1" kern="1200">
                      <a:latin typeface="Cambria Math" panose="02040503050406030204" pitchFamily="18" charset="0"/>
                    </a:rPr>
                    <m:t>2</m:t>
                  </m:r>
                </m:sup>
              </m:sSup>
              <m:r>
                <a:rPr lang="en-US" sz="1800" b="0" i="1" kern="1200">
                  <a:latin typeface="Cambria Math" panose="02040503050406030204" pitchFamily="18" charset="0"/>
                </a:rPr>
                <m:t>+</m:t>
              </m:r>
              <m:sSup>
                <m:sSupPr>
                  <m:ctrlPr>
                    <a:rPr lang="en-US" sz="1800" b="0" i="1" kern="1200">
                      <a:latin typeface="Cambria Math" panose="02040503050406030204" pitchFamily="18" charset="0"/>
                    </a:rPr>
                  </m:ctrlPr>
                </m:sSupPr>
                <m:e>
                  <m:r>
                    <a:rPr lang="en-US" sz="1800" b="0" i="1" kern="1200">
                      <a:latin typeface="Cambria Math" panose="02040503050406030204" pitchFamily="18" charset="0"/>
                    </a:rPr>
                    <m:t>𝑏</m:t>
                  </m:r>
                </m:e>
                <m:sup>
                  <m:r>
                    <a:rPr lang="en-US" sz="1800" b="0" i="1" kern="1200">
                      <a:latin typeface="Cambria Math" panose="02040503050406030204" pitchFamily="18" charset="0"/>
                    </a:rPr>
                    <m:t>2</m:t>
                  </m:r>
                </m:sup>
              </m:sSup>
              <m:r>
                <a:rPr lang="en-US" sz="1800" b="0" i="1" kern="1200">
                  <a:latin typeface="Cambria Math" panose="02040503050406030204" pitchFamily="18" charset="0"/>
                </a:rPr>
                <m:t>=1,  </m:t>
              </m:r>
              <m:r>
                <a:rPr lang="en-US" sz="1800" b="0" i="1" kern="1200">
                  <a:latin typeface="Cambria Math" panose="02040503050406030204" pitchFamily="18" charset="0"/>
                </a:rPr>
                <m:t>𝑎𝑛𝑑</m:t>
              </m:r>
              <m:r>
                <a:rPr lang="en-US" sz="1800" b="0" i="1" kern="1200">
                  <a:latin typeface="Cambria Math" panose="02040503050406030204" pitchFamily="18" charset="0"/>
                </a:rPr>
                <m:t> </m:t>
              </m:r>
              <m:r>
                <a:rPr lang="en-US" sz="1800" b="0" i="1" kern="1200">
                  <a:latin typeface="Cambria Math" panose="02040503050406030204" pitchFamily="18" charset="0"/>
                </a:rPr>
                <m:t>𝑎𝑙𝑠𝑜</m:t>
              </m:r>
              <m:r>
                <a:rPr lang="en-US" sz="1800" b="0" i="1" kern="1200">
                  <a:latin typeface="Cambria Math" panose="02040503050406030204" pitchFamily="18" charset="0"/>
                </a:rPr>
                <m:t> </m:t>
              </m:r>
              <m:r>
                <a:rPr lang="en-US" sz="1800" i="1" kern="1200">
                  <a:latin typeface="Cambria Math" panose="02040503050406030204" pitchFamily="18" charset="0"/>
                </a:rPr>
                <m:t>𝑞</m:t>
              </m:r>
              <m:r>
                <a:rPr lang="en-US" sz="1800" i="1" kern="1200">
                  <a:latin typeface="Cambria Math" panose="02040503050406030204" pitchFamily="18" charset="0"/>
                </a:rPr>
                <m:t>=</m:t>
              </m:r>
              <m:d>
                <m:dPr>
                  <m:begChr m:val="["/>
                  <m:endChr m:val="]"/>
                  <m:ctrlPr>
                    <a:rPr lang="en-US" sz="1800" i="1" kern="1200">
                      <a:latin typeface="Cambria Math" panose="02040503050406030204" pitchFamily="18" charset="0"/>
                    </a:rPr>
                  </m:ctrlPr>
                </m:dPr>
                <m:e>
                  <m:f>
                    <m:fPr>
                      <m:type m:val="noBar"/>
                      <m:ctrlPr>
                        <a:rPr lang="en-US" sz="1800" i="1" kern="1200">
                          <a:latin typeface="Cambria Math" panose="02040503050406030204" pitchFamily="18" charset="0"/>
                        </a:rPr>
                      </m:ctrlPr>
                    </m:fPr>
                    <m:num>
                      <m:r>
                        <a:rPr lang="en-US" sz="1800" b="0" i="1" kern="1200">
                          <a:latin typeface="Cambria Math" panose="02040503050406030204" pitchFamily="18" charset="0"/>
                        </a:rPr>
                        <m:t>𝑎</m:t>
                      </m:r>
                    </m:num>
                    <m:den>
                      <m:r>
                        <a:rPr lang="en-US" sz="1800" b="0" i="1" kern="1200">
                          <a:latin typeface="Cambria Math" panose="02040503050406030204" pitchFamily="18" charset="0"/>
                        </a:rPr>
                        <m:t>𝑏</m:t>
                      </m:r>
                    </m:den>
                  </m:f>
                </m:e>
              </m:d>
            </m:oMath>
          </a14:m>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Basic Operation is Matrix Multiplication , where the operation matrix satisfied     </a:t>
          </a:r>
          <a14:m xmlns:a14="http://schemas.microsoft.com/office/drawing/2010/main">
            <m:oMath xmlns:m="http://schemas.openxmlformats.org/officeDocument/2006/math">
              <m:sSup>
                <m:sSupPr>
                  <m:ctrlPr>
                    <a:rPr lang="en-US" sz="1800" b="0" i="1" kern="1200">
                      <a:latin typeface="Cambria Math" panose="02040503050406030204" pitchFamily="18" charset="0"/>
                    </a:rPr>
                  </m:ctrlPr>
                </m:sSupPr>
                <m:e>
                  <m:r>
                    <a:rPr lang="en-US" sz="1800" i="1" kern="1200">
                      <a:latin typeface="Cambria Math" panose="02040503050406030204" pitchFamily="18" charset="0"/>
                    </a:rPr>
                    <m:t>𝑈</m:t>
                  </m:r>
                </m:e>
                <m:sup>
                  <m:r>
                    <a:rPr lang="en-US" sz="1800" b="0" i="1" kern="1200">
                      <a:latin typeface="Cambria Math" panose="02040503050406030204" pitchFamily="18" charset="0"/>
                    </a:rPr>
                    <m:t>𝑇</m:t>
                  </m:r>
                </m:sup>
              </m:sSup>
              <m:r>
                <a:rPr lang="en-US" sz="1800" b="0" i="1" kern="1200">
                  <a:latin typeface="Cambria Math" panose="02040503050406030204" pitchFamily="18" charset="0"/>
                </a:rPr>
                <m:t>𝑈</m:t>
              </m:r>
              <m:r>
                <a:rPr lang="en-US" sz="1800" b="0" i="1" kern="1200">
                  <a:latin typeface="Cambria Math" panose="02040503050406030204" pitchFamily="18" charset="0"/>
                </a:rPr>
                <m:t>=</m:t>
              </m:r>
              <m:sSup>
                <m:sSupPr>
                  <m:ctrlPr>
                    <a:rPr lang="en-US" sz="1800" i="1" kern="1200">
                      <a:latin typeface="Cambria Math" panose="02040503050406030204" pitchFamily="18" charset="0"/>
                    </a:rPr>
                  </m:ctrlPr>
                </m:sSupPr>
                <m:e>
                  <m:r>
                    <a:rPr lang="en-US" sz="1800" i="1" kern="1200">
                      <a:latin typeface="Cambria Math" panose="02040503050406030204" pitchFamily="18" charset="0"/>
                    </a:rPr>
                    <m:t>𝑈𝑈</m:t>
                  </m:r>
                </m:e>
                <m:sup>
                  <m:r>
                    <a:rPr lang="en-US" sz="1800" i="1" kern="1200">
                      <a:latin typeface="Cambria Math" panose="02040503050406030204" pitchFamily="18" charset="0"/>
                    </a:rPr>
                    <m:t>𝑇</m:t>
                  </m:r>
                </m:sup>
              </m:sSup>
              <m:r>
                <a:rPr lang="en-US" sz="1800" b="0" i="1" kern="1200">
                  <a:latin typeface="Cambria Math" panose="02040503050406030204" pitchFamily="18" charset="0"/>
                </a:rPr>
                <m:t>=</m:t>
              </m:r>
              <m:r>
                <a:rPr lang="en-US" sz="1800" b="0" i="1" kern="1200">
                  <a:latin typeface="Cambria Math" panose="02040503050406030204" pitchFamily="18" charset="0"/>
                </a:rPr>
                <m:t>𝐼</m:t>
              </m:r>
              <m:r>
                <a:rPr lang="en-US" sz="1800" b="0" i="1" kern="1200">
                  <a:latin typeface="Cambria Math" panose="02040503050406030204" pitchFamily="18" charset="0"/>
                </a:rPr>
                <m:t> </m:t>
              </m:r>
            </m:oMath>
          </a14:m>
          <a:r>
            <a:rPr lang="en-US" sz="1800" kern="1200">
              <a:latin typeface="Times New Roman" panose="02020603050405020304" pitchFamily="18" charset="0"/>
              <a:cs typeface="Times New Roman" panose="02020603050405020304" pitchFamily="18" charset="0"/>
            </a:rPr>
            <a:t>, that’s why quantum computing is reversible operation</a:t>
          </a:r>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14:m xmlns:a14="http://schemas.microsoft.com/office/drawing/2010/main">
            <m:oMath xmlns:m="http://schemas.openxmlformats.org/officeDocument/2006/math">
              <m:sSup>
                <m:sSupPr>
                  <m:ctrlPr>
                    <a:rPr lang="en-US" sz="1800" b="0" i="1" kern="1200" smtClean="0">
                      <a:latin typeface="Cambria Math" panose="02040503050406030204" pitchFamily="18" charset="0"/>
                    </a:rPr>
                  </m:ctrlPr>
                </m:sSupPr>
                <m:e>
                  <m:r>
                    <a:rPr lang="en-US" sz="1800" i="1" kern="1200">
                      <a:latin typeface="Cambria Math" panose="02040503050406030204" pitchFamily="18" charset="0"/>
                    </a:rPr>
                    <m:t>𝑈</m:t>
                  </m:r>
                </m:e>
                <m:sup>
                  <m:r>
                    <a:rPr lang="en-US" sz="1800" b="0" i="1" kern="1200">
                      <a:latin typeface="Cambria Math" panose="02040503050406030204" pitchFamily="18" charset="0"/>
                    </a:rPr>
                    <m:t>𝑇</m:t>
                  </m:r>
                </m:sup>
              </m:sSup>
              <m:r>
                <a:rPr lang="en-US" sz="1800" b="0" i="0" kern="1200">
                  <a:latin typeface="Cambria Math" panose="02040503050406030204" pitchFamily="18" charset="0"/>
                </a:rPr>
                <m:t>=</m:t>
              </m:r>
              <m:sSup>
                <m:sSupPr>
                  <m:ctrlPr>
                    <a:rPr lang="en-US" sz="1800" b="0" i="1" kern="1200">
                      <a:latin typeface="Cambria Math" panose="02040503050406030204" pitchFamily="18" charset="0"/>
                    </a:rPr>
                  </m:ctrlPr>
                </m:sSupPr>
                <m:e>
                  <m:r>
                    <a:rPr lang="en-US" sz="1800" b="0" i="1" kern="1200">
                      <a:latin typeface="Cambria Math" panose="02040503050406030204" pitchFamily="18" charset="0"/>
                    </a:rPr>
                    <m:t>𝑈</m:t>
                  </m:r>
                </m:e>
                <m:sup>
                  <m:r>
                    <a:rPr lang="en-US" sz="1800" b="0" i="1" kern="1200">
                      <a:latin typeface="Cambria Math" panose="02040503050406030204" pitchFamily="18" charset="0"/>
                    </a:rPr>
                    <m:t>−1</m:t>
                  </m:r>
                </m:sup>
              </m:sSup>
            </m:oMath>
          </a14:m>
          <a:r>
            <a:rPr lang="en-US" sz="1800" i="1" kern="1200">
              <a:latin typeface="Times New Roman" panose="02020603050405020304" pitchFamily="18" charset="0"/>
              <a:cs typeface="Times New Roman" panose="02020603050405020304" pitchFamily="18" charset="0"/>
            </a:rPr>
            <a:t> , </a:t>
          </a:r>
          <a14:m xmlns:a14="http://schemas.microsoft.com/office/drawing/2010/main">
            <m:oMath xmlns:m="http://schemas.openxmlformats.org/officeDocument/2006/math">
              <m:r>
                <a:rPr lang="en-US" sz="1800" i="1" kern="1200">
                  <a:latin typeface="Cambria Math" panose="02040503050406030204" pitchFamily="18" charset="0"/>
                </a:rPr>
                <m:t>𝑈</m:t>
              </m:r>
            </m:oMath>
          </a14:m>
          <a:r>
            <a:rPr lang="en-US" sz="1800" i="1" kern="1200">
              <a:latin typeface="Times New Roman" panose="02020603050405020304" pitchFamily="18" charset="0"/>
              <a:cs typeface="Times New Roman" panose="02020603050405020304" pitchFamily="18" charset="0"/>
            </a:rPr>
            <a:t> </a:t>
          </a:r>
          <a:r>
            <a:rPr lang="en-US" sz="1800" kern="1200">
              <a:latin typeface="Times New Roman" panose="02020603050405020304" pitchFamily="18" charset="0"/>
              <a:cs typeface="Times New Roman" panose="02020603050405020304" pitchFamily="18" charset="0"/>
            </a:rPr>
            <a:t>called Unitary Matrix, actually </a:t>
          </a:r>
          <a14:m xmlns:a14="http://schemas.microsoft.com/office/drawing/2010/main">
            <m:oMath xmlns:m="http://schemas.openxmlformats.org/officeDocument/2006/math">
              <m:r>
                <a:rPr lang="en-US" sz="1800" i="1" kern="1200">
                  <a:latin typeface="Cambria Math" panose="02040503050406030204" pitchFamily="18" charset="0"/>
                </a:rPr>
                <m:t>𝑈</m:t>
              </m:r>
            </m:oMath>
          </a14:m>
          <a:r>
            <a:rPr lang="en-US" sz="1800" kern="1200">
              <a:latin typeface="Times New Roman" panose="02020603050405020304" pitchFamily="18" charset="0"/>
              <a:cs typeface="Times New Roman" panose="02020603050405020304" pitchFamily="18" charset="0"/>
            </a:rPr>
            <a:t> is a Gate</a:t>
          </a:r>
          <a:endParaRPr lang="zh-CN" sz="1800" kern="1200">
            <a:latin typeface="Times New Roman" panose="02020603050405020304" pitchFamily="18" charset="0"/>
            <a:cs typeface="Times New Roman" panose="02020603050405020304" pitchFamily="18" charset="0"/>
          </a:endParaRPr>
        </a:p>
      </dsp:txBody>
      <dsp:txXfrm>
        <a:off x="0" y="284683"/>
        <a:ext cx="6919511" cy="1871100"/>
      </dsp:txXfrm>
    </dsp:sp>
    <dsp:sp modelId="{2331E1C1-072B-4BD8-A385-DB7D531345D5}">
      <dsp:nvSpPr>
        <dsp:cNvPr id="0" name=""/>
        <dsp:cNvSpPr/>
      </dsp:nvSpPr>
      <dsp:spPr>
        <a:xfrm>
          <a:off x="345975" y="19003"/>
          <a:ext cx="4843657"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79" tIns="0" rIns="18307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Quantum State (described as a vector)</a:t>
          </a:r>
          <a:endParaRPr lang="zh-CN" sz="1800" kern="1200">
            <a:latin typeface="Times New Roman" panose="02020603050405020304" pitchFamily="18" charset="0"/>
            <a:cs typeface="Times New Roman" panose="02020603050405020304" pitchFamily="18" charset="0"/>
          </a:endParaRPr>
        </a:p>
      </dsp:txBody>
      <dsp:txXfrm>
        <a:off x="371914" y="44942"/>
        <a:ext cx="4791779" cy="479482"/>
      </dsp:txXfrm>
    </dsp:sp>
    <dsp:sp modelId="{5C2BF6C1-DD95-4F13-AE1D-7C1F3C01F984}">
      <dsp:nvSpPr>
        <dsp:cNvPr id="0" name=""/>
        <dsp:cNvSpPr/>
      </dsp:nvSpPr>
      <dsp:spPr>
        <a:xfrm>
          <a:off x="0" y="2518664"/>
          <a:ext cx="6919511" cy="192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031" tIns="374904" rIns="53703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At the state s,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en-US" sz="1800" i="1" kern="1200">
                      <a:latin typeface="Cambria Math" panose="02040503050406030204" pitchFamily="18" charset="0"/>
                    </a:rPr>
                    <m:t>𝑞</m:t>
                  </m:r>
                </m:e>
                <m:sub>
                  <m:r>
                    <a:rPr lang="en-US" sz="1800" b="0" i="1" kern="1200">
                      <a:latin typeface="Cambria Math" panose="02040503050406030204" pitchFamily="18" charset="0"/>
                    </a:rPr>
                    <m:t>𝑠</m:t>
                  </m:r>
                </m:sub>
              </m:sSub>
              <m:r>
                <a:rPr lang="en-US" sz="1800" b="0" i="1" kern="1200">
                  <a:latin typeface="Cambria Math" panose="02040503050406030204" pitchFamily="18" charset="0"/>
                </a:rPr>
                <m:t>=</m:t>
              </m:r>
              <m:d>
                <m:dPr>
                  <m:begChr m:val="["/>
                  <m:endChr m:val="]"/>
                  <m:ctrlPr>
                    <a:rPr lang="en-US" sz="1800" i="1" kern="1200">
                      <a:latin typeface="Cambria Math" panose="02040503050406030204" pitchFamily="18" charset="0"/>
                    </a:rPr>
                  </m:ctrlPr>
                </m:dPr>
                <m:e>
                  <m:f>
                    <m:fPr>
                      <m:type m:val="noBar"/>
                      <m:ctrlPr>
                        <a:rPr lang="en-US" sz="1800" i="1" kern="1200">
                          <a:latin typeface="Cambria Math" panose="02040503050406030204" pitchFamily="18" charset="0"/>
                        </a:rPr>
                      </m:ctrlPr>
                    </m:fPr>
                    <m:num>
                      <m:sSub>
                        <m:sSubPr>
                          <m:ctrlPr>
                            <a:rPr lang="en-US" sz="1800" b="0" i="1" kern="1200">
                              <a:latin typeface="Cambria Math" panose="02040503050406030204" pitchFamily="18" charset="0"/>
                            </a:rPr>
                          </m:ctrlPr>
                        </m:sSubPr>
                        <m:e>
                          <m:r>
                            <a:rPr lang="en-US" sz="1800" i="1" kern="1200">
                              <a:latin typeface="Cambria Math" panose="02040503050406030204" pitchFamily="18" charset="0"/>
                            </a:rPr>
                            <m:t>𝑎</m:t>
                          </m:r>
                        </m:e>
                        <m:sub>
                          <m:r>
                            <a:rPr lang="en-US" sz="1800" b="0" i="1" kern="1200">
                              <a:latin typeface="Cambria Math" panose="02040503050406030204" pitchFamily="18" charset="0"/>
                            </a:rPr>
                            <m:t>𝑠</m:t>
                          </m:r>
                        </m:sub>
                      </m:sSub>
                    </m:num>
                    <m:den>
                      <m:sSub>
                        <m:sSubPr>
                          <m:ctrlPr>
                            <a:rPr lang="en-US" sz="1800" b="0" i="1" kern="1200">
                              <a:latin typeface="Cambria Math" panose="02040503050406030204" pitchFamily="18" charset="0"/>
                            </a:rPr>
                          </m:ctrlPr>
                        </m:sSubPr>
                        <m:e>
                          <m:r>
                            <a:rPr lang="en-US" sz="1800" i="1" kern="1200">
                              <a:latin typeface="Cambria Math" panose="02040503050406030204" pitchFamily="18" charset="0"/>
                            </a:rPr>
                            <m:t>𝑏</m:t>
                          </m:r>
                        </m:e>
                        <m:sub>
                          <m:r>
                            <a:rPr lang="en-US" sz="1800" b="0" i="1" kern="1200">
                              <a:latin typeface="Cambria Math" panose="02040503050406030204" pitchFamily="18" charset="0"/>
                            </a:rPr>
                            <m:t>𝑠</m:t>
                          </m:r>
                        </m:sub>
                      </m:sSub>
                    </m:den>
                  </m:f>
                </m:e>
              </m:d>
            </m:oMath>
          </a14:m>
          <a:r>
            <a:rPr lang="en-US" sz="1800" kern="1200">
              <a:latin typeface="Times New Roman" panose="02020603050405020304" pitchFamily="18" charset="0"/>
              <a:cs typeface="Times New Roman" panose="02020603050405020304" pitchFamily="18" charset="0"/>
            </a:rPr>
            <a:t>, operation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en-US" sz="1800" i="1" kern="1200">
                      <a:latin typeface="Cambria Math" panose="02040503050406030204" pitchFamily="18" charset="0"/>
                    </a:rPr>
                    <m:t>𝑈</m:t>
                  </m:r>
                </m:e>
                <m:sub>
                  <m:r>
                    <a:rPr lang="en-US" sz="1800" b="0" i="1" kern="1200">
                      <a:latin typeface="Cambria Math" panose="02040503050406030204" pitchFamily="18" charset="0"/>
                    </a:rPr>
                    <m:t>2×2</m:t>
                  </m:r>
                </m:sub>
              </m:sSub>
            </m:oMath>
          </a14:m>
          <a:r>
            <a:rPr lang="en-US" sz="1800" kern="1200">
              <a:latin typeface="Times New Roman" panose="02020603050405020304" pitchFamily="18" charset="0"/>
              <a:cs typeface="Times New Roman" panose="02020603050405020304" pitchFamily="18" charset="0"/>
            </a:rPr>
            <a:t>, next state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en-US" sz="1800" i="1" kern="1200">
                      <a:latin typeface="Cambria Math" panose="02040503050406030204" pitchFamily="18" charset="0"/>
                    </a:rPr>
                    <m:t>𝑞</m:t>
                  </m:r>
                </m:e>
                <m:sub>
                  <m:r>
                    <a:rPr lang="en-US" sz="1800" b="0" i="1" kern="1200">
                      <a:latin typeface="Cambria Math" panose="02040503050406030204" pitchFamily="18" charset="0"/>
                    </a:rPr>
                    <m:t>𝑠</m:t>
                  </m:r>
                  <m:r>
                    <a:rPr lang="en-US" sz="1800" b="0" i="1" kern="1200">
                      <a:latin typeface="Cambria Math" panose="02040503050406030204" pitchFamily="18" charset="0"/>
                    </a:rPr>
                    <m:t>+1</m:t>
                  </m:r>
                </m:sub>
              </m:sSub>
              <m:r>
                <a:rPr lang="en-US" sz="1800" b="0" i="1" kern="1200">
                  <a:latin typeface="Cambria Math" panose="02040503050406030204" pitchFamily="18" charset="0"/>
                </a:rPr>
                <m:t>=</m:t>
              </m:r>
              <m:r>
                <a:rPr lang="en-US" sz="1800" i="1" kern="1200">
                  <a:latin typeface="Cambria Math" panose="02040503050406030204" pitchFamily="18" charset="0"/>
                </a:rPr>
                <m:t>𝑈</m:t>
              </m:r>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𝑞</m:t>
                  </m:r>
                </m:e>
                <m:sub>
                  <m:r>
                    <a:rPr lang="en-US" sz="1800" i="1" kern="1200">
                      <a:latin typeface="Cambria Math" panose="02040503050406030204" pitchFamily="18" charset="0"/>
                    </a:rPr>
                    <m:t>𝑠</m:t>
                  </m:r>
                </m:sub>
              </m:sSub>
              <m:r>
                <a:rPr lang="en-US" sz="1800" b="0" i="0" kern="1200">
                  <a:latin typeface="Cambria Math" panose="02040503050406030204" pitchFamily="18" charset="0"/>
                </a:rPr>
                <m:t>=</m:t>
              </m:r>
              <m:d>
                <m:dPr>
                  <m:begChr m:val="["/>
                  <m:endChr m:val="]"/>
                  <m:ctrlPr>
                    <a:rPr lang="en-US" sz="1800" i="1" kern="1200">
                      <a:latin typeface="Cambria Math" panose="02040503050406030204" pitchFamily="18" charset="0"/>
                    </a:rPr>
                  </m:ctrlPr>
                </m:dPr>
                <m:e>
                  <m:f>
                    <m:fPr>
                      <m:type m:val="noBar"/>
                      <m:ctrlPr>
                        <a:rPr lang="en-US" sz="1800" i="1" kern="1200">
                          <a:latin typeface="Cambria Math" panose="02040503050406030204" pitchFamily="18" charset="0"/>
                        </a:rPr>
                      </m:ctrlPr>
                    </m:fPr>
                    <m:num>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𝑎</m:t>
                          </m:r>
                        </m:e>
                        <m:sub>
                          <m:r>
                            <a:rPr lang="en-US" sz="1800" i="1" kern="1200">
                              <a:latin typeface="Cambria Math" panose="02040503050406030204" pitchFamily="18" charset="0"/>
                            </a:rPr>
                            <m:t>𝑠</m:t>
                          </m:r>
                          <m:r>
                            <a:rPr lang="en-US" sz="1800" b="0" i="1" kern="1200">
                              <a:latin typeface="Cambria Math" panose="02040503050406030204" pitchFamily="18" charset="0"/>
                            </a:rPr>
                            <m:t>+1</m:t>
                          </m:r>
                        </m:sub>
                      </m:sSub>
                    </m:num>
                    <m:den>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𝑏</m:t>
                          </m:r>
                        </m:e>
                        <m:sub>
                          <m:r>
                            <a:rPr lang="en-US" sz="1800" i="1" kern="1200">
                              <a:latin typeface="Cambria Math" panose="02040503050406030204" pitchFamily="18" charset="0"/>
                            </a:rPr>
                            <m:t>𝑠</m:t>
                          </m:r>
                          <m:r>
                            <a:rPr lang="en-US" sz="1800" b="0" i="1" kern="1200">
                              <a:latin typeface="Cambria Math" panose="02040503050406030204" pitchFamily="18" charset="0"/>
                            </a:rPr>
                            <m:t>+1</m:t>
                          </m:r>
                        </m:sub>
                      </m:sSub>
                    </m:den>
                  </m:f>
                </m:e>
              </m:d>
            </m:oMath>
          </a14:m>
          <a:endParaRPr lang="zh-C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And you can also get state s by using </a:t>
          </a:r>
          <a14:m xmlns:a14="http://schemas.microsoft.com/office/drawing/2010/main">
            <m:oMath xmlns:m="http://schemas.openxmlformats.org/officeDocument/2006/math">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𝑞</m:t>
                  </m:r>
                </m:e>
                <m:sub>
                  <m:r>
                    <a:rPr lang="en-US" sz="1800" i="1" kern="1200">
                      <a:latin typeface="Cambria Math" panose="02040503050406030204" pitchFamily="18" charset="0"/>
                    </a:rPr>
                    <m:t>𝑠</m:t>
                  </m:r>
                </m:sub>
              </m:sSub>
              <m:r>
                <a:rPr lang="en-US" sz="1800" b="0" i="1" kern="1200">
                  <a:latin typeface="Cambria Math" panose="02040503050406030204" pitchFamily="18" charset="0"/>
                </a:rPr>
                <m:t>=</m:t>
              </m:r>
              <m:sSup>
                <m:sSupPr>
                  <m:ctrlPr>
                    <a:rPr lang="en-US" sz="1800" b="0" i="1" kern="1200">
                      <a:latin typeface="Cambria Math" panose="02040503050406030204" pitchFamily="18" charset="0"/>
                    </a:rPr>
                  </m:ctrlPr>
                </m:sSupPr>
                <m:e>
                  <m:r>
                    <a:rPr lang="en-US" sz="1800" i="1" kern="1200">
                      <a:latin typeface="Cambria Math" panose="02040503050406030204" pitchFamily="18" charset="0"/>
                    </a:rPr>
                    <m:t>𝑈</m:t>
                  </m:r>
                </m:e>
                <m:sup>
                  <m:r>
                    <a:rPr lang="en-US" sz="1800" b="0" i="1" kern="1200">
                      <a:latin typeface="Cambria Math" panose="02040503050406030204" pitchFamily="18" charset="0"/>
                    </a:rPr>
                    <m:t>𝑇</m:t>
                  </m:r>
                </m:sup>
              </m:sSup>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𝑞</m:t>
                  </m:r>
                </m:e>
                <m:sub>
                  <m:r>
                    <a:rPr lang="en-US" sz="1800" i="1" kern="1200">
                      <a:latin typeface="Cambria Math" panose="02040503050406030204" pitchFamily="18" charset="0"/>
                    </a:rPr>
                    <m:t>𝑠</m:t>
                  </m:r>
                  <m:r>
                    <a:rPr lang="en-US" sz="1800" i="1" kern="1200">
                      <a:latin typeface="Cambria Math" panose="02040503050406030204" pitchFamily="18" charset="0"/>
                    </a:rPr>
                    <m:t>+1</m:t>
                  </m:r>
                </m:sub>
              </m:sSub>
              <m:r>
                <a:rPr lang="en-US" sz="1800" b="0" i="1" kern="1200">
                  <a:latin typeface="Cambria Math" panose="02040503050406030204" pitchFamily="18" charset="0"/>
                </a:rPr>
                <m:t>=</m:t>
              </m:r>
              <m:d>
                <m:dPr>
                  <m:begChr m:val="["/>
                  <m:endChr m:val="]"/>
                  <m:ctrlPr>
                    <a:rPr lang="en-US" sz="1800" i="1" kern="1200">
                      <a:latin typeface="Cambria Math" panose="02040503050406030204" pitchFamily="18" charset="0"/>
                    </a:rPr>
                  </m:ctrlPr>
                </m:dPr>
                <m:e>
                  <m:f>
                    <m:fPr>
                      <m:type m:val="noBar"/>
                      <m:ctrlPr>
                        <a:rPr lang="en-US" sz="1800" i="1" kern="1200">
                          <a:latin typeface="Cambria Math" panose="02040503050406030204" pitchFamily="18" charset="0"/>
                        </a:rPr>
                      </m:ctrlPr>
                    </m:fPr>
                    <m:num>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𝑎</m:t>
                          </m:r>
                        </m:e>
                        <m:sub>
                          <m:r>
                            <a:rPr lang="en-US" sz="1800" i="1" kern="1200">
                              <a:latin typeface="Cambria Math" panose="02040503050406030204" pitchFamily="18" charset="0"/>
                            </a:rPr>
                            <m:t>𝑠</m:t>
                          </m:r>
                        </m:sub>
                      </m:sSub>
                    </m:num>
                    <m:den>
                      <m:sSub>
                        <m:sSubPr>
                          <m:ctrlPr>
                            <a:rPr lang="en-US" sz="1800" i="1" kern="1200">
                              <a:latin typeface="Cambria Math" panose="02040503050406030204" pitchFamily="18" charset="0"/>
                            </a:rPr>
                          </m:ctrlPr>
                        </m:sSubPr>
                        <m:e>
                          <m:r>
                            <a:rPr lang="en-US" sz="1800" i="1" kern="1200">
                              <a:latin typeface="Cambria Math" panose="02040503050406030204" pitchFamily="18" charset="0"/>
                            </a:rPr>
                            <m:t>𝑏</m:t>
                          </m:r>
                        </m:e>
                        <m:sub>
                          <m:r>
                            <a:rPr lang="en-US" sz="1800" i="1" kern="1200">
                              <a:latin typeface="Cambria Math" panose="02040503050406030204" pitchFamily="18" charset="0"/>
                            </a:rPr>
                            <m:t>𝑠</m:t>
                          </m:r>
                        </m:sub>
                      </m:sSub>
                    </m:den>
                  </m:f>
                </m:e>
              </m:d>
            </m:oMath>
          </a14:m>
          <a:r>
            <a:rPr lang="en-US" altLang="zh-CN" sz="1800" kern="1200" dirty="0">
              <a:latin typeface="Times New Roman" panose="02020603050405020304" pitchFamily="18" charset="0"/>
              <a:cs typeface="Times New Roman" panose="02020603050405020304" pitchFamily="18" charset="0"/>
            </a:rPr>
            <a:t> from </a:t>
          </a:r>
          <a:r>
            <a:rPr lang="en-US" altLang="zh-CN" sz="1800" kern="1200" dirty="0" err="1">
              <a:latin typeface="Times New Roman" panose="02020603050405020304" pitchFamily="18" charset="0"/>
              <a:cs typeface="Times New Roman" panose="02020603050405020304" pitchFamily="18" charset="0"/>
            </a:rPr>
            <a:t>s+1</a:t>
          </a:r>
          <a:endParaRPr lang="zh-CN" sz="1800" kern="1200" dirty="0">
            <a:latin typeface="Times New Roman" panose="02020603050405020304" pitchFamily="18" charset="0"/>
            <a:cs typeface="Times New Roman" panose="02020603050405020304" pitchFamily="18" charset="0"/>
          </a:endParaRPr>
        </a:p>
      </dsp:txBody>
      <dsp:txXfrm>
        <a:off x="0" y="2518664"/>
        <a:ext cx="6919511" cy="1927800"/>
      </dsp:txXfrm>
    </dsp:sp>
    <dsp:sp modelId="{0A5BAD3D-9571-42AB-8891-7B110418E133}">
      <dsp:nvSpPr>
        <dsp:cNvPr id="0" name=""/>
        <dsp:cNvSpPr/>
      </dsp:nvSpPr>
      <dsp:spPr>
        <a:xfrm>
          <a:off x="345975" y="2252984"/>
          <a:ext cx="4843657"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79" tIns="0" rIns="18307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Example:</a:t>
          </a:r>
          <a:endParaRPr lang="zh-CN" sz="1800" kern="1200">
            <a:latin typeface="Times New Roman" panose="02020603050405020304" pitchFamily="18" charset="0"/>
            <a:cs typeface="Times New Roman" panose="02020603050405020304" pitchFamily="18" charset="0"/>
          </a:endParaRPr>
        </a:p>
      </dsp:txBody>
      <dsp:txXfrm>
        <a:off x="371914" y="2278923"/>
        <a:ext cx="4791779"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75E2-40AE-46D9-BB0E-AF7160EDDAE5}">
      <dsp:nvSpPr>
        <dsp:cNvPr id="0" name=""/>
        <dsp:cNvSpPr/>
      </dsp:nvSpPr>
      <dsp:spPr>
        <a:xfrm>
          <a:off x="0" y="721"/>
          <a:ext cx="990599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CF58-1DAF-43F8-BAAA-D8C1A10216FA}">
      <dsp:nvSpPr>
        <dsp:cNvPr id="0" name=""/>
        <dsp:cNvSpPr/>
      </dsp:nvSpPr>
      <dsp:spPr>
        <a:xfrm>
          <a:off x="0" y="721"/>
          <a:ext cx="1981199" cy="147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Times New Roman" panose="02020603050405020304" pitchFamily="18" charset="0"/>
              <a:cs typeface="Times New Roman" panose="02020603050405020304" pitchFamily="18" charset="0"/>
            </a:rPr>
            <a:t>QAOA</a:t>
          </a:r>
          <a:endParaRPr lang="zh-CN" sz="4400" kern="1200" dirty="0">
            <a:latin typeface="Times New Roman" panose="02020603050405020304" pitchFamily="18" charset="0"/>
            <a:cs typeface="Times New Roman" panose="02020603050405020304" pitchFamily="18" charset="0"/>
          </a:endParaRPr>
        </a:p>
      </dsp:txBody>
      <dsp:txXfrm>
        <a:off x="0" y="721"/>
        <a:ext cx="1981199" cy="1477126"/>
      </dsp:txXfrm>
    </dsp:sp>
    <dsp:sp modelId="{497CD395-37E5-43C8-824B-A5DFD0B37F4A}">
      <dsp:nvSpPr>
        <dsp:cNvPr id="0" name=""/>
        <dsp:cNvSpPr/>
      </dsp:nvSpPr>
      <dsp:spPr>
        <a:xfrm>
          <a:off x="2129789" y="23802"/>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Quantum Approximate Optimization Algorithm</a:t>
          </a:r>
          <a:endParaRPr lang="zh-CN" sz="2800" kern="1200" dirty="0">
            <a:latin typeface="Times New Roman" panose="02020603050405020304" pitchFamily="18" charset="0"/>
            <a:cs typeface="Times New Roman" panose="02020603050405020304" pitchFamily="18" charset="0"/>
          </a:endParaRPr>
        </a:p>
      </dsp:txBody>
      <dsp:txXfrm>
        <a:off x="2129789" y="23802"/>
        <a:ext cx="7776208" cy="461601"/>
      </dsp:txXfrm>
    </dsp:sp>
    <dsp:sp modelId="{D6FD10DE-FFFA-434C-B1D9-0C53C0703E41}">
      <dsp:nvSpPr>
        <dsp:cNvPr id="0" name=""/>
        <dsp:cNvSpPr/>
      </dsp:nvSpPr>
      <dsp:spPr>
        <a:xfrm>
          <a:off x="1981199" y="485403"/>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B39ED-B1E1-4BC6-8B33-95CED676AAED}">
      <dsp:nvSpPr>
        <dsp:cNvPr id="0" name=""/>
        <dsp:cNvSpPr/>
      </dsp:nvSpPr>
      <dsp:spPr>
        <a:xfrm>
          <a:off x="2129789" y="508484"/>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Traveling Santa Problem as an example</a:t>
          </a:r>
          <a:endParaRPr lang="zh-CN" sz="2800" b="0" kern="1200" dirty="0">
            <a:latin typeface="Times New Roman" panose="02020603050405020304" pitchFamily="18" charset="0"/>
            <a:cs typeface="Times New Roman" panose="02020603050405020304" pitchFamily="18" charset="0"/>
          </a:endParaRPr>
        </a:p>
      </dsp:txBody>
      <dsp:txXfrm>
        <a:off x="2129789" y="508484"/>
        <a:ext cx="7776208" cy="461601"/>
      </dsp:txXfrm>
    </dsp:sp>
    <dsp:sp modelId="{71D47192-837B-4E34-9FEF-178DF2C83B3D}">
      <dsp:nvSpPr>
        <dsp:cNvPr id="0" name=""/>
        <dsp:cNvSpPr/>
      </dsp:nvSpPr>
      <dsp:spPr>
        <a:xfrm>
          <a:off x="1981199" y="970085"/>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CA25C-FDD5-460A-B637-ECA1C5BADA5A}">
      <dsp:nvSpPr>
        <dsp:cNvPr id="0" name=""/>
        <dsp:cNvSpPr/>
      </dsp:nvSpPr>
      <dsp:spPr>
        <a:xfrm>
          <a:off x="2129789" y="993166"/>
          <a:ext cx="7776208" cy="46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Formulating the Problem</a:t>
          </a:r>
          <a:endParaRPr lang="zh-CN" sz="2800" b="0" kern="1200" dirty="0">
            <a:latin typeface="Times New Roman" panose="02020603050405020304" pitchFamily="18" charset="0"/>
            <a:cs typeface="Times New Roman" panose="02020603050405020304" pitchFamily="18" charset="0"/>
          </a:endParaRPr>
        </a:p>
      </dsp:txBody>
      <dsp:txXfrm>
        <a:off x="2129789" y="993166"/>
        <a:ext cx="7776208" cy="461601"/>
      </dsp:txXfrm>
    </dsp:sp>
    <dsp:sp modelId="{7E7D5319-F475-4CB1-8296-0EEE52E76944}">
      <dsp:nvSpPr>
        <dsp:cNvPr id="0" name=""/>
        <dsp:cNvSpPr/>
      </dsp:nvSpPr>
      <dsp:spPr>
        <a:xfrm>
          <a:off x="1981199" y="1454767"/>
          <a:ext cx="79247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084DDE-23BB-422A-A83A-D4B93995C796}" type="datetimeFigureOut">
              <a:rPr lang="zh-CN" altLang="en-US" smtClean="0"/>
              <a:t>2020/11/16</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1216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379897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300741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846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180460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63429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354301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4248578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217804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173872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164923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288098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297563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78572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28604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205248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84DDE-23BB-422A-A83A-D4B93995C796}"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140452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084DDE-23BB-422A-A83A-D4B93995C796}" type="datetimeFigureOut">
              <a:rPr lang="zh-CN" altLang="en-US" smtClean="0"/>
              <a:t>2020/11/16</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55637F-74A2-495E-AFC2-0FADAFB2ADC2}" type="slidenum">
              <a:rPr lang="zh-CN" altLang="en-US" smtClean="0"/>
              <a:t>‹#›</a:t>
            </a:fld>
            <a:endParaRPr lang="zh-CN" altLang="en-US"/>
          </a:p>
        </p:txBody>
      </p:sp>
    </p:spTree>
    <p:extLst>
      <p:ext uri="{BB962C8B-B14F-4D97-AF65-F5344CB8AC3E}">
        <p14:creationId xmlns:p14="http://schemas.microsoft.com/office/powerpoint/2010/main" val="1643343567"/>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2.xml"/><Relationship Id="rId12" Type="http://schemas.openxmlformats.org/officeDocument/2006/relationships/diagramData" Target="../diagrams/data23.xml"/><Relationship Id="rId17" Type="http://schemas.openxmlformats.org/officeDocument/2006/relationships/image" Target="../media/image6.png"/><Relationship Id="rId2" Type="http://schemas.openxmlformats.org/officeDocument/2006/relationships/diagramData" Target="../diagrams/data21.xml"/><Relationship Id="rId16"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8.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5.xml"/><Relationship Id="rId12" Type="http://schemas.openxmlformats.org/officeDocument/2006/relationships/diagramData" Target="../diagrams/data230.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5" Type="http://schemas.openxmlformats.org/officeDocument/2006/relationships/diagramColors" Target="../diagrams/colors20.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 Id="rId14" Type="http://schemas.openxmlformats.org/officeDocument/2006/relationships/diagramQuickStyle" Target="../diagrams/quickStyle2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9.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8.xml"/><Relationship Id="rId12" Type="http://schemas.openxmlformats.org/officeDocument/2006/relationships/diagramData" Target="../diagrams/data270.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5" Type="http://schemas.openxmlformats.org/officeDocument/2006/relationships/diagramColors" Target="../diagrams/colors23.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3.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4.xml"/><Relationship Id="rId7" Type="http://schemas.openxmlformats.org/officeDocument/2006/relationships/image" Target="../media/image10.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31.xml"/><Relationship Id="rId12" Type="http://schemas.openxmlformats.org/officeDocument/2006/relationships/diagramData" Target="../diagrams/data31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5" Type="http://schemas.openxmlformats.org/officeDocument/2006/relationships/diagramColors" Target="../diagrams/colors26.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11.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12.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13.png"/><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4.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15.pn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16.pn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25.pn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7.xml"/><Relationship Id="rId13"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42.xml"/><Relationship Id="rId12" Type="http://schemas.openxmlformats.org/officeDocument/2006/relationships/diagramData" Target="../diagrams/data45.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5" Type="http://schemas.openxmlformats.org/officeDocument/2006/relationships/diagramColors" Target="../diagrams/colors37.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 Id="rId14" Type="http://schemas.openxmlformats.org/officeDocument/2006/relationships/diagramQuickStyle" Target="../diagrams/quickStyle3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44.xml"/><Relationship Id="rId12" Type="http://schemas.openxmlformats.org/officeDocument/2006/relationships/diagramData" Target="../diagrams/data46.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diagramLayout" Target="../diagrams/layout40.xml"/><Relationship Id="rId7" Type="http://schemas.openxmlformats.org/officeDocument/2006/relationships/diagramData" Target="../diagrams/data48.xml"/><Relationship Id="rId12" Type="http://schemas.openxmlformats.org/officeDocument/2006/relationships/diagramData" Target="../diagrams/data49.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43.xml"/><Relationship Id="rId3" Type="http://schemas.openxmlformats.org/officeDocument/2006/relationships/diagramLayout" Target="../diagrams/layout42.xml"/><Relationship Id="rId7" Type="http://schemas.openxmlformats.org/officeDocument/2006/relationships/diagramData" Target="../diagrams/data51.xml"/><Relationship Id="rId12" Type="http://schemas.openxmlformats.org/officeDocument/2006/relationships/diagramData" Target="../diagrams/data52.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image" Target="../media/image20.emf"/><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5.xml"/><Relationship Id="rId7" Type="http://schemas.openxmlformats.org/officeDocument/2006/relationships/image" Target="../media/image21.pn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openxmlformats.org/officeDocument/2006/relationships/image" Target="../media/image3.emf"/><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6.xml"/><Relationship Id="rId7" Type="http://schemas.openxmlformats.org/officeDocument/2006/relationships/image" Target="../media/image22.png"/><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7.xml"/><Relationship Id="rId7" Type="http://schemas.openxmlformats.org/officeDocument/2006/relationships/image" Target="../media/image23.png"/><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9.xml"/><Relationship Id="rId7" Type="http://schemas.openxmlformats.org/officeDocument/2006/relationships/image" Target="../media/image24.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51.xml"/><Relationship Id="rId7" Type="http://schemas.openxmlformats.org/officeDocument/2006/relationships/image" Target="../media/image26.png"/><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 Id="rId9" Type="http://schemas.openxmlformats.org/officeDocument/2006/relationships/image" Target="../media/image28.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52.xml"/><Relationship Id="rId7" Type="http://schemas.openxmlformats.org/officeDocument/2006/relationships/image" Target="../media/image29.png"/><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 Id="rId9" Type="http://schemas.openxmlformats.org/officeDocument/2006/relationships/image" Target="../media/image31.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54.xml"/><Relationship Id="rId3" Type="http://schemas.openxmlformats.org/officeDocument/2006/relationships/diagramLayout" Target="../diagrams/layout53.xml"/><Relationship Id="rId7" Type="http://schemas.openxmlformats.org/officeDocument/2006/relationships/diagramData" Target="../diagrams/data63.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53.xml"/><Relationship Id="rId11" Type="http://schemas.microsoft.com/office/2007/relationships/diagramDrawing" Target="../diagrams/drawing54.xml"/><Relationship Id="rId5" Type="http://schemas.openxmlformats.org/officeDocument/2006/relationships/diagramColors" Target="../diagrams/colors53.xml"/><Relationship Id="rId10" Type="http://schemas.openxmlformats.org/officeDocument/2006/relationships/diagramColors" Target="../diagrams/colors54.xml"/><Relationship Id="rId4" Type="http://schemas.openxmlformats.org/officeDocument/2006/relationships/diagramQuickStyle" Target="../diagrams/quickStyle53.xml"/><Relationship Id="rId9" Type="http://schemas.openxmlformats.org/officeDocument/2006/relationships/diagramQuickStyle" Target="../diagrams/quickStyle5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openxmlformats.org/officeDocument/2006/relationships/image" Target="../media/image4.emf"/><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6.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openxmlformats.org/officeDocument/2006/relationships/image" Target="../media/image5.emf"/><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8.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7.png"/><Relationship Id="rId3" Type="http://schemas.openxmlformats.org/officeDocument/2006/relationships/diagramLayout" Target="../diagrams/layout9.xml"/><Relationship Id="rId7" Type="http://schemas.openxmlformats.org/officeDocument/2006/relationships/diagramData" Target="../diagrams/data13.xml"/><Relationship Id="rId12" Type="http://schemas.openxmlformats.org/officeDocument/2006/relationships/image" Target="../media/image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image" Target="../media/image7.png"/><Relationship Id="rId3" Type="http://schemas.openxmlformats.org/officeDocument/2006/relationships/diagramLayout" Target="../diagrams/layout11.xml"/><Relationship Id="rId7" Type="http://schemas.openxmlformats.org/officeDocument/2006/relationships/diagramData" Target="../diagrams/data15.xml"/><Relationship Id="rId12" Type="http://schemas.openxmlformats.org/officeDocument/2006/relationships/image" Target="../media/image6.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7.png"/><Relationship Id="rId3" Type="http://schemas.openxmlformats.org/officeDocument/2006/relationships/diagramLayout" Target="../diagrams/layout13.xml"/><Relationship Id="rId7" Type="http://schemas.openxmlformats.org/officeDocument/2006/relationships/diagramData" Target="../diagrams/data17.xml"/><Relationship Id="rId12" Type="http://schemas.openxmlformats.org/officeDocument/2006/relationships/image" Target="../media/image6.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6.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DF24E-60DA-4F7A-B1E7-B3610138BFE4}"/>
              </a:ext>
            </a:extLst>
          </p:cNvPr>
          <p:cNvSpPr>
            <a:spLocks noGrp="1"/>
          </p:cNvSpPr>
          <p:nvPr>
            <p:ph type="ctrTitle"/>
          </p:nvPr>
        </p:nvSpPr>
        <p:spPr>
          <a:xfrm>
            <a:off x="1876424" y="1122363"/>
            <a:ext cx="9691180" cy="2387600"/>
          </a:xfrm>
        </p:spPr>
        <p:txBody>
          <a:bodyPr>
            <a:normAutofit/>
          </a:bodyPr>
          <a:lstStyle/>
          <a:p>
            <a:pPr algn="ctr"/>
            <a:r>
              <a:rPr lang="en-US" altLang="zh-CN" cap="none" dirty="0">
                <a:latin typeface="Times New Roman" panose="02020603050405020304" pitchFamily="18" charset="0"/>
                <a:cs typeface="Times New Roman" panose="02020603050405020304" pitchFamily="18" charset="0"/>
              </a:rPr>
              <a:t>Introduce Some Quantum Algorithms</a:t>
            </a:r>
            <a:endParaRPr lang="zh-CN" altLang="en-US" cap="none"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2FD7D3F-9C5D-416A-8B2E-A608D3F08BEA}"/>
              </a:ext>
            </a:extLst>
          </p:cNvPr>
          <p:cNvSpPr>
            <a:spLocks noGrp="1"/>
          </p:cNvSpPr>
          <p:nvPr>
            <p:ph type="subTitle" idx="1"/>
          </p:nvPr>
        </p:nvSpPr>
        <p:spPr/>
        <p:txBody>
          <a:bodyPr/>
          <a:lstStyle/>
          <a:p>
            <a:pPr algn="r"/>
            <a:r>
              <a:rPr lang="en-US" altLang="zh-CN" cap="none" dirty="0">
                <a:latin typeface="Times New Roman" panose="02020603050405020304" pitchFamily="18" charset="0"/>
                <a:cs typeface="Times New Roman" panose="02020603050405020304" pitchFamily="18" charset="0"/>
              </a:rPr>
              <a:t>Reporter</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吕征宇 </a:t>
            </a:r>
            <a:r>
              <a:rPr lang="en-US" altLang="zh-CN" dirty="0" err="1">
                <a:latin typeface="Times New Roman" panose="02020603050405020304" pitchFamily="18" charset="0"/>
                <a:cs typeface="Times New Roman" panose="02020603050405020304" pitchFamily="18" charset="0"/>
              </a:rPr>
              <a:t>B20200342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60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2834918459"/>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9" name="内容占位符 8">
                <a:extLst>
                  <a:ext uri="{FF2B5EF4-FFF2-40B4-BE49-F238E27FC236}">
                    <a16:creationId xmlns:a16="http://schemas.microsoft.com/office/drawing/2014/main" id="{96D2F51D-FF78-40D4-9AE9-F666AFF3E55E}"/>
                  </a:ext>
                </a:extLst>
              </p:cNvPr>
              <p:cNvGraphicFramePr>
                <a:graphicFrameLocks noGrp="1"/>
              </p:cNvGraphicFramePr>
              <p:nvPr>
                <p:ph idx="1"/>
                <p:extLst>
                  <p:ext uri="{D42A27DB-BD31-4B8C-83A1-F6EECF244321}">
                    <p14:modId xmlns:p14="http://schemas.microsoft.com/office/powerpoint/2010/main" val="381084313"/>
                  </p:ext>
                </p:extLst>
              </p:nvPr>
            </p:nvGraphicFramePr>
            <p:xfrm>
              <a:off x="1039597" y="2097088"/>
              <a:ext cx="8144631" cy="30060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9" name="内容占位符 8">
                <a:extLst>
                  <a:ext uri="{FF2B5EF4-FFF2-40B4-BE49-F238E27FC236}">
                    <a16:creationId xmlns:a16="http://schemas.microsoft.com/office/drawing/2014/main" id="{96D2F51D-FF78-40D4-9AE9-F666AFF3E55E}"/>
                  </a:ext>
                </a:extLst>
              </p:cNvPr>
              <p:cNvGraphicFramePr>
                <a:graphicFrameLocks noGrp="1"/>
              </p:cNvGraphicFramePr>
              <p:nvPr>
                <p:ph idx="1"/>
                <p:extLst>
                  <p:ext uri="{D42A27DB-BD31-4B8C-83A1-F6EECF244321}">
                    <p14:modId xmlns:p14="http://schemas.microsoft.com/office/powerpoint/2010/main" val="381084313"/>
                  </p:ext>
                </p:extLst>
              </p:nvPr>
            </p:nvGraphicFramePr>
            <p:xfrm>
              <a:off x="1039597" y="2097088"/>
              <a:ext cx="8144631" cy="300609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pic>
        <p:nvPicPr>
          <p:cNvPr id="3" name="Picture 2">
            <a:extLst>
              <a:ext uri="{FF2B5EF4-FFF2-40B4-BE49-F238E27FC236}">
                <a16:creationId xmlns:a16="http://schemas.microsoft.com/office/drawing/2014/main" id="{B4AB6B79-2796-40A9-9E3A-E18A3949748B}"/>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044" t="-8294" r="-1489" b="-10067"/>
          <a:stretch/>
        </p:blipFill>
        <p:spPr bwMode="auto">
          <a:xfrm>
            <a:off x="2174979" y="5000602"/>
            <a:ext cx="6223891"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2">
            <a:extLst>
              <a:ext uri="{FF2B5EF4-FFF2-40B4-BE49-F238E27FC236}">
                <a16:creationId xmlns:a16="http://schemas.microsoft.com/office/drawing/2014/main" id="{C21DF584-3AB6-4A9D-85A8-95C17A2CABD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84228" y="1316914"/>
            <a:ext cx="2647950" cy="26479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54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3444972852"/>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10" name="内容占位符 9">
                <a:extLst>
                  <a:ext uri="{FF2B5EF4-FFF2-40B4-BE49-F238E27FC236}">
                    <a16:creationId xmlns:a16="http://schemas.microsoft.com/office/drawing/2014/main" id="{5FD7D76C-3BCE-4C6F-8A9F-8CEC0733830C}"/>
                  </a:ext>
                </a:extLst>
              </p:cNvPr>
              <p:cNvGraphicFramePr>
                <a:graphicFrameLocks noGrp="1"/>
              </p:cNvGraphicFramePr>
              <p:nvPr>
                <p:ph idx="1"/>
                <p:extLst>
                  <p:ext uri="{D42A27DB-BD31-4B8C-83A1-F6EECF244321}">
                    <p14:modId xmlns:p14="http://schemas.microsoft.com/office/powerpoint/2010/main" val="736487183"/>
                  </p:ext>
                </p:extLst>
              </p:nvPr>
            </p:nvGraphicFramePr>
            <p:xfrm>
              <a:off x="1983735" y="2311630"/>
              <a:ext cx="8224530" cy="35831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0" name="内容占位符 9">
                <a:extLst>
                  <a:ext uri="{FF2B5EF4-FFF2-40B4-BE49-F238E27FC236}">
                    <a16:creationId xmlns:a16="http://schemas.microsoft.com/office/drawing/2014/main" id="{5FD7D76C-3BCE-4C6F-8A9F-8CEC0733830C}"/>
                  </a:ext>
                </a:extLst>
              </p:cNvPr>
              <p:cNvGraphicFramePr>
                <a:graphicFrameLocks noGrp="1"/>
              </p:cNvGraphicFramePr>
              <p:nvPr>
                <p:ph idx="1"/>
                <p:extLst>
                  <p:ext uri="{D42A27DB-BD31-4B8C-83A1-F6EECF244321}">
                    <p14:modId xmlns:p14="http://schemas.microsoft.com/office/powerpoint/2010/main" val="736487183"/>
                  </p:ext>
                </p:extLst>
              </p:nvPr>
            </p:nvGraphicFramePr>
            <p:xfrm>
              <a:off x="1983735" y="2311630"/>
              <a:ext cx="8224530" cy="358314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157853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1446619645"/>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内容占位符 4">
            <a:extLst>
              <a:ext uri="{FF2B5EF4-FFF2-40B4-BE49-F238E27FC236}">
                <a16:creationId xmlns:a16="http://schemas.microsoft.com/office/drawing/2014/main" id="{D04C5EED-7147-48A0-A2DB-3F513E513AD2}"/>
              </a:ext>
            </a:extLst>
          </p:cNvPr>
          <p:cNvPicPr>
            <a:picLocks noGrp="1" noChangeAspect="1"/>
          </p:cNvPicPr>
          <p:nvPr>
            <p:ph idx="1"/>
          </p:nvPr>
        </p:nvPicPr>
        <p:blipFill>
          <a:blip r:embed="rId7"/>
          <a:stretch>
            <a:fillRect/>
          </a:stretch>
        </p:blipFill>
        <p:spPr>
          <a:xfrm>
            <a:off x="1467719" y="2249488"/>
            <a:ext cx="9987881" cy="3822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063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2318CEDF-BF13-4111-A7D2-A67725009DD8}"/>
                  </a:ext>
                </a:extLst>
              </p:cNvPr>
              <p:cNvGraphicFramePr>
                <a:graphicFrameLocks noGrp="1"/>
              </p:cNvGraphicFramePr>
              <p:nvPr>
                <p:ph idx="1"/>
                <p:extLst>
                  <p:ext uri="{D42A27DB-BD31-4B8C-83A1-F6EECF244321}">
                    <p14:modId xmlns:p14="http://schemas.microsoft.com/office/powerpoint/2010/main" val="108841755"/>
                  </p:ext>
                </p:extLst>
              </p:nvPr>
            </p:nvGraphicFramePr>
            <p:xfrm>
              <a:off x="1141412" y="2097088"/>
              <a:ext cx="10114192" cy="46430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5" name="内容占位符 4">
                <a:extLst>
                  <a:ext uri="{FF2B5EF4-FFF2-40B4-BE49-F238E27FC236}">
                    <a16:creationId xmlns:a16="http://schemas.microsoft.com/office/drawing/2014/main" id="{2318CEDF-BF13-4111-A7D2-A67725009DD8}"/>
                  </a:ext>
                </a:extLst>
              </p:cNvPr>
              <p:cNvGraphicFramePr>
                <a:graphicFrameLocks noGrp="1"/>
              </p:cNvGraphicFramePr>
              <p:nvPr>
                <p:ph idx="1"/>
                <p:extLst>
                  <p:ext uri="{D42A27DB-BD31-4B8C-83A1-F6EECF244321}">
                    <p14:modId xmlns:p14="http://schemas.microsoft.com/office/powerpoint/2010/main" val="108841755"/>
                  </p:ext>
                </p:extLst>
              </p:nvPr>
            </p:nvGraphicFramePr>
            <p:xfrm>
              <a:off x="1141412" y="2097088"/>
              <a:ext cx="10114192" cy="46430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149362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37724180"/>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内容占位符 11">
            <a:extLst>
              <a:ext uri="{FF2B5EF4-FFF2-40B4-BE49-F238E27FC236}">
                <a16:creationId xmlns:a16="http://schemas.microsoft.com/office/drawing/2014/main" id="{7028E229-7D7E-4625-A017-830EFBA0CC21}"/>
              </a:ext>
            </a:extLst>
          </p:cNvPr>
          <p:cNvPicPr>
            <a:picLocks noGrp="1" noChangeAspect="1"/>
          </p:cNvPicPr>
          <p:nvPr>
            <p:ph idx="1"/>
          </p:nvPr>
        </p:nvPicPr>
        <p:blipFill>
          <a:blip r:embed="rId7"/>
          <a:stretch>
            <a:fillRect/>
          </a:stretch>
        </p:blipFill>
        <p:spPr>
          <a:xfrm>
            <a:off x="1866507" y="2051624"/>
            <a:ext cx="9582966" cy="4462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2">
            <a:extLst>
              <a:ext uri="{FF2B5EF4-FFF2-40B4-BE49-F238E27FC236}">
                <a16:creationId xmlns:a16="http://schemas.microsoft.com/office/drawing/2014/main" id="{1335731E-22D2-49D2-A091-CC67EBD84F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44" t="-8294" r="-1489" b="-10067"/>
          <a:stretch/>
        </p:blipFill>
        <p:spPr bwMode="auto">
          <a:xfrm>
            <a:off x="1447060" y="4011213"/>
            <a:ext cx="4776780" cy="1213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497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4239250174"/>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2318CEDF-BF13-4111-A7D2-A67725009DD8}"/>
                  </a:ext>
                </a:extLst>
              </p:cNvPr>
              <p:cNvGraphicFramePr>
                <a:graphicFrameLocks noGrp="1"/>
              </p:cNvGraphicFramePr>
              <p:nvPr>
                <p:ph idx="1"/>
                <p:extLst>
                  <p:ext uri="{D42A27DB-BD31-4B8C-83A1-F6EECF244321}">
                    <p14:modId xmlns:p14="http://schemas.microsoft.com/office/powerpoint/2010/main" val="1753261671"/>
                  </p:ext>
                </p:extLst>
              </p:nvPr>
            </p:nvGraphicFramePr>
            <p:xfrm>
              <a:off x="1141412" y="2097088"/>
              <a:ext cx="10114192" cy="46430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5" name="内容占位符 4">
                <a:extLst>
                  <a:ext uri="{FF2B5EF4-FFF2-40B4-BE49-F238E27FC236}">
                    <a16:creationId xmlns:a16="http://schemas.microsoft.com/office/drawing/2014/main" id="{2318CEDF-BF13-4111-A7D2-A67725009DD8}"/>
                  </a:ext>
                </a:extLst>
              </p:cNvPr>
              <p:cNvGraphicFramePr>
                <a:graphicFrameLocks noGrp="1"/>
              </p:cNvGraphicFramePr>
              <p:nvPr>
                <p:ph idx="1"/>
                <p:extLst>
                  <p:ext uri="{D42A27DB-BD31-4B8C-83A1-F6EECF244321}">
                    <p14:modId xmlns:p14="http://schemas.microsoft.com/office/powerpoint/2010/main" val="1753261671"/>
                  </p:ext>
                </p:extLst>
              </p:nvPr>
            </p:nvGraphicFramePr>
            <p:xfrm>
              <a:off x="1141412" y="2097088"/>
              <a:ext cx="10114192" cy="46430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273586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内容占位符 5">
            <a:extLst>
              <a:ext uri="{FF2B5EF4-FFF2-40B4-BE49-F238E27FC236}">
                <a16:creationId xmlns:a16="http://schemas.microsoft.com/office/drawing/2014/main" id="{76B4139F-220F-497C-BD98-C1306EA17E04}"/>
              </a:ext>
            </a:extLst>
          </p:cNvPr>
          <p:cNvGraphicFramePr>
            <a:graphicFrameLocks noGrp="1"/>
          </p:cNvGraphicFramePr>
          <p:nvPr>
            <p:ph idx="1"/>
            <p:extLst>
              <p:ext uri="{D42A27DB-BD31-4B8C-83A1-F6EECF244321}">
                <p14:modId xmlns:p14="http://schemas.microsoft.com/office/powerpoint/2010/main" val="4265185909"/>
              </p:ext>
            </p:extLst>
          </p:nvPr>
        </p:nvGraphicFramePr>
        <p:xfrm>
          <a:off x="1141412" y="2024110"/>
          <a:ext cx="9905999" cy="45812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矩形 4">
            <a:extLst>
              <a:ext uri="{FF2B5EF4-FFF2-40B4-BE49-F238E27FC236}">
                <a16:creationId xmlns:a16="http://schemas.microsoft.com/office/drawing/2014/main" id="{71497F81-61FA-4F09-BCCF-3D17742D76A5}"/>
              </a:ext>
            </a:extLst>
          </p:cNvPr>
          <p:cNvSpPr/>
          <p:nvPr/>
        </p:nvSpPr>
        <p:spPr>
          <a:xfrm>
            <a:off x="1349405" y="2097089"/>
            <a:ext cx="5060273" cy="4508234"/>
          </a:xfrm>
          <a:prstGeom prst="rect">
            <a:avLst/>
          </a:prstGeom>
        </p:spPr>
        <p:txBody>
          <a:bodyPr/>
          <a:lstStyle/>
          <a:p>
            <a:pPr lvl="0">
              <a:buChar char="•"/>
            </a:pPr>
            <a:endParaRPr lang="zh-C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83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2025000071"/>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内容占位符 7">
            <a:extLst>
              <a:ext uri="{FF2B5EF4-FFF2-40B4-BE49-F238E27FC236}">
                <a16:creationId xmlns:a16="http://schemas.microsoft.com/office/drawing/2014/main" id="{D766B831-6A6C-4377-94A5-FBB10BA10317}"/>
              </a:ext>
            </a:extLst>
          </p:cNvPr>
          <p:cNvPicPr>
            <a:picLocks noGrp="1" noChangeAspect="1"/>
          </p:cNvPicPr>
          <p:nvPr>
            <p:ph idx="1"/>
          </p:nvPr>
        </p:nvPicPr>
        <p:blipFill>
          <a:blip r:embed="rId7"/>
          <a:stretch>
            <a:fillRect/>
          </a:stretch>
        </p:blipFill>
        <p:spPr>
          <a:xfrm>
            <a:off x="1936491" y="2097088"/>
            <a:ext cx="8315841" cy="43463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4D18A836-EB91-47D0-A393-AC36430D3F1E}"/>
              </a:ext>
            </a:extLst>
          </p:cNvPr>
          <p:cNvSpPr txBox="1"/>
          <p:nvPr/>
        </p:nvSpPr>
        <p:spPr>
          <a:xfrm rot="20545027">
            <a:off x="588451" y="3088011"/>
            <a:ext cx="1562658" cy="369332"/>
          </a:xfrm>
          <a:prstGeom prst="rect">
            <a:avLst/>
          </a:prstGeom>
          <a:noFill/>
          <a:effectLst>
            <a:reflection blurRad="6350" stA="52000" endA="300" endPos="35000" dir="5400000" sy="-100000" algn="bl" rotWithShape="0"/>
          </a:effectLst>
        </p:spPr>
        <p:txBody>
          <a:bodyPr wrap="square" rtlCol="0">
            <a:spAutoFit/>
          </a:bodyPr>
          <a:lstStyle/>
          <a:p>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Times</a:t>
            </a: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930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内容占位符 5">
            <a:extLst>
              <a:ext uri="{FF2B5EF4-FFF2-40B4-BE49-F238E27FC236}">
                <a16:creationId xmlns:a16="http://schemas.microsoft.com/office/drawing/2014/main" id="{E53139FA-8410-4D4D-BB8B-4091BF778F32}"/>
              </a:ext>
            </a:extLst>
          </p:cNvPr>
          <p:cNvPicPr>
            <a:picLocks noGrp="1" noChangeAspect="1"/>
          </p:cNvPicPr>
          <p:nvPr>
            <p:ph idx="1"/>
          </p:nvPr>
        </p:nvPicPr>
        <p:blipFill>
          <a:blip r:embed="rId7"/>
          <a:stretch>
            <a:fillRect/>
          </a:stretch>
        </p:blipFill>
        <p:spPr>
          <a:xfrm>
            <a:off x="1917469" y="2097088"/>
            <a:ext cx="8353886" cy="43662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CEDFD56E-40EC-4C0D-A0C9-DED4052E55DF}"/>
              </a:ext>
            </a:extLst>
          </p:cNvPr>
          <p:cNvSpPr txBox="1"/>
          <p:nvPr/>
        </p:nvSpPr>
        <p:spPr>
          <a:xfrm rot="20545027">
            <a:off x="588451" y="3088011"/>
            <a:ext cx="1562658" cy="369332"/>
          </a:xfrm>
          <a:prstGeom prst="rect">
            <a:avLst/>
          </a:prstGeom>
          <a:noFill/>
          <a:effectLst>
            <a:reflection blurRad="6350" stA="52000" endA="300" endPos="35000" dir="5400000" sy="-100000" algn="bl" rotWithShape="0"/>
          </a:effectLst>
        </p:spPr>
        <p:txBody>
          <a:bodyPr wrap="square" rtlCol="0">
            <a:spAutoFit/>
          </a:bodyPr>
          <a:lstStyle/>
          <a:p>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Times</a:t>
            </a: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68880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内容占位符 6">
            <a:extLst>
              <a:ext uri="{FF2B5EF4-FFF2-40B4-BE49-F238E27FC236}">
                <a16:creationId xmlns:a16="http://schemas.microsoft.com/office/drawing/2014/main" id="{6F736446-FE39-4EE6-B158-9BD8AC6D5201}"/>
              </a:ext>
            </a:extLst>
          </p:cNvPr>
          <p:cNvPicPr>
            <a:picLocks noGrp="1" noChangeAspect="1"/>
          </p:cNvPicPr>
          <p:nvPr>
            <p:ph idx="1"/>
          </p:nvPr>
        </p:nvPicPr>
        <p:blipFill>
          <a:blip r:embed="rId7"/>
          <a:stretch>
            <a:fillRect/>
          </a:stretch>
        </p:blipFill>
        <p:spPr>
          <a:xfrm>
            <a:off x="2405849" y="2092484"/>
            <a:ext cx="7934429" cy="4146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文本框 8">
            <a:extLst>
              <a:ext uri="{FF2B5EF4-FFF2-40B4-BE49-F238E27FC236}">
                <a16:creationId xmlns:a16="http://schemas.microsoft.com/office/drawing/2014/main" id="{F6DDDC1C-0595-4E4F-8472-6C6E2190CD64}"/>
              </a:ext>
            </a:extLst>
          </p:cNvPr>
          <p:cNvSpPr txBox="1"/>
          <p:nvPr/>
        </p:nvSpPr>
        <p:spPr>
          <a:xfrm rot="20545027">
            <a:off x="588451" y="3088011"/>
            <a:ext cx="1562658" cy="369332"/>
          </a:xfrm>
          <a:prstGeom prst="rect">
            <a:avLst/>
          </a:prstGeom>
          <a:noFill/>
          <a:effectLst>
            <a:reflection blurRad="6350" stA="52000" endA="300" endPos="35000" dir="5400000" sy="-100000" algn="bl" rotWithShape="0"/>
          </a:effectLst>
        </p:spPr>
        <p:txBody>
          <a:bodyPr wrap="square" rtlCol="0">
            <a:spAutoFit/>
          </a:bodyPr>
          <a:lstStyle/>
          <a:p>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Times</a:t>
            </a: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24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512222069"/>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4">
            <a:extLst>
              <a:ext uri="{FF2B5EF4-FFF2-40B4-BE49-F238E27FC236}">
                <a16:creationId xmlns:a16="http://schemas.microsoft.com/office/drawing/2014/main" id="{2EC3ED74-C588-43DA-9F73-5506CFC5364C}"/>
              </a:ext>
            </a:extLst>
          </p:cNvPr>
          <p:cNvGraphicFramePr>
            <a:graphicFrameLocks noGrp="1"/>
          </p:cNvGraphicFramePr>
          <p:nvPr>
            <p:ph idx="1"/>
            <p:extLst>
              <p:ext uri="{D42A27DB-BD31-4B8C-83A1-F6EECF244321}">
                <p14:modId xmlns:p14="http://schemas.microsoft.com/office/powerpoint/2010/main" val="1100164434"/>
              </p:ext>
            </p:extLst>
          </p:nvPr>
        </p:nvGraphicFramePr>
        <p:xfrm>
          <a:off x="1141412" y="1651247"/>
          <a:ext cx="9905999" cy="45882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2797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内容占位符 6">
            <a:extLst>
              <a:ext uri="{FF2B5EF4-FFF2-40B4-BE49-F238E27FC236}">
                <a16:creationId xmlns:a16="http://schemas.microsoft.com/office/drawing/2014/main" id="{EAFB6729-DE53-48AA-AA2E-BEC2320D6FF2}"/>
              </a:ext>
            </a:extLst>
          </p:cNvPr>
          <p:cNvPicPr>
            <a:picLocks noGrp="1" noChangeAspect="1"/>
          </p:cNvPicPr>
          <p:nvPr>
            <p:ph idx="1"/>
          </p:nvPr>
        </p:nvPicPr>
        <p:blipFill>
          <a:blip r:embed="rId7"/>
          <a:stretch>
            <a:fillRect/>
          </a:stretch>
        </p:blipFill>
        <p:spPr>
          <a:xfrm>
            <a:off x="2131636" y="2097124"/>
            <a:ext cx="7925552" cy="4142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文本框 8">
            <a:extLst>
              <a:ext uri="{FF2B5EF4-FFF2-40B4-BE49-F238E27FC236}">
                <a16:creationId xmlns:a16="http://schemas.microsoft.com/office/drawing/2014/main" id="{DF41797E-6EFF-4C52-9213-A911752BC2EA}"/>
              </a:ext>
            </a:extLst>
          </p:cNvPr>
          <p:cNvSpPr txBox="1"/>
          <p:nvPr/>
        </p:nvSpPr>
        <p:spPr>
          <a:xfrm rot="20545027">
            <a:off x="588451" y="3088011"/>
            <a:ext cx="1562658" cy="369332"/>
          </a:xfrm>
          <a:prstGeom prst="rect">
            <a:avLst/>
          </a:prstGeom>
          <a:noFill/>
          <a:effectLst>
            <a:reflection blurRad="6350" stA="52000" endA="300" endPos="35000" dir="5400000" sy="-100000" algn="bl" rotWithShape="0"/>
          </a:effectLst>
        </p:spPr>
        <p:txBody>
          <a:bodyPr wrap="square" rtlCol="0">
            <a:spAutoFit/>
          </a:bodyPr>
          <a:lstStyle/>
          <a:p>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Times</a:t>
            </a: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91754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内容占位符 6">
            <a:extLst>
              <a:ext uri="{FF2B5EF4-FFF2-40B4-BE49-F238E27FC236}">
                <a16:creationId xmlns:a16="http://schemas.microsoft.com/office/drawing/2014/main" id="{F64498D5-3319-47A8-996B-260F829F8F70}"/>
              </a:ext>
            </a:extLst>
          </p:cNvPr>
          <p:cNvPicPr>
            <a:picLocks noGrp="1" noChangeAspect="1"/>
          </p:cNvPicPr>
          <p:nvPr>
            <p:ph idx="1"/>
          </p:nvPr>
        </p:nvPicPr>
        <p:blipFill>
          <a:blip r:embed="rId7"/>
          <a:stretch>
            <a:fillRect/>
          </a:stretch>
        </p:blipFill>
        <p:spPr>
          <a:xfrm>
            <a:off x="2065053" y="2097088"/>
            <a:ext cx="8058717" cy="4211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文本框 8">
            <a:extLst>
              <a:ext uri="{FF2B5EF4-FFF2-40B4-BE49-F238E27FC236}">
                <a16:creationId xmlns:a16="http://schemas.microsoft.com/office/drawing/2014/main" id="{86737C2E-C4F4-4272-9E40-5007F515F8A7}"/>
              </a:ext>
            </a:extLst>
          </p:cNvPr>
          <p:cNvSpPr txBox="1"/>
          <p:nvPr/>
        </p:nvSpPr>
        <p:spPr>
          <a:xfrm rot="20545027">
            <a:off x="588451" y="3088011"/>
            <a:ext cx="1562658" cy="369332"/>
          </a:xfrm>
          <a:prstGeom prst="rect">
            <a:avLst/>
          </a:prstGeom>
          <a:noFill/>
          <a:effectLst>
            <a:reflection blurRad="6350" stA="52000" endA="300" endPos="35000" dir="5400000" sy="-100000" algn="bl" rotWithShape="0"/>
          </a:effectLst>
        </p:spPr>
        <p:txBody>
          <a:bodyPr wrap="square" rtlCol="0">
            <a:spAutoFit/>
          </a:bodyPr>
          <a:lstStyle/>
          <a:p>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Times</a:t>
            </a: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940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内容占位符 5">
            <a:extLst>
              <a:ext uri="{FF2B5EF4-FFF2-40B4-BE49-F238E27FC236}">
                <a16:creationId xmlns:a16="http://schemas.microsoft.com/office/drawing/2014/main" id="{0B5A14A4-FEE4-4B30-BFFB-299A74DF6C41}"/>
              </a:ext>
            </a:extLst>
          </p:cNvPr>
          <p:cNvPicPr>
            <a:picLocks noGrp="1" noChangeAspect="1"/>
          </p:cNvPicPr>
          <p:nvPr>
            <p:ph idx="1"/>
          </p:nvPr>
        </p:nvPicPr>
        <p:blipFill>
          <a:blip r:embed="rId7"/>
          <a:stretch>
            <a:fillRect/>
          </a:stretch>
        </p:blipFill>
        <p:spPr>
          <a:xfrm>
            <a:off x="1873080" y="2097088"/>
            <a:ext cx="8442664" cy="4412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文本框 8">
            <a:extLst>
              <a:ext uri="{FF2B5EF4-FFF2-40B4-BE49-F238E27FC236}">
                <a16:creationId xmlns:a16="http://schemas.microsoft.com/office/drawing/2014/main" id="{49CCFD7F-4078-49C3-8942-2BB970820A8C}"/>
              </a:ext>
            </a:extLst>
          </p:cNvPr>
          <p:cNvSpPr txBox="1"/>
          <p:nvPr/>
        </p:nvSpPr>
        <p:spPr>
          <a:xfrm rot="20545027">
            <a:off x="517429" y="3114644"/>
            <a:ext cx="1562658" cy="369332"/>
          </a:xfrm>
          <a:prstGeom prst="rect">
            <a:avLst/>
          </a:prstGeom>
          <a:noFill/>
          <a:effectLst>
            <a:reflection blurRad="6350" stA="52000" endA="300" endPos="35000" dir="5400000" sy="-100000" algn="bl" rotWithShape="0"/>
          </a:effectLst>
        </p:spPr>
        <p:txBody>
          <a:bodyPr wrap="square" rtlCol="0">
            <a:spAutoFit/>
          </a:bodyPr>
          <a:lstStyle/>
          <a:p>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12000 Times</a:t>
            </a: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345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1125435343"/>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C9F8CB-99BC-42C6-A15E-E0471F738298}"/>
                  </a:ext>
                </a:extLst>
              </p:cNvPr>
              <p:cNvSpPr>
                <a:spLocks noGrp="1" noChangeArrowheads="1"/>
              </p:cNvSpPr>
              <p:nvPr>
                <p:ph idx="1"/>
              </p:nvPr>
            </p:nvSpPr>
            <p:spPr bwMode="auto">
              <a:xfrm>
                <a:off x="1742673" y="2410716"/>
                <a:ext cx="9192759" cy="3785652"/>
              </a:xfrm>
              <a:prstGeom prst="rect">
                <a:avLst/>
              </a:prstGeom>
              <a:solidFill>
                <a:schemeClr val="tx1"/>
              </a:solidFill>
              <a:ln cap="rnd">
                <a:solidFill>
                  <a:schemeClr val="tx1"/>
                </a:solidFill>
                <a:round/>
              </a:ln>
              <a:effectLst>
                <a:outerShdw blurRad="63500" sx="102000" sy="102000" algn="c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SzTx/>
                  <a:buFont typeface="Wingdings" panose="05000000000000000000" pitchFamily="2" charset="2"/>
                  <a:buChar char="Ø"/>
                </a:pPr>
                <a:r>
                  <a:rPr lang="zh-CN" altLang="zh-CN" dirty="0">
                    <a:solidFill>
                      <a:schemeClr val="bg1"/>
                    </a:solidFill>
                    <a:latin typeface="Times New Roman" panose="02020603050405020304" pitchFamily="18" charset="0"/>
                    <a:ea typeface="IBM Plex Sans"/>
                    <a:cs typeface="Times New Roman" panose="02020603050405020304" pitchFamily="18" charset="0"/>
                  </a:rPr>
                  <a:t>Shor’s algorithm is famous for factoring integers in polynomial time. Since the best-known classical algorithm requires superpolynomial time to factor the product of two primes, the widely used cryptosystem, RSA, relies on factoring being impossible for large enough integers.</a:t>
                </a:r>
                <a:endParaRPr lang="zh-CN" altLang="zh-CN" dirty="0">
                  <a:solidFill>
                    <a:schemeClr val="bg1"/>
                  </a:solidFill>
                  <a:latin typeface="Times New Roman" panose="02020603050405020304" pitchFamily="18" charset="0"/>
                  <a:cs typeface="Times New Roman" panose="02020603050405020304" pitchFamily="18" charset="0"/>
                </a:endParaRPr>
              </a:p>
              <a:p>
                <a:pPr>
                  <a:lnSpc>
                    <a:spcPct val="100000"/>
                  </a:lnSpc>
                  <a:buSzTx/>
                  <a:buFont typeface="Wingdings" panose="05000000000000000000" pitchFamily="2" charset="2"/>
                  <a:buChar char="Ø"/>
                </a:pPr>
                <a:r>
                  <a:rPr lang="zh-CN" altLang="zh-CN" dirty="0">
                    <a:solidFill>
                      <a:schemeClr val="bg1"/>
                    </a:solidFill>
                    <a:latin typeface="Times New Roman" panose="02020603050405020304" pitchFamily="18" charset="0"/>
                    <a:ea typeface="IBM Plex Sans"/>
                    <a:cs typeface="Times New Roman" panose="02020603050405020304" pitchFamily="18" charset="0"/>
                  </a:rPr>
                  <a:t>In this chapter we will focus on the quantum part of Shor’s algorithm, which actually solves the problem of </a:t>
                </a:r>
                <a:r>
                  <a:rPr lang="zh-CN" altLang="zh-CN" i="1" dirty="0">
                    <a:solidFill>
                      <a:schemeClr val="bg1"/>
                    </a:solidFill>
                    <a:latin typeface="Times New Roman" panose="02020603050405020304" pitchFamily="18" charset="0"/>
                    <a:ea typeface="IBM Plex Sans"/>
                    <a:cs typeface="Times New Roman" panose="02020603050405020304" pitchFamily="18" charset="0"/>
                  </a:rPr>
                  <a:t>period finding</a:t>
                </a:r>
                <a:r>
                  <a:rPr lang="zh-CN" altLang="zh-CN" dirty="0">
                    <a:solidFill>
                      <a:schemeClr val="bg1"/>
                    </a:solidFill>
                    <a:latin typeface="Times New Roman" panose="02020603050405020304" pitchFamily="18" charset="0"/>
                    <a:ea typeface="IBM Plex Sans"/>
                    <a:cs typeface="Times New Roman" panose="02020603050405020304" pitchFamily="18" charset="0"/>
                  </a:rPr>
                  <a:t>. Since a factoring problem can be turned into a period finding problem in polynomial time, an efficient period finding algorithm can be used to factor integers efficiently too. For now its enough to show that if we can compute the period of </a:t>
                </a:r>
                <a14:m>
                  <m:oMath xmlns:m="http://schemas.openxmlformats.org/officeDocument/2006/math">
                    <m:sSup>
                      <m:sSupPr>
                        <m:ctrlPr>
                          <a:rPr lang="en-US" altLang="zh-CN" b="1" i="1" dirty="0" smtClean="0">
                            <a:solidFill>
                              <a:schemeClr val="bg1"/>
                            </a:solidFill>
                            <a:latin typeface="Cambria Math" panose="02040503050406030204" pitchFamily="18" charset="0"/>
                            <a:ea typeface="IBM Plex Sans"/>
                          </a:rPr>
                        </m:ctrlPr>
                      </m:sSupPr>
                      <m:e>
                        <m:r>
                          <a:rPr lang="en-US" altLang="zh-CN" b="1" i="1" dirty="0" smtClean="0">
                            <a:solidFill>
                              <a:schemeClr val="bg1"/>
                            </a:solidFill>
                            <a:latin typeface="Cambria Math" panose="02040503050406030204" pitchFamily="18" charset="0"/>
                            <a:ea typeface="IBM Plex Sans"/>
                          </a:rPr>
                          <m:t>𝒂</m:t>
                        </m:r>
                      </m:e>
                      <m:sup>
                        <m:r>
                          <a:rPr lang="en-US" altLang="zh-CN" b="1" i="1" dirty="0" smtClean="0">
                            <a:solidFill>
                              <a:schemeClr val="bg1"/>
                            </a:solidFill>
                            <a:latin typeface="Cambria Math" panose="02040503050406030204" pitchFamily="18" charset="0"/>
                            <a:ea typeface="IBM Plex Sans"/>
                          </a:rPr>
                          <m:t>𝒙</m:t>
                        </m:r>
                      </m:sup>
                    </m:sSup>
                    <m:r>
                      <a:rPr lang="en-US" altLang="zh-CN" b="1" i="1" dirty="0" smtClean="0">
                        <a:solidFill>
                          <a:schemeClr val="bg1"/>
                        </a:solidFill>
                        <a:latin typeface="Cambria Math" panose="02040503050406030204" pitchFamily="18" charset="0"/>
                        <a:ea typeface="IBM Plex Sans"/>
                      </a:rPr>
                      <m:t> </m:t>
                    </m:r>
                    <m:r>
                      <a:rPr lang="en-US" altLang="zh-CN" b="1" i="1" dirty="0" smtClean="0">
                        <a:solidFill>
                          <a:schemeClr val="bg1"/>
                        </a:solidFill>
                        <a:latin typeface="Cambria Math" panose="02040503050406030204" pitchFamily="18" charset="0"/>
                        <a:ea typeface="IBM Plex Sans"/>
                      </a:rPr>
                      <m:t>𝒎𝒐𝒅</m:t>
                    </m:r>
                    <m:r>
                      <a:rPr lang="en-US" altLang="zh-CN" b="1" i="1" dirty="0" smtClean="0">
                        <a:solidFill>
                          <a:schemeClr val="bg1"/>
                        </a:solidFill>
                        <a:latin typeface="Cambria Math" panose="02040503050406030204" pitchFamily="18" charset="0"/>
                        <a:ea typeface="IBM Plex Sans"/>
                      </a:rPr>
                      <m:t> </m:t>
                    </m:r>
                    <m:r>
                      <a:rPr lang="en-US" altLang="zh-CN" b="1" i="1" dirty="0" smtClean="0">
                        <a:solidFill>
                          <a:schemeClr val="bg1"/>
                        </a:solidFill>
                        <a:latin typeface="Cambria Math" panose="02040503050406030204" pitchFamily="18" charset="0"/>
                        <a:ea typeface="IBM Plex Sans"/>
                      </a:rPr>
                      <m:t>𝑵</m:t>
                    </m:r>
                  </m:oMath>
                </a14:m>
                <a:r>
                  <a:rPr lang="zh-CN" altLang="zh-CN" b="1" dirty="0">
                    <a:solidFill>
                      <a:schemeClr val="bg1"/>
                    </a:solidFill>
                    <a:latin typeface="Times New Roman" panose="02020603050405020304" pitchFamily="18" charset="0"/>
                    <a:ea typeface="IBM Plex Sans"/>
                    <a:cs typeface="Times New Roman" panose="02020603050405020304" pitchFamily="18" charset="0"/>
                  </a:rPr>
                  <a:t> </a:t>
                </a:r>
                <a:r>
                  <a:rPr lang="zh-CN" altLang="zh-CN" dirty="0">
                    <a:solidFill>
                      <a:schemeClr val="bg1"/>
                    </a:solidFill>
                    <a:latin typeface="Times New Roman" panose="02020603050405020304" pitchFamily="18" charset="0"/>
                    <a:ea typeface="IBM Plex Sans"/>
                    <a:cs typeface="Times New Roman" panose="02020603050405020304" pitchFamily="18" charset="0"/>
                  </a:rPr>
                  <a:t>efficiently, then we can also efficiently factor</a:t>
                </a:r>
                <a:r>
                  <a:rPr lang="en-US" altLang="zh-CN" dirty="0">
                    <a:solidFill>
                      <a:schemeClr val="bg1"/>
                    </a:solidFill>
                    <a:latin typeface="Times New Roman" panose="02020603050405020304" pitchFamily="18" charset="0"/>
                    <a:ea typeface="IBM Plex Sans"/>
                    <a:cs typeface="Times New Roman" panose="02020603050405020304" pitchFamily="18" charset="0"/>
                  </a:rPr>
                  <a:t>.</a:t>
                </a:r>
                <a:endParaRPr kumimoji="0" lang="zh-CN"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mc:Choice>
        <mc:Fallback xmlns="">
          <p:sp>
            <p:nvSpPr>
              <p:cNvPr id="5" name="Rectangle 1">
                <a:extLst>
                  <a:ext uri="{FF2B5EF4-FFF2-40B4-BE49-F238E27FC236}">
                    <a16:creationId xmlns:a16="http://schemas.microsoft.com/office/drawing/2014/main" id="{13C9F8CB-99BC-42C6-A15E-E0471F738298}"/>
                  </a:ext>
                </a:extLst>
              </p:cNvPr>
              <p:cNvSpPr>
                <a:spLocks noGrp="1" noRot="1" noChangeAspect="1" noMove="1" noResize="1" noEditPoints="1" noAdjustHandles="1" noChangeArrowheads="1" noChangeShapeType="1" noTextEdit="1"/>
              </p:cNvSpPr>
              <p:nvPr>
                <p:ph idx="1"/>
              </p:nvPr>
            </p:nvSpPr>
            <p:spPr bwMode="auto">
              <a:xfrm>
                <a:off x="1742673" y="2410716"/>
                <a:ext cx="9192759" cy="3785652"/>
              </a:xfrm>
              <a:prstGeom prst="rect">
                <a:avLst/>
              </a:prstGeom>
              <a:blipFill>
                <a:blip r:embed="rId7"/>
                <a:stretch>
                  <a:fillRect b="-152"/>
                </a:stretch>
              </a:blipFill>
              <a:ln cap="rnd">
                <a:solidFill>
                  <a:schemeClr val="tx1"/>
                </a:solidFill>
                <a:round/>
              </a:ln>
              <a:effectLst>
                <a:outerShdw blurRad="63500" sx="102000" sy="102000" algn="ctr"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319959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475949584"/>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6" name="内容占位符 5">
                <a:extLst>
                  <a:ext uri="{FF2B5EF4-FFF2-40B4-BE49-F238E27FC236}">
                    <a16:creationId xmlns:a16="http://schemas.microsoft.com/office/drawing/2014/main" id="{AAA5BAFE-EA77-442D-96CE-3186E4533760}"/>
                  </a:ext>
                </a:extLst>
              </p:cNvPr>
              <p:cNvGraphicFramePr>
                <a:graphicFrameLocks noGrp="1"/>
              </p:cNvGraphicFramePr>
              <p:nvPr>
                <p:ph idx="1"/>
                <p:extLst>
                  <p:ext uri="{D42A27DB-BD31-4B8C-83A1-F6EECF244321}">
                    <p14:modId xmlns:p14="http://schemas.microsoft.com/office/powerpoint/2010/main" val="1522184997"/>
                  </p:ext>
                </p:extLst>
              </p:nvPr>
            </p:nvGraphicFramePr>
            <p:xfrm>
              <a:off x="1141412" y="2097088"/>
              <a:ext cx="9905999" cy="4506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6" name="内容占位符 5">
                <a:extLst>
                  <a:ext uri="{FF2B5EF4-FFF2-40B4-BE49-F238E27FC236}">
                    <a16:creationId xmlns:a16="http://schemas.microsoft.com/office/drawing/2014/main" id="{AAA5BAFE-EA77-442D-96CE-3186E4533760}"/>
                  </a:ext>
                </a:extLst>
              </p:cNvPr>
              <p:cNvGraphicFramePr>
                <a:graphicFrameLocks noGrp="1"/>
              </p:cNvGraphicFramePr>
              <p:nvPr>
                <p:ph idx="1"/>
                <p:extLst>
                  <p:ext uri="{D42A27DB-BD31-4B8C-83A1-F6EECF244321}">
                    <p14:modId xmlns:p14="http://schemas.microsoft.com/office/powerpoint/2010/main" val="1522184997"/>
                  </p:ext>
                </p:extLst>
              </p:nvPr>
            </p:nvGraphicFramePr>
            <p:xfrm>
              <a:off x="1141412" y="2097088"/>
              <a:ext cx="9905999" cy="45069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312102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3424382453"/>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graphicFrame>
            <p:nvGraphicFramePr>
              <p:cNvPr id="8" name="内容占位符 7">
                <a:extLst>
                  <a:ext uri="{FF2B5EF4-FFF2-40B4-BE49-F238E27FC236}">
                    <a16:creationId xmlns:a16="http://schemas.microsoft.com/office/drawing/2014/main" id="{95A22C38-0FD9-481B-807C-1CDD2E394763}"/>
                  </a:ext>
                </a:extLst>
              </p:cNvPr>
              <p:cNvGraphicFramePr>
                <a:graphicFrameLocks noGrp="1"/>
              </p:cNvGraphicFramePr>
              <p:nvPr>
                <p:ph idx="1"/>
                <p:extLst>
                  <p:ext uri="{D42A27DB-BD31-4B8C-83A1-F6EECF244321}">
                    <p14:modId xmlns:p14="http://schemas.microsoft.com/office/powerpoint/2010/main" val="4147511334"/>
                  </p:ext>
                </p:extLst>
              </p:nvPr>
            </p:nvGraphicFramePr>
            <p:xfrm>
              <a:off x="1141413" y="2097088"/>
              <a:ext cx="9905999" cy="4207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8" name="内容占位符 7">
                <a:extLst>
                  <a:ext uri="{FF2B5EF4-FFF2-40B4-BE49-F238E27FC236}">
                    <a16:creationId xmlns:a16="http://schemas.microsoft.com/office/drawing/2014/main" id="{95A22C38-0FD9-481B-807C-1CDD2E394763}"/>
                  </a:ext>
                </a:extLst>
              </p:cNvPr>
              <p:cNvGraphicFramePr>
                <a:graphicFrameLocks noGrp="1"/>
              </p:cNvGraphicFramePr>
              <p:nvPr>
                <p:ph idx="1"/>
                <p:extLst>
                  <p:ext uri="{D42A27DB-BD31-4B8C-83A1-F6EECF244321}">
                    <p14:modId xmlns:p14="http://schemas.microsoft.com/office/powerpoint/2010/main" val="4147511334"/>
                  </p:ext>
                </p:extLst>
              </p:nvPr>
            </p:nvGraphicFramePr>
            <p:xfrm>
              <a:off x="1141413" y="2097088"/>
              <a:ext cx="9905999" cy="4207482"/>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spTree>
    <p:extLst>
      <p:ext uri="{BB962C8B-B14F-4D97-AF65-F5344CB8AC3E}">
        <p14:creationId xmlns:p14="http://schemas.microsoft.com/office/powerpoint/2010/main" val="139723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2679207745"/>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graphicFrame>
            <p:nvGraphicFramePr>
              <p:cNvPr id="8" name="内容占位符 7">
                <a:extLst>
                  <a:ext uri="{FF2B5EF4-FFF2-40B4-BE49-F238E27FC236}">
                    <a16:creationId xmlns:a16="http://schemas.microsoft.com/office/drawing/2014/main" id="{95A22C38-0FD9-481B-807C-1CDD2E394763}"/>
                  </a:ext>
                </a:extLst>
              </p:cNvPr>
              <p:cNvGraphicFramePr>
                <a:graphicFrameLocks noGrp="1"/>
              </p:cNvGraphicFramePr>
              <p:nvPr>
                <p:ph idx="1"/>
                <p:extLst>
                  <p:ext uri="{D42A27DB-BD31-4B8C-83A1-F6EECF244321}">
                    <p14:modId xmlns:p14="http://schemas.microsoft.com/office/powerpoint/2010/main" val="2353714042"/>
                  </p:ext>
                </p:extLst>
              </p:nvPr>
            </p:nvGraphicFramePr>
            <p:xfrm>
              <a:off x="1141413" y="2097088"/>
              <a:ext cx="9905999" cy="4207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8" name="内容占位符 7">
                <a:extLst>
                  <a:ext uri="{FF2B5EF4-FFF2-40B4-BE49-F238E27FC236}">
                    <a16:creationId xmlns:a16="http://schemas.microsoft.com/office/drawing/2014/main" id="{95A22C38-0FD9-481B-807C-1CDD2E394763}"/>
                  </a:ext>
                </a:extLst>
              </p:cNvPr>
              <p:cNvGraphicFramePr>
                <a:graphicFrameLocks noGrp="1"/>
              </p:cNvGraphicFramePr>
              <p:nvPr>
                <p:ph idx="1"/>
                <p:extLst>
                  <p:ext uri="{D42A27DB-BD31-4B8C-83A1-F6EECF244321}">
                    <p14:modId xmlns:p14="http://schemas.microsoft.com/office/powerpoint/2010/main" val="2353714042"/>
                  </p:ext>
                </p:extLst>
              </p:nvPr>
            </p:nvGraphicFramePr>
            <p:xfrm>
              <a:off x="1141413" y="2097088"/>
              <a:ext cx="9905999" cy="4207482"/>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spTree>
    <p:extLst>
      <p:ext uri="{BB962C8B-B14F-4D97-AF65-F5344CB8AC3E}">
        <p14:creationId xmlns:p14="http://schemas.microsoft.com/office/powerpoint/2010/main" val="175157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3217826775"/>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graphicFrame>
            <p:nvGraphicFramePr>
              <p:cNvPr id="8" name="内容占位符 7">
                <a:extLst>
                  <a:ext uri="{FF2B5EF4-FFF2-40B4-BE49-F238E27FC236}">
                    <a16:creationId xmlns:a16="http://schemas.microsoft.com/office/drawing/2014/main" id="{95A22C38-0FD9-481B-807C-1CDD2E394763}"/>
                  </a:ext>
                </a:extLst>
              </p:cNvPr>
              <p:cNvGraphicFramePr>
                <a:graphicFrameLocks noGrp="1"/>
              </p:cNvGraphicFramePr>
              <p:nvPr>
                <p:ph idx="1"/>
                <p:extLst>
                  <p:ext uri="{D42A27DB-BD31-4B8C-83A1-F6EECF244321}">
                    <p14:modId xmlns:p14="http://schemas.microsoft.com/office/powerpoint/2010/main" val="2534499262"/>
                  </p:ext>
                </p:extLst>
              </p:nvPr>
            </p:nvGraphicFramePr>
            <p:xfrm>
              <a:off x="1141413" y="2752870"/>
              <a:ext cx="9905999" cy="2945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8" name="内容占位符 7">
                <a:extLst>
                  <a:ext uri="{FF2B5EF4-FFF2-40B4-BE49-F238E27FC236}">
                    <a16:creationId xmlns:a16="http://schemas.microsoft.com/office/drawing/2014/main" id="{95A22C38-0FD9-481B-807C-1CDD2E394763}"/>
                  </a:ext>
                </a:extLst>
              </p:cNvPr>
              <p:cNvGraphicFramePr>
                <a:graphicFrameLocks noGrp="1"/>
              </p:cNvGraphicFramePr>
              <p:nvPr>
                <p:ph idx="1"/>
                <p:extLst>
                  <p:ext uri="{D42A27DB-BD31-4B8C-83A1-F6EECF244321}">
                    <p14:modId xmlns:p14="http://schemas.microsoft.com/office/powerpoint/2010/main" val="2534499262"/>
                  </p:ext>
                </p:extLst>
              </p:nvPr>
            </p:nvGraphicFramePr>
            <p:xfrm>
              <a:off x="1141413" y="2752870"/>
              <a:ext cx="9905999" cy="2945967"/>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spTree>
    <p:extLst>
      <p:ext uri="{BB962C8B-B14F-4D97-AF65-F5344CB8AC3E}">
        <p14:creationId xmlns:p14="http://schemas.microsoft.com/office/powerpoint/2010/main" val="2531619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内容占位符 8">
            <a:extLst>
              <a:ext uri="{FF2B5EF4-FFF2-40B4-BE49-F238E27FC236}">
                <a16:creationId xmlns:a16="http://schemas.microsoft.com/office/drawing/2014/main" id="{35A05ABA-823A-4B59-AA6B-F7572F511399}"/>
              </a:ext>
            </a:extLst>
          </p:cNvPr>
          <p:cNvPicPr>
            <a:picLocks noGrp="1" noChangeAspect="1"/>
          </p:cNvPicPr>
          <p:nvPr>
            <p:ph idx="1"/>
          </p:nvPr>
        </p:nvPicPr>
        <p:blipFill rotWithShape="1">
          <a:blip r:embed="rId7"/>
          <a:srcRect l="-3127" t="-21265" r="-3176" b="-17724"/>
          <a:stretch/>
        </p:blipFill>
        <p:spPr bwMode="auto">
          <a:xfrm>
            <a:off x="1141413" y="2217481"/>
            <a:ext cx="10035032" cy="22621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6B505C89-5E50-4AEA-A976-7164521EA722}"/>
              </a:ext>
            </a:extLst>
          </p:cNvPr>
          <p:cNvSpPr txBox="1"/>
          <p:nvPr/>
        </p:nvSpPr>
        <p:spPr>
          <a:xfrm>
            <a:off x="1524718" y="4611231"/>
            <a:ext cx="9522693" cy="1569660"/>
          </a:xfrm>
          <a:prstGeom prst="rect">
            <a:avLst/>
          </a:prstGeom>
          <a:solidFill>
            <a:srgbClr val="FFFFFF">
              <a:shade val="85000"/>
            </a:srgbClr>
          </a:solidFill>
          <a:ln w="12700">
            <a:solidFill>
              <a:srgbClr val="FFFFFF"/>
            </a:solidFill>
          </a:ln>
          <a:effectLst>
            <a:reflection stA="32000" endPos="65000" dist="50800" dir="5400000" sy="-100000" algn="bl" rotWithShape="0"/>
          </a:effectLst>
        </p:spPr>
        <p:txBody>
          <a:bodyPr wrap="square" rtlCol="0">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The Quantum Circuit of the quantum part of Shor’s A</a:t>
            </a:r>
            <a:r>
              <a:rPr lang="en-US" altLang="zh-CN" sz="2400" b="0" i="0" dirty="0">
                <a:solidFill>
                  <a:schemeClr val="bg1"/>
                </a:solidFill>
                <a:latin typeface="Times New Roman" panose="02020603050405020304" pitchFamily="18" charset="0"/>
                <a:cs typeface="Times New Roman" panose="02020603050405020304" pitchFamily="18" charset="0"/>
              </a:rPr>
              <a:t>lgorithm and the Code is at https://</a:t>
            </a:r>
            <a:r>
              <a:rPr lang="en-US" altLang="zh-CN" sz="2400" b="0" i="0" dirty="0" err="1">
                <a:solidFill>
                  <a:schemeClr val="bg1"/>
                </a:solidFill>
                <a:latin typeface="Times New Roman" panose="02020603050405020304" pitchFamily="18" charset="0"/>
                <a:cs typeface="Times New Roman" panose="02020603050405020304" pitchFamily="18" charset="0"/>
              </a:rPr>
              <a:t>github.com</a:t>
            </a:r>
            <a:r>
              <a:rPr lang="en-US" altLang="zh-CN" sz="2400" b="0" i="0" dirty="0">
                <a:solidFill>
                  <a:schemeClr val="bg1"/>
                </a:solidFill>
                <a:latin typeface="Times New Roman" panose="02020603050405020304" pitchFamily="18" charset="0"/>
                <a:cs typeface="Times New Roman" panose="02020603050405020304" pitchFamily="18" charset="0"/>
              </a:rPr>
              <a:t>/</a:t>
            </a:r>
            <a:r>
              <a:rPr lang="en-US" altLang="zh-CN" sz="2400" b="0" i="0" dirty="0" err="1">
                <a:solidFill>
                  <a:schemeClr val="bg1"/>
                </a:solidFill>
                <a:latin typeface="Times New Roman" panose="02020603050405020304" pitchFamily="18" charset="0"/>
                <a:cs typeface="Times New Roman" panose="02020603050405020304" pitchFamily="18" charset="0"/>
              </a:rPr>
              <a:t>microsoft</a:t>
            </a:r>
            <a:r>
              <a:rPr lang="en-US" altLang="zh-CN" sz="2400" b="0" i="0" dirty="0">
                <a:solidFill>
                  <a:schemeClr val="bg1"/>
                </a:solidFill>
                <a:latin typeface="Times New Roman" panose="02020603050405020304" pitchFamily="18" charset="0"/>
                <a:cs typeface="Times New Roman" panose="02020603050405020304" pitchFamily="18" charset="0"/>
              </a:rPr>
              <a:t>/Quantum/tree/main/samples/algorithms/integer-factorization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43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2154120111"/>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内容占位符 6">
            <a:extLst>
              <a:ext uri="{FF2B5EF4-FFF2-40B4-BE49-F238E27FC236}">
                <a16:creationId xmlns:a16="http://schemas.microsoft.com/office/drawing/2014/main" id="{53CFA260-901F-4192-A33A-48DF3C26E87B}"/>
              </a:ext>
            </a:extLst>
          </p:cNvPr>
          <p:cNvPicPr>
            <a:picLocks noGrp="1" noChangeAspect="1"/>
          </p:cNvPicPr>
          <p:nvPr>
            <p:ph idx="1"/>
          </p:nvPr>
        </p:nvPicPr>
        <p:blipFill>
          <a:blip r:embed="rId7"/>
          <a:stretch>
            <a:fillRect/>
          </a:stretch>
        </p:blipFill>
        <p:spPr>
          <a:xfrm>
            <a:off x="5061529" y="2101274"/>
            <a:ext cx="6863338" cy="3994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A4A851F0-666B-40AA-93AA-462F5E2CBAFB}"/>
              </a:ext>
            </a:extLst>
          </p:cNvPr>
          <p:cNvSpPr txBox="1"/>
          <p:nvPr/>
        </p:nvSpPr>
        <p:spPr>
          <a:xfrm>
            <a:off x="1030577" y="2667414"/>
            <a:ext cx="3916218" cy="2862322"/>
          </a:xfrm>
          <a:prstGeom prst="rect">
            <a:avLst/>
          </a:prstGeom>
          <a:solidFill>
            <a:srgbClr val="FFFFFF">
              <a:shade val="85000"/>
            </a:srgbClr>
          </a:solidFill>
          <a:effectLst>
            <a:reflection stA="88000" endPos="21000" dist="50800" dir="5400000" sy="-100000" algn="bl" rotWithShape="0"/>
          </a:effectLst>
        </p:spPr>
        <p:txBody>
          <a:bodyPr wrap="square" rtlCol="0">
            <a:spAutoFit/>
          </a:bodyPr>
          <a:lstStyle/>
          <a:p>
            <a:pPr marL="285750" indent="-285750">
              <a:buFont typeface="Wingdings" panose="05000000000000000000" pitchFamily="2" charset="2"/>
              <a:buChar char="Ø"/>
            </a:pPr>
            <a:r>
              <a:rPr lang="en-US" altLang="zh-CN" dirty="0">
                <a:solidFill>
                  <a:schemeClr val="bg1"/>
                </a:solidFill>
                <a:latin typeface="Times New Roman" panose="02020603050405020304" pitchFamily="18" charset="0"/>
                <a:cs typeface="Times New Roman" panose="02020603050405020304" pitchFamily="18" charset="0"/>
              </a:rPr>
              <a:t>This example is by using 15 as the </a:t>
            </a:r>
            <a:r>
              <a:rPr lang="en-US" altLang="zh-CN" sz="1800" b="0" i="0" dirty="0">
                <a:solidFill>
                  <a:schemeClr val="bg1"/>
                </a:solidFill>
                <a:latin typeface="Times New Roman" panose="02020603050405020304" pitchFamily="18" charset="0"/>
                <a:cs typeface="Times New Roman" panose="02020603050405020304" pitchFamily="18" charset="0"/>
              </a:rPr>
              <a:t>integer to factorization</a:t>
            </a:r>
          </a:p>
          <a:p>
            <a:pPr marL="285750" indent="-285750">
              <a:buFont typeface="Wingdings" panose="05000000000000000000" pitchFamily="2" charset="2"/>
              <a:buChar char="Ø"/>
            </a:pPr>
            <a:r>
              <a:rPr lang="en-US" altLang="zh-CN" dirty="0">
                <a:solidFill>
                  <a:schemeClr val="bg1"/>
                </a:solidFill>
                <a:latin typeface="Times New Roman" panose="02020603050405020304" pitchFamily="18" charset="0"/>
                <a:cs typeface="Times New Roman" panose="02020603050405020304" pitchFamily="18" charset="0"/>
              </a:rPr>
              <a:t>It has a certain probability of error, but it will success most of the time</a:t>
            </a:r>
          </a:p>
          <a:p>
            <a:pPr marL="285750" indent="-285750">
              <a:buFont typeface="Wingdings" panose="05000000000000000000" pitchFamily="2" charset="2"/>
              <a:buChar char="Ø"/>
            </a:pPr>
            <a:r>
              <a:rPr lang="en-US" altLang="zh-CN" dirty="0">
                <a:solidFill>
                  <a:schemeClr val="bg1"/>
                </a:solidFill>
                <a:latin typeface="Times New Roman" panose="02020603050405020304" pitchFamily="18" charset="0"/>
                <a:cs typeface="Times New Roman" panose="02020603050405020304" pitchFamily="18" charset="0"/>
              </a:rPr>
              <a:t>Using the </a:t>
            </a:r>
            <a:r>
              <a:rPr lang="en-US" altLang="zh-CN" dirty="0" err="1">
                <a:solidFill>
                  <a:schemeClr val="bg1"/>
                </a:solidFill>
                <a:latin typeface="Times New Roman" panose="02020603050405020304" pitchFamily="18" charset="0"/>
                <a:cs typeface="Times New Roman" panose="02020603050405020304" pitchFamily="18" charset="0"/>
              </a:rPr>
              <a:t>QDK</a:t>
            </a:r>
            <a:r>
              <a:rPr lang="en-US" altLang="zh-CN" dirty="0">
                <a:solidFill>
                  <a:schemeClr val="bg1"/>
                </a:solidFill>
                <a:latin typeface="Times New Roman" panose="02020603050405020304" pitchFamily="18" charset="0"/>
                <a:cs typeface="Times New Roman" panose="02020603050405020304" pitchFamily="18" charset="0"/>
              </a:rPr>
              <a:t> to simulate quantum is easy and convenient</a:t>
            </a:r>
          </a:p>
          <a:p>
            <a:pPr marL="285750" indent="-285750">
              <a:buFont typeface="Wingdings" panose="05000000000000000000" pitchFamily="2" charset="2"/>
              <a:buChar char="Ø"/>
            </a:pPr>
            <a:r>
              <a:rPr lang="en-US" altLang="zh-CN" dirty="0">
                <a:solidFill>
                  <a:schemeClr val="bg1"/>
                </a:solidFill>
                <a:latin typeface="Times New Roman" panose="02020603050405020304" pitchFamily="18" charset="0"/>
                <a:cs typeface="Times New Roman" panose="02020603050405020304" pitchFamily="18" charset="0"/>
              </a:rPr>
              <a:t>Also you can use the </a:t>
            </a:r>
            <a:r>
              <a:rPr lang="en-US" altLang="zh-CN" dirty="0" err="1">
                <a:solidFill>
                  <a:schemeClr val="bg1"/>
                </a:solidFill>
                <a:latin typeface="Times New Roman" panose="02020603050405020304" pitchFamily="18" charset="0"/>
                <a:cs typeface="Times New Roman" panose="02020603050405020304" pitchFamily="18" charset="0"/>
              </a:rPr>
              <a:t>Qiskit</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whitch</a:t>
            </a:r>
            <a:r>
              <a:rPr lang="en-US" altLang="zh-CN" dirty="0">
                <a:solidFill>
                  <a:schemeClr val="bg1"/>
                </a:solidFill>
                <a:latin typeface="Times New Roman" panose="02020603050405020304" pitchFamily="18" charset="0"/>
                <a:cs typeface="Times New Roman" panose="02020603050405020304" pitchFamily="18" charset="0"/>
              </a:rPr>
              <a:t> is the package of</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IBM and programming with using Python</a:t>
            </a:r>
            <a:endParaRPr lang="zh-CN" altLang="en-US"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 </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9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256587299"/>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7" name="内容占位符 6">
                <a:extLst>
                  <a:ext uri="{FF2B5EF4-FFF2-40B4-BE49-F238E27FC236}">
                    <a16:creationId xmlns:a16="http://schemas.microsoft.com/office/drawing/2014/main" id="{E1FA8084-9631-4F8E-82A0-6780101B55F1}"/>
                  </a:ext>
                </a:extLst>
              </p:cNvPr>
              <p:cNvGraphicFramePr>
                <a:graphicFrameLocks noGrp="1"/>
              </p:cNvGraphicFramePr>
              <p:nvPr>
                <p:ph idx="1"/>
                <p:extLst>
                  <p:ext uri="{D42A27DB-BD31-4B8C-83A1-F6EECF244321}">
                    <p14:modId xmlns:p14="http://schemas.microsoft.com/office/powerpoint/2010/main" val="523963412"/>
                  </p:ext>
                </p:extLst>
              </p:nvPr>
            </p:nvGraphicFramePr>
            <p:xfrm>
              <a:off x="1141413" y="2249487"/>
              <a:ext cx="7727380" cy="3920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7" name="内容占位符 6">
                <a:extLst>
                  <a:ext uri="{FF2B5EF4-FFF2-40B4-BE49-F238E27FC236}">
                    <a16:creationId xmlns:a16="http://schemas.microsoft.com/office/drawing/2014/main" id="{E1FA8084-9631-4F8E-82A0-6780101B55F1}"/>
                  </a:ext>
                </a:extLst>
              </p:cNvPr>
              <p:cNvGraphicFramePr>
                <a:graphicFrameLocks noGrp="1"/>
              </p:cNvGraphicFramePr>
              <p:nvPr>
                <p:ph idx="1"/>
                <p:extLst>
                  <p:ext uri="{D42A27DB-BD31-4B8C-83A1-F6EECF244321}">
                    <p14:modId xmlns:p14="http://schemas.microsoft.com/office/powerpoint/2010/main" val="523963412"/>
                  </p:ext>
                </p:extLst>
              </p:nvPr>
            </p:nvGraphicFramePr>
            <p:xfrm>
              <a:off x="1141413" y="2249487"/>
              <a:ext cx="7727380" cy="392049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pic>
        <p:nvPicPr>
          <p:cNvPr id="6" name="图片 5">
            <a:extLst>
              <a:ext uri="{FF2B5EF4-FFF2-40B4-BE49-F238E27FC236}">
                <a16:creationId xmlns:a16="http://schemas.microsoft.com/office/drawing/2014/main" id="{A8246C87-6C46-4FD6-BF2A-CCB3F09B0BBC}"/>
              </a:ext>
            </a:extLst>
          </p:cNvPr>
          <p:cNvPicPr>
            <a:picLocks noChangeAspect="1"/>
          </p:cNvPicPr>
          <p:nvPr/>
        </p:nvPicPr>
        <p:blipFill rotWithShape="1">
          <a:blip r:embed="rId16"/>
          <a:srcRect l="-2610" t="-2485" r="-2469" b="-2468"/>
          <a:stretch/>
        </p:blipFill>
        <p:spPr>
          <a:xfrm>
            <a:off x="8114190" y="1164453"/>
            <a:ext cx="2823098" cy="3000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9032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内容占位符 5">
            <a:extLst>
              <a:ext uri="{FF2B5EF4-FFF2-40B4-BE49-F238E27FC236}">
                <a16:creationId xmlns:a16="http://schemas.microsoft.com/office/drawing/2014/main" id="{C7017D8E-56E7-4CF9-A8BD-1020B6B0F868}"/>
              </a:ext>
            </a:extLst>
          </p:cNvPr>
          <p:cNvPicPr>
            <a:picLocks noGrp="1" noChangeAspect="1"/>
          </p:cNvPicPr>
          <p:nvPr>
            <p:ph idx="1"/>
          </p:nvPr>
        </p:nvPicPr>
        <p:blipFill>
          <a:blip r:embed="rId7"/>
          <a:stretch>
            <a:fillRect/>
          </a:stretch>
        </p:blipFill>
        <p:spPr>
          <a:xfrm>
            <a:off x="1866520" y="2097088"/>
            <a:ext cx="8455783" cy="4419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90177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内容占位符 6">
            <a:extLst>
              <a:ext uri="{FF2B5EF4-FFF2-40B4-BE49-F238E27FC236}">
                <a16:creationId xmlns:a16="http://schemas.microsoft.com/office/drawing/2014/main" id="{EDF69927-FECB-4337-A6DF-82E1AD830D1F}"/>
              </a:ext>
            </a:extLst>
          </p:cNvPr>
          <p:cNvPicPr>
            <a:picLocks noGrp="1" noChangeAspect="1"/>
          </p:cNvPicPr>
          <p:nvPr>
            <p:ph idx="1"/>
          </p:nvPr>
        </p:nvPicPr>
        <p:blipFill>
          <a:blip r:embed="rId7"/>
          <a:stretch>
            <a:fillRect/>
          </a:stretch>
        </p:blipFill>
        <p:spPr>
          <a:xfrm>
            <a:off x="1881582" y="2097088"/>
            <a:ext cx="8425660" cy="4403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698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1956354359"/>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1">
            <a:extLst>
              <a:ext uri="{FF2B5EF4-FFF2-40B4-BE49-F238E27FC236}">
                <a16:creationId xmlns:a16="http://schemas.microsoft.com/office/drawing/2014/main" id="{13C9F8CB-99BC-42C6-A15E-E0471F738298}"/>
              </a:ext>
            </a:extLst>
          </p:cNvPr>
          <p:cNvSpPr>
            <a:spLocks noGrp="1" noChangeArrowheads="1"/>
          </p:cNvSpPr>
          <p:nvPr>
            <p:ph idx="1"/>
          </p:nvPr>
        </p:nvSpPr>
        <p:spPr bwMode="auto">
          <a:xfrm>
            <a:off x="1742673" y="2410716"/>
            <a:ext cx="9192759" cy="3785652"/>
          </a:xfrm>
          <a:prstGeom prst="rect">
            <a:avLst/>
          </a:prstGeom>
          <a:solidFill>
            <a:schemeClr val="tx1"/>
          </a:solidFill>
          <a:ln cap="rnd">
            <a:solidFill>
              <a:schemeClr val="tx1"/>
            </a:solidFill>
            <a:round/>
          </a:ln>
          <a:effectLst>
            <a:outerShdw blurRad="63500" sx="102000" sy="102000" algn="c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SzTx/>
              <a:buFont typeface="Wingdings" panose="05000000000000000000" pitchFamily="2" charset="2"/>
              <a:buChar char="Ø"/>
            </a:pPr>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Sudoku is a mathematical game originated from Switzerland in the 18th century. It is a kind of logic game that uses paper and pen to calculate. Players need to infer the numbers of all the remaining spaces according to the known numbers on the 9 × 9 board, and ensure that the numbers in each row, column and thick line Palace (3 * 3) contain 1-9 and are not repeated.</a:t>
            </a:r>
          </a:p>
          <a:p>
            <a:pPr>
              <a:lnSpc>
                <a:spcPct val="100000"/>
              </a:lnSpc>
              <a:buSzTx/>
              <a:buFont typeface="Wingdings" panose="05000000000000000000" pitchFamily="2" charset="2"/>
              <a:buChar char="Ø"/>
            </a:pPr>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Sudoku board is a nine palace, each house is divided into nine small grids. In this 81 lattice, given a certain number and problem-solving conditions, using logic and reasoning, fill in 1-9 numbers in other spaces. </a:t>
            </a:r>
            <a:endParaRPr kumimoji="0" lang="zh-CN"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164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4170405351"/>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13C9F8CB-99BC-42C6-A15E-E0471F738298}"/>
                  </a:ext>
                </a:extLst>
              </p:cNvPr>
              <p:cNvSpPr>
                <a:spLocks noGrp="1" noChangeArrowheads="1"/>
              </p:cNvSpPr>
              <p:nvPr>
                <p:ph idx="1"/>
              </p:nvPr>
            </p:nvSpPr>
            <p:spPr bwMode="auto">
              <a:xfrm>
                <a:off x="1698285" y="2097088"/>
                <a:ext cx="9192759" cy="4532587"/>
              </a:xfrm>
              <a:prstGeom prst="rect">
                <a:avLst/>
              </a:prstGeom>
              <a:solidFill>
                <a:schemeClr val="tx1"/>
              </a:solidFill>
              <a:ln cap="rnd">
                <a:solidFill>
                  <a:schemeClr val="tx1"/>
                </a:solidFill>
                <a:round/>
              </a:ln>
              <a:effectLst>
                <a:outerShdw blurRad="63500" sx="102000" sy="102000" algn="c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SzTx/>
                  <a:buFont typeface="Wingdings" panose="05000000000000000000" pitchFamily="2" charset="2"/>
                  <a:buChar char="Ø"/>
                </a:pPr>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Search algorithm is the most commonly used algorithm, but the traditional computer search for unstructured data is actually relatively inefficient. In general, the algorithm complexity is </a:t>
                </a:r>
                <a14:m>
                  <m:oMath xmlns:m="http://schemas.openxmlformats.org/officeDocument/2006/math">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𝑂</m:t>
                    </m:r>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 (</m:t>
                    </m:r>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𝑛</m:t>
                    </m:r>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m:t>
                    </m:r>
                  </m:oMath>
                </a14:m>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14:m>
                  <m:oMath xmlns:m="http://schemas.openxmlformats.org/officeDocument/2006/math">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𝑁</m:t>
                    </m:r>
                  </m:oMath>
                </a14:m>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the data size. However, there is a quantum search algorithm in quantum computer, also known as Grover's algorithm. Its time complexity is </a:t>
                </a:r>
                <a14:m>
                  <m:oMath xmlns:m="http://schemas.openxmlformats.org/officeDocument/2006/math">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𝑂</m:t>
                    </m:r>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 (</m:t>
                    </m:r>
                    <m:rad>
                      <m:radPr>
                        <m:degHide m:val="on"/>
                        <m:ctrlP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ctrlPr>
                      </m:radPr>
                      <m:deg/>
                      <m:e>
                        <m:r>
                          <a:rPr lang="en-US" altLang="zh-CN" i="1" dirty="0">
                            <a:solidFill>
                              <a:schemeClr val="bg1"/>
                            </a:solidFill>
                            <a:latin typeface="Cambria Math" panose="02040503050406030204" pitchFamily="18" charset="0"/>
                            <a:cs typeface="Times New Roman" panose="02020603050405020304" pitchFamily="18" charset="0"/>
                          </a:rPr>
                          <m:t>𝑛</m:t>
                        </m:r>
                      </m:e>
                    </m:rad>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m:t>
                    </m:r>
                  </m:oMath>
                </a14:m>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However, it seems that the very large-scale quantum search algorithm is not surprisingly superior. For example, it only takes </a:t>
                </a:r>
                <a14:m>
                  <m:oMath xmlns:m="http://schemas.openxmlformats.org/officeDocument/2006/math">
                    <m:sSup>
                      <m:sSupPr>
                        <m:ctrlPr>
                          <a:rPr lang="en-US" altLang="zh-CN" i="1" dirty="0">
                            <a:solidFill>
                              <a:schemeClr val="bg1"/>
                            </a:solidFill>
                            <a:latin typeface="Cambria Math" panose="02040503050406030204" pitchFamily="18" charset="0"/>
                            <a:cs typeface="Times New Roman" panose="02020603050405020304" pitchFamily="18" charset="0"/>
                          </a:rPr>
                        </m:ctrlPr>
                      </m:sSupPr>
                      <m:e>
                        <m:r>
                          <a:rPr lang="en-US" altLang="zh-CN" i="1" dirty="0">
                            <a:solidFill>
                              <a:schemeClr val="bg1"/>
                            </a:solidFill>
                            <a:latin typeface="Cambria Math" panose="02040503050406030204" pitchFamily="18" charset="0"/>
                            <a:cs typeface="Times New Roman" panose="02020603050405020304" pitchFamily="18" charset="0"/>
                          </a:rPr>
                          <m:t>2</m:t>
                        </m:r>
                      </m:e>
                      <m:sup>
                        <m:r>
                          <a:rPr lang="en-US" altLang="zh-CN" i="1" dirty="0">
                            <a:solidFill>
                              <a:schemeClr val="bg1"/>
                            </a:solidFill>
                            <a:latin typeface="Cambria Math" panose="02040503050406030204" pitchFamily="18" charset="0"/>
                            <a:cs typeface="Times New Roman" panose="02020603050405020304" pitchFamily="18" charset="0"/>
                          </a:rPr>
                          <m:t>28</m:t>
                        </m:r>
                      </m:sup>
                    </m:sSup>
                    <m:r>
                      <a:rPr lang="en-US" altLang="zh-CN" i="1" dirty="0" smtClean="0">
                        <a:solidFill>
                          <a:schemeClr val="bg1"/>
                        </a:solidFill>
                        <a:latin typeface="Cambria Math" panose="02040503050406030204" pitchFamily="18" charset="0"/>
                        <a:cs typeface="Times New Roman" panose="02020603050405020304" pitchFamily="18" charset="0"/>
                      </a:rPr>
                      <m:t>≈</m:t>
                    </m:r>
                    <m:sSup>
                      <m:sSupPr>
                        <m:ctrlP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ctrlPr>
                      </m:sSupPr>
                      <m:e>
                        <m:r>
                          <a:rPr lang="en-US" altLang="zh-CN" i="1" dirty="0">
                            <a:solidFill>
                              <a:schemeClr val="bg1"/>
                            </a:solidFill>
                            <a:latin typeface="Cambria Math" panose="02040503050406030204" pitchFamily="18" charset="0"/>
                            <a:cs typeface="Times New Roman" panose="02020603050405020304" pitchFamily="18" charset="0"/>
                          </a:rPr>
                          <m:t>2.68×</m:t>
                        </m:r>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10</m:t>
                        </m:r>
                      </m:e>
                      <m:sup>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8</m:t>
                        </m:r>
                      </m:sup>
                    </m:sSup>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 </m:t>
                    </m:r>
                  </m:oMath>
                </a14:m>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steps to crack the general 56 bit encryption standard (DES) with Grover algorithm, while the classical algorithm needs </a:t>
                </a:r>
                <a14:m>
                  <m:oMath xmlns:m="http://schemas.openxmlformats.org/officeDocument/2006/math">
                    <m:sSup>
                      <m:sSupPr>
                        <m:ctrlP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ctrlPr>
                      </m:sSupPr>
                      <m:e>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2</m:t>
                        </m:r>
                      </m:e>
                      <m:sup>
                        <m:r>
                          <a:rPr lang="en-US" altLang="zh-CN" i="1" dirty="0" smtClean="0">
                            <a:solidFill>
                              <a:schemeClr val="bg1"/>
                            </a:solidFill>
                            <a:latin typeface="Cambria Math" panose="02040503050406030204" pitchFamily="18" charset="0"/>
                            <a:cs typeface="Times New Roman" panose="02020603050405020304" pitchFamily="18" charset="0"/>
                          </a:rPr>
                          <m:t>55</m:t>
                        </m:r>
                      </m:sup>
                    </m:sSup>
                    <m:r>
                      <a:rPr lang="en-US" altLang="zh-CN" b="0" i="1" dirty="0" smtClean="0">
                        <a:solidFill>
                          <a:schemeClr val="bg1"/>
                        </a:solidFill>
                        <a:latin typeface="Cambria Math" panose="02040503050406030204" pitchFamily="18" charset="0"/>
                        <a:cs typeface="Times New Roman" panose="02020603050405020304" pitchFamily="18" charset="0"/>
                      </a:rPr>
                      <m:t>≈</m:t>
                    </m:r>
                    <m:r>
                      <a:rPr kumimoji="0" lang="en-US" altLang="zh-CN" b="0" i="1" u="none" strike="noStrike" cap="none" normalizeH="0" baseline="0" dirty="0" err="1" smtClean="0">
                        <a:ln>
                          <a:noFill/>
                        </a:ln>
                        <a:solidFill>
                          <a:schemeClr val="bg1"/>
                        </a:solidFill>
                        <a:effectLst/>
                        <a:latin typeface="Cambria Math" panose="02040503050406030204" pitchFamily="18" charset="0"/>
                        <a:cs typeface="Times New Roman" panose="02020603050405020304" pitchFamily="18" charset="0"/>
                      </a:rPr>
                      <m:t>3.6</m:t>
                    </m:r>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m:t>
                    </m:r>
                    <m:sSup>
                      <m:sSupPr>
                        <m:ctrlP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ctrlPr>
                      </m:sSupPr>
                      <m:e>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10</m:t>
                        </m:r>
                      </m:e>
                      <m:sup>
                        <m:r>
                          <a:rPr kumimoji="0" lang="en-US" altLang="zh-CN" b="0" i="1" u="none" strike="noStrike" cap="none" normalizeH="0" baseline="0" dirty="0" smtClean="0">
                            <a:ln>
                              <a:noFill/>
                            </a:ln>
                            <a:solidFill>
                              <a:schemeClr val="bg1"/>
                            </a:solidFill>
                            <a:effectLst/>
                            <a:latin typeface="Cambria Math" panose="02040503050406030204" pitchFamily="18" charset="0"/>
                            <a:cs typeface="Times New Roman" panose="02020603050405020304" pitchFamily="18" charset="0"/>
                          </a:rPr>
                          <m:t>16</m:t>
                        </m:r>
                      </m:sup>
                    </m:sSup>
                  </m:oMath>
                </a14:m>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If we calculate a billion times per second, the classical calculation takes 11 years, while the quantum algorithm only takes 3 seconds</a:t>
                </a:r>
                <a:endParaRPr kumimoji="0" lang="zh-CN"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mc:Choice>
        <mc:Fallback>
          <p:sp>
            <p:nvSpPr>
              <p:cNvPr id="5" name="Rectangle 1">
                <a:extLst>
                  <a:ext uri="{FF2B5EF4-FFF2-40B4-BE49-F238E27FC236}">
                    <a16:creationId xmlns:a16="http://schemas.microsoft.com/office/drawing/2014/main" id="{13C9F8CB-99BC-42C6-A15E-E0471F738298}"/>
                  </a:ext>
                </a:extLst>
              </p:cNvPr>
              <p:cNvSpPr>
                <a:spLocks noGrp="1" noRot="1" noChangeAspect="1" noMove="1" noResize="1" noEditPoints="1" noAdjustHandles="1" noChangeArrowheads="1" noChangeShapeType="1" noTextEdit="1"/>
              </p:cNvSpPr>
              <p:nvPr>
                <p:ph idx="1"/>
              </p:nvPr>
            </p:nvSpPr>
            <p:spPr bwMode="auto">
              <a:xfrm>
                <a:off x="1698285" y="2097088"/>
                <a:ext cx="9192759" cy="4532587"/>
              </a:xfrm>
              <a:prstGeom prst="rect">
                <a:avLst/>
              </a:prstGeom>
              <a:blipFill>
                <a:blip r:embed="rId7"/>
                <a:stretch>
                  <a:fillRect/>
                </a:stretch>
              </a:blipFill>
              <a:ln cap="rnd">
                <a:solidFill>
                  <a:schemeClr val="tx1"/>
                </a:solidFill>
                <a:round/>
              </a:ln>
              <a:effectLst>
                <a:outerShdw blurRad="63500" sx="102000" sy="102000" algn="ctr"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488212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2799276119"/>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1">
            <a:extLst>
              <a:ext uri="{FF2B5EF4-FFF2-40B4-BE49-F238E27FC236}">
                <a16:creationId xmlns:a16="http://schemas.microsoft.com/office/drawing/2014/main" id="{13C9F8CB-99BC-42C6-A15E-E0471F738298}"/>
              </a:ext>
            </a:extLst>
          </p:cNvPr>
          <p:cNvSpPr>
            <a:spLocks noGrp="1" noChangeArrowheads="1"/>
          </p:cNvSpPr>
          <p:nvPr>
            <p:ph idx="1"/>
          </p:nvPr>
        </p:nvSpPr>
        <p:spPr bwMode="auto">
          <a:xfrm>
            <a:off x="1742673" y="2964714"/>
            <a:ext cx="9192759" cy="2677656"/>
          </a:xfrm>
          <a:prstGeom prst="rect">
            <a:avLst/>
          </a:prstGeom>
          <a:solidFill>
            <a:schemeClr val="tx1"/>
          </a:solidFill>
          <a:ln cap="rnd">
            <a:solidFill>
              <a:schemeClr val="tx1"/>
            </a:solidFill>
            <a:round/>
          </a:ln>
          <a:effectLst>
            <a:outerShdw blurRad="63500" sx="102000" sy="102000" algn="c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SzTx/>
              <a:buFont typeface="Wingdings" panose="05000000000000000000" pitchFamily="2" charset="2"/>
              <a:buChar char="Ø"/>
            </a:pPr>
            <a:r>
              <a:rPr kumimoji="0" lang="en-US"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What makes Grover’s algorithm so powerful is how easy it is to convert a problem to an oracle of this form. There are many computational problems in which it’s difficult to find a solution, but relatively easy to verify a solution. For example, we can easily verify a solution to a sudoku by checking all the rules are satisfied. </a:t>
            </a:r>
          </a:p>
          <a:p>
            <a:pPr>
              <a:lnSpc>
                <a:spcPct val="100000"/>
              </a:lnSpc>
              <a:buSzTx/>
              <a:buFont typeface="Wingdings" panose="05000000000000000000" pitchFamily="2" charset="2"/>
              <a:buChar char="Ø"/>
            </a:pPr>
            <a:r>
              <a:rPr lang="en-US" altLang="zh-CN" dirty="0">
                <a:solidFill>
                  <a:schemeClr val="bg1"/>
                </a:solidFill>
                <a:latin typeface="Times New Roman" panose="02020603050405020304" pitchFamily="18" charset="0"/>
                <a:cs typeface="Times New Roman" panose="02020603050405020304" pitchFamily="18" charset="0"/>
              </a:rPr>
              <a:t>By understanding an example of solving the game of sudoku, we can have some idea to how and where to use it in the future.</a:t>
            </a:r>
            <a:endParaRPr kumimoji="0" lang="zh-CN" altLang="zh-CN"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539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1186476671"/>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内容占位符 6">
            <a:extLst>
              <a:ext uri="{FF2B5EF4-FFF2-40B4-BE49-F238E27FC236}">
                <a16:creationId xmlns:a16="http://schemas.microsoft.com/office/drawing/2014/main" id="{88B5C1B3-205A-494D-BC10-9CC31EF52FCF}"/>
              </a:ext>
            </a:extLst>
          </p:cNvPr>
          <p:cNvPicPr>
            <a:picLocks noGrp="1" noChangeAspect="1"/>
          </p:cNvPicPr>
          <p:nvPr>
            <p:ph idx="1"/>
          </p:nvPr>
        </p:nvPicPr>
        <p:blipFill>
          <a:blip r:embed="rId7"/>
          <a:stretch>
            <a:fillRect/>
          </a:stretch>
        </p:blipFill>
        <p:spPr>
          <a:xfrm>
            <a:off x="1375937" y="2345663"/>
            <a:ext cx="3364626" cy="354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D641C534-07F2-4517-B07F-F8E5ECDEFBD6}"/>
              </a:ext>
            </a:extLst>
          </p:cNvPr>
          <p:cNvPicPr>
            <a:picLocks noChangeAspect="1"/>
          </p:cNvPicPr>
          <p:nvPr/>
        </p:nvPicPr>
        <p:blipFill>
          <a:blip r:embed="rId8"/>
          <a:stretch>
            <a:fillRect/>
          </a:stretch>
        </p:blipFill>
        <p:spPr>
          <a:xfrm>
            <a:off x="4793108" y="2345663"/>
            <a:ext cx="3364626" cy="354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a:extLst>
              <a:ext uri="{FF2B5EF4-FFF2-40B4-BE49-F238E27FC236}">
                <a16:creationId xmlns:a16="http://schemas.microsoft.com/office/drawing/2014/main" id="{A7E15EB8-EC21-4066-819C-1CD323424432}"/>
              </a:ext>
            </a:extLst>
          </p:cNvPr>
          <p:cNvPicPr>
            <a:picLocks noChangeAspect="1"/>
          </p:cNvPicPr>
          <p:nvPr/>
        </p:nvPicPr>
        <p:blipFill>
          <a:blip r:embed="rId9"/>
          <a:stretch>
            <a:fillRect/>
          </a:stretch>
        </p:blipFill>
        <p:spPr>
          <a:xfrm>
            <a:off x="8210280" y="2345663"/>
            <a:ext cx="3364626" cy="354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4625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内容占位符 7">
            <a:extLst>
              <a:ext uri="{FF2B5EF4-FFF2-40B4-BE49-F238E27FC236}">
                <a16:creationId xmlns:a16="http://schemas.microsoft.com/office/drawing/2014/main" id="{C06DF383-8BB2-4C62-A546-4BFF27636DC1}"/>
              </a:ext>
            </a:extLst>
          </p:cNvPr>
          <p:cNvPicPr>
            <a:picLocks noGrp="1" noChangeAspect="1"/>
          </p:cNvPicPr>
          <p:nvPr>
            <p:ph idx="1"/>
          </p:nvPr>
        </p:nvPicPr>
        <p:blipFill>
          <a:blip r:embed="rId7"/>
          <a:stretch>
            <a:fillRect/>
          </a:stretch>
        </p:blipFill>
        <p:spPr>
          <a:xfrm>
            <a:off x="919894" y="2097088"/>
            <a:ext cx="3364626" cy="354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a:extLst>
              <a:ext uri="{FF2B5EF4-FFF2-40B4-BE49-F238E27FC236}">
                <a16:creationId xmlns:a16="http://schemas.microsoft.com/office/drawing/2014/main" id="{52795305-D037-4F8C-B656-B0430CFFC5D1}"/>
              </a:ext>
            </a:extLst>
          </p:cNvPr>
          <p:cNvPicPr>
            <a:picLocks noChangeAspect="1"/>
          </p:cNvPicPr>
          <p:nvPr/>
        </p:nvPicPr>
        <p:blipFill>
          <a:blip r:embed="rId8"/>
          <a:stretch>
            <a:fillRect/>
          </a:stretch>
        </p:blipFill>
        <p:spPr>
          <a:xfrm>
            <a:off x="4430020" y="2134818"/>
            <a:ext cx="3328783" cy="3503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图片 14">
            <a:extLst>
              <a:ext uri="{FF2B5EF4-FFF2-40B4-BE49-F238E27FC236}">
                <a16:creationId xmlns:a16="http://schemas.microsoft.com/office/drawing/2014/main" id="{B0CFCBC2-8A1B-4722-8824-E967F785BED2}"/>
              </a:ext>
            </a:extLst>
          </p:cNvPr>
          <p:cNvPicPr>
            <a:picLocks noChangeAspect="1"/>
          </p:cNvPicPr>
          <p:nvPr/>
        </p:nvPicPr>
        <p:blipFill>
          <a:blip r:embed="rId9"/>
          <a:stretch>
            <a:fillRect/>
          </a:stretch>
        </p:blipFill>
        <p:spPr>
          <a:xfrm>
            <a:off x="7904303" y="2134818"/>
            <a:ext cx="3328783" cy="3503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4935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4172064765"/>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内容占位符 2">
            <a:extLst>
              <a:ext uri="{FF2B5EF4-FFF2-40B4-BE49-F238E27FC236}">
                <a16:creationId xmlns:a16="http://schemas.microsoft.com/office/drawing/2014/main" id="{E3C140AB-DA38-49D1-AAE1-FC5E239A0EA5}"/>
              </a:ext>
            </a:extLst>
          </p:cNvPr>
          <p:cNvGraphicFramePr>
            <a:graphicFrameLocks noGrp="1"/>
          </p:cNvGraphicFramePr>
          <p:nvPr>
            <p:ph idx="1"/>
            <p:extLst>
              <p:ext uri="{D42A27DB-BD31-4B8C-83A1-F6EECF244321}">
                <p14:modId xmlns:p14="http://schemas.microsoft.com/office/powerpoint/2010/main" val="3055553280"/>
              </p:ext>
            </p:extLst>
          </p:nvPr>
        </p:nvGraphicFramePr>
        <p:xfrm>
          <a:off x="1141412" y="1580224"/>
          <a:ext cx="9905999" cy="4891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286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7" name="内容占位符 6">
                <a:extLst>
                  <a:ext uri="{FF2B5EF4-FFF2-40B4-BE49-F238E27FC236}">
                    <a16:creationId xmlns:a16="http://schemas.microsoft.com/office/drawing/2014/main" id="{E1FA8084-9631-4F8E-82A0-6780101B55F1}"/>
                  </a:ext>
                </a:extLst>
              </p:cNvPr>
              <p:cNvGraphicFramePr>
                <a:graphicFrameLocks noGrp="1"/>
              </p:cNvGraphicFramePr>
              <p:nvPr>
                <p:ph idx="1"/>
                <p:extLst>
                  <p:ext uri="{D42A27DB-BD31-4B8C-83A1-F6EECF244321}">
                    <p14:modId xmlns:p14="http://schemas.microsoft.com/office/powerpoint/2010/main" val="430000410"/>
                  </p:ext>
                </p:extLst>
              </p:nvPr>
            </p:nvGraphicFramePr>
            <p:xfrm>
              <a:off x="1141412" y="2249487"/>
              <a:ext cx="8307387" cy="40774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7" name="内容占位符 6">
                <a:extLst>
                  <a:ext uri="{FF2B5EF4-FFF2-40B4-BE49-F238E27FC236}">
                    <a16:creationId xmlns:a16="http://schemas.microsoft.com/office/drawing/2014/main" id="{E1FA8084-9631-4F8E-82A0-6780101B55F1}"/>
                  </a:ext>
                </a:extLst>
              </p:cNvPr>
              <p:cNvGraphicFramePr>
                <a:graphicFrameLocks noGrp="1"/>
              </p:cNvGraphicFramePr>
              <p:nvPr>
                <p:ph idx="1"/>
                <p:extLst>
                  <p:ext uri="{D42A27DB-BD31-4B8C-83A1-F6EECF244321}">
                    <p14:modId xmlns:p14="http://schemas.microsoft.com/office/powerpoint/2010/main" val="430000410"/>
                  </p:ext>
                </p:extLst>
              </p:nvPr>
            </p:nvGraphicFramePr>
            <p:xfrm>
              <a:off x="1141412" y="2249487"/>
              <a:ext cx="8307387" cy="40774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pic>
        <p:nvPicPr>
          <p:cNvPr id="3" name="图片 2">
            <a:extLst>
              <a:ext uri="{FF2B5EF4-FFF2-40B4-BE49-F238E27FC236}">
                <a16:creationId xmlns:a16="http://schemas.microsoft.com/office/drawing/2014/main" id="{CC00941A-8BBD-41F3-B1A4-CE929598CD81}"/>
              </a:ext>
            </a:extLst>
          </p:cNvPr>
          <p:cNvPicPr>
            <a:picLocks noChangeAspect="1"/>
          </p:cNvPicPr>
          <p:nvPr/>
        </p:nvPicPr>
        <p:blipFill>
          <a:blip r:embed="rId16"/>
          <a:stretch>
            <a:fillRect/>
          </a:stretch>
        </p:blipFill>
        <p:spPr>
          <a:xfrm>
            <a:off x="9079346" y="2486286"/>
            <a:ext cx="2438400" cy="2695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399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4208528451"/>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7" name="内容占位符 6">
                <a:extLst>
                  <a:ext uri="{FF2B5EF4-FFF2-40B4-BE49-F238E27FC236}">
                    <a16:creationId xmlns:a16="http://schemas.microsoft.com/office/drawing/2014/main" id="{B363893A-3729-46F5-9A13-AF52191A8E64}"/>
                  </a:ext>
                </a:extLst>
              </p:cNvPr>
              <p:cNvGraphicFramePr>
                <a:graphicFrameLocks noGrp="1"/>
              </p:cNvGraphicFramePr>
              <p:nvPr>
                <p:ph idx="1"/>
                <p:extLst>
                  <p:ext uri="{D42A27DB-BD31-4B8C-83A1-F6EECF244321}">
                    <p14:modId xmlns:p14="http://schemas.microsoft.com/office/powerpoint/2010/main" val="3068109515"/>
                  </p:ext>
                </p:extLst>
              </p:nvPr>
            </p:nvGraphicFramePr>
            <p:xfrm>
              <a:off x="1141413" y="1961965"/>
              <a:ext cx="6919511" cy="44654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7" name="内容占位符 6">
                <a:extLst>
                  <a:ext uri="{FF2B5EF4-FFF2-40B4-BE49-F238E27FC236}">
                    <a16:creationId xmlns:a16="http://schemas.microsoft.com/office/drawing/2014/main" id="{B363893A-3729-46F5-9A13-AF52191A8E64}"/>
                  </a:ext>
                </a:extLst>
              </p:cNvPr>
              <p:cNvGraphicFramePr>
                <a:graphicFrameLocks noGrp="1"/>
              </p:cNvGraphicFramePr>
              <p:nvPr>
                <p:ph idx="1"/>
                <p:extLst>
                  <p:ext uri="{D42A27DB-BD31-4B8C-83A1-F6EECF244321}">
                    <p14:modId xmlns:p14="http://schemas.microsoft.com/office/powerpoint/2010/main" val="3068109515"/>
                  </p:ext>
                </p:extLst>
              </p:nvPr>
            </p:nvGraphicFramePr>
            <p:xfrm>
              <a:off x="1141413" y="1961965"/>
              <a:ext cx="6919511" cy="44654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pic>
        <p:nvPicPr>
          <p:cNvPr id="5" name="图片 4">
            <a:extLst>
              <a:ext uri="{FF2B5EF4-FFF2-40B4-BE49-F238E27FC236}">
                <a16:creationId xmlns:a16="http://schemas.microsoft.com/office/drawing/2014/main" id="{673E1241-E537-4861-84B8-8FC8AC07BB69}"/>
              </a:ext>
            </a:extLst>
          </p:cNvPr>
          <p:cNvPicPr>
            <a:picLocks noChangeAspect="1"/>
          </p:cNvPicPr>
          <p:nvPr/>
        </p:nvPicPr>
        <p:blipFill>
          <a:blip r:embed="rId16"/>
          <a:stretch>
            <a:fillRect/>
          </a:stretch>
        </p:blipFill>
        <p:spPr>
          <a:xfrm>
            <a:off x="7520710" y="2819188"/>
            <a:ext cx="4375367" cy="2560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0204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462872313"/>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内容占位符 2">
            <a:extLst>
              <a:ext uri="{FF2B5EF4-FFF2-40B4-BE49-F238E27FC236}">
                <a16:creationId xmlns:a16="http://schemas.microsoft.com/office/drawing/2014/main" id="{EF78E040-106A-43A9-89D5-30E0612A76D3}"/>
              </a:ext>
            </a:extLst>
          </p:cNvPr>
          <p:cNvGraphicFramePr>
            <a:graphicFrameLocks noGrp="1"/>
          </p:cNvGraphicFramePr>
          <p:nvPr>
            <p:ph idx="1"/>
            <p:extLst>
              <p:ext uri="{D42A27DB-BD31-4B8C-83A1-F6EECF244321}">
                <p14:modId xmlns:p14="http://schemas.microsoft.com/office/powerpoint/2010/main" val="2482848188"/>
              </p:ext>
            </p:extLst>
          </p:nvPr>
        </p:nvGraphicFramePr>
        <p:xfrm>
          <a:off x="967753" y="2671294"/>
          <a:ext cx="7865529" cy="32430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a:extLst>
              <a:ext uri="{FF2B5EF4-FFF2-40B4-BE49-F238E27FC236}">
                <a16:creationId xmlns:a16="http://schemas.microsoft.com/office/drawing/2014/main" id="{1DB27BB1-89D2-4A23-92AD-C1390E194F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20700000">
            <a:off x="8873509" y="1327606"/>
            <a:ext cx="2647950" cy="26479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8B4EA843-2D26-4A60-9886-320B55B81312}"/>
              </a:ext>
            </a:extLst>
          </p:cNvPr>
          <p:cNvPicPr>
            <a:picLocks noChangeAspect="1"/>
          </p:cNvPicPr>
          <p:nvPr/>
        </p:nvPicPr>
        <p:blipFill>
          <a:blip r:embed="rId13"/>
          <a:stretch>
            <a:fillRect/>
          </a:stretch>
        </p:blipFill>
        <p:spPr>
          <a:xfrm>
            <a:off x="7815955" y="4085485"/>
            <a:ext cx="4248150" cy="15811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055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3255754462"/>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内容占位符 2">
            <a:extLst>
              <a:ext uri="{FF2B5EF4-FFF2-40B4-BE49-F238E27FC236}">
                <a16:creationId xmlns:a16="http://schemas.microsoft.com/office/drawing/2014/main" id="{EF78E040-106A-43A9-89D5-30E0612A76D3}"/>
              </a:ext>
            </a:extLst>
          </p:cNvPr>
          <p:cNvGraphicFramePr>
            <a:graphicFrameLocks noGrp="1"/>
          </p:cNvGraphicFramePr>
          <p:nvPr>
            <p:ph idx="1"/>
            <p:extLst>
              <p:ext uri="{D42A27DB-BD31-4B8C-83A1-F6EECF244321}">
                <p14:modId xmlns:p14="http://schemas.microsoft.com/office/powerpoint/2010/main" val="802092148"/>
              </p:ext>
            </p:extLst>
          </p:nvPr>
        </p:nvGraphicFramePr>
        <p:xfrm>
          <a:off x="999371" y="2312127"/>
          <a:ext cx="7398906" cy="39219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a:extLst>
              <a:ext uri="{FF2B5EF4-FFF2-40B4-BE49-F238E27FC236}">
                <a16:creationId xmlns:a16="http://schemas.microsoft.com/office/drawing/2014/main" id="{1DB27BB1-89D2-4A23-92AD-C1390E194F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20700000">
            <a:off x="8873509" y="1327606"/>
            <a:ext cx="2647950" cy="26479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8B4EA843-2D26-4A60-9886-320B55B81312}"/>
              </a:ext>
            </a:extLst>
          </p:cNvPr>
          <p:cNvPicPr>
            <a:picLocks noChangeAspect="1"/>
          </p:cNvPicPr>
          <p:nvPr/>
        </p:nvPicPr>
        <p:blipFill>
          <a:blip r:embed="rId13"/>
          <a:stretch>
            <a:fillRect/>
          </a:stretch>
        </p:blipFill>
        <p:spPr>
          <a:xfrm>
            <a:off x="7815955" y="4085485"/>
            <a:ext cx="4248150" cy="15811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43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1594461998"/>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内容占位符 2">
            <a:extLst>
              <a:ext uri="{FF2B5EF4-FFF2-40B4-BE49-F238E27FC236}">
                <a16:creationId xmlns:a16="http://schemas.microsoft.com/office/drawing/2014/main" id="{EF78E040-106A-43A9-89D5-30E0612A76D3}"/>
              </a:ext>
            </a:extLst>
          </p:cNvPr>
          <p:cNvGraphicFramePr>
            <a:graphicFrameLocks noGrp="1"/>
          </p:cNvGraphicFramePr>
          <p:nvPr>
            <p:ph idx="1"/>
            <p:extLst>
              <p:ext uri="{D42A27DB-BD31-4B8C-83A1-F6EECF244321}">
                <p14:modId xmlns:p14="http://schemas.microsoft.com/office/powerpoint/2010/main" val="1636446109"/>
              </p:ext>
            </p:extLst>
          </p:nvPr>
        </p:nvGraphicFramePr>
        <p:xfrm>
          <a:off x="999371" y="2097089"/>
          <a:ext cx="7331492" cy="3975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a:extLst>
              <a:ext uri="{FF2B5EF4-FFF2-40B4-BE49-F238E27FC236}">
                <a16:creationId xmlns:a16="http://schemas.microsoft.com/office/drawing/2014/main" id="{1DB27BB1-89D2-4A23-92AD-C1390E194F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20700000">
            <a:off x="8873509" y="1327606"/>
            <a:ext cx="2647950" cy="26479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8B4EA843-2D26-4A60-9886-320B55B81312}"/>
              </a:ext>
            </a:extLst>
          </p:cNvPr>
          <p:cNvPicPr>
            <a:picLocks noChangeAspect="1"/>
          </p:cNvPicPr>
          <p:nvPr/>
        </p:nvPicPr>
        <p:blipFill>
          <a:blip r:embed="rId13"/>
          <a:stretch>
            <a:fillRect/>
          </a:stretch>
        </p:blipFill>
        <p:spPr>
          <a:xfrm>
            <a:off x="7824833" y="4273113"/>
            <a:ext cx="4248150" cy="15811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651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5C0B2AF-2517-495F-8832-B1B120BF5792}"/>
              </a:ext>
            </a:extLst>
          </p:cNvPr>
          <p:cNvGraphicFramePr/>
          <p:nvPr>
            <p:extLst>
              <p:ext uri="{D42A27DB-BD31-4B8C-83A1-F6EECF244321}">
                <p14:modId xmlns:p14="http://schemas.microsoft.com/office/powerpoint/2010/main" val="354202299"/>
              </p:ext>
            </p:extLst>
          </p:nvPr>
        </p:nvGraphicFramePr>
        <p:xfrm>
          <a:off x="1141413" y="618518"/>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A201C881-D5FF-482B-BD6E-1832DF082140}"/>
                  </a:ext>
                </a:extLst>
              </p:cNvPr>
              <p:cNvGraphicFramePr>
                <a:graphicFrameLocks noGrp="1"/>
              </p:cNvGraphicFramePr>
              <p:nvPr>
                <p:ph idx="1"/>
                <p:extLst>
                  <p:ext uri="{D42A27DB-BD31-4B8C-83A1-F6EECF244321}">
                    <p14:modId xmlns:p14="http://schemas.microsoft.com/office/powerpoint/2010/main" val="1129648685"/>
                  </p:ext>
                </p:extLst>
              </p:nvPr>
            </p:nvGraphicFramePr>
            <p:xfrm>
              <a:off x="1141413" y="2097088"/>
              <a:ext cx="9999005" cy="28640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5" name="内容占位符 4">
                <a:extLst>
                  <a:ext uri="{FF2B5EF4-FFF2-40B4-BE49-F238E27FC236}">
                    <a16:creationId xmlns:a16="http://schemas.microsoft.com/office/drawing/2014/main" id="{A201C881-D5FF-482B-BD6E-1832DF082140}"/>
                  </a:ext>
                </a:extLst>
              </p:cNvPr>
              <p:cNvGraphicFramePr>
                <a:graphicFrameLocks noGrp="1"/>
              </p:cNvGraphicFramePr>
              <p:nvPr>
                <p:ph idx="1"/>
                <p:extLst>
                  <p:ext uri="{D42A27DB-BD31-4B8C-83A1-F6EECF244321}">
                    <p14:modId xmlns:p14="http://schemas.microsoft.com/office/powerpoint/2010/main" val="1129648685"/>
                  </p:ext>
                </p:extLst>
              </p:nvPr>
            </p:nvGraphicFramePr>
            <p:xfrm>
              <a:off x="1141413" y="2097088"/>
              <a:ext cx="9999005" cy="28640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pic>
        <p:nvPicPr>
          <p:cNvPr id="2050" name="Picture 2">
            <a:extLst>
              <a:ext uri="{FF2B5EF4-FFF2-40B4-BE49-F238E27FC236}">
                <a16:creationId xmlns:a16="http://schemas.microsoft.com/office/drawing/2014/main" id="{51ED4332-DADD-418C-85B9-997214D6C992}"/>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044" t="-8294" r="-1489" b="-10067"/>
          <a:stretch/>
        </p:blipFill>
        <p:spPr bwMode="auto">
          <a:xfrm>
            <a:off x="2764972" y="5028178"/>
            <a:ext cx="6223891"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7958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927</TotalTime>
  <Words>2192</Words>
  <Application>Microsoft Office PowerPoint</Application>
  <PresentationFormat>宽屏</PresentationFormat>
  <Paragraphs>250</Paragraphs>
  <Slides>37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Arial</vt:lpstr>
      <vt:lpstr>Cambria Math</vt:lpstr>
      <vt:lpstr>Times New Roman</vt:lpstr>
      <vt:lpstr>Tw Cen MT</vt:lpstr>
      <vt:lpstr>Wingdings</vt:lpstr>
      <vt:lpstr>电路</vt:lpstr>
      <vt:lpstr>Introduce Some Quantum Algorithms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Compute Alogrithms</dc:title>
  <dc:creator>LvZhengyu-PC</dc:creator>
  <cp:lastModifiedBy>LvZhengyu-PC</cp:lastModifiedBy>
  <cp:revision>125</cp:revision>
  <dcterms:created xsi:type="dcterms:W3CDTF">2020-11-12T01:21:03Z</dcterms:created>
  <dcterms:modified xsi:type="dcterms:W3CDTF">2020-11-16T11:10:37Z</dcterms:modified>
</cp:coreProperties>
</file>