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07E2F94-9C43-5B72-5DF2-C89815FE4C2E}" name="Ethnotech" initials="E" userId="Ethnotech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EBED9-83E3-9D96-D04B-C7193055C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A26C7-8987-A830-D35D-2DF8AA1AD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EAA58-D02C-EFD8-1F3A-AC0174D2C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4892-8D64-4B5B-AFE1-9A02CC6D76B1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9799C-0A8D-51E1-C086-8AFA1B12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4125F-3BEC-B282-2CDA-067BC7CD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C034-ED02-4CC0-8AA1-D3B91B9A1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59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F5A45-02A0-8D4F-3948-7E57D5893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AA9312-37DA-25A4-6E11-A4EC04FC6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6DFA9-A74D-B8D8-0F16-41417ABF5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4892-8D64-4B5B-AFE1-9A02CC6D76B1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193F6-1BC3-9F17-FD3D-72F071AF2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27637-7D5D-3476-2064-3D89F3A5F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C034-ED02-4CC0-8AA1-D3B91B9A1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3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97D711-7D4B-7B60-5114-17078C74F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E3C5F-4E34-EAAD-76B4-1BCD3D366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00FEF-32CF-ECAE-9E98-1E1C299B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4892-8D64-4B5B-AFE1-9A02CC6D76B1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F27D9-C3FF-B487-E869-D8357572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06219-9BE9-BFE7-456F-DB79523C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C034-ED02-4CC0-8AA1-D3B91B9A1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7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4711C-B00F-D378-AE03-F820EB88E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42332-D12F-9CEB-D427-6022AE1D7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C5520-913A-51EE-0102-A52713A15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4892-8D64-4B5B-AFE1-9A02CC6D76B1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F0C7F-13DE-352B-3B67-03F094231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D45A2-0F8A-4E46-6E2E-7CB5BCB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C034-ED02-4CC0-8AA1-D3B91B9A1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39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E501C-08C0-B629-D241-DB7CF29BE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18822-6DB5-091E-1D71-DF1C6FBC5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1CEF2-268B-31EF-0CFD-BCC13ED6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4892-8D64-4B5B-AFE1-9A02CC6D76B1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3D948-BB79-1796-A9E4-B61DE5FB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428A7-ACEB-28DD-74D9-1679B53B4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C034-ED02-4CC0-8AA1-D3B91B9A1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86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AA2EB-BC71-A6FA-1F58-ADE66997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E0F1D-419F-188C-D8E1-3625CD118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C45D7-3DCE-67A6-2F95-6FF7E13CF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AFE57-9A3E-C0A1-3DBA-42F21FF3D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4892-8D64-4B5B-AFE1-9A02CC6D76B1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F721-315F-8DB5-9F76-225C4D439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51F32-9472-EE6E-DB04-BA55EFE1A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C034-ED02-4CC0-8AA1-D3B91B9A1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51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B23D7-9F76-D6C7-0BF4-7237C5D16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8ECDF-8E70-310C-E62A-810ECD32D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DB1FC-B411-C798-EFAD-87700E8F4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DA9DFF-CAF3-EDD2-F578-8C768036E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DFA29A-BADD-2219-653F-72E189888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E56FF5-FFE8-CD00-742B-E0EBB600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4892-8D64-4B5B-AFE1-9A02CC6D76B1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EEB1DB-1090-BB1E-9AAE-A442F22C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FABFA-360A-BF72-6DF8-F7AD0B18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C034-ED02-4CC0-8AA1-D3B91B9A1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28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57A8-6A70-D454-53A2-94160CBC1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FFF5A0-3F58-B1E2-AA71-8116FBE1B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4892-8D64-4B5B-AFE1-9A02CC6D76B1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ADE0D-5485-5B3B-B3D6-4C149CEBE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730BF-02FC-9DF7-FAD8-7587EA239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C034-ED02-4CC0-8AA1-D3B91B9A1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15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A1F4C1-88BC-62C8-715D-97075DEFC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4892-8D64-4B5B-AFE1-9A02CC6D76B1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F8FE57-B36E-9ADF-0A71-524CE47AB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7BD9D-ACFD-9711-7D26-438704BE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C034-ED02-4CC0-8AA1-D3B91B9A1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72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EC2C-1DE8-1678-9278-8985BE60D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634A-C653-B09C-37C0-A334447FF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6AE6E-6A8D-AAA9-657D-FB5E947AA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FB3D8-72AC-4175-75BB-5E1F5434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4892-8D64-4B5B-AFE1-9A02CC6D76B1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39C4B-8E42-BA83-0A0E-50A113E1B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25C89-32FB-B8F0-2292-38B7A3C3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C034-ED02-4CC0-8AA1-D3B91B9A1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57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1614-9EA4-F542-08EF-13F50D19D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50851C-8518-0953-00ED-80F3A6959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84C96-02CC-526D-BF1B-7A2BE2B44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12496-ABA9-E72F-A042-31B2E69F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4892-8D64-4B5B-AFE1-9A02CC6D76B1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F7CBA-1A88-C2AD-A149-01C75396A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91750-70F3-9F3E-4CEB-85F22DE2B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C034-ED02-4CC0-8AA1-D3B91B9A1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89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B03B96-831E-C2C6-C7ED-1F216AEF7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1E4D3-EB3C-D5E9-BF31-FFD86EC61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710B7-5D45-9ADF-45DF-D576342B0C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24892-8D64-4B5B-AFE1-9A02CC6D76B1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C7398-3DA3-D975-F1FA-2A76DA505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B0340-CD7C-5FC7-9CD0-5CE83454F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4C034-ED02-4CC0-8AA1-D3B91B9A1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040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5091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814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Ethnotech</dc:creator>
  <cp:lastModifiedBy>Ethnotech</cp:lastModifiedBy>
  <cp:revision>1</cp:revision>
  <dcterms:created xsi:type="dcterms:W3CDTF">2025-02-06T06:20:53Z</dcterms:created>
  <dcterms:modified xsi:type="dcterms:W3CDTF">2025-02-06T06:56:14Z</dcterms:modified>
</cp:coreProperties>
</file>