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57" r:id="rId2"/>
    <p:sldId id="678" r:id="rId3"/>
    <p:sldId id="588" r:id="rId4"/>
    <p:sldId id="612" r:id="rId5"/>
    <p:sldId id="606" r:id="rId6"/>
  </p:sldIdLst>
  <p:sldSz cx="9906000" cy="6858000" type="A4"/>
  <p:notesSz cx="6788150" cy="99234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12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251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377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50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5628" algn="l" defTabSz="914251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2753" algn="l" defTabSz="914251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199880" algn="l" defTabSz="914251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005" algn="l" defTabSz="914251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1">
          <p15:clr>
            <a:srgbClr val="A4A3A4"/>
          </p15:clr>
        </p15:guide>
        <p15:guide id="3" pos="1536">
          <p15:clr>
            <a:srgbClr val="A4A3A4"/>
          </p15:clr>
        </p15:guide>
        <p15:guide id="4" pos="47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99"/>
    <a:srgbClr val="CFDDED"/>
    <a:srgbClr val="FF6600"/>
    <a:srgbClr val="0000FF"/>
    <a:srgbClr val="CCFF99"/>
    <a:srgbClr val="0066FF"/>
    <a:srgbClr val="FF99FF"/>
    <a:srgbClr val="009999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9" autoAdjust="0"/>
    <p:restoredTop sz="84815" autoAdjust="0"/>
  </p:normalViewPr>
  <p:slideViewPr>
    <p:cSldViewPr>
      <p:cViewPr varScale="1">
        <p:scale>
          <a:sx n="105" d="100"/>
          <a:sy n="105" d="100"/>
        </p:scale>
        <p:origin x="564" y="102"/>
      </p:cViewPr>
      <p:guideLst>
        <p:guide orient="horz" pos="2160"/>
        <p:guide pos="3121"/>
        <p:guide pos="1536"/>
        <p:guide pos="4704"/>
      </p:guideLst>
    </p:cSldViewPr>
  </p:slideViewPr>
  <p:outlineViewPr>
    <p:cViewPr>
      <p:scale>
        <a:sx n="33" d="100"/>
        <a:sy n="33" d="100"/>
      </p:scale>
      <p:origin x="0" y="42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850" y="-96"/>
      </p:cViewPr>
      <p:guideLst>
        <p:guide orient="horz" pos="3125"/>
        <p:guide pos="213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3604D-CE02-4406-A440-13BEDC2DE720}" type="datetimeFigureOut">
              <a:rPr lang="ko-KR" altLang="en-US" smtClean="0"/>
              <a:pPr/>
              <a:t>2024-04-07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789C1-1EC1-4EF8-A041-FBA73C8452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0463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2271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0" tIns="45669" rIns="91340" bIns="4566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294" y="0"/>
            <a:ext cx="2942271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0" tIns="45669" rIns="91340" bIns="456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498" y="4714956"/>
            <a:ext cx="5431154" cy="4464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0" tIns="45669" rIns="91340" bIns="45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5149"/>
            <a:ext cx="2942271" cy="49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0" tIns="45669" rIns="91340" bIns="4566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294" y="9425149"/>
            <a:ext cx="2942271" cy="49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40" tIns="45669" rIns="91340" bIns="456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6600233-369B-4B16-AB4D-08C4EE487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703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125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251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377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503" algn="l" rtl="0" eaLnBrk="0" fontAlgn="base" latinLnBrk="1" hangingPunct="0">
      <a:spcBef>
        <a:spcPct val="30000"/>
      </a:spcBef>
      <a:spcAft>
        <a:spcPct val="0"/>
      </a:spcAft>
      <a:defRPr kumimoji="1" sz="13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5628" algn="l" defTabSz="91425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753" algn="l" defTabSz="91425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880" algn="l" defTabSz="91425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7005" algn="l" defTabSz="91425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8025" y="744538"/>
            <a:ext cx="5373688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6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44294" y="9425149"/>
            <a:ext cx="2942271" cy="49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0" tIns="45669" rIns="91340" bIns="45669" anchor="b"/>
          <a:lstStyle/>
          <a:p>
            <a:pPr algn="r"/>
            <a:fld id="{43606BA3-1B49-4B17-88DA-AA5699526286}" type="slidenum">
              <a:rPr lang="en-US" altLang="ko-KR" sz="1200">
                <a:latin typeface="굴림" charset="-127"/>
                <a:ea typeface="굴림" charset="-127"/>
              </a:rPr>
              <a:pPr algn="r"/>
              <a:t>2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4538"/>
            <a:ext cx="5373688" cy="37211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194" y="4714956"/>
            <a:ext cx="4977765" cy="4464209"/>
          </a:xfrm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374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44294" y="9425149"/>
            <a:ext cx="2942271" cy="49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0" tIns="45669" rIns="91340" bIns="45669" anchor="b"/>
          <a:lstStyle/>
          <a:p>
            <a:pPr algn="r"/>
            <a:fld id="{9D8888E2-A232-4721-AD62-0692DC558365}" type="slidenum">
              <a:rPr lang="en-US" altLang="ko-KR" sz="1200">
                <a:latin typeface="굴림" charset="-127"/>
                <a:ea typeface="굴림" charset="-127"/>
              </a:rPr>
              <a:pPr algn="r"/>
              <a:t>3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4538"/>
            <a:ext cx="5373688" cy="37211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194" y="4714956"/>
            <a:ext cx="4977765" cy="4464209"/>
          </a:xfrm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43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44294" y="9425149"/>
            <a:ext cx="2942271" cy="49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0" tIns="45669" rIns="91340" bIns="45669" anchor="b"/>
          <a:lstStyle/>
          <a:p>
            <a:pPr algn="r"/>
            <a:fld id="{9D8888E2-A232-4721-AD62-0692DC558365}" type="slidenum">
              <a:rPr lang="en-US" altLang="ko-KR" sz="1200">
                <a:latin typeface="굴림" charset="-127"/>
                <a:ea typeface="굴림" charset="-127"/>
              </a:rPr>
              <a:pPr algn="r"/>
              <a:t>4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4538"/>
            <a:ext cx="5373688" cy="37211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194" y="4714956"/>
            <a:ext cx="4977765" cy="4464209"/>
          </a:xfrm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715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844294" y="9425149"/>
            <a:ext cx="2942271" cy="49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40" tIns="45669" rIns="91340" bIns="45669" anchor="b"/>
          <a:lstStyle/>
          <a:p>
            <a:pPr algn="r"/>
            <a:fld id="{9D8888E2-A232-4721-AD62-0692DC558365}" type="slidenum">
              <a:rPr lang="en-US" altLang="ko-KR" sz="1200">
                <a:latin typeface="굴림" charset="-127"/>
                <a:ea typeface="굴림" charset="-127"/>
              </a:rPr>
              <a:pPr algn="r"/>
              <a:t>5</a:t>
            </a:fld>
            <a:endParaRPr lang="en-US" altLang="ko-KR" sz="1200">
              <a:latin typeface="굴림" charset="-127"/>
              <a:ea typeface="굴림" charset="-127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8025" y="744538"/>
            <a:ext cx="5373688" cy="372110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194" y="4714956"/>
            <a:ext cx="4977765" cy="4464209"/>
          </a:xfrm>
          <a:noFill/>
          <a:ln/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76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1" y="0"/>
            <a:ext cx="9906000" cy="6858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5" tIns="45713" rIns="91425" bIns="4571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1600200"/>
            <a:ext cx="8915400" cy="4525963"/>
          </a:xfrm>
          <a:prstGeom prst="rect">
            <a:avLst/>
          </a:prstGeom>
        </p:spPr>
        <p:txBody>
          <a:bodyPr vert="eaVert" lIns="91425" tIns="45713" rIns="91425" bIns="45713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 lIns="91425" tIns="45713" rIns="91425" bIns="4571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38"/>
            <a:ext cx="6534150" cy="5851525"/>
          </a:xfrm>
          <a:prstGeom prst="rect">
            <a:avLst/>
          </a:prstGeom>
        </p:spPr>
        <p:txBody>
          <a:bodyPr vert="eaVert" lIns="91425" tIns="45713" rIns="91425" bIns="45713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1" y="274638"/>
            <a:ext cx="8915400" cy="5851525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5" tIns="45713" rIns="91425" bIns="4571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1" y="1600200"/>
            <a:ext cx="8915400" cy="4525963"/>
          </a:xfrm>
          <a:prstGeom prst="rect">
            <a:avLst/>
          </a:prstGeom>
        </p:spPr>
        <p:txBody>
          <a:bodyPr lIns="91425" tIns="45713" rIns="91425" bIns="45713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2"/>
            <a:ext cx="8420100" cy="1362075"/>
          </a:xfrm>
          <a:prstGeom prst="rect">
            <a:avLst/>
          </a:prstGeom>
        </p:spPr>
        <p:txBody>
          <a:bodyPr lIns="91425" tIns="45713" rIns="91425" bIns="45713"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000"/>
            </a:lvl1pPr>
            <a:lvl2pPr marL="457125" indent="0">
              <a:buNone/>
              <a:defRPr sz="1800"/>
            </a:lvl2pPr>
            <a:lvl3pPr marL="914251" indent="0">
              <a:buNone/>
              <a:defRPr sz="1600"/>
            </a:lvl3pPr>
            <a:lvl4pPr marL="1371377" indent="0">
              <a:buNone/>
              <a:defRPr sz="1400"/>
            </a:lvl4pPr>
            <a:lvl5pPr marL="1828503" indent="0">
              <a:buNone/>
              <a:defRPr sz="1400"/>
            </a:lvl5pPr>
            <a:lvl6pPr marL="2285628" indent="0">
              <a:buNone/>
              <a:defRPr sz="1400"/>
            </a:lvl6pPr>
            <a:lvl7pPr marL="2742753" indent="0">
              <a:buNone/>
              <a:defRPr sz="1400"/>
            </a:lvl7pPr>
            <a:lvl8pPr marL="3199880" indent="0">
              <a:buNone/>
              <a:defRPr sz="1400"/>
            </a:lvl8pPr>
            <a:lvl9pPr marL="3657005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5" tIns="45713" rIns="91425" bIns="45713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1600200"/>
            <a:ext cx="4381500" cy="4525963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738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25" indent="0">
              <a:buNone/>
              <a:defRPr sz="2000" b="1"/>
            </a:lvl2pPr>
            <a:lvl3pPr marL="914251" indent="0">
              <a:buNone/>
              <a:defRPr sz="1800" b="1"/>
            </a:lvl3pPr>
            <a:lvl4pPr marL="1371377" indent="0">
              <a:buNone/>
              <a:defRPr sz="1600" b="1"/>
            </a:lvl4pPr>
            <a:lvl5pPr marL="1828503" indent="0">
              <a:buNone/>
              <a:defRPr sz="1600" b="1"/>
            </a:lvl5pPr>
            <a:lvl6pPr marL="2285628" indent="0">
              <a:buNone/>
              <a:defRPr sz="1600" b="1"/>
            </a:lvl6pPr>
            <a:lvl7pPr marL="2742753" indent="0">
              <a:buNone/>
              <a:defRPr sz="1600" b="1"/>
            </a:lvl7pPr>
            <a:lvl8pPr marL="3199880" indent="0">
              <a:buNone/>
              <a:defRPr sz="1600" b="1"/>
            </a:lvl8pPr>
            <a:lvl9pPr marL="365700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6"/>
            <a:ext cx="4376738" cy="39512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6" y="1535113"/>
            <a:ext cx="4378325" cy="639762"/>
          </a:xfrm>
          <a:prstGeom prst="rect">
            <a:avLst/>
          </a:prstGeom>
        </p:spPr>
        <p:txBody>
          <a:bodyPr lIns="91425" tIns="45713" rIns="91425" bIns="45713" anchor="b"/>
          <a:lstStyle>
            <a:lvl1pPr marL="0" indent="0">
              <a:buNone/>
              <a:defRPr sz="2400" b="1"/>
            </a:lvl1pPr>
            <a:lvl2pPr marL="457125" indent="0">
              <a:buNone/>
              <a:defRPr sz="2000" b="1"/>
            </a:lvl2pPr>
            <a:lvl3pPr marL="914251" indent="0">
              <a:buNone/>
              <a:defRPr sz="1800" b="1"/>
            </a:lvl3pPr>
            <a:lvl4pPr marL="1371377" indent="0">
              <a:buNone/>
              <a:defRPr sz="1600" b="1"/>
            </a:lvl4pPr>
            <a:lvl5pPr marL="1828503" indent="0">
              <a:buNone/>
              <a:defRPr sz="1600" b="1"/>
            </a:lvl5pPr>
            <a:lvl6pPr marL="2285628" indent="0">
              <a:buNone/>
              <a:defRPr sz="1600" b="1"/>
            </a:lvl6pPr>
            <a:lvl7pPr marL="2742753" indent="0">
              <a:buNone/>
              <a:defRPr sz="1600" b="1"/>
            </a:lvl7pPr>
            <a:lvl8pPr marL="3199880" indent="0">
              <a:buNone/>
              <a:defRPr sz="1600" b="1"/>
            </a:lvl8pPr>
            <a:lvl9pPr marL="365700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6" y="2174876"/>
            <a:ext cx="4378325" cy="3951288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25" tIns="45713" rIns="91425" bIns="45713"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lIns="91425" tIns="45713" rIns="91425" bIns="45713"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2" y="273052"/>
            <a:ext cx="5537199" cy="5853112"/>
          </a:xfrm>
          <a:prstGeom prst="rect">
            <a:avLst/>
          </a:prstGeom>
        </p:spPr>
        <p:txBody>
          <a:bodyPr lIns="91425" tIns="45713" rIns="91425" bIns="45713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138" cy="4691063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25" indent="0">
              <a:buNone/>
              <a:defRPr sz="1300"/>
            </a:lvl2pPr>
            <a:lvl3pPr marL="914251" indent="0">
              <a:buNone/>
              <a:defRPr sz="1000"/>
            </a:lvl3pPr>
            <a:lvl4pPr marL="1371377" indent="0">
              <a:buNone/>
              <a:defRPr sz="800"/>
            </a:lvl4pPr>
            <a:lvl5pPr marL="1828503" indent="0">
              <a:buNone/>
              <a:defRPr sz="800"/>
            </a:lvl5pPr>
            <a:lvl6pPr marL="2285628" indent="0">
              <a:buNone/>
              <a:defRPr sz="800"/>
            </a:lvl6pPr>
            <a:lvl7pPr marL="2742753" indent="0">
              <a:buNone/>
              <a:defRPr sz="800"/>
            </a:lvl7pPr>
            <a:lvl8pPr marL="3199880" indent="0">
              <a:buNone/>
              <a:defRPr sz="800"/>
            </a:lvl8pPr>
            <a:lvl9pPr marL="3657005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1"/>
            <a:ext cx="5943600" cy="566738"/>
          </a:xfrm>
          <a:prstGeom prst="rect">
            <a:avLst/>
          </a:prstGeom>
        </p:spPr>
        <p:txBody>
          <a:bodyPr lIns="91425" tIns="45713" rIns="91425" bIns="45713"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3200"/>
            </a:lvl1pPr>
            <a:lvl2pPr marL="457125" indent="0">
              <a:buNone/>
              <a:defRPr sz="2800"/>
            </a:lvl2pPr>
            <a:lvl3pPr marL="914251" indent="0">
              <a:buNone/>
              <a:defRPr sz="2400"/>
            </a:lvl3pPr>
            <a:lvl4pPr marL="1371377" indent="0">
              <a:buNone/>
              <a:defRPr sz="2000"/>
            </a:lvl4pPr>
            <a:lvl5pPr marL="1828503" indent="0">
              <a:buNone/>
              <a:defRPr sz="2000"/>
            </a:lvl5pPr>
            <a:lvl6pPr marL="2285628" indent="0">
              <a:buNone/>
              <a:defRPr sz="2000"/>
            </a:lvl6pPr>
            <a:lvl7pPr marL="2742753" indent="0">
              <a:buNone/>
              <a:defRPr sz="2000"/>
            </a:lvl7pPr>
            <a:lvl8pPr marL="3199880" indent="0">
              <a:buNone/>
              <a:defRPr sz="2000"/>
            </a:lvl8pPr>
            <a:lvl9pPr marL="3657005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 lIns="91425" tIns="45713" rIns="91425" bIns="45713"/>
          <a:lstStyle>
            <a:lvl1pPr marL="0" indent="0">
              <a:buNone/>
              <a:defRPr sz="1400"/>
            </a:lvl1pPr>
            <a:lvl2pPr marL="457125" indent="0">
              <a:buNone/>
              <a:defRPr sz="1300"/>
            </a:lvl2pPr>
            <a:lvl3pPr marL="914251" indent="0">
              <a:buNone/>
              <a:defRPr sz="1000"/>
            </a:lvl3pPr>
            <a:lvl4pPr marL="1371377" indent="0">
              <a:buNone/>
              <a:defRPr sz="800"/>
            </a:lvl4pPr>
            <a:lvl5pPr marL="1828503" indent="0">
              <a:buNone/>
              <a:defRPr sz="800"/>
            </a:lvl5pPr>
            <a:lvl6pPr marL="2285628" indent="0">
              <a:buNone/>
              <a:defRPr sz="800"/>
            </a:lvl6pPr>
            <a:lvl7pPr marL="2742753" indent="0">
              <a:buNone/>
              <a:defRPr sz="800"/>
            </a:lvl7pPr>
            <a:lvl8pPr marL="3199880" indent="0">
              <a:buNone/>
              <a:defRPr sz="800"/>
            </a:lvl8pPr>
            <a:lvl9pPr marL="3657005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220201" y="658495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5" tIns="45713" rIns="91425" bIns="45713"/>
          <a:lstStyle/>
          <a:p>
            <a:pPr algn="ctr" eaLnBrk="0" latinLnBrk="0" hangingPunct="0">
              <a:defRPr/>
            </a:pPr>
            <a:fld id="{40759987-CA40-4200-A617-91B4DC95ECBE}" type="slidenum">
              <a:rPr kumimoji="0" lang="en-US" altLang="ko-KR" sz="800">
                <a:solidFill>
                  <a:schemeClr val="bg2"/>
                </a:solidFill>
                <a:latin typeface="Tahoma" pitchFamily="34" charset="0"/>
                <a:ea typeface="굴림" pitchFamily="50" charset="-127"/>
              </a:rPr>
              <a:pPr algn="ctr" eaLnBrk="0" latinLnBrk="0" hangingPunct="0">
                <a:defRPr/>
              </a:pPr>
              <a:t>‹#›</a:t>
            </a:fld>
            <a:endParaRPr kumimoji="0" lang="en-US" altLang="ko-KR" sz="800">
              <a:solidFill>
                <a:schemeClr val="bg2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auto">
          <a:xfrm>
            <a:off x="1" y="0"/>
            <a:ext cx="9906000" cy="6858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pPr algn="ctr"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25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251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50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44" indent="-34284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29" indent="-28570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14" indent="-22856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9939" indent="-2285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065" indent="-22856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190" indent="-22856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317" indent="-22856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443" indent="-22856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568" indent="-228563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5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1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77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28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53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0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05" algn="l" defTabSz="91425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auto">
          <a:xfrm>
            <a:off x="1" y="1752600"/>
            <a:ext cx="9906000" cy="2133600"/>
          </a:xfrm>
          <a:prstGeom prst="rect">
            <a:avLst/>
          </a:prstGeom>
          <a:gradFill rotWithShape="1">
            <a:gsLst>
              <a:gs pos="0">
                <a:srgbClr val="9C6630"/>
              </a:gs>
              <a:gs pos="100000">
                <a:srgbClr val="FF9933">
                  <a:alpha val="7000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vert="eaVert" wrap="none" lIns="91425" tIns="45713" rIns="91425" bIns="45713" anchor="ctr"/>
          <a:lstStyle/>
          <a:p>
            <a:endParaRPr lang="ko-KR" altLang="en-US"/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3635375" y="4800601"/>
            <a:ext cx="2520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>
              <a:lnSpc>
                <a:spcPct val="130000"/>
              </a:lnSpc>
            </a:pPr>
            <a:r>
              <a:rPr lang="en-US" altLang="ko-KR" sz="1400" b="1" dirty="0"/>
              <a:t>20xx. xx. xx</a:t>
            </a:r>
          </a:p>
        </p:txBody>
      </p:sp>
      <p:sp>
        <p:nvSpPr>
          <p:cNvPr id="2" name="Rectangle 18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533401" y="2306638"/>
            <a:ext cx="8839199" cy="8937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설계</a:t>
            </a:r>
            <a:endParaRPr lang="en-US" altLang="ko-KR" sz="28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그림 6" descr="logo_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470" y="548680"/>
            <a:ext cx="1657143" cy="3047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228600" y="152401"/>
            <a:ext cx="3048000" cy="33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>
            <a:spAutoFit/>
          </a:bodyPr>
          <a:lstStyle/>
          <a:p>
            <a:pPr marL="457125" indent="-457125"/>
            <a:r>
              <a:rPr lang="en-US" altLang="ko-KR" sz="1600" b="1" dirty="0"/>
              <a:t>INDEX</a:t>
            </a:r>
          </a:p>
        </p:txBody>
      </p:sp>
      <p:sp>
        <p:nvSpPr>
          <p:cNvPr id="15364" name="Text Box 662"/>
          <p:cNvSpPr txBox="1">
            <a:spLocks noChangeArrowheads="1"/>
          </p:cNvSpPr>
          <p:nvPr/>
        </p:nvSpPr>
        <p:spPr bwMode="auto">
          <a:xfrm>
            <a:off x="632520" y="975367"/>
            <a:ext cx="3638550" cy="946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99986" indent="-399986">
              <a:lnSpc>
                <a:spcPct val="150000"/>
              </a:lnSpc>
            </a:pPr>
            <a:r>
              <a:rPr lang="en-US" altLang="ko-KR" sz="1400" b="1" dirty="0"/>
              <a:t>Ⅰ. </a:t>
            </a:r>
            <a:r>
              <a:rPr lang="ko-KR" altLang="en-US" sz="1400" b="1" dirty="0"/>
              <a:t>회원관리</a:t>
            </a:r>
            <a:endParaRPr lang="en-US" altLang="ko-KR" sz="1400" b="1" dirty="0"/>
          </a:p>
          <a:p>
            <a:pPr marL="399986" indent="-399986">
              <a:lnSpc>
                <a:spcPct val="150000"/>
              </a:lnSpc>
            </a:pPr>
            <a:r>
              <a:rPr lang="en-US" altLang="ko-KR" sz="1400" b="1" dirty="0"/>
              <a:t>     </a:t>
            </a:r>
            <a:r>
              <a:rPr lang="en-US" altLang="ko-KR" sz="1300" b="1" dirty="0"/>
              <a:t>1. </a:t>
            </a:r>
            <a:r>
              <a:rPr lang="ko-KR" altLang="en-US" sz="1300" b="1" dirty="0"/>
              <a:t>회원목록</a:t>
            </a:r>
            <a:endParaRPr lang="en-US" altLang="ko-KR" sz="1300" b="1" dirty="0"/>
          </a:p>
          <a:p>
            <a:pPr marL="399986" indent="-399986">
              <a:lnSpc>
                <a:spcPct val="150000"/>
              </a:lnSpc>
            </a:pPr>
            <a:r>
              <a:rPr lang="en-US" altLang="ko-KR" sz="1300" b="1" dirty="0"/>
              <a:t>     2. </a:t>
            </a:r>
            <a:r>
              <a:rPr lang="ko-KR" altLang="en-US" sz="1300" b="1" dirty="0"/>
              <a:t>로그인 목록</a:t>
            </a:r>
            <a:endParaRPr lang="en-US" altLang="ko-KR" sz="1300" b="1" dirty="0"/>
          </a:p>
        </p:txBody>
      </p:sp>
      <p:sp>
        <p:nvSpPr>
          <p:cNvPr id="4" name="Text Box 662"/>
          <p:cNvSpPr txBox="1">
            <a:spLocks noChangeArrowheads="1"/>
          </p:cNvSpPr>
          <p:nvPr/>
        </p:nvSpPr>
        <p:spPr bwMode="auto">
          <a:xfrm>
            <a:off x="800101" y="2169729"/>
            <a:ext cx="3638550" cy="969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99986" indent="-399986">
              <a:lnSpc>
                <a:spcPct val="150000"/>
              </a:lnSpc>
            </a:pPr>
            <a:r>
              <a:rPr lang="en-US" altLang="ko-KR" sz="1400" b="1" dirty="0"/>
              <a:t>Ⅱ. </a:t>
            </a:r>
            <a:r>
              <a:rPr lang="ko-KR" altLang="en-US" sz="1400" b="1"/>
              <a:t>요금관리</a:t>
            </a:r>
            <a:endParaRPr lang="en-US" altLang="ko-KR" sz="1400" b="1" dirty="0"/>
          </a:p>
          <a:p>
            <a:pPr marL="399986" indent="-399986">
              <a:lnSpc>
                <a:spcPct val="150000"/>
              </a:lnSpc>
            </a:pPr>
            <a:r>
              <a:rPr lang="en-US" altLang="ko-KR" sz="1400" b="1" dirty="0"/>
              <a:t>   1. xxx</a:t>
            </a:r>
          </a:p>
          <a:p>
            <a:pPr marL="399986" indent="-399986">
              <a:lnSpc>
                <a:spcPct val="150000"/>
              </a:lnSpc>
            </a:pPr>
            <a:endParaRPr lang="en-US" altLang="ko-KR" sz="1400" b="1" dirty="0"/>
          </a:p>
        </p:txBody>
      </p:sp>
      <p:sp>
        <p:nvSpPr>
          <p:cNvPr id="5" name="Text Box 662"/>
          <p:cNvSpPr txBox="1">
            <a:spLocks noChangeArrowheads="1"/>
          </p:cNvSpPr>
          <p:nvPr/>
        </p:nvSpPr>
        <p:spPr bwMode="auto">
          <a:xfrm>
            <a:off x="800101" y="4059071"/>
            <a:ext cx="363855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99986" indent="-399986">
              <a:lnSpc>
                <a:spcPct val="150000"/>
              </a:lnSpc>
            </a:pPr>
            <a:r>
              <a:rPr lang="en-US" altLang="ko-KR" sz="1400" b="1" dirty="0"/>
              <a:t>Ⅲ. </a:t>
            </a:r>
            <a:r>
              <a:rPr lang="ko-KR" altLang="en-US" sz="1400" b="1"/>
              <a:t>서비스관리</a:t>
            </a:r>
            <a:endParaRPr lang="en-US" altLang="ko-KR" sz="1400" b="1" dirty="0"/>
          </a:p>
          <a:p>
            <a:pPr marL="399986" indent="-399986">
              <a:lnSpc>
                <a:spcPct val="150000"/>
              </a:lnSpc>
            </a:pPr>
            <a:r>
              <a:rPr lang="en-US" altLang="ko-KR" sz="1400" b="1" dirty="0"/>
              <a:t>  1. …</a:t>
            </a:r>
          </a:p>
        </p:txBody>
      </p:sp>
    </p:spTree>
    <p:extLst>
      <p:ext uri="{BB962C8B-B14F-4D97-AF65-F5344CB8AC3E}">
        <p14:creationId xmlns:p14="http://schemas.microsoft.com/office/powerpoint/2010/main" val="2866310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08"/>
          <p:cNvSpPr>
            <a:spLocks noChangeArrowheads="1"/>
          </p:cNvSpPr>
          <p:nvPr/>
        </p:nvSpPr>
        <p:spPr bwMode="auto">
          <a:xfrm>
            <a:off x="384918" y="2064587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lIns="91425" tIns="45713" rIns="91425" bIns="45713" anchor="ctr"/>
          <a:lstStyle/>
          <a:p>
            <a:endParaRPr lang="ko-KR" altLang="en-US"/>
          </a:p>
        </p:txBody>
      </p:sp>
      <p:sp>
        <p:nvSpPr>
          <p:cNvPr id="27" name="Rectangle 409"/>
          <p:cNvSpPr>
            <a:spLocks noChangeArrowheads="1"/>
          </p:cNvSpPr>
          <p:nvPr/>
        </p:nvSpPr>
        <p:spPr bwMode="auto">
          <a:xfrm>
            <a:off x="384918" y="2293188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lIns="91425" tIns="45713" rIns="91425" bIns="45713" anchor="ctr"/>
          <a:lstStyle/>
          <a:p>
            <a:endParaRPr lang="ko-KR" altLang="en-US"/>
          </a:p>
        </p:txBody>
      </p:sp>
      <p:sp>
        <p:nvSpPr>
          <p:cNvPr id="67" name="Text Box 57"/>
          <p:cNvSpPr txBox="1">
            <a:spLocks noChangeArrowheads="1"/>
          </p:cNvSpPr>
          <p:nvPr/>
        </p:nvSpPr>
        <p:spPr bwMode="auto">
          <a:xfrm>
            <a:off x="9478119" y="1752376"/>
            <a:ext cx="150813" cy="134938"/>
          </a:xfrm>
          <a:prstGeom prst="rect">
            <a:avLst/>
          </a:prstGeom>
          <a:solidFill>
            <a:srgbClr val="C0C0C0">
              <a:alpha val="50000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85711" indent="-85711">
              <a:lnSpc>
                <a:spcPct val="120000"/>
              </a:lnSpc>
            </a:pPr>
            <a:r>
              <a:rPr kumimoji="0" lang="ko-KR" altLang="en-US" sz="600" dirty="0">
                <a:solidFill>
                  <a:schemeClr val="bg2"/>
                </a:solidFill>
              </a:rPr>
              <a:t>▲</a:t>
            </a:r>
          </a:p>
        </p:txBody>
      </p:sp>
      <p:sp>
        <p:nvSpPr>
          <p:cNvPr id="69" name="Text Box 57"/>
          <p:cNvSpPr txBox="1">
            <a:spLocks noChangeArrowheads="1"/>
          </p:cNvSpPr>
          <p:nvPr/>
        </p:nvSpPr>
        <p:spPr bwMode="auto">
          <a:xfrm>
            <a:off x="9482858" y="2345716"/>
            <a:ext cx="150813" cy="134936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85711" indent="-85711">
              <a:lnSpc>
                <a:spcPct val="120000"/>
              </a:lnSpc>
            </a:pPr>
            <a:r>
              <a:rPr kumimoji="0" lang="ko-KR" altLang="en-US" sz="600" dirty="0">
                <a:solidFill>
                  <a:schemeClr val="bg2"/>
                </a:solidFill>
              </a:rPr>
              <a:t>▼</a:t>
            </a:r>
          </a:p>
        </p:txBody>
      </p:sp>
      <p:sp>
        <p:nvSpPr>
          <p:cNvPr id="73" name="Text Box 57"/>
          <p:cNvSpPr txBox="1">
            <a:spLocks noChangeArrowheads="1"/>
          </p:cNvSpPr>
          <p:nvPr/>
        </p:nvSpPr>
        <p:spPr bwMode="auto">
          <a:xfrm>
            <a:off x="9479774" y="1904991"/>
            <a:ext cx="156650" cy="311696"/>
          </a:xfrm>
          <a:prstGeom prst="rect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85711" indent="-85711">
              <a:lnSpc>
                <a:spcPct val="120000"/>
              </a:lnSpc>
            </a:pPr>
            <a:endParaRPr kumimoji="0" lang="ko-KR" altLang="en-US" sz="800">
              <a:solidFill>
                <a:schemeClr val="bg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1" y="1418145"/>
            <a:ext cx="2204120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운영관리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게시판 </a:t>
            </a:r>
            <a:r>
              <a:rPr lang="en-US" altLang="ko-KR" sz="800" dirty="0"/>
              <a:t>&gt; </a:t>
            </a:r>
            <a:r>
              <a:rPr lang="ko-KR" altLang="en-US" sz="800" dirty="0"/>
              <a:t>공지사항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71006"/>
              </p:ext>
            </p:extLst>
          </p:nvPr>
        </p:nvGraphicFramePr>
        <p:xfrm>
          <a:off x="272481" y="1764380"/>
          <a:ext cx="9136014" cy="685800"/>
        </p:xfrm>
        <a:graphic>
          <a:graphicData uri="http://schemas.openxmlformats.org/drawingml/2006/table">
            <a:tbl>
              <a:tblPr/>
              <a:tblGrid>
                <a:gridCol w="32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3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▼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월 마감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안내 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2011-10-14 23:56:17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54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  <a:r>
                        <a:rPr lang="ko-KR" alt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시스템 일시 중단 안내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2011-10-11 11:26:24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나사원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76750"/>
              </p:ext>
            </p:extLst>
          </p:nvPr>
        </p:nvGraphicFramePr>
        <p:xfrm>
          <a:off x="279848" y="2843935"/>
          <a:ext cx="9198270" cy="28903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8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찾아보기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..,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찾아보기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..,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파일첨부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찾아보기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..,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947" y="3077282"/>
            <a:ext cx="8189659" cy="26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1217584" y="2866362"/>
            <a:ext cx="8070348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3" name="TextBox 92"/>
          <p:cNvSpPr txBox="1"/>
          <p:nvPr/>
        </p:nvSpPr>
        <p:spPr>
          <a:xfrm>
            <a:off x="1206296" y="5116612"/>
            <a:ext cx="1510624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4" name="TextBox 93"/>
          <p:cNvSpPr txBox="1"/>
          <p:nvPr/>
        </p:nvSpPr>
        <p:spPr>
          <a:xfrm>
            <a:off x="2767301" y="5116765"/>
            <a:ext cx="755312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5" name="TextBox 94"/>
          <p:cNvSpPr txBox="1"/>
          <p:nvPr/>
        </p:nvSpPr>
        <p:spPr>
          <a:xfrm>
            <a:off x="1206297" y="5341242"/>
            <a:ext cx="1510624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6" name="TextBox 95"/>
          <p:cNvSpPr txBox="1"/>
          <p:nvPr/>
        </p:nvSpPr>
        <p:spPr>
          <a:xfrm>
            <a:off x="2767302" y="5341393"/>
            <a:ext cx="755312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206297" y="5544235"/>
            <a:ext cx="1510624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767302" y="5544387"/>
            <a:ext cx="755312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05" name="직사각형 104"/>
          <p:cNvSpPr/>
          <p:nvPr/>
        </p:nvSpPr>
        <p:spPr bwMode="auto">
          <a:xfrm>
            <a:off x="8980949" y="5814266"/>
            <a:ext cx="495056" cy="2250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1000" dirty="0"/>
              <a:t>수정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8440889" y="5814266"/>
            <a:ext cx="495056" cy="2250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1000" dirty="0"/>
              <a:t>등록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22631" y="944144"/>
            <a:ext cx="675075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게시판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207695" y="950215"/>
            <a:ext cx="838427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포인트 관리</a:t>
            </a:r>
          </a:p>
        </p:txBody>
      </p:sp>
      <p:sp>
        <p:nvSpPr>
          <p:cNvPr id="112" name="Text Box 945"/>
          <p:cNvSpPr txBox="1">
            <a:spLocks noChangeArrowheads="1"/>
          </p:cNvSpPr>
          <p:nvPr/>
        </p:nvSpPr>
        <p:spPr bwMode="auto">
          <a:xfrm>
            <a:off x="228599" y="152401"/>
            <a:ext cx="4482708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5" tIns="45713" rIns="91425" bIns="45713">
            <a:spAutoFit/>
          </a:bodyPr>
          <a:lstStyle/>
          <a:p>
            <a:pPr marL="457125" indent="-457125"/>
            <a:r>
              <a:rPr lang="en-US" altLang="ko-KR" sz="1400" b="1" dirty="0"/>
              <a:t>Ⅵ.  </a:t>
            </a:r>
            <a:r>
              <a:rPr lang="ko-KR" altLang="en-US" sz="1400" b="1" dirty="0"/>
              <a:t>운영관리</a:t>
            </a:r>
            <a:r>
              <a:rPr lang="en-US" altLang="ko-KR" sz="1400" b="1" dirty="0"/>
              <a:t> &gt; </a:t>
            </a:r>
            <a:r>
              <a:rPr lang="ko-KR" altLang="en-US" sz="1400" b="1" dirty="0"/>
              <a:t>게시판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공지사항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상세보기</a:t>
            </a:r>
            <a:endParaRPr lang="en-US" altLang="ko-KR" sz="1400" b="1" dirty="0"/>
          </a:p>
        </p:txBody>
      </p:sp>
      <p:sp>
        <p:nvSpPr>
          <p:cNvPr id="50" name="직사각형 49"/>
          <p:cNvSpPr/>
          <p:nvPr/>
        </p:nvSpPr>
        <p:spPr bwMode="auto">
          <a:xfrm>
            <a:off x="1487616" y="571183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51" name="직사각형 50"/>
          <p:cNvSpPr/>
          <p:nvPr/>
        </p:nvSpPr>
        <p:spPr bwMode="auto">
          <a:xfrm>
            <a:off x="2326043" y="571222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요금관리</a:t>
            </a:r>
          </a:p>
        </p:txBody>
      </p:sp>
      <p:sp>
        <p:nvSpPr>
          <p:cNvPr id="52" name="직사각형 51"/>
          <p:cNvSpPr/>
          <p:nvPr/>
        </p:nvSpPr>
        <p:spPr bwMode="auto">
          <a:xfrm>
            <a:off x="3168422" y="571184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서비스관리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4012379" y="571184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고객지원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4856336" y="571183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5700292" y="571184"/>
            <a:ext cx="810090" cy="315429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운영관리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6544250" y="571222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상품관리</a:t>
            </a:r>
          </a:p>
        </p:txBody>
      </p:sp>
      <p:sp>
        <p:nvSpPr>
          <p:cNvPr id="64" name="Text Box 47"/>
          <p:cNvSpPr txBox="1">
            <a:spLocks noChangeArrowheads="1"/>
          </p:cNvSpPr>
          <p:nvPr/>
        </p:nvSpPr>
        <p:spPr bwMode="auto">
          <a:xfrm>
            <a:off x="506373" y="604975"/>
            <a:ext cx="981243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11" indent="-85711">
              <a:lnSpc>
                <a:spcPct val="120000"/>
              </a:lnSpc>
            </a:pPr>
            <a:r>
              <a:rPr kumimoji="0" lang="en-US" altLang="ko-KR" sz="1000" dirty="0"/>
              <a:t>Master System</a:t>
            </a:r>
          </a:p>
        </p:txBody>
      </p:sp>
      <p:sp>
        <p:nvSpPr>
          <p:cNvPr id="65" name="직사각형 64"/>
          <p:cNvSpPr/>
          <p:nvPr/>
        </p:nvSpPr>
        <p:spPr bwMode="auto">
          <a:xfrm>
            <a:off x="7388207" y="571184"/>
            <a:ext cx="810090" cy="3154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경영관리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50841" y="576905"/>
            <a:ext cx="1707705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en-US" altLang="ko-KR" sz="800" dirty="0"/>
              <a:t>2011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23</a:t>
            </a:r>
            <a:r>
              <a:rPr lang="ko-KR" altLang="en-US" sz="800" dirty="0"/>
              <a:t>일</a:t>
            </a:r>
            <a:r>
              <a:rPr lang="en-US" altLang="ko-KR" sz="800" dirty="0"/>
              <a:t>  11:30:43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8472658" y="728700"/>
            <a:ext cx="1250873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ko-KR" altLang="en-US" sz="800" dirty="0" err="1"/>
              <a:t>홍길동사원님</a:t>
            </a:r>
            <a:r>
              <a:rPr lang="ko-KR" altLang="en-US" sz="800" dirty="0"/>
              <a:t> 접속 중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420052" y="957911"/>
            <a:ext cx="604299" cy="20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en-US" altLang="ko-KR" sz="700" dirty="0"/>
              <a:t>My menu</a:t>
            </a:r>
            <a:endParaRPr lang="ko-KR" altLang="en-US" sz="700" dirty="0"/>
          </a:p>
        </p:txBody>
      </p:sp>
      <p:sp>
        <p:nvSpPr>
          <p:cNvPr id="75" name="TextBox 74"/>
          <p:cNvSpPr txBox="1"/>
          <p:nvPr/>
        </p:nvSpPr>
        <p:spPr>
          <a:xfrm>
            <a:off x="9083245" y="957911"/>
            <a:ext cx="593451" cy="20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en-US" altLang="ko-KR" sz="700" dirty="0"/>
              <a:t>Logout</a:t>
            </a:r>
            <a:endParaRPr lang="ko-KR" altLang="en-US" sz="700" dirty="0"/>
          </a:p>
        </p:txBody>
      </p:sp>
      <p:sp>
        <p:nvSpPr>
          <p:cNvPr id="76" name="직사각형 75"/>
          <p:cNvSpPr/>
          <p:nvPr/>
        </p:nvSpPr>
        <p:spPr bwMode="auto">
          <a:xfrm>
            <a:off x="8868435" y="1381349"/>
            <a:ext cx="810090" cy="31503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FAQ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7980810" y="1381388"/>
            <a:ext cx="853536" cy="31503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서비스새소식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7134205" y="1381388"/>
            <a:ext cx="819110" cy="315035"/>
          </a:xfrm>
          <a:prstGeom prst="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ko-KR" altLang="en-US" sz="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446"/>
          <p:cNvSpPr>
            <a:spLocks noChangeArrowheads="1"/>
          </p:cNvSpPr>
          <p:nvPr/>
        </p:nvSpPr>
        <p:spPr bwMode="auto">
          <a:xfrm>
            <a:off x="8992161" y="2056423"/>
            <a:ext cx="304800" cy="76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r>
              <a:rPr lang="ko-KR" altLang="en-US" sz="700" dirty="0"/>
              <a:t>보기</a:t>
            </a:r>
            <a:endParaRPr lang="en-US" altLang="ko-KR" sz="700" dirty="0"/>
          </a:p>
        </p:txBody>
      </p:sp>
      <p:sp>
        <p:nvSpPr>
          <p:cNvPr id="48" name="Rectangle 446"/>
          <p:cNvSpPr>
            <a:spLocks noChangeArrowheads="1"/>
          </p:cNvSpPr>
          <p:nvPr/>
        </p:nvSpPr>
        <p:spPr bwMode="auto">
          <a:xfrm>
            <a:off x="9000944" y="2288182"/>
            <a:ext cx="304800" cy="76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r>
              <a:rPr lang="ko-KR" altLang="en-US" sz="700" dirty="0"/>
              <a:t>보기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32740370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945"/>
          <p:cNvSpPr txBox="1">
            <a:spLocks noChangeArrowheads="1"/>
          </p:cNvSpPr>
          <p:nvPr/>
        </p:nvSpPr>
        <p:spPr bwMode="auto">
          <a:xfrm>
            <a:off x="228599" y="152401"/>
            <a:ext cx="4274350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5" tIns="45713" rIns="91425" bIns="45713">
            <a:spAutoFit/>
          </a:bodyPr>
          <a:lstStyle/>
          <a:p>
            <a:pPr marL="457125" indent="-457125"/>
            <a:r>
              <a:rPr lang="en-US" altLang="ko-KR" sz="1400" b="1" dirty="0"/>
              <a:t>Ⅵ.  </a:t>
            </a:r>
            <a:r>
              <a:rPr lang="ko-KR" altLang="en-US" sz="1400" b="1" dirty="0"/>
              <a:t>운영관리</a:t>
            </a:r>
            <a:r>
              <a:rPr lang="en-US" altLang="ko-KR" sz="1400" b="1" dirty="0"/>
              <a:t> &gt; </a:t>
            </a:r>
            <a:r>
              <a:rPr lang="ko-KR" altLang="en-US" sz="1400" b="1" dirty="0"/>
              <a:t>관리 시스템 운영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요청사항</a:t>
            </a:r>
            <a:endParaRPr lang="en-US" altLang="ko-KR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22631" y="944144"/>
            <a:ext cx="675075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게시판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>
            <a:off x="4047938" y="6254047"/>
            <a:ext cx="2057400" cy="152400"/>
          </a:xfrm>
          <a:prstGeom prst="roundRect">
            <a:avLst>
              <a:gd name="adj" fmla="val 8958"/>
            </a:avLst>
          </a:prstGeom>
          <a:noFill/>
          <a:ln w="3175">
            <a:noFill/>
            <a:round/>
            <a:headEnd/>
            <a:tailEnd/>
          </a:ln>
        </p:spPr>
        <p:txBody>
          <a:bodyPr wrap="none" lIns="0" tIns="0" rIns="0" bIns="0"/>
          <a:lstStyle/>
          <a:p>
            <a:r>
              <a:rPr lang="en-US" altLang="ko-KR" sz="800" dirty="0">
                <a:solidFill>
                  <a:srgbClr val="CC0000"/>
                </a:solidFill>
              </a:rPr>
              <a:t>1</a:t>
            </a:r>
            <a:r>
              <a:rPr lang="en-US" altLang="ko-KR" sz="800" dirty="0"/>
              <a:t>  2  3  4  5  6  7  8  9  10  </a:t>
            </a:r>
            <a:r>
              <a:rPr lang="ko-KR" altLang="en-US" sz="800" dirty="0"/>
              <a:t>다음</a:t>
            </a: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9488310" y="2788505"/>
            <a:ext cx="152400" cy="2665720"/>
          </a:xfrm>
          <a:prstGeom prst="rect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85711" indent="-85711">
              <a:lnSpc>
                <a:spcPct val="120000"/>
              </a:lnSpc>
            </a:pPr>
            <a:endParaRPr kumimoji="0" lang="ko-KR" altLang="en-US" sz="800">
              <a:solidFill>
                <a:schemeClr val="bg2"/>
              </a:solidFill>
            </a:endParaRPr>
          </a:p>
        </p:txBody>
      </p:sp>
      <p:sp>
        <p:nvSpPr>
          <p:cNvPr id="62" name="Text Box 57"/>
          <p:cNvSpPr txBox="1">
            <a:spLocks noChangeArrowheads="1"/>
          </p:cNvSpPr>
          <p:nvPr/>
        </p:nvSpPr>
        <p:spPr bwMode="auto">
          <a:xfrm>
            <a:off x="9488311" y="2636104"/>
            <a:ext cx="150813" cy="134938"/>
          </a:xfrm>
          <a:prstGeom prst="rect">
            <a:avLst/>
          </a:prstGeom>
          <a:solidFill>
            <a:srgbClr val="C0C0C0">
              <a:alpha val="50000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85711" indent="-85711">
              <a:lnSpc>
                <a:spcPct val="120000"/>
              </a:lnSpc>
            </a:pPr>
            <a:r>
              <a:rPr kumimoji="0" lang="ko-KR" altLang="en-US" sz="600" dirty="0">
                <a:solidFill>
                  <a:schemeClr val="bg2"/>
                </a:solidFill>
              </a:rPr>
              <a:t>▲</a:t>
            </a:r>
          </a:p>
        </p:txBody>
      </p: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9489897" y="5532214"/>
            <a:ext cx="150813" cy="134936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85711" indent="-85711">
              <a:lnSpc>
                <a:spcPct val="120000"/>
              </a:lnSpc>
            </a:pPr>
            <a:r>
              <a:rPr kumimoji="0" lang="ko-KR" altLang="en-US" sz="600" dirty="0">
                <a:solidFill>
                  <a:schemeClr val="bg2"/>
                </a:solidFill>
              </a:rPr>
              <a:t>▼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599" y="2304472"/>
            <a:ext cx="2339136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운영관리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관리 시스템 운영 </a:t>
            </a:r>
            <a:r>
              <a:rPr lang="en-US" altLang="ko-KR" sz="800" dirty="0"/>
              <a:t>&gt; </a:t>
            </a:r>
            <a:r>
              <a:rPr lang="ko-KR" altLang="en-US" sz="800" dirty="0"/>
              <a:t>요청사항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252700" y="950215"/>
            <a:ext cx="838427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포인트 관리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418385" y="5733872"/>
            <a:ext cx="945105" cy="2154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ko-KR" altLang="en-US" sz="800" dirty="0"/>
              <a:t>요청 사항 등록</a:t>
            </a:r>
          </a:p>
        </p:txBody>
      </p:sp>
      <p:sp>
        <p:nvSpPr>
          <p:cNvPr id="67" name="Rectangle 408"/>
          <p:cNvSpPr>
            <a:spLocks noChangeArrowheads="1"/>
          </p:cNvSpPr>
          <p:nvPr/>
        </p:nvSpPr>
        <p:spPr bwMode="auto">
          <a:xfrm>
            <a:off x="282223" y="2950914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lIns="91425" tIns="45713" rIns="91425" bIns="45713" anchor="ctr"/>
          <a:lstStyle/>
          <a:p>
            <a:endParaRPr lang="ko-KR" altLang="en-US"/>
          </a:p>
        </p:txBody>
      </p:sp>
      <p:sp>
        <p:nvSpPr>
          <p:cNvPr id="69" name="Rectangle 409"/>
          <p:cNvSpPr>
            <a:spLocks noChangeArrowheads="1"/>
          </p:cNvSpPr>
          <p:nvPr/>
        </p:nvSpPr>
        <p:spPr bwMode="auto">
          <a:xfrm>
            <a:off x="282223" y="3179515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lIns="91425" tIns="45713" rIns="91425" bIns="45713" anchor="ctr"/>
          <a:lstStyle/>
          <a:p>
            <a:endParaRPr lang="ko-KR" altLang="en-US"/>
          </a:p>
        </p:txBody>
      </p:sp>
      <p:sp>
        <p:nvSpPr>
          <p:cNvPr id="73" name="Rectangle 410"/>
          <p:cNvSpPr>
            <a:spLocks noChangeArrowheads="1"/>
          </p:cNvSpPr>
          <p:nvPr/>
        </p:nvSpPr>
        <p:spPr bwMode="auto">
          <a:xfrm>
            <a:off x="282223" y="3408114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lIns="91425" tIns="45713" rIns="91425" bIns="45713" anchor="ctr"/>
          <a:lstStyle/>
          <a:p>
            <a:endParaRPr lang="ko-KR" altLang="en-US"/>
          </a:p>
        </p:txBody>
      </p:sp>
      <p:graphicFrame>
        <p:nvGraphicFramePr>
          <p:cNvPr id="104" name="Group 4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035707"/>
              </p:ext>
            </p:extLst>
          </p:nvPr>
        </p:nvGraphicFramePr>
        <p:xfrm>
          <a:off x="217312" y="2634826"/>
          <a:ext cx="9160295" cy="2514600"/>
        </p:xfrm>
        <a:graphic>
          <a:graphicData uri="http://schemas.openxmlformats.org/drawingml/2006/table">
            <a:tbl>
              <a:tblPr/>
              <a:tblGrid>
                <a:gridCol w="309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▼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문의사항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등록인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포인트 더 넣어 주세요</a:t>
                      </a:r>
                      <a:r>
                        <a:rPr lang="en-US" altLang="ko-KR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Strawberry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처리완료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사이트 접속에 문제가 발생하고 있습니다</a:t>
                      </a:r>
                      <a:r>
                        <a:rPr lang="en-US" altLang="ko-KR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Test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주식 </a:t>
                      </a:r>
                      <a:r>
                        <a:rPr lang="ko-KR" altLang="en-US" sz="8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대박나세요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jkha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미처리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처리완료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미처리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처리완료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미처리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처리완료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 bwMode="auto">
          <a:xfrm>
            <a:off x="8578220" y="2267715"/>
            <a:ext cx="810090" cy="315035"/>
          </a:xfrm>
          <a:prstGeom prst="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요청사항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7732022" y="2267715"/>
            <a:ext cx="819110" cy="31503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en-US" altLang="ko-KR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User </a:t>
            </a: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109" name="직사각형 108"/>
          <p:cNvSpPr/>
          <p:nvPr/>
        </p:nvSpPr>
        <p:spPr bwMode="auto">
          <a:xfrm>
            <a:off x="1487616" y="571183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110" name="직사각형 109"/>
          <p:cNvSpPr/>
          <p:nvPr/>
        </p:nvSpPr>
        <p:spPr bwMode="auto">
          <a:xfrm>
            <a:off x="2326043" y="571222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요금관리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3168422" y="571184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서비스관리</a:t>
            </a:r>
          </a:p>
        </p:txBody>
      </p:sp>
      <p:sp>
        <p:nvSpPr>
          <p:cNvPr id="112" name="직사각형 111"/>
          <p:cNvSpPr/>
          <p:nvPr/>
        </p:nvSpPr>
        <p:spPr bwMode="auto">
          <a:xfrm>
            <a:off x="4012379" y="571184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고객지원</a:t>
            </a:r>
          </a:p>
        </p:txBody>
      </p:sp>
      <p:sp>
        <p:nvSpPr>
          <p:cNvPr id="113" name="직사각형 112"/>
          <p:cNvSpPr/>
          <p:nvPr/>
        </p:nvSpPr>
        <p:spPr bwMode="auto">
          <a:xfrm>
            <a:off x="4856336" y="571183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마케팅관리</a:t>
            </a:r>
          </a:p>
        </p:txBody>
      </p:sp>
      <p:sp>
        <p:nvSpPr>
          <p:cNvPr id="114" name="직사각형 113"/>
          <p:cNvSpPr/>
          <p:nvPr/>
        </p:nvSpPr>
        <p:spPr bwMode="auto">
          <a:xfrm>
            <a:off x="5700292" y="571184"/>
            <a:ext cx="810090" cy="315429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운영관리</a:t>
            </a:r>
          </a:p>
        </p:txBody>
      </p:sp>
      <p:sp>
        <p:nvSpPr>
          <p:cNvPr id="115" name="직사각형 114"/>
          <p:cNvSpPr/>
          <p:nvPr/>
        </p:nvSpPr>
        <p:spPr bwMode="auto">
          <a:xfrm>
            <a:off x="6544250" y="571222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상품관리</a:t>
            </a:r>
          </a:p>
        </p:txBody>
      </p:sp>
      <p:sp>
        <p:nvSpPr>
          <p:cNvPr id="117" name="Text Box 47"/>
          <p:cNvSpPr txBox="1">
            <a:spLocks noChangeArrowheads="1"/>
          </p:cNvSpPr>
          <p:nvPr/>
        </p:nvSpPr>
        <p:spPr bwMode="auto">
          <a:xfrm>
            <a:off x="506373" y="604975"/>
            <a:ext cx="981243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11" indent="-85711">
              <a:lnSpc>
                <a:spcPct val="120000"/>
              </a:lnSpc>
            </a:pPr>
            <a:r>
              <a:rPr kumimoji="0" lang="en-US" altLang="ko-KR" sz="1000" dirty="0"/>
              <a:t>Master System</a:t>
            </a:r>
          </a:p>
        </p:txBody>
      </p:sp>
      <p:sp>
        <p:nvSpPr>
          <p:cNvPr id="118" name="직사각형 117"/>
          <p:cNvSpPr/>
          <p:nvPr/>
        </p:nvSpPr>
        <p:spPr bwMode="auto">
          <a:xfrm>
            <a:off x="7388207" y="571184"/>
            <a:ext cx="810090" cy="3154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경영관리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150841" y="576905"/>
            <a:ext cx="1707705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en-US" altLang="ko-KR" sz="800" dirty="0"/>
              <a:t>2011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23</a:t>
            </a:r>
            <a:r>
              <a:rPr lang="ko-KR" altLang="en-US" sz="800" dirty="0"/>
              <a:t>일</a:t>
            </a:r>
            <a:r>
              <a:rPr lang="en-US" altLang="ko-KR" sz="800" dirty="0"/>
              <a:t>  11:30:43</a:t>
            </a:r>
            <a:endParaRPr lang="ko-KR" altLang="en-US" sz="8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472658" y="728700"/>
            <a:ext cx="1250873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ko-KR" altLang="en-US" sz="800" dirty="0" err="1"/>
              <a:t>홍길동사원님</a:t>
            </a:r>
            <a:r>
              <a:rPr lang="ko-KR" altLang="en-US" sz="800" dirty="0"/>
              <a:t> 접속 중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420052" y="957911"/>
            <a:ext cx="604299" cy="20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en-US" altLang="ko-KR" sz="700" dirty="0"/>
              <a:t>My menu</a:t>
            </a:r>
            <a:endParaRPr lang="ko-KR" altLang="en-US" sz="7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083245" y="957911"/>
            <a:ext cx="593451" cy="20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en-US" altLang="ko-KR" sz="700" dirty="0"/>
              <a:t>Logout</a:t>
            </a:r>
            <a:endParaRPr lang="ko-KR" altLang="en-US" sz="700" dirty="0"/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75878"/>
              </p:ext>
            </p:extLst>
          </p:nvPr>
        </p:nvGraphicFramePr>
        <p:xfrm>
          <a:off x="250053" y="1324903"/>
          <a:ext cx="940589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5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33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527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itchFamily="50" charset="-127"/>
                          <a:ea typeface="맑은 고딕" pitchFamily="50" charset="-127"/>
                        </a:rPr>
                        <a:t>Search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>
                          <a:latin typeface="맑은 고딕" pitchFamily="50" charset="-127"/>
                          <a:ea typeface="맑은 고딕" pitchFamily="50" charset="-127"/>
                        </a:rPr>
                        <a:t>검색창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시작일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~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7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검색 부분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   등록인    문의사항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검색결과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검색결과 </a:t>
                      </a:r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0636" y="1626803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2128823" y="1349588"/>
            <a:ext cx="1944216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2117684" y="1848160"/>
            <a:ext cx="1226523" cy="1743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207196" y="1349588"/>
            <a:ext cx="1230818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561399" y="1349588"/>
            <a:ext cx="699544" cy="1733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678944" y="1355232"/>
            <a:ext cx="699544" cy="1733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/>
          </a:p>
        </p:txBody>
      </p:sp>
      <p:pic>
        <p:nvPicPr>
          <p:cNvPr id="125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91533" t="1" b="-1"/>
          <a:stretch/>
        </p:blipFill>
        <p:spPr bwMode="auto">
          <a:xfrm>
            <a:off x="8282325" y="1379655"/>
            <a:ext cx="155653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6" name="Picture 3"/>
          <p:cNvPicPr>
            <a:picLocks noChangeAspect="1" noChangeArrowheads="1"/>
          </p:cNvPicPr>
          <p:nvPr/>
        </p:nvPicPr>
        <p:blipFill rotWithShape="1">
          <a:blip r:embed="rId4" cstate="print"/>
          <a:srcRect l="91533" t="1" b="-1"/>
          <a:stretch/>
        </p:blipFill>
        <p:spPr bwMode="auto">
          <a:xfrm>
            <a:off x="9420121" y="1375481"/>
            <a:ext cx="155653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" name="TextBox 134"/>
          <p:cNvSpPr txBox="1"/>
          <p:nvPr/>
        </p:nvSpPr>
        <p:spPr>
          <a:xfrm>
            <a:off x="6629323" y="1358921"/>
            <a:ext cx="671909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36" name="순서도: 병합 135"/>
          <p:cNvSpPr/>
          <p:nvPr/>
        </p:nvSpPr>
        <p:spPr bwMode="auto">
          <a:xfrm>
            <a:off x="7143790" y="1403925"/>
            <a:ext cx="90010" cy="90010"/>
          </a:xfrm>
          <a:prstGeom prst="flowChartMerg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</a:bodyPr>
          <a:lstStyle/>
          <a:p>
            <a:pPr algn="ctr" defTabSz="914251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7" name="순서도: 병합 136"/>
          <p:cNvSpPr/>
          <p:nvPr/>
        </p:nvSpPr>
        <p:spPr bwMode="auto">
          <a:xfrm>
            <a:off x="6309246" y="1392637"/>
            <a:ext cx="90010" cy="90010"/>
          </a:xfrm>
          <a:prstGeom prst="flowChartMerg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</a:bodyPr>
          <a:lstStyle/>
          <a:p>
            <a:pPr algn="ctr" defTabSz="914251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" name="순서도: 병합 137"/>
          <p:cNvSpPr/>
          <p:nvPr/>
        </p:nvSpPr>
        <p:spPr bwMode="auto">
          <a:xfrm>
            <a:off x="3209245" y="1898830"/>
            <a:ext cx="90010" cy="90010"/>
          </a:xfrm>
          <a:prstGeom prst="flowChartMerg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</a:bodyPr>
          <a:lstStyle/>
          <a:p>
            <a:pPr algn="ctr" defTabSz="914251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5177" y="1628800"/>
            <a:ext cx="123825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" name="TextBox 141"/>
          <p:cNvSpPr txBox="1"/>
          <p:nvPr/>
        </p:nvSpPr>
        <p:spPr>
          <a:xfrm>
            <a:off x="6933220" y="1594933"/>
            <a:ext cx="317757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</a:t>
            </a:r>
            <a:r>
              <a:rPr lang="ko-KR" altLang="en-US" sz="600" dirty="0"/>
              <a:t>주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283293" y="1594933"/>
            <a:ext cx="317757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</a:t>
            </a:r>
            <a:r>
              <a:rPr lang="ko-KR" altLang="en-US" sz="600" dirty="0"/>
              <a:t>월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633617" y="1594933"/>
            <a:ext cx="317757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</a:t>
            </a:r>
            <a:r>
              <a:rPr lang="ko-KR" altLang="en-US" sz="600" dirty="0"/>
              <a:t>년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983689" y="1594933"/>
            <a:ext cx="340335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/>
              <a:t>오늘</a:t>
            </a:r>
            <a:endParaRPr lang="ko-KR" altLang="en-US" sz="6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354868" y="1594933"/>
            <a:ext cx="340335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전일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725895" y="1595084"/>
            <a:ext cx="340335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당월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089706" y="1595084"/>
            <a:ext cx="340335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전월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923545" y="5859270"/>
            <a:ext cx="1944216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225850" y="5859270"/>
            <a:ext cx="656190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600" dirty="0"/>
          </a:p>
        </p:txBody>
      </p:sp>
      <p:sp>
        <p:nvSpPr>
          <p:cNvPr id="151" name="순서도: 병합 150"/>
          <p:cNvSpPr/>
          <p:nvPr/>
        </p:nvSpPr>
        <p:spPr bwMode="auto">
          <a:xfrm>
            <a:off x="3753272" y="5902319"/>
            <a:ext cx="90010" cy="90010"/>
          </a:xfrm>
          <a:prstGeom prst="flowChartMerg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</a:bodyPr>
          <a:lstStyle/>
          <a:p>
            <a:pPr algn="ctr" defTabSz="914251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14654" y="5848977"/>
            <a:ext cx="484754" cy="2154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ko-KR" altLang="en-US" sz="800"/>
              <a:t>검색</a:t>
            </a:r>
            <a:endParaRPr lang="ko-KR" altLang="en-US" sz="800" dirty="0"/>
          </a:p>
        </p:txBody>
      </p:sp>
      <p:sp>
        <p:nvSpPr>
          <p:cNvPr id="153" name="직사각형 152"/>
          <p:cNvSpPr/>
          <p:nvPr/>
        </p:nvSpPr>
        <p:spPr>
          <a:xfrm>
            <a:off x="6843210" y="1809839"/>
            <a:ext cx="10887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결과 내 재 검색</a:t>
            </a:r>
          </a:p>
        </p:txBody>
      </p:sp>
      <p:sp>
        <p:nvSpPr>
          <p:cNvPr id="154" name="Rectangle 414"/>
          <p:cNvSpPr>
            <a:spLocks noChangeArrowheads="1"/>
          </p:cNvSpPr>
          <p:nvPr/>
        </p:nvSpPr>
        <p:spPr bwMode="auto">
          <a:xfrm>
            <a:off x="6798507" y="1898981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lIns="91425" tIns="45713" rIns="91425" bIns="45713" anchor="ctr"/>
          <a:lstStyle/>
          <a:p>
            <a:endParaRPr lang="ko-KR" altLang="en-US"/>
          </a:p>
        </p:txBody>
      </p:sp>
      <p:sp>
        <p:nvSpPr>
          <p:cNvPr id="82" name="Rectangle 446"/>
          <p:cNvSpPr>
            <a:spLocks noChangeArrowheads="1"/>
          </p:cNvSpPr>
          <p:nvPr/>
        </p:nvSpPr>
        <p:spPr bwMode="auto">
          <a:xfrm>
            <a:off x="8968529" y="2945234"/>
            <a:ext cx="304800" cy="76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r>
              <a:rPr lang="ko-KR" altLang="en-US" sz="700" dirty="0"/>
              <a:t>보기</a:t>
            </a:r>
            <a:endParaRPr lang="en-US" altLang="ko-KR" sz="700" dirty="0"/>
          </a:p>
        </p:txBody>
      </p:sp>
      <p:sp>
        <p:nvSpPr>
          <p:cNvPr id="83" name="Rectangle 446"/>
          <p:cNvSpPr>
            <a:spLocks noChangeArrowheads="1"/>
          </p:cNvSpPr>
          <p:nvPr/>
        </p:nvSpPr>
        <p:spPr bwMode="auto">
          <a:xfrm>
            <a:off x="8959897" y="3166197"/>
            <a:ext cx="304800" cy="76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r>
              <a:rPr lang="ko-KR" altLang="en-US" sz="700" dirty="0"/>
              <a:t>보기</a:t>
            </a:r>
            <a:endParaRPr lang="en-US" altLang="ko-KR" sz="700" dirty="0"/>
          </a:p>
        </p:txBody>
      </p:sp>
      <p:sp>
        <p:nvSpPr>
          <p:cNvPr id="84" name="Rectangle 446"/>
          <p:cNvSpPr>
            <a:spLocks noChangeArrowheads="1"/>
          </p:cNvSpPr>
          <p:nvPr/>
        </p:nvSpPr>
        <p:spPr bwMode="auto">
          <a:xfrm>
            <a:off x="8966926" y="3399195"/>
            <a:ext cx="304800" cy="76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r>
              <a:rPr lang="ko-KR" altLang="en-US" sz="700" dirty="0"/>
              <a:t>보기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11761739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945"/>
          <p:cNvSpPr txBox="1">
            <a:spLocks noChangeArrowheads="1"/>
          </p:cNvSpPr>
          <p:nvPr/>
        </p:nvSpPr>
        <p:spPr bwMode="auto">
          <a:xfrm>
            <a:off x="228601" y="152401"/>
            <a:ext cx="4188823" cy="30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5" tIns="45713" rIns="91425" bIns="45713">
            <a:spAutoFit/>
          </a:bodyPr>
          <a:lstStyle/>
          <a:p>
            <a:pPr marL="457125" indent="-457125"/>
            <a:r>
              <a:rPr lang="en-US" altLang="ko-KR" sz="1400" b="1" dirty="0"/>
              <a:t>Ⅵ.  </a:t>
            </a:r>
            <a:r>
              <a:rPr lang="ko-KR" altLang="en-US" sz="1400" b="1" dirty="0"/>
              <a:t>운영관리</a:t>
            </a:r>
            <a:r>
              <a:rPr lang="en-US" altLang="ko-KR" sz="1400" b="1" dirty="0"/>
              <a:t> &gt; </a:t>
            </a:r>
            <a:r>
              <a:rPr lang="ko-KR" altLang="en-US" sz="1400" b="1" dirty="0"/>
              <a:t>쿠폰 관리 </a:t>
            </a:r>
            <a:r>
              <a:rPr lang="en-US" altLang="ko-KR" sz="1400" b="1" dirty="0"/>
              <a:t>&gt; </a:t>
            </a:r>
            <a:r>
              <a:rPr lang="ko-KR" altLang="en-US" sz="1400" b="1" dirty="0"/>
              <a:t>쿠폰 기본 설정</a:t>
            </a:r>
            <a:endParaRPr lang="en-US" altLang="ko-KR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22631" y="944144"/>
            <a:ext cx="675075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게시판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17685" y="950215"/>
            <a:ext cx="838427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포인트 관리</a:t>
            </a:r>
          </a:p>
        </p:txBody>
      </p:sp>
      <p:sp>
        <p:nvSpPr>
          <p:cNvPr id="67" name="Rectangle 408"/>
          <p:cNvSpPr>
            <a:spLocks noChangeArrowheads="1"/>
          </p:cNvSpPr>
          <p:nvPr/>
        </p:nvSpPr>
        <p:spPr bwMode="auto">
          <a:xfrm>
            <a:off x="282223" y="2064587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lIns="91425" tIns="45713" rIns="91425" bIns="45713" anchor="ctr"/>
          <a:lstStyle/>
          <a:p>
            <a:endParaRPr lang="ko-KR" altLang="en-US"/>
          </a:p>
        </p:txBody>
      </p:sp>
      <p:sp>
        <p:nvSpPr>
          <p:cNvPr id="69" name="Rectangle 409"/>
          <p:cNvSpPr>
            <a:spLocks noChangeArrowheads="1"/>
          </p:cNvSpPr>
          <p:nvPr/>
        </p:nvSpPr>
        <p:spPr bwMode="auto">
          <a:xfrm>
            <a:off x="282223" y="2293188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eaVert" wrap="none" lIns="91425" tIns="45713" rIns="91425" bIns="45713" anchor="ctr"/>
          <a:lstStyle/>
          <a:p>
            <a:endParaRPr lang="ko-KR" altLang="en-US"/>
          </a:p>
        </p:txBody>
      </p:sp>
      <p:sp>
        <p:nvSpPr>
          <p:cNvPr id="88" name="Rectangle 440"/>
          <p:cNvSpPr>
            <a:spLocks noChangeArrowheads="1"/>
          </p:cNvSpPr>
          <p:nvPr/>
        </p:nvSpPr>
        <p:spPr bwMode="auto">
          <a:xfrm>
            <a:off x="9028288" y="2042010"/>
            <a:ext cx="304800" cy="76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r>
              <a:rPr lang="en-US" altLang="ko-KR" sz="700"/>
              <a:t>view</a:t>
            </a:r>
          </a:p>
        </p:txBody>
      </p:sp>
      <p:sp>
        <p:nvSpPr>
          <p:cNvPr id="89" name="Rectangle 441"/>
          <p:cNvSpPr>
            <a:spLocks noChangeArrowheads="1"/>
          </p:cNvSpPr>
          <p:nvPr/>
        </p:nvSpPr>
        <p:spPr bwMode="auto">
          <a:xfrm>
            <a:off x="9028288" y="2270609"/>
            <a:ext cx="304800" cy="762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25" tIns="45713" rIns="91425" bIns="45713" anchor="ctr"/>
          <a:lstStyle/>
          <a:p>
            <a:r>
              <a:rPr lang="en-US" altLang="ko-KR" sz="700"/>
              <a:t>view</a:t>
            </a: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81741"/>
              </p:ext>
            </p:extLst>
          </p:nvPr>
        </p:nvGraphicFramePr>
        <p:xfrm>
          <a:off x="255231" y="2641864"/>
          <a:ext cx="9198270" cy="3620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쿠폰 기본 설정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쿠폰 상태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쿠폰 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쿠폰 사용 기간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포함      미포함 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결제금액 대한 부가세 적용여부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회원 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44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쿠폰 발급 방법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중복지급여부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중복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가능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중복 불가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(‘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중복불가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’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로 설정할 경우 한 고객에게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개의 쿠폰만 지급이 가능함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175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쿠폰 내역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최대할인액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최저결제금액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lang="ko-KR" altLang="en-US" sz="8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쿠폰을 제외한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실결제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최소금액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쿠폰단독결제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가능       불가능 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쿠폰만으로 결제가 가능한지 여부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6" name="TextBox 105"/>
          <p:cNvSpPr txBox="1"/>
          <p:nvPr/>
        </p:nvSpPr>
        <p:spPr>
          <a:xfrm>
            <a:off x="8983265" y="6307612"/>
            <a:ext cx="443546" cy="2154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19469" y="2877954"/>
            <a:ext cx="1229587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11342" y="3091387"/>
            <a:ext cx="3836714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22" y="3328399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734" y="3328399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1633920" y="5646196"/>
            <a:ext cx="1232744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pic>
        <p:nvPicPr>
          <p:cNvPr id="1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25" y="5880137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337" y="5880137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순서도: 병합 51"/>
          <p:cNvSpPr/>
          <p:nvPr/>
        </p:nvSpPr>
        <p:spPr bwMode="auto">
          <a:xfrm>
            <a:off x="2702750" y="2911367"/>
            <a:ext cx="90010" cy="90010"/>
          </a:xfrm>
          <a:prstGeom prst="flowChartMerg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</a:bodyPr>
          <a:lstStyle/>
          <a:p>
            <a:pPr algn="ctr" defTabSz="914251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92164"/>
              </p:ext>
            </p:extLst>
          </p:nvPr>
        </p:nvGraphicFramePr>
        <p:xfrm>
          <a:off x="249904" y="1763816"/>
          <a:ext cx="9191187" cy="685800"/>
        </p:xfrm>
        <a:graphic>
          <a:graphicData uri="http://schemas.openxmlformats.org/drawingml/2006/table">
            <a:tbl>
              <a:tblPr/>
              <a:tblGrid>
                <a:gridCol w="18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352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05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▼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 이름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만기일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최대할인액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최저결제금액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쿠폰내역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등록 쿠폰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2011-10-14 23:56:17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2012-10-14 23:56:17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무료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할인 쿠폰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2011-10-11 11:26:24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2012-10-11 11:26:24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설치비 무료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만료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　</a:t>
                      </a:r>
                    </a:p>
                  </a:txBody>
                  <a:tcPr marL="9524" marR="9524" marT="9525" marB="0" anchor="ctr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619469" y="3507629"/>
            <a:ext cx="1229587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55" name="순서도: 병합 54"/>
          <p:cNvSpPr/>
          <p:nvPr/>
        </p:nvSpPr>
        <p:spPr bwMode="auto">
          <a:xfrm>
            <a:off x="2702750" y="3541041"/>
            <a:ext cx="90010" cy="90010"/>
          </a:xfrm>
          <a:prstGeom prst="flowChartMerg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</a:bodyPr>
          <a:lstStyle/>
          <a:p>
            <a:pPr algn="ctr" defTabSz="914251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62" y="3776039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62" y="3989775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62" y="4205375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836367" y="3739420"/>
            <a:ext cx="3312368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회원 다운로드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38171" y="3936925"/>
            <a:ext cx="3312368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회원 가입 시 발급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38171" y="4143425"/>
            <a:ext cx="3312368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상품 구매 시 발급</a:t>
            </a:r>
          </a:p>
        </p:txBody>
      </p: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37" y="4428536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1" y="4428536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37" y="4664548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37" y="4855706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37" y="5060016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>
            <a:off x="1826940" y="4594062"/>
            <a:ext cx="3312368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서비스 금액 할인 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745" y="4791567"/>
            <a:ext cx="3312368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설치비 무료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28745" y="4998066"/>
            <a:ext cx="3312368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특정 서비스 할인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913324" y="4644868"/>
            <a:ext cx="1229587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32" y="5257572"/>
            <a:ext cx="114300" cy="11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3062791" y="5026207"/>
            <a:ext cx="1229587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87" name="순서도: 병합 86"/>
          <p:cNvSpPr/>
          <p:nvPr/>
        </p:nvSpPr>
        <p:spPr bwMode="auto">
          <a:xfrm>
            <a:off x="4165489" y="5060469"/>
            <a:ext cx="90010" cy="90010"/>
          </a:xfrm>
          <a:prstGeom prst="flowChartMerg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5" tIns="45713" rIns="91425" bIns="45713" numCol="1" rtlCol="0" anchor="t" anchorCtr="0" compatLnSpc="1">
            <a:prstTxWarp prst="textNoShape">
              <a:avLst/>
            </a:prstTxWarp>
          </a:bodyPr>
          <a:lstStyle/>
          <a:p>
            <a:pPr algn="ctr" defTabSz="914251"/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13939" y="5200815"/>
            <a:ext cx="3312368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무료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53485" y="5022399"/>
            <a:ext cx="1229587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2" name="TextBox 91"/>
          <p:cNvSpPr txBox="1"/>
          <p:nvPr/>
        </p:nvSpPr>
        <p:spPr>
          <a:xfrm>
            <a:off x="1637078" y="5425025"/>
            <a:ext cx="1229587" cy="169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endParaRPr lang="ko-KR" altLang="en-US" sz="500" dirty="0"/>
          </a:p>
        </p:txBody>
      </p:sp>
      <p:sp>
        <p:nvSpPr>
          <p:cNvPr id="93" name="TextBox 92"/>
          <p:cNvSpPr txBox="1"/>
          <p:nvPr/>
        </p:nvSpPr>
        <p:spPr>
          <a:xfrm>
            <a:off x="228601" y="1418145"/>
            <a:ext cx="2204120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r>
              <a:rPr lang="ko-KR" altLang="en-US" sz="800" dirty="0"/>
              <a:t>운영관리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쿠폰 관리 </a:t>
            </a:r>
            <a:r>
              <a:rPr lang="en-US" altLang="ko-KR" sz="800" dirty="0"/>
              <a:t>&gt; </a:t>
            </a:r>
            <a:r>
              <a:rPr lang="ko-KR" altLang="en-US" sz="800" dirty="0"/>
              <a:t>쿠폰 등록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 bwMode="auto">
          <a:xfrm>
            <a:off x="8578220" y="1381388"/>
            <a:ext cx="810090" cy="315035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발급 내역</a:t>
            </a:r>
          </a:p>
        </p:txBody>
      </p:sp>
      <p:sp>
        <p:nvSpPr>
          <p:cNvPr id="95" name="직사각형 94"/>
          <p:cNvSpPr/>
          <p:nvPr/>
        </p:nvSpPr>
        <p:spPr bwMode="auto">
          <a:xfrm>
            <a:off x="7732022" y="1381388"/>
            <a:ext cx="819110" cy="315035"/>
          </a:xfrm>
          <a:prstGeom prst="rect">
            <a:avLst/>
          </a:prstGeom>
          <a:solidFill>
            <a:schemeClr val="accent5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쿠폰 항목</a:t>
            </a:r>
          </a:p>
        </p:txBody>
      </p:sp>
      <p:sp>
        <p:nvSpPr>
          <p:cNvPr id="96" name="Text Box 57"/>
          <p:cNvSpPr txBox="1">
            <a:spLocks noChangeArrowheads="1"/>
          </p:cNvSpPr>
          <p:nvPr/>
        </p:nvSpPr>
        <p:spPr bwMode="auto">
          <a:xfrm>
            <a:off x="9478119" y="1752376"/>
            <a:ext cx="150813" cy="134938"/>
          </a:xfrm>
          <a:prstGeom prst="rect">
            <a:avLst/>
          </a:prstGeom>
          <a:solidFill>
            <a:srgbClr val="C0C0C0">
              <a:alpha val="50000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85711" indent="-85711">
              <a:lnSpc>
                <a:spcPct val="120000"/>
              </a:lnSpc>
            </a:pPr>
            <a:r>
              <a:rPr kumimoji="0" lang="ko-KR" altLang="en-US" sz="600" dirty="0">
                <a:solidFill>
                  <a:schemeClr val="bg2"/>
                </a:solidFill>
              </a:rPr>
              <a:t>▲</a:t>
            </a:r>
          </a:p>
        </p:txBody>
      </p:sp>
      <p:sp>
        <p:nvSpPr>
          <p:cNvPr id="97" name="Text Box 57"/>
          <p:cNvSpPr txBox="1">
            <a:spLocks noChangeArrowheads="1"/>
          </p:cNvSpPr>
          <p:nvPr/>
        </p:nvSpPr>
        <p:spPr bwMode="auto">
          <a:xfrm>
            <a:off x="9482858" y="2345716"/>
            <a:ext cx="150813" cy="134936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85711" indent="-85711">
              <a:lnSpc>
                <a:spcPct val="120000"/>
              </a:lnSpc>
            </a:pPr>
            <a:r>
              <a:rPr kumimoji="0" lang="ko-KR" altLang="en-US" sz="600" dirty="0">
                <a:solidFill>
                  <a:schemeClr val="bg2"/>
                </a:solidFill>
              </a:rPr>
              <a:t>▼</a:t>
            </a:r>
          </a:p>
        </p:txBody>
      </p:sp>
      <p:sp>
        <p:nvSpPr>
          <p:cNvPr id="98" name="Text Box 57"/>
          <p:cNvSpPr txBox="1">
            <a:spLocks noChangeArrowheads="1"/>
          </p:cNvSpPr>
          <p:nvPr/>
        </p:nvSpPr>
        <p:spPr bwMode="auto">
          <a:xfrm>
            <a:off x="9479774" y="1904991"/>
            <a:ext cx="156650" cy="311696"/>
          </a:xfrm>
          <a:prstGeom prst="rect">
            <a:avLst/>
          </a:prstGeom>
          <a:solidFill>
            <a:srgbClr val="C0C0C0">
              <a:alpha val="25000"/>
            </a:srgbClr>
          </a:solidFill>
          <a:ln w="9525" algn="ctr">
            <a:solidFill>
              <a:srgbClr val="C0C0C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marL="85711" indent="-85711">
              <a:lnSpc>
                <a:spcPct val="120000"/>
              </a:lnSpc>
            </a:pPr>
            <a:endParaRPr kumimoji="0" lang="ko-KR" altLang="en-US" sz="800">
              <a:solidFill>
                <a:schemeClr val="bg2"/>
              </a:solidFill>
            </a:endParaRPr>
          </a:p>
        </p:txBody>
      </p:sp>
      <p:sp>
        <p:nvSpPr>
          <p:cNvPr id="85" name="직사각형 84"/>
          <p:cNvSpPr/>
          <p:nvPr/>
        </p:nvSpPr>
        <p:spPr bwMode="auto">
          <a:xfrm>
            <a:off x="1487616" y="571183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회원관리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2326043" y="571222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요금관리</a:t>
            </a:r>
          </a:p>
        </p:txBody>
      </p:sp>
      <p:sp>
        <p:nvSpPr>
          <p:cNvPr id="100" name="직사각형 99"/>
          <p:cNvSpPr/>
          <p:nvPr/>
        </p:nvSpPr>
        <p:spPr bwMode="auto">
          <a:xfrm>
            <a:off x="3168422" y="571184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서비스관리</a:t>
            </a:r>
          </a:p>
        </p:txBody>
      </p:sp>
      <p:sp>
        <p:nvSpPr>
          <p:cNvPr id="101" name="직사각형 100"/>
          <p:cNvSpPr/>
          <p:nvPr/>
        </p:nvSpPr>
        <p:spPr bwMode="auto">
          <a:xfrm>
            <a:off x="4012379" y="571184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고객지원</a:t>
            </a:r>
          </a:p>
        </p:txBody>
      </p:sp>
      <p:sp>
        <p:nvSpPr>
          <p:cNvPr id="102" name="직사각형 101"/>
          <p:cNvSpPr/>
          <p:nvPr/>
        </p:nvSpPr>
        <p:spPr bwMode="auto">
          <a:xfrm>
            <a:off x="4856336" y="571183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마케팅관리</a:t>
            </a:r>
          </a:p>
        </p:txBody>
      </p:sp>
      <p:sp>
        <p:nvSpPr>
          <p:cNvPr id="103" name="직사각형 102"/>
          <p:cNvSpPr/>
          <p:nvPr/>
        </p:nvSpPr>
        <p:spPr bwMode="auto">
          <a:xfrm>
            <a:off x="5700292" y="571184"/>
            <a:ext cx="810090" cy="315429"/>
          </a:xfrm>
          <a:prstGeom prst="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운영관리</a:t>
            </a:r>
          </a:p>
        </p:txBody>
      </p:sp>
      <p:sp>
        <p:nvSpPr>
          <p:cNvPr id="104" name="직사각형 103"/>
          <p:cNvSpPr/>
          <p:nvPr/>
        </p:nvSpPr>
        <p:spPr bwMode="auto">
          <a:xfrm>
            <a:off x="6544250" y="571222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상품관리</a:t>
            </a:r>
          </a:p>
        </p:txBody>
      </p:sp>
      <p:sp>
        <p:nvSpPr>
          <p:cNvPr id="109" name="Text Box 47"/>
          <p:cNvSpPr txBox="1">
            <a:spLocks noChangeArrowheads="1"/>
          </p:cNvSpPr>
          <p:nvPr/>
        </p:nvSpPr>
        <p:spPr bwMode="auto">
          <a:xfrm>
            <a:off x="506373" y="604975"/>
            <a:ext cx="981243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11" indent="-85711">
              <a:lnSpc>
                <a:spcPct val="120000"/>
              </a:lnSpc>
            </a:pPr>
            <a:r>
              <a:rPr kumimoji="0" lang="en-US" altLang="ko-KR" sz="1000" dirty="0"/>
              <a:t>Master System</a:t>
            </a:r>
          </a:p>
        </p:txBody>
      </p:sp>
      <p:sp>
        <p:nvSpPr>
          <p:cNvPr id="111" name="직사각형 110"/>
          <p:cNvSpPr/>
          <p:nvPr/>
        </p:nvSpPr>
        <p:spPr bwMode="auto">
          <a:xfrm>
            <a:off x="7388207" y="571183"/>
            <a:ext cx="810090" cy="3154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25" tIns="45713" rIns="91425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4251"/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경영관리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50841" y="576905"/>
            <a:ext cx="1707705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en-US" altLang="ko-KR" sz="800" dirty="0"/>
              <a:t>2011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23</a:t>
            </a:r>
            <a:r>
              <a:rPr lang="ko-KR" altLang="en-US" sz="800" dirty="0"/>
              <a:t>일</a:t>
            </a:r>
            <a:r>
              <a:rPr lang="en-US" altLang="ko-KR" sz="800" dirty="0"/>
              <a:t>  11:30:43</a:t>
            </a:r>
            <a:endParaRPr lang="ko-KR" altLang="en-US" sz="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472658" y="728700"/>
            <a:ext cx="1250873" cy="215429"/>
          </a:xfrm>
          <a:prstGeom prst="rect">
            <a:avLst/>
          </a:prstGeom>
          <a:noFill/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ko-KR" altLang="en-US" sz="800" dirty="0" err="1"/>
              <a:t>홍길동사원님</a:t>
            </a:r>
            <a:r>
              <a:rPr lang="ko-KR" altLang="en-US" sz="800" dirty="0"/>
              <a:t> 접속 중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420052" y="957911"/>
            <a:ext cx="604299" cy="20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en-US" altLang="ko-KR" sz="700" dirty="0"/>
              <a:t>My menu</a:t>
            </a:r>
            <a:endParaRPr lang="ko-KR" altLang="en-US" sz="700" dirty="0"/>
          </a:p>
        </p:txBody>
      </p:sp>
      <p:sp>
        <p:nvSpPr>
          <p:cNvPr id="115" name="TextBox 114"/>
          <p:cNvSpPr txBox="1"/>
          <p:nvPr/>
        </p:nvSpPr>
        <p:spPr>
          <a:xfrm>
            <a:off x="9083245" y="957911"/>
            <a:ext cx="593451" cy="200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91425" tIns="45713" rIns="91425" bIns="45713" rtlCol="0">
            <a:spAutoFit/>
          </a:bodyPr>
          <a:lstStyle/>
          <a:p>
            <a:pPr algn="ctr"/>
            <a:r>
              <a:rPr lang="en-US" altLang="ko-KR" sz="700" dirty="0"/>
              <a:t>Logout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4459281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471</Words>
  <Application>Microsoft Office PowerPoint</Application>
  <PresentationFormat>A4 용지(210x297mm)</PresentationFormat>
  <Paragraphs>239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</vt:lpstr>
      <vt:lpstr>맑은 고딕</vt:lpstr>
      <vt:lpstr>Tahoma</vt:lpstr>
      <vt:lpstr>기본 디자인</vt:lpstr>
      <vt:lpstr>UI설계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2015-05-20T05:24:33Z</dcterms:created>
  <dcterms:modified xsi:type="dcterms:W3CDTF">2024-04-07T05:08:13Z</dcterms:modified>
</cp:coreProperties>
</file>