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0.xml" ContentType="application/vnd.openxmlformats-officedocument.presentationml.slide+xml"/>
  <Override PartName="/ppt/slides/slide16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9" r:id="rId5"/>
    <p:sldId id="273" r:id="rId6"/>
    <p:sldId id="260" r:id="rId7"/>
    <p:sldId id="261" r:id="rId8"/>
    <p:sldId id="262" r:id="rId9"/>
    <p:sldId id="275" r:id="rId10"/>
    <p:sldId id="263" r:id="rId11"/>
    <p:sldId id="276" r:id="rId12"/>
    <p:sldId id="264" r:id="rId13"/>
    <p:sldId id="277" r:id="rId14"/>
    <p:sldId id="265" r:id="rId15"/>
    <p:sldId id="278" r:id="rId16"/>
    <p:sldId id="259" r:id="rId17"/>
    <p:sldId id="271" r:id="rId18"/>
    <p:sldId id="279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C7DFEA-F92A-411B-90DC-63AB2E61C129}">
          <p14:sldIdLst>
            <p14:sldId id="256"/>
            <p14:sldId id="257"/>
          </p14:sldIdLst>
        </p14:section>
        <p14:section name="introduction" id="{4CA62E5D-3FD3-43B5-AC3E-2F962D8F29EB}">
          <p14:sldIdLst>
            <p14:sldId id="272"/>
          </p14:sldIdLst>
        </p14:section>
        <p14:section name="Modules" id="{CA0DDE35-B984-4A67-9F57-5BD168252C78}">
          <p14:sldIdLst>
            <p14:sldId id="269"/>
            <p14:sldId id="273"/>
            <p14:sldId id="260"/>
          </p14:sldIdLst>
        </p14:section>
        <p14:section name="intro" id="{30EE0C31-FB44-4448-A3EF-8BD806E615DC}">
          <p14:sldIdLst>
            <p14:sldId id="261"/>
          </p14:sldIdLst>
        </p14:section>
        <p14:section name="login" id="{929BA3D0-3A45-41BC-BE3B-995420BF1D2B}">
          <p14:sldIdLst>
            <p14:sldId id="262"/>
            <p14:sldId id="275"/>
          </p14:sldIdLst>
        </p14:section>
        <p14:section name="Admin" id="{C7455211-E81D-472B-A8FB-48EA5EECB004}">
          <p14:sldIdLst>
            <p14:sldId id="263"/>
            <p14:sldId id="276"/>
          </p14:sldIdLst>
        </p14:section>
        <p14:section name="Developer" id="{1C7D5E84-3439-4302-9DAD-0C3DCAC9A4AF}">
          <p14:sldIdLst>
            <p14:sldId id="264"/>
            <p14:sldId id="277"/>
          </p14:sldIdLst>
        </p14:section>
        <p14:section name="Tester" id="{7F50880D-BB33-45F9-A5D1-7C6FB9FFF63F}">
          <p14:sldIdLst>
            <p14:sldId id="265"/>
            <p14:sldId id="278"/>
            <p14:sldId id="259"/>
          </p14:sldIdLst>
        </p14:section>
        <p14:section name="non-fun" id="{53987088-6F72-4D87-A308-64FBDA2BF415}">
          <p14:sldIdLst>
            <p14:sldId id="271"/>
          </p14:sldIdLst>
        </p14:section>
        <p14:section name="Diagrams" id="{2D04DDCE-82D2-40D4-B53E-6195A6661E86}">
          <p14:sldIdLst>
            <p14:sldId id="279"/>
          </p14:sldIdLst>
        </p14:section>
        <p14:section name="any Question" id="{97CA7C12-ED38-4A82-8054-33FD85B1494D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AB"/>
    <a:srgbClr val="6DB193"/>
    <a:srgbClr val="8559A5"/>
    <a:srgbClr val="7030A0"/>
    <a:srgbClr val="FF9900"/>
    <a:srgbClr val="FF0000"/>
    <a:srgbClr val="3A3A3A"/>
    <a:srgbClr val="00808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>
        <p:scale>
          <a:sx n="75" d="100"/>
          <a:sy n="75" d="100"/>
        </p:scale>
        <p:origin x="324" y="-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2148-540B-ECAC-3264-FC08B4737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719E1-A753-095E-4818-AF49262A0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37475-B189-DB00-2942-9B5B8020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1B31-06F5-44A2-9CBF-CCE5F1BB6C2A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CB336-4FA3-198C-C683-C6C25885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84186-B4E5-1304-0B19-9BEE7026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00D-79EF-4826-8D77-E59CAE18E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93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BF46-CD96-99F5-A3EF-D4E7901A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B6665-8662-59C8-F19A-6C36F15F4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68B33-20F8-630A-8A0E-A7B615EE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1B31-06F5-44A2-9CBF-CCE5F1BB6C2A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1683B-136B-5AB6-AB5F-AC22B8BA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BDF09-552D-766B-737A-E493E89D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00D-79EF-4826-8D77-E59CAE18E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88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38BE0-1BC9-8113-128D-5D0C6AF98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DA724-577D-8E9E-6CBB-AE28CEACF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37F4F-A01F-528D-BC0D-40913F67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1B31-06F5-44A2-9CBF-CCE5F1BB6C2A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DA184-E97D-FB2E-CC83-AC32C002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298BA-2C73-586B-B8F7-6C1454DD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00D-79EF-4826-8D77-E59CAE18E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C4FB-EF22-FF20-F027-6D97345C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50C7-A0AE-C971-7F90-FE3DAE52F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50A0C-A38B-21A2-FDDB-EB0472DC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1B31-06F5-44A2-9CBF-CCE5F1BB6C2A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E3EC9-246B-06D9-EBD2-73CD16D5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1B556-4187-F287-7798-B12C8B83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00D-79EF-4826-8D77-E59CAE18E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5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2434-97A4-C81D-E70B-D209E235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65E4-4A72-D454-A218-5E9586ED2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F8261-C9F1-05CE-BB75-C0142D7E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1B31-06F5-44A2-9CBF-CCE5F1BB6C2A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FB3D2-EA17-9C11-E12E-FEC2587C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EBC2-E6A7-4CAF-71D1-30141C54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00D-79EF-4826-8D77-E59CAE18E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69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D376-0E98-D4F7-3471-455DD865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7B409-923D-C371-273E-F96E96DC7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090B4-631C-316F-DF69-B009F9F22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8FDE7-25CB-E04C-7F7A-490BC4DF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1B31-06F5-44A2-9CBF-CCE5F1BB6C2A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5EB7D-3D92-B8CF-0576-B4A9262A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6D81A-413A-7CFB-5179-7E5DD59A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00D-79EF-4826-8D77-E59CAE18E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90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2084-10AC-F9B8-A8DC-2C154EEFE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E21BF-F853-1C10-E21F-BFA55FB8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AC652-F853-C87E-4D8B-976AF65D7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93525-7C38-1AD1-855F-26F8910F8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71A3E-17C8-29A4-4ED5-721702F99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0B1EA-4FFA-B553-257F-8E5DB770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1B31-06F5-44A2-9CBF-CCE5F1BB6C2A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F7D58-B181-35D3-5EAE-EF062F59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C7B1-6656-A062-9A47-408F04F7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00D-79EF-4826-8D77-E59CAE18E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08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7412-2820-259E-7DAD-CF3ECAAB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94CB7-6D84-23BF-DFE1-2AA5D021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1B31-06F5-44A2-9CBF-CCE5F1BB6C2A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592AF-DFC4-4395-022F-4A3AD5E6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98DFB-DE08-4C55-0181-2C8EF449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00D-79EF-4826-8D77-E59CAE18E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93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90157-B075-CB86-7058-1957B687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1B31-06F5-44A2-9CBF-CCE5F1BB6C2A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39692-1AA4-F534-FCDD-333897B8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E291F-DD60-8304-0C17-C8089634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00D-79EF-4826-8D77-E59CAE18E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46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F339-3709-9DDD-6D73-4D291FA1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4BDD2-2480-5C2A-6F01-612AD7CB1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56387-CA31-1904-9C26-C6FD9DA21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BE468-F040-15D8-2AA1-E2E5071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1B31-06F5-44A2-9CBF-CCE5F1BB6C2A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7472F-27F1-AE0D-58A6-064052D6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A3545-FD5C-6E7B-6835-3F26EB45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00D-79EF-4826-8D77-E59CAE18E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83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A338-6B7F-F45E-A9AC-937992E0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BB36E6-A3A0-DB07-8412-9F6B9D4C8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D8992-5646-01BF-C5B4-67DE1A14E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FFD75-20CE-8F65-8385-18BE2745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1B31-06F5-44A2-9CBF-CCE5F1BB6C2A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003B5-0ACC-8025-F253-A02D2761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A1C1E-3832-F9B3-1909-76BA8F2E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D00D-79EF-4826-8D77-E59CAE18E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3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BB5D8D-2212-4D38-50B3-7422C21B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877E7-BD59-EBDD-9D53-6EB95C13A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90898-38BC-1EDA-69E0-5A38524F2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D1B31-06F5-44A2-9CBF-CCE5F1BB6C2A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6B682-67F1-F08A-4B5A-F14E72A2B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FBD39-00CD-5A7E-559F-0561E676F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ED00D-79EF-4826-8D77-E59CAE18E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4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slide" Target="slide160.xml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5" Type="http://schemas.openxmlformats.org/officeDocument/2006/relationships/slide" Target="slide18.xml"/><Relationship Id="rId10" Type="http://schemas.openxmlformats.org/officeDocument/2006/relationships/slide" Target="slide19.xml"/><Relationship Id="rId4" Type="http://schemas.openxmlformats.org/officeDocument/2006/relationships/slide" Target="slide40.xml"/><Relationship Id="rId9" Type="http://schemas.openxmlformats.org/officeDocument/2006/relationships/image" Target="../media/image4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2.xml"/><Relationship Id="rId3" Type="http://schemas.openxmlformats.org/officeDocument/2006/relationships/image" Target="../media/image20.png"/><Relationship Id="rId7" Type="http://schemas.openxmlformats.org/officeDocument/2006/relationships/slide" Target="slide8.xml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2.png"/><Relationship Id="rId5" Type="http://schemas.openxmlformats.org/officeDocument/2006/relationships/image" Target="../media/image20.png"/><Relationship Id="rId15" Type="http://schemas.openxmlformats.org/officeDocument/2006/relationships/slide" Target="slide14.xml"/><Relationship Id="rId10" Type="http://schemas.openxmlformats.org/officeDocument/2006/relationships/slide" Target="slide10.xml"/><Relationship Id="rId4" Type="http://schemas.openxmlformats.org/officeDocument/2006/relationships/slide" Target="slide7.xml"/><Relationship Id="rId9" Type="http://schemas.openxmlformats.org/officeDocument/2006/relationships/image" Target="../media/image22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94A13CF-4697-1D05-1E68-F6A7F84C0B95}"/>
              </a:ext>
            </a:extLst>
          </p:cNvPr>
          <p:cNvSpPr/>
          <p:nvPr/>
        </p:nvSpPr>
        <p:spPr>
          <a:xfrm>
            <a:off x="4741415" y="1676730"/>
            <a:ext cx="3261360" cy="311277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905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3A9F41-9AEE-AF28-F1B5-586822DA1D43}"/>
              </a:ext>
            </a:extLst>
          </p:cNvPr>
          <p:cNvGrpSpPr/>
          <p:nvPr/>
        </p:nvGrpSpPr>
        <p:grpSpPr>
          <a:xfrm>
            <a:off x="488632" y="-178498"/>
            <a:ext cx="3305469" cy="3261671"/>
            <a:chOff x="511762" y="-194006"/>
            <a:chExt cx="4046147" cy="38170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793D786-C52F-CFA0-EAD0-CC175DD80F64}"/>
                </a:ext>
              </a:extLst>
            </p:cNvPr>
            <p:cNvGrpSpPr/>
            <p:nvPr/>
          </p:nvGrpSpPr>
          <p:grpSpPr>
            <a:xfrm rot="19033961">
              <a:off x="1173188" y="-194006"/>
              <a:ext cx="923188" cy="3817012"/>
              <a:chOff x="-220" y="63"/>
              <a:chExt cx="963533" cy="514445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C840C9-4C36-3FD9-DDB4-9ACE490D954C}"/>
                  </a:ext>
                </a:extLst>
              </p:cNvPr>
              <p:cNvSpPr/>
              <p:nvPr/>
            </p:nvSpPr>
            <p:spPr>
              <a:xfrm>
                <a:off x="145" y="63"/>
                <a:ext cx="963168" cy="3384435"/>
              </a:xfrm>
              <a:prstGeom prst="rect">
                <a:avLst/>
              </a:prstGeom>
              <a:solidFill>
                <a:srgbClr val="8559A5"/>
              </a:solidFill>
              <a:ln>
                <a:solidFill>
                  <a:srgbClr val="8559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88854A-DCFD-BA09-C291-8B4C748A8350}"/>
                  </a:ext>
                </a:extLst>
              </p:cNvPr>
              <p:cNvSpPr/>
              <p:nvPr/>
            </p:nvSpPr>
            <p:spPr>
              <a:xfrm>
                <a:off x="-220" y="3390417"/>
                <a:ext cx="963168" cy="1754103"/>
              </a:xfrm>
              <a:prstGeom prst="rect">
                <a:avLst/>
              </a:prstGeom>
              <a:solidFill>
                <a:srgbClr val="6DB193"/>
              </a:solidFill>
              <a:ln>
                <a:solidFill>
                  <a:srgbClr val="6DB1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5F484D-ECE0-9229-6471-F3E62CB9E463}"/>
                </a:ext>
              </a:extLst>
            </p:cNvPr>
            <p:cNvGrpSpPr/>
            <p:nvPr/>
          </p:nvGrpSpPr>
          <p:grpSpPr>
            <a:xfrm rot="18986253">
              <a:off x="2483523" y="-169544"/>
              <a:ext cx="887293" cy="3451856"/>
              <a:chOff x="-482" y="266"/>
              <a:chExt cx="964125" cy="5143461"/>
            </a:xfrm>
            <a:solidFill>
              <a:srgbClr val="8559A5"/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DD48D54-1999-50BF-B06E-075EE590B0DD}"/>
                  </a:ext>
                </a:extLst>
              </p:cNvPr>
              <p:cNvSpPr/>
              <p:nvPr/>
            </p:nvSpPr>
            <p:spPr>
              <a:xfrm>
                <a:off x="475" y="266"/>
                <a:ext cx="963168" cy="1950686"/>
              </a:xfrm>
              <a:prstGeom prst="rect">
                <a:avLst/>
              </a:prstGeom>
              <a:solidFill>
                <a:srgbClr val="6DB193"/>
              </a:solidFill>
              <a:ln>
                <a:solidFill>
                  <a:srgbClr val="6DB1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FC91513-BCE2-A071-4B5C-F62D87198C32}"/>
                  </a:ext>
                </a:extLst>
              </p:cNvPr>
              <p:cNvSpPr/>
              <p:nvPr/>
            </p:nvSpPr>
            <p:spPr>
              <a:xfrm>
                <a:off x="-482" y="1962171"/>
                <a:ext cx="963168" cy="3181556"/>
              </a:xfrm>
              <a:prstGeom prst="rect">
                <a:avLst/>
              </a:prstGeom>
              <a:solidFill>
                <a:srgbClr val="8559A5"/>
              </a:solidFill>
              <a:ln>
                <a:solidFill>
                  <a:srgbClr val="6DB1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5C4A29A-B7B4-9092-2B80-72E6B25B6CE5}"/>
                </a:ext>
              </a:extLst>
            </p:cNvPr>
            <p:cNvGrpSpPr/>
            <p:nvPr/>
          </p:nvGrpSpPr>
          <p:grpSpPr>
            <a:xfrm rot="19033961">
              <a:off x="3725304" y="16213"/>
              <a:ext cx="832605" cy="2467054"/>
              <a:chOff x="-220" y="63"/>
              <a:chExt cx="963533" cy="514445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54A70FC-FD28-50E7-7729-946985B8498A}"/>
                  </a:ext>
                </a:extLst>
              </p:cNvPr>
              <p:cNvSpPr/>
              <p:nvPr/>
            </p:nvSpPr>
            <p:spPr>
              <a:xfrm>
                <a:off x="145" y="63"/>
                <a:ext cx="963168" cy="3384435"/>
              </a:xfrm>
              <a:prstGeom prst="rect">
                <a:avLst/>
              </a:prstGeom>
              <a:solidFill>
                <a:srgbClr val="8559A5"/>
              </a:solidFill>
              <a:ln>
                <a:solidFill>
                  <a:srgbClr val="8559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E026F5D-8CE0-1A64-83E0-33624D1672A9}"/>
                  </a:ext>
                </a:extLst>
              </p:cNvPr>
              <p:cNvSpPr/>
              <p:nvPr/>
            </p:nvSpPr>
            <p:spPr>
              <a:xfrm>
                <a:off x="-220" y="3390417"/>
                <a:ext cx="963168" cy="1754103"/>
              </a:xfrm>
              <a:prstGeom prst="rect">
                <a:avLst/>
              </a:prstGeom>
              <a:solidFill>
                <a:srgbClr val="6DB193"/>
              </a:solidFill>
              <a:ln>
                <a:solidFill>
                  <a:srgbClr val="6DB1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8A003FD-8C7A-575D-6AC8-C02A38E9255E}"/>
                </a:ext>
              </a:extLst>
            </p:cNvPr>
            <p:cNvGrpSpPr/>
            <p:nvPr/>
          </p:nvGrpSpPr>
          <p:grpSpPr>
            <a:xfrm rot="18986253">
              <a:off x="511762" y="1698461"/>
              <a:ext cx="806991" cy="1807675"/>
              <a:chOff x="-482" y="266"/>
              <a:chExt cx="964125" cy="5143461"/>
            </a:xfrm>
            <a:solidFill>
              <a:srgbClr val="8559A5"/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C5D0057-7714-3A6D-2CA7-40C1EFD380CA}"/>
                  </a:ext>
                </a:extLst>
              </p:cNvPr>
              <p:cNvSpPr/>
              <p:nvPr/>
            </p:nvSpPr>
            <p:spPr>
              <a:xfrm>
                <a:off x="475" y="266"/>
                <a:ext cx="963168" cy="1950686"/>
              </a:xfrm>
              <a:prstGeom prst="rect">
                <a:avLst/>
              </a:prstGeom>
              <a:solidFill>
                <a:srgbClr val="6DB193"/>
              </a:solidFill>
              <a:ln>
                <a:solidFill>
                  <a:srgbClr val="6DB1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6B38C44-A86F-7627-86C9-4150C405AE92}"/>
                  </a:ext>
                </a:extLst>
              </p:cNvPr>
              <p:cNvSpPr/>
              <p:nvPr/>
            </p:nvSpPr>
            <p:spPr>
              <a:xfrm>
                <a:off x="-482" y="1962171"/>
                <a:ext cx="963168" cy="3181556"/>
              </a:xfrm>
              <a:prstGeom prst="rect">
                <a:avLst/>
              </a:prstGeom>
              <a:solidFill>
                <a:srgbClr val="8559A5"/>
              </a:solidFill>
              <a:ln>
                <a:solidFill>
                  <a:srgbClr val="6DB1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</p:grpSp>
      </p:grpSp>
      <p:sp>
        <p:nvSpPr>
          <p:cNvPr id="7" name="Text Box 37">
            <a:extLst>
              <a:ext uri="{FF2B5EF4-FFF2-40B4-BE49-F238E27FC236}">
                <a16:creationId xmlns:a16="http://schemas.microsoft.com/office/drawing/2014/main" id="{CD3F7A79-698B-CBC3-CEA1-8F0EC440719D}"/>
              </a:ext>
            </a:extLst>
          </p:cNvPr>
          <p:cNvSpPr txBox="1"/>
          <p:nvPr/>
        </p:nvSpPr>
        <p:spPr>
          <a:xfrm>
            <a:off x="0" y="4163695"/>
            <a:ext cx="12192000" cy="269430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indent="-228600" rtl="0"/>
            <a:r>
              <a:rPr lang="en-US" sz="2800" dirty="0">
                <a:solidFill>
                  <a:srgbClr val="8559A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Prepared by: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indent="-457200"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Mahmoud Ehab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Mahmoud Abdeen</a:t>
            </a:r>
            <a:r>
              <a:rPr lang="en-US" sz="2800" dirty="0">
                <a:solidFill>
                  <a:srgbClr val="8559A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indent="-457200"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Ahmed Khaled Mohana Tohamy.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indent="-457200"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Mariam Mohamed Abdelmonem Ismail.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indent="-229235" algn="ctr"/>
            <a:r>
              <a:rPr lang="en-US" sz="2800" dirty="0">
                <a:solidFill>
                  <a:srgbClr val="8559A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 supervision of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indent="-229235" algn="ctr"/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DR/Manal showman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1199F1-1589-8C80-D649-100D85D94B7B}"/>
              </a:ext>
            </a:extLst>
          </p:cNvPr>
          <p:cNvGrpSpPr/>
          <p:nvPr/>
        </p:nvGrpSpPr>
        <p:grpSpPr>
          <a:xfrm rot="5914998">
            <a:off x="8795493" y="782594"/>
            <a:ext cx="3400485" cy="2917694"/>
            <a:chOff x="511762" y="-194006"/>
            <a:chExt cx="4046147" cy="381701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79C8089-BB46-ED76-7D33-71EB98C5C27D}"/>
                </a:ext>
              </a:extLst>
            </p:cNvPr>
            <p:cNvGrpSpPr/>
            <p:nvPr/>
          </p:nvGrpSpPr>
          <p:grpSpPr>
            <a:xfrm rot="19033961">
              <a:off x="1173188" y="-194006"/>
              <a:ext cx="923188" cy="3817012"/>
              <a:chOff x="-220" y="63"/>
              <a:chExt cx="963533" cy="5144457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4F7C39-13E9-10E5-B635-EDD4D2A6BFE3}"/>
                  </a:ext>
                </a:extLst>
              </p:cNvPr>
              <p:cNvSpPr/>
              <p:nvPr/>
            </p:nvSpPr>
            <p:spPr>
              <a:xfrm>
                <a:off x="145" y="63"/>
                <a:ext cx="963168" cy="3384435"/>
              </a:xfrm>
              <a:prstGeom prst="rect">
                <a:avLst/>
              </a:prstGeom>
              <a:solidFill>
                <a:srgbClr val="8559A5"/>
              </a:solidFill>
              <a:ln>
                <a:solidFill>
                  <a:srgbClr val="8559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DE8BCB2-B50E-2ADC-1CB5-584F81F066EB}"/>
                  </a:ext>
                </a:extLst>
              </p:cNvPr>
              <p:cNvSpPr/>
              <p:nvPr/>
            </p:nvSpPr>
            <p:spPr>
              <a:xfrm>
                <a:off x="-220" y="3390417"/>
                <a:ext cx="963168" cy="1754103"/>
              </a:xfrm>
              <a:prstGeom prst="rect">
                <a:avLst/>
              </a:prstGeom>
              <a:solidFill>
                <a:srgbClr val="6DB193"/>
              </a:solidFill>
              <a:ln>
                <a:solidFill>
                  <a:srgbClr val="6DB1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A7AC831-658A-97BE-AA36-E477D9CB27A3}"/>
                </a:ext>
              </a:extLst>
            </p:cNvPr>
            <p:cNvGrpSpPr/>
            <p:nvPr/>
          </p:nvGrpSpPr>
          <p:grpSpPr>
            <a:xfrm rot="18986253">
              <a:off x="2483523" y="-169544"/>
              <a:ext cx="887293" cy="3451856"/>
              <a:chOff x="-482" y="266"/>
              <a:chExt cx="964125" cy="5143461"/>
            </a:xfrm>
            <a:solidFill>
              <a:srgbClr val="8559A5"/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D8C0790-D75F-CD3B-452F-CB62A1CE7B91}"/>
                  </a:ext>
                </a:extLst>
              </p:cNvPr>
              <p:cNvSpPr/>
              <p:nvPr/>
            </p:nvSpPr>
            <p:spPr>
              <a:xfrm>
                <a:off x="475" y="266"/>
                <a:ext cx="963168" cy="1950686"/>
              </a:xfrm>
              <a:prstGeom prst="rect">
                <a:avLst/>
              </a:prstGeom>
              <a:solidFill>
                <a:srgbClr val="6DB193"/>
              </a:solidFill>
              <a:ln>
                <a:solidFill>
                  <a:srgbClr val="6DB1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950D95A-A18D-F90F-CEC4-16C998089E0A}"/>
                  </a:ext>
                </a:extLst>
              </p:cNvPr>
              <p:cNvSpPr/>
              <p:nvPr/>
            </p:nvSpPr>
            <p:spPr>
              <a:xfrm>
                <a:off x="-482" y="1962171"/>
                <a:ext cx="963168" cy="3181556"/>
              </a:xfrm>
              <a:prstGeom prst="rect">
                <a:avLst/>
              </a:prstGeom>
              <a:solidFill>
                <a:srgbClr val="8559A5"/>
              </a:solidFill>
              <a:ln>
                <a:solidFill>
                  <a:srgbClr val="6DB1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EF3F81-5AC5-C899-7818-ABED0A635276}"/>
                </a:ext>
              </a:extLst>
            </p:cNvPr>
            <p:cNvGrpSpPr/>
            <p:nvPr/>
          </p:nvGrpSpPr>
          <p:grpSpPr>
            <a:xfrm rot="19033961">
              <a:off x="3725304" y="16213"/>
              <a:ext cx="832605" cy="2467054"/>
              <a:chOff x="-220" y="63"/>
              <a:chExt cx="963533" cy="51444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BDB3345-DA32-3AE3-E86A-BD40DB45D6C4}"/>
                  </a:ext>
                </a:extLst>
              </p:cNvPr>
              <p:cNvSpPr/>
              <p:nvPr/>
            </p:nvSpPr>
            <p:spPr>
              <a:xfrm>
                <a:off x="145" y="63"/>
                <a:ext cx="963168" cy="3384435"/>
              </a:xfrm>
              <a:prstGeom prst="rect">
                <a:avLst/>
              </a:prstGeom>
              <a:solidFill>
                <a:srgbClr val="8559A5"/>
              </a:solidFill>
              <a:ln>
                <a:solidFill>
                  <a:srgbClr val="8559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5516317-F72B-F9F3-23B3-7FECB80AC121}"/>
                  </a:ext>
                </a:extLst>
              </p:cNvPr>
              <p:cNvSpPr/>
              <p:nvPr/>
            </p:nvSpPr>
            <p:spPr>
              <a:xfrm>
                <a:off x="-220" y="3390417"/>
                <a:ext cx="963168" cy="1754103"/>
              </a:xfrm>
              <a:prstGeom prst="rect">
                <a:avLst/>
              </a:prstGeom>
              <a:solidFill>
                <a:srgbClr val="6DB193"/>
              </a:solidFill>
              <a:ln>
                <a:solidFill>
                  <a:srgbClr val="6DB1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EFC2549-F07B-57BC-9A47-A96357B42AF2}"/>
                </a:ext>
              </a:extLst>
            </p:cNvPr>
            <p:cNvGrpSpPr/>
            <p:nvPr/>
          </p:nvGrpSpPr>
          <p:grpSpPr>
            <a:xfrm rot="18986253">
              <a:off x="511762" y="1698461"/>
              <a:ext cx="806991" cy="1807675"/>
              <a:chOff x="-482" y="266"/>
              <a:chExt cx="964125" cy="5143461"/>
            </a:xfrm>
            <a:solidFill>
              <a:srgbClr val="8559A5"/>
            </a:solidFill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40D34CC-D857-6A03-7166-A52B4BB33D59}"/>
                  </a:ext>
                </a:extLst>
              </p:cNvPr>
              <p:cNvSpPr/>
              <p:nvPr/>
            </p:nvSpPr>
            <p:spPr>
              <a:xfrm>
                <a:off x="475" y="266"/>
                <a:ext cx="963168" cy="1950686"/>
              </a:xfrm>
              <a:prstGeom prst="rect">
                <a:avLst/>
              </a:prstGeom>
              <a:solidFill>
                <a:srgbClr val="6DB193"/>
              </a:solidFill>
              <a:ln>
                <a:solidFill>
                  <a:srgbClr val="6DB1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6757060-7265-67E7-EB96-D757E9DBA134}"/>
                  </a:ext>
                </a:extLst>
              </p:cNvPr>
              <p:cNvSpPr/>
              <p:nvPr/>
            </p:nvSpPr>
            <p:spPr>
              <a:xfrm>
                <a:off x="-482" y="1962171"/>
                <a:ext cx="963168" cy="3181556"/>
              </a:xfrm>
              <a:prstGeom prst="rect">
                <a:avLst/>
              </a:prstGeom>
              <a:solidFill>
                <a:srgbClr val="8559A5"/>
              </a:solidFill>
              <a:ln>
                <a:solidFill>
                  <a:srgbClr val="6DB1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6448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71FF0F1-E6F2-24C7-341C-8EDCBF11D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" y="888344"/>
            <a:ext cx="4876800" cy="4876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C9B2940-FDE8-9940-0962-6102DA49B226}"/>
              </a:ext>
            </a:extLst>
          </p:cNvPr>
          <p:cNvSpPr/>
          <p:nvPr/>
        </p:nvSpPr>
        <p:spPr>
          <a:xfrm>
            <a:off x="5927912" y="340744"/>
            <a:ext cx="6167887" cy="6124754"/>
          </a:xfrm>
          <a:prstGeom prst="ellipse">
            <a:avLst/>
          </a:prstGeom>
          <a:solidFill>
            <a:srgbClr val="6DB193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BA997-E232-7228-7243-8AB3CAB6CF8A}"/>
              </a:ext>
            </a:extLst>
          </p:cNvPr>
          <p:cNvSpPr txBox="1"/>
          <p:nvPr/>
        </p:nvSpPr>
        <p:spPr>
          <a:xfrm>
            <a:off x="7021129" y="1374118"/>
            <a:ext cx="4323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Monitors and maintains the system.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new users.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Edits and deletes user information.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projects.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 and terminates projects.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bug information.</a:t>
            </a:r>
            <a:endParaRPr lang="en-GB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0A6BCFAE-7A75-39F5-C958-097CD1E46E96}"/>
              </a:ext>
            </a:extLst>
          </p:cNvPr>
          <p:cNvSpPr/>
          <p:nvPr/>
        </p:nvSpPr>
        <p:spPr>
          <a:xfrm>
            <a:off x="4024735" y="270796"/>
            <a:ext cx="2034734" cy="1728753"/>
          </a:xfrm>
          <a:prstGeom prst="hexagon">
            <a:avLst/>
          </a:prstGeom>
          <a:solidFill>
            <a:srgbClr val="8559A5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F9CF175-9F46-D62D-C1AD-E4C724EA4290}"/>
              </a:ext>
            </a:extLst>
          </p:cNvPr>
          <p:cNvSpPr txBox="1">
            <a:spLocks/>
          </p:cNvSpPr>
          <p:nvPr/>
        </p:nvSpPr>
        <p:spPr>
          <a:xfrm>
            <a:off x="4285064" y="426565"/>
            <a:ext cx="1525857" cy="3254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600" dirty="0">
                <a:solidFill>
                  <a:srgbClr val="D9D9D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Administrator</a:t>
            </a:r>
            <a:endParaRPr lang="en-US" sz="2600" dirty="0">
              <a:solidFill>
                <a:srgbClr val="D9D9D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 descr="A picture containing indoor&#10;&#10;Description automatically generated">
            <a:extLst>
              <a:ext uri="{FF2B5EF4-FFF2-40B4-BE49-F238E27FC236}">
                <a16:creationId xmlns:a16="http://schemas.microsoft.com/office/drawing/2014/main" id="{42851B04-588D-1D67-7972-DA6BD940A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064" y="751976"/>
            <a:ext cx="1514075" cy="118963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97D654F-3F7C-F10D-D15B-225B82A24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129" y="3198392"/>
            <a:ext cx="4143386" cy="240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1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51149B9D-6840-E6C2-5E01-17E242311473}"/>
              </a:ext>
            </a:extLst>
          </p:cNvPr>
          <p:cNvSpPr/>
          <p:nvPr/>
        </p:nvSpPr>
        <p:spPr>
          <a:xfrm rot="376515">
            <a:off x="8848465" y="5699448"/>
            <a:ext cx="2645103" cy="71323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2A3CE5A-3A59-48FA-8527-A95D466E9B63}"/>
              </a:ext>
            </a:extLst>
          </p:cNvPr>
          <p:cNvSpPr/>
          <p:nvPr/>
        </p:nvSpPr>
        <p:spPr>
          <a:xfrm rot="376515">
            <a:off x="8909350" y="1076257"/>
            <a:ext cx="2645103" cy="71323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23D1612-3819-4713-BA04-1587D8542BA9}"/>
              </a:ext>
            </a:extLst>
          </p:cNvPr>
          <p:cNvSpPr/>
          <p:nvPr/>
        </p:nvSpPr>
        <p:spPr>
          <a:xfrm rot="376515">
            <a:off x="8909350" y="2273785"/>
            <a:ext cx="2645103" cy="71323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E82AA25-63F0-481D-A48F-C93CF4E3936B}"/>
              </a:ext>
            </a:extLst>
          </p:cNvPr>
          <p:cNvSpPr/>
          <p:nvPr/>
        </p:nvSpPr>
        <p:spPr>
          <a:xfrm rot="376515">
            <a:off x="8909350" y="3427990"/>
            <a:ext cx="2645103" cy="71323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24C3E77-ABFC-4BBE-84BD-EA831DDBC79C}"/>
              </a:ext>
            </a:extLst>
          </p:cNvPr>
          <p:cNvSpPr/>
          <p:nvPr/>
        </p:nvSpPr>
        <p:spPr>
          <a:xfrm rot="376515">
            <a:off x="8909350" y="4567253"/>
            <a:ext cx="2645103" cy="71323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715143-7334-470B-A014-DCB2A29EA980}"/>
              </a:ext>
            </a:extLst>
          </p:cNvPr>
          <p:cNvSpPr/>
          <p:nvPr/>
        </p:nvSpPr>
        <p:spPr>
          <a:xfrm rot="21082034">
            <a:off x="2918769" y="1113400"/>
            <a:ext cx="2645103" cy="71323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29B1CB-0A61-4957-8A39-3368BF16DD12}"/>
              </a:ext>
            </a:extLst>
          </p:cNvPr>
          <p:cNvSpPr/>
          <p:nvPr/>
        </p:nvSpPr>
        <p:spPr>
          <a:xfrm>
            <a:off x="2880224" y="754743"/>
            <a:ext cx="4310743" cy="798286"/>
          </a:xfrm>
          <a:prstGeom prst="roundRect">
            <a:avLst>
              <a:gd name="adj" fmla="val 2394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1451B70-E862-4154-9375-3FF5E6D4ACD9}"/>
              </a:ext>
            </a:extLst>
          </p:cNvPr>
          <p:cNvGrpSpPr/>
          <p:nvPr/>
        </p:nvGrpSpPr>
        <p:grpSpPr>
          <a:xfrm>
            <a:off x="3039013" y="755332"/>
            <a:ext cx="3180691" cy="623540"/>
            <a:chOff x="3039013" y="817324"/>
            <a:chExt cx="3180691" cy="6235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477DF3-888F-41F5-9B7C-6DE0F2181350}"/>
                </a:ext>
              </a:extLst>
            </p:cNvPr>
            <p:cNvSpPr txBox="1"/>
            <p:nvPr/>
          </p:nvSpPr>
          <p:spPr>
            <a:xfrm>
              <a:off x="3039013" y="817324"/>
              <a:ext cx="270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View activity table: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3CA44F-3E8E-4AD3-B2C9-F0F26A5D32E6}"/>
                </a:ext>
              </a:extLst>
            </p:cNvPr>
            <p:cNvSpPr txBox="1"/>
            <p:nvPr/>
          </p:nvSpPr>
          <p:spPr>
            <a:xfrm>
              <a:off x="3039013" y="1009977"/>
              <a:ext cx="3180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The administrator can view the activity of other users.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F8E7BAA-5CCB-4606-BC90-892E615315DF}"/>
              </a:ext>
            </a:extLst>
          </p:cNvPr>
          <p:cNvSpPr/>
          <p:nvPr/>
        </p:nvSpPr>
        <p:spPr>
          <a:xfrm rot="21082034">
            <a:off x="2918769" y="2267606"/>
            <a:ext cx="2645103" cy="71323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399D4D5-423F-446A-BC08-BD9572F7FFE0}"/>
              </a:ext>
            </a:extLst>
          </p:cNvPr>
          <p:cNvSpPr/>
          <p:nvPr/>
        </p:nvSpPr>
        <p:spPr>
          <a:xfrm>
            <a:off x="2880224" y="1908949"/>
            <a:ext cx="4310743" cy="798286"/>
          </a:xfrm>
          <a:prstGeom prst="roundRect">
            <a:avLst>
              <a:gd name="adj" fmla="val 2394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D880189-9C61-4160-AD1D-93C303DDE73D}"/>
              </a:ext>
            </a:extLst>
          </p:cNvPr>
          <p:cNvGrpSpPr/>
          <p:nvPr/>
        </p:nvGrpSpPr>
        <p:grpSpPr>
          <a:xfrm>
            <a:off x="3039013" y="1909538"/>
            <a:ext cx="3180691" cy="623540"/>
            <a:chOff x="3039013" y="1971530"/>
            <a:chExt cx="3180691" cy="62354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02803B-5258-4BCE-911F-278FD9976463}"/>
                </a:ext>
              </a:extLst>
            </p:cNvPr>
            <p:cNvSpPr txBox="1"/>
            <p:nvPr/>
          </p:nvSpPr>
          <p:spPr>
            <a:xfrm>
              <a:off x="3039013" y="1971530"/>
              <a:ext cx="270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50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View login attempts table: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AC45BA-CA7A-4AEE-94B2-AC4CD7A9171A}"/>
                </a:ext>
              </a:extLst>
            </p:cNvPr>
            <p:cNvSpPr txBox="1"/>
            <p:nvPr/>
          </p:nvSpPr>
          <p:spPr>
            <a:xfrm>
              <a:off x="3039013" y="2164183"/>
              <a:ext cx="3180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The administrator can view requests of changing passwords.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C6C2728-C084-4615-B21B-DBBE26CA6A30}"/>
              </a:ext>
            </a:extLst>
          </p:cNvPr>
          <p:cNvSpPr/>
          <p:nvPr/>
        </p:nvSpPr>
        <p:spPr>
          <a:xfrm rot="21082034">
            <a:off x="2918769" y="3421812"/>
            <a:ext cx="2645103" cy="71323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10881B9-4B7B-476E-A7EF-0C95EC8A57AB}"/>
              </a:ext>
            </a:extLst>
          </p:cNvPr>
          <p:cNvSpPr/>
          <p:nvPr/>
        </p:nvSpPr>
        <p:spPr>
          <a:xfrm>
            <a:off x="2880224" y="3063155"/>
            <a:ext cx="4310743" cy="798286"/>
          </a:xfrm>
          <a:prstGeom prst="roundRect">
            <a:avLst>
              <a:gd name="adj" fmla="val 2394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4AE7397-2259-4E64-A14E-A2970CDD0E35}"/>
              </a:ext>
            </a:extLst>
          </p:cNvPr>
          <p:cNvGrpSpPr/>
          <p:nvPr/>
        </p:nvGrpSpPr>
        <p:grpSpPr>
          <a:xfrm>
            <a:off x="3039013" y="3063744"/>
            <a:ext cx="3180691" cy="623540"/>
            <a:chOff x="3039013" y="3125736"/>
            <a:chExt cx="3180691" cy="6235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D17D86-7F05-4460-9CAB-C152328013D4}"/>
                </a:ext>
              </a:extLst>
            </p:cNvPr>
            <p:cNvSpPr txBox="1"/>
            <p:nvPr/>
          </p:nvSpPr>
          <p:spPr>
            <a:xfrm>
              <a:off x="3039013" y="3125736"/>
              <a:ext cx="270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View the whole users table: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A783C4-D918-40E1-A98A-483B161B04D2}"/>
                </a:ext>
              </a:extLst>
            </p:cNvPr>
            <p:cNvSpPr txBox="1"/>
            <p:nvPr/>
          </p:nvSpPr>
          <p:spPr>
            <a:xfrm>
              <a:off x="3039013" y="3318389"/>
              <a:ext cx="3180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Only the administrator can view the whole  in the system with its details.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FC40484-E476-4FEF-B106-E0A64BDABB4D}"/>
              </a:ext>
            </a:extLst>
          </p:cNvPr>
          <p:cNvSpPr/>
          <p:nvPr/>
        </p:nvSpPr>
        <p:spPr>
          <a:xfrm rot="21082034">
            <a:off x="2918769" y="4576018"/>
            <a:ext cx="2645103" cy="71323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BB4372B-4546-4DE3-9AC4-2971C2CEF5D1}"/>
              </a:ext>
            </a:extLst>
          </p:cNvPr>
          <p:cNvSpPr/>
          <p:nvPr/>
        </p:nvSpPr>
        <p:spPr>
          <a:xfrm>
            <a:off x="2880224" y="4217361"/>
            <a:ext cx="4310743" cy="798286"/>
          </a:xfrm>
          <a:prstGeom prst="roundRect">
            <a:avLst>
              <a:gd name="adj" fmla="val 2394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F63CE2D-631A-4EFE-99D6-D186AB4A0CCD}"/>
              </a:ext>
            </a:extLst>
          </p:cNvPr>
          <p:cNvGrpSpPr/>
          <p:nvPr/>
        </p:nvGrpSpPr>
        <p:grpSpPr>
          <a:xfrm>
            <a:off x="3039013" y="4217950"/>
            <a:ext cx="3180691" cy="792817"/>
            <a:chOff x="3039013" y="4279942"/>
            <a:chExt cx="3180691" cy="79281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AE8D10-92AC-4914-A019-1BE6CCAFE1EC}"/>
                </a:ext>
              </a:extLst>
            </p:cNvPr>
            <p:cNvSpPr txBox="1"/>
            <p:nvPr/>
          </p:nvSpPr>
          <p:spPr>
            <a:xfrm>
              <a:off x="3039013" y="4279942"/>
              <a:ext cx="2857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Add new users &amp; update their details: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39A828-8B85-47B7-8149-6812A1E3653B}"/>
                </a:ext>
              </a:extLst>
            </p:cNvPr>
            <p:cNvSpPr txBox="1"/>
            <p:nvPr/>
          </p:nvSpPr>
          <p:spPr>
            <a:xfrm>
              <a:off x="3039013" y="4472595"/>
              <a:ext cx="318069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Only the administrator can add a new users to the system with their details &amp; have the access to update these details or delete this user.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0CF-CCEB-45FE-9333-E8F2650899FF}"/>
              </a:ext>
            </a:extLst>
          </p:cNvPr>
          <p:cNvSpPr/>
          <p:nvPr/>
        </p:nvSpPr>
        <p:spPr>
          <a:xfrm rot="21082034">
            <a:off x="2918769" y="5730224"/>
            <a:ext cx="2645103" cy="71323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AE10F31-B448-4A5E-A6C6-9BBD02CFDF59}"/>
              </a:ext>
            </a:extLst>
          </p:cNvPr>
          <p:cNvSpPr/>
          <p:nvPr/>
        </p:nvSpPr>
        <p:spPr>
          <a:xfrm>
            <a:off x="2880224" y="5371567"/>
            <a:ext cx="4310743" cy="798286"/>
          </a:xfrm>
          <a:prstGeom prst="roundRect">
            <a:avLst>
              <a:gd name="adj" fmla="val 2394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925E42E-89EE-4EE2-9D59-9BF0CAF32E32}"/>
              </a:ext>
            </a:extLst>
          </p:cNvPr>
          <p:cNvGrpSpPr/>
          <p:nvPr/>
        </p:nvGrpSpPr>
        <p:grpSpPr>
          <a:xfrm>
            <a:off x="3039013" y="5372156"/>
            <a:ext cx="3180691" cy="623540"/>
            <a:chOff x="3039013" y="5434148"/>
            <a:chExt cx="3180691" cy="62354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C6C308-D656-430F-8324-237C13CF4897}"/>
                </a:ext>
              </a:extLst>
            </p:cNvPr>
            <p:cNvSpPr txBox="1"/>
            <p:nvPr/>
          </p:nvSpPr>
          <p:spPr>
            <a:xfrm>
              <a:off x="3039013" y="5434148"/>
              <a:ext cx="270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Delete users: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C26655-178B-40B6-895B-B22084E78511}"/>
                </a:ext>
              </a:extLst>
            </p:cNvPr>
            <p:cNvSpPr txBox="1"/>
            <p:nvPr/>
          </p:nvSpPr>
          <p:spPr>
            <a:xfrm>
              <a:off x="3039013" y="5626801"/>
              <a:ext cx="3180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The administrator can delete all the users in the system.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C0A8A5-B5CE-44FA-BFF9-C176E9D00C49}"/>
              </a:ext>
            </a:extLst>
          </p:cNvPr>
          <p:cNvGrpSpPr/>
          <p:nvPr/>
        </p:nvGrpSpPr>
        <p:grpSpPr>
          <a:xfrm>
            <a:off x="1846709" y="1003954"/>
            <a:ext cx="275287" cy="275287"/>
            <a:chOff x="1750422" y="1134799"/>
            <a:chExt cx="275287" cy="27528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BA3B2A6-7FC0-4C79-8FF6-56A5E5556C76}"/>
                </a:ext>
              </a:extLst>
            </p:cNvPr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3388099-2CE8-49D4-8A16-3A94579D2B40}"/>
                </a:ext>
              </a:extLst>
            </p:cNvPr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B14193-FCC9-43A1-B3D6-2F84858EB3B1}"/>
              </a:ext>
            </a:extLst>
          </p:cNvPr>
          <p:cNvGrpSpPr/>
          <p:nvPr/>
        </p:nvGrpSpPr>
        <p:grpSpPr>
          <a:xfrm>
            <a:off x="1846709" y="2123108"/>
            <a:ext cx="275287" cy="275287"/>
            <a:chOff x="1750422" y="1134799"/>
            <a:chExt cx="275287" cy="27528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21CD665-28B0-41DF-A169-12C781F0433C}"/>
                </a:ext>
              </a:extLst>
            </p:cNvPr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923EFB7-3D39-4874-B977-8ED87EFC8D1C}"/>
                </a:ext>
              </a:extLst>
            </p:cNvPr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DE5B81-76B7-4B14-81AD-FE7EC99A418B}"/>
              </a:ext>
            </a:extLst>
          </p:cNvPr>
          <p:cNvGrpSpPr/>
          <p:nvPr/>
        </p:nvGrpSpPr>
        <p:grpSpPr>
          <a:xfrm>
            <a:off x="1846709" y="3257768"/>
            <a:ext cx="275287" cy="275287"/>
            <a:chOff x="1750422" y="1134799"/>
            <a:chExt cx="275287" cy="27528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6F5A17C-472E-4DF3-B344-461A06558F64}"/>
                </a:ext>
              </a:extLst>
            </p:cNvPr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9CDC400-11F5-463A-98F6-D8F5B32080C8}"/>
                </a:ext>
              </a:extLst>
            </p:cNvPr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D33F852-BBFD-4753-BCBB-F80FA9D4880B}"/>
              </a:ext>
            </a:extLst>
          </p:cNvPr>
          <p:cNvGrpSpPr/>
          <p:nvPr/>
        </p:nvGrpSpPr>
        <p:grpSpPr>
          <a:xfrm>
            <a:off x="1846709" y="4386802"/>
            <a:ext cx="275287" cy="275287"/>
            <a:chOff x="1750422" y="1134799"/>
            <a:chExt cx="275287" cy="275287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913D530-F2F6-43C3-A590-FC63E84811FA}"/>
                </a:ext>
              </a:extLst>
            </p:cNvPr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A16E23F-6B92-4F79-A9B3-26ADB80FBDBC}"/>
                </a:ext>
              </a:extLst>
            </p:cNvPr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621FB58-0E76-4E3C-94ED-D36EA4F81187}"/>
              </a:ext>
            </a:extLst>
          </p:cNvPr>
          <p:cNvGrpSpPr/>
          <p:nvPr/>
        </p:nvGrpSpPr>
        <p:grpSpPr>
          <a:xfrm>
            <a:off x="1846709" y="5500905"/>
            <a:ext cx="275287" cy="275287"/>
            <a:chOff x="1750422" y="1134799"/>
            <a:chExt cx="275287" cy="275287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1F929B8-0F69-40A3-9E5A-470E00E2DA2B}"/>
                </a:ext>
              </a:extLst>
            </p:cNvPr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97A745F-C55B-4F27-A521-28865F696B40}"/>
                </a:ext>
              </a:extLst>
            </p:cNvPr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E8AEA5B-8F79-4B4F-B12A-9CD54C2A6126}"/>
              </a:ext>
            </a:extLst>
          </p:cNvPr>
          <p:cNvCxnSpPr>
            <a:cxnSpLocks/>
          </p:cNvCxnSpPr>
          <p:nvPr/>
        </p:nvCxnSpPr>
        <p:spPr>
          <a:xfrm>
            <a:off x="1984352" y="451602"/>
            <a:ext cx="0" cy="5523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D9EF04-9200-443F-B8C9-35702A445A0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984352" y="1276853"/>
            <a:ext cx="1" cy="8462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A3BCD9A-447A-4827-A42F-3540D613752C}"/>
              </a:ext>
            </a:extLst>
          </p:cNvPr>
          <p:cNvCxnSpPr>
            <a:cxnSpLocks/>
          </p:cNvCxnSpPr>
          <p:nvPr/>
        </p:nvCxnSpPr>
        <p:spPr>
          <a:xfrm>
            <a:off x="1984351" y="2405886"/>
            <a:ext cx="1" cy="8462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2AAF67E-132D-41A8-82B8-54432ED4099D}"/>
              </a:ext>
            </a:extLst>
          </p:cNvPr>
          <p:cNvCxnSpPr>
            <a:cxnSpLocks/>
          </p:cNvCxnSpPr>
          <p:nvPr/>
        </p:nvCxnSpPr>
        <p:spPr>
          <a:xfrm>
            <a:off x="1984350" y="3542783"/>
            <a:ext cx="1" cy="8462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E7A645E-E549-40BF-BC35-1EA95147757A}"/>
              </a:ext>
            </a:extLst>
          </p:cNvPr>
          <p:cNvCxnSpPr>
            <a:cxnSpLocks/>
          </p:cNvCxnSpPr>
          <p:nvPr/>
        </p:nvCxnSpPr>
        <p:spPr>
          <a:xfrm>
            <a:off x="1984350" y="4662897"/>
            <a:ext cx="1" cy="8462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E69CFE-DC75-452E-AFD4-FC29554CCB84}"/>
              </a:ext>
            </a:extLst>
          </p:cNvPr>
          <p:cNvCxnSpPr>
            <a:cxnSpLocks/>
          </p:cNvCxnSpPr>
          <p:nvPr/>
        </p:nvCxnSpPr>
        <p:spPr>
          <a:xfrm>
            <a:off x="1980858" y="5775697"/>
            <a:ext cx="1" cy="8462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031822E-D09B-4311-A1E0-A9A1D440B8AB}"/>
              </a:ext>
            </a:extLst>
          </p:cNvPr>
          <p:cNvSpPr txBox="1"/>
          <p:nvPr/>
        </p:nvSpPr>
        <p:spPr>
          <a:xfrm>
            <a:off x="797448" y="966355"/>
            <a:ext cx="100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715F9C-36DF-42AE-9DA0-4C9FEB66591E}"/>
              </a:ext>
            </a:extLst>
          </p:cNvPr>
          <p:cNvSpPr txBox="1"/>
          <p:nvPr/>
        </p:nvSpPr>
        <p:spPr>
          <a:xfrm>
            <a:off x="797448" y="2110029"/>
            <a:ext cx="100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80D961-55D5-4430-9D91-42E44620DBEA}"/>
              </a:ext>
            </a:extLst>
          </p:cNvPr>
          <p:cNvSpPr txBox="1"/>
          <p:nvPr/>
        </p:nvSpPr>
        <p:spPr>
          <a:xfrm>
            <a:off x="797448" y="3210745"/>
            <a:ext cx="100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E0E6F3-BD21-49AC-9312-177BAE80527E}"/>
              </a:ext>
            </a:extLst>
          </p:cNvPr>
          <p:cNvSpPr txBox="1"/>
          <p:nvPr/>
        </p:nvSpPr>
        <p:spPr>
          <a:xfrm>
            <a:off x="797448" y="4355137"/>
            <a:ext cx="100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055F3F-046A-410F-8D66-C77FDE39CD77}"/>
              </a:ext>
            </a:extLst>
          </p:cNvPr>
          <p:cNvSpPr txBox="1"/>
          <p:nvPr/>
        </p:nvSpPr>
        <p:spPr>
          <a:xfrm>
            <a:off x="797448" y="5514693"/>
            <a:ext cx="100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80BA9C99-CA08-434D-AAF7-6E8E4A30083D}"/>
              </a:ext>
            </a:extLst>
          </p:cNvPr>
          <p:cNvSpPr/>
          <p:nvPr/>
        </p:nvSpPr>
        <p:spPr>
          <a:xfrm>
            <a:off x="7818574" y="760717"/>
            <a:ext cx="3765914" cy="798286"/>
          </a:xfrm>
          <a:prstGeom prst="roundRect">
            <a:avLst>
              <a:gd name="adj" fmla="val 2394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382BF2-301E-49C3-B830-DD65C4B446CC}"/>
              </a:ext>
            </a:extLst>
          </p:cNvPr>
          <p:cNvGrpSpPr/>
          <p:nvPr/>
        </p:nvGrpSpPr>
        <p:grpSpPr>
          <a:xfrm>
            <a:off x="8316057" y="716648"/>
            <a:ext cx="3167119" cy="696269"/>
            <a:chOff x="7403302" y="628667"/>
            <a:chExt cx="3167119" cy="696269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159776D-CFD4-46D2-931D-5CD93D34A5C5}"/>
                </a:ext>
              </a:extLst>
            </p:cNvPr>
            <p:cNvSpPr txBox="1"/>
            <p:nvPr/>
          </p:nvSpPr>
          <p:spPr>
            <a:xfrm>
              <a:off x="7474432" y="628667"/>
              <a:ext cx="2848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66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View the whole bug table: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6BD340A-1DB0-4DD7-A4AE-08AC89FDCEF1}"/>
                </a:ext>
              </a:extLst>
            </p:cNvPr>
            <p:cNvSpPr txBox="1"/>
            <p:nvPr/>
          </p:nvSpPr>
          <p:spPr>
            <a:xfrm>
              <a:off x="7403302" y="894049"/>
              <a:ext cx="31671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The administrator can view the whole bugs in the system with its details.</a:t>
              </a:r>
            </a:p>
          </p:txBody>
        </p:sp>
      </p:grp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80240184-FE22-4B40-89EC-A72BB6CB34FC}"/>
              </a:ext>
            </a:extLst>
          </p:cNvPr>
          <p:cNvSpPr/>
          <p:nvPr/>
        </p:nvSpPr>
        <p:spPr>
          <a:xfrm>
            <a:off x="7818573" y="1914923"/>
            <a:ext cx="3765915" cy="798286"/>
          </a:xfrm>
          <a:prstGeom prst="roundRect">
            <a:avLst>
              <a:gd name="adj" fmla="val 2394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A56F39CE-AA75-4280-90A0-73358435998D}"/>
              </a:ext>
            </a:extLst>
          </p:cNvPr>
          <p:cNvSpPr/>
          <p:nvPr/>
        </p:nvSpPr>
        <p:spPr>
          <a:xfrm>
            <a:off x="7818572" y="3069129"/>
            <a:ext cx="3765916" cy="798286"/>
          </a:xfrm>
          <a:prstGeom prst="roundRect">
            <a:avLst>
              <a:gd name="adj" fmla="val 2394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8B4FEB98-B8D7-40FF-91D1-45A6CAED88D3}"/>
              </a:ext>
            </a:extLst>
          </p:cNvPr>
          <p:cNvSpPr/>
          <p:nvPr/>
        </p:nvSpPr>
        <p:spPr>
          <a:xfrm>
            <a:off x="7818572" y="4223335"/>
            <a:ext cx="3765916" cy="798286"/>
          </a:xfrm>
          <a:prstGeom prst="roundRect">
            <a:avLst>
              <a:gd name="adj" fmla="val 2394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F12ABAE-2FBD-4626-90C0-CD40C0A6A84E}"/>
              </a:ext>
            </a:extLst>
          </p:cNvPr>
          <p:cNvGrpSpPr/>
          <p:nvPr/>
        </p:nvGrpSpPr>
        <p:grpSpPr>
          <a:xfrm>
            <a:off x="7671429" y="999546"/>
            <a:ext cx="275287" cy="275287"/>
            <a:chOff x="1750422" y="1134799"/>
            <a:chExt cx="275287" cy="275287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ED61D7F-D203-4DDE-A59E-CD991F5AA35A}"/>
                </a:ext>
              </a:extLst>
            </p:cNvPr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02CB317-D7A3-4267-9DD8-337D46118BAC}"/>
                </a:ext>
              </a:extLst>
            </p:cNvPr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929FAB0-91C3-428A-A543-5ED6B1441CB4}"/>
              </a:ext>
            </a:extLst>
          </p:cNvPr>
          <p:cNvGrpSpPr/>
          <p:nvPr/>
        </p:nvGrpSpPr>
        <p:grpSpPr>
          <a:xfrm>
            <a:off x="7671429" y="2118700"/>
            <a:ext cx="275287" cy="275287"/>
            <a:chOff x="1750422" y="1134799"/>
            <a:chExt cx="275287" cy="275287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50FA581A-8239-4D3E-A48E-435990763F6F}"/>
                </a:ext>
              </a:extLst>
            </p:cNvPr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55EA7FC-9D8E-4F5F-914C-620B3DF6ACB5}"/>
                </a:ext>
              </a:extLst>
            </p:cNvPr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8606097-D66E-4195-8F53-5EF92516EF91}"/>
              </a:ext>
            </a:extLst>
          </p:cNvPr>
          <p:cNvGrpSpPr/>
          <p:nvPr/>
        </p:nvGrpSpPr>
        <p:grpSpPr>
          <a:xfrm>
            <a:off x="7671429" y="3253360"/>
            <a:ext cx="275287" cy="275287"/>
            <a:chOff x="1750422" y="1134799"/>
            <a:chExt cx="275287" cy="275287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0A171FC-EE9D-42BB-A064-99099C186156}"/>
                </a:ext>
              </a:extLst>
            </p:cNvPr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>
              <a:solidFill>
                <a:srgbClr val="99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4CCDDD3-752F-4B40-9CF0-496AB06528A3}"/>
                </a:ext>
              </a:extLst>
            </p:cNvPr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1BD7667-AC29-426C-87C5-4784B53050F2}"/>
              </a:ext>
            </a:extLst>
          </p:cNvPr>
          <p:cNvGrpSpPr/>
          <p:nvPr/>
        </p:nvGrpSpPr>
        <p:grpSpPr>
          <a:xfrm>
            <a:off x="7671429" y="4382394"/>
            <a:ext cx="275287" cy="275287"/>
            <a:chOff x="1750422" y="1134799"/>
            <a:chExt cx="275287" cy="275287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6518084F-DF82-41E1-9540-B22E158A4117}"/>
                </a:ext>
              </a:extLst>
            </p:cNvPr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C715A04-2A48-4FFF-BD50-712C18658956}"/>
                </a:ext>
              </a:extLst>
            </p:cNvPr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46A7A57-8C9B-4E4F-A1FF-E92C4E61502F}"/>
              </a:ext>
            </a:extLst>
          </p:cNvPr>
          <p:cNvCxnSpPr>
            <a:cxnSpLocks/>
          </p:cNvCxnSpPr>
          <p:nvPr/>
        </p:nvCxnSpPr>
        <p:spPr>
          <a:xfrm>
            <a:off x="7823589" y="447194"/>
            <a:ext cx="0" cy="5523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6C8BBE5-60EE-4813-9047-B9F66C228ABB}"/>
              </a:ext>
            </a:extLst>
          </p:cNvPr>
          <p:cNvCxnSpPr>
            <a:cxnSpLocks/>
          </p:cNvCxnSpPr>
          <p:nvPr/>
        </p:nvCxnSpPr>
        <p:spPr>
          <a:xfrm>
            <a:off x="7823588" y="1272445"/>
            <a:ext cx="1" cy="8462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2200447-A6B6-4985-9F6E-CCDABE88C6C3}"/>
              </a:ext>
            </a:extLst>
          </p:cNvPr>
          <p:cNvCxnSpPr>
            <a:cxnSpLocks/>
          </p:cNvCxnSpPr>
          <p:nvPr/>
        </p:nvCxnSpPr>
        <p:spPr>
          <a:xfrm>
            <a:off x="7823588" y="2401478"/>
            <a:ext cx="1" cy="8462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C918919-5FEA-4BC3-A429-1031A9AEFAE5}"/>
              </a:ext>
            </a:extLst>
          </p:cNvPr>
          <p:cNvCxnSpPr>
            <a:cxnSpLocks/>
          </p:cNvCxnSpPr>
          <p:nvPr/>
        </p:nvCxnSpPr>
        <p:spPr>
          <a:xfrm>
            <a:off x="7823588" y="3538375"/>
            <a:ext cx="1" cy="8462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ED39278-4376-4592-B9F2-8A880B02B9DF}"/>
              </a:ext>
            </a:extLst>
          </p:cNvPr>
          <p:cNvCxnSpPr>
            <a:cxnSpLocks/>
          </p:cNvCxnSpPr>
          <p:nvPr/>
        </p:nvCxnSpPr>
        <p:spPr>
          <a:xfrm>
            <a:off x="7823588" y="4658489"/>
            <a:ext cx="1" cy="8462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849D302-E940-4E9A-9D33-ED91402821CF}"/>
              </a:ext>
            </a:extLst>
          </p:cNvPr>
          <p:cNvSpPr txBox="1"/>
          <p:nvPr/>
        </p:nvSpPr>
        <p:spPr>
          <a:xfrm>
            <a:off x="7219457" y="961947"/>
            <a:ext cx="45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6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FA880BE-3CFE-474B-B795-8DBD3FEDF0ED}"/>
              </a:ext>
            </a:extLst>
          </p:cNvPr>
          <p:cNvSpPr txBox="1"/>
          <p:nvPr/>
        </p:nvSpPr>
        <p:spPr>
          <a:xfrm>
            <a:off x="7219457" y="2084142"/>
            <a:ext cx="45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99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4ED399F-B7F1-4FCF-967A-4DD80D14579C}"/>
              </a:ext>
            </a:extLst>
          </p:cNvPr>
          <p:cNvSpPr txBox="1"/>
          <p:nvPr/>
        </p:nvSpPr>
        <p:spPr>
          <a:xfrm>
            <a:off x="7274409" y="3206337"/>
            <a:ext cx="4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966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EC0488F-4C63-4E87-8E25-0B6CE1FC44D1}"/>
              </a:ext>
            </a:extLst>
          </p:cNvPr>
          <p:cNvSpPr txBox="1"/>
          <p:nvPr/>
        </p:nvSpPr>
        <p:spPr>
          <a:xfrm>
            <a:off x="7257151" y="4350729"/>
            <a:ext cx="42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808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C2CFAF0-731C-4916-A14D-238ECD28D75E}"/>
              </a:ext>
            </a:extLst>
          </p:cNvPr>
          <p:cNvGrpSpPr/>
          <p:nvPr/>
        </p:nvGrpSpPr>
        <p:grpSpPr>
          <a:xfrm>
            <a:off x="8314698" y="1839362"/>
            <a:ext cx="3152774" cy="693716"/>
            <a:chOff x="7401943" y="599705"/>
            <a:chExt cx="3152774" cy="693716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83CBD9A-02EF-4CE0-9FA6-4EFA3C38282B}"/>
                </a:ext>
              </a:extLst>
            </p:cNvPr>
            <p:cNvSpPr txBox="1"/>
            <p:nvPr/>
          </p:nvSpPr>
          <p:spPr>
            <a:xfrm>
              <a:off x="7509950" y="599705"/>
              <a:ext cx="270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9900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Update bug severity&amp; severity: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562F562-48D1-431D-882B-66234213D23C}"/>
                </a:ext>
              </a:extLst>
            </p:cNvPr>
            <p:cNvSpPr txBox="1"/>
            <p:nvPr/>
          </p:nvSpPr>
          <p:spPr>
            <a:xfrm>
              <a:off x="7401943" y="862534"/>
              <a:ext cx="31527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The administrator can update bug severity , type &amp; status.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4CDF93C-9D37-46E3-A06C-C6DA96285392}"/>
              </a:ext>
            </a:extLst>
          </p:cNvPr>
          <p:cNvGrpSpPr/>
          <p:nvPr/>
        </p:nvGrpSpPr>
        <p:grpSpPr>
          <a:xfrm>
            <a:off x="8263565" y="3097232"/>
            <a:ext cx="3203907" cy="638082"/>
            <a:chOff x="7350810" y="749803"/>
            <a:chExt cx="3203907" cy="638082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4A592CB-1184-4ABB-B39A-51DE8FDD6E09}"/>
                </a:ext>
              </a:extLst>
            </p:cNvPr>
            <p:cNvSpPr txBox="1"/>
            <p:nvPr/>
          </p:nvSpPr>
          <p:spPr>
            <a:xfrm>
              <a:off x="7350810" y="749803"/>
              <a:ext cx="270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996633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View the whole projects table: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95F9C2F-50E3-4CE8-89DE-23D3E6F50521}"/>
                </a:ext>
              </a:extLst>
            </p:cNvPr>
            <p:cNvSpPr txBox="1"/>
            <p:nvPr/>
          </p:nvSpPr>
          <p:spPr>
            <a:xfrm>
              <a:off x="7401943" y="956998"/>
              <a:ext cx="31527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Only the administrator can view the whole  projects in the system with its details. 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0F9D524-63BB-49DB-A0F9-3DADAB29B699}"/>
              </a:ext>
            </a:extLst>
          </p:cNvPr>
          <p:cNvGrpSpPr/>
          <p:nvPr/>
        </p:nvGrpSpPr>
        <p:grpSpPr>
          <a:xfrm>
            <a:off x="8314698" y="4305931"/>
            <a:ext cx="3152774" cy="637157"/>
            <a:chOff x="7401943" y="750728"/>
            <a:chExt cx="3152774" cy="637157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958806E-C479-4E0A-927A-852D3EFBA7AA}"/>
                </a:ext>
              </a:extLst>
            </p:cNvPr>
            <p:cNvSpPr txBox="1"/>
            <p:nvPr/>
          </p:nvSpPr>
          <p:spPr>
            <a:xfrm>
              <a:off x="7809908" y="750728"/>
              <a:ext cx="270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8080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Create projects &amp; assign it to user: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1C60051-835E-45C1-9A5E-1ADD1E06098B}"/>
                </a:ext>
              </a:extLst>
            </p:cNvPr>
            <p:cNvSpPr txBox="1"/>
            <p:nvPr/>
          </p:nvSpPr>
          <p:spPr>
            <a:xfrm>
              <a:off x="7401943" y="956998"/>
              <a:ext cx="31527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Only the administrator can add a new project to the system and assign it to different users.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A470504-2287-EBA7-A57A-42E1F70FF36F}"/>
              </a:ext>
            </a:extLst>
          </p:cNvPr>
          <p:cNvSpPr txBox="1"/>
          <p:nvPr/>
        </p:nvSpPr>
        <p:spPr>
          <a:xfrm>
            <a:off x="2239726" y="69203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Administrator page properties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FD2D1BE-15A8-B067-61CB-B4D771E390EC}"/>
              </a:ext>
            </a:extLst>
          </p:cNvPr>
          <p:cNvGrpSpPr/>
          <p:nvPr/>
        </p:nvGrpSpPr>
        <p:grpSpPr>
          <a:xfrm>
            <a:off x="7700979" y="5509152"/>
            <a:ext cx="275287" cy="275287"/>
            <a:chOff x="1750422" y="1134799"/>
            <a:chExt cx="275287" cy="27528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1E787FB-2F6D-3520-31DC-83C004096E03}"/>
                </a:ext>
              </a:extLst>
            </p:cNvPr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1F94836-9697-3427-82F3-D6B6CCFE78CC}"/>
                </a:ext>
              </a:extLst>
            </p:cNvPr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A0E30C8-7376-59B4-1D88-F154D88DEBC4}"/>
              </a:ext>
            </a:extLst>
          </p:cNvPr>
          <p:cNvSpPr/>
          <p:nvPr/>
        </p:nvSpPr>
        <p:spPr>
          <a:xfrm>
            <a:off x="8100523" y="5375700"/>
            <a:ext cx="3765916" cy="798286"/>
          </a:xfrm>
          <a:prstGeom prst="roundRect">
            <a:avLst>
              <a:gd name="adj" fmla="val 2394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DDE6887-4C84-13F7-D769-79181A5E0A2F}"/>
              </a:ext>
            </a:extLst>
          </p:cNvPr>
          <p:cNvGrpSpPr/>
          <p:nvPr/>
        </p:nvGrpSpPr>
        <p:grpSpPr>
          <a:xfrm>
            <a:off x="8380882" y="5504195"/>
            <a:ext cx="3238877" cy="637157"/>
            <a:chOff x="7315840" y="750728"/>
            <a:chExt cx="3238877" cy="63715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FB93426-752D-D31E-10F4-C3FDD045AAE5}"/>
                </a:ext>
              </a:extLst>
            </p:cNvPr>
            <p:cNvSpPr txBox="1"/>
            <p:nvPr/>
          </p:nvSpPr>
          <p:spPr>
            <a:xfrm>
              <a:off x="7315840" y="750728"/>
              <a:ext cx="31945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Update Project information &amp; delete project: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8A4EC4-2550-ECF8-0CD9-D16936571462}"/>
                </a:ext>
              </a:extLst>
            </p:cNvPr>
            <p:cNvSpPr txBox="1"/>
            <p:nvPr/>
          </p:nvSpPr>
          <p:spPr>
            <a:xfrm>
              <a:off x="7401943" y="956998"/>
              <a:ext cx="31527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Only the administrator can all the projects in the system &amp; Update project information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DA346FB-0CC3-8AED-3C68-FF192A1B4A53}"/>
              </a:ext>
            </a:extLst>
          </p:cNvPr>
          <p:cNvSpPr txBox="1"/>
          <p:nvPr/>
        </p:nvSpPr>
        <p:spPr>
          <a:xfrm>
            <a:off x="7257151" y="5480650"/>
            <a:ext cx="49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8766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0"/>
                            </p:stCondLst>
                            <p:childTnLst>
                              <p:par>
                                <p:cTn id="10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500"/>
                            </p:stCondLst>
                            <p:childTnLst>
                              <p:par>
                                <p:cTn id="1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0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/>
      <p:bldP spid="59" grpId="0"/>
      <p:bldP spid="157" grpId="0"/>
      <p:bldP spid="158" grpId="0"/>
      <p:bldP spid="159" grpId="0"/>
      <p:bldP spid="160" grpId="0"/>
      <p:bldP spid="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CD9E4BA-E494-483A-842D-1DE1D155F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" y="888344"/>
            <a:ext cx="4876800" cy="4876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EA78A53-F8A7-5293-51FB-2F4AA62ADF04}"/>
              </a:ext>
            </a:extLst>
          </p:cNvPr>
          <p:cNvSpPr/>
          <p:nvPr/>
        </p:nvSpPr>
        <p:spPr>
          <a:xfrm>
            <a:off x="5927912" y="340744"/>
            <a:ext cx="6167887" cy="6124754"/>
          </a:xfrm>
          <a:prstGeom prst="ellipse">
            <a:avLst/>
          </a:prstGeom>
          <a:solidFill>
            <a:srgbClr val="6DB193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7EFD8-7C80-6F9E-70F9-F5814666B5AC}"/>
              </a:ext>
            </a:extLst>
          </p:cNvPr>
          <p:cNvSpPr txBox="1"/>
          <p:nvPr/>
        </p:nvSpPr>
        <p:spPr>
          <a:xfrm>
            <a:off x="7021129" y="1374118"/>
            <a:ext cx="4323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solving bugs.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 assigned projects.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 assigned bugs status.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profile password.</a:t>
            </a:r>
            <a:endParaRPr lang="en-GB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70D03FF9-D077-0C47-BCCF-02E4E82F7189}"/>
              </a:ext>
            </a:extLst>
          </p:cNvPr>
          <p:cNvSpPr/>
          <p:nvPr/>
        </p:nvSpPr>
        <p:spPr>
          <a:xfrm>
            <a:off x="3816840" y="196913"/>
            <a:ext cx="2034734" cy="1728753"/>
          </a:xfrm>
          <a:prstGeom prst="hexagon">
            <a:avLst/>
          </a:prstGeom>
          <a:noFill/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8A2BE1C-36D2-9BE7-8731-61AE5DF2871E}"/>
              </a:ext>
            </a:extLst>
          </p:cNvPr>
          <p:cNvSpPr txBox="1">
            <a:spLocks/>
          </p:cNvSpPr>
          <p:nvPr/>
        </p:nvSpPr>
        <p:spPr>
          <a:xfrm>
            <a:off x="4066545" y="300202"/>
            <a:ext cx="1525857" cy="3254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900" dirty="0">
                <a:solidFill>
                  <a:srgbClr val="8559A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Developer</a:t>
            </a:r>
            <a:endParaRPr lang="en-US" sz="1900" dirty="0">
              <a:solidFill>
                <a:srgbClr val="8559A5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8A4B3D3-CAC3-A300-9F16-39BE0118B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648" y="711856"/>
            <a:ext cx="1009650" cy="100965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8F197C9-38C2-BFFD-CF86-A8AE34B89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139" y="2798263"/>
            <a:ext cx="4323145" cy="253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6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715143-7334-470B-A014-DCB2A29EA980}"/>
              </a:ext>
            </a:extLst>
          </p:cNvPr>
          <p:cNvSpPr/>
          <p:nvPr/>
        </p:nvSpPr>
        <p:spPr>
          <a:xfrm rot="21082034">
            <a:off x="2367824" y="1156379"/>
            <a:ext cx="2645103" cy="71323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29B1CB-0A61-4957-8A39-3368BF16DD12}"/>
              </a:ext>
            </a:extLst>
          </p:cNvPr>
          <p:cNvSpPr/>
          <p:nvPr/>
        </p:nvSpPr>
        <p:spPr>
          <a:xfrm>
            <a:off x="2329279" y="797722"/>
            <a:ext cx="4310743" cy="798286"/>
          </a:xfrm>
          <a:prstGeom prst="roundRect">
            <a:avLst>
              <a:gd name="adj" fmla="val 2394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EA138CA-3174-4A1E-B29D-AB97F593DFA7}"/>
              </a:ext>
            </a:extLst>
          </p:cNvPr>
          <p:cNvGrpSpPr/>
          <p:nvPr/>
        </p:nvGrpSpPr>
        <p:grpSpPr>
          <a:xfrm>
            <a:off x="2488068" y="860303"/>
            <a:ext cx="3962400" cy="792817"/>
            <a:chOff x="3395473" y="817324"/>
            <a:chExt cx="3962400" cy="7928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477DF3-888F-41F5-9B7C-6DE0F2181350}"/>
                </a:ext>
              </a:extLst>
            </p:cNvPr>
            <p:cNvSpPr txBox="1"/>
            <p:nvPr/>
          </p:nvSpPr>
          <p:spPr>
            <a:xfrm>
              <a:off x="3395473" y="817324"/>
              <a:ext cx="270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3CA44F-3E8E-4AD3-B2C9-F0F26A5D32E6}"/>
                </a:ext>
              </a:extLst>
            </p:cNvPr>
            <p:cNvSpPr txBox="1"/>
            <p:nvPr/>
          </p:nvSpPr>
          <p:spPr>
            <a:xfrm>
              <a:off x="3395473" y="1009977"/>
              <a:ext cx="39624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Only  developers has the access their passwords ,but the administrator will receive a notification when this action happens.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F8E7BAA-5CCB-4606-BC90-892E615315DF}"/>
              </a:ext>
            </a:extLst>
          </p:cNvPr>
          <p:cNvSpPr/>
          <p:nvPr/>
        </p:nvSpPr>
        <p:spPr>
          <a:xfrm rot="21082034">
            <a:off x="2669561" y="2426013"/>
            <a:ext cx="2645103" cy="71323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399D4D5-423F-446A-BC08-BD9572F7FFE0}"/>
              </a:ext>
            </a:extLst>
          </p:cNvPr>
          <p:cNvSpPr/>
          <p:nvPr/>
        </p:nvSpPr>
        <p:spPr>
          <a:xfrm>
            <a:off x="2631016" y="2067356"/>
            <a:ext cx="6582558" cy="798286"/>
          </a:xfrm>
          <a:prstGeom prst="roundRect">
            <a:avLst>
              <a:gd name="adj" fmla="val 2394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3F6EF0A-E56E-4AA9-A20C-13FBFADA2B5C}"/>
              </a:ext>
            </a:extLst>
          </p:cNvPr>
          <p:cNvGrpSpPr/>
          <p:nvPr/>
        </p:nvGrpSpPr>
        <p:grpSpPr>
          <a:xfrm>
            <a:off x="2789805" y="2129937"/>
            <a:ext cx="6423769" cy="792817"/>
            <a:chOff x="3395473" y="1971530"/>
            <a:chExt cx="6423769" cy="79281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02803B-5258-4BCE-911F-278FD9976463}"/>
                </a:ext>
              </a:extLst>
            </p:cNvPr>
            <p:cNvSpPr txBox="1"/>
            <p:nvPr/>
          </p:nvSpPr>
          <p:spPr>
            <a:xfrm>
              <a:off x="3395473" y="1971530"/>
              <a:ext cx="6423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50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View assigned projects  table &amp; view the other assigned developers in the same projects: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AC45BA-CA7A-4AEE-94B2-AC4CD7A9171A}"/>
                </a:ext>
              </a:extLst>
            </p:cNvPr>
            <p:cNvSpPr txBox="1"/>
            <p:nvPr/>
          </p:nvSpPr>
          <p:spPr>
            <a:xfrm>
              <a:off x="3395473" y="2164183"/>
              <a:ext cx="618523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The developers can view the list of assigned projects which have been assigned by the administrator &amp; can also view the other assigned developers  in the same project to make the communication between them smooth , easy &amp; simple.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C6C2728-C084-4615-B21B-DBBE26CA6A30}"/>
              </a:ext>
            </a:extLst>
          </p:cNvPr>
          <p:cNvSpPr/>
          <p:nvPr/>
        </p:nvSpPr>
        <p:spPr>
          <a:xfrm rot="21082034">
            <a:off x="3240074" y="3667202"/>
            <a:ext cx="2645103" cy="71323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10881B9-4B7B-476E-A7EF-0C95EC8A57AB}"/>
              </a:ext>
            </a:extLst>
          </p:cNvPr>
          <p:cNvSpPr/>
          <p:nvPr/>
        </p:nvSpPr>
        <p:spPr>
          <a:xfrm>
            <a:off x="3201529" y="3308545"/>
            <a:ext cx="4310743" cy="798286"/>
          </a:xfrm>
          <a:prstGeom prst="roundRect">
            <a:avLst>
              <a:gd name="adj" fmla="val 2394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5F3C733-71E4-4E72-BE62-9EFF13C79B13}"/>
              </a:ext>
            </a:extLst>
          </p:cNvPr>
          <p:cNvGrpSpPr/>
          <p:nvPr/>
        </p:nvGrpSpPr>
        <p:grpSpPr>
          <a:xfrm>
            <a:off x="3360318" y="3371126"/>
            <a:ext cx="3962400" cy="623540"/>
            <a:chOff x="3395473" y="3125736"/>
            <a:chExt cx="3962400" cy="6235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D17D86-7F05-4460-9CAB-C152328013D4}"/>
                </a:ext>
              </a:extLst>
            </p:cNvPr>
            <p:cNvSpPr txBox="1"/>
            <p:nvPr/>
          </p:nvSpPr>
          <p:spPr>
            <a:xfrm>
              <a:off x="3395473" y="3125736"/>
              <a:ext cx="270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View assigned bugs table: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A783C4-D918-40E1-A98A-483B161B04D2}"/>
                </a:ext>
              </a:extLst>
            </p:cNvPr>
            <p:cNvSpPr txBox="1"/>
            <p:nvPr/>
          </p:nvSpPr>
          <p:spPr>
            <a:xfrm>
              <a:off x="3395473" y="3318389"/>
              <a:ext cx="3962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The developers can view the list of assigned bugs which have been assigned by the administrator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FC40484-E476-4FEF-B106-E0A64BDABB4D}"/>
              </a:ext>
            </a:extLst>
          </p:cNvPr>
          <p:cNvSpPr/>
          <p:nvPr/>
        </p:nvSpPr>
        <p:spPr>
          <a:xfrm rot="21082034">
            <a:off x="3686404" y="4921235"/>
            <a:ext cx="2645103" cy="71323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BB4372B-4546-4DE3-9AC4-2971C2CEF5D1}"/>
              </a:ext>
            </a:extLst>
          </p:cNvPr>
          <p:cNvSpPr/>
          <p:nvPr/>
        </p:nvSpPr>
        <p:spPr>
          <a:xfrm>
            <a:off x="3647859" y="4562578"/>
            <a:ext cx="4310743" cy="798286"/>
          </a:xfrm>
          <a:prstGeom prst="roundRect">
            <a:avLst>
              <a:gd name="adj" fmla="val 2394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7F80C1A-881C-41E7-A863-78A00551752A}"/>
              </a:ext>
            </a:extLst>
          </p:cNvPr>
          <p:cNvGrpSpPr/>
          <p:nvPr/>
        </p:nvGrpSpPr>
        <p:grpSpPr>
          <a:xfrm>
            <a:off x="3806648" y="4625159"/>
            <a:ext cx="3962400" cy="792817"/>
            <a:chOff x="3395473" y="4279942"/>
            <a:chExt cx="3962400" cy="79281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AE8D10-92AC-4914-A019-1BE6CCAFE1EC}"/>
                </a:ext>
              </a:extLst>
            </p:cNvPr>
            <p:cNvSpPr txBox="1"/>
            <p:nvPr/>
          </p:nvSpPr>
          <p:spPr>
            <a:xfrm>
              <a:off x="3395473" y="4279942"/>
              <a:ext cx="270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Update bug status: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39A828-8B85-47B7-8149-6812A1E3653B}"/>
                </a:ext>
              </a:extLst>
            </p:cNvPr>
            <p:cNvSpPr txBox="1"/>
            <p:nvPr/>
          </p:nvSpPr>
          <p:spPr>
            <a:xfrm>
              <a:off x="3395473" y="4472595"/>
              <a:ext cx="39624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The developers have the access to update the assigned bug status from in progress into to be tested after adding  the solution of this bug.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C0A8A5-B5CE-44FA-BFF9-C176E9D00C49}"/>
              </a:ext>
            </a:extLst>
          </p:cNvPr>
          <p:cNvGrpSpPr/>
          <p:nvPr/>
        </p:nvGrpSpPr>
        <p:grpSpPr>
          <a:xfrm>
            <a:off x="1993492" y="1052956"/>
            <a:ext cx="275287" cy="275287"/>
            <a:chOff x="1750422" y="1134799"/>
            <a:chExt cx="275287" cy="27528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BA3B2A6-7FC0-4C79-8FF6-56A5E5556C76}"/>
                </a:ext>
              </a:extLst>
            </p:cNvPr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3388099-2CE8-49D4-8A16-3A94579D2B40}"/>
                </a:ext>
              </a:extLst>
            </p:cNvPr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B14193-FCC9-43A1-B3D6-2F84858EB3B1}"/>
              </a:ext>
            </a:extLst>
          </p:cNvPr>
          <p:cNvGrpSpPr/>
          <p:nvPr/>
        </p:nvGrpSpPr>
        <p:grpSpPr>
          <a:xfrm>
            <a:off x="2324964" y="2307856"/>
            <a:ext cx="275287" cy="275287"/>
            <a:chOff x="1750422" y="1134799"/>
            <a:chExt cx="275287" cy="27528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21CD665-28B0-41DF-A169-12C781F0433C}"/>
                </a:ext>
              </a:extLst>
            </p:cNvPr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923EFB7-3D39-4874-B977-8ED87EFC8D1C}"/>
                </a:ext>
              </a:extLst>
            </p:cNvPr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DE5B81-76B7-4B14-81AD-FE7EC99A418B}"/>
              </a:ext>
            </a:extLst>
          </p:cNvPr>
          <p:cNvGrpSpPr/>
          <p:nvPr/>
        </p:nvGrpSpPr>
        <p:grpSpPr>
          <a:xfrm>
            <a:off x="2895477" y="3597414"/>
            <a:ext cx="275287" cy="275287"/>
            <a:chOff x="1750422" y="1134799"/>
            <a:chExt cx="275287" cy="27528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6F5A17C-472E-4DF3-B344-461A06558F64}"/>
                </a:ext>
              </a:extLst>
            </p:cNvPr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9CDC400-11F5-463A-98F6-D8F5B32080C8}"/>
                </a:ext>
              </a:extLst>
            </p:cNvPr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D33F852-BBFD-4753-BCBB-F80FA9D4880B}"/>
              </a:ext>
            </a:extLst>
          </p:cNvPr>
          <p:cNvGrpSpPr/>
          <p:nvPr/>
        </p:nvGrpSpPr>
        <p:grpSpPr>
          <a:xfrm>
            <a:off x="3320660" y="4857912"/>
            <a:ext cx="275287" cy="275287"/>
            <a:chOff x="1750422" y="1134799"/>
            <a:chExt cx="275287" cy="275287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913D530-F2F6-43C3-A590-FC63E84811FA}"/>
                </a:ext>
              </a:extLst>
            </p:cNvPr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A16E23F-6B92-4F79-A9B3-26ADB80FBDBC}"/>
                </a:ext>
              </a:extLst>
            </p:cNvPr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031822E-D09B-4311-A1E0-A9A1D440B8AB}"/>
              </a:ext>
            </a:extLst>
          </p:cNvPr>
          <p:cNvSpPr txBox="1"/>
          <p:nvPr/>
        </p:nvSpPr>
        <p:spPr>
          <a:xfrm>
            <a:off x="944231" y="1015357"/>
            <a:ext cx="100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715F9C-36DF-42AE-9DA0-4C9FEB66591E}"/>
              </a:ext>
            </a:extLst>
          </p:cNvPr>
          <p:cNvSpPr txBox="1"/>
          <p:nvPr/>
        </p:nvSpPr>
        <p:spPr>
          <a:xfrm>
            <a:off x="1275703" y="2294777"/>
            <a:ext cx="100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80D961-55D5-4430-9D91-42E44620DBEA}"/>
              </a:ext>
            </a:extLst>
          </p:cNvPr>
          <p:cNvSpPr txBox="1"/>
          <p:nvPr/>
        </p:nvSpPr>
        <p:spPr>
          <a:xfrm>
            <a:off x="1760786" y="3580463"/>
            <a:ext cx="100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E0E6F3-BD21-49AC-9312-177BAE80527E}"/>
              </a:ext>
            </a:extLst>
          </p:cNvPr>
          <p:cNvSpPr txBox="1"/>
          <p:nvPr/>
        </p:nvSpPr>
        <p:spPr>
          <a:xfrm>
            <a:off x="2100247" y="4800692"/>
            <a:ext cx="100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FB89C-BE46-765D-EC3E-52AF4B80ADE6}"/>
              </a:ext>
            </a:extLst>
          </p:cNvPr>
          <p:cNvSpPr txBox="1"/>
          <p:nvPr/>
        </p:nvSpPr>
        <p:spPr>
          <a:xfrm>
            <a:off x="2239726" y="69203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Developer page properties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0BDA5-3301-7FB8-CA60-722090DF90B2}"/>
              </a:ext>
            </a:extLst>
          </p:cNvPr>
          <p:cNvSpPr txBox="1"/>
          <p:nvPr/>
        </p:nvSpPr>
        <p:spPr>
          <a:xfrm>
            <a:off x="2509735" y="859541"/>
            <a:ext cx="2700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Reset Password:</a:t>
            </a:r>
          </a:p>
        </p:txBody>
      </p:sp>
    </p:spTree>
    <p:extLst>
      <p:ext uri="{BB962C8B-B14F-4D97-AF65-F5344CB8AC3E}">
        <p14:creationId xmlns:p14="http://schemas.microsoft.com/office/powerpoint/2010/main" val="76909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12" grpId="0" animBg="1"/>
      <p:bldP spid="13" grpId="0" animBg="1"/>
      <p:bldP spid="17" grpId="0" animBg="1"/>
      <p:bldP spid="18" grpId="0" animBg="1"/>
      <p:bldP spid="22" grpId="0" animBg="1"/>
      <p:bldP spid="23" grpId="0" animBg="1"/>
      <p:bldP spid="55" grpId="0"/>
      <p:bldP spid="56" grpId="0"/>
      <p:bldP spid="57" grpId="0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A9419FF-C35F-313D-8531-13F8CF53C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" y="888344"/>
            <a:ext cx="4876800" cy="4876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E6D5FEE-D4F4-0BFB-9806-C83C3FFECA82}"/>
              </a:ext>
            </a:extLst>
          </p:cNvPr>
          <p:cNvSpPr/>
          <p:nvPr/>
        </p:nvSpPr>
        <p:spPr>
          <a:xfrm>
            <a:off x="5927912" y="340744"/>
            <a:ext cx="6167887" cy="6124754"/>
          </a:xfrm>
          <a:prstGeom prst="ellipse">
            <a:avLst/>
          </a:prstGeom>
          <a:solidFill>
            <a:srgbClr val="6DB193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7A742-E5D8-45D0-2D4B-16A755350DFF}"/>
              </a:ext>
            </a:extLst>
          </p:cNvPr>
          <p:cNvSpPr txBox="1"/>
          <p:nvPr/>
        </p:nvSpPr>
        <p:spPr>
          <a:xfrm>
            <a:off x="7021129" y="1374118"/>
            <a:ext cx="4323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discovering bugs.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 assigned projects.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bug reports to the system.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 added bugs status.</a:t>
            </a:r>
            <a:endParaRPr lang="en-GB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84899DE2-C605-15AF-C7ED-B8B78ECFCF6D}"/>
              </a:ext>
            </a:extLst>
          </p:cNvPr>
          <p:cNvSpPr/>
          <p:nvPr/>
        </p:nvSpPr>
        <p:spPr>
          <a:xfrm>
            <a:off x="3893178" y="229063"/>
            <a:ext cx="2034734" cy="1728753"/>
          </a:xfrm>
          <a:prstGeom prst="hexagon">
            <a:avLst/>
          </a:prstGeom>
          <a:noFill/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1EE4E2-8AF3-62EC-70DC-72A8FD578E1B}"/>
              </a:ext>
            </a:extLst>
          </p:cNvPr>
          <p:cNvSpPr txBox="1">
            <a:spLocks/>
          </p:cNvSpPr>
          <p:nvPr/>
        </p:nvSpPr>
        <p:spPr>
          <a:xfrm>
            <a:off x="4135681" y="392502"/>
            <a:ext cx="1525857" cy="3254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900" dirty="0">
                <a:solidFill>
                  <a:srgbClr val="8559A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Tester</a:t>
            </a:r>
            <a:endParaRPr lang="en-US" sz="1900" dirty="0">
              <a:solidFill>
                <a:srgbClr val="8559A5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1749EFF-5ECD-FCEB-E012-C9FA3674F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432" y="833039"/>
            <a:ext cx="1009650" cy="100965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D40E8C0-4266-6A5C-5518-B5EA72B65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86" y="2739987"/>
            <a:ext cx="3947417" cy="226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9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C2A3CE5A-3A59-48FA-8527-A95D466E9B63}"/>
              </a:ext>
            </a:extLst>
          </p:cNvPr>
          <p:cNvSpPr/>
          <p:nvPr/>
        </p:nvSpPr>
        <p:spPr>
          <a:xfrm rot="376515">
            <a:off x="8909350" y="1076257"/>
            <a:ext cx="2645103" cy="71323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23D1612-3819-4713-BA04-1587D8542BA9}"/>
              </a:ext>
            </a:extLst>
          </p:cNvPr>
          <p:cNvSpPr/>
          <p:nvPr/>
        </p:nvSpPr>
        <p:spPr>
          <a:xfrm rot="376515">
            <a:off x="8909350" y="2273785"/>
            <a:ext cx="2645103" cy="71323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E82AA25-63F0-481D-A48F-C93CF4E3936B}"/>
              </a:ext>
            </a:extLst>
          </p:cNvPr>
          <p:cNvSpPr/>
          <p:nvPr/>
        </p:nvSpPr>
        <p:spPr>
          <a:xfrm rot="376515">
            <a:off x="9083358" y="2539747"/>
            <a:ext cx="2645103" cy="71323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715143-7334-470B-A014-DCB2A29EA980}"/>
              </a:ext>
            </a:extLst>
          </p:cNvPr>
          <p:cNvSpPr/>
          <p:nvPr/>
        </p:nvSpPr>
        <p:spPr>
          <a:xfrm rot="21082034">
            <a:off x="2918769" y="1113400"/>
            <a:ext cx="2645103" cy="71323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29B1CB-0A61-4957-8A39-3368BF16DD12}"/>
              </a:ext>
            </a:extLst>
          </p:cNvPr>
          <p:cNvSpPr/>
          <p:nvPr/>
        </p:nvSpPr>
        <p:spPr>
          <a:xfrm>
            <a:off x="2880224" y="754743"/>
            <a:ext cx="4310743" cy="798286"/>
          </a:xfrm>
          <a:prstGeom prst="roundRect">
            <a:avLst>
              <a:gd name="adj" fmla="val 2394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1451B70-E862-4154-9375-3FF5E6D4ACD9}"/>
              </a:ext>
            </a:extLst>
          </p:cNvPr>
          <p:cNvGrpSpPr/>
          <p:nvPr/>
        </p:nvGrpSpPr>
        <p:grpSpPr>
          <a:xfrm>
            <a:off x="3039013" y="755332"/>
            <a:ext cx="3180691" cy="623540"/>
            <a:chOff x="3039013" y="817324"/>
            <a:chExt cx="3180691" cy="6235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477DF3-888F-41F5-9B7C-6DE0F2181350}"/>
                </a:ext>
              </a:extLst>
            </p:cNvPr>
            <p:cNvSpPr txBox="1"/>
            <p:nvPr/>
          </p:nvSpPr>
          <p:spPr>
            <a:xfrm>
              <a:off x="3039013" y="817324"/>
              <a:ext cx="270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View Assigned bugs table: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3CA44F-3E8E-4AD3-B2C9-F0F26A5D32E6}"/>
                </a:ext>
              </a:extLst>
            </p:cNvPr>
            <p:cNvSpPr txBox="1"/>
            <p:nvPr/>
          </p:nvSpPr>
          <p:spPr>
            <a:xfrm>
              <a:off x="3039013" y="1009977"/>
              <a:ext cx="3180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The tester can view a table of assigned bugs in the dashboard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F8E7BAA-5CCB-4606-BC90-892E615315DF}"/>
              </a:ext>
            </a:extLst>
          </p:cNvPr>
          <p:cNvSpPr/>
          <p:nvPr/>
        </p:nvSpPr>
        <p:spPr>
          <a:xfrm rot="21082034">
            <a:off x="2918769" y="2267606"/>
            <a:ext cx="2645103" cy="71323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399D4D5-423F-446A-BC08-BD9572F7FFE0}"/>
              </a:ext>
            </a:extLst>
          </p:cNvPr>
          <p:cNvSpPr/>
          <p:nvPr/>
        </p:nvSpPr>
        <p:spPr>
          <a:xfrm>
            <a:off x="2880225" y="1908949"/>
            <a:ext cx="3883644" cy="798286"/>
          </a:xfrm>
          <a:prstGeom prst="roundRect">
            <a:avLst>
              <a:gd name="adj" fmla="val 2394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D880189-9C61-4160-AD1D-93C303DDE73D}"/>
              </a:ext>
            </a:extLst>
          </p:cNvPr>
          <p:cNvGrpSpPr/>
          <p:nvPr/>
        </p:nvGrpSpPr>
        <p:grpSpPr>
          <a:xfrm>
            <a:off x="3039013" y="1909538"/>
            <a:ext cx="3127001" cy="683658"/>
            <a:chOff x="3039013" y="1971530"/>
            <a:chExt cx="3127001" cy="68365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02803B-5258-4BCE-911F-278FD9976463}"/>
                </a:ext>
              </a:extLst>
            </p:cNvPr>
            <p:cNvSpPr txBox="1"/>
            <p:nvPr/>
          </p:nvSpPr>
          <p:spPr>
            <a:xfrm>
              <a:off x="3039013" y="1971530"/>
              <a:ext cx="270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5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Report Bug: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AC45BA-CA7A-4AEE-94B2-AC4CD7A9171A}"/>
                </a:ext>
              </a:extLst>
            </p:cNvPr>
            <p:cNvSpPr txBox="1"/>
            <p:nvPr/>
          </p:nvSpPr>
          <p:spPr>
            <a:xfrm>
              <a:off x="3087869" y="2224301"/>
              <a:ext cx="30781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Only the testers have the access to create a new bug and add its details.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C6C2728-C084-4615-B21B-DBBE26CA6A30}"/>
              </a:ext>
            </a:extLst>
          </p:cNvPr>
          <p:cNvSpPr/>
          <p:nvPr/>
        </p:nvSpPr>
        <p:spPr>
          <a:xfrm rot="21082034">
            <a:off x="2918769" y="3421812"/>
            <a:ext cx="2645103" cy="71323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10881B9-4B7B-476E-A7EF-0C95EC8A57AB}"/>
              </a:ext>
            </a:extLst>
          </p:cNvPr>
          <p:cNvSpPr/>
          <p:nvPr/>
        </p:nvSpPr>
        <p:spPr>
          <a:xfrm>
            <a:off x="2880224" y="3063155"/>
            <a:ext cx="4310743" cy="798286"/>
          </a:xfrm>
          <a:prstGeom prst="roundRect">
            <a:avLst>
              <a:gd name="adj" fmla="val 2394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4AE7397-2259-4E64-A14E-A2970CDD0E35}"/>
              </a:ext>
            </a:extLst>
          </p:cNvPr>
          <p:cNvGrpSpPr/>
          <p:nvPr/>
        </p:nvGrpSpPr>
        <p:grpSpPr>
          <a:xfrm>
            <a:off x="3039013" y="3063744"/>
            <a:ext cx="3180691" cy="454263"/>
            <a:chOff x="3039013" y="3125736"/>
            <a:chExt cx="3180691" cy="4542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D17D86-7F05-4460-9CAB-C152328013D4}"/>
                </a:ext>
              </a:extLst>
            </p:cNvPr>
            <p:cNvSpPr txBox="1"/>
            <p:nvPr/>
          </p:nvSpPr>
          <p:spPr>
            <a:xfrm>
              <a:off x="3039013" y="3125736"/>
              <a:ext cx="270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Update bug details: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A783C4-D918-40E1-A98A-483B161B04D2}"/>
                </a:ext>
              </a:extLst>
            </p:cNvPr>
            <p:cNvSpPr txBox="1"/>
            <p:nvPr/>
          </p:nvSpPr>
          <p:spPr>
            <a:xfrm>
              <a:off x="3039013" y="3318389"/>
              <a:ext cx="31806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Only the testers have the access to update bug details.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FC40484-E476-4FEF-B106-E0A64BDABB4D}"/>
              </a:ext>
            </a:extLst>
          </p:cNvPr>
          <p:cNvSpPr/>
          <p:nvPr/>
        </p:nvSpPr>
        <p:spPr>
          <a:xfrm rot="21082034">
            <a:off x="2918769" y="4576018"/>
            <a:ext cx="2645103" cy="71323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BB4372B-4546-4DE3-9AC4-2971C2CEF5D1}"/>
              </a:ext>
            </a:extLst>
          </p:cNvPr>
          <p:cNvSpPr/>
          <p:nvPr/>
        </p:nvSpPr>
        <p:spPr>
          <a:xfrm>
            <a:off x="2880224" y="4217361"/>
            <a:ext cx="4310743" cy="798286"/>
          </a:xfrm>
          <a:prstGeom prst="roundRect">
            <a:avLst>
              <a:gd name="adj" fmla="val 2394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F63CE2D-631A-4EFE-99D6-D186AB4A0CCD}"/>
              </a:ext>
            </a:extLst>
          </p:cNvPr>
          <p:cNvGrpSpPr/>
          <p:nvPr/>
        </p:nvGrpSpPr>
        <p:grpSpPr>
          <a:xfrm>
            <a:off x="3039013" y="4217950"/>
            <a:ext cx="3180691" cy="792817"/>
            <a:chOff x="3039013" y="4279942"/>
            <a:chExt cx="3180691" cy="79281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AE8D10-92AC-4914-A019-1BE6CCAFE1EC}"/>
                </a:ext>
              </a:extLst>
            </p:cNvPr>
            <p:cNvSpPr txBox="1"/>
            <p:nvPr/>
          </p:nvSpPr>
          <p:spPr>
            <a:xfrm>
              <a:off x="3039013" y="4279942"/>
              <a:ext cx="270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Update bug status: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39A828-8B85-47B7-8149-6812A1E3653B}"/>
                </a:ext>
              </a:extLst>
            </p:cNvPr>
            <p:cNvSpPr txBox="1"/>
            <p:nvPr/>
          </p:nvSpPr>
          <p:spPr>
            <a:xfrm>
              <a:off x="3039013" y="4472595"/>
              <a:ext cx="318069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The tester have the access to update the assigned bug status from To be tested into closed reviewing the solution of the developer.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0CF-CCEB-45FE-9333-E8F2650899FF}"/>
              </a:ext>
            </a:extLst>
          </p:cNvPr>
          <p:cNvSpPr/>
          <p:nvPr/>
        </p:nvSpPr>
        <p:spPr>
          <a:xfrm rot="21082034">
            <a:off x="2918769" y="5730224"/>
            <a:ext cx="2645103" cy="713239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AE10F31-B448-4A5E-A6C6-9BBD02CFDF59}"/>
              </a:ext>
            </a:extLst>
          </p:cNvPr>
          <p:cNvSpPr/>
          <p:nvPr/>
        </p:nvSpPr>
        <p:spPr>
          <a:xfrm>
            <a:off x="2880224" y="5371567"/>
            <a:ext cx="4310743" cy="798286"/>
          </a:xfrm>
          <a:prstGeom prst="roundRect">
            <a:avLst>
              <a:gd name="adj" fmla="val 2394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925E42E-89EE-4EE2-9D59-9BF0CAF32E32}"/>
              </a:ext>
            </a:extLst>
          </p:cNvPr>
          <p:cNvGrpSpPr/>
          <p:nvPr/>
        </p:nvGrpSpPr>
        <p:grpSpPr>
          <a:xfrm>
            <a:off x="3039013" y="5372156"/>
            <a:ext cx="3180691" cy="623540"/>
            <a:chOff x="3039013" y="5434148"/>
            <a:chExt cx="3180691" cy="62354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C6C308-D656-430F-8324-237C13CF4897}"/>
                </a:ext>
              </a:extLst>
            </p:cNvPr>
            <p:cNvSpPr txBox="1"/>
            <p:nvPr/>
          </p:nvSpPr>
          <p:spPr>
            <a:xfrm>
              <a:off x="3039013" y="5434148"/>
              <a:ext cx="270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Delete bug: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C26655-178B-40B6-895B-B22084E78511}"/>
                </a:ext>
              </a:extLst>
            </p:cNvPr>
            <p:cNvSpPr txBox="1"/>
            <p:nvPr/>
          </p:nvSpPr>
          <p:spPr>
            <a:xfrm>
              <a:off x="3039013" y="5626801"/>
              <a:ext cx="3180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Only the testers have the access to delete a bug from a specific project.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C0A8A5-B5CE-44FA-BFF9-C176E9D00C49}"/>
              </a:ext>
            </a:extLst>
          </p:cNvPr>
          <p:cNvGrpSpPr/>
          <p:nvPr/>
        </p:nvGrpSpPr>
        <p:grpSpPr>
          <a:xfrm>
            <a:off x="1846709" y="1003954"/>
            <a:ext cx="275287" cy="275287"/>
            <a:chOff x="1750422" y="1134799"/>
            <a:chExt cx="275287" cy="27528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BA3B2A6-7FC0-4C79-8FF6-56A5E5556C76}"/>
                </a:ext>
              </a:extLst>
            </p:cNvPr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3388099-2CE8-49D4-8A16-3A94579D2B40}"/>
                </a:ext>
              </a:extLst>
            </p:cNvPr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B14193-FCC9-43A1-B3D6-2F84858EB3B1}"/>
              </a:ext>
            </a:extLst>
          </p:cNvPr>
          <p:cNvGrpSpPr/>
          <p:nvPr/>
        </p:nvGrpSpPr>
        <p:grpSpPr>
          <a:xfrm>
            <a:off x="1846709" y="2123108"/>
            <a:ext cx="275287" cy="275287"/>
            <a:chOff x="1750422" y="1134799"/>
            <a:chExt cx="275287" cy="27528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21CD665-28B0-41DF-A169-12C781F0433C}"/>
                </a:ext>
              </a:extLst>
            </p:cNvPr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923EFB7-3D39-4874-B977-8ED87EFC8D1C}"/>
                </a:ext>
              </a:extLst>
            </p:cNvPr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DE5B81-76B7-4B14-81AD-FE7EC99A418B}"/>
              </a:ext>
            </a:extLst>
          </p:cNvPr>
          <p:cNvGrpSpPr/>
          <p:nvPr/>
        </p:nvGrpSpPr>
        <p:grpSpPr>
          <a:xfrm>
            <a:off x="1846709" y="3257768"/>
            <a:ext cx="275287" cy="275287"/>
            <a:chOff x="1750422" y="1134799"/>
            <a:chExt cx="275287" cy="27528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6F5A17C-472E-4DF3-B344-461A06558F64}"/>
                </a:ext>
              </a:extLst>
            </p:cNvPr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9CDC400-11F5-463A-98F6-D8F5B32080C8}"/>
                </a:ext>
              </a:extLst>
            </p:cNvPr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D33F852-BBFD-4753-BCBB-F80FA9D4880B}"/>
              </a:ext>
            </a:extLst>
          </p:cNvPr>
          <p:cNvGrpSpPr/>
          <p:nvPr/>
        </p:nvGrpSpPr>
        <p:grpSpPr>
          <a:xfrm>
            <a:off x="1846709" y="4386802"/>
            <a:ext cx="275287" cy="275287"/>
            <a:chOff x="1750422" y="1134799"/>
            <a:chExt cx="275287" cy="275287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913D530-F2F6-43C3-A590-FC63E84811FA}"/>
                </a:ext>
              </a:extLst>
            </p:cNvPr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A16E23F-6B92-4F79-A9B3-26ADB80FBDBC}"/>
                </a:ext>
              </a:extLst>
            </p:cNvPr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621FB58-0E76-4E3C-94ED-D36EA4F81187}"/>
              </a:ext>
            </a:extLst>
          </p:cNvPr>
          <p:cNvGrpSpPr/>
          <p:nvPr/>
        </p:nvGrpSpPr>
        <p:grpSpPr>
          <a:xfrm>
            <a:off x="1846709" y="5500905"/>
            <a:ext cx="275287" cy="275287"/>
            <a:chOff x="1750422" y="1134799"/>
            <a:chExt cx="275287" cy="275287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1F929B8-0F69-40A3-9E5A-470E00E2DA2B}"/>
                </a:ext>
              </a:extLst>
            </p:cNvPr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97A745F-C55B-4F27-A521-28865F696B40}"/>
                </a:ext>
              </a:extLst>
            </p:cNvPr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E8AEA5B-8F79-4B4F-B12A-9CD54C2A6126}"/>
              </a:ext>
            </a:extLst>
          </p:cNvPr>
          <p:cNvCxnSpPr>
            <a:cxnSpLocks/>
          </p:cNvCxnSpPr>
          <p:nvPr/>
        </p:nvCxnSpPr>
        <p:spPr>
          <a:xfrm>
            <a:off x="1984352" y="451602"/>
            <a:ext cx="0" cy="5523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D9EF04-9200-443F-B8C9-35702A445A0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984352" y="1276853"/>
            <a:ext cx="1" cy="8462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A3BCD9A-447A-4827-A42F-3540D613752C}"/>
              </a:ext>
            </a:extLst>
          </p:cNvPr>
          <p:cNvCxnSpPr>
            <a:cxnSpLocks/>
          </p:cNvCxnSpPr>
          <p:nvPr/>
        </p:nvCxnSpPr>
        <p:spPr>
          <a:xfrm>
            <a:off x="1984351" y="2405886"/>
            <a:ext cx="1" cy="8462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2AAF67E-132D-41A8-82B8-54432ED4099D}"/>
              </a:ext>
            </a:extLst>
          </p:cNvPr>
          <p:cNvCxnSpPr>
            <a:cxnSpLocks/>
          </p:cNvCxnSpPr>
          <p:nvPr/>
        </p:nvCxnSpPr>
        <p:spPr>
          <a:xfrm>
            <a:off x="1984350" y="3542783"/>
            <a:ext cx="1" cy="8462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E7A645E-E549-40BF-BC35-1EA95147757A}"/>
              </a:ext>
            </a:extLst>
          </p:cNvPr>
          <p:cNvCxnSpPr>
            <a:cxnSpLocks/>
          </p:cNvCxnSpPr>
          <p:nvPr/>
        </p:nvCxnSpPr>
        <p:spPr>
          <a:xfrm>
            <a:off x="1984350" y="4662897"/>
            <a:ext cx="1" cy="8462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E69CFE-DC75-452E-AFD4-FC29554CCB84}"/>
              </a:ext>
            </a:extLst>
          </p:cNvPr>
          <p:cNvCxnSpPr>
            <a:cxnSpLocks/>
          </p:cNvCxnSpPr>
          <p:nvPr/>
        </p:nvCxnSpPr>
        <p:spPr>
          <a:xfrm>
            <a:off x="1980858" y="5775697"/>
            <a:ext cx="1" cy="8462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031822E-D09B-4311-A1E0-A9A1D440B8AB}"/>
              </a:ext>
            </a:extLst>
          </p:cNvPr>
          <p:cNvSpPr txBox="1"/>
          <p:nvPr/>
        </p:nvSpPr>
        <p:spPr>
          <a:xfrm>
            <a:off x="797448" y="966355"/>
            <a:ext cx="100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715F9C-36DF-42AE-9DA0-4C9FEB66591E}"/>
              </a:ext>
            </a:extLst>
          </p:cNvPr>
          <p:cNvSpPr txBox="1"/>
          <p:nvPr/>
        </p:nvSpPr>
        <p:spPr>
          <a:xfrm>
            <a:off x="797448" y="2110029"/>
            <a:ext cx="100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80D961-55D5-4430-9D91-42E44620DBEA}"/>
              </a:ext>
            </a:extLst>
          </p:cNvPr>
          <p:cNvSpPr txBox="1"/>
          <p:nvPr/>
        </p:nvSpPr>
        <p:spPr>
          <a:xfrm>
            <a:off x="797448" y="3210745"/>
            <a:ext cx="100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E0E6F3-BD21-49AC-9312-177BAE80527E}"/>
              </a:ext>
            </a:extLst>
          </p:cNvPr>
          <p:cNvSpPr txBox="1"/>
          <p:nvPr/>
        </p:nvSpPr>
        <p:spPr>
          <a:xfrm>
            <a:off x="797448" y="4355137"/>
            <a:ext cx="100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055F3F-046A-410F-8D66-C77FDE39CD77}"/>
              </a:ext>
            </a:extLst>
          </p:cNvPr>
          <p:cNvSpPr txBox="1"/>
          <p:nvPr/>
        </p:nvSpPr>
        <p:spPr>
          <a:xfrm>
            <a:off x="797448" y="5514693"/>
            <a:ext cx="100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80BA9C99-CA08-434D-AAF7-6E8E4A30083D}"/>
              </a:ext>
            </a:extLst>
          </p:cNvPr>
          <p:cNvSpPr/>
          <p:nvPr/>
        </p:nvSpPr>
        <p:spPr>
          <a:xfrm>
            <a:off x="7818574" y="760717"/>
            <a:ext cx="3765914" cy="798286"/>
          </a:xfrm>
          <a:prstGeom prst="roundRect">
            <a:avLst>
              <a:gd name="adj" fmla="val 2394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382BF2-301E-49C3-B830-DD65C4B446CC}"/>
              </a:ext>
            </a:extLst>
          </p:cNvPr>
          <p:cNvGrpSpPr/>
          <p:nvPr/>
        </p:nvGrpSpPr>
        <p:grpSpPr>
          <a:xfrm>
            <a:off x="8316057" y="540815"/>
            <a:ext cx="3624419" cy="872102"/>
            <a:chOff x="7403302" y="452834"/>
            <a:chExt cx="3624419" cy="872102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159776D-CFD4-46D2-931D-5CD93D34A5C5}"/>
                </a:ext>
              </a:extLst>
            </p:cNvPr>
            <p:cNvSpPr txBox="1"/>
            <p:nvPr/>
          </p:nvSpPr>
          <p:spPr>
            <a:xfrm>
              <a:off x="7439265" y="452834"/>
              <a:ext cx="3588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66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View an overview pie chart of bugs status in specific project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6BD340A-1DB0-4DD7-A4AE-08AC89FDCEF1}"/>
                </a:ext>
              </a:extLst>
            </p:cNvPr>
            <p:cNvSpPr txBox="1"/>
            <p:nvPr/>
          </p:nvSpPr>
          <p:spPr>
            <a:xfrm>
              <a:off x="7403302" y="894049"/>
              <a:ext cx="31671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Only testers have the access to view an overview of bugs status in a specific project</a:t>
              </a:r>
            </a:p>
          </p:txBody>
        </p:sp>
      </p:grp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80240184-FE22-4B40-89EC-A72BB6CB34FC}"/>
              </a:ext>
            </a:extLst>
          </p:cNvPr>
          <p:cNvSpPr/>
          <p:nvPr/>
        </p:nvSpPr>
        <p:spPr>
          <a:xfrm>
            <a:off x="7818574" y="1914923"/>
            <a:ext cx="3765914" cy="1102190"/>
          </a:xfrm>
          <a:prstGeom prst="roundRect">
            <a:avLst>
              <a:gd name="adj" fmla="val 2394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F12ABAE-2FBD-4626-90C0-CD40C0A6A84E}"/>
              </a:ext>
            </a:extLst>
          </p:cNvPr>
          <p:cNvGrpSpPr/>
          <p:nvPr/>
        </p:nvGrpSpPr>
        <p:grpSpPr>
          <a:xfrm>
            <a:off x="7671429" y="999546"/>
            <a:ext cx="275287" cy="275287"/>
            <a:chOff x="1750422" y="1134799"/>
            <a:chExt cx="275287" cy="275287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ED61D7F-D203-4DDE-A59E-CD991F5AA35A}"/>
                </a:ext>
              </a:extLst>
            </p:cNvPr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02CB317-D7A3-4267-9DD8-337D46118BAC}"/>
                </a:ext>
              </a:extLst>
            </p:cNvPr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929FAB0-91C3-428A-A543-5ED6B1441CB4}"/>
              </a:ext>
            </a:extLst>
          </p:cNvPr>
          <p:cNvGrpSpPr/>
          <p:nvPr/>
        </p:nvGrpSpPr>
        <p:grpSpPr>
          <a:xfrm>
            <a:off x="7671429" y="2118700"/>
            <a:ext cx="275287" cy="275287"/>
            <a:chOff x="1750422" y="1134799"/>
            <a:chExt cx="275287" cy="275287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50FA581A-8239-4D3E-A48E-435990763F6F}"/>
                </a:ext>
              </a:extLst>
            </p:cNvPr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55EA7FC-9D8E-4F5F-914C-620B3DF6ACB5}"/>
                </a:ext>
              </a:extLst>
            </p:cNvPr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46A7A57-8C9B-4E4F-A1FF-E92C4E61502F}"/>
              </a:ext>
            </a:extLst>
          </p:cNvPr>
          <p:cNvCxnSpPr>
            <a:cxnSpLocks/>
          </p:cNvCxnSpPr>
          <p:nvPr/>
        </p:nvCxnSpPr>
        <p:spPr>
          <a:xfrm>
            <a:off x="7823589" y="447194"/>
            <a:ext cx="0" cy="5523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6C8BBE5-60EE-4813-9047-B9F66C228ABB}"/>
              </a:ext>
            </a:extLst>
          </p:cNvPr>
          <p:cNvCxnSpPr>
            <a:cxnSpLocks/>
          </p:cNvCxnSpPr>
          <p:nvPr/>
        </p:nvCxnSpPr>
        <p:spPr>
          <a:xfrm>
            <a:off x="7823588" y="1272445"/>
            <a:ext cx="1" cy="8462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849D302-E940-4E9A-9D33-ED91402821CF}"/>
              </a:ext>
            </a:extLst>
          </p:cNvPr>
          <p:cNvSpPr txBox="1"/>
          <p:nvPr/>
        </p:nvSpPr>
        <p:spPr>
          <a:xfrm>
            <a:off x="7051031" y="961947"/>
            <a:ext cx="6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6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FA880BE-3CFE-474B-B795-8DBD3FEDF0ED}"/>
              </a:ext>
            </a:extLst>
          </p:cNvPr>
          <p:cNvSpPr txBox="1"/>
          <p:nvPr/>
        </p:nvSpPr>
        <p:spPr>
          <a:xfrm>
            <a:off x="7051031" y="2084142"/>
            <a:ext cx="62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99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C2CFAF0-731C-4916-A14D-238ECD28D75E}"/>
              </a:ext>
            </a:extLst>
          </p:cNvPr>
          <p:cNvGrpSpPr/>
          <p:nvPr/>
        </p:nvGrpSpPr>
        <p:grpSpPr>
          <a:xfrm>
            <a:off x="8314697" y="1747567"/>
            <a:ext cx="3765903" cy="1293343"/>
            <a:chOff x="7401943" y="507910"/>
            <a:chExt cx="3152774" cy="1293343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83CBD9A-02EF-4CE0-9FA6-4EFA3C38282B}"/>
                </a:ext>
              </a:extLst>
            </p:cNvPr>
            <p:cNvSpPr txBox="1"/>
            <p:nvPr/>
          </p:nvSpPr>
          <p:spPr>
            <a:xfrm>
              <a:off x="7437108" y="507910"/>
              <a:ext cx="27005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99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View assigned project table &amp; view the other users in the same project: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562F562-48D1-431D-882B-66234213D23C}"/>
                </a:ext>
              </a:extLst>
            </p:cNvPr>
            <p:cNvSpPr txBox="1"/>
            <p:nvPr/>
          </p:nvSpPr>
          <p:spPr>
            <a:xfrm>
              <a:off x="7401943" y="862534"/>
              <a:ext cx="3152774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The Tester can view the list of assigned projects which have been assigned by the administrator &amp; can also view the other assigned users  in the same project to make the communication between them smooth , easy &amp; simple.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A470504-2287-EBA7-A57A-42E1F70FF36F}"/>
              </a:ext>
            </a:extLst>
          </p:cNvPr>
          <p:cNvSpPr txBox="1"/>
          <p:nvPr/>
        </p:nvSpPr>
        <p:spPr>
          <a:xfrm>
            <a:off x="2239726" y="69203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Tester 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page properties</a:t>
            </a:r>
          </a:p>
        </p:txBody>
      </p:sp>
    </p:spTree>
    <p:extLst>
      <p:ext uri="{BB962C8B-B14F-4D97-AF65-F5344CB8AC3E}">
        <p14:creationId xmlns:p14="http://schemas.microsoft.com/office/powerpoint/2010/main" val="177748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0"/>
                            </p:stCondLst>
                            <p:childTnLst>
                              <p:par>
                                <p:cTn id="10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500"/>
                            </p:stCondLst>
                            <p:childTnLst>
                              <p:par>
                                <p:cTn id="1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/>
      <p:bldP spid="59" grpId="0"/>
      <p:bldP spid="157" grpId="0"/>
      <p:bldP spid="1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547AFA2-E6A6-C607-8975-E81CC9254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" y="888344"/>
            <a:ext cx="4876800" cy="4876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0FA5AF7-D896-2763-6F76-E5A7FA88B5E2}"/>
              </a:ext>
            </a:extLst>
          </p:cNvPr>
          <p:cNvSpPr/>
          <p:nvPr/>
        </p:nvSpPr>
        <p:spPr>
          <a:xfrm>
            <a:off x="5927912" y="340744"/>
            <a:ext cx="6167887" cy="6124754"/>
          </a:xfrm>
          <a:prstGeom prst="ellipse">
            <a:avLst/>
          </a:prstGeom>
          <a:solidFill>
            <a:srgbClr val="6DB193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34D7953A-42D1-BF82-BD74-BE7BC877B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21" y="1253331"/>
            <a:ext cx="4218133" cy="4351338"/>
          </a:xfrm>
          <a:prstGeom prst="rect">
            <a:avLst/>
          </a:prstGeom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B5DB2687-4CB7-6AD7-187D-993FF015D0A3}"/>
              </a:ext>
            </a:extLst>
          </p:cNvPr>
          <p:cNvSpPr/>
          <p:nvPr/>
        </p:nvSpPr>
        <p:spPr>
          <a:xfrm>
            <a:off x="3893178" y="229063"/>
            <a:ext cx="2034734" cy="1728753"/>
          </a:xfrm>
          <a:prstGeom prst="hexagon">
            <a:avLst/>
          </a:prstGeom>
          <a:noFill/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1F520E-D1BE-58E5-1DD1-EAD83FB88F53}"/>
              </a:ext>
            </a:extLst>
          </p:cNvPr>
          <p:cNvSpPr txBox="1">
            <a:spLocks/>
          </p:cNvSpPr>
          <p:nvPr/>
        </p:nvSpPr>
        <p:spPr>
          <a:xfrm>
            <a:off x="4135681" y="392502"/>
            <a:ext cx="1525857" cy="3254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900" dirty="0">
                <a:solidFill>
                  <a:srgbClr val="8559A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Abstract</a:t>
            </a:r>
            <a:endParaRPr lang="en-US" sz="1900" dirty="0">
              <a:solidFill>
                <a:srgbClr val="8559A5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719B0C87-46EA-8D1B-5083-AEA0057CD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17" y="688003"/>
            <a:ext cx="1130655" cy="113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59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BE99BE1-CA4E-06D6-5C0B-D34806DE1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" y="888344"/>
            <a:ext cx="4876800" cy="4876800"/>
          </a:xfrm>
          <a:prstGeom prst="rect">
            <a:avLst/>
          </a:prstGeom>
        </p:spPr>
      </p:pic>
      <p:sp>
        <p:nvSpPr>
          <p:cNvPr id="21" name="Hexagon 20">
            <a:extLst>
              <a:ext uri="{FF2B5EF4-FFF2-40B4-BE49-F238E27FC236}">
                <a16:creationId xmlns:a16="http://schemas.microsoft.com/office/drawing/2014/main" id="{A8B54363-73D1-7812-E309-1835F09F6910}"/>
              </a:ext>
            </a:extLst>
          </p:cNvPr>
          <p:cNvSpPr/>
          <p:nvPr/>
        </p:nvSpPr>
        <p:spPr>
          <a:xfrm>
            <a:off x="8989020" y="1910137"/>
            <a:ext cx="3113528" cy="2444354"/>
          </a:xfrm>
          <a:prstGeom prst="hexagon">
            <a:avLst/>
          </a:prstGeom>
          <a:noFill/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179E8F-0D8B-7ADD-AF2B-DC222A2AF2E8}"/>
              </a:ext>
            </a:extLst>
          </p:cNvPr>
          <p:cNvSpPr txBox="1"/>
          <p:nvPr/>
        </p:nvSpPr>
        <p:spPr>
          <a:xfrm>
            <a:off x="9158695" y="2087541"/>
            <a:ext cx="252814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Maintainability:</a:t>
            </a:r>
            <a:endParaRPr lang="en-GB" b="1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0" algn="ctr"/>
            <a:r>
              <a:rPr lang="en-US" sz="1600" dirty="0">
                <a:solidFill>
                  <a:schemeClr val="bg1"/>
                </a:solidFill>
              </a:rPr>
              <a:t>The system consists of modules every module consists of classes in order, so the system is easy to maintainable</a:t>
            </a:r>
            <a:r>
              <a:rPr lang="en-US" sz="2000" dirty="0">
                <a:solidFill>
                  <a:schemeClr val="bg1"/>
                </a:solidFill>
              </a:rPr>
              <a:t>.  </a:t>
            </a:r>
            <a:endParaRPr lang="en-GB" sz="1400" dirty="0">
              <a:solidFill>
                <a:schemeClr val="bg1"/>
              </a:solidFill>
            </a:endParaRPr>
          </a:p>
          <a:p>
            <a:pPr lvl="1"/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A89DC0C2-11B0-91AD-E4C6-87B170F8B402}"/>
              </a:ext>
            </a:extLst>
          </p:cNvPr>
          <p:cNvSpPr/>
          <p:nvPr/>
        </p:nvSpPr>
        <p:spPr>
          <a:xfrm>
            <a:off x="6770075" y="3290075"/>
            <a:ext cx="2604425" cy="2089796"/>
          </a:xfrm>
          <a:prstGeom prst="hexagon">
            <a:avLst/>
          </a:prstGeom>
          <a:solidFill>
            <a:srgbClr val="6DB193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FFA8EB-93FA-6733-9F0B-9DAAD1B4E2CE}"/>
              </a:ext>
            </a:extLst>
          </p:cNvPr>
          <p:cNvSpPr txBox="1"/>
          <p:nvPr/>
        </p:nvSpPr>
        <p:spPr>
          <a:xfrm>
            <a:off x="7125373" y="3502434"/>
            <a:ext cx="209946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Portability:</a:t>
            </a:r>
            <a:endParaRPr lang="en-GB" b="1" dirty="0">
              <a:solidFill>
                <a:schemeClr val="bg1"/>
              </a:solidFill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The system is a desktop application can run on several operating systems.</a:t>
            </a:r>
            <a:endParaRPr lang="en-GB" sz="1400" dirty="0">
              <a:solidFill>
                <a:schemeClr val="bg1"/>
              </a:solidFill>
            </a:endParaRPr>
          </a:p>
          <a:p>
            <a:pPr lvl="1"/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26A80B53-62CE-EE96-E07D-C7D782634F5F}"/>
              </a:ext>
            </a:extLst>
          </p:cNvPr>
          <p:cNvSpPr/>
          <p:nvPr/>
        </p:nvSpPr>
        <p:spPr>
          <a:xfrm>
            <a:off x="8879910" y="4476092"/>
            <a:ext cx="2526235" cy="2178903"/>
          </a:xfrm>
          <a:prstGeom prst="hexagon">
            <a:avLst/>
          </a:prstGeom>
          <a:solidFill>
            <a:srgbClr val="6DB193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723E9C-48EA-98D9-DA3F-98CEF4C591F0}"/>
              </a:ext>
            </a:extLst>
          </p:cNvPr>
          <p:cNvSpPr txBox="1"/>
          <p:nvPr/>
        </p:nvSpPr>
        <p:spPr>
          <a:xfrm>
            <a:off x="8914378" y="4709301"/>
            <a:ext cx="23394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Efficiency:</a:t>
            </a:r>
            <a:endParaRPr lang="en-GB" b="1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0" algn="ctr"/>
            <a:r>
              <a:rPr lang="en-US" sz="1600" dirty="0">
                <a:solidFill>
                  <a:schemeClr val="bg1"/>
                </a:solidFill>
              </a:rPr>
              <a:t>The system is efficient in a lot of software companies because it solves the bugs of the software.</a:t>
            </a:r>
            <a:endParaRPr lang="en-GB" sz="1600" dirty="0">
              <a:solidFill>
                <a:schemeClr val="bg1"/>
              </a:solidFill>
            </a:endParaRPr>
          </a:p>
          <a:p>
            <a:pPr lvl="1"/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7D9387BB-7293-5891-E9F7-FBBA242AF067}"/>
              </a:ext>
            </a:extLst>
          </p:cNvPr>
          <p:cNvSpPr/>
          <p:nvPr/>
        </p:nvSpPr>
        <p:spPr>
          <a:xfrm>
            <a:off x="3751035" y="96496"/>
            <a:ext cx="2034734" cy="1728753"/>
          </a:xfrm>
          <a:prstGeom prst="hexagon">
            <a:avLst/>
          </a:prstGeom>
          <a:noFill/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944F12D-7D87-F7AD-7B20-35E35A10119B}"/>
              </a:ext>
            </a:extLst>
          </p:cNvPr>
          <p:cNvSpPr txBox="1">
            <a:spLocks/>
          </p:cNvSpPr>
          <p:nvPr/>
        </p:nvSpPr>
        <p:spPr>
          <a:xfrm>
            <a:off x="3993538" y="259935"/>
            <a:ext cx="1525857" cy="3254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9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Non-fun.</a:t>
            </a:r>
            <a:endParaRPr lang="en-US" sz="19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4C0E5AA-2966-40DF-BD05-6A212E13C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74" y="555436"/>
            <a:ext cx="1130655" cy="113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2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/>
      <p:bldP spid="29" grpId="0" animBg="1"/>
      <p:bldP spid="30" grpId="0"/>
      <p:bldP spid="15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A024553-421E-4860-A3DC-D943B052AD52}"/>
              </a:ext>
            </a:extLst>
          </p:cNvPr>
          <p:cNvGrpSpPr/>
          <p:nvPr/>
        </p:nvGrpSpPr>
        <p:grpSpPr>
          <a:xfrm>
            <a:off x="9974794" y="1586322"/>
            <a:ext cx="2303245" cy="2434510"/>
            <a:chOff x="9974794" y="1586322"/>
            <a:chExt cx="2303245" cy="24345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3548483-14CA-4255-AF45-7B199E3F0E24}"/>
                </a:ext>
              </a:extLst>
            </p:cNvPr>
            <p:cNvGrpSpPr/>
            <p:nvPr/>
          </p:nvGrpSpPr>
          <p:grpSpPr>
            <a:xfrm>
              <a:off x="10033540" y="1586322"/>
              <a:ext cx="2244499" cy="2434510"/>
              <a:chOff x="2728686" y="1944914"/>
              <a:chExt cx="3055724" cy="331441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4C55B9B-7851-4E4E-BFF5-E2904B1D08F2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56000"/>
                </a:schemeClr>
              </a:solidFill>
              <a:ln>
                <a:noFill/>
              </a:ln>
              <a:effectLst>
                <a:softEdge rad="457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Top Corners One Rounded and One Snipped 68">
                <a:extLst>
                  <a:ext uri="{FF2B5EF4-FFF2-40B4-BE49-F238E27FC236}">
                    <a16:creationId xmlns:a16="http://schemas.microsoft.com/office/drawing/2014/main" id="{99B475DA-55D7-4BB1-A175-D0961A7A8890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7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6DB1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ight Triangle 19">
                <a:extLst>
                  <a:ext uri="{FF2B5EF4-FFF2-40B4-BE49-F238E27FC236}">
                    <a16:creationId xmlns:a16="http://schemas.microsoft.com/office/drawing/2014/main" id="{9A08256F-D2A0-4B59-9CD9-6A87B129405A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solidFill>
                <a:srgbClr val="6DB1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946030C-D9A7-433B-B985-51E4694C0A58}"/>
                </a:ext>
              </a:extLst>
            </p:cNvPr>
            <p:cNvSpPr txBox="1"/>
            <p:nvPr/>
          </p:nvSpPr>
          <p:spPr>
            <a:xfrm>
              <a:off x="9974794" y="1908695"/>
              <a:ext cx="20104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Maintainability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920056B-EBAA-44EC-9DCD-0351BEE66388}"/>
              </a:ext>
            </a:extLst>
          </p:cNvPr>
          <p:cNvGrpSpPr/>
          <p:nvPr/>
        </p:nvGrpSpPr>
        <p:grpSpPr>
          <a:xfrm>
            <a:off x="5216366" y="1620740"/>
            <a:ext cx="2244499" cy="2434510"/>
            <a:chOff x="5216366" y="1620740"/>
            <a:chExt cx="2244499" cy="2434510"/>
          </a:xfrm>
          <a:solidFill>
            <a:srgbClr val="6DB193"/>
          </a:solidFill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F99D7C3-1290-4D6F-BB9C-DCE86F8C297E}"/>
                </a:ext>
              </a:extLst>
            </p:cNvPr>
            <p:cNvGrpSpPr/>
            <p:nvPr/>
          </p:nvGrpSpPr>
          <p:grpSpPr>
            <a:xfrm>
              <a:off x="5216366" y="1620740"/>
              <a:ext cx="2244499" cy="2434510"/>
              <a:chOff x="2728686" y="1944914"/>
              <a:chExt cx="3055724" cy="3314410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8F6740-9C0B-4ED0-A3A6-43E36CE01520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grpFill/>
              <a:ln>
                <a:noFill/>
              </a:ln>
              <a:effectLst>
                <a:softEdge rad="457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: Top Corners One Rounded and One Snipped 48">
                <a:extLst>
                  <a:ext uri="{FF2B5EF4-FFF2-40B4-BE49-F238E27FC236}">
                    <a16:creationId xmlns:a16="http://schemas.microsoft.com/office/drawing/2014/main" id="{6272D699-E94C-4EE1-9F6C-6960693A1BB8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7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ight Triangle 19">
                <a:extLst>
                  <a:ext uri="{FF2B5EF4-FFF2-40B4-BE49-F238E27FC236}">
                    <a16:creationId xmlns:a16="http://schemas.microsoft.com/office/drawing/2014/main" id="{CBCB9EC6-9587-4791-85F1-60BA097853BB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9FF9BA2-0505-4173-B20E-367DCBFF2CA1}"/>
                </a:ext>
              </a:extLst>
            </p:cNvPr>
            <p:cNvSpPr txBox="1"/>
            <p:nvPr/>
          </p:nvSpPr>
          <p:spPr>
            <a:xfrm>
              <a:off x="5554348" y="1899082"/>
              <a:ext cx="1208985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entury Gothic" panose="020B0502020202020204" pitchFamily="34" charset="0"/>
                </a:rPr>
                <a:t>Usability</a:t>
              </a:r>
            </a:p>
          </p:txBody>
        </p:sp>
        <p:pic>
          <p:nvPicPr>
            <p:cNvPr id="79" name="Graphic 78" descr="Handshake">
              <a:extLst>
                <a:ext uri="{FF2B5EF4-FFF2-40B4-BE49-F238E27FC236}">
                  <a16:creationId xmlns:a16="http://schemas.microsoft.com/office/drawing/2014/main" id="{1EF788AB-0A81-4004-B7C8-0DCD3E2BC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74476" y="2402272"/>
              <a:ext cx="958881" cy="958881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548A7B-3809-47BF-A321-6DF95EE73C13}"/>
              </a:ext>
            </a:extLst>
          </p:cNvPr>
          <p:cNvGrpSpPr/>
          <p:nvPr/>
        </p:nvGrpSpPr>
        <p:grpSpPr>
          <a:xfrm>
            <a:off x="7624954" y="1603531"/>
            <a:ext cx="2244499" cy="2434510"/>
            <a:chOff x="7624954" y="1603531"/>
            <a:chExt cx="2244499" cy="2434510"/>
          </a:xfrm>
          <a:solidFill>
            <a:srgbClr val="8559A5"/>
          </a:solidFill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4F4058B-DD1C-4B39-82D9-E0D8BFA87B8D}"/>
                </a:ext>
              </a:extLst>
            </p:cNvPr>
            <p:cNvGrpSpPr/>
            <p:nvPr/>
          </p:nvGrpSpPr>
          <p:grpSpPr>
            <a:xfrm>
              <a:off x="7624954" y="1603531"/>
              <a:ext cx="2244499" cy="2434510"/>
              <a:chOff x="2728686" y="1944914"/>
              <a:chExt cx="3055724" cy="3314410"/>
            </a:xfrm>
            <a:grpFill/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62BCD9A-6E1A-4DFD-8628-C720986BC914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grpFill/>
              <a:ln>
                <a:noFill/>
              </a:ln>
              <a:effectLst>
                <a:softEdge rad="457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Top Corners One Rounded and One Snipped 58">
                <a:extLst>
                  <a:ext uri="{FF2B5EF4-FFF2-40B4-BE49-F238E27FC236}">
                    <a16:creationId xmlns:a16="http://schemas.microsoft.com/office/drawing/2014/main" id="{153D79D3-FEA7-4B40-8FAE-A1EF8C4D3845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7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ight Triangle 19">
                <a:extLst>
                  <a:ext uri="{FF2B5EF4-FFF2-40B4-BE49-F238E27FC236}">
                    <a16:creationId xmlns:a16="http://schemas.microsoft.com/office/drawing/2014/main" id="{C43B8531-C95E-45BD-8ED8-6B2408CED728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C7BB7FE-C115-4746-9E9E-D8F95E2B5314}"/>
                </a:ext>
              </a:extLst>
            </p:cNvPr>
            <p:cNvSpPr txBox="1"/>
            <p:nvPr/>
          </p:nvSpPr>
          <p:spPr>
            <a:xfrm>
              <a:off x="7769665" y="1891623"/>
              <a:ext cx="1688993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atin typeface="Century Gothic" panose="020B0502020202020204" pitchFamily="34" charset="0"/>
                </a:rPr>
                <a:t>portability</a:t>
              </a:r>
              <a:endParaRPr lang="en-US" sz="20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771C9B2-82D5-44AA-8F2C-EB52EEAEEB11}"/>
              </a:ext>
            </a:extLst>
          </p:cNvPr>
          <p:cNvGrpSpPr/>
          <p:nvPr/>
        </p:nvGrpSpPr>
        <p:grpSpPr>
          <a:xfrm>
            <a:off x="2807778" y="1637949"/>
            <a:ext cx="2244499" cy="2434510"/>
            <a:chOff x="2807778" y="1637949"/>
            <a:chExt cx="2244499" cy="2434510"/>
          </a:xfrm>
          <a:solidFill>
            <a:srgbClr val="8559A5"/>
          </a:solidFill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6E5F608-C3A9-41FC-B97B-3CB78CE45FEB}"/>
                </a:ext>
              </a:extLst>
            </p:cNvPr>
            <p:cNvGrpSpPr/>
            <p:nvPr/>
          </p:nvGrpSpPr>
          <p:grpSpPr>
            <a:xfrm>
              <a:off x="2807778" y="1637949"/>
              <a:ext cx="2244499" cy="2434510"/>
              <a:chOff x="2728686" y="1944914"/>
              <a:chExt cx="3055724" cy="3314410"/>
            </a:xfrm>
            <a:grpFill/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AC48A58-F819-4DA0-96B5-DF365AA7CC86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grpFill/>
              <a:ln>
                <a:noFill/>
              </a:ln>
              <a:effectLst>
                <a:softEdge rad="457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Top Corners One Rounded and One Snipped 38">
                <a:extLst>
                  <a:ext uri="{FF2B5EF4-FFF2-40B4-BE49-F238E27FC236}">
                    <a16:creationId xmlns:a16="http://schemas.microsoft.com/office/drawing/2014/main" id="{A4DE224C-7D79-4BEB-B9B7-C8F018D45564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7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Triangle 19">
                <a:extLst>
                  <a:ext uri="{FF2B5EF4-FFF2-40B4-BE49-F238E27FC236}">
                    <a16:creationId xmlns:a16="http://schemas.microsoft.com/office/drawing/2014/main" id="{7F5C78CA-A608-4D59-A902-8F6E1A936CE7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7FF40ED-65A1-4F2C-B8D4-30ED17732F01}"/>
                </a:ext>
              </a:extLst>
            </p:cNvPr>
            <p:cNvSpPr txBox="1"/>
            <p:nvPr/>
          </p:nvSpPr>
          <p:spPr>
            <a:xfrm>
              <a:off x="3028292" y="1880622"/>
              <a:ext cx="136563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323232"/>
                  </a:solidFill>
                </a:rPr>
                <a:t>Availability</a:t>
              </a:r>
              <a:endParaRPr lang="en-US" sz="2000" b="1" dirty="0">
                <a:solidFill>
                  <a:srgbClr val="323232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DC28827-90BA-4BED-B06B-CEE966E3C2AF}"/>
              </a:ext>
            </a:extLst>
          </p:cNvPr>
          <p:cNvGrpSpPr/>
          <p:nvPr/>
        </p:nvGrpSpPr>
        <p:grpSpPr>
          <a:xfrm>
            <a:off x="3569731" y="1089152"/>
            <a:ext cx="389900" cy="815066"/>
            <a:chOff x="3976914" y="1402541"/>
            <a:chExt cx="421209" cy="782522"/>
          </a:xfrm>
          <a:solidFill>
            <a:srgbClr val="6DB193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CAB0AB3-E831-4233-BF41-7C93C37474BA}"/>
                </a:ext>
              </a:extLst>
            </p:cNvPr>
            <p:cNvSpPr/>
            <p:nvPr/>
          </p:nvSpPr>
          <p:spPr>
            <a:xfrm rot="880349" flipH="1">
              <a:off x="4098363" y="1767370"/>
              <a:ext cx="36855" cy="4176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B3C1A5A-8C12-474E-A329-402E5FDC4365}"/>
                </a:ext>
              </a:extLst>
            </p:cNvPr>
            <p:cNvSpPr/>
            <p:nvPr/>
          </p:nvSpPr>
          <p:spPr>
            <a:xfrm>
              <a:off x="3976914" y="1546639"/>
              <a:ext cx="421209" cy="421209"/>
            </a:xfrm>
            <a:prstGeom prst="ellipse">
              <a:avLst/>
            </a:prstGeom>
            <a:grpFill/>
            <a:ln>
              <a:noFill/>
            </a:ln>
            <a:effectLst>
              <a:innerShdw blurRad="304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apezoid 10">
              <a:extLst>
                <a:ext uri="{FF2B5EF4-FFF2-40B4-BE49-F238E27FC236}">
                  <a16:creationId xmlns:a16="http://schemas.microsoft.com/office/drawing/2014/main" id="{E1E5144C-43A5-4F4A-856C-D0D5C6E94356}"/>
                </a:ext>
              </a:extLst>
            </p:cNvPr>
            <p:cNvSpPr/>
            <p:nvPr/>
          </p:nvSpPr>
          <p:spPr>
            <a:xfrm rot="1060331">
              <a:off x="4130543" y="1496993"/>
              <a:ext cx="197638" cy="310350"/>
            </a:xfrm>
            <a:custGeom>
              <a:avLst/>
              <a:gdLst>
                <a:gd name="connsiteX0" fmla="*/ 0 w 1129849"/>
                <a:gd name="connsiteY0" fmla="*/ 1197614 h 1197614"/>
                <a:gd name="connsiteX1" fmla="*/ 282462 w 1129849"/>
                <a:gd name="connsiteY1" fmla="*/ 0 h 1197614"/>
                <a:gd name="connsiteX2" fmla="*/ 847387 w 1129849"/>
                <a:gd name="connsiteY2" fmla="*/ 0 h 1197614"/>
                <a:gd name="connsiteX3" fmla="*/ 1129849 w 1129849"/>
                <a:gd name="connsiteY3" fmla="*/ 1197614 h 1197614"/>
                <a:gd name="connsiteX4" fmla="*/ 0 w 1129849"/>
                <a:gd name="connsiteY4" fmla="*/ 1197614 h 1197614"/>
                <a:gd name="connsiteX0" fmla="*/ 0 w 1129849"/>
                <a:gd name="connsiteY0" fmla="*/ 1197614 h 1310535"/>
                <a:gd name="connsiteX1" fmla="*/ 282462 w 1129849"/>
                <a:gd name="connsiteY1" fmla="*/ 0 h 1310535"/>
                <a:gd name="connsiteX2" fmla="*/ 847387 w 1129849"/>
                <a:gd name="connsiteY2" fmla="*/ 0 h 1310535"/>
                <a:gd name="connsiteX3" fmla="*/ 1129849 w 1129849"/>
                <a:gd name="connsiteY3" fmla="*/ 1197614 h 1310535"/>
                <a:gd name="connsiteX4" fmla="*/ 0 w 1129849"/>
                <a:gd name="connsiteY4" fmla="*/ 1197614 h 1310535"/>
                <a:gd name="connsiteX0" fmla="*/ 0 w 1129849"/>
                <a:gd name="connsiteY0" fmla="*/ 1197614 h 1358294"/>
                <a:gd name="connsiteX1" fmla="*/ 282462 w 1129849"/>
                <a:gd name="connsiteY1" fmla="*/ 0 h 1358294"/>
                <a:gd name="connsiteX2" fmla="*/ 847387 w 1129849"/>
                <a:gd name="connsiteY2" fmla="*/ 0 h 1358294"/>
                <a:gd name="connsiteX3" fmla="*/ 1129849 w 1129849"/>
                <a:gd name="connsiteY3" fmla="*/ 1197614 h 1358294"/>
                <a:gd name="connsiteX4" fmla="*/ 0 w 1129849"/>
                <a:gd name="connsiteY4" fmla="*/ 1197614 h 135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9849" h="1358294">
                  <a:moveTo>
                    <a:pt x="0" y="1197614"/>
                  </a:moveTo>
                  <a:lnTo>
                    <a:pt x="282462" y="0"/>
                  </a:lnTo>
                  <a:lnTo>
                    <a:pt x="847387" y="0"/>
                  </a:lnTo>
                  <a:lnTo>
                    <a:pt x="1129849" y="1197614"/>
                  </a:lnTo>
                  <a:cubicBezTo>
                    <a:pt x="529520" y="1451687"/>
                    <a:pt x="415659" y="1367972"/>
                    <a:pt x="0" y="11976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0C8257-48DE-4EE1-A5C3-DCEA1CDA1293}"/>
                </a:ext>
              </a:extLst>
            </p:cNvPr>
            <p:cNvSpPr/>
            <p:nvPr/>
          </p:nvSpPr>
          <p:spPr>
            <a:xfrm>
              <a:off x="4142587" y="1402541"/>
              <a:ext cx="255535" cy="255535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CF66F4-F3FD-48AB-9D13-006C3172DDA8}"/>
              </a:ext>
            </a:extLst>
          </p:cNvPr>
          <p:cNvGrpSpPr/>
          <p:nvPr/>
        </p:nvGrpSpPr>
        <p:grpSpPr>
          <a:xfrm>
            <a:off x="5978319" y="1071943"/>
            <a:ext cx="389900" cy="815066"/>
            <a:chOff x="3976914" y="1402541"/>
            <a:chExt cx="421209" cy="782522"/>
          </a:xfrm>
          <a:solidFill>
            <a:srgbClr val="8559A5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461C5E-3351-436E-B38C-FCC9C8B9BC0B}"/>
                </a:ext>
              </a:extLst>
            </p:cNvPr>
            <p:cNvSpPr/>
            <p:nvPr/>
          </p:nvSpPr>
          <p:spPr>
            <a:xfrm rot="880349" flipH="1">
              <a:off x="4098363" y="1767370"/>
              <a:ext cx="36855" cy="4176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9D5A17-E7EB-460D-80D8-42B1CC056D8B}"/>
                </a:ext>
              </a:extLst>
            </p:cNvPr>
            <p:cNvSpPr/>
            <p:nvPr/>
          </p:nvSpPr>
          <p:spPr>
            <a:xfrm>
              <a:off x="3976914" y="1546639"/>
              <a:ext cx="421209" cy="421209"/>
            </a:xfrm>
            <a:prstGeom prst="ellipse">
              <a:avLst/>
            </a:prstGeom>
            <a:grpFill/>
            <a:ln>
              <a:noFill/>
            </a:ln>
            <a:effectLst>
              <a:innerShdw blurRad="304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apezoid 10">
              <a:extLst>
                <a:ext uri="{FF2B5EF4-FFF2-40B4-BE49-F238E27FC236}">
                  <a16:creationId xmlns:a16="http://schemas.microsoft.com/office/drawing/2014/main" id="{00F34463-6DAD-42C7-8A0D-0D547C0F9701}"/>
                </a:ext>
              </a:extLst>
            </p:cNvPr>
            <p:cNvSpPr/>
            <p:nvPr/>
          </p:nvSpPr>
          <p:spPr>
            <a:xfrm rot="1060331">
              <a:off x="4130543" y="1496993"/>
              <a:ext cx="197638" cy="310350"/>
            </a:xfrm>
            <a:custGeom>
              <a:avLst/>
              <a:gdLst>
                <a:gd name="connsiteX0" fmla="*/ 0 w 1129849"/>
                <a:gd name="connsiteY0" fmla="*/ 1197614 h 1197614"/>
                <a:gd name="connsiteX1" fmla="*/ 282462 w 1129849"/>
                <a:gd name="connsiteY1" fmla="*/ 0 h 1197614"/>
                <a:gd name="connsiteX2" fmla="*/ 847387 w 1129849"/>
                <a:gd name="connsiteY2" fmla="*/ 0 h 1197614"/>
                <a:gd name="connsiteX3" fmla="*/ 1129849 w 1129849"/>
                <a:gd name="connsiteY3" fmla="*/ 1197614 h 1197614"/>
                <a:gd name="connsiteX4" fmla="*/ 0 w 1129849"/>
                <a:gd name="connsiteY4" fmla="*/ 1197614 h 1197614"/>
                <a:gd name="connsiteX0" fmla="*/ 0 w 1129849"/>
                <a:gd name="connsiteY0" fmla="*/ 1197614 h 1310535"/>
                <a:gd name="connsiteX1" fmla="*/ 282462 w 1129849"/>
                <a:gd name="connsiteY1" fmla="*/ 0 h 1310535"/>
                <a:gd name="connsiteX2" fmla="*/ 847387 w 1129849"/>
                <a:gd name="connsiteY2" fmla="*/ 0 h 1310535"/>
                <a:gd name="connsiteX3" fmla="*/ 1129849 w 1129849"/>
                <a:gd name="connsiteY3" fmla="*/ 1197614 h 1310535"/>
                <a:gd name="connsiteX4" fmla="*/ 0 w 1129849"/>
                <a:gd name="connsiteY4" fmla="*/ 1197614 h 1310535"/>
                <a:gd name="connsiteX0" fmla="*/ 0 w 1129849"/>
                <a:gd name="connsiteY0" fmla="*/ 1197614 h 1358294"/>
                <a:gd name="connsiteX1" fmla="*/ 282462 w 1129849"/>
                <a:gd name="connsiteY1" fmla="*/ 0 h 1358294"/>
                <a:gd name="connsiteX2" fmla="*/ 847387 w 1129849"/>
                <a:gd name="connsiteY2" fmla="*/ 0 h 1358294"/>
                <a:gd name="connsiteX3" fmla="*/ 1129849 w 1129849"/>
                <a:gd name="connsiteY3" fmla="*/ 1197614 h 1358294"/>
                <a:gd name="connsiteX4" fmla="*/ 0 w 1129849"/>
                <a:gd name="connsiteY4" fmla="*/ 1197614 h 135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9849" h="1358294">
                  <a:moveTo>
                    <a:pt x="0" y="1197614"/>
                  </a:moveTo>
                  <a:lnTo>
                    <a:pt x="282462" y="0"/>
                  </a:lnTo>
                  <a:lnTo>
                    <a:pt x="847387" y="0"/>
                  </a:lnTo>
                  <a:lnTo>
                    <a:pt x="1129849" y="1197614"/>
                  </a:lnTo>
                  <a:cubicBezTo>
                    <a:pt x="529520" y="1451687"/>
                    <a:pt x="415659" y="1367972"/>
                    <a:pt x="0" y="11976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854B1F9-41AE-42C9-90AF-E85BCE423BFA}"/>
                </a:ext>
              </a:extLst>
            </p:cNvPr>
            <p:cNvSpPr/>
            <p:nvPr/>
          </p:nvSpPr>
          <p:spPr>
            <a:xfrm>
              <a:off x="4142587" y="1402541"/>
              <a:ext cx="255535" cy="255535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9326A02-F5AB-440F-95F2-67AE523CF330}"/>
              </a:ext>
            </a:extLst>
          </p:cNvPr>
          <p:cNvGrpSpPr/>
          <p:nvPr/>
        </p:nvGrpSpPr>
        <p:grpSpPr>
          <a:xfrm>
            <a:off x="8386907" y="1054734"/>
            <a:ext cx="389900" cy="815066"/>
            <a:chOff x="3976914" y="1402541"/>
            <a:chExt cx="421209" cy="782522"/>
          </a:xfrm>
          <a:solidFill>
            <a:srgbClr val="6DB193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0C8951E-5E25-4C45-8DA1-B30490451F64}"/>
                </a:ext>
              </a:extLst>
            </p:cNvPr>
            <p:cNvSpPr/>
            <p:nvPr/>
          </p:nvSpPr>
          <p:spPr>
            <a:xfrm rot="880349" flipH="1">
              <a:off x="4098363" y="1767370"/>
              <a:ext cx="36855" cy="4176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D95E8CF-EACF-4637-9C13-C9263E849896}"/>
                </a:ext>
              </a:extLst>
            </p:cNvPr>
            <p:cNvSpPr/>
            <p:nvPr/>
          </p:nvSpPr>
          <p:spPr>
            <a:xfrm>
              <a:off x="3976914" y="1546639"/>
              <a:ext cx="421209" cy="421209"/>
            </a:xfrm>
            <a:prstGeom prst="ellipse">
              <a:avLst/>
            </a:prstGeom>
            <a:grpFill/>
            <a:ln>
              <a:noFill/>
            </a:ln>
            <a:effectLst>
              <a:innerShdw blurRad="304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rapezoid 10">
              <a:extLst>
                <a:ext uri="{FF2B5EF4-FFF2-40B4-BE49-F238E27FC236}">
                  <a16:creationId xmlns:a16="http://schemas.microsoft.com/office/drawing/2014/main" id="{C03FF976-880A-4455-818E-3CFD61D3A2F3}"/>
                </a:ext>
              </a:extLst>
            </p:cNvPr>
            <p:cNvSpPr/>
            <p:nvPr/>
          </p:nvSpPr>
          <p:spPr>
            <a:xfrm rot="1060331">
              <a:off x="4130543" y="1496993"/>
              <a:ext cx="197638" cy="310350"/>
            </a:xfrm>
            <a:custGeom>
              <a:avLst/>
              <a:gdLst>
                <a:gd name="connsiteX0" fmla="*/ 0 w 1129849"/>
                <a:gd name="connsiteY0" fmla="*/ 1197614 h 1197614"/>
                <a:gd name="connsiteX1" fmla="*/ 282462 w 1129849"/>
                <a:gd name="connsiteY1" fmla="*/ 0 h 1197614"/>
                <a:gd name="connsiteX2" fmla="*/ 847387 w 1129849"/>
                <a:gd name="connsiteY2" fmla="*/ 0 h 1197614"/>
                <a:gd name="connsiteX3" fmla="*/ 1129849 w 1129849"/>
                <a:gd name="connsiteY3" fmla="*/ 1197614 h 1197614"/>
                <a:gd name="connsiteX4" fmla="*/ 0 w 1129849"/>
                <a:gd name="connsiteY4" fmla="*/ 1197614 h 1197614"/>
                <a:gd name="connsiteX0" fmla="*/ 0 w 1129849"/>
                <a:gd name="connsiteY0" fmla="*/ 1197614 h 1310535"/>
                <a:gd name="connsiteX1" fmla="*/ 282462 w 1129849"/>
                <a:gd name="connsiteY1" fmla="*/ 0 h 1310535"/>
                <a:gd name="connsiteX2" fmla="*/ 847387 w 1129849"/>
                <a:gd name="connsiteY2" fmla="*/ 0 h 1310535"/>
                <a:gd name="connsiteX3" fmla="*/ 1129849 w 1129849"/>
                <a:gd name="connsiteY3" fmla="*/ 1197614 h 1310535"/>
                <a:gd name="connsiteX4" fmla="*/ 0 w 1129849"/>
                <a:gd name="connsiteY4" fmla="*/ 1197614 h 1310535"/>
                <a:gd name="connsiteX0" fmla="*/ 0 w 1129849"/>
                <a:gd name="connsiteY0" fmla="*/ 1197614 h 1358294"/>
                <a:gd name="connsiteX1" fmla="*/ 282462 w 1129849"/>
                <a:gd name="connsiteY1" fmla="*/ 0 h 1358294"/>
                <a:gd name="connsiteX2" fmla="*/ 847387 w 1129849"/>
                <a:gd name="connsiteY2" fmla="*/ 0 h 1358294"/>
                <a:gd name="connsiteX3" fmla="*/ 1129849 w 1129849"/>
                <a:gd name="connsiteY3" fmla="*/ 1197614 h 1358294"/>
                <a:gd name="connsiteX4" fmla="*/ 0 w 1129849"/>
                <a:gd name="connsiteY4" fmla="*/ 1197614 h 135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9849" h="1358294">
                  <a:moveTo>
                    <a:pt x="0" y="1197614"/>
                  </a:moveTo>
                  <a:lnTo>
                    <a:pt x="282462" y="0"/>
                  </a:lnTo>
                  <a:lnTo>
                    <a:pt x="847387" y="0"/>
                  </a:lnTo>
                  <a:lnTo>
                    <a:pt x="1129849" y="1197614"/>
                  </a:lnTo>
                  <a:cubicBezTo>
                    <a:pt x="529520" y="1451687"/>
                    <a:pt x="415659" y="1367972"/>
                    <a:pt x="0" y="11976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EBA5769-B50B-4FF6-8268-F1DA1198A5E0}"/>
                </a:ext>
              </a:extLst>
            </p:cNvPr>
            <p:cNvSpPr/>
            <p:nvPr/>
          </p:nvSpPr>
          <p:spPr>
            <a:xfrm>
              <a:off x="4142587" y="1402541"/>
              <a:ext cx="255535" cy="255535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BE4C483-ECAD-44FA-96B3-111474E6DC33}"/>
              </a:ext>
            </a:extLst>
          </p:cNvPr>
          <p:cNvGrpSpPr/>
          <p:nvPr/>
        </p:nvGrpSpPr>
        <p:grpSpPr>
          <a:xfrm>
            <a:off x="10795493" y="1037525"/>
            <a:ext cx="389900" cy="815066"/>
            <a:chOff x="3976914" y="1402541"/>
            <a:chExt cx="421209" cy="782522"/>
          </a:xfrm>
          <a:solidFill>
            <a:srgbClr val="8559A5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AB92A58-AD36-415E-A222-21EEEC7947F3}"/>
                </a:ext>
              </a:extLst>
            </p:cNvPr>
            <p:cNvSpPr/>
            <p:nvPr/>
          </p:nvSpPr>
          <p:spPr>
            <a:xfrm rot="880349" flipH="1">
              <a:off x="4098363" y="1767370"/>
              <a:ext cx="36855" cy="4176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E2361FD-28BE-4248-B52F-973567F3B3C2}"/>
                </a:ext>
              </a:extLst>
            </p:cNvPr>
            <p:cNvSpPr/>
            <p:nvPr/>
          </p:nvSpPr>
          <p:spPr>
            <a:xfrm>
              <a:off x="3976914" y="1546639"/>
              <a:ext cx="421209" cy="421209"/>
            </a:xfrm>
            <a:prstGeom prst="ellipse">
              <a:avLst/>
            </a:prstGeom>
            <a:grpFill/>
            <a:ln>
              <a:noFill/>
            </a:ln>
            <a:effectLst>
              <a:innerShdw blurRad="304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apezoid 10">
              <a:extLst>
                <a:ext uri="{FF2B5EF4-FFF2-40B4-BE49-F238E27FC236}">
                  <a16:creationId xmlns:a16="http://schemas.microsoft.com/office/drawing/2014/main" id="{16305205-24B1-4A7C-B6BF-5FF92636CC2B}"/>
                </a:ext>
              </a:extLst>
            </p:cNvPr>
            <p:cNvSpPr/>
            <p:nvPr/>
          </p:nvSpPr>
          <p:spPr>
            <a:xfrm rot="1060331">
              <a:off x="4130543" y="1496993"/>
              <a:ext cx="197638" cy="310350"/>
            </a:xfrm>
            <a:custGeom>
              <a:avLst/>
              <a:gdLst>
                <a:gd name="connsiteX0" fmla="*/ 0 w 1129849"/>
                <a:gd name="connsiteY0" fmla="*/ 1197614 h 1197614"/>
                <a:gd name="connsiteX1" fmla="*/ 282462 w 1129849"/>
                <a:gd name="connsiteY1" fmla="*/ 0 h 1197614"/>
                <a:gd name="connsiteX2" fmla="*/ 847387 w 1129849"/>
                <a:gd name="connsiteY2" fmla="*/ 0 h 1197614"/>
                <a:gd name="connsiteX3" fmla="*/ 1129849 w 1129849"/>
                <a:gd name="connsiteY3" fmla="*/ 1197614 h 1197614"/>
                <a:gd name="connsiteX4" fmla="*/ 0 w 1129849"/>
                <a:gd name="connsiteY4" fmla="*/ 1197614 h 1197614"/>
                <a:gd name="connsiteX0" fmla="*/ 0 w 1129849"/>
                <a:gd name="connsiteY0" fmla="*/ 1197614 h 1310535"/>
                <a:gd name="connsiteX1" fmla="*/ 282462 w 1129849"/>
                <a:gd name="connsiteY1" fmla="*/ 0 h 1310535"/>
                <a:gd name="connsiteX2" fmla="*/ 847387 w 1129849"/>
                <a:gd name="connsiteY2" fmla="*/ 0 h 1310535"/>
                <a:gd name="connsiteX3" fmla="*/ 1129849 w 1129849"/>
                <a:gd name="connsiteY3" fmla="*/ 1197614 h 1310535"/>
                <a:gd name="connsiteX4" fmla="*/ 0 w 1129849"/>
                <a:gd name="connsiteY4" fmla="*/ 1197614 h 1310535"/>
                <a:gd name="connsiteX0" fmla="*/ 0 w 1129849"/>
                <a:gd name="connsiteY0" fmla="*/ 1197614 h 1358294"/>
                <a:gd name="connsiteX1" fmla="*/ 282462 w 1129849"/>
                <a:gd name="connsiteY1" fmla="*/ 0 h 1358294"/>
                <a:gd name="connsiteX2" fmla="*/ 847387 w 1129849"/>
                <a:gd name="connsiteY2" fmla="*/ 0 h 1358294"/>
                <a:gd name="connsiteX3" fmla="*/ 1129849 w 1129849"/>
                <a:gd name="connsiteY3" fmla="*/ 1197614 h 1358294"/>
                <a:gd name="connsiteX4" fmla="*/ 0 w 1129849"/>
                <a:gd name="connsiteY4" fmla="*/ 1197614 h 135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9849" h="1358294">
                  <a:moveTo>
                    <a:pt x="0" y="1197614"/>
                  </a:moveTo>
                  <a:lnTo>
                    <a:pt x="282462" y="0"/>
                  </a:lnTo>
                  <a:lnTo>
                    <a:pt x="847387" y="0"/>
                  </a:lnTo>
                  <a:lnTo>
                    <a:pt x="1129849" y="1197614"/>
                  </a:lnTo>
                  <a:cubicBezTo>
                    <a:pt x="529520" y="1451687"/>
                    <a:pt x="415659" y="1367972"/>
                    <a:pt x="0" y="11976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5AADBE1-5A76-4130-A3E3-A246C29679C2}"/>
                </a:ext>
              </a:extLst>
            </p:cNvPr>
            <p:cNvSpPr/>
            <p:nvPr/>
          </p:nvSpPr>
          <p:spPr>
            <a:xfrm>
              <a:off x="4142587" y="1402541"/>
              <a:ext cx="255535" cy="255535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2809115-BC63-479B-A7E3-B90DAE554C4C}"/>
              </a:ext>
            </a:extLst>
          </p:cNvPr>
          <p:cNvGrpSpPr/>
          <p:nvPr/>
        </p:nvGrpSpPr>
        <p:grpSpPr>
          <a:xfrm>
            <a:off x="399190" y="1655158"/>
            <a:ext cx="2244499" cy="2434510"/>
            <a:chOff x="399190" y="1655158"/>
            <a:chExt cx="2244499" cy="2434510"/>
          </a:xfrm>
          <a:solidFill>
            <a:srgbClr val="6DB193"/>
          </a:solidFill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AA90E7-0F50-4C7E-AE17-B422819F6C15}"/>
                </a:ext>
              </a:extLst>
            </p:cNvPr>
            <p:cNvGrpSpPr/>
            <p:nvPr/>
          </p:nvGrpSpPr>
          <p:grpSpPr>
            <a:xfrm>
              <a:off x="399190" y="1655158"/>
              <a:ext cx="2244499" cy="2434510"/>
              <a:chOff x="2728686" y="1944914"/>
              <a:chExt cx="3055724" cy="3314410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2149E3A-A61D-4E93-A21B-94876A0667C5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grpFill/>
              <a:ln>
                <a:noFill/>
              </a:ln>
              <a:effectLst>
                <a:softEdge rad="457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: Top Corners One Rounded and One Snipped 4">
                <a:extLst>
                  <a:ext uri="{FF2B5EF4-FFF2-40B4-BE49-F238E27FC236}">
                    <a16:creationId xmlns:a16="http://schemas.microsoft.com/office/drawing/2014/main" id="{192CABDA-48E9-4A9F-88DA-2E05F248400E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8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1B87133E-D4E1-49DB-8C13-45A402AB559B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54E39D1-F7C8-4EB3-B988-25DA395E327A}"/>
                </a:ext>
              </a:extLst>
            </p:cNvPr>
            <p:cNvSpPr txBox="1"/>
            <p:nvPr/>
          </p:nvSpPr>
          <p:spPr>
            <a:xfrm>
              <a:off x="736373" y="1880622"/>
              <a:ext cx="1239442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3A3A3A"/>
                  </a:solidFill>
                  <a:latin typeface="Century Gothic" panose="020B0502020202020204" pitchFamily="34" charset="0"/>
                </a:rPr>
                <a:t>Security</a:t>
              </a:r>
              <a:r>
                <a:rPr lang="en-US" sz="2000" b="1" dirty="0">
                  <a:latin typeface="Century Gothic" panose="020B0502020202020204" pitchFamily="34" charset="0"/>
                </a:rPr>
                <a:t>: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38081810-0FDB-44B7-894D-F75DCA0570EB}"/>
              </a:ext>
            </a:extLst>
          </p:cNvPr>
          <p:cNvSpPr txBox="1"/>
          <p:nvPr/>
        </p:nvSpPr>
        <p:spPr>
          <a:xfrm rot="21236315">
            <a:off x="250128" y="3486109"/>
            <a:ext cx="1884145" cy="1169551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No one can access the system from outside the company</a:t>
            </a:r>
          </a:p>
          <a:p>
            <a:endParaRPr lang="en-US" sz="1400" b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5BD783E-F45C-45D8-BFA1-DC314276109C}"/>
              </a:ext>
            </a:extLst>
          </p:cNvPr>
          <p:cNvSpPr txBox="1"/>
          <p:nvPr/>
        </p:nvSpPr>
        <p:spPr>
          <a:xfrm>
            <a:off x="3114193" y="170179"/>
            <a:ext cx="5963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Non-Functional requirements</a:t>
            </a:r>
          </a:p>
        </p:txBody>
      </p:sp>
      <p:sp>
        <p:nvSpPr>
          <p:cNvPr id="78" name="Rectangle 21">
            <a:extLst>
              <a:ext uri="{FF2B5EF4-FFF2-40B4-BE49-F238E27FC236}">
                <a16:creationId xmlns:a16="http://schemas.microsoft.com/office/drawing/2014/main" id="{777CF810-8BD5-4CC1-8636-B969E1CA6D1C}"/>
              </a:ext>
            </a:extLst>
          </p:cNvPr>
          <p:cNvSpPr/>
          <p:nvPr/>
        </p:nvSpPr>
        <p:spPr>
          <a:xfrm rot="15142371">
            <a:off x="1011770" y="3478696"/>
            <a:ext cx="881230" cy="407702"/>
          </a:xfrm>
          <a:custGeom>
            <a:avLst/>
            <a:gdLst>
              <a:gd name="connsiteX0" fmla="*/ 0 w 1152128"/>
              <a:gd name="connsiteY0" fmla="*/ 0 h 242604"/>
              <a:gd name="connsiteX1" fmla="*/ 1152128 w 1152128"/>
              <a:gd name="connsiteY1" fmla="*/ 0 h 242604"/>
              <a:gd name="connsiteX2" fmla="*/ 1152128 w 1152128"/>
              <a:gd name="connsiteY2" fmla="*/ 242604 h 242604"/>
              <a:gd name="connsiteX3" fmla="*/ 0 w 1152128"/>
              <a:gd name="connsiteY3" fmla="*/ 242604 h 242604"/>
              <a:gd name="connsiteX4" fmla="*/ 0 w 1152128"/>
              <a:gd name="connsiteY4" fmla="*/ 0 h 242604"/>
              <a:gd name="connsiteX0" fmla="*/ 1637 w 1153765"/>
              <a:gd name="connsiteY0" fmla="*/ 0 h 242604"/>
              <a:gd name="connsiteX1" fmla="*/ 1153765 w 1153765"/>
              <a:gd name="connsiteY1" fmla="*/ 0 h 242604"/>
              <a:gd name="connsiteX2" fmla="*/ 1153765 w 1153765"/>
              <a:gd name="connsiteY2" fmla="*/ 242604 h 242604"/>
              <a:gd name="connsiteX3" fmla="*/ 1637 w 1153765"/>
              <a:gd name="connsiteY3" fmla="*/ 242604 h 242604"/>
              <a:gd name="connsiteX4" fmla="*/ 0 w 1153765"/>
              <a:gd name="connsiteY4" fmla="*/ 57657 h 242604"/>
              <a:gd name="connsiteX5" fmla="*/ 1637 w 1153765"/>
              <a:gd name="connsiteY5" fmla="*/ 0 h 242604"/>
              <a:gd name="connsiteX0" fmla="*/ 85266 w 1237394"/>
              <a:gd name="connsiteY0" fmla="*/ 0 h 242604"/>
              <a:gd name="connsiteX1" fmla="*/ 1237394 w 1237394"/>
              <a:gd name="connsiteY1" fmla="*/ 0 h 242604"/>
              <a:gd name="connsiteX2" fmla="*/ 1237394 w 1237394"/>
              <a:gd name="connsiteY2" fmla="*/ 242604 h 242604"/>
              <a:gd name="connsiteX3" fmla="*/ 85266 w 1237394"/>
              <a:gd name="connsiteY3" fmla="*/ 242604 h 242604"/>
              <a:gd name="connsiteX4" fmla="*/ 85314 w 1237394"/>
              <a:gd name="connsiteY4" fmla="*/ 96385 h 242604"/>
              <a:gd name="connsiteX5" fmla="*/ 83629 w 1237394"/>
              <a:gd name="connsiteY5" fmla="*/ 57657 h 242604"/>
              <a:gd name="connsiteX6" fmla="*/ 85266 w 1237394"/>
              <a:gd name="connsiteY6" fmla="*/ 0 h 242604"/>
              <a:gd name="connsiteX0" fmla="*/ 105071 w 1257199"/>
              <a:gd name="connsiteY0" fmla="*/ 0 h 242604"/>
              <a:gd name="connsiteX1" fmla="*/ 1257199 w 1257199"/>
              <a:gd name="connsiteY1" fmla="*/ 0 h 242604"/>
              <a:gd name="connsiteX2" fmla="*/ 1257199 w 1257199"/>
              <a:gd name="connsiteY2" fmla="*/ 242604 h 242604"/>
              <a:gd name="connsiteX3" fmla="*/ 105071 w 1257199"/>
              <a:gd name="connsiteY3" fmla="*/ 242604 h 242604"/>
              <a:gd name="connsiteX4" fmla="*/ 52921 w 1257199"/>
              <a:gd name="connsiteY4" fmla="*/ 155317 h 242604"/>
              <a:gd name="connsiteX5" fmla="*/ 105119 w 1257199"/>
              <a:gd name="connsiteY5" fmla="*/ 96385 h 242604"/>
              <a:gd name="connsiteX6" fmla="*/ 103434 w 1257199"/>
              <a:gd name="connsiteY6" fmla="*/ 57657 h 242604"/>
              <a:gd name="connsiteX7" fmla="*/ 105071 w 1257199"/>
              <a:gd name="connsiteY7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71720 w 1275998"/>
              <a:gd name="connsiteY5" fmla="*/ 155317 h 242604"/>
              <a:gd name="connsiteX6" fmla="*/ 123918 w 1275998"/>
              <a:gd name="connsiteY6" fmla="*/ 96385 h 242604"/>
              <a:gd name="connsiteX7" fmla="*/ 122233 w 1275998"/>
              <a:gd name="connsiteY7" fmla="*/ 57657 h 242604"/>
              <a:gd name="connsiteX8" fmla="*/ 123870 w 1275998"/>
              <a:gd name="connsiteY8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71720 w 1275998"/>
              <a:gd name="connsiteY5" fmla="*/ 155317 h 242604"/>
              <a:gd name="connsiteX6" fmla="*/ 123918 w 1275998"/>
              <a:gd name="connsiteY6" fmla="*/ 96385 h 242604"/>
              <a:gd name="connsiteX7" fmla="*/ 199688 w 1275998"/>
              <a:gd name="connsiteY7" fmla="*/ 57657 h 242604"/>
              <a:gd name="connsiteX8" fmla="*/ 123870 w 1275998"/>
              <a:gd name="connsiteY8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90242 w 1275998"/>
              <a:gd name="connsiteY5" fmla="*/ 150265 h 242604"/>
              <a:gd name="connsiteX6" fmla="*/ 123918 w 1275998"/>
              <a:gd name="connsiteY6" fmla="*/ 96385 h 242604"/>
              <a:gd name="connsiteX7" fmla="*/ 199688 w 1275998"/>
              <a:gd name="connsiteY7" fmla="*/ 57657 h 242604"/>
              <a:gd name="connsiteX8" fmla="*/ 123870 w 1275998"/>
              <a:gd name="connsiteY8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5998 w 1277318"/>
              <a:gd name="connsiteY3" fmla="*/ 242604 h 242604"/>
              <a:gd name="connsiteX4" fmla="*/ 123870 w 1277318"/>
              <a:gd name="connsiteY4" fmla="*/ 242604 h 242604"/>
              <a:gd name="connsiteX5" fmla="*/ 26256 w 1277318"/>
              <a:gd name="connsiteY5" fmla="*/ 197412 h 242604"/>
              <a:gd name="connsiteX6" fmla="*/ 90242 w 1277318"/>
              <a:gd name="connsiteY6" fmla="*/ 150265 h 242604"/>
              <a:gd name="connsiteX7" fmla="*/ 123918 w 1277318"/>
              <a:gd name="connsiteY7" fmla="*/ 96385 h 242604"/>
              <a:gd name="connsiteX8" fmla="*/ 199688 w 1277318"/>
              <a:gd name="connsiteY8" fmla="*/ 57657 h 242604"/>
              <a:gd name="connsiteX9" fmla="*/ 123870 w 1277318"/>
              <a:gd name="connsiteY9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7318 w 1277318"/>
              <a:gd name="connsiteY3" fmla="*/ 175523 h 242604"/>
              <a:gd name="connsiteX4" fmla="*/ 1275998 w 1277318"/>
              <a:gd name="connsiteY4" fmla="*/ 242604 h 242604"/>
              <a:gd name="connsiteX5" fmla="*/ 123870 w 1277318"/>
              <a:gd name="connsiteY5" fmla="*/ 242604 h 242604"/>
              <a:gd name="connsiteX6" fmla="*/ 26256 w 1277318"/>
              <a:gd name="connsiteY6" fmla="*/ 197412 h 242604"/>
              <a:gd name="connsiteX7" fmla="*/ 90242 w 1277318"/>
              <a:gd name="connsiteY7" fmla="*/ 150265 h 242604"/>
              <a:gd name="connsiteX8" fmla="*/ 123918 w 1277318"/>
              <a:gd name="connsiteY8" fmla="*/ 96385 h 242604"/>
              <a:gd name="connsiteX9" fmla="*/ 199688 w 1277318"/>
              <a:gd name="connsiteY9" fmla="*/ 57657 h 242604"/>
              <a:gd name="connsiteX10" fmla="*/ 123870 w 1277318"/>
              <a:gd name="connsiteY10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7317 w 1277318"/>
              <a:gd name="connsiteY3" fmla="*/ 98069 h 242604"/>
              <a:gd name="connsiteX4" fmla="*/ 1277318 w 1277318"/>
              <a:gd name="connsiteY4" fmla="*/ 175523 h 242604"/>
              <a:gd name="connsiteX5" fmla="*/ 1275998 w 1277318"/>
              <a:gd name="connsiteY5" fmla="*/ 242604 h 242604"/>
              <a:gd name="connsiteX6" fmla="*/ 123870 w 1277318"/>
              <a:gd name="connsiteY6" fmla="*/ 242604 h 242604"/>
              <a:gd name="connsiteX7" fmla="*/ 26256 w 1277318"/>
              <a:gd name="connsiteY7" fmla="*/ 197412 h 242604"/>
              <a:gd name="connsiteX8" fmla="*/ 90242 w 1277318"/>
              <a:gd name="connsiteY8" fmla="*/ 150265 h 242604"/>
              <a:gd name="connsiteX9" fmla="*/ 123918 w 1277318"/>
              <a:gd name="connsiteY9" fmla="*/ 96385 h 242604"/>
              <a:gd name="connsiteX10" fmla="*/ 199688 w 1277318"/>
              <a:gd name="connsiteY10" fmla="*/ 57657 h 242604"/>
              <a:gd name="connsiteX11" fmla="*/ 123870 w 1277318"/>
              <a:gd name="connsiteY11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48694 w 1277318"/>
              <a:gd name="connsiteY2" fmla="*/ 42503 h 242604"/>
              <a:gd name="connsiteX3" fmla="*/ 1277317 w 1277318"/>
              <a:gd name="connsiteY3" fmla="*/ 98069 h 242604"/>
              <a:gd name="connsiteX4" fmla="*/ 1277318 w 1277318"/>
              <a:gd name="connsiteY4" fmla="*/ 175523 h 242604"/>
              <a:gd name="connsiteX5" fmla="*/ 1275998 w 1277318"/>
              <a:gd name="connsiteY5" fmla="*/ 242604 h 242604"/>
              <a:gd name="connsiteX6" fmla="*/ 123870 w 1277318"/>
              <a:gd name="connsiteY6" fmla="*/ 242604 h 242604"/>
              <a:gd name="connsiteX7" fmla="*/ 26256 w 1277318"/>
              <a:gd name="connsiteY7" fmla="*/ 197412 h 242604"/>
              <a:gd name="connsiteX8" fmla="*/ 90242 w 1277318"/>
              <a:gd name="connsiteY8" fmla="*/ 150265 h 242604"/>
              <a:gd name="connsiteX9" fmla="*/ 123918 w 1277318"/>
              <a:gd name="connsiteY9" fmla="*/ 96385 h 242604"/>
              <a:gd name="connsiteX10" fmla="*/ 199688 w 1277318"/>
              <a:gd name="connsiteY10" fmla="*/ 57657 h 242604"/>
              <a:gd name="connsiteX11" fmla="*/ 123870 w 1277318"/>
              <a:gd name="connsiteY11" fmla="*/ 0 h 242604"/>
              <a:gd name="connsiteX0" fmla="*/ 123870 w 1295839"/>
              <a:gd name="connsiteY0" fmla="*/ 0 h 242604"/>
              <a:gd name="connsiteX1" fmla="*/ 1275998 w 1295839"/>
              <a:gd name="connsiteY1" fmla="*/ 0 h 242604"/>
              <a:gd name="connsiteX2" fmla="*/ 1248694 w 1295839"/>
              <a:gd name="connsiteY2" fmla="*/ 42503 h 242604"/>
              <a:gd name="connsiteX3" fmla="*/ 1295839 w 1295839"/>
              <a:gd name="connsiteY3" fmla="*/ 89650 h 242604"/>
              <a:gd name="connsiteX4" fmla="*/ 1277318 w 1295839"/>
              <a:gd name="connsiteY4" fmla="*/ 175523 h 242604"/>
              <a:gd name="connsiteX5" fmla="*/ 1275998 w 1295839"/>
              <a:gd name="connsiteY5" fmla="*/ 242604 h 242604"/>
              <a:gd name="connsiteX6" fmla="*/ 123870 w 1295839"/>
              <a:gd name="connsiteY6" fmla="*/ 242604 h 242604"/>
              <a:gd name="connsiteX7" fmla="*/ 26256 w 1295839"/>
              <a:gd name="connsiteY7" fmla="*/ 197412 h 242604"/>
              <a:gd name="connsiteX8" fmla="*/ 90242 w 1295839"/>
              <a:gd name="connsiteY8" fmla="*/ 150265 h 242604"/>
              <a:gd name="connsiteX9" fmla="*/ 123918 w 1295839"/>
              <a:gd name="connsiteY9" fmla="*/ 96385 h 242604"/>
              <a:gd name="connsiteX10" fmla="*/ 199688 w 1295839"/>
              <a:gd name="connsiteY10" fmla="*/ 57657 h 242604"/>
              <a:gd name="connsiteX11" fmla="*/ 123870 w 1295839"/>
              <a:gd name="connsiteY11" fmla="*/ 0 h 242604"/>
              <a:gd name="connsiteX0" fmla="*/ 123870 w 1296242"/>
              <a:gd name="connsiteY0" fmla="*/ 0 h 242604"/>
              <a:gd name="connsiteX1" fmla="*/ 1275998 w 1296242"/>
              <a:gd name="connsiteY1" fmla="*/ 0 h 242604"/>
              <a:gd name="connsiteX2" fmla="*/ 1248694 w 1296242"/>
              <a:gd name="connsiteY2" fmla="*/ 42503 h 242604"/>
              <a:gd name="connsiteX3" fmla="*/ 1295839 w 1296242"/>
              <a:gd name="connsiteY3" fmla="*/ 89650 h 242604"/>
              <a:gd name="connsiteX4" fmla="*/ 1243642 w 1296242"/>
              <a:gd name="connsiteY4" fmla="*/ 141847 h 242604"/>
              <a:gd name="connsiteX5" fmla="*/ 1277318 w 1296242"/>
              <a:gd name="connsiteY5" fmla="*/ 175523 h 242604"/>
              <a:gd name="connsiteX6" fmla="*/ 1275998 w 1296242"/>
              <a:gd name="connsiteY6" fmla="*/ 242604 h 242604"/>
              <a:gd name="connsiteX7" fmla="*/ 123870 w 1296242"/>
              <a:gd name="connsiteY7" fmla="*/ 242604 h 242604"/>
              <a:gd name="connsiteX8" fmla="*/ 26256 w 1296242"/>
              <a:gd name="connsiteY8" fmla="*/ 197412 h 242604"/>
              <a:gd name="connsiteX9" fmla="*/ 90242 w 1296242"/>
              <a:gd name="connsiteY9" fmla="*/ 150265 h 242604"/>
              <a:gd name="connsiteX10" fmla="*/ 123918 w 1296242"/>
              <a:gd name="connsiteY10" fmla="*/ 96385 h 242604"/>
              <a:gd name="connsiteX11" fmla="*/ 199688 w 1296242"/>
              <a:gd name="connsiteY11" fmla="*/ 57657 h 242604"/>
              <a:gd name="connsiteX12" fmla="*/ 123870 w 1296242"/>
              <a:gd name="connsiteY12" fmla="*/ 0 h 242604"/>
              <a:gd name="connsiteX0" fmla="*/ 123870 w 1307634"/>
              <a:gd name="connsiteY0" fmla="*/ 0 h 242604"/>
              <a:gd name="connsiteX1" fmla="*/ 1275998 w 1307634"/>
              <a:gd name="connsiteY1" fmla="*/ 0 h 242604"/>
              <a:gd name="connsiteX2" fmla="*/ 1248694 w 1307634"/>
              <a:gd name="connsiteY2" fmla="*/ 42503 h 242604"/>
              <a:gd name="connsiteX3" fmla="*/ 1295839 w 1307634"/>
              <a:gd name="connsiteY3" fmla="*/ 89650 h 242604"/>
              <a:gd name="connsiteX4" fmla="*/ 1243642 w 1307634"/>
              <a:gd name="connsiteY4" fmla="*/ 141847 h 242604"/>
              <a:gd name="connsiteX5" fmla="*/ 1277318 w 1307634"/>
              <a:gd name="connsiteY5" fmla="*/ 175523 h 242604"/>
              <a:gd name="connsiteX6" fmla="*/ 1307627 w 1307634"/>
              <a:gd name="connsiteY6" fmla="*/ 229404 h 242604"/>
              <a:gd name="connsiteX7" fmla="*/ 1275998 w 1307634"/>
              <a:gd name="connsiteY7" fmla="*/ 242604 h 242604"/>
              <a:gd name="connsiteX8" fmla="*/ 123870 w 1307634"/>
              <a:gd name="connsiteY8" fmla="*/ 242604 h 242604"/>
              <a:gd name="connsiteX9" fmla="*/ 26256 w 1307634"/>
              <a:gd name="connsiteY9" fmla="*/ 197412 h 242604"/>
              <a:gd name="connsiteX10" fmla="*/ 90242 w 1307634"/>
              <a:gd name="connsiteY10" fmla="*/ 150265 h 242604"/>
              <a:gd name="connsiteX11" fmla="*/ 123918 w 1307634"/>
              <a:gd name="connsiteY11" fmla="*/ 96385 h 242604"/>
              <a:gd name="connsiteX12" fmla="*/ 199688 w 1307634"/>
              <a:gd name="connsiteY12" fmla="*/ 57657 h 242604"/>
              <a:gd name="connsiteX13" fmla="*/ 123870 w 1307634"/>
              <a:gd name="connsiteY13" fmla="*/ 0 h 24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07634" h="242604">
                <a:moveTo>
                  <a:pt x="123870" y="0"/>
                </a:moveTo>
                <a:lnTo>
                  <a:pt x="1275998" y="0"/>
                </a:lnTo>
                <a:lnTo>
                  <a:pt x="1248694" y="42503"/>
                </a:lnTo>
                <a:cubicBezTo>
                  <a:pt x="1248694" y="59341"/>
                  <a:pt x="1295839" y="72812"/>
                  <a:pt x="1295839" y="89650"/>
                </a:cubicBezTo>
                <a:cubicBezTo>
                  <a:pt x="1301451" y="109856"/>
                  <a:pt x="1246729" y="127535"/>
                  <a:pt x="1243642" y="141847"/>
                </a:cubicBezTo>
                <a:cubicBezTo>
                  <a:pt x="1240555" y="156159"/>
                  <a:pt x="1271986" y="168507"/>
                  <a:pt x="1277318" y="175523"/>
                </a:cubicBezTo>
                <a:cubicBezTo>
                  <a:pt x="1276757" y="178329"/>
                  <a:pt x="1308188" y="226598"/>
                  <a:pt x="1307627" y="229404"/>
                </a:cubicBezTo>
                <a:lnTo>
                  <a:pt x="1275998" y="242604"/>
                </a:lnTo>
                <a:lnTo>
                  <a:pt x="123870" y="242604"/>
                </a:lnTo>
                <a:cubicBezTo>
                  <a:pt x="-84420" y="235072"/>
                  <a:pt x="34948" y="211960"/>
                  <a:pt x="26256" y="197412"/>
                </a:cubicBezTo>
                <a:cubicBezTo>
                  <a:pt x="17564" y="182864"/>
                  <a:pt x="73965" y="167103"/>
                  <a:pt x="90242" y="150265"/>
                </a:cubicBezTo>
                <a:cubicBezTo>
                  <a:pt x="106519" y="133427"/>
                  <a:pt x="115499" y="112662"/>
                  <a:pt x="123918" y="96385"/>
                </a:cubicBezTo>
                <a:cubicBezTo>
                  <a:pt x="132337" y="80108"/>
                  <a:pt x="199696" y="73721"/>
                  <a:pt x="199688" y="57657"/>
                </a:cubicBezTo>
                <a:cubicBezTo>
                  <a:pt x="200234" y="38438"/>
                  <a:pt x="123324" y="19219"/>
                  <a:pt x="123870" y="0"/>
                </a:cubicBezTo>
                <a:close/>
              </a:path>
            </a:pathLst>
          </a:custGeom>
          <a:solidFill>
            <a:srgbClr val="00B0F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B8056D-8E26-44AF-9F0A-645D9AFC30A3}"/>
              </a:ext>
            </a:extLst>
          </p:cNvPr>
          <p:cNvSpPr txBox="1"/>
          <p:nvPr/>
        </p:nvSpPr>
        <p:spPr>
          <a:xfrm rot="270453">
            <a:off x="2694517" y="3696260"/>
            <a:ext cx="1884145" cy="738664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system should be available during working times </a:t>
            </a:r>
          </a:p>
        </p:txBody>
      </p:sp>
      <p:sp>
        <p:nvSpPr>
          <p:cNvPr id="102" name="Rectangle 21">
            <a:extLst>
              <a:ext uri="{FF2B5EF4-FFF2-40B4-BE49-F238E27FC236}">
                <a16:creationId xmlns:a16="http://schemas.microsoft.com/office/drawing/2014/main" id="{38CB00ED-884C-41A9-AA2A-21ADDBBBD0E5}"/>
              </a:ext>
            </a:extLst>
          </p:cNvPr>
          <p:cNvSpPr/>
          <p:nvPr/>
        </p:nvSpPr>
        <p:spPr>
          <a:xfrm rot="15142371">
            <a:off x="3432773" y="3578557"/>
            <a:ext cx="881230" cy="407702"/>
          </a:xfrm>
          <a:custGeom>
            <a:avLst/>
            <a:gdLst>
              <a:gd name="connsiteX0" fmla="*/ 0 w 1152128"/>
              <a:gd name="connsiteY0" fmla="*/ 0 h 242604"/>
              <a:gd name="connsiteX1" fmla="*/ 1152128 w 1152128"/>
              <a:gd name="connsiteY1" fmla="*/ 0 h 242604"/>
              <a:gd name="connsiteX2" fmla="*/ 1152128 w 1152128"/>
              <a:gd name="connsiteY2" fmla="*/ 242604 h 242604"/>
              <a:gd name="connsiteX3" fmla="*/ 0 w 1152128"/>
              <a:gd name="connsiteY3" fmla="*/ 242604 h 242604"/>
              <a:gd name="connsiteX4" fmla="*/ 0 w 1152128"/>
              <a:gd name="connsiteY4" fmla="*/ 0 h 242604"/>
              <a:gd name="connsiteX0" fmla="*/ 1637 w 1153765"/>
              <a:gd name="connsiteY0" fmla="*/ 0 h 242604"/>
              <a:gd name="connsiteX1" fmla="*/ 1153765 w 1153765"/>
              <a:gd name="connsiteY1" fmla="*/ 0 h 242604"/>
              <a:gd name="connsiteX2" fmla="*/ 1153765 w 1153765"/>
              <a:gd name="connsiteY2" fmla="*/ 242604 h 242604"/>
              <a:gd name="connsiteX3" fmla="*/ 1637 w 1153765"/>
              <a:gd name="connsiteY3" fmla="*/ 242604 h 242604"/>
              <a:gd name="connsiteX4" fmla="*/ 0 w 1153765"/>
              <a:gd name="connsiteY4" fmla="*/ 57657 h 242604"/>
              <a:gd name="connsiteX5" fmla="*/ 1637 w 1153765"/>
              <a:gd name="connsiteY5" fmla="*/ 0 h 242604"/>
              <a:gd name="connsiteX0" fmla="*/ 85266 w 1237394"/>
              <a:gd name="connsiteY0" fmla="*/ 0 h 242604"/>
              <a:gd name="connsiteX1" fmla="*/ 1237394 w 1237394"/>
              <a:gd name="connsiteY1" fmla="*/ 0 h 242604"/>
              <a:gd name="connsiteX2" fmla="*/ 1237394 w 1237394"/>
              <a:gd name="connsiteY2" fmla="*/ 242604 h 242604"/>
              <a:gd name="connsiteX3" fmla="*/ 85266 w 1237394"/>
              <a:gd name="connsiteY3" fmla="*/ 242604 h 242604"/>
              <a:gd name="connsiteX4" fmla="*/ 85314 w 1237394"/>
              <a:gd name="connsiteY4" fmla="*/ 96385 h 242604"/>
              <a:gd name="connsiteX5" fmla="*/ 83629 w 1237394"/>
              <a:gd name="connsiteY5" fmla="*/ 57657 h 242604"/>
              <a:gd name="connsiteX6" fmla="*/ 85266 w 1237394"/>
              <a:gd name="connsiteY6" fmla="*/ 0 h 242604"/>
              <a:gd name="connsiteX0" fmla="*/ 105071 w 1257199"/>
              <a:gd name="connsiteY0" fmla="*/ 0 h 242604"/>
              <a:gd name="connsiteX1" fmla="*/ 1257199 w 1257199"/>
              <a:gd name="connsiteY1" fmla="*/ 0 h 242604"/>
              <a:gd name="connsiteX2" fmla="*/ 1257199 w 1257199"/>
              <a:gd name="connsiteY2" fmla="*/ 242604 h 242604"/>
              <a:gd name="connsiteX3" fmla="*/ 105071 w 1257199"/>
              <a:gd name="connsiteY3" fmla="*/ 242604 h 242604"/>
              <a:gd name="connsiteX4" fmla="*/ 52921 w 1257199"/>
              <a:gd name="connsiteY4" fmla="*/ 155317 h 242604"/>
              <a:gd name="connsiteX5" fmla="*/ 105119 w 1257199"/>
              <a:gd name="connsiteY5" fmla="*/ 96385 h 242604"/>
              <a:gd name="connsiteX6" fmla="*/ 103434 w 1257199"/>
              <a:gd name="connsiteY6" fmla="*/ 57657 h 242604"/>
              <a:gd name="connsiteX7" fmla="*/ 105071 w 1257199"/>
              <a:gd name="connsiteY7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71720 w 1275998"/>
              <a:gd name="connsiteY5" fmla="*/ 155317 h 242604"/>
              <a:gd name="connsiteX6" fmla="*/ 123918 w 1275998"/>
              <a:gd name="connsiteY6" fmla="*/ 96385 h 242604"/>
              <a:gd name="connsiteX7" fmla="*/ 122233 w 1275998"/>
              <a:gd name="connsiteY7" fmla="*/ 57657 h 242604"/>
              <a:gd name="connsiteX8" fmla="*/ 123870 w 1275998"/>
              <a:gd name="connsiteY8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71720 w 1275998"/>
              <a:gd name="connsiteY5" fmla="*/ 155317 h 242604"/>
              <a:gd name="connsiteX6" fmla="*/ 123918 w 1275998"/>
              <a:gd name="connsiteY6" fmla="*/ 96385 h 242604"/>
              <a:gd name="connsiteX7" fmla="*/ 199688 w 1275998"/>
              <a:gd name="connsiteY7" fmla="*/ 57657 h 242604"/>
              <a:gd name="connsiteX8" fmla="*/ 123870 w 1275998"/>
              <a:gd name="connsiteY8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90242 w 1275998"/>
              <a:gd name="connsiteY5" fmla="*/ 150265 h 242604"/>
              <a:gd name="connsiteX6" fmla="*/ 123918 w 1275998"/>
              <a:gd name="connsiteY6" fmla="*/ 96385 h 242604"/>
              <a:gd name="connsiteX7" fmla="*/ 199688 w 1275998"/>
              <a:gd name="connsiteY7" fmla="*/ 57657 h 242604"/>
              <a:gd name="connsiteX8" fmla="*/ 123870 w 1275998"/>
              <a:gd name="connsiteY8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5998 w 1277318"/>
              <a:gd name="connsiteY3" fmla="*/ 242604 h 242604"/>
              <a:gd name="connsiteX4" fmla="*/ 123870 w 1277318"/>
              <a:gd name="connsiteY4" fmla="*/ 242604 h 242604"/>
              <a:gd name="connsiteX5" fmla="*/ 26256 w 1277318"/>
              <a:gd name="connsiteY5" fmla="*/ 197412 h 242604"/>
              <a:gd name="connsiteX6" fmla="*/ 90242 w 1277318"/>
              <a:gd name="connsiteY6" fmla="*/ 150265 h 242604"/>
              <a:gd name="connsiteX7" fmla="*/ 123918 w 1277318"/>
              <a:gd name="connsiteY7" fmla="*/ 96385 h 242604"/>
              <a:gd name="connsiteX8" fmla="*/ 199688 w 1277318"/>
              <a:gd name="connsiteY8" fmla="*/ 57657 h 242604"/>
              <a:gd name="connsiteX9" fmla="*/ 123870 w 1277318"/>
              <a:gd name="connsiteY9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7318 w 1277318"/>
              <a:gd name="connsiteY3" fmla="*/ 175523 h 242604"/>
              <a:gd name="connsiteX4" fmla="*/ 1275998 w 1277318"/>
              <a:gd name="connsiteY4" fmla="*/ 242604 h 242604"/>
              <a:gd name="connsiteX5" fmla="*/ 123870 w 1277318"/>
              <a:gd name="connsiteY5" fmla="*/ 242604 h 242604"/>
              <a:gd name="connsiteX6" fmla="*/ 26256 w 1277318"/>
              <a:gd name="connsiteY6" fmla="*/ 197412 h 242604"/>
              <a:gd name="connsiteX7" fmla="*/ 90242 w 1277318"/>
              <a:gd name="connsiteY7" fmla="*/ 150265 h 242604"/>
              <a:gd name="connsiteX8" fmla="*/ 123918 w 1277318"/>
              <a:gd name="connsiteY8" fmla="*/ 96385 h 242604"/>
              <a:gd name="connsiteX9" fmla="*/ 199688 w 1277318"/>
              <a:gd name="connsiteY9" fmla="*/ 57657 h 242604"/>
              <a:gd name="connsiteX10" fmla="*/ 123870 w 1277318"/>
              <a:gd name="connsiteY10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7317 w 1277318"/>
              <a:gd name="connsiteY3" fmla="*/ 98069 h 242604"/>
              <a:gd name="connsiteX4" fmla="*/ 1277318 w 1277318"/>
              <a:gd name="connsiteY4" fmla="*/ 175523 h 242604"/>
              <a:gd name="connsiteX5" fmla="*/ 1275998 w 1277318"/>
              <a:gd name="connsiteY5" fmla="*/ 242604 h 242604"/>
              <a:gd name="connsiteX6" fmla="*/ 123870 w 1277318"/>
              <a:gd name="connsiteY6" fmla="*/ 242604 h 242604"/>
              <a:gd name="connsiteX7" fmla="*/ 26256 w 1277318"/>
              <a:gd name="connsiteY7" fmla="*/ 197412 h 242604"/>
              <a:gd name="connsiteX8" fmla="*/ 90242 w 1277318"/>
              <a:gd name="connsiteY8" fmla="*/ 150265 h 242604"/>
              <a:gd name="connsiteX9" fmla="*/ 123918 w 1277318"/>
              <a:gd name="connsiteY9" fmla="*/ 96385 h 242604"/>
              <a:gd name="connsiteX10" fmla="*/ 199688 w 1277318"/>
              <a:gd name="connsiteY10" fmla="*/ 57657 h 242604"/>
              <a:gd name="connsiteX11" fmla="*/ 123870 w 1277318"/>
              <a:gd name="connsiteY11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48694 w 1277318"/>
              <a:gd name="connsiteY2" fmla="*/ 42503 h 242604"/>
              <a:gd name="connsiteX3" fmla="*/ 1277317 w 1277318"/>
              <a:gd name="connsiteY3" fmla="*/ 98069 h 242604"/>
              <a:gd name="connsiteX4" fmla="*/ 1277318 w 1277318"/>
              <a:gd name="connsiteY4" fmla="*/ 175523 h 242604"/>
              <a:gd name="connsiteX5" fmla="*/ 1275998 w 1277318"/>
              <a:gd name="connsiteY5" fmla="*/ 242604 h 242604"/>
              <a:gd name="connsiteX6" fmla="*/ 123870 w 1277318"/>
              <a:gd name="connsiteY6" fmla="*/ 242604 h 242604"/>
              <a:gd name="connsiteX7" fmla="*/ 26256 w 1277318"/>
              <a:gd name="connsiteY7" fmla="*/ 197412 h 242604"/>
              <a:gd name="connsiteX8" fmla="*/ 90242 w 1277318"/>
              <a:gd name="connsiteY8" fmla="*/ 150265 h 242604"/>
              <a:gd name="connsiteX9" fmla="*/ 123918 w 1277318"/>
              <a:gd name="connsiteY9" fmla="*/ 96385 h 242604"/>
              <a:gd name="connsiteX10" fmla="*/ 199688 w 1277318"/>
              <a:gd name="connsiteY10" fmla="*/ 57657 h 242604"/>
              <a:gd name="connsiteX11" fmla="*/ 123870 w 1277318"/>
              <a:gd name="connsiteY11" fmla="*/ 0 h 242604"/>
              <a:gd name="connsiteX0" fmla="*/ 123870 w 1295839"/>
              <a:gd name="connsiteY0" fmla="*/ 0 h 242604"/>
              <a:gd name="connsiteX1" fmla="*/ 1275998 w 1295839"/>
              <a:gd name="connsiteY1" fmla="*/ 0 h 242604"/>
              <a:gd name="connsiteX2" fmla="*/ 1248694 w 1295839"/>
              <a:gd name="connsiteY2" fmla="*/ 42503 h 242604"/>
              <a:gd name="connsiteX3" fmla="*/ 1295839 w 1295839"/>
              <a:gd name="connsiteY3" fmla="*/ 89650 h 242604"/>
              <a:gd name="connsiteX4" fmla="*/ 1277318 w 1295839"/>
              <a:gd name="connsiteY4" fmla="*/ 175523 h 242604"/>
              <a:gd name="connsiteX5" fmla="*/ 1275998 w 1295839"/>
              <a:gd name="connsiteY5" fmla="*/ 242604 h 242604"/>
              <a:gd name="connsiteX6" fmla="*/ 123870 w 1295839"/>
              <a:gd name="connsiteY6" fmla="*/ 242604 h 242604"/>
              <a:gd name="connsiteX7" fmla="*/ 26256 w 1295839"/>
              <a:gd name="connsiteY7" fmla="*/ 197412 h 242604"/>
              <a:gd name="connsiteX8" fmla="*/ 90242 w 1295839"/>
              <a:gd name="connsiteY8" fmla="*/ 150265 h 242604"/>
              <a:gd name="connsiteX9" fmla="*/ 123918 w 1295839"/>
              <a:gd name="connsiteY9" fmla="*/ 96385 h 242604"/>
              <a:gd name="connsiteX10" fmla="*/ 199688 w 1295839"/>
              <a:gd name="connsiteY10" fmla="*/ 57657 h 242604"/>
              <a:gd name="connsiteX11" fmla="*/ 123870 w 1295839"/>
              <a:gd name="connsiteY11" fmla="*/ 0 h 242604"/>
              <a:gd name="connsiteX0" fmla="*/ 123870 w 1296242"/>
              <a:gd name="connsiteY0" fmla="*/ 0 h 242604"/>
              <a:gd name="connsiteX1" fmla="*/ 1275998 w 1296242"/>
              <a:gd name="connsiteY1" fmla="*/ 0 h 242604"/>
              <a:gd name="connsiteX2" fmla="*/ 1248694 w 1296242"/>
              <a:gd name="connsiteY2" fmla="*/ 42503 h 242604"/>
              <a:gd name="connsiteX3" fmla="*/ 1295839 w 1296242"/>
              <a:gd name="connsiteY3" fmla="*/ 89650 h 242604"/>
              <a:gd name="connsiteX4" fmla="*/ 1243642 w 1296242"/>
              <a:gd name="connsiteY4" fmla="*/ 141847 h 242604"/>
              <a:gd name="connsiteX5" fmla="*/ 1277318 w 1296242"/>
              <a:gd name="connsiteY5" fmla="*/ 175523 h 242604"/>
              <a:gd name="connsiteX6" fmla="*/ 1275998 w 1296242"/>
              <a:gd name="connsiteY6" fmla="*/ 242604 h 242604"/>
              <a:gd name="connsiteX7" fmla="*/ 123870 w 1296242"/>
              <a:gd name="connsiteY7" fmla="*/ 242604 h 242604"/>
              <a:gd name="connsiteX8" fmla="*/ 26256 w 1296242"/>
              <a:gd name="connsiteY8" fmla="*/ 197412 h 242604"/>
              <a:gd name="connsiteX9" fmla="*/ 90242 w 1296242"/>
              <a:gd name="connsiteY9" fmla="*/ 150265 h 242604"/>
              <a:gd name="connsiteX10" fmla="*/ 123918 w 1296242"/>
              <a:gd name="connsiteY10" fmla="*/ 96385 h 242604"/>
              <a:gd name="connsiteX11" fmla="*/ 199688 w 1296242"/>
              <a:gd name="connsiteY11" fmla="*/ 57657 h 242604"/>
              <a:gd name="connsiteX12" fmla="*/ 123870 w 1296242"/>
              <a:gd name="connsiteY12" fmla="*/ 0 h 242604"/>
              <a:gd name="connsiteX0" fmla="*/ 123870 w 1307634"/>
              <a:gd name="connsiteY0" fmla="*/ 0 h 242604"/>
              <a:gd name="connsiteX1" fmla="*/ 1275998 w 1307634"/>
              <a:gd name="connsiteY1" fmla="*/ 0 h 242604"/>
              <a:gd name="connsiteX2" fmla="*/ 1248694 w 1307634"/>
              <a:gd name="connsiteY2" fmla="*/ 42503 h 242604"/>
              <a:gd name="connsiteX3" fmla="*/ 1295839 w 1307634"/>
              <a:gd name="connsiteY3" fmla="*/ 89650 h 242604"/>
              <a:gd name="connsiteX4" fmla="*/ 1243642 w 1307634"/>
              <a:gd name="connsiteY4" fmla="*/ 141847 h 242604"/>
              <a:gd name="connsiteX5" fmla="*/ 1277318 w 1307634"/>
              <a:gd name="connsiteY5" fmla="*/ 175523 h 242604"/>
              <a:gd name="connsiteX6" fmla="*/ 1307627 w 1307634"/>
              <a:gd name="connsiteY6" fmla="*/ 229404 h 242604"/>
              <a:gd name="connsiteX7" fmla="*/ 1275998 w 1307634"/>
              <a:gd name="connsiteY7" fmla="*/ 242604 h 242604"/>
              <a:gd name="connsiteX8" fmla="*/ 123870 w 1307634"/>
              <a:gd name="connsiteY8" fmla="*/ 242604 h 242604"/>
              <a:gd name="connsiteX9" fmla="*/ 26256 w 1307634"/>
              <a:gd name="connsiteY9" fmla="*/ 197412 h 242604"/>
              <a:gd name="connsiteX10" fmla="*/ 90242 w 1307634"/>
              <a:gd name="connsiteY10" fmla="*/ 150265 h 242604"/>
              <a:gd name="connsiteX11" fmla="*/ 123918 w 1307634"/>
              <a:gd name="connsiteY11" fmla="*/ 96385 h 242604"/>
              <a:gd name="connsiteX12" fmla="*/ 199688 w 1307634"/>
              <a:gd name="connsiteY12" fmla="*/ 57657 h 242604"/>
              <a:gd name="connsiteX13" fmla="*/ 123870 w 1307634"/>
              <a:gd name="connsiteY13" fmla="*/ 0 h 24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07634" h="242604">
                <a:moveTo>
                  <a:pt x="123870" y="0"/>
                </a:moveTo>
                <a:lnTo>
                  <a:pt x="1275998" y="0"/>
                </a:lnTo>
                <a:lnTo>
                  <a:pt x="1248694" y="42503"/>
                </a:lnTo>
                <a:cubicBezTo>
                  <a:pt x="1248694" y="59341"/>
                  <a:pt x="1295839" y="72812"/>
                  <a:pt x="1295839" y="89650"/>
                </a:cubicBezTo>
                <a:cubicBezTo>
                  <a:pt x="1301451" y="109856"/>
                  <a:pt x="1246729" y="127535"/>
                  <a:pt x="1243642" y="141847"/>
                </a:cubicBezTo>
                <a:cubicBezTo>
                  <a:pt x="1240555" y="156159"/>
                  <a:pt x="1271986" y="168507"/>
                  <a:pt x="1277318" y="175523"/>
                </a:cubicBezTo>
                <a:cubicBezTo>
                  <a:pt x="1276757" y="178329"/>
                  <a:pt x="1308188" y="226598"/>
                  <a:pt x="1307627" y="229404"/>
                </a:cubicBezTo>
                <a:lnTo>
                  <a:pt x="1275998" y="242604"/>
                </a:lnTo>
                <a:lnTo>
                  <a:pt x="123870" y="242604"/>
                </a:lnTo>
                <a:cubicBezTo>
                  <a:pt x="-84420" y="235072"/>
                  <a:pt x="34948" y="211960"/>
                  <a:pt x="26256" y="197412"/>
                </a:cubicBezTo>
                <a:cubicBezTo>
                  <a:pt x="17564" y="182864"/>
                  <a:pt x="73965" y="167103"/>
                  <a:pt x="90242" y="150265"/>
                </a:cubicBezTo>
                <a:cubicBezTo>
                  <a:pt x="106519" y="133427"/>
                  <a:pt x="115499" y="112662"/>
                  <a:pt x="123918" y="96385"/>
                </a:cubicBezTo>
                <a:cubicBezTo>
                  <a:pt x="132337" y="80108"/>
                  <a:pt x="199696" y="73721"/>
                  <a:pt x="199688" y="57657"/>
                </a:cubicBezTo>
                <a:cubicBezTo>
                  <a:pt x="200234" y="38438"/>
                  <a:pt x="123324" y="19219"/>
                  <a:pt x="123870" y="0"/>
                </a:cubicBezTo>
                <a:close/>
              </a:path>
            </a:pathLst>
          </a:custGeom>
          <a:solidFill>
            <a:srgbClr val="FFFF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02D30B9-7B6C-4225-8804-E9E6775C5AAB}"/>
              </a:ext>
            </a:extLst>
          </p:cNvPr>
          <p:cNvSpPr txBox="1"/>
          <p:nvPr/>
        </p:nvSpPr>
        <p:spPr>
          <a:xfrm rot="670147">
            <a:off x="5184531" y="3584808"/>
            <a:ext cx="1884145" cy="954107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system is easy to use, and the modules are so simple</a:t>
            </a:r>
          </a:p>
        </p:txBody>
      </p:sp>
      <p:sp>
        <p:nvSpPr>
          <p:cNvPr id="106" name="Rectangle 21">
            <a:extLst>
              <a:ext uri="{FF2B5EF4-FFF2-40B4-BE49-F238E27FC236}">
                <a16:creationId xmlns:a16="http://schemas.microsoft.com/office/drawing/2014/main" id="{021F7ED3-8BEA-4598-92C2-A3F55CA87893}"/>
              </a:ext>
            </a:extLst>
          </p:cNvPr>
          <p:cNvSpPr/>
          <p:nvPr/>
        </p:nvSpPr>
        <p:spPr>
          <a:xfrm rot="15142371">
            <a:off x="5765128" y="3529251"/>
            <a:ext cx="881230" cy="407702"/>
          </a:xfrm>
          <a:custGeom>
            <a:avLst/>
            <a:gdLst>
              <a:gd name="connsiteX0" fmla="*/ 0 w 1152128"/>
              <a:gd name="connsiteY0" fmla="*/ 0 h 242604"/>
              <a:gd name="connsiteX1" fmla="*/ 1152128 w 1152128"/>
              <a:gd name="connsiteY1" fmla="*/ 0 h 242604"/>
              <a:gd name="connsiteX2" fmla="*/ 1152128 w 1152128"/>
              <a:gd name="connsiteY2" fmla="*/ 242604 h 242604"/>
              <a:gd name="connsiteX3" fmla="*/ 0 w 1152128"/>
              <a:gd name="connsiteY3" fmla="*/ 242604 h 242604"/>
              <a:gd name="connsiteX4" fmla="*/ 0 w 1152128"/>
              <a:gd name="connsiteY4" fmla="*/ 0 h 242604"/>
              <a:gd name="connsiteX0" fmla="*/ 1637 w 1153765"/>
              <a:gd name="connsiteY0" fmla="*/ 0 h 242604"/>
              <a:gd name="connsiteX1" fmla="*/ 1153765 w 1153765"/>
              <a:gd name="connsiteY1" fmla="*/ 0 h 242604"/>
              <a:gd name="connsiteX2" fmla="*/ 1153765 w 1153765"/>
              <a:gd name="connsiteY2" fmla="*/ 242604 h 242604"/>
              <a:gd name="connsiteX3" fmla="*/ 1637 w 1153765"/>
              <a:gd name="connsiteY3" fmla="*/ 242604 h 242604"/>
              <a:gd name="connsiteX4" fmla="*/ 0 w 1153765"/>
              <a:gd name="connsiteY4" fmla="*/ 57657 h 242604"/>
              <a:gd name="connsiteX5" fmla="*/ 1637 w 1153765"/>
              <a:gd name="connsiteY5" fmla="*/ 0 h 242604"/>
              <a:gd name="connsiteX0" fmla="*/ 85266 w 1237394"/>
              <a:gd name="connsiteY0" fmla="*/ 0 h 242604"/>
              <a:gd name="connsiteX1" fmla="*/ 1237394 w 1237394"/>
              <a:gd name="connsiteY1" fmla="*/ 0 h 242604"/>
              <a:gd name="connsiteX2" fmla="*/ 1237394 w 1237394"/>
              <a:gd name="connsiteY2" fmla="*/ 242604 h 242604"/>
              <a:gd name="connsiteX3" fmla="*/ 85266 w 1237394"/>
              <a:gd name="connsiteY3" fmla="*/ 242604 h 242604"/>
              <a:gd name="connsiteX4" fmla="*/ 85314 w 1237394"/>
              <a:gd name="connsiteY4" fmla="*/ 96385 h 242604"/>
              <a:gd name="connsiteX5" fmla="*/ 83629 w 1237394"/>
              <a:gd name="connsiteY5" fmla="*/ 57657 h 242604"/>
              <a:gd name="connsiteX6" fmla="*/ 85266 w 1237394"/>
              <a:gd name="connsiteY6" fmla="*/ 0 h 242604"/>
              <a:gd name="connsiteX0" fmla="*/ 105071 w 1257199"/>
              <a:gd name="connsiteY0" fmla="*/ 0 h 242604"/>
              <a:gd name="connsiteX1" fmla="*/ 1257199 w 1257199"/>
              <a:gd name="connsiteY1" fmla="*/ 0 h 242604"/>
              <a:gd name="connsiteX2" fmla="*/ 1257199 w 1257199"/>
              <a:gd name="connsiteY2" fmla="*/ 242604 h 242604"/>
              <a:gd name="connsiteX3" fmla="*/ 105071 w 1257199"/>
              <a:gd name="connsiteY3" fmla="*/ 242604 h 242604"/>
              <a:gd name="connsiteX4" fmla="*/ 52921 w 1257199"/>
              <a:gd name="connsiteY4" fmla="*/ 155317 h 242604"/>
              <a:gd name="connsiteX5" fmla="*/ 105119 w 1257199"/>
              <a:gd name="connsiteY5" fmla="*/ 96385 h 242604"/>
              <a:gd name="connsiteX6" fmla="*/ 103434 w 1257199"/>
              <a:gd name="connsiteY6" fmla="*/ 57657 h 242604"/>
              <a:gd name="connsiteX7" fmla="*/ 105071 w 1257199"/>
              <a:gd name="connsiteY7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71720 w 1275998"/>
              <a:gd name="connsiteY5" fmla="*/ 155317 h 242604"/>
              <a:gd name="connsiteX6" fmla="*/ 123918 w 1275998"/>
              <a:gd name="connsiteY6" fmla="*/ 96385 h 242604"/>
              <a:gd name="connsiteX7" fmla="*/ 122233 w 1275998"/>
              <a:gd name="connsiteY7" fmla="*/ 57657 h 242604"/>
              <a:gd name="connsiteX8" fmla="*/ 123870 w 1275998"/>
              <a:gd name="connsiteY8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71720 w 1275998"/>
              <a:gd name="connsiteY5" fmla="*/ 155317 h 242604"/>
              <a:gd name="connsiteX6" fmla="*/ 123918 w 1275998"/>
              <a:gd name="connsiteY6" fmla="*/ 96385 h 242604"/>
              <a:gd name="connsiteX7" fmla="*/ 199688 w 1275998"/>
              <a:gd name="connsiteY7" fmla="*/ 57657 h 242604"/>
              <a:gd name="connsiteX8" fmla="*/ 123870 w 1275998"/>
              <a:gd name="connsiteY8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90242 w 1275998"/>
              <a:gd name="connsiteY5" fmla="*/ 150265 h 242604"/>
              <a:gd name="connsiteX6" fmla="*/ 123918 w 1275998"/>
              <a:gd name="connsiteY6" fmla="*/ 96385 h 242604"/>
              <a:gd name="connsiteX7" fmla="*/ 199688 w 1275998"/>
              <a:gd name="connsiteY7" fmla="*/ 57657 h 242604"/>
              <a:gd name="connsiteX8" fmla="*/ 123870 w 1275998"/>
              <a:gd name="connsiteY8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5998 w 1277318"/>
              <a:gd name="connsiteY3" fmla="*/ 242604 h 242604"/>
              <a:gd name="connsiteX4" fmla="*/ 123870 w 1277318"/>
              <a:gd name="connsiteY4" fmla="*/ 242604 h 242604"/>
              <a:gd name="connsiteX5" fmla="*/ 26256 w 1277318"/>
              <a:gd name="connsiteY5" fmla="*/ 197412 h 242604"/>
              <a:gd name="connsiteX6" fmla="*/ 90242 w 1277318"/>
              <a:gd name="connsiteY6" fmla="*/ 150265 h 242604"/>
              <a:gd name="connsiteX7" fmla="*/ 123918 w 1277318"/>
              <a:gd name="connsiteY7" fmla="*/ 96385 h 242604"/>
              <a:gd name="connsiteX8" fmla="*/ 199688 w 1277318"/>
              <a:gd name="connsiteY8" fmla="*/ 57657 h 242604"/>
              <a:gd name="connsiteX9" fmla="*/ 123870 w 1277318"/>
              <a:gd name="connsiteY9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7318 w 1277318"/>
              <a:gd name="connsiteY3" fmla="*/ 175523 h 242604"/>
              <a:gd name="connsiteX4" fmla="*/ 1275998 w 1277318"/>
              <a:gd name="connsiteY4" fmla="*/ 242604 h 242604"/>
              <a:gd name="connsiteX5" fmla="*/ 123870 w 1277318"/>
              <a:gd name="connsiteY5" fmla="*/ 242604 h 242604"/>
              <a:gd name="connsiteX6" fmla="*/ 26256 w 1277318"/>
              <a:gd name="connsiteY6" fmla="*/ 197412 h 242604"/>
              <a:gd name="connsiteX7" fmla="*/ 90242 w 1277318"/>
              <a:gd name="connsiteY7" fmla="*/ 150265 h 242604"/>
              <a:gd name="connsiteX8" fmla="*/ 123918 w 1277318"/>
              <a:gd name="connsiteY8" fmla="*/ 96385 h 242604"/>
              <a:gd name="connsiteX9" fmla="*/ 199688 w 1277318"/>
              <a:gd name="connsiteY9" fmla="*/ 57657 h 242604"/>
              <a:gd name="connsiteX10" fmla="*/ 123870 w 1277318"/>
              <a:gd name="connsiteY10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7317 w 1277318"/>
              <a:gd name="connsiteY3" fmla="*/ 98069 h 242604"/>
              <a:gd name="connsiteX4" fmla="*/ 1277318 w 1277318"/>
              <a:gd name="connsiteY4" fmla="*/ 175523 h 242604"/>
              <a:gd name="connsiteX5" fmla="*/ 1275998 w 1277318"/>
              <a:gd name="connsiteY5" fmla="*/ 242604 h 242604"/>
              <a:gd name="connsiteX6" fmla="*/ 123870 w 1277318"/>
              <a:gd name="connsiteY6" fmla="*/ 242604 h 242604"/>
              <a:gd name="connsiteX7" fmla="*/ 26256 w 1277318"/>
              <a:gd name="connsiteY7" fmla="*/ 197412 h 242604"/>
              <a:gd name="connsiteX8" fmla="*/ 90242 w 1277318"/>
              <a:gd name="connsiteY8" fmla="*/ 150265 h 242604"/>
              <a:gd name="connsiteX9" fmla="*/ 123918 w 1277318"/>
              <a:gd name="connsiteY9" fmla="*/ 96385 h 242604"/>
              <a:gd name="connsiteX10" fmla="*/ 199688 w 1277318"/>
              <a:gd name="connsiteY10" fmla="*/ 57657 h 242604"/>
              <a:gd name="connsiteX11" fmla="*/ 123870 w 1277318"/>
              <a:gd name="connsiteY11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48694 w 1277318"/>
              <a:gd name="connsiteY2" fmla="*/ 42503 h 242604"/>
              <a:gd name="connsiteX3" fmla="*/ 1277317 w 1277318"/>
              <a:gd name="connsiteY3" fmla="*/ 98069 h 242604"/>
              <a:gd name="connsiteX4" fmla="*/ 1277318 w 1277318"/>
              <a:gd name="connsiteY4" fmla="*/ 175523 h 242604"/>
              <a:gd name="connsiteX5" fmla="*/ 1275998 w 1277318"/>
              <a:gd name="connsiteY5" fmla="*/ 242604 h 242604"/>
              <a:gd name="connsiteX6" fmla="*/ 123870 w 1277318"/>
              <a:gd name="connsiteY6" fmla="*/ 242604 h 242604"/>
              <a:gd name="connsiteX7" fmla="*/ 26256 w 1277318"/>
              <a:gd name="connsiteY7" fmla="*/ 197412 h 242604"/>
              <a:gd name="connsiteX8" fmla="*/ 90242 w 1277318"/>
              <a:gd name="connsiteY8" fmla="*/ 150265 h 242604"/>
              <a:gd name="connsiteX9" fmla="*/ 123918 w 1277318"/>
              <a:gd name="connsiteY9" fmla="*/ 96385 h 242604"/>
              <a:gd name="connsiteX10" fmla="*/ 199688 w 1277318"/>
              <a:gd name="connsiteY10" fmla="*/ 57657 h 242604"/>
              <a:gd name="connsiteX11" fmla="*/ 123870 w 1277318"/>
              <a:gd name="connsiteY11" fmla="*/ 0 h 242604"/>
              <a:gd name="connsiteX0" fmla="*/ 123870 w 1295839"/>
              <a:gd name="connsiteY0" fmla="*/ 0 h 242604"/>
              <a:gd name="connsiteX1" fmla="*/ 1275998 w 1295839"/>
              <a:gd name="connsiteY1" fmla="*/ 0 h 242604"/>
              <a:gd name="connsiteX2" fmla="*/ 1248694 w 1295839"/>
              <a:gd name="connsiteY2" fmla="*/ 42503 h 242604"/>
              <a:gd name="connsiteX3" fmla="*/ 1295839 w 1295839"/>
              <a:gd name="connsiteY3" fmla="*/ 89650 h 242604"/>
              <a:gd name="connsiteX4" fmla="*/ 1277318 w 1295839"/>
              <a:gd name="connsiteY4" fmla="*/ 175523 h 242604"/>
              <a:gd name="connsiteX5" fmla="*/ 1275998 w 1295839"/>
              <a:gd name="connsiteY5" fmla="*/ 242604 h 242604"/>
              <a:gd name="connsiteX6" fmla="*/ 123870 w 1295839"/>
              <a:gd name="connsiteY6" fmla="*/ 242604 h 242604"/>
              <a:gd name="connsiteX7" fmla="*/ 26256 w 1295839"/>
              <a:gd name="connsiteY7" fmla="*/ 197412 h 242604"/>
              <a:gd name="connsiteX8" fmla="*/ 90242 w 1295839"/>
              <a:gd name="connsiteY8" fmla="*/ 150265 h 242604"/>
              <a:gd name="connsiteX9" fmla="*/ 123918 w 1295839"/>
              <a:gd name="connsiteY9" fmla="*/ 96385 h 242604"/>
              <a:gd name="connsiteX10" fmla="*/ 199688 w 1295839"/>
              <a:gd name="connsiteY10" fmla="*/ 57657 h 242604"/>
              <a:gd name="connsiteX11" fmla="*/ 123870 w 1295839"/>
              <a:gd name="connsiteY11" fmla="*/ 0 h 242604"/>
              <a:gd name="connsiteX0" fmla="*/ 123870 w 1296242"/>
              <a:gd name="connsiteY0" fmla="*/ 0 h 242604"/>
              <a:gd name="connsiteX1" fmla="*/ 1275998 w 1296242"/>
              <a:gd name="connsiteY1" fmla="*/ 0 h 242604"/>
              <a:gd name="connsiteX2" fmla="*/ 1248694 w 1296242"/>
              <a:gd name="connsiteY2" fmla="*/ 42503 h 242604"/>
              <a:gd name="connsiteX3" fmla="*/ 1295839 w 1296242"/>
              <a:gd name="connsiteY3" fmla="*/ 89650 h 242604"/>
              <a:gd name="connsiteX4" fmla="*/ 1243642 w 1296242"/>
              <a:gd name="connsiteY4" fmla="*/ 141847 h 242604"/>
              <a:gd name="connsiteX5" fmla="*/ 1277318 w 1296242"/>
              <a:gd name="connsiteY5" fmla="*/ 175523 h 242604"/>
              <a:gd name="connsiteX6" fmla="*/ 1275998 w 1296242"/>
              <a:gd name="connsiteY6" fmla="*/ 242604 h 242604"/>
              <a:gd name="connsiteX7" fmla="*/ 123870 w 1296242"/>
              <a:gd name="connsiteY7" fmla="*/ 242604 h 242604"/>
              <a:gd name="connsiteX8" fmla="*/ 26256 w 1296242"/>
              <a:gd name="connsiteY8" fmla="*/ 197412 h 242604"/>
              <a:gd name="connsiteX9" fmla="*/ 90242 w 1296242"/>
              <a:gd name="connsiteY9" fmla="*/ 150265 h 242604"/>
              <a:gd name="connsiteX10" fmla="*/ 123918 w 1296242"/>
              <a:gd name="connsiteY10" fmla="*/ 96385 h 242604"/>
              <a:gd name="connsiteX11" fmla="*/ 199688 w 1296242"/>
              <a:gd name="connsiteY11" fmla="*/ 57657 h 242604"/>
              <a:gd name="connsiteX12" fmla="*/ 123870 w 1296242"/>
              <a:gd name="connsiteY12" fmla="*/ 0 h 242604"/>
              <a:gd name="connsiteX0" fmla="*/ 123870 w 1307634"/>
              <a:gd name="connsiteY0" fmla="*/ 0 h 242604"/>
              <a:gd name="connsiteX1" fmla="*/ 1275998 w 1307634"/>
              <a:gd name="connsiteY1" fmla="*/ 0 h 242604"/>
              <a:gd name="connsiteX2" fmla="*/ 1248694 w 1307634"/>
              <a:gd name="connsiteY2" fmla="*/ 42503 h 242604"/>
              <a:gd name="connsiteX3" fmla="*/ 1295839 w 1307634"/>
              <a:gd name="connsiteY3" fmla="*/ 89650 h 242604"/>
              <a:gd name="connsiteX4" fmla="*/ 1243642 w 1307634"/>
              <a:gd name="connsiteY4" fmla="*/ 141847 h 242604"/>
              <a:gd name="connsiteX5" fmla="*/ 1277318 w 1307634"/>
              <a:gd name="connsiteY5" fmla="*/ 175523 h 242604"/>
              <a:gd name="connsiteX6" fmla="*/ 1307627 w 1307634"/>
              <a:gd name="connsiteY6" fmla="*/ 229404 h 242604"/>
              <a:gd name="connsiteX7" fmla="*/ 1275998 w 1307634"/>
              <a:gd name="connsiteY7" fmla="*/ 242604 h 242604"/>
              <a:gd name="connsiteX8" fmla="*/ 123870 w 1307634"/>
              <a:gd name="connsiteY8" fmla="*/ 242604 h 242604"/>
              <a:gd name="connsiteX9" fmla="*/ 26256 w 1307634"/>
              <a:gd name="connsiteY9" fmla="*/ 197412 h 242604"/>
              <a:gd name="connsiteX10" fmla="*/ 90242 w 1307634"/>
              <a:gd name="connsiteY10" fmla="*/ 150265 h 242604"/>
              <a:gd name="connsiteX11" fmla="*/ 123918 w 1307634"/>
              <a:gd name="connsiteY11" fmla="*/ 96385 h 242604"/>
              <a:gd name="connsiteX12" fmla="*/ 199688 w 1307634"/>
              <a:gd name="connsiteY12" fmla="*/ 57657 h 242604"/>
              <a:gd name="connsiteX13" fmla="*/ 123870 w 1307634"/>
              <a:gd name="connsiteY13" fmla="*/ 0 h 24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07634" h="242604">
                <a:moveTo>
                  <a:pt x="123870" y="0"/>
                </a:moveTo>
                <a:lnTo>
                  <a:pt x="1275998" y="0"/>
                </a:lnTo>
                <a:lnTo>
                  <a:pt x="1248694" y="42503"/>
                </a:lnTo>
                <a:cubicBezTo>
                  <a:pt x="1248694" y="59341"/>
                  <a:pt x="1295839" y="72812"/>
                  <a:pt x="1295839" y="89650"/>
                </a:cubicBezTo>
                <a:cubicBezTo>
                  <a:pt x="1301451" y="109856"/>
                  <a:pt x="1246729" y="127535"/>
                  <a:pt x="1243642" y="141847"/>
                </a:cubicBezTo>
                <a:cubicBezTo>
                  <a:pt x="1240555" y="156159"/>
                  <a:pt x="1271986" y="168507"/>
                  <a:pt x="1277318" y="175523"/>
                </a:cubicBezTo>
                <a:cubicBezTo>
                  <a:pt x="1276757" y="178329"/>
                  <a:pt x="1308188" y="226598"/>
                  <a:pt x="1307627" y="229404"/>
                </a:cubicBezTo>
                <a:lnTo>
                  <a:pt x="1275998" y="242604"/>
                </a:lnTo>
                <a:lnTo>
                  <a:pt x="123870" y="242604"/>
                </a:lnTo>
                <a:cubicBezTo>
                  <a:pt x="-84420" y="235072"/>
                  <a:pt x="34948" y="211960"/>
                  <a:pt x="26256" y="197412"/>
                </a:cubicBezTo>
                <a:cubicBezTo>
                  <a:pt x="17564" y="182864"/>
                  <a:pt x="73965" y="167103"/>
                  <a:pt x="90242" y="150265"/>
                </a:cubicBezTo>
                <a:cubicBezTo>
                  <a:pt x="106519" y="133427"/>
                  <a:pt x="115499" y="112662"/>
                  <a:pt x="123918" y="96385"/>
                </a:cubicBezTo>
                <a:cubicBezTo>
                  <a:pt x="132337" y="80108"/>
                  <a:pt x="199696" y="73721"/>
                  <a:pt x="199688" y="57657"/>
                </a:cubicBezTo>
                <a:cubicBezTo>
                  <a:pt x="200234" y="38438"/>
                  <a:pt x="123324" y="19219"/>
                  <a:pt x="123870" y="0"/>
                </a:cubicBezTo>
                <a:close/>
              </a:path>
            </a:pathLst>
          </a:custGeom>
          <a:solidFill>
            <a:srgbClr val="00B0F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7FE913-94CD-402C-B98E-8C68CFB59B2C}"/>
              </a:ext>
            </a:extLst>
          </p:cNvPr>
          <p:cNvSpPr txBox="1"/>
          <p:nvPr/>
        </p:nvSpPr>
        <p:spPr>
          <a:xfrm rot="21371849">
            <a:off x="7361468" y="3442422"/>
            <a:ext cx="1884145" cy="1169551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system is a desktop application can run on several operating systems.</a:t>
            </a:r>
          </a:p>
        </p:txBody>
      </p:sp>
      <p:sp>
        <p:nvSpPr>
          <p:cNvPr id="114" name="Rectangle 21">
            <a:extLst>
              <a:ext uri="{FF2B5EF4-FFF2-40B4-BE49-F238E27FC236}">
                <a16:creationId xmlns:a16="http://schemas.microsoft.com/office/drawing/2014/main" id="{1B051481-1C83-47B0-9BE5-A4B4FCF8059E}"/>
              </a:ext>
            </a:extLst>
          </p:cNvPr>
          <p:cNvSpPr/>
          <p:nvPr/>
        </p:nvSpPr>
        <p:spPr>
          <a:xfrm rot="15142371">
            <a:off x="8066249" y="3510559"/>
            <a:ext cx="881230" cy="407702"/>
          </a:xfrm>
          <a:custGeom>
            <a:avLst/>
            <a:gdLst>
              <a:gd name="connsiteX0" fmla="*/ 0 w 1152128"/>
              <a:gd name="connsiteY0" fmla="*/ 0 h 242604"/>
              <a:gd name="connsiteX1" fmla="*/ 1152128 w 1152128"/>
              <a:gd name="connsiteY1" fmla="*/ 0 h 242604"/>
              <a:gd name="connsiteX2" fmla="*/ 1152128 w 1152128"/>
              <a:gd name="connsiteY2" fmla="*/ 242604 h 242604"/>
              <a:gd name="connsiteX3" fmla="*/ 0 w 1152128"/>
              <a:gd name="connsiteY3" fmla="*/ 242604 h 242604"/>
              <a:gd name="connsiteX4" fmla="*/ 0 w 1152128"/>
              <a:gd name="connsiteY4" fmla="*/ 0 h 242604"/>
              <a:gd name="connsiteX0" fmla="*/ 1637 w 1153765"/>
              <a:gd name="connsiteY0" fmla="*/ 0 h 242604"/>
              <a:gd name="connsiteX1" fmla="*/ 1153765 w 1153765"/>
              <a:gd name="connsiteY1" fmla="*/ 0 h 242604"/>
              <a:gd name="connsiteX2" fmla="*/ 1153765 w 1153765"/>
              <a:gd name="connsiteY2" fmla="*/ 242604 h 242604"/>
              <a:gd name="connsiteX3" fmla="*/ 1637 w 1153765"/>
              <a:gd name="connsiteY3" fmla="*/ 242604 h 242604"/>
              <a:gd name="connsiteX4" fmla="*/ 0 w 1153765"/>
              <a:gd name="connsiteY4" fmla="*/ 57657 h 242604"/>
              <a:gd name="connsiteX5" fmla="*/ 1637 w 1153765"/>
              <a:gd name="connsiteY5" fmla="*/ 0 h 242604"/>
              <a:gd name="connsiteX0" fmla="*/ 85266 w 1237394"/>
              <a:gd name="connsiteY0" fmla="*/ 0 h 242604"/>
              <a:gd name="connsiteX1" fmla="*/ 1237394 w 1237394"/>
              <a:gd name="connsiteY1" fmla="*/ 0 h 242604"/>
              <a:gd name="connsiteX2" fmla="*/ 1237394 w 1237394"/>
              <a:gd name="connsiteY2" fmla="*/ 242604 h 242604"/>
              <a:gd name="connsiteX3" fmla="*/ 85266 w 1237394"/>
              <a:gd name="connsiteY3" fmla="*/ 242604 h 242604"/>
              <a:gd name="connsiteX4" fmla="*/ 85314 w 1237394"/>
              <a:gd name="connsiteY4" fmla="*/ 96385 h 242604"/>
              <a:gd name="connsiteX5" fmla="*/ 83629 w 1237394"/>
              <a:gd name="connsiteY5" fmla="*/ 57657 h 242604"/>
              <a:gd name="connsiteX6" fmla="*/ 85266 w 1237394"/>
              <a:gd name="connsiteY6" fmla="*/ 0 h 242604"/>
              <a:gd name="connsiteX0" fmla="*/ 105071 w 1257199"/>
              <a:gd name="connsiteY0" fmla="*/ 0 h 242604"/>
              <a:gd name="connsiteX1" fmla="*/ 1257199 w 1257199"/>
              <a:gd name="connsiteY1" fmla="*/ 0 h 242604"/>
              <a:gd name="connsiteX2" fmla="*/ 1257199 w 1257199"/>
              <a:gd name="connsiteY2" fmla="*/ 242604 h 242604"/>
              <a:gd name="connsiteX3" fmla="*/ 105071 w 1257199"/>
              <a:gd name="connsiteY3" fmla="*/ 242604 h 242604"/>
              <a:gd name="connsiteX4" fmla="*/ 52921 w 1257199"/>
              <a:gd name="connsiteY4" fmla="*/ 155317 h 242604"/>
              <a:gd name="connsiteX5" fmla="*/ 105119 w 1257199"/>
              <a:gd name="connsiteY5" fmla="*/ 96385 h 242604"/>
              <a:gd name="connsiteX6" fmla="*/ 103434 w 1257199"/>
              <a:gd name="connsiteY6" fmla="*/ 57657 h 242604"/>
              <a:gd name="connsiteX7" fmla="*/ 105071 w 1257199"/>
              <a:gd name="connsiteY7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71720 w 1275998"/>
              <a:gd name="connsiteY5" fmla="*/ 155317 h 242604"/>
              <a:gd name="connsiteX6" fmla="*/ 123918 w 1275998"/>
              <a:gd name="connsiteY6" fmla="*/ 96385 h 242604"/>
              <a:gd name="connsiteX7" fmla="*/ 122233 w 1275998"/>
              <a:gd name="connsiteY7" fmla="*/ 57657 h 242604"/>
              <a:gd name="connsiteX8" fmla="*/ 123870 w 1275998"/>
              <a:gd name="connsiteY8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71720 w 1275998"/>
              <a:gd name="connsiteY5" fmla="*/ 155317 h 242604"/>
              <a:gd name="connsiteX6" fmla="*/ 123918 w 1275998"/>
              <a:gd name="connsiteY6" fmla="*/ 96385 h 242604"/>
              <a:gd name="connsiteX7" fmla="*/ 199688 w 1275998"/>
              <a:gd name="connsiteY7" fmla="*/ 57657 h 242604"/>
              <a:gd name="connsiteX8" fmla="*/ 123870 w 1275998"/>
              <a:gd name="connsiteY8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90242 w 1275998"/>
              <a:gd name="connsiteY5" fmla="*/ 150265 h 242604"/>
              <a:gd name="connsiteX6" fmla="*/ 123918 w 1275998"/>
              <a:gd name="connsiteY6" fmla="*/ 96385 h 242604"/>
              <a:gd name="connsiteX7" fmla="*/ 199688 w 1275998"/>
              <a:gd name="connsiteY7" fmla="*/ 57657 h 242604"/>
              <a:gd name="connsiteX8" fmla="*/ 123870 w 1275998"/>
              <a:gd name="connsiteY8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5998 w 1277318"/>
              <a:gd name="connsiteY3" fmla="*/ 242604 h 242604"/>
              <a:gd name="connsiteX4" fmla="*/ 123870 w 1277318"/>
              <a:gd name="connsiteY4" fmla="*/ 242604 h 242604"/>
              <a:gd name="connsiteX5" fmla="*/ 26256 w 1277318"/>
              <a:gd name="connsiteY5" fmla="*/ 197412 h 242604"/>
              <a:gd name="connsiteX6" fmla="*/ 90242 w 1277318"/>
              <a:gd name="connsiteY6" fmla="*/ 150265 h 242604"/>
              <a:gd name="connsiteX7" fmla="*/ 123918 w 1277318"/>
              <a:gd name="connsiteY7" fmla="*/ 96385 h 242604"/>
              <a:gd name="connsiteX8" fmla="*/ 199688 w 1277318"/>
              <a:gd name="connsiteY8" fmla="*/ 57657 h 242604"/>
              <a:gd name="connsiteX9" fmla="*/ 123870 w 1277318"/>
              <a:gd name="connsiteY9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7318 w 1277318"/>
              <a:gd name="connsiteY3" fmla="*/ 175523 h 242604"/>
              <a:gd name="connsiteX4" fmla="*/ 1275998 w 1277318"/>
              <a:gd name="connsiteY4" fmla="*/ 242604 h 242604"/>
              <a:gd name="connsiteX5" fmla="*/ 123870 w 1277318"/>
              <a:gd name="connsiteY5" fmla="*/ 242604 h 242604"/>
              <a:gd name="connsiteX6" fmla="*/ 26256 w 1277318"/>
              <a:gd name="connsiteY6" fmla="*/ 197412 h 242604"/>
              <a:gd name="connsiteX7" fmla="*/ 90242 w 1277318"/>
              <a:gd name="connsiteY7" fmla="*/ 150265 h 242604"/>
              <a:gd name="connsiteX8" fmla="*/ 123918 w 1277318"/>
              <a:gd name="connsiteY8" fmla="*/ 96385 h 242604"/>
              <a:gd name="connsiteX9" fmla="*/ 199688 w 1277318"/>
              <a:gd name="connsiteY9" fmla="*/ 57657 h 242604"/>
              <a:gd name="connsiteX10" fmla="*/ 123870 w 1277318"/>
              <a:gd name="connsiteY10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7317 w 1277318"/>
              <a:gd name="connsiteY3" fmla="*/ 98069 h 242604"/>
              <a:gd name="connsiteX4" fmla="*/ 1277318 w 1277318"/>
              <a:gd name="connsiteY4" fmla="*/ 175523 h 242604"/>
              <a:gd name="connsiteX5" fmla="*/ 1275998 w 1277318"/>
              <a:gd name="connsiteY5" fmla="*/ 242604 h 242604"/>
              <a:gd name="connsiteX6" fmla="*/ 123870 w 1277318"/>
              <a:gd name="connsiteY6" fmla="*/ 242604 h 242604"/>
              <a:gd name="connsiteX7" fmla="*/ 26256 w 1277318"/>
              <a:gd name="connsiteY7" fmla="*/ 197412 h 242604"/>
              <a:gd name="connsiteX8" fmla="*/ 90242 w 1277318"/>
              <a:gd name="connsiteY8" fmla="*/ 150265 h 242604"/>
              <a:gd name="connsiteX9" fmla="*/ 123918 w 1277318"/>
              <a:gd name="connsiteY9" fmla="*/ 96385 h 242604"/>
              <a:gd name="connsiteX10" fmla="*/ 199688 w 1277318"/>
              <a:gd name="connsiteY10" fmla="*/ 57657 h 242604"/>
              <a:gd name="connsiteX11" fmla="*/ 123870 w 1277318"/>
              <a:gd name="connsiteY11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48694 w 1277318"/>
              <a:gd name="connsiteY2" fmla="*/ 42503 h 242604"/>
              <a:gd name="connsiteX3" fmla="*/ 1277317 w 1277318"/>
              <a:gd name="connsiteY3" fmla="*/ 98069 h 242604"/>
              <a:gd name="connsiteX4" fmla="*/ 1277318 w 1277318"/>
              <a:gd name="connsiteY4" fmla="*/ 175523 h 242604"/>
              <a:gd name="connsiteX5" fmla="*/ 1275998 w 1277318"/>
              <a:gd name="connsiteY5" fmla="*/ 242604 h 242604"/>
              <a:gd name="connsiteX6" fmla="*/ 123870 w 1277318"/>
              <a:gd name="connsiteY6" fmla="*/ 242604 h 242604"/>
              <a:gd name="connsiteX7" fmla="*/ 26256 w 1277318"/>
              <a:gd name="connsiteY7" fmla="*/ 197412 h 242604"/>
              <a:gd name="connsiteX8" fmla="*/ 90242 w 1277318"/>
              <a:gd name="connsiteY8" fmla="*/ 150265 h 242604"/>
              <a:gd name="connsiteX9" fmla="*/ 123918 w 1277318"/>
              <a:gd name="connsiteY9" fmla="*/ 96385 h 242604"/>
              <a:gd name="connsiteX10" fmla="*/ 199688 w 1277318"/>
              <a:gd name="connsiteY10" fmla="*/ 57657 h 242604"/>
              <a:gd name="connsiteX11" fmla="*/ 123870 w 1277318"/>
              <a:gd name="connsiteY11" fmla="*/ 0 h 242604"/>
              <a:gd name="connsiteX0" fmla="*/ 123870 w 1295839"/>
              <a:gd name="connsiteY0" fmla="*/ 0 h 242604"/>
              <a:gd name="connsiteX1" fmla="*/ 1275998 w 1295839"/>
              <a:gd name="connsiteY1" fmla="*/ 0 h 242604"/>
              <a:gd name="connsiteX2" fmla="*/ 1248694 w 1295839"/>
              <a:gd name="connsiteY2" fmla="*/ 42503 h 242604"/>
              <a:gd name="connsiteX3" fmla="*/ 1295839 w 1295839"/>
              <a:gd name="connsiteY3" fmla="*/ 89650 h 242604"/>
              <a:gd name="connsiteX4" fmla="*/ 1277318 w 1295839"/>
              <a:gd name="connsiteY4" fmla="*/ 175523 h 242604"/>
              <a:gd name="connsiteX5" fmla="*/ 1275998 w 1295839"/>
              <a:gd name="connsiteY5" fmla="*/ 242604 h 242604"/>
              <a:gd name="connsiteX6" fmla="*/ 123870 w 1295839"/>
              <a:gd name="connsiteY6" fmla="*/ 242604 h 242604"/>
              <a:gd name="connsiteX7" fmla="*/ 26256 w 1295839"/>
              <a:gd name="connsiteY7" fmla="*/ 197412 h 242604"/>
              <a:gd name="connsiteX8" fmla="*/ 90242 w 1295839"/>
              <a:gd name="connsiteY8" fmla="*/ 150265 h 242604"/>
              <a:gd name="connsiteX9" fmla="*/ 123918 w 1295839"/>
              <a:gd name="connsiteY9" fmla="*/ 96385 h 242604"/>
              <a:gd name="connsiteX10" fmla="*/ 199688 w 1295839"/>
              <a:gd name="connsiteY10" fmla="*/ 57657 h 242604"/>
              <a:gd name="connsiteX11" fmla="*/ 123870 w 1295839"/>
              <a:gd name="connsiteY11" fmla="*/ 0 h 242604"/>
              <a:gd name="connsiteX0" fmla="*/ 123870 w 1296242"/>
              <a:gd name="connsiteY0" fmla="*/ 0 h 242604"/>
              <a:gd name="connsiteX1" fmla="*/ 1275998 w 1296242"/>
              <a:gd name="connsiteY1" fmla="*/ 0 h 242604"/>
              <a:gd name="connsiteX2" fmla="*/ 1248694 w 1296242"/>
              <a:gd name="connsiteY2" fmla="*/ 42503 h 242604"/>
              <a:gd name="connsiteX3" fmla="*/ 1295839 w 1296242"/>
              <a:gd name="connsiteY3" fmla="*/ 89650 h 242604"/>
              <a:gd name="connsiteX4" fmla="*/ 1243642 w 1296242"/>
              <a:gd name="connsiteY4" fmla="*/ 141847 h 242604"/>
              <a:gd name="connsiteX5" fmla="*/ 1277318 w 1296242"/>
              <a:gd name="connsiteY5" fmla="*/ 175523 h 242604"/>
              <a:gd name="connsiteX6" fmla="*/ 1275998 w 1296242"/>
              <a:gd name="connsiteY6" fmla="*/ 242604 h 242604"/>
              <a:gd name="connsiteX7" fmla="*/ 123870 w 1296242"/>
              <a:gd name="connsiteY7" fmla="*/ 242604 h 242604"/>
              <a:gd name="connsiteX8" fmla="*/ 26256 w 1296242"/>
              <a:gd name="connsiteY8" fmla="*/ 197412 h 242604"/>
              <a:gd name="connsiteX9" fmla="*/ 90242 w 1296242"/>
              <a:gd name="connsiteY9" fmla="*/ 150265 h 242604"/>
              <a:gd name="connsiteX10" fmla="*/ 123918 w 1296242"/>
              <a:gd name="connsiteY10" fmla="*/ 96385 h 242604"/>
              <a:gd name="connsiteX11" fmla="*/ 199688 w 1296242"/>
              <a:gd name="connsiteY11" fmla="*/ 57657 h 242604"/>
              <a:gd name="connsiteX12" fmla="*/ 123870 w 1296242"/>
              <a:gd name="connsiteY12" fmla="*/ 0 h 242604"/>
              <a:gd name="connsiteX0" fmla="*/ 123870 w 1307634"/>
              <a:gd name="connsiteY0" fmla="*/ 0 h 242604"/>
              <a:gd name="connsiteX1" fmla="*/ 1275998 w 1307634"/>
              <a:gd name="connsiteY1" fmla="*/ 0 h 242604"/>
              <a:gd name="connsiteX2" fmla="*/ 1248694 w 1307634"/>
              <a:gd name="connsiteY2" fmla="*/ 42503 h 242604"/>
              <a:gd name="connsiteX3" fmla="*/ 1295839 w 1307634"/>
              <a:gd name="connsiteY3" fmla="*/ 89650 h 242604"/>
              <a:gd name="connsiteX4" fmla="*/ 1243642 w 1307634"/>
              <a:gd name="connsiteY4" fmla="*/ 141847 h 242604"/>
              <a:gd name="connsiteX5" fmla="*/ 1277318 w 1307634"/>
              <a:gd name="connsiteY5" fmla="*/ 175523 h 242604"/>
              <a:gd name="connsiteX6" fmla="*/ 1307627 w 1307634"/>
              <a:gd name="connsiteY6" fmla="*/ 229404 h 242604"/>
              <a:gd name="connsiteX7" fmla="*/ 1275998 w 1307634"/>
              <a:gd name="connsiteY7" fmla="*/ 242604 h 242604"/>
              <a:gd name="connsiteX8" fmla="*/ 123870 w 1307634"/>
              <a:gd name="connsiteY8" fmla="*/ 242604 h 242604"/>
              <a:gd name="connsiteX9" fmla="*/ 26256 w 1307634"/>
              <a:gd name="connsiteY9" fmla="*/ 197412 h 242604"/>
              <a:gd name="connsiteX10" fmla="*/ 90242 w 1307634"/>
              <a:gd name="connsiteY10" fmla="*/ 150265 h 242604"/>
              <a:gd name="connsiteX11" fmla="*/ 123918 w 1307634"/>
              <a:gd name="connsiteY11" fmla="*/ 96385 h 242604"/>
              <a:gd name="connsiteX12" fmla="*/ 199688 w 1307634"/>
              <a:gd name="connsiteY12" fmla="*/ 57657 h 242604"/>
              <a:gd name="connsiteX13" fmla="*/ 123870 w 1307634"/>
              <a:gd name="connsiteY13" fmla="*/ 0 h 24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07634" h="242604">
                <a:moveTo>
                  <a:pt x="123870" y="0"/>
                </a:moveTo>
                <a:lnTo>
                  <a:pt x="1275998" y="0"/>
                </a:lnTo>
                <a:lnTo>
                  <a:pt x="1248694" y="42503"/>
                </a:lnTo>
                <a:cubicBezTo>
                  <a:pt x="1248694" y="59341"/>
                  <a:pt x="1295839" y="72812"/>
                  <a:pt x="1295839" y="89650"/>
                </a:cubicBezTo>
                <a:cubicBezTo>
                  <a:pt x="1301451" y="109856"/>
                  <a:pt x="1246729" y="127535"/>
                  <a:pt x="1243642" y="141847"/>
                </a:cubicBezTo>
                <a:cubicBezTo>
                  <a:pt x="1240555" y="156159"/>
                  <a:pt x="1271986" y="168507"/>
                  <a:pt x="1277318" y="175523"/>
                </a:cubicBezTo>
                <a:cubicBezTo>
                  <a:pt x="1276757" y="178329"/>
                  <a:pt x="1308188" y="226598"/>
                  <a:pt x="1307627" y="229404"/>
                </a:cubicBezTo>
                <a:lnTo>
                  <a:pt x="1275998" y="242604"/>
                </a:lnTo>
                <a:lnTo>
                  <a:pt x="123870" y="242604"/>
                </a:lnTo>
                <a:cubicBezTo>
                  <a:pt x="-84420" y="235072"/>
                  <a:pt x="34948" y="211960"/>
                  <a:pt x="26256" y="197412"/>
                </a:cubicBezTo>
                <a:cubicBezTo>
                  <a:pt x="17564" y="182864"/>
                  <a:pt x="73965" y="167103"/>
                  <a:pt x="90242" y="150265"/>
                </a:cubicBezTo>
                <a:cubicBezTo>
                  <a:pt x="106519" y="133427"/>
                  <a:pt x="115499" y="112662"/>
                  <a:pt x="123918" y="96385"/>
                </a:cubicBezTo>
                <a:cubicBezTo>
                  <a:pt x="132337" y="80108"/>
                  <a:pt x="199696" y="73721"/>
                  <a:pt x="199688" y="57657"/>
                </a:cubicBezTo>
                <a:cubicBezTo>
                  <a:pt x="200234" y="38438"/>
                  <a:pt x="123324" y="19219"/>
                  <a:pt x="123870" y="0"/>
                </a:cubicBezTo>
                <a:close/>
              </a:path>
            </a:pathLst>
          </a:custGeom>
          <a:solidFill>
            <a:srgbClr val="FFFFAB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B1FC64-EC47-4F8C-8F08-F3B9DA84F9B4}"/>
              </a:ext>
            </a:extLst>
          </p:cNvPr>
          <p:cNvSpPr txBox="1"/>
          <p:nvPr/>
        </p:nvSpPr>
        <p:spPr>
          <a:xfrm rot="741899">
            <a:off x="9937657" y="3339732"/>
            <a:ext cx="1884145" cy="1384995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system consists of modules every module consists of classes in order, so the system is easy to maintainable.</a:t>
            </a:r>
          </a:p>
        </p:txBody>
      </p:sp>
      <p:sp>
        <p:nvSpPr>
          <p:cNvPr id="118" name="Rectangle 21">
            <a:extLst>
              <a:ext uri="{FF2B5EF4-FFF2-40B4-BE49-F238E27FC236}">
                <a16:creationId xmlns:a16="http://schemas.microsoft.com/office/drawing/2014/main" id="{A2EC432D-E673-4495-B45E-4B43944F7A20}"/>
              </a:ext>
            </a:extLst>
          </p:cNvPr>
          <p:cNvSpPr/>
          <p:nvPr/>
        </p:nvSpPr>
        <p:spPr>
          <a:xfrm rot="15142371">
            <a:off x="10616431" y="3420519"/>
            <a:ext cx="881230" cy="407702"/>
          </a:xfrm>
          <a:custGeom>
            <a:avLst/>
            <a:gdLst>
              <a:gd name="connsiteX0" fmla="*/ 0 w 1152128"/>
              <a:gd name="connsiteY0" fmla="*/ 0 h 242604"/>
              <a:gd name="connsiteX1" fmla="*/ 1152128 w 1152128"/>
              <a:gd name="connsiteY1" fmla="*/ 0 h 242604"/>
              <a:gd name="connsiteX2" fmla="*/ 1152128 w 1152128"/>
              <a:gd name="connsiteY2" fmla="*/ 242604 h 242604"/>
              <a:gd name="connsiteX3" fmla="*/ 0 w 1152128"/>
              <a:gd name="connsiteY3" fmla="*/ 242604 h 242604"/>
              <a:gd name="connsiteX4" fmla="*/ 0 w 1152128"/>
              <a:gd name="connsiteY4" fmla="*/ 0 h 242604"/>
              <a:gd name="connsiteX0" fmla="*/ 1637 w 1153765"/>
              <a:gd name="connsiteY0" fmla="*/ 0 h 242604"/>
              <a:gd name="connsiteX1" fmla="*/ 1153765 w 1153765"/>
              <a:gd name="connsiteY1" fmla="*/ 0 h 242604"/>
              <a:gd name="connsiteX2" fmla="*/ 1153765 w 1153765"/>
              <a:gd name="connsiteY2" fmla="*/ 242604 h 242604"/>
              <a:gd name="connsiteX3" fmla="*/ 1637 w 1153765"/>
              <a:gd name="connsiteY3" fmla="*/ 242604 h 242604"/>
              <a:gd name="connsiteX4" fmla="*/ 0 w 1153765"/>
              <a:gd name="connsiteY4" fmla="*/ 57657 h 242604"/>
              <a:gd name="connsiteX5" fmla="*/ 1637 w 1153765"/>
              <a:gd name="connsiteY5" fmla="*/ 0 h 242604"/>
              <a:gd name="connsiteX0" fmla="*/ 85266 w 1237394"/>
              <a:gd name="connsiteY0" fmla="*/ 0 h 242604"/>
              <a:gd name="connsiteX1" fmla="*/ 1237394 w 1237394"/>
              <a:gd name="connsiteY1" fmla="*/ 0 h 242604"/>
              <a:gd name="connsiteX2" fmla="*/ 1237394 w 1237394"/>
              <a:gd name="connsiteY2" fmla="*/ 242604 h 242604"/>
              <a:gd name="connsiteX3" fmla="*/ 85266 w 1237394"/>
              <a:gd name="connsiteY3" fmla="*/ 242604 h 242604"/>
              <a:gd name="connsiteX4" fmla="*/ 85314 w 1237394"/>
              <a:gd name="connsiteY4" fmla="*/ 96385 h 242604"/>
              <a:gd name="connsiteX5" fmla="*/ 83629 w 1237394"/>
              <a:gd name="connsiteY5" fmla="*/ 57657 h 242604"/>
              <a:gd name="connsiteX6" fmla="*/ 85266 w 1237394"/>
              <a:gd name="connsiteY6" fmla="*/ 0 h 242604"/>
              <a:gd name="connsiteX0" fmla="*/ 105071 w 1257199"/>
              <a:gd name="connsiteY0" fmla="*/ 0 h 242604"/>
              <a:gd name="connsiteX1" fmla="*/ 1257199 w 1257199"/>
              <a:gd name="connsiteY1" fmla="*/ 0 h 242604"/>
              <a:gd name="connsiteX2" fmla="*/ 1257199 w 1257199"/>
              <a:gd name="connsiteY2" fmla="*/ 242604 h 242604"/>
              <a:gd name="connsiteX3" fmla="*/ 105071 w 1257199"/>
              <a:gd name="connsiteY3" fmla="*/ 242604 h 242604"/>
              <a:gd name="connsiteX4" fmla="*/ 52921 w 1257199"/>
              <a:gd name="connsiteY4" fmla="*/ 155317 h 242604"/>
              <a:gd name="connsiteX5" fmla="*/ 105119 w 1257199"/>
              <a:gd name="connsiteY5" fmla="*/ 96385 h 242604"/>
              <a:gd name="connsiteX6" fmla="*/ 103434 w 1257199"/>
              <a:gd name="connsiteY6" fmla="*/ 57657 h 242604"/>
              <a:gd name="connsiteX7" fmla="*/ 105071 w 1257199"/>
              <a:gd name="connsiteY7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71720 w 1275998"/>
              <a:gd name="connsiteY5" fmla="*/ 155317 h 242604"/>
              <a:gd name="connsiteX6" fmla="*/ 123918 w 1275998"/>
              <a:gd name="connsiteY6" fmla="*/ 96385 h 242604"/>
              <a:gd name="connsiteX7" fmla="*/ 122233 w 1275998"/>
              <a:gd name="connsiteY7" fmla="*/ 57657 h 242604"/>
              <a:gd name="connsiteX8" fmla="*/ 123870 w 1275998"/>
              <a:gd name="connsiteY8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71720 w 1275998"/>
              <a:gd name="connsiteY5" fmla="*/ 155317 h 242604"/>
              <a:gd name="connsiteX6" fmla="*/ 123918 w 1275998"/>
              <a:gd name="connsiteY6" fmla="*/ 96385 h 242604"/>
              <a:gd name="connsiteX7" fmla="*/ 199688 w 1275998"/>
              <a:gd name="connsiteY7" fmla="*/ 57657 h 242604"/>
              <a:gd name="connsiteX8" fmla="*/ 123870 w 1275998"/>
              <a:gd name="connsiteY8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90242 w 1275998"/>
              <a:gd name="connsiteY5" fmla="*/ 150265 h 242604"/>
              <a:gd name="connsiteX6" fmla="*/ 123918 w 1275998"/>
              <a:gd name="connsiteY6" fmla="*/ 96385 h 242604"/>
              <a:gd name="connsiteX7" fmla="*/ 199688 w 1275998"/>
              <a:gd name="connsiteY7" fmla="*/ 57657 h 242604"/>
              <a:gd name="connsiteX8" fmla="*/ 123870 w 1275998"/>
              <a:gd name="connsiteY8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5998 w 1277318"/>
              <a:gd name="connsiteY3" fmla="*/ 242604 h 242604"/>
              <a:gd name="connsiteX4" fmla="*/ 123870 w 1277318"/>
              <a:gd name="connsiteY4" fmla="*/ 242604 h 242604"/>
              <a:gd name="connsiteX5" fmla="*/ 26256 w 1277318"/>
              <a:gd name="connsiteY5" fmla="*/ 197412 h 242604"/>
              <a:gd name="connsiteX6" fmla="*/ 90242 w 1277318"/>
              <a:gd name="connsiteY6" fmla="*/ 150265 h 242604"/>
              <a:gd name="connsiteX7" fmla="*/ 123918 w 1277318"/>
              <a:gd name="connsiteY7" fmla="*/ 96385 h 242604"/>
              <a:gd name="connsiteX8" fmla="*/ 199688 w 1277318"/>
              <a:gd name="connsiteY8" fmla="*/ 57657 h 242604"/>
              <a:gd name="connsiteX9" fmla="*/ 123870 w 1277318"/>
              <a:gd name="connsiteY9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7318 w 1277318"/>
              <a:gd name="connsiteY3" fmla="*/ 175523 h 242604"/>
              <a:gd name="connsiteX4" fmla="*/ 1275998 w 1277318"/>
              <a:gd name="connsiteY4" fmla="*/ 242604 h 242604"/>
              <a:gd name="connsiteX5" fmla="*/ 123870 w 1277318"/>
              <a:gd name="connsiteY5" fmla="*/ 242604 h 242604"/>
              <a:gd name="connsiteX6" fmla="*/ 26256 w 1277318"/>
              <a:gd name="connsiteY6" fmla="*/ 197412 h 242604"/>
              <a:gd name="connsiteX7" fmla="*/ 90242 w 1277318"/>
              <a:gd name="connsiteY7" fmla="*/ 150265 h 242604"/>
              <a:gd name="connsiteX8" fmla="*/ 123918 w 1277318"/>
              <a:gd name="connsiteY8" fmla="*/ 96385 h 242604"/>
              <a:gd name="connsiteX9" fmla="*/ 199688 w 1277318"/>
              <a:gd name="connsiteY9" fmla="*/ 57657 h 242604"/>
              <a:gd name="connsiteX10" fmla="*/ 123870 w 1277318"/>
              <a:gd name="connsiteY10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7317 w 1277318"/>
              <a:gd name="connsiteY3" fmla="*/ 98069 h 242604"/>
              <a:gd name="connsiteX4" fmla="*/ 1277318 w 1277318"/>
              <a:gd name="connsiteY4" fmla="*/ 175523 h 242604"/>
              <a:gd name="connsiteX5" fmla="*/ 1275998 w 1277318"/>
              <a:gd name="connsiteY5" fmla="*/ 242604 h 242604"/>
              <a:gd name="connsiteX6" fmla="*/ 123870 w 1277318"/>
              <a:gd name="connsiteY6" fmla="*/ 242604 h 242604"/>
              <a:gd name="connsiteX7" fmla="*/ 26256 w 1277318"/>
              <a:gd name="connsiteY7" fmla="*/ 197412 h 242604"/>
              <a:gd name="connsiteX8" fmla="*/ 90242 w 1277318"/>
              <a:gd name="connsiteY8" fmla="*/ 150265 h 242604"/>
              <a:gd name="connsiteX9" fmla="*/ 123918 w 1277318"/>
              <a:gd name="connsiteY9" fmla="*/ 96385 h 242604"/>
              <a:gd name="connsiteX10" fmla="*/ 199688 w 1277318"/>
              <a:gd name="connsiteY10" fmla="*/ 57657 h 242604"/>
              <a:gd name="connsiteX11" fmla="*/ 123870 w 1277318"/>
              <a:gd name="connsiteY11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48694 w 1277318"/>
              <a:gd name="connsiteY2" fmla="*/ 42503 h 242604"/>
              <a:gd name="connsiteX3" fmla="*/ 1277317 w 1277318"/>
              <a:gd name="connsiteY3" fmla="*/ 98069 h 242604"/>
              <a:gd name="connsiteX4" fmla="*/ 1277318 w 1277318"/>
              <a:gd name="connsiteY4" fmla="*/ 175523 h 242604"/>
              <a:gd name="connsiteX5" fmla="*/ 1275998 w 1277318"/>
              <a:gd name="connsiteY5" fmla="*/ 242604 h 242604"/>
              <a:gd name="connsiteX6" fmla="*/ 123870 w 1277318"/>
              <a:gd name="connsiteY6" fmla="*/ 242604 h 242604"/>
              <a:gd name="connsiteX7" fmla="*/ 26256 w 1277318"/>
              <a:gd name="connsiteY7" fmla="*/ 197412 h 242604"/>
              <a:gd name="connsiteX8" fmla="*/ 90242 w 1277318"/>
              <a:gd name="connsiteY8" fmla="*/ 150265 h 242604"/>
              <a:gd name="connsiteX9" fmla="*/ 123918 w 1277318"/>
              <a:gd name="connsiteY9" fmla="*/ 96385 h 242604"/>
              <a:gd name="connsiteX10" fmla="*/ 199688 w 1277318"/>
              <a:gd name="connsiteY10" fmla="*/ 57657 h 242604"/>
              <a:gd name="connsiteX11" fmla="*/ 123870 w 1277318"/>
              <a:gd name="connsiteY11" fmla="*/ 0 h 242604"/>
              <a:gd name="connsiteX0" fmla="*/ 123870 w 1295839"/>
              <a:gd name="connsiteY0" fmla="*/ 0 h 242604"/>
              <a:gd name="connsiteX1" fmla="*/ 1275998 w 1295839"/>
              <a:gd name="connsiteY1" fmla="*/ 0 h 242604"/>
              <a:gd name="connsiteX2" fmla="*/ 1248694 w 1295839"/>
              <a:gd name="connsiteY2" fmla="*/ 42503 h 242604"/>
              <a:gd name="connsiteX3" fmla="*/ 1295839 w 1295839"/>
              <a:gd name="connsiteY3" fmla="*/ 89650 h 242604"/>
              <a:gd name="connsiteX4" fmla="*/ 1277318 w 1295839"/>
              <a:gd name="connsiteY4" fmla="*/ 175523 h 242604"/>
              <a:gd name="connsiteX5" fmla="*/ 1275998 w 1295839"/>
              <a:gd name="connsiteY5" fmla="*/ 242604 h 242604"/>
              <a:gd name="connsiteX6" fmla="*/ 123870 w 1295839"/>
              <a:gd name="connsiteY6" fmla="*/ 242604 h 242604"/>
              <a:gd name="connsiteX7" fmla="*/ 26256 w 1295839"/>
              <a:gd name="connsiteY7" fmla="*/ 197412 h 242604"/>
              <a:gd name="connsiteX8" fmla="*/ 90242 w 1295839"/>
              <a:gd name="connsiteY8" fmla="*/ 150265 h 242604"/>
              <a:gd name="connsiteX9" fmla="*/ 123918 w 1295839"/>
              <a:gd name="connsiteY9" fmla="*/ 96385 h 242604"/>
              <a:gd name="connsiteX10" fmla="*/ 199688 w 1295839"/>
              <a:gd name="connsiteY10" fmla="*/ 57657 h 242604"/>
              <a:gd name="connsiteX11" fmla="*/ 123870 w 1295839"/>
              <a:gd name="connsiteY11" fmla="*/ 0 h 242604"/>
              <a:gd name="connsiteX0" fmla="*/ 123870 w 1296242"/>
              <a:gd name="connsiteY0" fmla="*/ 0 h 242604"/>
              <a:gd name="connsiteX1" fmla="*/ 1275998 w 1296242"/>
              <a:gd name="connsiteY1" fmla="*/ 0 h 242604"/>
              <a:gd name="connsiteX2" fmla="*/ 1248694 w 1296242"/>
              <a:gd name="connsiteY2" fmla="*/ 42503 h 242604"/>
              <a:gd name="connsiteX3" fmla="*/ 1295839 w 1296242"/>
              <a:gd name="connsiteY3" fmla="*/ 89650 h 242604"/>
              <a:gd name="connsiteX4" fmla="*/ 1243642 w 1296242"/>
              <a:gd name="connsiteY4" fmla="*/ 141847 h 242604"/>
              <a:gd name="connsiteX5" fmla="*/ 1277318 w 1296242"/>
              <a:gd name="connsiteY5" fmla="*/ 175523 h 242604"/>
              <a:gd name="connsiteX6" fmla="*/ 1275998 w 1296242"/>
              <a:gd name="connsiteY6" fmla="*/ 242604 h 242604"/>
              <a:gd name="connsiteX7" fmla="*/ 123870 w 1296242"/>
              <a:gd name="connsiteY7" fmla="*/ 242604 h 242604"/>
              <a:gd name="connsiteX8" fmla="*/ 26256 w 1296242"/>
              <a:gd name="connsiteY8" fmla="*/ 197412 h 242604"/>
              <a:gd name="connsiteX9" fmla="*/ 90242 w 1296242"/>
              <a:gd name="connsiteY9" fmla="*/ 150265 h 242604"/>
              <a:gd name="connsiteX10" fmla="*/ 123918 w 1296242"/>
              <a:gd name="connsiteY10" fmla="*/ 96385 h 242604"/>
              <a:gd name="connsiteX11" fmla="*/ 199688 w 1296242"/>
              <a:gd name="connsiteY11" fmla="*/ 57657 h 242604"/>
              <a:gd name="connsiteX12" fmla="*/ 123870 w 1296242"/>
              <a:gd name="connsiteY12" fmla="*/ 0 h 242604"/>
              <a:gd name="connsiteX0" fmla="*/ 123870 w 1307634"/>
              <a:gd name="connsiteY0" fmla="*/ 0 h 242604"/>
              <a:gd name="connsiteX1" fmla="*/ 1275998 w 1307634"/>
              <a:gd name="connsiteY1" fmla="*/ 0 h 242604"/>
              <a:gd name="connsiteX2" fmla="*/ 1248694 w 1307634"/>
              <a:gd name="connsiteY2" fmla="*/ 42503 h 242604"/>
              <a:gd name="connsiteX3" fmla="*/ 1295839 w 1307634"/>
              <a:gd name="connsiteY3" fmla="*/ 89650 h 242604"/>
              <a:gd name="connsiteX4" fmla="*/ 1243642 w 1307634"/>
              <a:gd name="connsiteY4" fmla="*/ 141847 h 242604"/>
              <a:gd name="connsiteX5" fmla="*/ 1277318 w 1307634"/>
              <a:gd name="connsiteY5" fmla="*/ 175523 h 242604"/>
              <a:gd name="connsiteX6" fmla="*/ 1307627 w 1307634"/>
              <a:gd name="connsiteY6" fmla="*/ 229404 h 242604"/>
              <a:gd name="connsiteX7" fmla="*/ 1275998 w 1307634"/>
              <a:gd name="connsiteY7" fmla="*/ 242604 h 242604"/>
              <a:gd name="connsiteX8" fmla="*/ 123870 w 1307634"/>
              <a:gd name="connsiteY8" fmla="*/ 242604 h 242604"/>
              <a:gd name="connsiteX9" fmla="*/ 26256 w 1307634"/>
              <a:gd name="connsiteY9" fmla="*/ 197412 h 242604"/>
              <a:gd name="connsiteX10" fmla="*/ 90242 w 1307634"/>
              <a:gd name="connsiteY10" fmla="*/ 150265 h 242604"/>
              <a:gd name="connsiteX11" fmla="*/ 123918 w 1307634"/>
              <a:gd name="connsiteY11" fmla="*/ 96385 h 242604"/>
              <a:gd name="connsiteX12" fmla="*/ 199688 w 1307634"/>
              <a:gd name="connsiteY12" fmla="*/ 57657 h 242604"/>
              <a:gd name="connsiteX13" fmla="*/ 123870 w 1307634"/>
              <a:gd name="connsiteY13" fmla="*/ 0 h 24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07634" h="242604">
                <a:moveTo>
                  <a:pt x="123870" y="0"/>
                </a:moveTo>
                <a:lnTo>
                  <a:pt x="1275998" y="0"/>
                </a:lnTo>
                <a:lnTo>
                  <a:pt x="1248694" y="42503"/>
                </a:lnTo>
                <a:cubicBezTo>
                  <a:pt x="1248694" y="59341"/>
                  <a:pt x="1295839" y="72812"/>
                  <a:pt x="1295839" y="89650"/>
                </a:cubicBezTo>
                <a:cubicBezTo>
                  <a:pt x="1301451" y="109856"/>
                  <a:pt x="1246729" y="127535"/>
                  <a:pt x="1243642" y="141847"/>
                </a:cubicBezTo>
                <a:cubicBezTo>
                  <a:pt x="1240555" y="156159"/>
                  <a:pt x="1271986" y="168507"/>
                  <a:pt x="1277318" y="175523"/>
                </a:cubicBezTo>
                <a:cubicBezTo>
                  <a:pt x="1276757" y="178329"/>
                  <a:pt x="1308188" y="226598"/>
                  <a:pt x="1307627" y="229404"/>
                </a:cubicBezTo>
                <a:lnTo>
                  <a:pt x="1275998" y="242604"/>
                </a:lnTo>
                <a:lnTo>
                  <a:pt x="123870" y="242604"/>
                </a:lnTo>
                <a:cubicBezTo>
                  <a:pt x="-84420" y="235072"/>
                  <a:pt x="34948" y="211960"/>
                  <a:pt x="26256" y="197412"/>
                </a:cubicBezTo>
                <a:cubicBezTo>
                  <a:pt x="17564" y="182864"/>
                  <a:pt x="73965" y="167103"/>
                  <a:pt x="90242" y="150265"/>
                </a:cubicBezTo>
                <a:cubicBezTo>
                  <a:pt x="106519" y="133427"/>
                  <a:pt x="115499" y="112662"/>
                  <a:pt x="123918" y="96385"/>
                </a:cubicBezTo>
                <a:cubicBezTo>
                  <a:pt x="132337" y="80108"/>
                  <a:pt x="199696" y="73721"/>
                  <a:pt x="199688" y="57657"/>
                </a:cubicBezTo>
                <a:cubicBezTo>
                  <a:pt x="200234" y="38438"/>
                  <a:pt x="123324" y="19219"/>
                  <a:pt x="123870" y="0"/>
                </a:cubicBezTo>
                <a:close/>
              </a:path>
            </a:pathLst>
          </a:custGeom>
          <a:solidFill>
            <a:srgbClr val="00B0F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82EE96-33D9-4FBD-A118-BCF2E6B33FB7}"/>
              </a:ext>
            </a:extLst>
          </p:cNvPr>
          <p:cNvGrpSpPr/>
          <p:nvPr/>
        </p:nvGrpSpPr>
        <p:grpSpPr>
          <a:xfrm>
            <a:off x="1161144" y="1106361"/>
            <a:ext cx="389900" cy="815066"/>
            <a:chOff x="3976915" y="1402541"/>
            <a:chExt cx="421209" cy="782522"/>
          </a:xfrm>
          <a:solidFill>
            <a:srgbClr val="8559A5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F35C1D-2269-41CD-B0E2-5C2295B6E0FB}"/>
                </a:ext>
              </a:extLst>
            </p:cNvPr>
            <p:cNvSpPr/>
            <p:nvPr/>
          </p:nvSpPr>
          <p:spPr>
            <a:xfrm rot="880349" flipH="1">
              <a:off x="4098363" y="1767370"/>
              <a:ext cx="36855" cy="4176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DF4923-A416-4754-9761-0D6992BC5848}"/>
                </a:ext>
              </a:extLst>
            </p:cNvPr>
            <p:cNvSpPr/>
            <p:nvPr/>
          </p:nvSpPr>
          <p:spPr>
            <a:xfrm>
              <a:off x="3976915" y="1546638"/>
              <a:ext cx="421209" cy="421209"/>
            </a:xfrm>
            <a:prstGeom prst="ellipse">
              <a:avLst/>
            </a:prstGeom>
            <a:grpFill/>
            <a:ln>
              <a:noFill/>
            </a:ln>
            <a:effectLst>
              <a:innerShdw blurRad="304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51E5A6D4-1FE5-4DF4-AC44-AAE22CEF66A4}"/>
                </a:ext>
              </a:extLst>
            </p:cNvPr>
            <p:cNvSpPr/>
            <p:nvPr/>
          </p:nvSpPr>
          <p:spPr>
            <a:xfrm rot="1060331">
              <a:off x="4130545" y="1496993"/>
              <a:ext cx="197638" cy="310350"/>
            </a:xfrm>
            <a:custGeom>
              <a:avLst/>
              <a:gdLst>
                <a:gd name="connsiteX0" fmla="*/ 0 w 1129849"/>
                <a:gd name="connsiteY0" fmla="*/ 1197614 h 1197614"/>
                <a:gd name="connsiteX1" fmla="*/ 282462 w 1129849"/>
                <a:gd name="connsiteY1" fmla="*/ 0 h 1197614"/>
                <a:gd name="connsiteX2" fmla="*/ 847387 w 1129849"/>
                <a:gd name="connsiteY2" fmla="*/ 0 h 1197614"/>
                <a:gd name="connsiteX3" fmla="*/ 1129849 w 1129849"/>
                <a:gd name="connsiteY3" fmla="*/ 1197614 h 1197614"/>
                <a:gd name="connsiteX4" fmla="*/ 0 w 1129849"/>
                <a:gd name="connsiteY4" fmla="*/ 1197614 h 1197614"/>
                <a:gd name="connsiteX0" fmla="*/ 0 w 1129849"/>
                <a:gd name="connsiteY0" fmla="*/ 1197614 h 1310535"/>
                <a:gd name="connsiteX1" fmla="*/ 282462 w 1129849"/>
                <a:gd name="connsiteY1" fmla="*/ 0 h 1310535"/>
                <a:gd name="connsiteX2" fmla="*/ 847387 w 1129849"/>
                <a:gd name="connsiteY2" fmla="*/ 0 h 1310535"/>
                <a:gd name="connsiteX3" fmla="*/ 1129849 w 1129849"/>
                <a:gd name="connsiteY3" fmla="*/ 1197614 h 1310535"/>
                <a:gd name="connsiteX4" fmla="*/ 0 w 1129849"/>
                <a:gd name="connsiteY4" fmla="*/ 1197614 h 1310535"/>
                <a:gd name="connsiteX0" fmla="*/ 0 w 1129849"/>
                <a:gd name="connsiteY0" fmla="*/ 1197614 h 1358294"/>
                <a:gd name="connsiteX1" fmla="*/ 282462 w 1129849"/>
                <a:gd name="connsiteY1" fmla="*/ 0 h 1358294"/>
                <a:gd name="connsiteX2" fmla="*/ 847387 w 1129849"/>
                <a:gd name="connsiteY2" fmla="*/ 0 h 1358294"/>
                <a:gd name="connsiteX3" fmla="*/ 1129849 w 1129849"/>
                <a:gd name="connsiteY3" fmla="*/ 1197614 h 1358294"/>
                <a:gd name="connsiteX4" fmla="*/ 0 w 1129849"/>
                <a:gd name="connsiteY4" fmla="*/ 1197614 h 135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9849" h="1358294">
                  <a:moveTo>
                    <a:pt x="0" y="1197614"/>
                  </a:moveTo>
                  <a:lnTo>
                    <a:pt x="282462" y="0"/>
                  </a:lnTo>
                  <a:lnTo>
                    <a:pt x="847387" y="0"/>
                  </a:lnTo>
                  <a:lnTo>
                    <a:pt x="1129849" y="1197614"/>
                  </a:lnTo>
                  <a:cubicBezTo>
                    <a:pt x="529520" y="1451687"/>
                    <a:pt x="415659" y="1367972"/>
                    <a:pt x="0" y="11976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DBB7020-8369-48CB-8B57-387983CE2605}"/>
                </a:ext>
              </a:extLst>
            </p:cNvPr>
            <p:cNvSpPr/>
            <p:nvPr/>
          </p:nvSpPr>
          <p:spPr>
            <a:xfrm>
              <a:off x="4142587" y="1402541"/>
              <a:ext cx="255535" cy="255535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4F9BAF59-247F-063C-27B4-B75057AC4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45" y="2207666"/>
            <a:ext cx="1093084" cy="1093084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5D41BBD8-BA22-CD0D-19E5-4F7A3ED44E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600" y="2259665"/>
            <a:ext cx="964116" cy="964116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0EF245AD-0CD5-46D1-FFDC-CF0BBB36AE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05" y="2246887"/>
            <a:ext cx="1127828" cy="1127828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C4E7C117-A648-12BE-73CE-13F8C11429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715" y="2167357"/>
            <a:ext cx="1088493" cy="1088493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low confidence">
            <a:extLst>
              <a:ext uri="{FF2B5EF4-FFF2-40B4-BE49-F238E27FC236}">
                <a16:creationId xmlns:a16="http://schemas.microsoft.com/office/drawing/2014/main" id="{DA72826D-98F5-71BF-4028-FFD84D4A3F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225" y="2200211"/>
            <a:ext cx="1039747" cy="103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9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102" grpId="0" animBg="1"/>
      <p:bldP spid="106" grpId="0" animBg="1"/>
      <p:bldP spid="114" grpId="0" animBg="1"/>
      <p:bldP spid="1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69A7E9D-92FA-2F36-78F1-BEF4FA761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7" y="647711"/>
            <a:ext cx="5942470" cy="5571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14EE660-8E4A-4833-790D-BEE807FD99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873" y="647711"/>
            <a:ext cx="3854945" cy="24671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68251C81-A6A4-41DD-65F4-857CE5D11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5873" y="3851619"/>
            <a:ext cx="3854945" cy="22647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268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59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B7ADBD0-2D1B-23C5-68D3-DBA5B7C4E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2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>
            <a:extLst>
              <a:ext uri="{FF2B5EF4-FFF2-40B4-BE49-F238E27FC236}">
                <a16:creationId xmlns:a16="http://schemas.microsoft.com/office/drawing/2014/main" id="{5CEDAECF-4C5F-B03F-78B2-5EB65B527C97}"/>
              </a:ext>
            </a:extLst>
          </p:cNvPr>
          <p:cNvSpPr/>
          <p:nvPr/>
        </p:nvSpPr>
        <p:spPr>
          <a:xfrm>
            <a:off x="7603607" y="3205274"/>
            <a:ext cx="2034734" cy="1728753"/>
          </a:xfrm>
          <a:prstGeom prst="hexagon">
            <a:avLst/>
          </a:prstGeom>
          <a:solidFill>
            <a:srgbClr val="6DB193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CA1E8510-DACE-5566-9879-2F36E01D0E9F}"/>
              </a:ext>
            </a:extLst>
          </p:cNvPr>
          <p:cNvSpPr/>
          <p:nvPr/>
        </p:nvSpPr>
        <p:spPr>
          <a:xfrm>
            <a:off x="7217158" y="493401"/>
            <a:ext cx="2926945" cy="2544967"/>
          </a:xfrm>
          <a:prstGeom prst="hexagon">
            <a:avLst/>
          </a:prstGeom>
          <a:solidFill>
            <a:srgbClr val="8559A5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67701089-4AE6-FF0D-A3ED-26687834FE71}"/>
              </a:ext>
            </a:extLst>
          </p:cNvPr>
          <p:cNvSpPr/>
          <p:nvPr/>
        </p:nvSpPr>
        <p:spPr>
          <a:xfrm>
            <a:off x="5632751" y="2199870"/>
            <a:ext cx="2034734" cy="1728753"/>
          </a:xfrm>
          <a:prstGeom prst="hexagon">
            <a:avLst/>
          </a:prstGeom>
          <a:noFill/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E5A48B6C-7B30-4861-D8F9-CA17A3DFF763}"/>
              </a:ext>
            </a:extLst>
          </p:cNvPr>
          <p:cNvSpPr/>
          <p:nvPr/>
        </p:nvSpPr>
        <p:spPr>
          <a:xfrm>
            <a:off x="9922209" y="224603"/>
            <a:ext cx="2034734" cy="1728753"/>
          </a:xfrm>
          <a:prstGeom prst="hexagon">
            <a:avLst/>
          </a:prstGeom>
          <a:noFill/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4F9399A-D3C1-FCBF-305E-42CA6EF34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8100"/>
            <a:ext cx="4876800" cy="4876800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9" name="Section Zoom 28">
                <a:extLst>
                  <a:ext uri="{FF2B5EF4-FFF2-40B4-BE49-F238E27FC236}">
                    <a16:creationId xmlns:a16="http://schemas.microsoft.com/office/drawing/2014/main" id="{AFB26C88-B8CC-D905-5E5B-E43DF62E31A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0131526"/>
                  </p:ext>
                </p:extLst>
              </p:nvPr>
            </p:nvGraphicFramePr>
            <p:xfrm>
              <a:off x="7823380" y="930499"/>
              <a:ext cx="1714500" cy="1714500"/>
            </p:xfrm>
            <a:graphic>
              <a:graphicData uri="http://schemas.microsoft.com/office/powerpoint/2016/sectionzoom">
                <psez:sectionZm>
                  <psez:sectionZmObj sectionId="{4CA62E5D-3FD3-43B5-AC3E-2F962D8F29EB}">
                    <psez:zmPr id="{75BB3777-A374-4F5B-9BA5-9CF0593CE42B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17145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9" name="Section Zoom 2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FB26C88-B8CC-D905-5E5B-E43DF62E31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23380" y="930499"/>
                <a:ext cx="1714500" cy="1714500"/>
              </a:xfrm>
              <a:prstGeom prst="rect">
                <a:avLst/>
              </a:prstGeom>
              <a:noFill/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96CD924-7836-E47E-C46D-A875D1E38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918" y="536128"/>
            <a:ext cx="1915423" cy="628880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lvl="0" indent="0" algn="ctr" rtl="0">
              <a:buNone/>
            </a:pPr>
            <a:r>
              <a:rPr lang="en-GB" sz="2400" dirty="0">
                <a:solidFill>
                  <a:srgbClr val="D9D9D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  <a:endParaRPr lang="en-US" sz="2000" dirty="0">
              <a:solidFill>
                <a:srgbClr val="D9D9D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rtl="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CB58E54-61CD-D8BA-5724-00A3768A8EB7}"/>
              </a:ext>
            </a:extLst>
          </p:cNvPr>
          <p:cNvSpPr txBox="1">
            <a:spLocks/>
          </p:cNvSpPr>
          <p:nvPr/>
        </p:nvSpPr>
        <p:spPr>
          <a:xfrm>
            <a:off x="5692406" y="2153549"/>
            <a:ext cx="1915423" cy="62888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dirty="0">
                <a:solidFill>
                  <a:srgbClr val="8559A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Modules</a:t>
            </a:r>
            <a:endParaRPr lang="en-US" sz="2000" dirty="0">
              <a:solidFill>
                <a:srgbClr val="8559A5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ECFF2AAF-49AC-8C10-0938-B73F64E1C1FC}"/>
              </a:ext>
            </a:extLst>
          </p:cNvPr>
          <p:cNvSpPr txBox="1">
            <a:spLocks/>
          </p:cNvSpPr>
          <p:nvPr/>
        </p:nvSpPr>
        <p:spPr>
          <a:xfrm>
            <a:off x="10134778" y="254071"/>
            <a:ext cx="1708910" cy="62888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dirty="0">
                <a:solidFill>
                  <a:srgbClr val="8559A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Non-fun.</a:t>
            </a:r>
            <a:endParaRPr lang="en-US" sz="2000" dirty="0">
              <a:solidFill>
                <a:srgbClr val="8559A5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48AA9E84-14EC-DA2C-1D90-818BE3F4B119}"/>
              </a:ext>
            </a:extLst>
          </p:cNvPr>
          <p:cNvSpPr txBox="1">
            <a:spLocks/>
          </p:cNvSpPr>
          <p:nvPr/>
        </p:nvSpPr>
        <p:spPr>
          <a:xfrm>
            <a:off x="7723357" y="3301347"/>
            <a:ext cx="1708910" cy="62888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dirty="0">
                <a:solidFill>
                  <a:srgbClr val="8559A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Log out </a:t>
            </a:r>
            <a:endParaRPr lang="en-US" sz="2000" dirty="0">
              <a:solidFill>
                <a:srgbClr val="8559A5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9A9746F8-5169-7E5C-D418-DC9F5BFDC5E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3903409"/>
                  </p:ext>
                </p:extLst>
              </p:nvPr>
            </p:nvGraphicFramePr>
            <p:xfrm>
              <a:off x="10511358" y="792082"/>
              <a:ext cx="961296" cy="961296"/>
            </p:xfrm>
            <a:graphic>
              <a:graphicData uri="http://schemas.microsoft.com/office/powerpoint/2016/sectionzoom">
                <psez:sectionZm>
                  <psez:sectionZmObj sectionId="{53987088-6F72-4D87-A308-64FBDA2BF415}">
                    <psez:zmPr id="{57245F44-CBD9-43BF-8302-FD5811445E88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61296" cy="96129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9A9746F8-5169-7E5C-D418-DC9F5BFDC5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11358" y="792082"/>
                <a:ext cx="961296" cy="96129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0DAB1160-AAF1-3BBC-4006-B2E4394AF3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94463910"/>
                  </p:ext>
                </p:extLst>
              </p:nvPr>
            </p:nvGraphicFramePr>
            <p:xfrm>
              <a:off x="8116681" y="3805310"/>
              <a:ext cx="922262" cy="922262"/>
            </p:xfrm>
            <a:graphic>
              <a:graphicData uri="http://schemas.microsoft.com/office/powerpoint/2016/sectionzoom">
                <psez:sectionZm>
                  <psez:sectionZmObj sectionId="{97CA7C12-ED38-4A82-8054-33FD85B1494D}">
                    <psez:zmPr id="{9F48CA78-15B6-41D7-8970-AE78EF9EF4CD}" imageType="cover" transitionDur="100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22262" cy="92226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ection Zoom 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DAB1160-AAF1-3BBC-4006-B2E4394AF3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6681" y="3805310"/>
                <a:ext cx="922262" cy="92226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" name="Section Zoom 3">
                <a:extLst>
                  <a:ext uri="{FF2B5EF4-FFF2-40B4-BE49-F238E27FC236}">
                    <a16:creationId xmlns:a16="http://schemas.microsoft.com/office/drawing/2014/main" id="{66B85D3E-7900-264A-AE36-4AE47C2B61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8737309"/>
                  </p:ext>
                </p:extLst>
              </p:nvPr>
            </p:nvGraphicFramePr>
            <p:xfrm>
              <a:off x="6214524" y="2776649"/>
              <a:ext cx="941570" cy="857250"/>
            </p:xfrm>
            <a:graphic>
              <a:graphicData uri="http://schemas.microsoft.com/office/powerpoint/2016/sectionzoom">
                <psez:sectionZm>
                  <psez:sectionZmObj sectionId="{CA0DDE35-B984-4A67-9F57-5BD168252C78}">
                    <psez:zmPr id="{26311AFC-F086-40D7-9714-BDA71851F5EC}" imageType="cover" transitionDur="1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41570" cy="857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" name="Section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6B85D3E-7900-264A-AE36-4AE47C2B61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4524" y="2776649"/>
                <a:ext cx="941570" cy="857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6" name="Hexagon 5">
            <a:extLst>
              <a:ext uri="{FF2B5EF4-FFF2-40B4-BE49-F238E27FC236}">
                <a16:creationId xmlns:a16="http://schemas.microsoft.com/office/drawing/2014/main" id="{05A95310-42F2-C15A-AD04-BD34B1A2EA02}"/>
              </a:ext>
            </a:extLst>
          </p:cNvPr>
          <p:cNvSpPr/>
          <p:nvPr/>
        </p:nvSpPr>
        <p:spPr>
          <a:xfrm>
            <a:off x="9532729" y="2537688"/>
            <a:ext cx="2034734" cy="1728753"/>
          </a:xfrm>
          <a:prstGeom prst="hexagon">
            <a:avLst/>
          </a:prstGeom>
          <a:noFill/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B5F115-7C4B-6CB0-753A-64F195EE40B8}"/>
              </a:ext>
            </a:extLst>
          </p:cNvPr>
          <p:cNvSpPr txBox="1">
            <a:spLocks/>
          </p:cNvSpPr>
          <p:nvPr/>
        </p:nvSpPr>
        <p:spPr>
          <a:xfrm>
            <a:off x="9592384" y="2590706"/>
            <a:ext cx="1915423" cy="62888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dirty="0">
                <a:solidFill>
                  <a:srgbClr val="8559A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Diagrams</a:t>
            </a:r>
            <a:endParaRPr lang="en-US" sz="2000" dirty="0">
              <a:solidFill>
                <a:srgbClr val="8559A5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" name="Section Zoom 7">
                <a:extLst>
                  <a:ext uri="{FF2B5EF4-FFF2-40B4-BE49-F238E27FC236}">
                    <a16:creationId xmlns:a16="http://schemas.microsoft.com/office/drawing/2014/main" id="{3FC37859-239B-C121-9AAA-2D299957EB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2655"/>
                  </p:ext>
                </p:extLst>
              </p:nvPr>
            </p:nvGraphicFramePr>
            <p:xfrm>
              <a:off x="10016686" y="2975397"/>
              <a:ext cx="1062149" cy="1062149"/>
            </p:xfrm>
            <a:graphic>
              <a:graphicData uri="http://schemas.microsoft.com/office/powerpoint/2016/sectionzoom">
                <psez:sectionZm>
                  <psez:sectionZmObj sectionId="{2D04DDCE-82D2-40D4-B53E-6195A6661E86}">
                    <psez:zmPr id="{698F9794-9A00-48F6-8F72-4BA1758304D2}" imageType="cover" transitionDur="1000">
                      <p166:blipFill xmlns:p166="http://schemas.microsoft.com/office/powerpoint/2016/6/main"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62149" cy="10621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" name="Section Zoom 7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3FC37859-239B-C121-9AAA-2D299957EB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6686" y="2975397"/>
                <a:ext cx="1062149" cy="10621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5949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5" grpId="0" animBg="1"/>
      <p:bldP spid="30" grpId="0" build="p"/>
      <p:bldP spid="33" grpId="0"/>
      <p:bldP spid="36" grpId="0"/>
      <p:bldP spid="39" grpId="0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A2198942-3878-4909-884B-7CA0E318DFD7}"/>
              </a:ext>
            </a:extLst>
          </p:cNvPr>
          <p:cNvGrpSpPr/>
          <p:nvPr/>
        </p:nvGrpSpPr>
        <p:grpSpPr>
          <a:xfrm>
            <a:off x="9667624" y="1579577"/>
            <a:ext cx="1805441" cy="1866900"/>
            <a:chOff x="6381499" y="2209800"/>
            <a:chExt cx="1805441" cy="1866900"/>
          </a:xfrm>
          <a:solidFill>
            <a:srgbClr val="323232"/>
          </a:solidFill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4B2E4077-565B-48E9-A42E-57895BC5AA27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BFDA63-D1BE-4B0B-A1BF-19B81E35575F}"/>
                </a:ext>
              </a:extLst>
            </p:cNvPr>
            <p:cNvSpPr txBox="1"/>
            <p:nvPr/>
          </p:nvSpPr>
          <p:spPr>
            <a:xfrm>
              <a:off x="6381499" y="2476470"/>
              <a:ext cx="18054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 Product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047EE7-AD08-45DB-A65A-9FA74A775764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430A81F-25E0-4239-B494-46C9D4937700}"/>
              </a:ext>
            </a:extLst>
          </p:cNvPr>
          <p:cNvGrpSpPr/>
          <p:nvPr/>
        </p:nvGrpSpPr>
        <p:grpSpPr>
          <a:xfrm>
            <a:off x="5779940" y="1430774"/>
            <a:ext cx="1916260" cy="1815648"/>
            <a:chOff x="3884465" y="2209800"/>
            <a:chExt cx="1805441" cy="1866900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6C90D299-5340-438E-A62B-883CADA51767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6DB1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B84361-FFCA-4952-9762-BC2B8113DC6B}"/>
                </a:ext>
              </a:extLst>
            </p:cNvPr>
            <p:cNvSpPr txBox="1"/>
            <p:nvPr/>
          </p:nvSpPr>
          <p:spPr>
            <a:xfrm>
              <a:off x="3884465" y="2453441"/>
              <a:ext cx="18054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Stakeholders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A9CFCB-2E2A-4E69-B807-A8DE80F4F84C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0" b="1" dirty="0">
                <a:solidFill>
                  <a:srgbClr val="E6E7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1DA1449-9BBE-4FB5-854D-B6D832CCD806}"/>
              </a:ext>
            </a:extLst>
          </p:cNvPr>
          <p:cNvGrpSpPr/>
          <p:nvPr/>
        </p:nvGrpSpPr>
        <p:grpSpPr>
          <a:xfrm>
            <a:off x="1390650" y="1430773"/>
            <a:ext cx="1783328" cy="1763727"/>
            <a:chOff x="1387587" y="2209800"/>
            <a:chExt cx="1805441" cy="1866900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E176DFE6-E6EE-4CBF-AB55-962516DAF6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855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2352D7-E64D-4683-8555-4BBBFBED2197}"/>
                </a:ext>
              </a:extLst>
            </p:cNvPr>
            <p:cNvSpPr txBox="1"/>
            <p:nvPr/>
          </p:nvSpPr>
          <p:spPr>
            <a:xfrm>
              <a:off x="1387587" y="2312972"/>
              <a:ext cx="18054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Purpose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E8E3AC-C1DA-4857-8AA2-283A2C840A70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0" b="1" dirty="0">
                <a:solidFill>
                  <a:srgbClr val="E6E7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267747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10DECE-FB54-4F98-9472-6CE168F86075}"/>
              </a:ext>
            </a:extLst>
          </p:cNvPr>
          <p:cNvSpPr/>
          <p:nvPr/>
        </p:nvSpPr>
        <p:spPr>
          <a:xfrm flipV="1">
            <a:off x="1475468" y="2261050"/>
            <a:ext cx="1592892" cy="3232040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33F448-D5EA-4698-93DE-C12876411D16}"/>
              </a:ext>
            </a:extLst>
          </p:cNvPr>
          <p:cNvSpPr/>
          <p:nvPr/>
        </p:nvSpPr>
        <p:spPr>
          <a:xfrm flipV="1">
            <a:off x="5886869" y="2312971"/>
            <a:ext cx="1698355" cy="3232041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2992BDF-F7C4-4374-886A-86270F68E5B1}"/>
              </a:ext>
            </a:extLst>
          </p:cNvPr>
          <p:cNvSpPr/>
          <p:nvPr/>
        </p:nvSpPr>
        <p:spPr>
          <a:xfrm flipV="1">
            <a:off x="9774397" y="2513027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2BC42F-0899-4CCE-A35A-4E495A05687C}"/>
              </a:ext>
            </a:extLst>
          </p:cNvPr>
          <p:cNvSpPr txBox="1"/>
          <p:nvPr/>
        </p:nvSpPr>
        <p:spPr>
          <a:xfrm>
            <a:off x="5873148" y="3316549"/>
            <a:ext cx="1726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Tester.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CFAA18-F935-43EC-B7D9-4E19F5F37090}"/>
              </a:ext>
            </a:extLst>
          </p:cNvPr>
          <p:cNvSpPr txBox="1"/>
          <p:nvPr/>
        </p:nvSpPr>
        <p:spPr>
          <a:xfrm>
            <a:off x="9774397" y="3516604"/>
            <a:ext cx="1591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 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F61C83-3602-5466-9641-292217338BB8}"/>
              </a:ext>
            </a:extLst>
          </p:cNvPr>
          <p:cNvSpPr txBox="1"/>
          <p:nvPr/>
        </p:nvSpPr>
        <p:spPr>
          <a:xfrm>
            <a:off x="1489290" y="2775590"/>
            <a:ext cx="156403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B3B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software is to track bugs and allow the end user to manage bugs and store them if they ever appear in other projects. </a:t>
            </a:r>
            <a:endParaRPr lang="en-GB" sz="1400" b="1" dirty="0">
              <a:solidFill>
                <a:srgbClr val="B3B3B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81D2892B-A3DE-F196-97BF-1336458E3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022" y="4591472"/>
            <a:ext cx="766149" cy="766149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B8B6C0D6-0836-F3FB-0313-ABFB3B034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085" y="4125340"/>
            <a:ext cx="1009651" cy="1009651"/>
          </a:xfrm>
          <a:prstGeom prst="rect">
            <a:avLst/>
          </a:prstGeom>
        </p:spPr>
      </p:pic>
      <p:pic>
        <p:nvPicPr>
          <p:cNvPr id="31" name="Picture 30" descr="Shape&#10;&#10;Description automatically generated with low confidence">
            <a:extLst>
              <a:ext uri="{FF2B5EF4-FFF2-40B4-BE49-F238E27FC236}">
                <a16:creationId xmlns:a16="http://schemas.microsoft.com/office/drawing/2014/main" id="{6B498AA7-11F8-0E55-4EFF-4D2A09754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526" y="4055213"/>
            <a:ext cx="1255321" cy="125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8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0B0D936D-BD1A-419F-ACCF-616A8528C341}"/>
              </a:ext>
            </a:extLst>
          </p:cNvPr>
          <p:cNvSpPr/>
          <p:nvPr/>
        </p:nvSpPr>
        <p:spPr>
          <a:xfrm rot="207651">
            <a:off x="5785181" y="4663803"/>
            <a:ext cx="577976" cy="577976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9290FFBA-1356-40A1-9A34-F6F6A51E3781}"/>
              </a:ext>
            </a:extLst>
          </p:cNvPr>
          <p:cNvSpPr/>
          <p:nvPr/>
        </p:nvSpPr>
        <p:spPr>
          <a:xfrm>
            <a:off x="5825321" y="1096895"/>
            <a:ext cx="604623" cy="604623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9A82B06-461B-4BCD-A6D1-1A0AA47F32EC}"/>
              </a:ext>
            </a:extLst>
          </p:cNvPr>
          <p:cNvGrpSpPr/>
          <p:nvPr/>
        </p:nvGrpSpPr>
        <p:grpSpPr>
          <a:xfrm>
            <a:off x="2570689" y="642650"/>
            <a:ext cx="6321426" cy="5622902"/>
            <a:chOff x="2913558" y="519429"/>
            <a:chExt cx="6321426" cy="56229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130" name="Picture 129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F1E05725-2D3A-4D73-9492-FAFAE09A6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0583" y="3527599"/>
              <a:ext cx="2339376" cy="1800375"/>
            </a:xfrm>
            <a:prstGeom prst="rect">
              <a:avLst/>
            </a:prstGeom>
          </p:spPr>
        </p:pic>
        <p:pic>
          <p:nvPicPr>
            <p:cNvPr id="131" name="Picture 130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1842D782-E546-4419-8C3A-ABCBEA059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2282" y="2953915"/>
              <a:ext cx="2339376" cy="1800375"/>
            </a:xfrm>
            <a:prstGeom prst="rect">
              <a:avLst/>
            </a:prstGeom>
          </p:spPr>
        </p:pic>
        <p:pic>
          <p:nvPicPr>
            <p:cNvPr id="132" name="Picture 131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BC36713B-F4FC-45EF-B52E-6CC039D9B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705" y="1291608"/>
              <a:ext cx="2339376" cy="1800375"/>
            </a:xfrm>
            <a:prstGeom prst="rect">
              <a:avLst/>
            </a:prstGeom>
          </p:spPr>
        </p:pic>
        <p:pic>
          <p:nvPicPr>
            <p:cNvPr id="133" name="Picture 132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8AFDE169-05D9-420C-B98D-7927E2CDA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8952" y="1921968"/>
              <a:ext cx="2339376" cy="1800375"/>
            </a:xfrm>
            <a:prstGeom prst="rect">
              <a:avLst/>
            </a:prstGeom>
          </p:spPr>
        </p:pic>
        <p:pic>
          <p:nvPicPr>
            <p:cNvPr id="134" name="Picture 133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0BEC47E9-80E3-466F-8343-35CFD56FD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5539" y="519429"/>
              <a:ext cx="1961626" cy="1509660"/>
            </a:xfrm>
            <a:prstGeom prst="rect">
              <a:avLst/>
            </a:prstGeom>
          </p:spPr>
        </p:pic>
        <p:pic>
          <p:nvPicPr>
            <p:cNvPr id="135" name="Picture 134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AD7E9F78-D98F-4700-88C0-5EBF9F051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526" y="4341956"/>
              <a:ext cx="2339376" cy="1800375"/>
            </a:xfrm>
            <a:prstGeom prst="rect">
              <a:avLst/>
            </a:prstGeom>
          </p:spPr>
        </p:pic>
        <p:pic>
          <p:nvPicPr>
            <p:cNvPr id="136" name="Picture 135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5938423E-D31C-4C5B-8B82-8BD976526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913558" y="3335716"/>
              <a:ext cx="1367280" cy="1052254"/>
            </a:xfrm>
            <a:prstGeom prst="rect">
              <a:avLst/>
            </a:prstGeom>
          </p:spPr>
        </p:pic>
        <p:pic>
          <p:nvPicPr>
            <p:cNvPr id="137" name="Picture 136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957CDDC0-E4E5-4B8B-B6A1-0FC970096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7867704" y="2762213"/>
              <a:ext cx="1367280" cy="1052254"/>
            </a:xfrm>
            <a:prstGeom prst="rect">
              <a:avLst/>
            </a:prstGeom>
          </p:spPr>
        </p:pic>
      </p:grp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E9C6C9EA-CAD9-477A-AC60-C174B7B4517F}"/>
              </a:ext>
            </a:extLst>
          </p:cNvPr>
          <p:cNvSpPr/>
          <p:nvPr/>
        </p:nvSpPr>
        <p:spPr>
          <a:xfrm rot="1868001">
            <a:off x="6957743" y="3766011"/>
            <a:ext cx="574246" cy="574246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549E007-D7DE-41E9-86FA-01808F9CC844}"/>
              </a:ext>
            </a:extLst>
          </p:cNvPr>
          <p:cNvSpPr/>
          <p:nvPr/>
        </p:nvSpPr>
        <p:spPr>
          <a:xfrm rot="1868001">
            <a:off x="4253244" y="3690628"/>
            <a:ext cx="794822" cy="794822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9F0FCF5-632D-4956-A567-A4F6FA03B00A}"/>
              </a:ext>
            </a:extLst>
          </p:cNvPr>
          <p:cNvSpPr/>
          <p:nvPr/>
        </p:nvSpPr>
        <p:spPr>
          <a:xfrm>
            <a:off x="7411540" y="2754083"/>
            <a:ext cx="2080439" cy="2139738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56000"/>
                </a:schemeClr>
              </a:gs>
              <a:gs pos="63000">
                <a:srgbClr val="81818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382A814-DCF0-4C6F-BEC7-E62917597B8C}"/>
              </a:ext>
            </a:extLst>
          </p:cNvPr>
          <p:cNvSpPr/>
          <p:nvPr/>
        </p:nvSpPr>
        <p:spPr>
          <a:xfrm>
            <a:off x="5531045" y="3791521"/>
            <a:ext cx="2080439" cy="2139738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56000"/>
                </a:schemeClr>
              </a:gs>
              <a:gs pos="63000">
                <a:srgbClr val="81818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9B4CFDF-BFB4-4397-B76C-A00C85C3B03A}"/>
              </a:ext>
            </a:extLst>
          </p:cNvPr>
          <p:cNvSpPr/>
          <p:nvPr/>
        </p:nvSpPr>
        <p:spPr>
          <a:xfrm rot="901633">
            <a:off x="7141044" y="2453844"/>
            <a:ext cx="1677637" cy="1677636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44D1B7F-C383-4FB5-8861-DBCCC459620D}"/>
              </a:ext>
            </a:extLst>
          </p:cNvPr>
          <p:cNvSpPr/>
          <p:nvPr/>
        </p:nvSpPr>
        <p:spPr>
          <a:xfrm rot="1570320">
            <a:off x="6363345" y="4140096"/>
            <a:ext cx="1677637" cy="1677636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A3F55E0-23ED-4B28-9EE3-9622DB75BD33}"/>
              </a:ext>
            </a:extLst>
          </p:cNvPr>
          <p:cNvSpPr/>
          <p:nvPr/>
        </p:nvSpPr>
        <p:spPr>
          <a:xfrm rot="19905529">
            <a:off x="4152930" y="4183373"/>
            <a:ext cx="1677637" cy="1677636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BA19EE8-3E59-43BC-B75E-5A11AFC2CDDA}"/>
              </a:ext>
            </a:extLst>
          </p:cNvPr>
          <p:cNvSpPr/>
          <p:nvPr/>
        </p:nvSpPr>
        <p:spPr>
          <a:xfrm>
            <a:off x="2962586" y="2935423"/>
            <a:ext cx="2080439" cy="2139738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56000"/>
                </a:schemeClr>
              </a:gs>
              <a:gs pos="63000">
                <a:srgbClr val="81818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623DC18-0AD7-4E8F-B77E-6BD6F18BD348}"/>
              </a:ext>
            </a:extLst>
          </p:cNvPr>
          <p:cNvSpPr/>
          <p:nvPr/>
        </p:nvSpPr>
        <p:spPr>
          <a:xfrm>
            <a:off x="3479111" y="1010955"/>
            <a:ext cx="2080439" cy="2139738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56000"/>
                </a:schemeClr>
              </a:gs>
              <a:gs pos="63000">
                <a:srgbClr val="81818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2820103-0EA8-46A3-B4BA-F8A1F62052A7}"/>
              </a:ext>
            </a:extLst>
          </p:cNvPr>
          <p:cNvSpPr/>
          <p:nvPr/>
        </p:nvSpPr>
        <p:spPr>
          <a:xfrm rot="1868001">
            <a:off x="3306850" y="2419393"/>
            <a:ext cx="1677637" cy="1677636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FB9C3E3-2767-4560-A5B3-419E0D1270F3}"/>
              </a:ext>
            </a:extLst>
          </p:cNvPr>
          <p:cNvSpPr/>
          <p:nvPr/>
        </p:nvSpPr>
        <p:spPr>
          <a:xfrm>
            <a:off x="4367903" y="827277"/>
            <a:ext cx="1677637" cy="1677636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7BD49B9-50D4-4F29-B0FC-6CD721E5D417}"/>
              </a:ext>
            </a:extLst>
          </p:cNvPr>
          <p:cNvSpPr/>
          <p:nvPr/>
        </p:nvSpPr>
        <p:spPr>
          <a:xfrm rot="207651">
            <a:off x="6158630" y="880326"/>
            <a:ext cx="1677637" cy="1677636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D62AD83-555E-4F82-9C3A-A3B3E05C8010}"/>
              </a:ext>
            </a:extLst>
          </p:cNvPr>
          <p:cNvSpPr/>
          <p:nvPr/>
        </p:nvSpPr>
        <p:spPr>
          <a:xfrm>
            <a:off x="4449489" y="2030173"/>
            <a:ext cx="3167208" cy="3257483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6000">
                <a:srgbClr val="81818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40CCA72-E932-48E7-952F-F73C5290FF05}"/>
              </a:ext>
            </a:extLst>
          </p:cNvPr>
          <p:cNvSpPr/>
          <p:nvPr/>
        </p:nvSpPr>
        <p:spPr>
          <a:xfrm>
            <a:off x="4922574" y="2265042"/>
            <a:ext cx="2303394" cy="2303393"/>
          </a:xfrm>
          <a:custGeom>
            <a:avLst/>
            <a:gdLst>
              <a:gd name="connsiteX0" fmla="*/ 1196692 w 2489983"/>
              <a:gd name="connsiteY0" fmla="*/ 0 h 2489982"/>
              <a:gd name="connsiteX1" fmla="*/ 1293297 w 2489983"/>
              <a:gd name="connsiteY1" fmla="*/ 0 h 2489982"/>
              <a:gd name="connsiteX2" fmla="*/ 1448976 w 2489983"/>
              <a:gd name="connsiteY2" fmla="*/ 155679 h 2489982"/>
              <a:gd name="connsiteX3" fmla="*/ 1448976 w 2489983"/>
              <a:gd name="connsiteY3" fmla="*/ 317845 h 2489982"/>
              <a:gd name="connsiteX4" fmla="*/ 1527399 w 2489983"/>
              <a:gd name="connsiteY4" fmla="*/ 338010 h 2489982"/>
              <a:gd name="connsiteX5" fmla="*/ 1532107 w 2489983"/>
              <a:gd name="connsiteY5" fmla="*/ 339733 h 2489982"/>
              <a:gd name="connsiteX6" fmla="*/ 1612382 w 2489983"/>
              <a:gd name="connsiteY6" fmla="*/ 200692 h 2489982"/>
              <a:gd name="connsiteX7" fmla="*/ 1826721 w 2489983"/>
              <a:gd name="connsiteY7" fmla="*/ 143260 h 2489982"/>
              <a:gd name="connsiteX8" fmla="*/ 1908257 w 2489983"/>
              <a:gd name="connsiteY8" fmla="*/ 190335 h 2489982"/>
              <a:gd name="connsiteX9" fmla="*/ 1965689 w 2489983"/>
              <a:gd name="connsiteY9" fmla="*/ 404674 h 2489982"/>
              <a:gd name="connsiteX10" fmla="*/ 1883814 w 2489983"/>
              <a:gd name="connsiteY10" fmla="*/ 546486 h 2489982"/>
              <a:gd name="connsiteX11" fmla="*/ 1916517 w 2489983"/>
              <a:gd name="connsiteY11" fmla="*/ 573468 h 2489982"/>
              <a:gd name="connsiteX12" fmla="*/ 1943499 w 2489983"/>
              <a:gd name="connsiteY12" fmla="*/ 606171 h 2489982"/>
              <a:gd name="connsiteX13" fmla="*/ 2103036 w 2489983"/>
              <a:gd name="connsiteY13" fmla="*/ 514062 h 2489982"/>
              <a:gd name="connsiteX14" fmla="*/ 2289415 w 2489983"/>
              <a:gd name="connsiteY14" fmla="*/ 564002 h 2489982"/>
              <a:gd name="connsiteX15" fmla="*/ 2356958 w 2489983"/>
              <a:gd name="connsiteY15" fmla="*/ 680989 h 2489982"/>
              <a:gd name="connsiteX16" fmla="*/ 2307017 w 2489983"/>
              <a:gd name="connsiteY16" fmla="*/ 867368 h 2489982"/>
              <a:gd name="connsiteX17" fmla="*/ 2150252 w 2489983"/>
              <a:gd name="connsiteY17" fmla="*/ 957877 h 2489982"/>
              <a:gd name="connsiteX18" fmla="*/ 2151975 w 2489983"/>
              <a:gd name="connsiteY18" fmla="*/ 962586 h 2489982"/>
              <a:gd name="connsiteX19" fmla="*/ 2172140 w 2489983"/>
              <a:gd name="connsiteY19" fmla="*/ 1041010 h 2489982"/>
              <a:gd name="connsiteX20" fmla="*/ 2384409 w 2489983"/>
              <a:gd name="connsiteY20" fmla="*/ 1041010 h 2489982"/>
              <a:gd name="connsiteX21" fmla="*/ 2489983 w 2489983"/>
              <a:gd name="connsiteY21" fmla="*/ 1146583 h 2489982"/>
              <a:gd name="connsiteX22" fmla="*/ 2489983 w 2489983"/>
              <a:gd name="connsiteY22" fmla="*/ 1343400 h 2489982"/>
              <a:gd name="connsiteX23" fmla="*/ 2384409 w 2489983"/>
              <a:gd name="connsiteY23" fmla="*/ 1448973 h 2489982"/>
              <a:gd name="connsiteX24" fmla="*/ 2172140 w 2489983"/>
              <a:gd name="connsiteY24" fmla="*/ 1448973 h 2489982"/>
              <a:gd name="connsiteX25" fmla="*/ 2151975 w 2489983"/>
              <a:gd name="connsiteY25" fmla="*/ 1527396 h 2489982"/>
              <a:gd name="connsiteX26" fmla="*/ 2150251 w 2489983"/>
              <a:gd name="connsiteY26" fmla="*/ 1532107 h 2489982"/>
              <a:gd name="connsiteX27" fmla="*/ 2321833 w 2489983"/>
              <a:gd name="connsiteY27" fmla="*/ 1631169 h 2489982"/>
              <a:gd name="connsiteX28" fmla="*/ 2365511 w 2489983"/>
              <a:gd name="connsiteY28" fmla="*/ 1794176 h 2489982"/>
              <a:gd name="connsiteX29" fmla="*/ 2280858 w 2489983"/>
              <a:gd name="connsiteY29" fmla="*/ 1940798 h 2489982"/>
              <a:gd name="connsiteX30" fmla="*/ 2117852 w 2489983"/>
              <a:gd name="connsiteY30" fmla="*/ 1984475 h 2489982"/>
              <a:gd name="connsiteX31" fmla="*/ 1943499 w 2489983"/>
              <a:gd name="connsiteY31" fmla="*/ 1883812 h 2489982"/>
              <a:gd name="connsiteX32" fmla="*/ 1916517 w 2489983"/>
              <a:gd name="connsiteY32" fmla="*/ 1916514 h 2489982"/>
              <a:gd name="connsiteX33" fmla="*/ 1883811 w 2489983"/>
              <a:gd name="connsiteY33" fmla="*/ 1943499 h 2489982"/>
              <a:gd name="connsiteX34" fmla="*/ 1983246 w 2489983"/>
              <a:gd name="connsiteY34" fmla="*/ 2115725 h 2489982"/>
              <a:gd name="connsiteX35" fmla="*/ 1938669 w 2489983"/>
              <a:gd name="connsiteY35" fmla="*/ 2282087 h 2489982"/>
              <a:gd name="connsiteX36" fmla="*/ 1796301 w 2489983"/>
              <a:gd name="connsiteY36" fmla="*/ 2364283 h 2489982"/>
              <a:gd name="connsiteX37" fmla="*/ 1629939 w 2489983"/>
              <a:gd name="connsiteY37" fmla="*/ 2319707 h 2489982"/>
              <a:gd name="connsiteX38" fmla="*/ 1532103 w 2489983"/>
              <a:gd name="connsiteY38" fmla="*/ 2150251 h 2489982"/>
              <a:gd name="connsiteX39" fmla="*/ 1527399 w 2489983"/>
              <a:gd name="connsiteY39" fmla="*/ 2151973 h 2489982"/>
              <a:gd name="connsiteX40" fmla="*/ 1448976 w 2489983"/>
              <a:gd name="connsiteY40" fmla="*/ 2172137 h 2489982"/>
              <a:gd name="connsiteX41" fmla="*/ 1448976 w 2489983"/>
              <a:gd name="connsiteY41" fmla="*/ 2334303 h 2489982"/>
              <a:gd name="connsiteX42" fmla="*/ 1293297 w 2489983"/>
              <a:gd name="connsiteY42" fmla="*/ 2489982 h 2489982"/>
              <a:gd name="connsiteX43" fmla="*/ 1196692 w 2489983"/>
              <a:gd name="connsiteY43" fmla="*/ 2489982 h 2489982"/>
              <a:gd name="connsiteX44" fmla="*/ 1041013 w 2489983"/>
              <a:gd name="connsiteY44" fmla="*/ 2334303 h 2489982"/>
              <a:gd name="connsiteX45" fmla="*/ 1041013 w 2489983"/>
              <a:gd name="connsiteY45" fmla="*/ 2172137 h 2489982"/>
              <a:gd name="connsiteX46" fmla="*/ 962589 w 2489983"/>
              <a:gd name="connsiteY46" fmla="*/ 2151973 h 2489982"/>
              <a:gd name="connsiteX47" fmla="*/ 957880 w 2489983"/>
              <a:gd name="connsiteY47" fmla="*/ 2150249 h 2489982"/>
              <a:gd name="connsiteX48" fmla="*/ 877604 w 2489983"/>
              <a:gd name="connsiteY48" fmla="*/ 2289290 h 2489982"/>
              <a:gd name="connsiteX49" fmla="*/ 663265 w 2489983"/>
              <a:gd name="connsiteY49" fmla="*/ 2346722 h 2489982"/>
              <a:gd name="connsiteX50" fmla="*/ 581730 w 2489983"/>
              <a:gd name="connsiteY50" fmla="*/ 2299648 h 2489982"/>
              <a:gd name="connsiteX51" fmla="*/ 524298 w 2489983"/>
              <a:gd name="connsiteY51" fmla="*/ 2085309 h 2489982"/>
              <a:gd name="connsiteX52" fmla="*/ 606174 w 2489983"/>
              <a:gd name="connsiteY52" fmla="*/ 1943497 h 2489982"/>
              <a:gd name="connsiteX53" fmla="*/ 573471 w 2489983"/>
              <a:gd name="connsiteY53" fmla="*/ 1916514 h 2489982"/>
              <a:gd name="connsiteX54" fmla="*/ 546488 w 2489983"/>
              <a:gd name="connsiteY54" fmla="*/ 1883810 h 2489982"/>
              <a:gd name="connsiteX55" fmla="*/ 386949 w 2489983"/>
              <a:gd name="connsiteY55" fmla="*/ 1975920 h 2489982"/>
              <a:gd name="connsiteX56" fmla="*/ 200570 w 2489983"/>
              <a:gd name="connsiteY56" fmla="*/ 1925980 h 2489982"/>
              <a:gd name="connsiteX57" fmla="*/ 133027 w 2489983"/>
              <a:gd name="connsiteY57" fmla="*/ 1808993 h 2489982"/>
              <a:gd name="connsiteX58" fmla="*/ 182967 w 2489983"/>
              <a:gd name="connsiteY58" fmla="*/ 1622614 h 2489982"/>
              <a:gd name="connsiteX59" fmla="*/ 339736 w 2489983"/>
              <a:gd name="connsiteY59" fmla="*/ 1532104 h 2489982"/>
              <a:gd name="connsiteX60" fmla="*/ 338012 w 2489983"/>
              <a:gd name="connsiteY60" fmla="*/ 1527396 h 2489982"/>
              <a:gd name="connsiteX61" fmla="*/ 317848 w 2489983"/>
              <a:gd name="connsiteY61" fmla="*/ 1448973 h 2489982"/>
              <a:gd name="connsiteX62" fmla="*/ 105573 w 2489983"/>
              <a:gd name="connsiteY62" fmla="*/ 1448973 h 2489982"/>
              <a:gd name="connsiteX63" fmla="*/ 0 w 2489983"/>
              <a:gd name="connsiteY63" fmla="*/ 1343400 h 2489982"/>
              <a:gd name="connsiteX64" fmla="*/ 0 w 2489983"/>
              <a:gd name="connsiteY64" fmla="*/ 1146583 h 2489982"/>
              <a:gd name="connsiteX65" fmla="*/ 105573 w 2489983"/>
              <a:gd name="connsiteY65" fmla="*/ 1041010 h 2489982"/>
              <a:gd name="connsiteX66" fmla="*/ 317848 w 2489983"/>
              <a:gd name="connsiteY66" fmla="*/ 1041010 h 2489982"/>
              <a:gd name="connsiteX67" fmla="*/ 338012 w 2489983"/>
              <a:gd name="connsiteY67" fmla="*/ 962586 h 2489982"/>
              <a:gd name="connsiteX68" fmla="*/ 339735 w 2489983"/>
              <a:gd name="connsiteY68" fmla="*/ 957879 h 2489982"/>
              <a:gd name="connsiteX69" fmla="*/ 168148 w 2489983"/>
              <a:gd name="connsiteY69" fmla="*/ 858813 h 2489982"/>
              <a:gd name="connsiteX70" fmla="*/ 124470 w 2489983"/>
              <a:gd name="connsiteY70" fmla="*/ 695807 h 2489982"/>
              <a:gd name="connsiteX71" fmla="*/ 209123 w 2489983"/>
              <a:gd name="connsiteY71" fmla="*/ 549185 h 2489982"/>
              <a:gd name="connsiteX72" fmla="*/ 372129 w 2489983"/>
              <a:gd name="connsiteY72" fmla="*/ 505507 h 2489982"/>
              <a:gd name="connsiteX73" fmla="*/ 546487 w 2489983"/>
              <a:gd name="connsiteY73" fmla="*/ 606173 h 2489982"/>
              <a:gd name="connsiteX74" fmla="*/ 573471 w 2489983"/>
              <a:gd name="connsiteY74" fmla="*/ 573468 h 2489982"/>
              <a:gd name="connsiteX75" fmla="*/ 606171 w 2489983"/>
              <a:gd name="connsiteY75" fmla="*/ 546488 h 2489982"/>
              <a:gd name="connsiteX76" fmla="*/ 506733 w 2489983"/>
              <a:gd name="connsiteY76" fmla="*/ 374257 h 2489982"/>
              <a:gd name="connsiteX77" fmla="*/ 551309 w 2489983"/>
              <a:gd name="connsiteY77" fmla="*/ 207896 h 2489982"/>
              <a:gd name="connsiteX78" fmla="*/ 693678 w 2489983"/>
              <a:gd name="connsiteY78" fmla="*/ 125699 h 2489982"/>
              <a:gd name="connsiteX79" fmla="*/ 860039 w 2489983"/>
              <a:gd name="connsiteY79" fmla="*/ 170275 h 2489982"/>
              <a:gd name="connsiteX80" fmla="*/ 957877 w 2489983"/>
              <a:gd name="connsiteY80" fmla="*/ 339735 h 2489982"/>
              <a:gd name="connsiteX81" fmla="*/ 962589 w 2489983"/>
              <a:gd name="connsiteY81" fmla="*/ 338010 h 2489982"/>
              <a:gd name="connsiteX82" fmla="*/ 1041013 w 2489983"/>
              <a:gd name="connsiteY82" fmla="*/ 317845 h 2489982"/>
              <a:gd name="connsiteX83" fmla="*/ 1041013 w 2489983"/>
              <a:gd name="connsiteY83" fmla="*/ 155679 h 2489982"/>
              <a:gd name="connsiteX84" fmla="*/ 1196692 w 2489983"/>
              <a:gd name="connsiteY84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489983" h="2489982">
                <a:moveTo>
                  <a:pt x="1196692" y="0"/>
                </a:moveTo>
                <a:lnTo>
                  <a:pt x="1293297" y="0"/>
                </a:lnTo>
                <a:cubicBezTo>
                  <a:pt x="1379276" y="0"/>
                  <a:pt x="1448976" y="69700"/>
                  <a:pt x="1448976" y="155679"/>
                </a:cubicBezTo>
                <a:lnTo>
                  <a:pt x="1448976" y="317845"/>
                </a:lnTo>
                <a:lnTo>
                  <a:pt x="1527399" y="338010"/>
                </a:lnTo>
                <a:lnTo>
                  <a:pt x="1532107" y="339733"/>
                </a:lnTo>
                <a:lnTo>
                  <a:pt x="1612382" y="200692"/>
                </a:lnTo>
                <a:cubicBezTo>
                  <a:pt x="1655711" y="125645"/>
                  <a:pt x="1751674" y="99932"/>
                  <a:pt x="1826721" y="143260"/>
                </a:cubicBezTo>
                <a:lnTo>
                  <a:pt x="1908257" y="190335"/>
                </a:lnTo>
                <a:cubicBezTo>
                  <a:pt x="1983304" y="233663"/>
                  <a:pt x="2009017" y="329626"/>
                  <a:pt x="1965689" y="404674"/>
                </a:cubicBezTo>
                <a:lnTo>
                  <a:pt x="1883814" y="546486"/>
                </a:lnTo>
                <a:lnTo>
                  <a:pt x="1916517" y="573468"/>
                </a:lnTo>
                <a:lnTo>
                  <a:pt x="1943499" y="606171"/>
                </a:lnTo>
                <a:lnTo>
                  <a:pt x="2103036" y="514062"/>
                </a:lnTo>
                <a:cubicBezTo>
                  <a:pt x="2168294" y="476386"/>
                  <a:pt x="2251739" y="498745"/>
                  <a:pt x="2289415" y="564002"/>
                </a:cubicBezTo>
                <a:lnTo>
                  <a:pt x="2356958" y="680989"/>
                </a:lnTo>
                <a:cubicBezTo>
                  <a:pt x="2394634" y="746247"/>
                  <a:pt x="2372275" y="829692"/>
                  <a:pt x="2307017" y="867368"/>
                </a:cubicBezTo>
                <a:lnTo>
                  <a:pt x="2150252" y="957877"/>
                </a:lnTo>
                <a:lnTo>
                  <a:pt x="2151975" y="962586"/>
                </a:lnTo>
                <a:lnTo>
                  <a:pt x="2172140" y="1041010"/>
                </a:lnTo>
                <a:lnTo>
                  <a:pt x="2384409" y="1041010"/>
                </a:lnTo>
                <a:cubicBezTo>
                  <a:pt x="2442715" y="1041010"/>
                  <a:pt x="2489983" y="1088277"/>
                  <a:pt x="2489983" y="1146583"/>
                </a:cubicBezTo>
                <a:lnTo>
                  <a:pt x="2489983" y="1343400"/>
                </a:lnTo>
                <a:cubicBezTo>
                  <a:pt x="2489983" y="1401706"/>
                  <a:pt x="2442715" y="1448973"/>
                  <a:pt x="2384409" y="1448973"/>
                </a:cubicBezTo>
                <a:lnTo>
                  <a:pt x="2172140" y="1448973"/>
                </a:lnTo>
                <a:lnTo>
                  <a:pt x="2151975" y="1527396"/>
                </a:lnTo>
                <a:lnTo>
                  <a:pt x="2150251" y="1532107"/>
                </a:lnTo>
                <a:lnTo>
                  <a:pt x="2321833" y="1631169"/>
                </a:lnTo>
                <a:cubicBezTo>
                  <a:pt x="2378908" y="1664121"/>
                  <a:pt x="2398463" y="1737101"/>
                  <a:pt x="2365511" y="1794176"/>
                </a:cubicBezTo>
                <a:lnTo>
                  <a:pt x="2280858" y="1940798"/>
                </a:lnTo>
                <a:cubicBezTo>
                  <a:pt x="2247906" y="1997873"/>
                  <a:pt x="2174926" y="2017427"/>
                  <a:pt x="2117852" y="1984475"/>
                </a:cubicBezTo>
                <a:lnTo>
                  <a:pt x="1943499" y="1883812"/>
                </a:lnTo>
                <a:lnTo>
                  <a:pt x="1916517" y="1916514"/>
                </a:lnTo>
                <a:lnTo>
                  <a:pt x="1883811" y="1943499"/>
                </a:lnTo>
                <a:lnTo>
                  <a:pt x="1983246" y="2115725"/>
                </a:lnTo>
                <a:cubicBezTo>
                  <a:pt x="2016876" y="2173974"/>
                  <a:pt x="1996918" y="2248457"/>
                  <a:pt x="1938669" y="2282087"/>
                </a:cubicBezTo>
                <a:lnTo>
                  <a:pt x="1796301" y="2364283"/>
                </a:lnTo>
                <a:cubicBezTo>
                  <a:pt x="1738052" y="2397913"/>
                  <a:pt x="1663569" y="2377956"/>
                  <a:pt x="1629939" y="2319707"/>
                </a:cubicBezTo>
                <a:lnTo>
                  <a:pt x="1532103" y="2150251"/>
                </a:lnTo>
                <a:lnTo>
                  <a:pt x="1527399" y="2151973"/>
                </a:lnTo>
                <a:lnTo>
                  <a:pt x="1448976" y="2172137"/>
                </a:lnTo>
                <a:lnTo>
                  <a:pt x="1448976" y="2334303"/>
                </a:lnTo>
                <a:cubicBezTo>
                  <a:pt x="1448976" y="2420282"/>
                  <a:pt x="1379276" y="2489982"/>
                  <a:pt x="1293297" y="2489982"/>
                </a:cubicBezTo>
                <a:lnTo>
                  <a:pt x="1196692" y="2489982"/>
                </a:lnTo>
                <a:cubicBezTo>
                  <a:pt x="1110713" y="2489982"/>
                  <a:pt x="1041013" y="2420282"/>
                  <a:pt x="1041013" y="2334303"/>
                </a:cubicBezTo>
                <a:lnTo>
                  <a:pt x="1041013" y="2172137"/>
                </a:lnTo>
                <a:lnTo>
                  <a:pt x="962589" y="2151973"/>
                </a:lnTo>
                <a:lnTo>
                  <a:pt x="957880" y="2150249"/>
                </a:lnTo>
                <a:lnTo>
                  <a:pt x="877604" y="2289290"/>
                </a:lnTo>
                <a:cubicBezTo>
                  <a:pt x="834276" y="2364338"/>
                  <a:pt x="738313" y="2390051"/>
                  <a:pt x="663265" y="2346722"/>
                </a:cubicBezTo>
                <a:lnTo>
                  <a:pt x="581730" y="2299648"/>
                </a:lnTo>
                <a:cubicBezTo>
                  <a:pt x="506683" y="2256319"/>
                  <a:pt x="480970" y="2160356"/>
                  <a:pt x="524298" y="2085309"/>
                </a:cubicBezTo>
                <a:lnTo>
                  <a:pt x="606174" y="1943497"/>
                </a:lnTo>
                <a:lnTo>
                  <a:pt x="573471" y="1916514"/>
                </a:lnTo>
                <a:lnTo>
                  <a:pt x="546488" y="1883810"/>
                </a:lnTo>
                <a:lnTo>
                  <a:pt x="386949" y="1975920"/>
                </a:lnTo>
                <a:cubicBezTo>
                  <a:pt x="321691" y="2013597"/>
                  <a:pt x="238246" y="1991238"/>
                  <a:pt x="200570" y="1925980"/>
                </a:cubicBezTo>
                <a:lnTo>
                  <a:pt x="133027" y="1808993"/>
                </a:lnTo>
                <a:cubicBezTo>
                  <a:pt x="95351" y="1743736"/>
                  <a:pt x="117710" y="1660291"/>
                  <a:pt x="182967" y="1622614"/>
                </a:cubicBezTo>
                <a:lnTo>
                  <a:pt x="339736" y="1532104"/>
                </a:lnTo>
                <a:lnTo>
                  <a:pt x="338012" y="1527396"/>
                </a:lnTo>
                <a:lnTo>
                  <a:pt x="317848" y="1448973"/>
                </a:lnTo>
                <a:lnTo>
                  <a:pt x="105573" y="1448973"/>
                </a:lnTo>
                <a:cubicBezTo>
                  <a:pt x="47267" y="1448973"/>
                  <a:pt x="0" y="1401706"/>
                  <a:pt x="0" y="1343400"/>
                </a:cubicBezTo>
                <a:lnTo>
                  <a:pt x="0" y="1146583"/>
                </a:lnTo>
                <a:cubicBezTo>
                  <a:pt x="0" y="1088277"/>
                  <a:pt x="47267" y="1041010"/>
                  <a:pt x="105573" y="1041010"/>
                </a:cubicBezTo>
                <a:lnTo>
                  <a:pt x="317848" y="1041010"/>
                </a:lnTo>
                <a:lnTo>
                  <a:pt x="338012" y="962586"/>
                </a:lnTo>
                <a:lnTo>
                  <a:pt x="339735" y="957879"/>
                </a:lnTo>
                <a:lnTo>
                  <a:pt x="168148" y="858813"/>
                </a:lnTo>
                <a:cubicBezTo>
                  <a:pt x="111073" y="825861"/>
                  <a:pt x="91518" y="752882"/>
                  <a:pt x="124470" y="695807"/>
                </a:cubicBezTo>
                <a:lnTo>
                  <a:pt x="209123" y="549185"/>
                </a:lnTo>
                <a:cubicBezTo>
                  <a:pt x="242075" y="492110"/>
                  <a:pt x="315055" y="472555"/>
                  <a:pt x="372129" y="505507"/>
                </a:cubicBezTo>
                <a:lnTo>
                  <a:pt x="546487" y="606173"/>
                </a:lnTo>
                <a:lnTo>
                  <a:pt x="573471" y="573468"/>
                </a:lnTo>
                <a:lnTo>
                  <a:pt x="606171" y="546488"/>
                </a:lnTo>
                <a:lnTo>
                  <a:pt x="506733" y="374257"/>
                </a:lnTo>
                <a:cubicBezTo>
                  <a:pt x="473103" y="316008"/>
                  <a:pt x="493061" y="241526"/>
                  <a:pt x="551309" y="207896"/>
                </a:cubicBezTo>
                <a:lnTo>
                  <a:pt x="693678" y="125699"/>
                </a:lnTo>
                <a:cubicBezTo>
                  <a:pt x="751927" y="92069"/>
                  <a:pt x="826409" y="112027"/>
                  <a:pt x="860039" y="170275"/>
                </a:cubicBezTo>
                <a:lnTo>
                  <a:pt x="957877" y="339735"/>
                </a:lnTo>
                <a:lnTo>
                  <a:pt x="962589" y="338010"/>
                </a:lnTo>
                <a:lnTo>
                  <a:pt x="1041013" y="317845"/>
                </a:lnTo>
                <a:lnTo>
                  <a:pt x="1041013" y="155679"/>
                </a:lnTo>
                <a:cubicBezTo>
                  <a:pt x="1041013" y="69700"/>
                  <a:pt x="1110713" y="0"/>
                  <a:pt x="1196692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481853E-6206-4DD4-BC17-39291FCDA31E}"/>
              </a:ext>
            </a:extLst>
          </p:cNvPr>
          <p:cNvSpPr/>
          <p:nvPr/>
        </p:nvSpPr>
        <p:spPr>
          <a:xfrm>
            <a:off x="5387096" y="2729563"/>
            <a:ext cx="1374350" cy="1374350"/>
          </a:xfrm>
          <a:prstGeom prst="ellipse">
            <a:avLst/>
          </a:prstGeom>
          <a:gradFill>
            <a:gsLst>
              <a:gs pos="0">
                <a:srgbClr val="7E7E7E"/>
              </a:gs>
              <a:gs pos="99000">
                <a:srgbClr val="C5C5C5"/>
              </a:gs>
            </a:gsLst>
            <a:lin ang="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87BEF05-296F-404E-AA70-BF5BA51E6096}"/>
              </a:ext>
            </a:extLst>
          </p:cNvPr>
          <p:cNvSpPr/>
          <p:nvPr/>
        </p:nvSpPr>
        <p:spPr>
          <a:xfrm>
            <a:off x="7532745" y="2845545"/>
            <a:ext cx="894234" cy="894234"/>
          </a:xfrm>
          <a:prstGeom prst="ellipse">
            <a:avLst/>
          </a:prstGeom>
          <a:solidFill>
            <a:srgbClr val="6DB193"/>
          </a:soli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8147A11-AAC0-4F23-80DA-4BB7FEF15978}"/>
              </a:ext>
            </a:extLst>
          </p:cNvPr>
          <p:cNvSpPr/>
          <p:nvPr/>
        </p:nvSpPr>
        <p:spPr>
          <a:xfrm>
            <a:off x="6755046" y="4531797"/>
            <a:ext cx="894234" cy="894234"/>
          </a:xfrm>
          <a:prstGeom prst="ellipse">
            <a:avLst/>
          </a:prstGeom>
          <a:solidFill>
            <a:srgbClr val="858585"/>
          </a:soli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1F96EAC-B14C-40AB-A980-2917512B75D0}"/>
              </a:ext>
            </a:extLst>
          </p:cNvPr>
          <p:cNvSpPr/>
          <p:nvPr/>
        </p:nvSpPr>
        <p:spPr>
          <a:xfrm>
            <a:off x="6550331" y="1272027"/>
            <a:ext cx="894234" cy="894234"/>
          </a:xfrm>
          <a:prstGeom prst="ellipse">
            <a:avLst/>
          </a:prstGeom>
          <a:gradFill>
            <a:gsLst>
              <a:gs pos="0">
                <a:srgbClr val="FF0066"/>
              </a:gs>
              <a:gs pos="99000">
                <a:srgbClr val="CC0099"/>
              </a:gs>
            </a:gsLst>
            <a:lin ang="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434AC01-0380-4BC1-BBAC-19D7172EC363}"/>
              </a:ext>
            </a:extLst>
          </p:cNvPr>
          <p:cNvSpPr/>
          <p:nvPr/>
        </p:nvSpPr>
        <p:spPr>
          <a:xfrm>
            <a:off x="4759604" y="1218978"/>
            <a:ext cx="894234" cy="894234"/>
          </a:xfrm>
          <a:prstGeom prst="ellipse">
            <a:avLst/>
          </a:prstGeom>
          <a:solidFill>
            <a:srgbClr val="8559A5"/>
          </a:soli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C5B05DD-C30E-4BF0-B03E-6C6F020CC44C}"/>
              </a:ext>
            </a:extLst>
          </p:cNvPr>
          <p:cNvSpPr/>
          <p:nvPr/>
        </p:nvSpPr>
        <p:spPr>
          <a:xfrm>
            <a:off x="3698551" y="2811094"/>
            <a:ext cx="894234" cy="894234"/>
          </a:xfrm>
          <a:prstGeom prst="ellipse">
            <a:avLst/>
          </a:prstGeom>
          <a:gradFill>
            <a:gsLst>
              <a:gs pos="0">
                <a:srgbClr val="800080"/>
              </a:gs>
              <a:gs pos="99000">
                <a:srgbClr val="CC00CC"/>
              </a:gs>
            </a:gsLst>
            <a:lin ang="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28A8BC0-0210-4776-AEEF-AE33ED013A0E}"/>
              </a:ext>
            </a:extLst>
          </p:cNvPr>
          <p:cNvSpPr/>
          <p:nvPr/>
        </p:nvSpPr>
        <p:spPr>
          <a:xfrm>
            <a:off x="4544631" y="4575074"/>
            <a:ext cx="894234" cy="894234"/>
          </a:xfrm>
          <a:prstGeom prst="ellipse">
            <a:avLst/>
          </a:prstGeom>
          <a:solidFill>
            <a:srgbClr val="D9D9D9"/>
          </a:soli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131E9D-B803-48AD-9E04-E0FD05654EFA}"/>
              </a:ext>
            </a:extLst>
          </p:cNvPr>
          <p:cNvSpPr txBox="1"/>
          <p:nvPr/>
        </p:nvSpPr>
        <p:spPr>
          <a:xfrm>
            <a:off x="5271274" y="3174373"/>
            <a:ext cx="166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Bug Tracking System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F2AD6788-23D5-4495-9D75-33AED93E0309}"/>
              </a:ext>
            </a:extLst>
          </p:cNvPr>
          <p:cNvSpPr/>
          <p:nvPr/>
        </p:nvSpPr>
        <p:spPr>
          <a:xfrm>
            <a:off x="6961990" y="2267564"/>
            <a:ext cx="2055241" cy="2055241"/>
          </a:xfrm>
          <a:prstGeom prst="arc">
            <a:avLst>
              <a:gd name="adj1" fmla="val 16159904"/>
              <a:gd name="adj2" fmla="val 3946344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F2CC2573-9171-4868-9404-725DBCB9C335}"/>
              </a:ext>
            </a:extLst>
          </p:cNvPr>
          <p:cNvSpPr/>
          <p:nvPr/>
        </p:nvSpPr>
        <p:spPr>
          <a:xfrm rot="1521764">
            <a:off x="6203222" y="3962120"/>
            <a:ext cx="2055241" cy="2055241"/>
          </a:xfrm>
          <a:prstGeom prst="arc">
            <a:avLst>
              <a:gd name="adj1" fmla="val 17770643"/>
              <a:gd name="adj2" fmla="val 8456557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569E6F7F-626C-456D-B9C6-8CB0140AF83C}"/>
              </a:ext>
            </a:extLst>
          </p:cNvPr>
          <p:cNvSpPr/>
          <p:nvPr/>
        </p:nvSpPr>
        <p:spPr>
          <a:xfrm rot="4619096">
            <a:off x="3955340" y="4005336"/>
            <a:ext cx="2055241" cy="2055241"/>
          </a:xfrm>
          <a:prstGeom prst="arc">
            <a:avLst>
              <a:gd name="adj1" fmla="val 17710240"/>
              <a:gd name="adj2" fmla="val 8419338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40909819-6371-4B95-94E1-370971917168}"/>
              </a:ext>
            </a:extLst>
          </p:cNvPr>
          <p:cNvSpPr/>
          <p:nvPr/>
        </p:nvSpPr>
        <p:spPr>
          <a:xfrm rot="8876451">
            <a:off x="3095949" y="2249134"/>
            <a:ext cx="2055241" cy="2055241"/>
          </a:xfrm>
          <a:prstGeom prst="arc">
            <a:avLst>
              <a:gd name="adj1" fmla="val 17710240"/>
              <a:gd name="adj2" fmla="val 7333143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AFE12D62-AD1D-4909-98DF-C76AF395CE64}"/>
              </a:ext>
            </a:extLst>
          </p:cNvPr>
          <p:cNvSpPr/>
          <p:nvPr/>
        </p:nvSpPr>
        <p:spPr>
          <a:xfrm rot="12909481">
            <a:off x="4177905" y="614854"/>
            <a:ext cx="2055241" cy="2055241"/>
          </a:xfrm>
          <a:prstGeom prst="arc">
            <a:avLst>
              <a:gd name="adj1" fmla="val 17710240"/>
              <a:gd name="adj2" fmla="val 7333143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3611E840-DC39-4A76-BC37-8514777442B7}"/>
              </a:ext>
            </a:extLst>
          </p:cNvPr>
          <p:cNvSpPr/>
          <p:nvPr/>
        </p:nvSpPr>
        <p:spPr>
          <a:xfrm rot="17266765">
            <a:off x="5975329" y="708039"/>
            <a:ext cx="2055241" cy="2055241"/>
          </a:xfrm>
          <a:prstGeom prst="arc">
            <a:avLst>
              <a:gd name="adj1" fmla="val 17710240"/>
              <a:gd name="adj2" fmla="val 5442095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54227D-1C17-453E-8044-6D682F086042}"/>
              </a:ext>
            </a:extLst>
          </p:cNvPr>
          <p:cNvGrpSpPr/>
          <p:nvPr/>
        </p:nvGrpSpPr>
        <p:grpSpPr>
          <a:xfrm>
            <a:off x="8295278" y="673114"/>
            <a:ext cx="2307771" cy="1083894"/>
            <a:chOff x="8542235" y="702728"/>
            <a:chExt cx="2307771" cy="1083894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1EEB0CA0-296F-4305-BDEB-2B59BE9FB256}"/>
                </a:ext>
              </a:extLst>
            </p:cNvPr>
            <p:cNvSpPr/>
            <p:nvPr/>
          </p:nvSpPr>
          <p:spPr>
            <a:xfrm>
              <a:off x="8542235" y="702728"/>
              <a:ext cx="2307771" cy="108389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3724A09-862F-40A3-AE83-505EFAA1BD1C}"/>
                </a:ext>
              </a:extLst>
            </p:cNvPr>
            <p:cNvSpPr txBox="1"/>
            <p:nvPr/>
          </p:nvSpPr>
          <p:spPr>
            <a:xfrm>
              <a:off x="9357726" y="764390"/>
              <a:ext cx="693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7006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86E551F-2EAE-4D9C-85AB-24322CA1F245}"/>
                </a:ext>
              </a:extLst>
            </p:cNvPr>
            <p:cNvSpPr txBox="1"/>
            <p:nvPr/>
          </p:nvSpPr>
          <p:spPr>
            <a:xfrm>
              <a:off x="8831011" y="1203946"/>
              <a:ext cx="1931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Loading page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E7A6E0D-92B4-4AE4-A502-BF8C108114A8}"/>
              </a:ext>
            </a:extLst>
          </p:cNvPr>
          <p:cNvGrpSpPr/>
          <p:nvPr/>
        </p:nvGrpSpPr>
        <p:grpSpPr>
          <a:xfrm>
            <a:off x="9361624" y="2683523"/>
            <a:ext cx="2307771" cy="1083894"/>
            <a:chOff x="9451935" y="2943579"/>
            <a:chExt cx="2307771" cy="1083894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882DB411-6E14-452B-8DD8-CE4AB619E50A}"/>
                </a:ext>
              </a:extLst>
            </p:cNvPr>
            <p:cNvSpPr/>
            <p:nvPr/>
          </p:nvSpPr>
          <p:spPr>
            <a:xfrm>
              <a:off x="9451935" y="2943579"/>
              <a:ext cx="2307771" cy="108389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F6C0F2C-F0F5-4C81-AFB7-E59A64023826}"/>
                </a:ext>
              </a:extLst>
            </p:cNvPr>
            <p:cNvSpPr txBox="1"/>
            <p:nvPr/>
          </p:nvSpPr>
          <p:spPr>
            <a:xfrm>
              <a:off x="9860672" y="3005095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6DB19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Login Page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32FF982-CECD-48E5-BB15-1912A26FD23E}"/>
                </a:ext>
              </a:extLst>
            </p:cNvPr>
            <p:cNvSpPr txBox="1"/>
            <p:nvPr/>
          </p:nvSpPr>
          <p:spPr>
            <a:xfrm>
              <a:off x="9766071" y="3374427"/>
              <a:ext cx="1931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gateway to users profile.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0770BB9-F98D-452B-A3F6-C3DDCC260229}"/>
              </a:ext>
            </a:extLst>
          </p:cNvPr>
          <p:cNvGrpSpPr/>
          <p:nvPr/>
        </p:nvGrpSpPr>
        <p:grpSpPr>
          <a:xfrm>
            <a:off x="8542236" y="4796178"/>
            <a:ext cx="2307771" cy="1083894"/>
            <a:chOff x="8542236" y="4796178"/>
            <a:chExt cx="2307771" cy="1083894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414B6502-6305-4F00-893C-C50676181918}"/>
                </a:ext>
              </a:extLst>
            </p:cNvPr>
            <p:cNvSpPr/>
            <p:nvPr/>
          </p:nvSpPr>
          <p:spPr>
            <a:xfrm>
              <a:off x="8542236" y="4796178"/>
              <a:ext cx="2307771" cy="108389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46865A1-A7AF-4C27-9CF7-FC5B0E4B19A3}"/>
                </a:ext>
              </a:extLst>
            </p:cNvPr>
            <p:cNvSpPr txBox="1"/>
            <p:nvPr/>
          </p:nvSpPr>
          <p:spPr>
            <a:xfrm>
              <a:off x="8826761" y="4890495"/>
              <a:ext cx="1661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85858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Administrator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2135F61-35E8-4125-897B-F1DD6758B55E}"/>
                </a:ext>
              </a:extLst>
            </p:cNvPr>
            <p:cNvSpPr txBox="1"/>
            <p:nvPr/>
          </p:nvSpPr>
          <p:spPr>
            <a:xfrm>
              <a:off x="8825217" y="5233741"/>
              <a:ext cx="1931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Monitors and maintain the system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29825A3-5BBC-4E55-B061-BCCFA99BDA02}"/>
              </a:ext>
            </a:extLst>
          </p:cNvPr>
          <p:cNvGrpSpPr/>
          <p:nvPr/>
        </p:nvGrpSpPr>
        <p:grpSpPr>
          <a:xfrm>
            <a:off x="1370476" y="4852044"/>
            <a:ext cx="2307771" cy="1083894"/>
            <a:chOff x="1390780" y="4817163"/>
            <a:chExt cx="2307771" cy="1083894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15561A0E-69B1-4E42-B047-A88DC3B6116D}"/>
                </a:ext>
              </a:extLst>
            </p:cNvPr>
            <p:cNvSpPr/>
            <p:nvPr/>
          </p:nvSpPr>
          <p:spPr>
            <a:xfrm>
              <a:off x="1390780" y="4817163"/>
              <a:ext cx="2307771" cy="108389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BDDA742-791E-42CC-B189-5F4C00F8B703}"/>
                </a:ext>
              </a:extLst>
            </p:cNvPr>
            <p:cNvSpPr txBox="1"/>
            <p:nvPr/>
          </p:nvSpPr>
          <p:spPr>
            <a:xfrm>
              <a:off x="1916040" y="4860047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32C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Developer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53EF055-4AE2-4B5F-864B-2AA597B896E7}"/>
                </a:ext>
              </a:extLst>
            </p:cNvPr>
            <p:cNvSpPr txBox="1"/>
            <p:nvPr/>
          </p:nvSpPr>
          <p:spPr>
            <a:xfrm>
              <a:off x="1629800" y="5203141"/>
              <a:ext cx="1931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Responsible for solving bugs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E56323F-1670-4B28-97D6-C33DF1D77EE9}"/>
              </a:ext>
            </a:extLst>
          </p:cNvPr>
          <p:cNvGrpSpPr/>
          <p:nvPr/>
        </p:nvGrpSpPr>
        <p:grpSpPr>
          <a:xfrm>
            <a:off x="450614" y="2905316"/>
            <a:ext cx="2307771" cy="1083894"/>
            <a:chOff x="450614" y="2905316"/>
            <a:chExt cx="2307771" cy="1083894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B6F9DC19-7D8E-4ECA-AD1B-936CD30A8D8C}"/>
                </a:ext>
              </a:extLst>
            </p:cNvPr>
            <p:cNvSpPr/>
            <p:nvPr/>
          </p:nvSpPr>
          <p:spPr>
            <a:xfrm>
              <a:off x="450614" y="2905316"/>
              <a:ext cx="2307771" cy="108389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7BFB2CD-B01C-4617-A36F-8054B4A059E5}"/>
                </a:ext>
              </a:extLst>
            </p:cNvPr>
            <p:cNvSpPr txBox="1"/>
            <p:nvPr/>
          </p:nvSpPr>
          <p:spPr>
            <a:xfrm>
              <a:off x="1195233" y="2943579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8F008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Tester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4773C27-8A11-42ED-B603-61537F0B6F57}"/>
                </a:ext>
              </a:extLst>
            </p:cNvPr>
            <p:cNvSpPr txBox="1"/>
            <p:nvPr/>
          </p:nvSpPr>
          <p:spPr>
            <a:xfrm>
              <a:off x="710009" y="3313494"/>
              <a:ext cx="1931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Responsible for discovering bugs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85C59D2-11D6-4A0B-BF5B-2F211C746173}"/>
              </a:ext>
            </a:extLst>
          </p:cNvPr>
          <p:cNvGrpSpPr/>
          <p:nvPr/>
        </p:nvGrpSpPr>
        <p:grpSpPr>
          <a:xfrm>
            <a:off x="1428323" y="878236"/>
            <a:ext cx="2307771" cy="1083894"/>
            <a:chOff x="1428323" y="878236"/>
            <a:chExt cx="2307771" cy="1083894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C5F90620-E748-4FD2-B9AB-0B90DFD3C490}"/>
                </a:ext>
              </a:extLst>
            </p:cNvPr>
            <p:cNvSpPr/>
            <p:nvPr/>
          </p:nvSpPr>
          <p:spPr>
            <a:xfrm>
              <a:off x="1428323" y="878236"/>
              <a:ext cx="2307771" cy="108389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FD9407D-9649-4200-8623-3C8D77FAB9AB}"/>
                </a:ext>
              </a:extLst>
            </p:cNvPr>
            <p:cNvSpPr txBox="1"/>
            <p:nvPr/>
          </p:nvSpPr>
          <p:spPr>
            <a:xfrm>
              <a:off x="2088746" y="91944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8559A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Rating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36F5669-45D3-4E69-B207-F9FB6AA4D0CC}"/>
                </a:ext>
              </a:extLst>
            </p:cNvPr>
            <p:cNvSpPr txBox="1"/>
            <p:nvPr/>
          </p:nvSpPr>
          <p:spPr>
            <a:xfrm>
              <a:off x="1593230" y="1262536"/>
              <a:ext cx="1931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 the usability of the application</a:t>
              </a: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67413C0-437A-4DA1-BBEC-511013577B35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9026979" y="3225470"/>
            <a:ext cx="334645" cy="0"/>
          </a:xfrm>
          <a:prstGeom prst="straightConnector1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03689D4-C795-420C-8C72-835367754A9E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7919078" y="1215061"/>
            <a:ext cx="376200" cy="0"/>
          </a:xfrm>
          <a:prstGeom prst="straightConnector1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A9AC2AD-FBA1-453F-B3D4-BFFF9F348FCB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8194715" y="5338125"/>
            <a:ext cx="347521" cy="0"/>
          </a:xfrm>
          <a:prstGeom prst="straightConnector1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84502D3-79E0-4825-918F-BD135853C111}"/>
              </a:ext>
            </a:extLst>
          </p:cNvPr>
          <p:cNvCxnSpPr>
            <a:cxnSpLocks/>
            <a:endCxn id="85" idx="3"/>
          </p:cNvCxnSpPr>
          <p:nvPr/>
        </p:nvCxnSpPr>
        <p:spPr>
          <a:xfrm flipH="1">
            <a:off x="3678247" y="5393991"/>
            <a:ext cx="326948" cy="0"/>
          </a:xfrm>
          <a:prstGeom prst="straightConnector1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9BE4CE2-D53D-40C8-A8EF-2974598054D3}"/>
              </a:ext>
            </a:extLst>
          </p:cNvPr>
          <p:cNvCxnSpPr>
            <a:cxnSpLocks/>
            <a:endCxn id="86" idx="3"/>
          </p:cNvCxnSpPr>
          <p:nvPr/>
        </p:nvCxnSpPr>
        <p:spPr>
          <a:xfrm flipH="1">
            <a:off x="2758385" y="3442927"/>
            <a:ext cx="336289" cy="4336"/>
          </a:xfrm>
          <a:prstGeom prst="straightConnector1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0E1916E-6F68-4CFC-81BD-8EFE39A90661}"/>
              </a:ext>
            </a:extLst>
          </p:cNvPr>
          <p:cNvCxnSpPr>
            <a:cxnSpLocks/>
            <a:endCxn id="87" idx="3"/>
          </p:cNvCxnSpPr>
          <p:nvPr/>
        </p:nvCxnSpPr>
        <p:spPr>
          <a:xfrm flipH="1">
            <a:off x="3736094" y="1420183"/>
            <a:ext cx="457501" cy="0"/>
          </a:xfrm>
          <a:prstGeom prst="straightConnector1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6B75860F-2BEF-2CEF-F355-4ADE76D31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26" y="1457732"/>
            <a:ext cx="527203" cy="527203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082BE0E8-038E-0D84-DB17-B9E0F534C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904" y="2951050"/>
            <a:ext cx="705465" cy="705465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72FF0E37-DE78-EDE9-2C8A-8565EE08D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150" y="4810038"/>
            <a:ext cx="387213" cy="387213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B13189F3-07F1-0615-1F21-D6657BC379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481" y="4636329"/>
            <a:ext cx="726214" cy="726214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F2BA3F56-37E3-C1FF-2C43-DD03553D43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075" y="2933721"/>
            <a:ext cx="656990" cy="656990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79DC6443-51E0-1392-30A1-03C5D2D235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347" y="1283834"/>
            <a:ext cx="802013" cy="80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0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ccel="45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accel="4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accel="4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accel="4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accel="4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accel="4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accel="4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accel="4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accel="4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accel="4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accel="4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3" grpId="0" animBg="1"/>
      <p:bldP spid="106" grpId="0" animBg="1"/>
      <p:bldP spid="10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59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30D5169-1F1A-8EA2-B077-767DB205B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" y="888344"/>
            <a:ext cx="4876800" cy="4876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D31707-6317-E8B1-059A-8B08F14A5E01}"/>
              </a:ext>
            </a:extLst>
          </p:cNvPr>
          <p:cNvSpPr/>
          <p:nvPr/>
        </p:nvSpPr>
        <p:spPr>
          <a:xfrm rot="439804">
            <a:off x="8043811" y="1707167"/>
            <a:ext cx="3869635" cy="1020417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1E6184-CD07-F36F-AF02-8E3685EB2067}"/>
              </a:ext>
            </a:extLst>
          </p:cNvPr>
          <p:cNvGrpSpPr/>
          <p:nvPr/>
        </p:nvGrpSpPr>
        <p:grpSpPr>
          <a:xfrm>
            <a:off x="4733942" y="1242726"/>
            <a:ext cx="3914383" cy="1226820"/>
            <a:chOff x="5413659" y="1364860"/>
            <a:chExt cx="3914383" cy="1226820"/>
          </a:xfrm>
          <a:solidFill>
            <a:srgbClr val="8559A5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B02B7B-2DAC-77DD-81E8-9679076B5F9E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0"/>
              <a:chOff x="3119461" y="2798299"/>
              <a:chExt cx="3914383" cy="1226820"/>
            </a:xfrm>
            <a:grpFill/>
          </p:grpSpPr>
          <p:sp>
            <p:nvSpPr>
              <p:cNvPr id="12" name="Rectangle: Top Corners Rounded 11">
                <a:extLst>
                  <a:ext uri="{FF2B5EF4-FFF2-40B4-BE49-F238E27FC236}">
                    <a16:creationId xmlns:a16="http://schemas.microsoft.com/office/drawing/2014/main" id="{7D72413D-B20D-C27F-9A08-49E4A736CFC9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82B8803-A608-589D-2E51-1A0CAF24FB95}"/>
                  </a:ext>
                </a:extLst>
              </p:cNvPr>
              <p:cNvSpPr/>
              <p:nvPr/>
            </p:nvSpPr>
            <p:spPr>
              <a:xfrm rot="5400000">
                <a:off x="6200922" y="3192198"/>
                <a:ext cx="1213343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3A6895-7A7F-C5DA-7191-EB83C5425287}"/>
                </a:ext>
              </a:extLst>
            </p:cNvPr>
            <p:cNvSpPr txBox="1"/>
            <p:nvPr/>
          </p:nvSpPr>
          <p:spPr>
            <a:xfrm>
              <a:off x="8875868" y="1642793"/>
              <a:ext cx="442750" cy="646331"/>
            </a:xfrm>
            <a:prstGeom prst="rect">
              <a:avLst/>
            </a:prstGeom>
            <a:solidFill>
              <a:srgbClr val="323232"/>
            </a:solidFill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23D668-BD71-87CB-6FDC-169061E249A9}"/>
                </a:ext>
              </a:extLst>
            </p:cNvPr>
            <p:cNvSpPr txBox="1"/>
            <p:nvPr/>
          </p:nvSpPr>
          <p:spPr>
            <a:xfrm>
              <a:off x="5921287" y="1421721"/>
              <a:ext cx="301048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sz="1400" b="1" dirty="0">
                <a:solidFill>
                  <a:srgbClr val="23A6E8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13917E-33CC-85DF-45AC-52FE53F71B36}"/>
                </a:ext>
              </a:extLst>
            </p:cNvPr>
            <p:cNvSpPr txBox="1"/>
            <p:nvPr/>
          </p:nvSpPr>
          <p:spPr>
            <a:xfrm>
              <a:off x="5865055" y="1755900"/>
              <a:ext cx="3010486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purpose of the software is to track bugs and allow the end user to manage bugs and store them if they ever appear in other projects.</a:t>
              </a:r>
              <a:endParaRPr lang="en-US" sz="1200" dirty="0">
                <a:solidFill>
                  <a:srgbClr val="23A6E8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DA1BD0-C002-4FAA-0F84-D070314D3084}"/>
              </a:ext>
            </a:extLst>
          </p:cNvPr>
          <p:cNvGrpSpPr/>
          <p:nvPr/>
        </p:nvGrpSpPr>
        <p:grpSpPr>
          <a:xfrm>
            <a:off x="4617919" y="1068051"/>
            <a:ext cx="4145323" cy="1589648"/>
            <a:chOff x="1543242" y="699188"/>
            <a:chExt cx="4145323" cy="158964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9551E1A-5418-A40E-9293-DD62FEB58191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65134A4-F231-5D43-A907-2AE854E0DD5B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561514"/>
              <a:chOff x="777702" y="1039430"/>
              <a:chExt cx="3914382" cy="1561514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474193C-4C9C-D7E6-2CE8-A7869BB7CDC9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solidFill>
                <a:srgbClr val="6DB1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AFEBFCA-458D-37CD-984F-6596521496FA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Left Bracket 12">
                <a:extLst>
                  <a:ext uri="{FF2B5EF4-FFF2-40B4-BE49-F238E27FC236}">
                    <a16:creationId xmlns:a16="http://schemas.microsoft.com/office/drawing/2014/main" id="{AA4D14C8-B3A7-32FA-7032-0ABE661F4F51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2771DD-61D0-BB9A-E86D-13301FCD06A5}"/>
                  </a:ext>
                </a:extLst>
              </p:cNvPr>
              <p:cNvSpPr txBox="1"/>
              <p:nvPr/>
            </p:nvSpPr>
            <p:spPr>
              <a:xfrm>
                <a:off x="1050138" y="1440843"/>
                <a:ext cx="31894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Purpose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1976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375E-6 -4.07407E-6 L 0.28033 0.00232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10" y="1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375E-6 -4.07407E-6 L 0.28033 0.00232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10" y="1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ACDD5F4-92AC-4B0C-8A0F-21F17DC3A5F4}"/>
              </a:ext>
            </a:extLst>
          </p:cNvPr>
          <p:cNvGrpSpPr/>
          <p:nvPr/>
        </p:nvGrpSpPr>
        <p:grpSpPr>
          <a:xfrm>
            <a:off x="9108241" y="2703571"/>
            <a:ext cx="2636526" cy="2636526"/>
            <a:chOff x="5108758" y="534572"/>
            <a:chExt cx="2636526" cy="2636526"/>
          </a:xfrm>
          <a:scene3d>
            <a:camera prst="perspectiveLeft">
              <a:rot lat="212007" lon="3893446" rev="21387576"/>
            </a:camera>
            <a:lightRig rig="threePt" dir="t"/>
          </a:scene3d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E93948-991A-4AAA-BF34-A0163C731317}"/>
                </a:ext>
              </a:extLst>
            </p:cNvPr>
            <p:cNvSpPr/>
            <p:nvPr/>
          </p:nvSpPr>
          <p:spPr>
            <a:xfrm>
              <a:off x="5108758" y="534572"/>
              <a:ext cx="2636526" cy="263652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extrusionH="146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088A79-372C-4B26-8410-4B3CD5052BC5}"/>
                </a:ext>
              </a:extLst>
            </p:cNvPr>
            <p:cNvSpPr/>
            <p:nvPr/>
          </p:nvSpPr>
          <p:spPr>
            <a:xfrm>
              <a:off x="5397732" y="823546"/>
              <a:ext cx="2058578" cy="20585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p3d extrusionH="146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B5C475F-27B4-41CE-971D-1FCF407C2BA1}"/>
                </a:ext>
              </a:extLst>
            </p:cNvPr>
            <p:cNvSpPr/>
            <p:nvPr/>
          </p:nvSpPr>
          <p:spPr>
            <a:xfrm>
              <a:off x="5839840" y="1265654"/>
              <a:ext cx="1174362" cy="117436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p3d extrusionH="146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A063E46-68F6-4F86-9978-93FD1C10206F}"/>
                </a:ext>
              </a:extLst>
            </p:cNvPr>
            <p:cNvSpPr/>
            <p:nvPr/>
          </p:nvSpPr>
          <p:spPr>
            <a:xfrm>
              <a:off x="6256229" y="1682043"/>
              <a:ext cx="341585" cy="34158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p3d extrusionH="146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0224907-A9E5-40E0-8137-29D55C155436}"/>
              </a:ext>
            </a:extLst>
          </p:cNvPr>
          <p:cNvGrpSpPr/>
          <p:nvPr/>
        </p:nvGrpSpPr>
        <p:grpSpPr>
          <a:xfrm>
            <a:off x="1091519" y="2728311"/>
            <a:ext cx="9277806" cy="2579807"/>
            <a:chOff x="1091519" y="2137466"/>
            <a:chExt cx="9277806" cy="2579807"/>
          </a:xfrm>
          <a:effectLst/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BDFF7DE-3909-4DA7-8D08-806829F2B108}"/>
                </a:ext>
              </a:extLst>
            </p:cNvPr>
            <p:cNvSpPr/>
            <p:nvPr/>
          </p:nvSpPr>
          <p:spPr>
            <a:xfrm rot="5400000">
              <a:off x="9679757" y="2780107"/>
              <a:ext cx="118052" cy="1261084"/>
            </a:xfrm>
            <a:prstGeom prst="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41000">
                  <a:schemeClr val="bg1">
                    <a:lumMod val="9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B441DB0-6D1D-4AEA-83D2-8A85691B7DD2}"/>
                </a:ext>
              </a:extLst>
            </p:cNvPr>
            <p:cNvSpPr/>
            <p:nvPr/>
          </p:nvSpPr>
          <p:spPr>
            <a:xfrm rot="18335724">
              <a:off x="1496800" y="2492412"/>
              <a:ext cx="565878" cy="1376439"/>
            </a:xfrm>
            <a:custGeom>
              <a:avLst/>
              <a:gdLst>
                <a:gd name="connsiteX0" fmla="*/ 711555 w 833638"/>
                <a:gd name="connsiteY0" fmla="*/ 122083 h 1749864"/>
                <a:gd name="connsiteX1" fmla="*/ 833638 w 833638"/>
                <a:gd name="connsiteY1" fmla="*/ 416819 h 1749864"/>
                <a:gd name="connsiteX2" fmla="*/ 833638 w 833638"/>
                <a:gd name="connsiteY2" fmla="*/ 1749864 h 1749864"/>
                <a:gd name="connsiteX3" fmla="*/ 0 w 833638"/>
                <a:gd name="connsiteY3" fmla="*/ 942909 h 1749864"/>
                <a:gd name="connsiteX4" fmla="*/ 0 w 833638"/>
                <a:gd name="connsiteY4" fmla="*/ 416819 h 1749864"/>
                <a:gd name="connsiteX5" fmla="*/ 416819 w 833638"/>
                <a:gd name="connsiteY5" fmla="*/ 0 h 1749864"/>
                <a:gd name="connsiteX6" fmla="*/ 711555 w 833638"/>
                <a:gd name="connsiteY6" fmla="*/ 122083 h 174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3638" h="1749864">
                  <a:moveTo>
                    <a:pt x="711555" y="122083"/>
                  </a:moveTo>
                  <a:cubicBezTo>
                    <a:pt x="786984" y="197513"/>
                    <a:pt x="833638" y="301718"/>
                    <a:pt x="833638" y="416819"/>
                  </a:cubicBezTo>
                  <a:lnTo>
                    <a:pt x="833638" y="1749864"/>
                  </a:lnTo>
                  <a:lnTo>
                    <a:pt x="0" y="942909"/>
                  </a:lnTo>
                  <a:lnTo>
                    <a:pt x="0" y="416819"/>
                  </a:lnTo>
                  <a:cubicBezTo>
                    <a:pt x="0" y="186616"/>
                    <a:pt x="186616" y="0"/>
                    <a:pt x="416819" y="0"/>
                  </a:cubicBezTo>
                  <a:cubicBezTo>
                    <a:pt x="531921" y="0"/>
                    <a:pt x="636125" y="46654"/>
                    <a:pt x="711555" y="122083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EE84396-0B61-404E-B843-C690FDF79788}"/>
                </a:ext>
              </a:extLst>
            </p:cNvPr>
            <p:cNvSpPr/>
            <p:nvPr/>
          </p:nvSpPr>
          <p:spPr>
            <a:xfrm>
              <a:off x="1500350" y="3318445"/>
              <a:ext cx="6400800" cy="18441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41000">
                  <a:schemeClr val="bg1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E19EE43-525B-4165-BC2E-FA792208C221}"/>
                </a:ext>
              </a:extLst>
            </p:cNvPr>
            <p:cNvSpPr/>
            <p:nvPr/>
          </p:nvSpPr>
          <p:spPr>
            <a:xfrm rot="18955908">
              <a:off x="1468516" y="2137466"/>
              <a:ext cx="833638" cy="1749864"/>
            </a:xfrm>
            <a:custGeom>
              <a:avLst/>
              <a:gdLst>
                <a:gd name="connsiteX0" fmla="*/ 711555 w 833638"/>
                <a:gd name="connsiteY0" fmla="*/ 122083 h 1749864"/>
                <a:gd name="connsiteX1" fmla="*/ 833638 w 833638"/>
                <a:gd name="connsiteY1" fmla="*/ 416819 h 1749864"/>
                <a:gd name="connsiteX2" fmla="*/ 833638 w 833638"/>
                <a:gd name="connsiteY2" fmla="*/ 1749864 h 1749864"/>
                <a:gd name="connsiteX3" fmla="*/ 0 w 833638"/>
                <a:gd name="connsiteY3" fmla="*/ 942909 h 1749864"/>
                <a:gd name="connsiteX4" fmla="*/ 0 w 833638"/>
                <a:gd name="connsiteY4" fmla="*/ 416819 h 1749864"/>
                <a:gd name="connsiteX5" fmla="*/ 416819 w 833638"/>
                <a:gd name="connsiteY5" fmla="*/ 0 h 1749864"/>
                <a:gd name="connsiteX6" fmla="*/ 711555 w 833638"/>
                <a:gd name="connsiteY6" fmla="*/ 122083 h 174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3638" h="1749864">
                  <a:moveTo>
                    <a:pt x="711555" y="122083"/>
                  </a:moveTo>
                  <a:cubicBezTo>
                    <a:pt x="786984" y="197513"/>
                    <a:pt x="833638" y="301718"/>
                    <a:pt x="833638" y="416819"/>
                  </a:cubicBezTo>
                  <a:lnTo>
                    <a:pt x="833638" y="1749864"/>
                  </a:lnTo>
                  <a:lnTo>
                    <a:pt x="0" y="942909"/>
                  </a:lnTo>
                  <a:lnTo>
                    <a:pt x="0" y="416819"/>
                  </a:lnTo>
                  <a:cubicBezTo>
                    <a:pt x="0" y="186616"/>
                    <a:pt x="186616" y="0"/>
                    <a:pt x="416819" y="0"/>
                  </a:cubicBezTo>
                  <a:cubicBezTo>
                    <a:pt x="531921" y="0"/>
                    <a:pt x="636125" y="46654"/>
                    <a:pt x="711555" y="122083"/>
                  </a:cubicBezTo>
                  <a:close/>
                </a:path>
              </a:pathLst>
            </a:custGeom>
            <a:solidFill>
              <a:srgbClr val="31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3786ED3-E4AF-48F7-B065-E11D15635B10}"/>
                </a:ext>
              </a:extLst>
            </p:cNvPr>
            <p:cNvSpPr/>
            <p:nvPr/>
          </p:nvSpPr>
          <p:spPr>
            <a:xfrm rot="2644092" flipV="1">
              <a:off x="1468517" y="2967409"/>
              <a:ext cx="833638" cy="1749864"/>
            </a:xfrm>
            <a:custGeom>
              <a:avLst/>
              <a:gdLst>
                <a:gd name="connsiteX0" fmla="*/ 711555 w 833638"/>
                <a:gd name="connsiteY0" fmla="*/ 122083 h 1749864"/>
                <a:gd name="connsiteX1" fmla="*/ 833638 w 833638"/>
                <a:gd name="connsiteY1" fmla="*/ 416819 h 1749864"/>
                <a:gd name="connsiteX2" fmla="*/ 833638 w 833638"/>
                <a:gd name="connsiteY2" fmla="*/ 1749864 h 1749864"/>
                <a:gd name="connsiteX3" fmla="*/ 0 w 833638"/>
                <a:gd name="connsiteY3" fmla="*/ 942909 h 1749864"/>
                <a:gd name="connsiteX4" fmla="*/ 0 w 833638"/>
                <a:gd name="connsiteY4" fmla="*/ 416819 h 1749864"/>
                <a:gd name="connsiteX5" fmla="*/ 416819 w 833638"/>
                <a:gd name="connsiteY5" fmla="*/ 0 h 1749864"/>
                <a:gd name="connsiteX6" fmla="*/ 711555 w 833638"/>
                <a:gd name="connsiteY6" fmla="*/ 122083 h 174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3638" h="1749864">
                  <a:moveTo>
                    <a:pt x="711555" y="122083"/>
                  </a:moveTo>
                  <a:cubicBezTo>
                    <a:pt x="786984" y="197513"/>
                    <a:pt x="833638" y="301718"/>
                    <a:pt x="833638" y="416819"/>
                  </a:cubicBezTo>
                  <a:lnTo>
                    <a:pt x="833638" y="1749864"/>
                  </a:lnTo>
                  <a:lnTo>
                    <a:pt x="0" y="942909"/>
                  </a:lnTo>
                  <a:lnTo>
                    <a:pt x="0" y="416819"/>
                  </a:lnTo>
                  <a:cubicBezTo>
                    <a:pt x="0" y="186616"/>
                    <a:pt x="186616" y="0"/>
                    <a:pt x="416819" y="0"/>
                  </a:cubicBezTo>
                  <a:cubicBezTo>
                    <a:pt x="531921" y="0"/>
                    <a:pt x="636125" y="46654"/>
                    <a:pt x="711555" y="122083"/>
                  </a:cubicBezTo>
                  <a:close/>
                </a:path>
              </a:pathLst>
            </a:custGeom>
            <a:solidFill>
              <a:srgbClr val="348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2B163307-C6F7-44CB-9406-98BE9CE45E0C}"/>
                </a:ext>
              </a:extLst>
            </p:cNvPr>
            <p:cNvSpPr/>
            <p:nvPr/>
          </p:nvSpPr>
          <p:spPr>
            <a:xfrm flipV="1">
              <a:off x="1366303" y="3091834"/>
              <a:ext cx="1286372" cy="10071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2B2D8"/>
            </a:solidFill>
            <a:ln>
              <a:noFill/>
            </a:ln>
            <a:scene3d>
              <a:camera prst="isometricOffAxis2Top">
                <a:rot lat="18075715" lon="3207254" rev="18741448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BFB30248-EF96-4446-BB37-930B700ECD59}"/>
                </a:ext>
              </a:extLst>
            </p:cNvPr>
            <p:cNvSpPr/>
            <p:nvPr/>
          </p:nvSpPr>
          <p:spPr>
            <a:xfrm rot="16200000">
              <a:off x="7598683" y="3270209"/>
              <a:ext cx="479102" cy="280881"/>
            </a:xfrm>
            <a:prstGeom prst="trapezoid">
              <a:avLst>
                <a:gd name="adj" fmla="val 3764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ED3A4D-9292-40F9-8C84-76FE97AEBF25}"/>
                </a:ext>
              </a:extLst>
            </p:cNvPr>
            <p:cNvSpPr/>
            <p:nvPr/>
          </p:nvSpPr>
          <p:spPr>
            <a:xfrm>
              <a:off x="7978675" y="3171098"/>
              <a:ext cx="1075881" cy="479103"/>
            </a:xfrm>
            <a:prstGeom prst="rect">
              <a:avLst/>
            </a:prstGeom>
            <a:pattFill prst="openDmnd">
              <a:fgClr>
                <a:schemeClr val="bg1">
                  <a:lumMod val="50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049C6AE-BCFD-4B0C-9E41-712D0D02CFAB}"/>
                </a:ext>
              </a:extLst>
            </p:cNvPr>
            <p:cNvSpPr/>
            <p:nvPr/>
          </p:nvSpPr>
          <p:spPr>
            <a:xfrm rot="5400000" flipH="1">
              <a:off x="8955446" y="3262409"/>
              <a:ext cx="479102" cy="280881"/>
            </a:xfrm>
            <a:prstGeom prst="trapezoid">
              <a:avLst>
                <a:gd name="adj" fmla="val 3764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788B230-8791-D2DB-84AE-C7A37FBD63E0}"/>
              </a:ext>
            </a:extLst>
          </p:cNvPr>
          <p:cNvGrpSpPr/>
          <p:nvPr/>
        </p:nvGrpSpPr>
        <p:grpSpPr>
          <a:xfrm>
            <a:off x="2963550" y="2476848"/>
            <a:ext cx="1075882" cy="1431682"/>
            <a:chOff x="2963550" y="2476848"/>
            <a:chExt cx="1075882" cy="143168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F8989E1-3F32-455B-8DB4-1A0D19C22EAD}"/>
                </a:ext>
              </a:extLst>
            </p:cNvPr>
            <p:cNvGrpSpPr/>
            <p:nvPr/>
          </p:nvGrpSpPr>
          <p:grpSpPr>
            <a:xfrm>
              <a:off x="2963550" y="2476848"/>
              <a:ext cx="1075882" cy="1431682"/>
              <a:chOff x="4004558" y="1886003"/>
              <a:chExt cx="1075882" cy="1431682"/>
            </a:xfrm>
            <a:solidFill>
              <a:srgbClr val="6DB193"/>
            </a:solidFill>
          </p:grpSpPr>
          <p:sp>
            <p:nvSpPr>
              <p:cNvPr id="2" name="Rectangle: Top Corners Rounded 1">
                <a:extLst>
                  <a:ext uri="{FF2B5EF4-FFF2-40B4-BE49-F238E27FC236}">
                    <a16:creationId xmlns:a16="http://schemas.microsoft.com/office/drawing/2014/main" id="{506B784E-6683-41A8-8B6E-73A307C01DE3}"/>
                  </a:ext>
                </a:extLst>
              </p:cNvPr>
              <p:cNvSpPr/>
              <p:nvPr/>
            </p:nvSpPr>
            <p:spPr>
              <a:xfrm>
                <a:off x="4004558" y="1886003"/>
                <a:ext cx="1075881" cy="143168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73F5166-0281-408B-9137-3386E23D700A}"/>
                  </a:ext>
                </a:extLst>
              </p:cNvPr>
              <p:cNvSpPr txBox="1"/>
              <p:nvPr/>
            </p:nvSpPr>
            <p:spPr>
              <a:xfrm>
                <a:off x="4004558" y="2632883"/>
                <a:ext cx="1075882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</a:t>
                </a:r>
              </a:p>
            </p:txBody>
          </p:sp>
        </p:grp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C4618F8-4731-4C90-ACDF-2440254DC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888" y="2678244"/>
              <a:ext cx="527203" cy="527203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BFED33-84D1-9015-6927-458DBA4A9B89}"/>
              </a:ext>
            </a:extLst>
          </p:cNvPr>
          <p:cNvGrpSpPr/>
          <p:nvPr/>
        </p:nvGrpSpPr>
        <p:grpSpPr>
          <a:xfrm>
            <a:off x="4328455" y="4093700"/>
            <a:ext cx="1075881" cy="1435608"/>
            <a:chOff x="4328455" y="4093700"/>
            <a:chExt cx="1075881" cy="143560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DE0D8EA-0C7C-4918-A17E-C7EA5D8C2904}"/>
                </a:ext>
              </a:extLst>
            </p:cNvPr>
            <p:cNvGrpSpPr/>
            <p:nvPr/>
          </p:nvGrpSpPr>
          <p:grpSpPr>
            <a:xfrm>
              <a:off x="4328455" y="4093700"/>
              <a:ext cx="1075881" cy="1435608"/>
              <a:chOff x="5080439" y="3493928"/>
              <a:chExt cx="1075881" cy="1435608"/>
            </a:xfrm>
            <a:solidFill>
              <a:srgbClr val="8559A5"/>
            </a:solidFill>
          </p:grpSpPr>
          <p:sp>
            <p:nvSpPr>
              <p:cNvPr id="26" name="Rectangle: Top Corners Rounded 25">
                <a:extLst>
                  <a:ext uri="{FF2B5EF4-FFF2-40B4-BE49-F238E27FC236}">
                    <a16:creationId xmlns:a16="http://schemas.microsoft.com/office/drawing/2014/main" id="{A39994B9-9524-462B-B1A9-C9B0930315D8}"/>
                  </a:ext>
                </a:extLst>
              </p:cNvPr>
              <p:cNvSpPr/>
              <p:nvPr/>
            </p:nvSpPr>
            <p:spPr>
              <a:xfrm flipV="1">
                <a:off x="5080439" y="3493928"/>
                <a:ext cx="1075881" cy="14356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111DD5-D17D-4D70-9A5D-EA485FF37E9B}"/>
                  </a:ext>
                </a:extLst>
              </p:cNvPr>
              <p:cNvSpPr txBox="1"/>
              <p:nvPr/>
            </p:nvSpPr>
            <p:spPr>
              <a:xfrm>
                <a:off x="5094183" y="3835731"/>
                <a:ext cx="1062137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Login</a:t>
                </a:r>
              </a:p>
            </p:txBody>
          </p:sp>
        </p:grp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7F4F3B7-F6FC-D142-AAE7-0FC1A5522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2624" y="4641653"/>
              <a:ext cx="705465" cy="705465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BD747A0-A7A3-E437-51CA-4DC585CC8A85}"/>
              </a:ext>
            </a:extLst>
          </p:cNvPr>
          <p:cNvGrpSpPr/>
          <p:nvPr/>
        </p:nvGrpSpPr>
        <p:grpSpPr>
          <a:xfrm>
            <a:off x="6162409" y="2510786"/>
            <a:ext cx="1075883" cy="1431682"/>
            <a:chOff x="6162409" y="2510786"/>
            <a:chExt cx="1075883" cy="1431682"/>
          </a:xfrm>
        </p:grpSpPr>
        <p:sp>
          <p:nvSpPr>
            <p:cNvPr id="28" name="Rectangle: Top Corners Rounded 27">
              <a:extLst>
                <a:ext uri="{FF2B5EF4-FFF2-40B4-BE49-F238E27FC236}">
                  <a16:creationId xmlns:a16="http://schemas.microsoft.com/office/drawing/2014/main" id="{6CA778D3-A9DA-4156-96C3-9D1F2C95EC6C}"/>
                </a:ext>
              </a:extLst>
            </p:cNvPr>
            <p:cNvSpPr/>
            <p:nvPr/>
          </p:nvSpPr>
          <p:spPr>
            <a:xfrm>
              <a:off x="6162411" y="2510786"/>
              <a:ext cx="1075881" cy="1431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32A25FE-48FA-1805-1E04-B2568CEDB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344" y="2675678"/>
              <a:ext cx="802013" cy="80201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49E2B8-C55D-767E-E364-58904EE34913}"/>
                </a:ext>
              </a:extLst>
            </p:cNvPr>
            <p:cNvSpPr txBox="1"/>
            <p:nvPr/>
          </p:nvSpPr>
          <p:spPr>
            <a:xfrm>
              <a:off x="6162409" y="3307730"/>
              <a:ext cx="1075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Rating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821AB82-52D2-C4D8-5FEF-5964D8E0EAB6}"/>
              </a:ext>
            </a:extLst>
          </p:cNvPr>
          <p:cNvSpPr txBox="1"/>
          <p:nvPr/>
        </p:nvSpPr>
        <p:spPr>
          <a:xfrm>
            <a:off x="2456543" y="267747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Main modules</a:t>
            </a:r>
          </a:p>
        </p:txBody>
      </p:sp>
      <p:pic>
        <p:nvPicPr>
          <p:cNvPr id="43" name="Picture 42" descr="Graphical user interface, diagram, application, Teams&#10;&#10;Description automatically generated">
            <a:extLst>
              <a:ext uri="{FF2B5EF4-FFF2-40B4-BE49-F238E27FC236}">
                <a16:creationId xmlns:a16="http://schemas.microsoft.com/office/drawing/2014/main" id="{372C3099-5AC8-DA50-B45C-B371182B7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145" y="715442"/>
            <a:ext cx="2383354" cy="1699892"/>
          </a:xfrm>
          <a:prstGeom prst="rect">
            <a:avLst/>
          </a:prstGeom>
        </p:spPr>
      </p:pic>
      <p:pic>
        <p:nvPicPr>
          <p:cNvPr id="45" name="Picture 4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680B339-B48C-7F57-649C-F2CCAEA90E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133" y="4811504"/>
            <a:ext cx="1515088" cy="1894367"/>
          </a:xfrm>
          <a:prstGeom prst="rect">
            <a:avLst/>
          </a:prstGeom>
        </p:spPr>
      </p:pic>
      <p:pic>
        <p:nvPicPr>
          <p:cNvPr id="47" name="Picture 46" descr="Graphical user interface, diagram, application, Teams&#10;&#10;Description automatically generated">
            <a:extLst>
              <a:ext uri="{FF2B5EF4-FFF2-40B4-BE49-F238E27FC236}">
                <a16:creationId xmlns:a16="http://schemas.microsoft.com/office/drawing/2014/main" id="{3B0D6583-9DF3-7BA4-7EBC-2290F3345A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45" y="1654571"/>
            <a:ext cx="2335733" cy="15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8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7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17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17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8" presetID="17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5" presetID="17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17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17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17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8" presetID="17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5" presetID="17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9F1645C-C25E-DDB1-16C6-DBF7BC54E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" y="888344"/>
            <a:ext cx="4876800" cy="4876800"/>
          </a:xfrm>
          <a:prstGeom prst="rect">
            <a:avLst/>
          </a:prstGeom>
        </p:spPr>
      </p:pic>
      <p:sp>
        <p:nvSpPr>
          <p:cNvPr id="9" name="Hexagon 8">
            <a:extLst>
              <a:ext uri="{FF2B5EF4-FFF2-40B4-BE49-F238E27FC236}">
                <a16:creationId xmlns:a16="http://schemas.microsoft.com/office/drawing/2014/main" id="{BC42759A-97DE-9BB7-8741-FA6CA08DD177}"/>
              </a:ext>
            </a:extLst>
          </p:cNvPr>
          <p:cNvSpPr/>
          <p:nvPr/>
        </p:nvSpPr>
        <p:spPr>
          <a:xfrm>
            <a:off x="5679845" y="1094971"/>
            <a:ext cx="2034734" cy="1728753"/>
          </a:xfrm>
          <a:prstGeom prst="hexagon">
            <a:avLst/>
          </a:prstGeom>
          <a:solidFill>
            <a:srgbClr val="8559A5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488598B1-47A0-23E5-40C4-65E86F0236D7}"/>
              </a:ext>
            </a:extLst>
          </p:cNvPr>
          <p:cNvSpPr/>
          <p:nvPr/>
        </p:nvSpPr>
        <p:spPr>
          <a:xfrm>
            <a:off x="7393511" y="2008468"/>
            <a:ext cx="2034734" cy="1728753"/>
          </a:xfrm>
          <a:prstGeom prst="hexagon">
            <a:avLst/>
          </a:prstGeom>
          <a:solidFill>
            <a:srgbClr val="8559A5"/>
          </a:solidFill>
          <a:ln>
            <a:solidFill>
              <a:srgbClr val="8559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91CB05CF-BAD4-64DC-F67D-56A59EF9B99D}"/>
              </a:ext>
            </a:extLst>
          </p:cNvPr>
          <p:cNvSpPr/>
          <p:nvPr/>
        </p:nvSpPr>
        <p:spPr>
          <a:xfrm>
            <a:off x="7393511" y="3835463"/>
            <a:ext cx="2034734" cy="1728753"/>
          </a:xfrm>
          <a:prstGeom prst="hexagon">
            <a:avLst/>
          </a:prstGeom>
          <a:noFill/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59E96111-0CA7-AEEA-BDC0-090CB181CCAF}"/>
              </a:ext>
            </a:extLst>
          </p:cNvPr>
          <p:cNvSpPr/>
          <p:nvPr/>
        </p:nvSpPr>
        <p:spPr>
          <a:xfrm>
            <a:off x="5703970" y="2921965"/>
            <a:ext cx="2034734" cy="1728753"/>
          </a:xfrm>
          <a:prstGeom prst="hexagon">
            <a:avLst/>
          </a:prstGeom>
          <a:solidFill>
            <a:srgbClr val="6DB193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4" name="Section Zoom 13">
                <a:extLst>
                  <a:ext uri="{FF2B5EF4-FFF2-40B4-BE49-F238E27FC236}">
                    <a16:creationId xmlns:a16="http://schemas.microsoft.com/office/drawing/2014/main" id="{59DC5C6E-B1F5-C23E-FB2C-7957C1D866D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87979149"/>
                  </p:ext>
                </p:extLst>
              </p:nvPr>
            </p:nvGraphicFramePr>
            <p:xfrm>
              <a:off x="6096000" y="1404464"/>
              <a:ext cx="1250673" cy="1250673"/>
            </p:xfrm>
            <a:graphic>
              <a:graphicData uri="http://schemas.microsoft.com/office/powerpoint/2016/sectionzoom">
                <psez:sectionZm>
                  <psez:sectionZmObj sectionId="{30EE0C31-FB44-4448-A3EF-8BD806E615DC}">
                    <psez:zmPr id="{77000F3E-CD37-40AA-B512-94EF67DFFFB3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50673" cy="12506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4" name="Section Zoom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9DC5C6E-B1F5-C23E-FB2C-7957C1D866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404464"/>
                <a:ext cx="1250673" cy="12506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6" name="Section Zoom 15">
                <a:extLst>
                  <a:ext uri="{FF2B5EF4-FFF2-40B4-BE49-F238E27FC236}">
                    <a16:creationId xmlns:a16="http://schemas.microsoft.com/office/drawing/2014/main" id="{1FC69B0E-B761-683D-BAE1-789DE75D222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3715786"/>
                  </p:ext>
                </p:extLst>
              </p:nvPr>
            </p:nvGraphicFramePr>
            <p:xfrm>
              <a:off x="5996232" y="3204357"/>
              <a:ext cx="1419225" cy="1419225"/>
            </p:xfrm>
            <a:graphic>
              <a:graphicData uri="http://schemas.microsoft.com/office/powerpoint/2016/sectionzoom">
                <psez:sectionZm>
                  <psez:sectionZmObj sectionId="{929BA3D0-3A45-41BC-BE3B-995420BF1D2B}">
                    <psez:zmPr id="{B4C0DF6E-E74F-4137-BE1E-6AA1DB432B99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19225" cy="141922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6" name="Section Zoom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1FC69B0E-B761-683D-BAE1-789DE75D22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6232" y="3204357"/>
                <a:ext cx="1419225" cy="141922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7" name="Hexagon 16">
            <a:extLst>
              <a:ext uri="{FF2B5EF4-FFF2-40B4-BE49-F238E27FC236}">
                <a16:creationId xmlns:a16="http://schemas.microsoft.com/office/drawing/2014/main" id="{FA3CEEC9-5A67-2F44-8057-6C85223AD4EA}"/>
              </a:ext>
            </a:extLst>
          </p:cNvPr>
          <p:cNvSpPr/>
          <p:nvPr/>
        </p:nvSpPr>
        <p:spPr>
          <a:xfrm>
            <a:off x="9131303" y="2921965"/>
            <a:ext cx="2034734" cy="1728753"/>
          </a:xfrm>
          <a:prstGeom prst="hexagon">
            <a:avLst/>
          </a:prstGeom>
          <a:noFill/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9" name="Section Zoom 18">
                <a:extLst>
                  <a:ext uri="{FF2B5EF4-FFF2-40B4-BE49-F238E27FC236}">
                    <a16:creationId xmlns:a16="http://schemas.microsoft.com/office/drawing/2014/main" id="{BA05E13C-5E91-C8CB-BCF8-74A5046D1C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61474078"/>
                  </p:ext>
                </p:extLst>
              </p:nvPr>
            </p:nvGraphicFramePr>
            <p:xfrm>
              <a:off x="7734538" y="2570700"/>
              <a:ext cx="1377320" cy="1082180"/>
            </p:xfrm>
            <a:graphic>
              <a:graphicData uri="http://schemas.microsoft.com/office/powerpoint/2016/sectionzoom">
                <psez:sectionZm>
                  <psez:sectionZmObj sectionId="{C7455211-E81D-472B-A8FB-48EA5EECB004}">
                    <psez:zmPr id="{BAA9AA9B-B889-41CE-B27E-7B6F1ADC0CA5}" imageType="cover" transitionDur="100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77320" cy="10821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9" name="Section Zoom 1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BA05E13C-5E91-C8CB-BCF8-74A5046D1C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34538" y="2570700"/>
                <a:ext cx="1377320" cy="108218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B07A1F5-F82F-6B15-FA1B-180EAA7D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01" y="1122768"/>
            <a:ext cx="1525857" cy="325411"/>
          </a:xfr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0" lvl="0" indent="0" algn="ctr" rtl="0">
              <a:buNone/>
            </a:pPr>
            <a:r>
              <a:rPr lang="en-GB" sz="19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Intro page</a:t>
            </a:r>
            <a:endParaRPr lang="en-US" sz="19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rtl="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C75AAE7-51EA-9523-7058-DFA0109A02F9}"/>
              </a:ext>
            </a:extLst>
          </p:cNvPr>
          <p:cNvSpPr txBox="1">
            <a:spLocks/>
          </p:cNvSpPr>
          <p:nvPr/>
        </p:nvSpPr>
        <p:spPr>
          <a:xfrm>
            <a:off x="5971501" y="2960355"/>
            <a:ext cx="1525857" cy="3254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Login page</a:t>
            </a:r>
            <a:endParaRPr lang="en-US" sz="21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25D5937-E56E-51CB-FCC1-D8478779465D}"/>
              </a:ext>
            </a:extLst>
          </p:cNvPr>
          <p:cNvSpPr txBox="1">
            <a:spLocks/>
          </p:cNvSpPr>
          <p:nvPr/>
        </p:nvSpPr>
        <p:spPr>
          <a:xfrm>
            <a:off x="7643215" y="2160948"/>
            <a:ext cx="1525857" cy="3254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Administrator</a:t>
            </a: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4" name="Section Zoom 23">
                <a:extLst>
                  <a:ext uri="{FF2B5EF4-FFF2-40B4-BE49-F238E27FC236}">
                    <a16:creationId xmlns:a16="http://schemas.microsoft.com/office/drawing/2014/main" id="{A576BF64-0FFF-5FC0-7A30-737553220D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6559443"/>
                  </p:ext>
                </p:extLst>
              </p:nvPr>
            </p:nvGraphicFramePr>
            <p:xfrm>
              <a:off x="7824824" y="4297510"/>
              <a:ext cx="1162643" cy="1162643"/>
            </p:xfrm>
            <a:graphic>
              <a:graphicData uri="http://schemas.microsoft.com/office/powerpoint/2016/sectionzoom">
                <psez:sectionZm>
                  <psez:sectionZmObj sectionId="{1C7D5E84-3439-4302-9DAD-0C3DCAC9A4AF}">
                    <psez:zmPr id="{68428933-8847-452E-BF62-39DF3977569D}" imageType="cover" transitionDur="1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62643" cy="116264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4" name="Section Zoom 23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A576BF64-0FFF-5FC0-7A30-737553220D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24824" y="4297510"/>
                <a:ext cx="1162643" cy="116264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87CDF03-28DE-DE09-09A5-6194CCE9771A}"/>
              </a:ext>
            </a:extLst>
          </p:cNvPr>
          <p:cNvSpPr txBox="1">
            <a:spLocks/>
          </p:cNvSpPr>
          <p:nvPr/>
        </p:nvSpPr>
        <p:spPr>
          <a:xfrm>
            <a:off x="7643216" y="3938752"/>
            <a:ext cx="1525857" cy="3254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100" dirty="0">
                <a:solidFill>
                  <a:srgbClr val="8559A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Developer</a:t>
            </a:r>
            <a:endParaRPr lang="en-US" sz="2100" dirty="0">
              <a:solidFill>
                <a:srgbClr val="8559A5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7" name="Section Zoom 26">
                <a:extLst>
                  <a:ext uri="{FF2B5EF4-FFF2-40B4-BE49-F238E27FC236}">
                    <a16:creationId xmlns:a16="http://schemas.microsoft.com/office/drawing/2014/main" id="{47748661-AD8D-9E37-6A29-817EE719427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87350841"/>
                  </p:ext>
                </p:extLst>
              </p:nvPr>
            </p:nvGraphicFramePr>
            <p:xfrm>
              <a:off x="9574760" y="3450569"/>
              <a:ext cx="1123950" cy="1123950"/>
            </p:xfrm>
            <a:graphic>
              <a:graphicData uri="http://schemas.microsoft.com/office/powerpoint/2016/sectionzoom">
                <psez:sectionZm>
                  <psez:sectionZmObj sectionId="{7F50880D-BB33-45F9-A5D1-7C6FB9FFF63F}">
                    <psez:zmPr id="{F632C319-D52F-44DF-A135-1C93AF4984D8}" imageType="cover" transitionDur="1000">
                      <p166:blipFill xmlns:p166="http://schemas.microsoft.com/office/powerpoint/2016/6/main"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23950" cy="11239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7" name="Section Zoom 26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47748661-AD8D-9E37-6A29-817EE71942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74760" y="3450569"/>
                <a:ext cx="1123950" cy="11239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75E9533-0B4C-3054-B3A3-FE1838627D21}"/>
              </a:ext>
            </a:extLst>
          </p:cNvPr>
          <p:cNvSpPr txBox="1">
            <a:spLocks/>
          </p:cNvSpPr>
          <p:nvPr/>
        </p:nvSpPr>
        <p:spPr>
          <a:xfrm>
            <a:off x="9373806" y="3085404"/>
            <a:ext cx="1525857" cy="3254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100" dirty="0">
                <a:solidFill>
                  <a:srgbClr val="8559A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Tester</a:t>
            </a:r>
            <a:endParaRPr lang="en-US" sz="2100" dirty="0">
              <a:solidFill>
                <a:srgbClr val="8559A5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12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7" grpId="0" animBg="1"/>
      <p:bldP spid="20" grpId="0" build="p"/>
      <p:bldP spid="21" grpId="0"/>
      <p:bldP spid="22" grpId="0"/>
      <p:bldP spid="25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5FA2912-D561-8303-D68D-11FE82FDC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" y="888344"/>
            <a:ext cx="4876800" cy="4876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3689C46-5FF4-86C2-53DB-73FBB649DE5C}"/>
              </a:ext>
            </a:extLst>
          </p:cNvPr>
          <p:cNvSpPr/>
          <p:nvPr/>
        </p:nvSpPr>
        <p:spPr>
          <a:xfrm>
            <a:off x="5927912" y="340744"/>
            <a:ext cx="6167887" cy="6124754"/>
          </a:xfrm>
          <a:prstGeom prst="ellipse">
            <a:avLst/>
          </a:prstGeom>
          <a:solidFill>
            <a:srgbClr val="6DB193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82754292-8D87-A6D2-6BC2-DCD14250C3CF}"/>
              </a:ext>
            </a:extLst>
          </p:cNvPr>
          <p:cNvSpPr/>
          <p:nvPr/>
        </p:nvSpPr>
        <p:spPr>
          <a:xfrm>
            <a:off x="4344840" y="392502"/>
            <a:ext cx="2034734" cy="1728753"/>
          </a:xfrm>
          <a:prstGeom prst="hexagon">
            <a:avLst/>
          </a:prstGeom>
          <a:solidFill>
            <a:srgbClr val="8559A5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41F1B0-BB38-C2DA-0237-5FB1EBD60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496" y="420299"/>
            <a:ext cx="1525857" cy="325411"/>
          </a:xfr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0" lvl="0" indent="0" algn="ctr" rtl="0">
              <a:buNone/>
            </a:pPr>
            <a:r>
              <a:rPr lang="en-GB" sz="19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Intro page</a:t>
            </a:r>
            <a:endParaRPr lang="en-US" sz="19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rtl="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82DEED7-BD3A-FCDC-3B20-22B607703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562" y="745710"/>
            <a:ext cx="1273289" cy="1273289"/>
          </a:xfrm>
          <a:prstGeom prst="rect">
            <a:avLst/>
          </a:prstGeom>
        </p:spPr>
      </p:pic>
      <p:pic>
        <p:nvPicPr>
          <p:cNvPr id="3" name="Picture 2" descr="Graphical user interface, diagram, application, Teams&#10;&#10;Description automatically generated">
            <a:extLst>
              <a:ext uri="{FF2B5EF4-FFF2-40B4-BE49-F238E27FC236}">
                <a16:creationId xmlns:a16="http://schemas.microsoft.com/office/drawing/2014/main" id="{1031FD42-4437-9096-8EED-8FC346D6D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035" y="2018999"/>
            <a:ext cx="4145639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8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AC10359-296E-3C27-6E51-916B7C6A5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" y="888344"/>
            <a:ext cx="4876800" cy="4876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A845E3A-BE92-303C-65B2-6A46A9040128}"/>
              </a:ext>
            </a:extLst>
          </p:cNvPr>
          <p:cNvSpPr/>
          <p:nvPr/>
        </p:nvSpPr>
        <p:spPr>
          <a:xfrm>
            <a:off x="5927912" y="340744"/>
            <a:ext cx="6167887" cy="6124754"/>
          </a:xfrm>
          <a:prstGeom prst="ellipse">
            <a:avLst/>
          </a:prstGeom>
          <a:solidFill>
            <a:srgbClr val="6DB193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966BA-A92D-4056-C553-4B0A41265852}"/>
              </a:ext>
            </a:extLst>
          </p:cNvPr>
          <p:cNvSpPr txBox="1"/>
          <p:nvPr/>
        </p:nvSpPr>
        <p:spPr>
          <a:xfrm>
            <a:off x="7021129" y="1374118"/>
            <a:ext cx="4323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gateway to user profiles.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Prevents unauthorized access.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Notifies the administrator when a password reset is needed.</a:t>
            </a:r>
          </a:p>
          <a:p>
            <a:endParaRPr lang="en-GB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4F76B8F5-7B70-6CF9-268E-9F84928263D4}"/>
              </a:ext>
            </a:extLst>
          </p:cNvPr>
          <p:cNvSpPr/>
          <p:nvPr/>
        </p:nvSpPr>
        <p:spPr>
          <a:xfrm>
            <a:off x="4168997" y="340744"/>
            <a:ext cx="2034734" cy="1728753"/>
          </a:xfrm>
          <a:prstGeom prst="hexagon">
            <a:avLst/>
          </a:prstGeom>
          <a:solidFill>
            <a:srgbClr val="6DB193"/>
          </a:solidFill>
          <a:ln>
            <a:solidFill>
              <a:srgbClr val="6DB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6FF8B6-BD73-E970-9E0E-7180A0906E6D}"/>
              </a:ext>
            </a:extLst>
          </p:cNvPr>
          <p:cNvSpPr txBox="1">
            <a:spLocks/>
          </p:cNvSpPr>
          <p:nvPr/>
        </p:nvSpPr>
        <p:spPr>
          <a:xfrm>
            <a:off x="4436528" y="379134"/>
            <a:ext cx="1525857" cy="3254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900" dirty="0">
                <a:solidFill>
                  <a:srgbClr val="8559A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Login page</a:t>
            </a:r>
            <a:endParaRPr lang="en-US" sz="1900" dirty="0">
              <a:solidFill>
                <a:srgbClr val="8559A5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E7DB4AC8-0748-211A-4986-9EE51A99D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572" y="647307"/>
            <a:ext cx="1209675" cy="1209675"/>
          </a:xfrm>
          <a:prstGeom prst="rect">
            <a:avLst/>
          </a:prstGeom>
        </p:spPr>
      </p:pic>
      <p:pic>
        <p:nvPicPr>
          <p:cNvPr id="2" name="Picture 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0EA2BA5-788B-E0DF-5EE1-4A2EB42BB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859" y="2635321"/>
            <a:ext cx="2616785" cy="32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8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1A7CE0-7E92-4302-AF8E-7EA4D25F5605}"/>
              </a:ext>
            </a:extLst>
          </p:cNvPr>
          <p:cNvCxnSpPr/>
          <p:nvPr/>
        </p:nvCxnSpPr>
        <p:spPr>
          <a:xfrm>
            <a:off x="1726940" y="0"/>
            <a:ext cx="78342" cy="68978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0B5FD16-F2A5-4DFB-876B-CE87EE50E8CE}"/>
              </a:ext>
            </a:extLst>
          </p:cNvPr>
          <p:cNvSpPr/>
          <p:nvPr/>
        </p:nvSpPr>
        <p:spPr>
          <a:xfrm rot="21225135">
            <a:off x="-33522" y="3743982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EC353C-D408-4880-B9A9-684B0E9D1AF9}"/>
              </a:ext>
            </a:extLst>
          </p:cNvPr>
          <p:cNvSpPr/>
          <p:nvPr/>
        </p:nvSpPr>
        <p:spPr>
          <a:xfrm rot="21225135">
            <a:off x="-66791" y="5028244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BC980C4-F6B1-4455-A2D4-4943C20511BA}"/>
              </a:ext>
            </a:extLst>
          </p:cNvPr>
          <p:cNvSpPr/>
          <p:nvPr/>
        </p:nvSpPr>
        <p:spPr>
          <a:xfrm rot="21225135">
            <a:off x="-253" y="2414646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3D8E0B-D461-43DC-A0EF-2BEA88BC2F01}"/>
              </a:ext>
            </a:extLst>
          </p:cNvPr>
          <p:cNvSpPr/>
          <p:nvPr/>
        </p:nvSpPr>
        <p:spPr>
          <a:xfrm rot="21225135">
            <a:off x="2670624" y="2418524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3D1F6-FB25-400A-A64C-21450EF316CC}"/>
              </a:ext>
            </a:extLst>
          </p:cNvPr>
          <p:cNvSpPr/>
          <p:nvPr/>
        </p:nvSpPr>
        <p:spPr>
          <a:xfrm rot="21225135">
            <a:off x="2670624" y="3725745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B82677-BA69-4BB2-AF16-3474CA025785}"/>
              </a:ext>
            </a:extLst>
          </p:cNvPr>
          <p:cNvSpPr/>
          <p:nvPr/>
        </p:nvSpPr>
        <p:spPr>
          <a:xfrm rot="21225135">
            <a:off x="2670624" y="5032966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311BBF-03C3-410F-A97E-2B4E811CCE0E}"/>
              </a:ext>
            </a:extLst>
          </p:cNvPr>
          <p:cNvGrpSpPr/>
          <p:nvPr/>
        </p:nvGrpSpPr>
        <p:grpSpPr>
          <a:xfrm>
            <a:off x="2599483" y="2054411"/>
            <a:ext cx="4794872" cy="870857"/>
            <a:chOff x="2599483" y="246745"/>
            <a:chExt cx="4794872" cy="87085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B307445-A0A0-4F1C-9EC1-86F9BD584373}"/>
                </a:ext>
              </a:extLst>
            </p:cNvPr>
            <p:cNvSpPr/>
            <p:nvPr/>
          </p:nvSpPr>
          <p:spPr>
            <a:xfrm>
              <a:off x="2807841" y="246745"/>
              <a:ext cx="4586514" cy="870857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AA5568B-C371-4E0E-B4B3-4C4C1360207C}"/>
                </a:ext>
              </a:extLst>
            </p:cNvPr>
            <p:cNvGrpSpPr/>
            <p:nvPr/>
          </p:nvGrpSpPr>
          <p:grpSpPr>
            <a:xfrm>
              <a:off x="2946396" y="361778"/>
              <a:ext cx="4244763" cy="605204"/>
              <a:chOff x="2336799" y="1043948"/>
              <a:chExt cx="4244763" cy="60520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412C68-6920-4206-BD4F-CB8DD691D355}"/>
                  </a:ext>
                </a:extLst>
              </p:cNvPr>
              <p:cNvSpPr txBox="1"/>
              <p:nvPr/>
            </p:nvSpPr>
            <p:spPr>
              <a:xfrm>
                <a:off x="2336799" y="1043948"/>
                <a:ext cx="26996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8559A5"/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Right credentials: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2512D3-5FE5-47D7-B15C-5C1C507A1ADC}"/>
                  </a:ext>
                </a:extLst>
              </p:cNvPr>
              <p:cNvSpPr txBox="1"/>
              <p:nvPr/>
            </p:nvSpPr>
            <p:spPr>
              <a:xfrm>
                <a:off x="2336799" y="1341375"/>
                <a:ext cx="42447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If the 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credentials are right , user’s module will appear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E4C2BC8-E052-44FA-8393-7D535671AA11}"/>
                </a:ext>
              </a:extLst>
            </p:cNvPr>
            <p:cNvGrpSpPr/>
            <p:nvPr/>
          </p:nvGrpSpPr>
          <p:grpSpPr>
            <a:xfrm>
              <a:off x="2599483" y="490419"/>
              <a:ext cx="379109" cy="379109"/>
              <a:chOff x="1378857" y="638777"/>
              <a:chExt cx="379109" cy="379109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E13D450-7DB5-4F28-B7D3-8E70BDF4327E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rgbClr val="D9D9D9"/>
              </a:solidFill>
              <a:ln>
                <a:solidFill>
                  <a:srgbClr val="8559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983CF2E-E048-4945-892D-6D87DD1B7563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8559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E6D3550-4944-4AD2-BF6C-94D5AC9F1DA3}"/>
              </a:ext>
            </a:extLst>
          </p:cNvPr>
          <p:cNvGrpSpPr/>
          <p:nvPr/>
        </p:nvGrpSpPr>
        <p:grpSpPr>
          <a:xfrm>
            <a:off x="2599482" y="3362887"/>
            <a:ext cx="4794873" cy="876180"/>
            <a:chOff x="2599482" y="1553966"/>
            <a:chExt cx="4794873" cy="87618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6425C06-A4B8-44A4-810A-B56A3462EB25}"/>
                </a:ext>
              </a:extLst>
            </p:cNvPr>
            <p:cNvSpPr/>
            <p:nvPr/>
          </p:nvSpPr>
          <p:spPr>
            <a:xfrm>
              <a:off x="2807841" y="1553966"/>
              <a:ext cx="4586514" cy="870857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74FF504-77E2-4DFB-AF06-BF58D3CD2E0E}"/>
                </a:ext>
              </a:extLst>
            </p:cNvPr>
            <p:cNvGrpSpPr/>
            <p:nvPr/>
          </p:nvGrpSpPr>
          <p:grpSpPr>
            <a:xfrm>
              <a:off x="2946396" y="1668999"/>
              <a:ext cx="4244763" cy="761147"/>
              <a:chOff x="2336799" y="1043948"/>
              <a:chExt cx="4244763" cy="76114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5525FF-0D56-4428-B8D1-190FB4C992A7}"/>
                  </a:ext>
                </a:extLst>
              </p:cNvPr>
              <p:cNvSpPr txBox="1"/>
              <p:nvPr/>
            </p:nvSpPr>
            <p:spPr>
              <a:xfrm>
                <a:off x="2336799" y="1043948"/>
                <a:ext cx="26996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6DB193"/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Wrong</a:t>
                </a:r>
                <a:r>
                  <a:rPr lang="en-US" sz="1200" b="1" dirty="0">
                    <a:solidFill>
                      <a:srgbClr val="6DB193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</a:t>
                </a:r>
                <a:r>
                  <a:rPr lang="en-US" sz="1200" b="1" dirty="0">
                    <a:solidFill>
                      <a:srgbClr val="6DB193"/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credentials: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EC49ED-6F48-40E5-8CD1-B80958CCB5CB}"/>
                  </a:ext>
                </a:extLst>
              </p:cNvPr>
              <p:cNvSpPr txBox="1"/>
              <p:nvPr/>
            </p:nvSpPr>
            <p:spPr>
              <a:xfrm>
                <a:off x="2336799" y="1281875"/>
                <a:ext cx="42447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You have only 5 trials for login before the application stops working.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253C861-D222-401A-BF8F-82C32A26BF73}"/>
                </a:ext>
              </a:extLst>
            </p:cNvPr>
            <p:cNvGrpSpPr/>
            <p:nvPr/>
          </p:nvGrpSpPr>
          <p:grpSpPr>
            <a:xfrm>
              <a:off x="2599482" y="1821836"/>
              <a:ext cx="379109" cy="379109"/>
              <a:chOff x="1378857" y="638777"/>
              <a:chExt cx="379109" cy="379109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EFB9FE8-BC0B-434C-A27B-144680BC6E01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rgbClr val="D9D9D9"/>
              </a:solidFill>
              <a:ln>
                <a:solidFill>
                  <a:srgbClr val="6DB1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1F2C77B-8518-4A79-A66C-874FF5F621C0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6DB1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E11FD8A-4470-4B96-9118-241B1182D04A}"/>
              </a:ext>
            </a:extLst>
          </p:cNvPr>
          <p:cNvGrpSpPr/>
          <p:nvPr/>
        </p:nvGrpSpPr>
        <p:grpSpPr>
          <a:xfrm>
            <a:off x="2599481" y="4670108"/>
            <a:ext cx="4794874" cy="935680"/>
            <a:chOff x="2599481" y="2861187"/>
            <a:chExt cx="4794874" cy="93568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D7EA3BD-AD0D-4D3A-A275-C5A58C2CFF19}"/>
                </a:ext>
              </a:extLst>
            </p:cNvPr>
            <p:cNvSpPr/>
            <p:nvPr/>
          </p:nvSpPr>
          <p:spPr>
            <a:xfrm>
              <a:off x="2807841" y="2861187"/>
              <a:ext cx="4586514" cy="870857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23DFB16-57F2-4938-8654-5A4D394059BD}"/>
                </a:ext>
              </a:extLst>
            </p:cNvPr>
            <p:cNvGrpSpPr/>
            <p:nvPr/>
          </p:nvGrpSpPr>
          <p:grpSpPr>
            <a:xfrm>
              <a:off x="2946396" y="2976220"/>
              <a:ext cx="4244763" cy="820647"/>
              <a:chOff x="2336799" y="1043948"/>
              <a:chExt cx="4244763" cy="82064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E948ED-7B98-4A4C-AD41-DDDD912EFF94}"/>
                  </a:ext>
                </a:extLst>
              </p:cNvPr>
              <p:cNvSpPr txBox="1"/>
              <p:nvPr/>
            </p:nvSpPr>
            <p:spPr>
              <a:xfrm>
                <a:off x="2336799" y="1043948"/>
                <a:ext cx="26996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3A3A3A"/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Forgot Password: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817A65-1857-4553-A736-AAAF24B4F1C2}"/>
                  </a:ext>
                </a:extLst>
              </p:cNvPr>
              <p:cNvSpPr txBox="1"/>
              <p:nvPr/>
            </p:nvSpPr>
            <p:spPr>
              <a:xfrm>
                <a:off x="2336799" y="1341375"/>
                <a:ext cx="42447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If the user forgot his password , he could ask for a new one.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3342319-2C15-44AA-A1A6-76CC9E2B39E7}"/>
                </a:ext>
              </a:extLst>
            </p:cNvPr>
            <p:cNvGrpSpPr/>
            <p:nvPr/>
          </p:nvGrpSpPr>
          <p:grpSpPr>
            <a:xfrm>
              <a:off x="2599481" y="3108917"/>
              <a:ext cx="379109" cy="379109"/>
              <a:chOff x="1378857" y="638777"/>
              <a:chExt cx="379109" cy="379109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1F79EFC-5C20-476E-8A94-E81DD68AB1E8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rgbClr val="D9D9D9"/>
              </a:solidFill>
              <a:ln>
                <a:solidFill>
                  <a:srgbClr val="3A3A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C8ECAA8-1678-48C3-9001-8408F8F17107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3A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F5B9B7F-27EA-437F-B409-5D78B2F833B5}"/>
              </a:ext>
            </a:extLst>
          </p:cNvPr>
          <p:cNvGrpSpPr/>
          <p:nvPr/>
        </p:nvGrpSpPr>
        <p:grpSpPr>
          <a:xfrm>
            <a:off x="192158" y="2298085"/>
            <a:ext cx="1737114" cy="381308"/>
            <a:chOff x="192158" y="490419"/>
            <a:chExt cx="1737114" cy="381308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684C4E7-C09B-424A-A98F-879A7CFE4BD1}"/>
                </a:ext>
              </a:extLst>
            </p:cNvPr>
            <p:cNvSpPr/>
            <p:nvPr/>
          </p:nvSpPr>
          <p:spPr>
            <a:xfrm>
              <a:off x="192158" y="490419"/>
              <a:ext cx="1580774" cy="379109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BF9B19F-6340-4AC6-8EBD-181E6DC89578}"/>
                </a:ext>
              </a:extLst>
            </p:cNvPr>
            <p:cNvGrpSpPr/>
            <p:nvPr/>
          </p:nvGrpSpPr>
          <p:grpSpPr>
            <a:xfrm>
              <a:off x="1550163" y="492618"/>
              <a:ext cx="379109" cy="379109"/>
              <a:chOff x="1378857" y="638777"/>
              <a:chExt cx="379109" cy="37910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E8E70DA-BB22-4E34-96B7-7CF4EA4A2B0A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rgbClr val="D9D9D9"/>
              </a:solidFill>
              <a:ln>
                <a:solidFill>
                  <a:srgbClr val="8559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21294DE-FCB7-4B72-ABC6-7524A53D065F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8559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ACBEB8D-E76E-4D0C-B933-149C5263EF92}"/>
                </a:ext>
              </a:extLst>
            </p:cNvPr>
            <p:cNvSpPr txBox="1"/>
            <p:nvPr/>
          </p:nvSpPr>
          <p:spPr>
            <a:xfrm>
              <a:off x="507187" y="515110"/>
              <a:ext cx="8534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8559A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7105626-5531-4311-AFB8-5DDDBFCA248B}"/>
              </a:ext>
            </a:extLst>
          </p:cNvPr>
          <p:cNvGrpSpPr/>
          <p:nvPr/>
        </p:nvGrpSpPr>
        <p:grpSpPr>
          <a:xfrm>
            <a:off x="158889" y="3628676"/>
            <a:ext cx="1770383" cy="383389"/>
            <a:chOff x="158889" y="1819755"/>
            <a:chExt cx="1770383" cy="383389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7CFEBE4-A221-4745-9C61-D0B999DDD6DD}"/>
                </a:ext>
              </a:extLst>
            </p:cNvPr>
            <p:cNvSpPr/>
            <p:nvPr/>
          </p:nvSpPr>
          <p:spPr>
            <a:xfrm>
              <a:off x="158889" y="1819755"/>
              <a:ext cx="1580774" cy="379109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60E82F-AB13-49C7-B235-74C2BB272DA6}"/>
                </a:ext>
              </a:extLst>
            </p:cNvPr>
            <p:cNvGrpSpPr/>
            <p:nvPr/>
          </p:nvGrpSpPr>
          <p:grpSpPr>
            <a:xfrm>
              <a:off x="1550163" y="1824035"/>
              <a:ext cx="379109" cy="379109"/>
              <a:chOff x="1378857" y="638777"/>
              <a:chExt cx="379109" cy="379109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75686C-8026-496A-B579-1ED67134F07C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rgbClr val="D9D9D9"/>
              </a:solidFill>
              <a:ln>
                <a:solidFill>
                  <a:srgbClr val="6DB1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CBD0BAC-ED99-4AD9-9A23-9962A591C242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6DB1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CCB148-35F2-46B0-B2CC-A35164499FF0}"/>
                </a:ext>
              </a:extLst>
            </p:cNvPr>
            <p:cNvSpPr txBox="1"/>
            <p:nvPr/>
          </p:nvSpPr>
          <p:spPr>
            <a:xfrm>
              <a:off x="457847" y="1843118"/>
              <a:ext cx="8534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6DB19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AD12723-11C2-472D-A872-AEB932E9FFF5}"/>
              </a:ext>
            </a:extLst>
          </p:cNvPr>
          <p:cNvGrpSpPr/>
          <p:nvPr/>
        </p:nvGrpSpPr>
        <p:grpSpPr>
          <a:xfrm>
            <a:off x="125620" y="4912938"/>
            <a:ext cx="1803652" cy="386208"/>
            <a:chOff x="125620" y="3104017"/>
            <a:chExt cx="1803652" cy="386208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5F6C4292-74CB-4190-A796-66A3086CB1E7}"/>
                </a:ext>
              </a:extLst>
            </p:cNvPr>
            <p:cNvSpPr/>
            <p:nvPr/>
          </p:nvSpPr>
          <p:spPr>
            <a:xfrm>
              <a:off x="125620" y="3104017"/>
              <a:ext cx="1580774" cy="379109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C11CEF0-1A0D-4C9D-8684-54D7973817AB}"/>
                </a:ext>
              </a:extLst>
            </p:cNvPr>
            <p:cNvGrpSpPr/>
            <p:nvPr/>
          </p:nvGrpSpPr>
          <p:grpSpPr>
            <a:xfrm>
              <a:off x="1550163" y="3111116"/>
              <a:ext cx="379109" cy="379109"/>
              <a:chOff x="1378857" y="638777"/>
              <a:chExt cx="379109" cy="379109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287E425-29CB-4E16-B671-8DBDCCFBC865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rgbClr val="D9D9D9"/>
              </a:solidFill>
              <a:ln>
                <a:solidFill>
                  <a:srgbClr val="3A3A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08028F9-602E-4665-890F-924DFFDB3CA4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3A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65F9F3-22A8-4008-96CC-9499E987B149}"/>
                </a:ext>
              </a:extLst>
            </p:cNvPr>
            <p:cNvSpPr txBox="1"/>
            <p:nvPr/>
          </p:nvSpPr>
          <p:spPr>
            <a:xfrm>
              <a:off x="381663" y="3140753"/>
              <a:ext cx="8534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3A3A3A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3</a:t>
              </a:r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7D5DB76-66CE-498C-B1B2-BBB1938F00BA}"/>
              </a:ext>
            </a:extLst>
          </p:cNvPr>
          <p:cNvCxnSpPr>
            <a:stCxn id="29" idx="6"/>
            <a:endCxn id="33" idx="2"/>
          </p:cNvCxnSpPr>
          <p:nvPr/>
        </p:nvCxnSpPr>
        <p:spPr>
          <a:xfrm flipV="1">
            <a:off x="1929272" y="2487640"/>
            <a:ext cx="670211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0BFFDE0-8E11-4E7E-87C4-1814BCB61B42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1929272" y="3820312"/>
            <a:ext cx="670210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F8974AE-1266-452E-82BE-20A46982873D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 flipV="1">
            <a:off x="1929272" y="5107393"/>
            <a:ext cx="670209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84C17FE-EA68-8249-566D-183BE9815F97}"/>
              </a:ext>
            </a:extLst>
          </p:cNvPr>
          <p:cNvSpPr txBox="1"/>
          <p:nvPr/>
        </p:nvSpPr>
        <p:spPr>
          <a:xfrm>
            <a:off x="2456543" y="267747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Login page properties</a:t>
            </a:r>
          </a:p>
        </p:txBody>
      </p:sp>
    </p:spTree>
    <p:extLst>
      <p:ext uri="{BB962C8B-B14F-4D97-AF65-F5344CB8AC3E}">
        <p14:creationId xmlns:p14="http://schemas.microsoft.com/office/powerpoint/2010/main" val="414721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 animBg="1"/>
      <p:bldP spid="63" grpId="0" animBg="1"/>
      <p:bldP spid="5" grpId="0" animBg="1"/>
      <p:bldP spid="9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881</Words>
  <Application>Microsoft Office PowerPoint</Application>
  <PresentationFormat>Widescreen</PresentationFormat>
  <Paragraphs>152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Roboto</vt:lpstr>
      <vt:lpstr>Symbol</vt:lpstr>
      <vt:lpstr>Times New Roman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Mariam mohamed abd elmonaam ismail</dc:creator>
  <cp:lastModifiedBy>Mahmoud Ehab Mahmoud Abdeen</cp:lastModifiedBy>
  <cp:revision>10</cp:revision>
  <dcterms:created xsi:type="dcterms:W3CDTF">2022-08-01T20:41:28Z</dcterms:created>
  <dcterms:modified xsi:type="dcterms:W3CDTF">2022-08-22T12:31:22Z</dcterms:modified>
</cp:coreProperties>
</file>