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C7DFEA-F92A-411B-90DC-63AB2E61C129}">
          <p14:sldIdLst>
            <p14:sldId id="256"/>
            <p14:sldId id="257"/>
          </p14:sldIdLst>
        </p14:section>
        <p14:section name="introduction" id="{4CA62E5D-3FD3-43B5-AC3E-2F962D8F29EB}">
          <p14:sldIdLst>
            <p14:sldId id="258"/>
          </p14:sldIdLst>
        </p14:section>
        <p14:section name="Modules" id="{EDF88F53-62E1-42F4-AD7A-1362A18DD344}">
          <p14:sldIdLst>
            <p14:sldId id="260"/>
          </p14:sldIdLst>
        </p14:section>
        <p14:section name="intro" id="{30EE0C31-FB44-4448-A3EF-8BD806E615DC}">
          <p14:sldIdLst>
            <p14:sldId id="261"/>
          </p14:sldIdLst>
        </p14:section>
        <p14:section name="login" id="{929BA3D0-3A45-41BC-BE3B-995420BF1D2B}">
          <p14:sldIdLst>
            <p14:sldId id="262"/>
          </p14:sldIdLst>
        </p14:section>
        <p14:section name="Admin" id="{C7455211-E81D-472B-A8FB-48EA5EECB004}">
          <p14:sldIdLst>
            <p14:sldId id="263"/>
          </p14:sldIdLst>
        </p14:section>
        <p14:section name="Developer" id="{1C7D5E84-3439-4302-9DAD-0C3DCAC9A4AF}">
          <p14:sldIdLst>
            <p14:sldId id="264"/>
          </p14:sldIdLst>
        </p14:section>
        <p14:section name="Tester" id="{7F50880D-BB33-45F9-A5D1-7C6FB9FFF63F}">
          <p14:sldIdLst>
            <p14:sldId id="265"/>
            <p14:sldId id="259"/>
          </p14:sldIdLst>
        </p14:section>
        <p14:section name="non-fun" id="{53987088-6F72-4D87-A308-64FBDA2BF415}">
          <p14:sldIdLst>
            <p14:sldId id="266"/>
          </p14:sldIdLst>
        </p14:section>
        <p14:section name="any Question" id="{97CA7C12-ED38-4A82-8054-33FD85B1494D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B193"/>
    <a:srgbClr val="D9D9D9"/>
    <a:srgbClr val="8559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8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2148-540B-ECAC-3264-FC08B4737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719E1-A753-095E-4818-AF49262A0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37475-B189-DB00-2942-9B5B8020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1B31-06F5-44A2-9CBF-CCE5F1BB6C2A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CB336-4FA3-198C-C683-C6C25885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84186-B4E5-1304-0B19-9BEE7026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D00D-79EF-4826-8D77-E59CAE18E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93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BF46-CD96-99F5-A3EF-D4E7901A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B6665-8662-59C8-F19A-6C36F15F4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68B33-20F8-630A-8A0E-A7B615EE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1B31-06F5-44A2-9CBF-CCE5F1BB6C2A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1683B-136B-5AB6-AB5F-AC22B8BA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BDF09-552D-766B-737A-E493E89D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D00D-79EF-4826-8D77-E59CAE18E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88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38BE0-1BC9-8113-128D-5D0C6AF98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DA724-577D-8E9E-6CBB-AE28CEACF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37F4F-A01F-528D-BC0D-40913F67E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1B31-06F5-44A2-9CBF-CCE5F1BB6C2A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DA184-E97D-FB2E-CC83-AC32C002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298BA-2C73-586B-B8F7-6C1454DD9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D00D-79EF-4826-8D77-E59CAE18E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C4FB-EF22-FF20-F027-6D97345C8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250C7-A0AE-C971-7F90-FE3DAE52F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50A0C-A38B-21A2-FDDB-EB0472DC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1B31-06F5-44A2-9CBF-CCE5F1BB6C2A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E3EC9-246B-06D9-EBD2-73CD16D5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1B556-4187-F287-7798-B12C8B83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D00D-79EF-4826-8D77-E59CAE18E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5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2434-97A4-C81D-E70B-D209E235E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065E4-4A72-D454-A218-5E9586ED2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F8261-C9F1-05CE-BB75-C0142D7EE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1B31-06F5-44A2-9CBF-CCE5F1BB6C2A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FB3D2-EA17-9C11-E12E-FEC2587C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8EBC2-E6A7-4CAF-71D1-30141C54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D00D-79EF-4826-8D77-E59CAE18E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69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D376-0E98-D4F7-3471-455DD865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7B409-923D-C371-273E-F96E96DC7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090B4-631C-316F-DF69-B009F9F22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8FDE7-25CB-E04C-7F7A-490BC4DF2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1B31-06F5-44A2-9CBF-CCE5F1BB6C2A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5EB7D-3D92-B8CF-0576-B4A9262A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6D81A-413A-7CFB-5179-7E5DD59A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D00D-79EF-4826-8D77-E59CAE18E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90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2084-10AC-F9B8-A8DC-2C154EEFE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E21BF-F853-1C10-E21F-BFA55FB8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AC652-F853-C87E-4D8B-976AF65D7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193525-7C38-1AD1-855F-26F8910F8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71A3E-17C8-29A4-4ED5-721702F99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20B1EA-4FFA-B553-257F-8E5DB770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1B31-06F5-44A2-9CBF-CCE5F1BB6C2A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F7D58-B181-35D3-5EAE-EF062F59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C7B1-6656-A062-9A47-408F04F7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D00D-79EF-4826-8D77-E59CAE18E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08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7412-2820-259E-7DAD-CF3ECAAB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B94CB7-6D84-23BF-DFE1-2AA5D0216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1B31-06F5-44A2-9CBF-CCE5F1BB6C2A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592AF-DFC4-4395-022F-4A3AD5E6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298DFB-DE08-4C55-0181-2C8EF449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D00D-79EF-4826-8D77-E59CAE18E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93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90157-B075-CB86-7058-1957B687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1B31-06F5-44A2-9CBF-CCE5F1BB6C2A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939692-1AA4-F534-FCDD-333897B8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E291F-DD60-8304-0C17-C8089634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D00D-79EF-4826-8D77-E59CAE18E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46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F339-3709-9DDD-6D73-4D291FA1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4BDD2-2480-5C2A-6F01-612AD7CB1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56387-CA31-1904-9C26-C6FD9DA21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BE468-F040-15D8-2AA1-E2E5071B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1B31-06F5-44A2-9CBF-CCE5F1BB6C2A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7472F-27F1-AE0D-58A6-064052D6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A3545-FD5C-6E7B-6835-3F26EB45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D00D-79EF-4826-8D77-E59CAE18E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83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A338-6B7F-F45E-A9AC-937992E07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BB36E6-A3A0-DB07-8412-9F6B9D4C8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D8992-5646-01BF-C5B4-67DE1A14E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FFD75-20CE-8F65-8385-18BE2745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1B31-06F5-44A2-9CBF-CCE5F1BB6C2A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003B5-0ACC-8025-F253-A02D2761A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A1C1E-3832-F9B3-1909-76BA8F2E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D00D-79EF-4826-8D77-E59CAE18E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53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BB5D8D-2212-4D38-50B3-7422C21B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877E7-BD59-EBDD-9D53-6EB95C13A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90898-38BC-1EDA-69E0-5A38524F2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D1B31-06F5-44A2-9CBF-CCE5F1BB6C2A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6B682-67F1-F08A-4B5A-F14E72A2B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FBD39-00CD-5A7E-559F-0561E676F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ED00D-79EF-4826-8D77-E59CAE18E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4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3.png"/><Relationship Id="rId10" Type="http://schemas.openxmlformats.org/officeDocument/2006/relationships/slide" Target="slide12.xml"/><Relationship Id="rId4" Type="http://schemas.openxmlformats.org/officeDocument/2006/relationships/slide" Target="slide3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9.xml"/><Relationship Id="rId5" Type="http://schemas.openxmlformats.org/officeDocument/2006/relationships/image" Target="../media/image7.png"/><Relationship Id="rId10" Type="http://schemas.openxmlformats.org/officeDocument/2006/relationships/slide" Target="slide8.xml"/><Relationship Id="rId4" Type="http://schemas.openxmlformats.org/officeDocument/2006/relationships/slide" Target="slide5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94A13CF-4697-1D05-1E68-F6A7F84C0B95}"/>
              </a:ext>
            </a:extLst>
          </p:cNvPr>
          <p:cNvSpPr/>
          <p:nvPr/>
        </p:nvSpPr>
        <p:spPr>
          <a:xfrm>
            <a:off x="4741415" y="1676730"/>
            <a:ext cx="3261360" cy="311277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1905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E3A9F41-9AEE-AF28-F1B5-586822DA1D43}"/>
              </a:ext>
            </a:extLst>
          </p:cNvPr>
          <p:cNvGrpSpPr/>
          <p:nvPr/>
        </p:nvGrpSpPr>
        <p:grpSpPr>
          <a:xfrm>
            <a:off x="488632" y="-178498"/>
            <a:ext cx="3305469" cy="3261671"/>
            <a:chOff x="511762" y="-194006"/>
            <a:chExt cx="4046147" cy="381701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793D786-C52F-CFA0-EAD0-CC175DD80F64}"/>
                </a:ext>
              </a:extLst>
            </p:cNvPr>
            <p:cNvGrpSpPr/>
            <p:nvPr/>
          </p:nvGrpSpPr>
          <p:grpSpPr>
            <a:xfrm rot="19033961">
              <a:off x="1173188" y="-194006"/>
              <a:ext cx="923188" cy="3817012"/>
              <a:chOff x="-220" y="63"/>
              <a:chExt cx="963533" cy="514445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5C840C9-4C36-3FD9-DDB4-9ACE490D954C}"/>
                  </a:ext>
                </a:extLst>
              </p:cNvPr>
              <p:cNvSpPr/>
              <p:nvPr/>
            </p:nvSpPr>
            <p:spPr>
              <a:xfrm>
                <a:off x="145" y="63"/>
                <a:ext cx="963168" cy="3384435"/>
              </a:xfrm>
              <a:prstGeom prst="rect">
                <a:avLst/>
              </a:prstGeom>
              <a:solidFill>
                <a:srgbClr val="8559A5"/>
              </a:solidFill>
              <a:ln>
                <a:solidFill>
                  <a:srgbClr val="8559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C88854A-DCFD-BA09-C291-8B4C748A8350}"/>
                  </a:ext>
                </a:extLst>
              </p:cNvPr>
              <p:cNvSpPr/>
              <p:nvPr/>
            </p:nvSpPr>
            <p:spPr>
              <a:xfrm>
                <a:off x="-220" y="3390417"/>
                <a:ext cx="963168" cy="1754103"/>
              </a:xfrm>
              <a:prstGeom prst="rect">
                <a:avLst/>
              </a:prstGeom>
              <a:solidFill>
                <a:srgbClr val="6DB193"/>
              </a:solidFill>
              <a:ln>
                <a:solidFill>
                  <a:srgbClr val="6DB1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A5F484D-ECE0-9229-6471-F3E62CB9E463}"/>
                </a:ext>
              </a:extLst>
            </p:cNvPr>
            <p:cNvGrpSpPr/>
            <p:nvPr/>
          </p:nvGrpSpPr>
          <p:grpSpPr>
            <a:xfrm rot="18986253">
              <a:off x="2483523" y="-169544"/>
              <a:ext cx="887293" cy="3451856"/>
              <a:chOff x="-482" y="266"/>
              <a:chExt cx="964125" cy="5143461"/>
            </a:xfrm>
            <a:solidFill>
              <a:srgbClr val="8559A5"/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DD48D54-1999-50BF-B06E-075EE590B0DD}"/>
                  </a:ext>
                </a:extLst>
              </p:cNvPr>
              <p:cNvSpPr/>
              <p:nvPr/>
            </p:nvSpPr>
            <p:spPr>
              <a:xfrm>
                <a:off x="475" y="266"/>
                <a:ext cx="963168" cy="1950686"/>
              </a:xfrm>
              <a:prstGeom prst="rect">
                <a:avLst/>
              </a:prstGeom>
              <a:solidFill>
                <a:srgbClr val="6DB193"/>
              </a:solidFill>
              <a:ln>
                <a:solidFill>
                  <a:srgbClr val="6DB1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FC91513-BCE2-A071-4B5C-F62D87198C32}"/>
                  </a:ext>
                </a:extLst>
              </p:cNvPr>
              <p:cNvSpPr/>
              <p:nvPr/>
            </p:nvSpPr>
            <p:spPr>
              <a:xfrm>
                <a:off x="-482" y="1962171"/>
                <a:ext cx="963168" cy="3181556"/>
              </a:xfrm>
              <a:prstGeom prst="rect">
                <a:avLst/>
              </a:prstGeom>
              <a:solidFill>
                <a:srgbClr val="8559A5"/>
              </a:solidFill>
              <a:ln>
                <a:solidFill>
                  <a:srgbClr val="6DB1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5C4A29A-B7B4-9092-2B80-72E6B25B6CE5}"/>
                </a:ext>
              </a:extLst>
            </p:cNvPr>
            <p:cNvGrpSpPr/>
            <p:nvPr/>
          </p:nvGrpSpPr>
          <p:grpSpPr>
            <a:xfrm rot="19033961">
              <a:off x="3725304" y="16213"/>
              <a:ext cx="832605" cy="2467054"/>
              <a:chOff x="-220" y="63"/>
              <a:chExt cx="963533" cy="514445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54A70FC-FD28-50E7-7729-946985B8498A}"/>
                  </a:ext>
                </a:extLst>
              </p:cNvPr>
              <p:cNvSpPr/>
              <p:nvPr/>
            </p:nvSpPr>
            <p:spPr>
              <a:xfrm>
                <a:off x="145" y="63"/>
                <a:ext cx="963168" cy="3384435"/>
              </a:xfrm>
              <a:prstGeom prst="rect">
                <a:avLst/>
              </a:prstGeom>
              <a:solidFill>
                <a:srgbClr val="8559A5"/>
              </a:solidFill>
              <a:ln>
                <a:solidFill>
                  <a:srgbClr val="8559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E026F5D-8CE0-1A64-83E0-33624D1672A9}"/>
                  </a:ext>
                </a:extLst>
              </p:cNvPr>
              <p:cNvSpPr/>
              <p:nvPr/>
            </p:nvSpPr>
            <p:spPr>
              <a:xfrm>
                <a:off x="-220" y="3390417"/>
                <a:ext cx="963168" cy="1754103"/>
              </a:xfrm>
              <a:prstGeom prst="rect">
                <a:avLst/>
              </a:prstGeom>
              <a:solidFill>
                <a:srgbClr val="6DB193"/>
              </a:solidFill>
              <a:ln>
                <a:solidFill>
                  <a:srgbClr val="6DB1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8A003FD-8C7A-575D-6AC8-C02A38E9255E}"/>
                </a:ext>
              </a:extLst>
            </p:cNvPr>
            <p:cNvGrpSpPr/>
            <p:nvPr/>
          </p:nvGrpSpPr>
          <p:grpSpPr>
            <a:xfrm rot="18986253">
              <a:off x="511762" y="1698461"/>
              <a:ext cx="806991" cy="1807675"/>
              <a:chOff x="-482" y="266"/>
              <a:chExt cx="964125" cy="5143461"/>
            </a:xfrm>
            <a:solidFill>
              <a:srgbClr val="8559A5"/>
            </a:solidFill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C5D0057-7714-3A6D-2CA7-40C1EFD380CA}"/>
                  </a:ext>
                </a:extLst>
              </p:cNvPr>
              <p:cNvSpPr/>
              <p:nvPr/>
            </p:nvSpPr>
            <p:spPr>
              <a:xfrm>
                <a:off x="475" y="266"/>
                <a:ext cx="963168" cy="1950686"/>
              </a:xfrm>
              <a:prstGeom prst="rect">
                <a:avLst/>
              </a:prstGeom>
              <a:solidFill>
                <a:srgbClr val="6DB193"/>
              </a:solidFill>
              <a:ln>
                <a:solidFill>
                  <a:srgbClr val="6DB1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6B38C44-A86F-7627-86C9-4150C405AE92}"/>
                  </a:ext>
                </a:extLst>
              </p:cNvPr>
              <p:cNvSpPr/>
              <p:nvPr/>
            </p:nvSpPr>
            <p:spPr>
              <a:xfrm>
                <a:off x="-482" y="1962171"/>
                <a:ext cx="963168" cy="3181556"/>
              </a:xfrm>
              <a:prstGeom prst="rect">
                <a:avLst/>
              </a:prstGeom>
              <a:solidFill>
                <a:srgbClr val="8559A5"/>
              </a:solidFill>
              <a:ln>
                <a:solidFill>
                  <a:srgbClr val="6DB1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dirty="0"/>
              </a:p>
            </p:txBody>
          </p:sp>
        </p:grpSp>
      </p:grpSp>
      <p:sp>
        <p:nvSpPr>
          <p:cNvPr id="7" name="Text Box 37">
            <a:extLst>
              <a:ext uri="{FF2B5EF4-FFF2-40B4-BE49-F238E27FC236}">
                <a16:creationId xmlns:a16="http://schemas.microsoft.com/office/drawing/2014/main" id="{CD3F7A79-698B-CBC3-CEA1-8F0EC440719D}"/>
              </a:ext>
            </a:extLst>
          </p:cNvPr>
          <p:cNvSpPr txBox="1"/>
          <p:nvPr/>
        </p:nvSpPr>
        <p:spPr>
          <a:xfrm>
            <a:off x="0" y="4163695"/>
            <a:ext cx="12192000" cy="269430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indent="-228600" rtl="0"/>
            <a:r>
              <a:rPr lang="en-US" sz="2800" dirty="0">
                <a:solidFill>
                  <a:srgbClr val="8559A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Prepared by:</a:t>
            </a:r>
            <a:endParaRPr lang="en-GB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indent="-457200"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Mahmoud Ehab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Mahmoud Abdeen</a:t>
            </a:r>
            <a:r>
              <a:rPr lang="en-US" sz="2800" dirty="0">
                <a:solidFill>
                  <a:srgbClr val="8559A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GB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indent="-457200"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Ahmed Khaled Mohana Tohamy.</a:t>
            </a:r>
            <a:endParaRPr lang="en-GB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indent="-457200"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Mariam Mohamed Abdelmonem Ismail.</a:t>
            </a:r>
            <a:endParaRPr lang="en-GB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indent="-229235" algn="ctr"/>
            <a:r>
              <a:rPr lang="en-US" sz="2800" dirty="0">
                <a:solidFill>
                  <a:srgbClr val="8559A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 supervision of</a:t>
            </a:r>
            <a:endParaRPr lang="en-GB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indent="-229235" algn="ctr"/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DR/Manal showman</a:t>
            </a:r>
            <a:endParaRPr lang="en-GB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E1199F1-1589-8C80-D649-100D85D94B7B}"/>
              </a:ext>
            </a:extLst>
          </p:cNvPr>
          <p:cNvGrpSpPr/>
          <p:nvPr/>
        </p:nvGrpSpPr>
        <p:grpSpPr>
          <a:xfrm rot="5914998">
            <a:off x="8795493" y="782594"/>
            <a:ext cx="3400485" cy="2917694"/>
            <a:chOff x="511762" y="-194006"/>
            <a:chExt cx="4046147" cy="381701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79C8089-BB46-ED76-7D33-71EB98C5C27D}"/>
                </a:ext>
              </a:extLst>
            </p:cNvPr>
            <p:cNvGrpSpPr/>
            <p:nvPr/>
          </p:nvGrpSpPr>
          <p:grpSpPr>
            <a:xfrm rot="19033961">
              <a:off x="1173188" y="-194006"/>
              <a:ext cx="923188" cy="3817012"/>
              <a:chOff x="-220" y="63"/>
              <a:chExt cx="963533" cy="5144457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54F7C39-13E9-10E5-B635-EDD4D2A6BFE3}"/>
                  </a:ext>
                </a:extLst>
              </p:cNvPr>
              <p:cNvSpPr/>
              <p:nvPr/>
            </p:nvSpPr>
            <p:spPr>
              <a:xfrm>
                <a:off x="145" y="63"/>
                <a:ext cx="963168" cy="3384435"/>
              </a:xfrm>
              <a:prstGeom prst="rect">
                <a:avLst/>
              </a:prstGeom>
              <a:solidFill>
                <a:srgbClr val="8559A5"/>
              </a:solidFill>
              <a:ln>
                <a:solidFill>
                  <a:srgbClr val="8559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DE8BCB2-B50E-2ADC-1CB5-584F81F066EB}"/>
                  </a:ext>
                </a:extLst>
              </p:cNvPr>
              <p:cNvSpPr/>
              <p:nvPr/>
            </p:nvSpPr>
            <p:spPr>
              <a:xfrm>
                <a:off x="-220" y="3390417"/>
                <a:ext cx="963168" cy="1754103"/>
              </a:xfrm>
              <a:prstGeom prst="rect">
                <a:avLst/>
              </a:prstGeom>
              <a:solidFill>
                <a:srgbClr val="6DB193"/>
              </a:solidFill>
              <a:ln>
                <a:solidFill>
                  <a:srgbClr val="6DB1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A7AC831-658A-97BE-AA36-E477D9CB27A3}"/>
                </a:ext>
              </a:extLst>
            </p:cNvPr>
            <p:cNvGrpSpPr/>
            <p:nvPr/>
          </p:nvGrpSpPr>
          <p:grpSpPr>
            <a:xfrm rot="18986253">
              <a:off x="2483523" y="-169544"/>
              <a:ext cx="887293" cy="3451856"/>
              <a:chOff x="-482" y="266"/>
              <a:chExt cx="964125" cy="5143461"/>
            </a:xfrm>
            <a:solidFill>
              <a:srgbClr val="8559A5"/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D8C0790-D75F-CD3B-452F-CB62A1CE7B91}"/>
                  </a:ext>
                </a:extLst>
              </p:cNvPr>
              <p:cNvSpPr/>
              <p:nvPr/>
            </p:nvSpPr>
            <p:spPr>
              <a:xfrm>
                <a:off x="475" y="266"/>
                <a:ext cx="963168" cy="1950686"/>
              </a:xfrm>
              <a:prstGeom prst="rect">
                <a:avLst/>
              </a:prstGeom>
              <a:solidFill>
                <a:srgbClr val="6DB193"/>
              </a:solidFill>
              <a:ln>
                <a:solidFill>
                  <a:srgbClr val="6DB1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950D95A-A18D-F90F-CEC4-16C998089E0A}"/>
                  </a:ext>
                </a:extLst>
              </p:cNvPr>
              <p:cNvSpPr/>
              <p:nvPr/>
            </p:nvSpPr>
            <p:spPr>
              <a:xfrm>
                <a:off x="-482" y="1962171"/>
                <a:ext cx="963168" cy="3181556"/>
              </a:xfrm>
              <a:prstGeom prst="rect">
                <a:avLst/>
              </a:prstGeom>
              <a:solidFill>
                <a:srgbClr val="8559A5"/>
              </a:solidFill>
              <a:ln>
                <a:solidFill>
                  <a:srgbClr val="6DB1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EF3F81-5AC5-C899-7818-ABED0A635276}"/>
                </a:ext>
              </a:extLst>
            </p:cNvPr>
            <p:cNvGrpSpPr/>
            <p:nvPr/>
          </p:nvGrpSpPr>
          <p:grpSpPr>
            <a:xfrm rot="19033961">
              <a:off x="3725304" y="16213"/>
              <a:ext cx="832605" cy="2467054"/>
              <a:chOff x="-220" y="63"/>
              <a:chExt cx="963533" cy="514445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BDB3345-DA32-3AE3-E86A-BD40DB45D6C4}"/>
                  </a:ext>
                </a:extLst>
              </p:cNvPr>
              <p:cNvSpPr/>
              <p:nvPr/>
            </p:nvSpPr>
            <p:spPr>
              <a:xfrm>
                <a:off x="145" y="63"/>
                <a:ext cx="963168" cy="3384435"/>
              </a:xfrm>
              <a:prstGeom prst="rect">
                <a:avLst/>
              </a:prstGeom>
              <a:solidFill>
                <a:srgbClr val="8559A5"/>
              </a:solidFill>
              <a:ln>
                <a:solidFill>
                  <a:srgbClr val="8559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5516317-F72B-F9F3-23B3-7FECB80AC121}"/>
                  </a:ext>
                </a:extLst>
              </p:cNvPr>
              <p:cNvSpPr/>
              <p:nvPr/>
            </p:nvSpPr>
            <p:spPr>
              <a:xfrm>
                <a:off x="-220" y="3390417"/>
                <a:ext cx="963168" cy="1754103"/>
              </a:xfrm>
              <a:prstGeom prst="rect">
                <a:avLst/>
              </a:prstGeom>
              <a:solidFill>
                <a:srgbClr val="6DB193"/>
              </a:solidFill>
              <a:ln>
                <a:solidFill>
                  <a:srgbClr val="6DB1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EFC2549-F07B-57BC-9A47-A96357B42AF2}"/>
                </a:ext>
              </a:extLst>
            </p:cNvPr>
            <p:cNvGrpSpPr/>
            <p:nvPr/>
          </p:nvGrpSpPr>
          <p:grpSpPr>
            <a:xfrm rot="18986253">
              <a:off x="511762" y="1698461"/>
              <a:ext cx="806991" cy="1807675"/>
              <a:chOff x="-482" y="266"/>
              <a:chExt cx="964125" cy="5143461"/>
            </a:xfrm>
            <a:solidFill>
              <a:srgbClr val="8559A5"/>
            </a:solidFill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40D34CC-D857-6A03-7166-A52B4BB33D59}"/>
                  </a:ext>
                </a:extLst>
              </p:cNvPr>
              <p:cNvSpPr/>
              <p:nvPr/>
            </p:nvSpPr>
            <p:spPr>
              <a:xfrm>
                <a:off x="475" y="266"/>
                <a:ext cx="963168" cy="1950686"/>
              </a:xfrm>
              <a:prstGeom prst="rect">
                <a:avLst/>
              </a:prstGeom>
              <a:solidFill>
                <a:srgbClr val="6DB193"/>
              </a:solidFill>
              <a:ln>
                <a:solidFill>
                  <a:srgbClr val="6DB1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6757060-7265-67E7-EB96-D757E9DBA134}"/>
                  </a:ext>
                </a:extLst>
              </p:cNvPr>
              <p:cNvSpPr/>
              <p:nvPr/>
            </p:nvSpPr>
            <p:spPr>
              <a:xfrm>
                <a:off x="-482" y="1962171"/>
                <a:ext cx="963168" cy="3181556"/>
              </a:xfrm>
              <a:prstGeom prst="rect">
                <a:avLst/>
              </a:prstGeom>
              <a:solidFill>
                <a:srgbClr val="8559A5"/>
              </a:solidFill>
              <a:ln>
                <a:solidFill>
                  <a:srgbClr val="6DB1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6448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59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9547AFA2-E6A6-C607-8975-E81CC9254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2" y="888344"/>
            <a:ext cx="4876800" cy="48768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0FA5AF7-D896-2763-6F76-E5A7FA88B5E2}"/>
              </a:ext>
            </a:extLst>
          </p:cNvPr>
          <p:cNvSpPr/>
          <p:nvPr/>
        </p:nvSpPr>
        <p:spPr>
          <a:xfrm>
            <a:off x="5927912" y="340744"/>
            <a:ext cx="6167887" cy="6124754"/>
          </a:xfrm>
          <a:prstGeom prst="ellipse">
            <a:avLst/>
          </a:prstGeom>
          <a:solidFill>
            <a:srgbClr val="6DB193"/>
          </a:solidFill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34D7953A-42D1-BF82-BD74-BE7BC877B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021" y="1253331"/>
            <a:ext cx="4218133" cy="4351338"/>
          </a:xfrm>
          <a:prstGeom prst="rect">
            <a:avLst/>
          </a:prstGeom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B5DB2687-4CB7-6AD7-187D-993FF015D0A3}"/>
              </a:ext>
            </a:extLst>
          </p:cNvPr>
          <p:cNvSpPr/>
          <p:nvPr/>
        </p:nvSpPr>
        <p:spPr>
          <a:xfrm>
            <a:off x="3893178" y="229063"/>
            <a:ext cx="2034734" cy="1728753"/>
          </a:xfrm>
          <a:prstGeom prst="hexagon">
            <a:avLst/>
          </a:prstGeom>
          <a:noFill/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1F520E-D1BE-58E5-1DD1-EAD83FB88F53}"/>
              </a:ext>
            </a:extLst>
          </p:cNvPr>
          <p:cNvSpPr txBox="1">
            <a:spLocks/>
          </p:cNvSpPr>
          <p:nvPr/>
        </p:nvSpPr>
        <p:spPr>
          <a:xfrm>
            <a:off x="4135681" y="392502"/>
            <a:ext cx="1525857" cy="3254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9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Abstract</a:t>
            </a:r>
            <a:endParaRPr lang="en-US" sz="19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719B0C87-46EA-8D1B-5083-AEA0057CD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17" y="688003"/>
            <a:ext cx="1130655" cy="113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59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59947F44-1A18-25AF-2BDC-CE27F9A1B8AF}"/>
              </a:ext>
            </a:extLst>
          </p:cNvPr>
          <p:cNvSpPr/>
          <p:nvPr/>
        </p:nvSpPr>
        <p:spPr>
          <a:xfrm>
            <a:off x="4920450" y="2114801"/>
            <a:ext cx="2339422" cy="1987535"/>
          </a:xfrm>
          <a:prstGeom prst="hexagon">
            <a:avLst/>
          </a:prstGeom>
          <a:noFill/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4BE99BE1-CA4E-06D6-5C0B-D34806DE1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2" y="888344"/>
            <a:ext cx="4876800" cy="4876800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07B880BE-CC9C-4A8E-D858-562B9E067130}"/>
              </a:ext>
            </a:extLst>
          </p:cNvPr>
          <p:cNvSpPr/>
          <p:nvPr/>
        </p:nvSpPr>
        <p:spPr>
          <a:xfrm>
            <a:off x="6953638" y="1191224"/>
            <a:ext cx="2339422" cy="1987535"/>
          </a:xfrm>
          <a:prstGeom prst="hexagon">
            <a:avLst/>
          </a:prstGeom>
          <a:solidFill>
            <a:srgbClr val="6DB193"/>
          </a:solidFill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9F5512-B186-2D2E-9344-2C04F1245A69}"/>
              </a:ext>
            </a:extLst>
          </p:cNvPr>
          <p:cNvSpPr txBox="1"/>
          <p:nvPr/>
        </p:nvSpPr>
        <p:spPr>
          <a:xfrm>
            <a:off x="6801293" y="1424433"/>
            <a:ext cx="23394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bg1"/>
                </a:solidFill>
              </a:rPr>
              <a:t>Availability: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The system should be available during working hours.</a:t>
            </a:r>
            <a:endParaRPr lang="en-GB" sz="1600" dirty="0">
              <a:solidFill>
                <a:schemeClr val="bg1"/>
              </a:solidFill>
            </a:endParaRPr>
          </a:p>
          <a:p>
            <a:pPr lvl="1"/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8F8428-C5FB-B17A-0027-EAC31C9C3D01}"/>
              </a:ext>
            </a:extLst>
          </p:cNvPr>
          <p:cNvSpPr txBox="1"/>
          <p:nvPr/>
        </p:nvSpPr>
        <p:spPr>
          <a:xfrm>
            <a:off x="5222668" y="2466355"/>
            <a:ext cx="18848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Security:</a:t>
            </a:r>
            <a:endParaRPr lang="en-GB" b="1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0" algn="ctr"/>
            <a:r>
              <a:rPr lang="en-US" sz="1600" dirty="0">
                <a:solidFill>
                  <a:schemeClr val="bg1"/>
                </a:solidFill>
              </a:rPr>
              <a:t>No one can access the system from outside the faculty.</a:t>
            </a:r>
            <a:endParaRPr lang="en-GB" sz="1600" dirty="0">
              <a:solidFill>
                <a:schemeClr val="bg1"/>
              </a:solidFill>
            </a:endParaRPr>
          </a:p>
          <a:p>
            <a:pPr lvl="1"/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A8B54363-73D1-7812-E309-1835F09F6910}"/>
              </a:ext>
            </a:extLst>
          </p:cNvPr>
          <p:cNvSpPr/>
          <p:nvPr/>
        </p:nvSpPr>
        <p:spPr>
          <a:xfrm>
            <a:off x="8989020" y="1910137"/>
            <a:ext cx="3113528" cy="2444354"/>
          </a:xfrm>
          <a:prstGeom prst="hexagon">
            <a:avLst/>
          </a:prstGeom>
          <a:noFill/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179E8F-0D8B-7ADD-AF2B-DC222A2AF2E8}"/>
              </a:ext>
            </a:extLst>
          </p:cNvPr>
          <p:cNvSpPr txBox="1"/>
          <p:nvPr/>
        </p:nvSpPr>
        <p:spPr>
          <a:xfrm>
            <a:off x="9158695" y="2087541"/>
            <a:ext cx="252814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Maintainability:</a:t>
            </a:r>
            <a:endParaRPr lang="en-GB" b="1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0" algn="ctr"/>
            <a:r>
              <a:rPr lang="en-US" sz="1600" dirty="0">
                <a:solidFill>
                  <a:schemeClr val="bg1"/>
                </a:solidFill>
              </a:rPr>
              <a:t>The system consists of modules every module consists of classes in order, so the system is easy to maintainable</a:t>
            </a:r>
            <a:r>
              <a:rPr lang="en-US" sz="2000" dirty="0">
                <a:solidFill>
                  <a:schemeClr val="bg1"/>
                </a:solidFill>
              </a:rPr>
              <a:t>.  </a:t>
            </a:r>
            <a:endParaRPr lang="en-GB" sz="1400" dirty="0">
              <a:solidFill>
                <a:schemeClr val="bg1"/>
              </a:solidFill>
            </a:endParaRPr>
          </a:p>
          <a:p>
            <a:pPr lvl="1"/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A89DC0C2-11B0-91AD-E4C6-87B170F8B402}"/>
              </a:ext>
            </a:extLst>
          </p:cNvPr>
          <p:cNvSpPr/>
          <p:nvPr/>
        </p:nvSpPr>
        <p:spPr>
          <a:xfrm>
            <a:off x="6770075" y="3290075"/>
            <a:ext cx="2604425" cy="2089796"/>
          </a:xfrm>
          <a:prstGeom prst="hexagon">
            <a:avLst/>
          </a:prstGeom>
          <a:solidFill>
            <a:srgbClr val="6DB193"/>
          </a:solidFill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FFA8EB-93FA-6733-9F0B-9DAAD1B4E2CE}"/>
              </a:ext>
            </a:extLst>
          </p:cNvPr>
          <p:cNvSpPr txBox="1"/>
          <p:nvPr/>
        </p:nvSpPr>
        <p:spPr>
          <a:xfrm>
            <a:off x="7125373" y="3502434"/>
            <a:ext cx="209946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Portability:</a:t>
            </a:r>
            <a:endParaRPr lang="en-GB" b="1" dirty="0">
              <a:solidFill>
                <a:schemeClr val="bg1"/>
              </a:solidFill>
            </a:endParaRPr>
          </a:p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The system is a desktop application can run on several operating systems.</a:t>
            </a:r>
            <a:endParaRPr lang="en-GB" sz="1400" dirty="0">
              <a:solidFill>
                <a:schemeClr val="bg1"/>
              </a:solidFill>
            </a:endParaRPr>
          </a:p>
          <a:p>
            <a:pPr lvl="1"/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27F89747-143C-7959-BD4F-0D16AE0EF613}"/>
              </a:ext>
            </a:extLst>
          </p:cNvPr>
          <p:cNvSpPr/>
          <p:nvPr/>
        </p:nvSpPr>
        <p:spPr>
          <a:xfrm>
            <a:off x="4826661" y="4381293"/>
            <a:ext cx="2339422" cy="1987535"/>
          </a:xfrm>
          <a:prstGeom prst="hexagon">
            <a:avLst/>
          </a:prstGeom>
          <a:noFill/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778A29-D730-1B2D-260D-67C0C32C2912}"/>
              </a:ext>
            </a:extLst>
          </p:cNvPr>
          <p:cNvSpPr txBox="1"/>
          <p:nvPr/>
        </p:nvSpPr>
        <p:spPr>
          <a:xfrm>
            <a:off x="5211670" y="4568963"/>
            <a:ext cx="18848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Usability:</a:t>
            </a:r>
            <a:endParaRPr lang="en-GB" b="1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0"/>
            <a:r>
              <a:rPr lang="en-US" sz="1600" dirty="0">
                <a:solidFill>
                  <a:schemeClr val="bg1"/>
                </a:solidFill>
              </a:rPr>
              <a:t>The system is usable for all users (developers &amp; testers).</a:t>
            </a:r>
            <a:endParaRPr lang="en-GB" sz="1400" dirty="0">
              <a:solidFill>
                <a:schemeClr val="bg1"/>
              </a:solidFill>
            </a:endParaRPr>
          </a:p>
          <a:p>
            <a:pPr lvl="1"/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26A80B53-62CE-EE96-E07D-C7D782634F5F}"/>
              </a:ext>
            </a:extLst>
          </p:cNvPr>
          <p:cNvSpPr/>
          <p:nvPr/>
        </p:nvSpPr>
        <p:spPr>
          <a:xfrm>
            <a:off x="8879910" y="4476092"/>
            <a:ext cx="2526235" cy="2178903"/>
          </a:xfrm>
          <a:prstGeom prst="hexagon">
            <a:avLst/>
          </a:prstGeom>
          <a:solidFill>
            <a:srgbClr val="6DB193"/>
          </a:solidFill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723E9C-48EA-98D9-DA3F-98CEF4C591F0}"/>
              </a:ext>
            </a:extLst>
          </p:cNvPr>
          <p:cNvSpPr txBox="1"/>
          <p:nvPr/>
        </p:nvSpPr>
        <p:spPr>
          <a:xfrm>
            <a:off x="8914378" y="4709301"/>
            <a:ext cx="23394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Efficiency:</a:t>
            </a:r>
            <a:endParaRPr lang="en-GB" b="1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0" algn="ctr"/>
            <a:r>
              <a:rPr lang="en-US" sz="1600" dirty="0">
                <a:solidFill>
                  <a:schemeClr val="bg1"/>
                </a:solidFill>
              </a:rPr>
              <a:t>The system is efficient in a lot of software companies because it solves the bugs of the software.</a:t>
            </a:r>
            <a:endParaRPr lang="en-GB" sz="1600" dirty="0">
              <a:solidFill>
                <a:schemeClr val="bg1"/>
              </a:solidFill>
            </a:endParaRPr>
          </a:p>
          <a:p>
            <a:pPr lvl="1"/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7D9387BB-7293-5891-E9F7-FBBA242AF067}"/>
              </a:ext>
            </a:extLst>
          </p:cNvPr>
          <p:cNvSpPr/>
          <p:nvPr/>
        </p:nvSpPr>
        <p:spPr>
          <a:xfrm>
            <a:off x="3751035" y="96496"/>
            <a:ext cx="2034734" cy="1728753"/>
          </a:xfrm>
          <a:prstGeom prst="hexagon">
            <a:avLst/>
          </a:prstGeom>
          <a:noFill/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944F12D-7D87-F7AD-7B20-35E35A10119B}"/>
              </a:ext>
            </a:extLst>
          </p:cNvPr>
          <p:cNvSpPr txBox="1">
            <a:spLocks/>
          </p:cNvSpPr>
          <p:nvPr/>
        </p:nvSpPr>
        <p:spPr>
          <a:xfrm>
            <a:off x="3993538" y="259935"/>
            <a:ext cx="1525857" cy="3254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9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Non-fun.</a:t>
            </a:r>
            <a:endParaRPr lang="en-US" sz="19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4C0E5AA-2966-40DF-BD05-6A212E13C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74" y="555436"/>
            <a:ext cx="1130655" cy="113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2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8" grpId="0"/>
      <p:bldP spid="10" grpId="0"/>
      <p:bldP spid="21" grpId="0" animBg="1"/>
      <p:bldP spid="22" grpId="0"/>
      <p:bldP spid="23" grpId="0" animBg="1"/>
      <p:bldP spid="24" grpId="0"/>
      <p:bldP spid="27" grpId="0" animBg="1"/>
      <p:bldP spid="28" grpId="0"/>
      <p:bldP spid="29" grpId="0" animBg="1"/>
      <p:bldP spid="30" grpId="0"/>
      <p:bldP spid="15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59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B7ADBD0-2D1B-23C5-68D3-DBA5B7C4E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2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59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xagon 8">
            <a:extLst>
              <a:ext uri="{FF2B5EF4-FFF2-40B4-BE49-F238E27FC236}">
                <a16:creationId xmlns:a16="http://schemas.microsoft.com/office/drawing/2014/main" id="{5CEDAECF-4C5F-B03F-78B2-5EB65B527C97}"/>
              </a:ext>
            </a:extLst>
          </p:cNvPr>
          <p:cNvSpPr/>
          <p:nvPr/>
        </p:nvSpPr>
        <p:spPr>
          <a:xfrm>
            <a:off x="7603607" y="3205274"/>
            <a:ext cx="2034734" cy="1728753"/>
          </a:xfrm>
          <a:prstGeom prst="hexagon">
            <a:avLst/>
          </a:prstGeom>
          <a:solidFill>
            <a:srgbClr val="6DB193"/>
          </a:solidFill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CA1E8510-DACE-5566-9879-2F36E01D0E9F}"/>
              </a:ext>
            </a:extLst>
          </p:cNvPr>
          <p:cNvSpPr/>
          <p:nvPr/>
        </p:nvSpPr>
        <p:spPr>
          <a:xfrm>
            <a:off x="7217158" y="493401"/>
            <a:ext cx="2926945" cy="2544967"/>
          </a:xfrm>
          <a:prstGeom prst="hexagon">
            <a:avLst/>
          </a:prstGeom>
          <a:solidFill>
            <a:srgbClr val="6DB193"/>
          </a:solidFill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67701089-4AE6-FF0D-A3ED-26687834FE71}"/>
              </a:ext>
            </a:extLst>
          </p:cNvPr>
          <p:cNvSpPr/>
          <p:nvPr/>
        </p:nvSpPr>
        <p:spPr>
          <a:xfrm>
            <a:off x="5632751" y="2199870"/>
            <a:ext cx="2034734" cy="1728753"/>
          </a:xfrm>
          <a:prstGeom prst="hexagon">
            <a:avLst/>
          </a:prstGeom>
          <a:noFill/>
          <a:ln>
            <a:solidFill>
              <a:srgbClr val="CFD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E5A48B6C-7B30-4861-D8F9-CA17A3DFF763}"/>
              </a:ext>
            </a:extLst>
          </p:cNvPr>
          <p:cNvSpPr/>
          <p:nvPr/>
        </p:nvSpPr>
        <p:spPr>
          <a:xfrm>
            <a:off x="9486836" y="2546926"/>
            <a:ext cx="2034734" cy="1728753"/>
          </a:xfrm>
          <a:prstGeom prst="hexagon">
            <a:avLst/>
          </a:prstGeom>
          <a:noFill/>
          <a:ln>
            <a:solidFill>
              <a:srgbClr val="CFD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4F9399A-D3C1-FCBF-305E-42CA6EF34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8100"/>
            <a:ext cx="4876800" cy="4876800"/>
          </a:xfrm>
          <a:prstGeom prst="rect">
            <a:avLst/>
          </a:prstGeom>
        </p:spPr>
      </p:pic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9" name="Section Zoom 28">
                <a:extLst>
                  <a:ext uri="{FF2B5EF4-FFF2-40B4-BE49-F238E27FC236}">
                    <a16:creationId xmlns:a16="http://schemas.microsoft.com/office/drawing/2014/main" id="{AFB26C88-B8CC-D905-5E5B-E43DF62E31A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90131526"/>
                  </p:ext>
                </p:extLst>
              </p:nvPr>
            </p:nvGraphicFramePr>
            <p:xfrm>
              <a:off x="7823380" y="930499"/>
              <a:ext cx="1714500" cy="1714500"/>
            </p:xfrm>
            <a:graphic>
              <a:graphicData uri="http://schemas.microsoft.com/office/powerpoint/2016/sectionzoom">
                <psez:sectionZm>
                  <psez:sectionZmObj sectionId="{4CA62E5D-3FD3-43B5-AC3E-2F962D8F29EB}">
                    <psez:zmPr id="{75BB3777-A374-4F5B-9BA5-9CF0593CE42B}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14500" cy="17145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9" name="Section Zoom 2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FB26C88-B8CC-D905-5E5B-E43DF62E31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23380" y="930499"/>
                <a:ext cx="1714500" cy="1714500"/>
              </a:xfrm>
              <a:prstGeom prst="rect">
                <a:avLst/>
              </a:prstGeom>
              <a:noFill/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96CD924-7836-E47E-C46D-A875D1E38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2918" y="536128"/>
            <a:ext cx="1915423" cy="628880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lvl="0" indent="0" algn="ctr" rtl="0">
              <a:buNone/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Aim</a:t>
            </a:r>
            <a:endParaRPr lang="en-US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rtl="0">
              <a:buFont typeface="Symbol" panose="05050102010706020507" pitchFamily="18" charset="2"/>
              <a:buChar char=""/>
            </a:pPr>
            <a:endParaRPr lang="en-GB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2" name="Section Zoom 31">
                <a:extLst>
                  <a:ext uri="{FF2B5EF4-FFF2-40B4-BE49-F238E27FC236}">
                    <a16:creationId xmlns:a16="http://schemas.microsoft.com/office/drawing/2014/main" id="{6C4EE602-811A-5007-74C6-F6BA50C7D66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7654208"/>
                  </p:ext>
                </p:extLst>
              </p:nvPr>
            </p:nvGraphicFramePr>
            <p:xfrm>
              <a:off x="6155906" y="2594396"/>
              <a:ext cx="1067045" cy="1067045"/>
            </p:xfrm>
            <a:graphic>
              <a:graphicData uri="http://schemas.microsoft.com/office/powerpoint/2016/sectionzoom">
                <psez:sectionZm>
                  <psez:sectionZmObj sectionId="{EDF88F53-62E1-42F4-AD7A-1362A18DD344}">
                    <psez:zmPr id="{59916B84-56B8-45BF-B70C-67B8E9A7F4A5}" imageType="cover" transitionDur="1000">
                      <p166:blipFill xmlns:p166="http://schemas.microsoft.com/office/powerpoint/2016/6/main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67045" cy="106704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2" name="Section Zoom 31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6C4EE602-811A-5007-74C6-F6BA50C7D6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55906" y="2594396"/>
                <a:ext cx="1067045" cy="106704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CB58E54-61CD-D8BA-5724-00A3768A8EB7}"/>
              </a:ext>
            </a:extLst>
          </p:cNvPr>
          <p:cNvSpPr txBox="1">
            <a:spLocks/>
          </p:cNvSpPr>
          <p:nvPr/>
        </p:nvSpPr>
        <p:spPr>
          <a:xfrm>
            <a:off x="5692406" y="2153549"/>
            <a:ext cx="1915423" cy="62888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Modules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ECFF2AAF-49AC-8C10-0938-B73F64E1C1FC}"/>
              </a:ext>
            </a:extLst>
          </p:cNvPr>
          <p:cNvSpPr txBox="1">
            <a:spLocks/>
          </p:cNvSpPr>
          <p:nvPr/>
        </p:nvSpPr>
        <p:spPr>
          <a:xfrm>
            <a:off x="9699405" y="2576394"/>
            <a:ext cx="1708910" cy="62888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Non-fun.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48AA9E84-14EC-DA2C-1D90-818BE3F4B119}"/>
              </a:ext>
            </a:extLst>
          </p:cNvPr>
          <p:cNvSpPr txBox="1">
            <a:spLocks/>
          </p:cNvSpPr>
          <p:nvPr/>
        </p:nvSpPr>
        <p:spPr>
          <a:xfrm>
            <a:off x="7723357" y="3301347"/>
            <a:ext cx="1708910" cy="62888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Log out 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" name="Section Zoom 2">
                <a:extLst>
                  <a:ext uri="{FF2B5EF4-FFF2-40B4-BE49-F238E27FC236}">
                    <a16:creationId xmlns:a16="http://schemas.microsoft.com/office/drawing/2014/main" id="{9A9746F8-5169-7E5C-D418-DC9F5BFDC5E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59993746"/>
                  </p:ext>
                </p:extLst>
              </p:nvPr>
            </p:nvGraphicFramePr>
            <p:xfrm>
              <a:off x="10075985" y="3114405"/>
              <a:ext cx="961296" cy="961296"/>
            </p:xfrm>
            <a:graphic>
              <a:graphicData uri="http://schemas.microsoft.com/office/powerpoint/2016/sectionzoom">
                <psez:sectionZm>
                  <psez:sectionZmObj sectionId="{53987088-6F72-4D87-A308-64FBDA2BF415}">
                    <psez:zmPr id="{57245F44-CBD9-43BF-8302-FD5811445E88}" imageType="cover" transitionDur="100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61296" cy="96129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" name="Section Zoom 2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9A9746F8-5169-7E5C-D418-DC9F5BFDC5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75985" y="3114405"/>
                <a:ext cx="961296" cy="96129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5" name="Section Zoom 4">
                <a:extLst>
                  <a:ext uri="{FF2B5EF4-FFF2-40B4-BE49-F238E27FC236}">
                    <a16:creationId xmlns:a16="http://schemas.microsoft.com/office/drawing/2014/main" id="{0DAB1160-AAF1-3BBC-4006-B2E4394AF3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94989766"/>
                  </p:ext>
                </p:extLst>
              </p:nvPr>
            </p:nvGraphicFramePr>
            <p:xfrm>
              <a:off x="8126690" y="3796385"/>
              <a:ext cx="922262" cy="922262"/>
            </p:xfrm>
            <a:graphic>
              <a:graphicData uri="http://schemas.microsoft.com/office/powerpoint/2016/sectionzoom">
                <psez:sectionZm>
                  <psez:sectionZmObj sectionId="{97CA7C12-ED38-4A82-8054-33FD85B1494D}">
                    <psez:zmPr id="{9F48CA78-15B6-41D7-8970-AE78EF9EF4CD}" imageType="cover" transitionDur="1000">
                      <p166:blipFill xmlns:p166="http://schemas.microsoft.com/office/powerpoint/2016/6/main"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22262" cy="92226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5" name="Section Zoom 4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0DAB1160-AAF1-3BBC-4006-B2E4394AF3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6690" y="3796385"/>
                <a:ext cx="922262" cy="92226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5949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  <p:bldP spid="15" grpId="0" animBg="1"/>
      <p:bldP spid="30" grpId="0" build="p"/>
      <p:bldP spid="33" grpId="0"/>
      <p:bldP spid="36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59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30D5169-1F1A-8EA2-B077-767DB205B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2" y="888344"/>
            <a:ext cx="4876800" cy="48768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334A520-5BA3-A444-F151-6BF34E0E07B1}"/>
              </a:ext>
            </a:extLst>
          </p:cNvPr>
          <p:cNvSpPr/>
          <p:nvPr/>
        </p:nvSpPr>
        <p:spPr>
          <a:xfrm>
            <a:off x="5927912" y="340744"/>
            <a:ext cx="6167887" cy="6124754"/>
          </a:xfrm>
          <a:prstGeom prst="ellipse">
            <a:avLst/>
          </a:prstGeom>
          <a:solidFill>
            <a:srgbClr val="6DB193"/>
          </a:solidFill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20EBF6-B937-B270-8852-7BB5B5ED1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8527" y="1428115"/>
            <a:ext cx="4527430" cy="4351338"/>
          </a:xfrm>
          <a:noFill/>
          <a:ln>
            <a:noFill/>
          </a:ln>
        </p:spPr>
        <p:txBody>
          <a:bodyPr>
            <a:normAutofit/>
          </a:bodyPr>
          <a:lstStyle/>
          <a:p>
            <a:pPr marL="342900" lvl="0" indent="-342900" rtl="0">
              <a:buFont typeface="Symbol" panose="05050102010706020507" pitchFamily="18" charset="2"/>
              <a:buChar char=""/>
            </a:pP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purpose of the software is to track bugs and allow the end user to manage bugs and store them if they ever appear in other projects. </a:t>
            </a:r>
          </a:p>
          <a:p>
            <a:pPr marL="342900" lvl="0" indent="-342900" rtl="0">
              <a:buFont typeface="Symbol" panose="05050102010706020507" pitchFamily="18" charset="2"/>
              <a:buChar char=""/>
            </a:pPr>
            <a:endParaRPr lang="en-GB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DB86FC30-C81C-FB42-8BCD-58E251E5F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35" y="2744470"/>
            <a:ext cx="3315970" cy="315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7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59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49F1645C-C25E-DDB1-16C6-DBF7BC54E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2" y="888344"/>
            <a:ext cx="4876800" cy="4876800"/>
          </a:xfrm>
          <a:prstGeom prst="rect">
            <a:avLst/>
          </a:prstGeom>
        </p:spPr>
      </p:pic>
      <p:sp>
        <p:nvSpPr>
          <p:cNvPr id="9" name="Hexagon 8">
            <a:extLst>
              <a:ext uri="{FF2B5EF4-FFF2-40B4-BE49-F238E27FC236}">
                <a16:creationId xmlns:a16="http://schemas.microsoft.com/office/drawing/2014/main" id="{BC42759A-97DE-9BB7-8741-FA6CA08DD177}"/>
              </a:ext>
            </a:extLst>
          </p:cNvPr>
          <p:cNvSpPr/>
          <p:nvPr/>
        </p:nvSpPr>
        <p:spPr>
          <a:xfrm>
            <a:off x="5679845" y="1094971"/>
            <a:ext cx="2034734" cy="1728753"/>
          </a:xfrm>
          <a:prstGeom prst="hexagon">
            <a:avLst/>
          </a:prstGeom>
          <a:solidFill>
            <a:srgbClr val="8559A5"/>
          </a:solidFill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488598B1-47A0-23E5-40C4-65E86F0236D7}"/>
              </a:ext>
            </a:extLst>
          </p:cNvPr>
          <p:cNvSpPr/>
          <p:nvPr/>
        </p:nvSpPr>
        <p:spPr>
          <a:xfrm>
            <a:off x="7393511" y="2008468"/>
            <a:ext cx="2034734" cy="1728753"/>
          </a:xfrm>
          <a:prstGeom prst="hexagon">
            <a:avLst/>
          </a:prstGeom>
          <a:solidFill>
            <a:srgbClr val="6DB193"/>
          </a:solidFill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91CB05CF-BAD4-64DC-F67D-56A59EF9B99D}"/>
              </a:ext>
            </a:extLst>
          </p:cNvPr>
          <p:cNvSpPr/>
          <p:nvPr/>
        </p:nvSpPr>
        <p:spPr>
          <a:xfrm>
            <a:off x="7393511" y="3835463"/>
            <a:ext cx="2034734" cy="1728753"/>
          </a:xfrm>
          <a:prstGeom prst="hexagon">
            <a:avLst/>
          </a:prstGeom>
          <a:noFill/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59E96111-0CA7-AEEA-BDC0-090CB181CCAF}"/>
              </a:ext>
            </a:extLst>
          </p:cNvPr>
          <p:cNvSpPr/>
          <p:nvPr/>
        </p:nvSpPr>
        <p:spPr>
          <a:xfrm>
            <a:off x="5703970" y="2921965"/>
            <a:ext cx="2034734" cy="1728753"/>
          </a:xfrm>
          <a:prstGeom prst="hexagon">
            <a:avLst/>
          </a:prstGeom>
          <a:solidFill>
            <a:srgbClr val="6DB193"/>
          </a:solidFill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4" name="Section Zoom 13">
                <a:extLst>
                  <a:ext uri="{FF2B5EF4-FFF2-40B4-BE49-F238E27FC236}">
                    <a16:creationId xmlns:a16="http://schemas.microsoft.com/office/drawing/2014/main" id="{59DC5C6E-B1F5-C23E-FB2C-7957C1D866D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87979149"/>
                  </p:ext>
                </p:extLst>
              </p:nvPr>
            </p:nvGraphicFramePr>
            <p:xfrm>
              <a:off x="6096000" y="1404464"/>
              <a:ext cx="1250673" cy="1250673"/>
            </p:xfrm>
            <a:graphic>
              <a:graphicData uri="http://schemas.microsoft.com/office/powerpoint/2016/sectionzoom">
                <psez:sectionZm>
                  <psez:sectionZmObj sectionId="{30EE0C31-FB44-4448-A3EF-8BD806E615DC}">
                    <psez:zmPr id="{77000F3E-CD37-40AA-B512-94EF67DFFFB3}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50673" cy="125067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4" name="Section Zoom 1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9DC5C6E-B1F5-C23E-FB2C-7957C1D866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1404464"/>
                <a:ext cx="1250673" cy="125067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6" name="Section Zoom 15">
                <a:extLst>
                  <a:ext uri="{FF2B5EF4-FFF2-40B4-BE49-F238E27FC236}">
                    <a16:creationId xmlns:a16="http://schemas.microsoft.com/office/drawing/2014/main" id="{1FC69B0E-B761-683D-BAE1-789DE75D222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83715786"/>
                  </p:ext>
                </p:extLst>
              </p:nvPr>
            </p:nvGraphicFramePr>
            <p:xfrm>
              <a:off x="5996232" y="3204357"/>
              <a:ext cx="1419225" cy="1419225"/>
            </p:xfrm>
            <a:graphic>
              <a:graphicData uri="http://schemas.microsoft.com/office/powerpoint/2016/sectionzoom">
                <psez:sectionZm>
                  <psez:sectionZmObj sectionId="{929BA3D0-3A45-41BC-BE3B-995420BF1D2B}">
                    <psez:zmPr id="{B4C0DF6E-E74F-4137-BE1E-6AA1DB432B99}" imageType="cover" transitionDur="1000">
                      <p166:blipFill xmlns:p166="http://schemas.microsoft.com/office/powerpoint/2016/6/main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19225" cy="141922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6" name="Section Zoom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FC69B0E-B761-683D-BAE1-789DE75D222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6232" y="3204357"/>
                <a:ext cx="1419225" cy="141922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7" name="Hexagon 16">
            <a:extLst>
              <a:ext uri="{FF2B5EF4-FFF2-40B4-BE49-F238E27FC236}">
                <a16:creationId xmlns:a16="http://schemas.microsoft.com/office/drawing/2014/main" id="{FA3CEEC9-5A67-2F44-8057-6C85223AD4EA}"/>
              </a:ext>
            </a:extLst>
          </p:cNvPr>
          <p:cNvSpPr/>
          <p:nvPr/>
        </p:nvSpPr>
        <p:spPr>
          <a:xfrm>
            <a:off x="9131303" y="2921965"/>
            <a:ext cx="2034734" cy="1728753"/>
          </a:xfrm>
          <a:prstGeom prst="hexagon">
            <a:avLst/>
          </a:prstGeom>
          <a:noFill/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9" name="Section Zoom 18">
                <a:extLst>
                  <a:ext uri="{FF2B5EF4-FFF2-40B4-BE49-F238E27FC236}">
                    <a16:creationId xmlns:a16="http://schemas.microsoft.com/office/drawing/2014/main" id="{BA05E13C-5E91-C8CB-BCF8-74A5046D1C3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61474078"/>
                  </p:ext>
                </p:extLst>
              </p:nvPr>
            </p:nvGraphicFramePr>
            <p:xfrm>
              <a:off x="7734538" y="2570700"/>
              <a:ext cx="1377320" cy="1082180"/>
            </p:xfrm>
            <a:graphic>
              <a:graphicData uri="http://schemas.microsoft.com/office/powerpoint/2016/sectionzoom">
                <psez:sectionZm>
                  <psez:sectionZmObj sectionId="{C7455211-E81D-472B-A8FB-48EA5EECB004}">
                    <psez:zmPr id="{BAA9AA9B-B889-41CE-B27E-7B6F1ADC0CA5}" imageType="cover" transitionDur="100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77320" cy="10821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9" name="Section Zoom 18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BA05E13C-5E91-C8CB-BCF8-74A5046D1C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34538" y="2570700"/>
                <a:ext cx="1377320" cy="108218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B07A1F5-F82F-6B15-FA1B-180EAA7D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01" y="1122768"/>
            <a:ext cx="1525857" cy="325411"/>
          </a:xfr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0" lvl="0" indent="0" algn="ctr" rtl="0">
              <a:buNone/>
            </a:pPr>
            <a:r>
              <a:rPr lang="en-GB" sz="19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Intro page</a:t>
            </a:r>
            <a:endParaRPr lang="en-US" sz="19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rtl="0">
              <a:buFont typeface="Symbol" panose="05050102010706020507" pitchFamily="18" charset="2"/>
              <a:buChar char=""/>
            </a:pPr>
            <a:endParaRPr lang="en-GB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C75AAE7-51EA-9523-7058-DFA0109A02F9}"/>
              </a:ext>
            </a:extLst>
          </p:cNvPr>
          <p:cNvSpPr txBox="1">
            <a:spLocks/>
          </p:cNvSpPr>
          <p:nvPr/>
        </p:nvSpPr>
        <p:spPr>
          <a:xfrm>
            <a:off x="5971501" y="2960355"/>
            <a:ext cx="1525857" cy="3254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1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Login page</a:t>
            </a:r>
            <a:endParaRPr lang="en-US" sz="21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25D5937-E56E-51CB-FCC1-D8478779465D}"/>
              </a:ext>
            </a:extLst>
          </p:cNvPr>
          <p:cNvSpPr txBox="1">
            <a:spLocks/>
          </p:cNvSpPr>
          <p:nvPr/>
        </p:nvSpPr>
        <p:spPr>
          <a:xfrm>
            <a:off x="7643215" y="2160948"/>
            <a:ext cx="1525857" cy="3254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Administrator</a:t>
            </a: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4" name="Section Zoom 23">
                <a:extLst>
                  <a:ext uri="{FF2B5EF4-FFF2-40B4-BE49-F238E27FC236}">
                    <a16:creationId xmlns:a16="http://schemas.microsoft.com/office/drawing/2014/main" id="{A576BF64-0FFF-5FC0-7A30-737553220D0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6559443"/>
                  </p:ext>
                </p:extLst>
              </p:nvPr>
            </p:nvGraphicFramePr>
            <p:xfrm>
              <a:off x="7824824" y="4297510"/>
              <a:ext cx="1162643" cy="1162643"/>
            </p:xfrm>
            <a:graphic>
              <a:graphicData uri="http://schemas.microsoft.com/office/powerpoint/2016/sectionzoom">
                <psez:sectionZm>
                  <psez:sectionZmObj sectionId="{1C7D5E84-3439-4302-9DAD-0C3DCAC9A4AF}">
                    <psez:zmPr id="{68428933-8847-452E-BF62-39DF3977569D}" imageType="cover" transitionDur="1000">
                      <p166:blipFill xmlns:p166="http://schemas.microsoft.com/office/powerpoint/2016/6/main"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62643" cy="116264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4" name="Section Zoom 23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A576BF64-0FFF-5FC0-7A30-737553220D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24824" y="4297510"/>
                <a:ext cx="1162643" cy="116264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87CDF03-28DE-DE09-09A5-6194CCE9771A}"/>
              </a:ext>
            </a:extLst>
          </p:cNvPr>
          <p:cNvSpPr txBox="1">
            <a:spLocks/>
          </p:cNvSpPr>
          <p:nvPr/>
        </p:nvSpPr>
        <p:spPr>
          <a:xfrm>
            <a:off x="7643216" y="3938752"/>
            <a:ext cx="1525857" cy="3254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1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Developer</a:t>
            </a:r>
            <a:endParaRPr lang="en-US" sz="21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7" name="Section Zoom 26">
                <a:extLst>
                  <a:ext uri="{FF2B5EF4-FFF2-40B4-BE49-F238E27FC236}">
                    <a16:creationId xmlns:a16="http://schemas.microsoft.com/office/drawing/2014/main" id="{47748661-AD8D-9E37-6A29-817EE719427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87350841"/>
                  </p:ext>
                </p:extLst>
              </p:nvPr>
            </p:nvGraphicFramePr>
            <p:xfrm>
              <a:off x="9574760" y="3450569"/>
              <a:ext cx="1123950" cy="1123950"/>
            </p:xfrm>
            <a:graphic>
              <a:graphicData uri="http://schemas.microsoft.com/office/powerpoint/2016/sectionzoom">
                <psez:sectionZm>
                  <psez:sectionZmObj sectionId="{7F50880D-BB33-45F9-A5D1-7C6FB9FFF63F}">
                    <psez:zmPr id="{F632C319-D52F-44DF-A135-1C93AF4984D8}" imageType="cover" transitionDur="1000">
                      <p166:blipFill xmlns:p166="http://schemas.microsoft.com/office/powerpoint/2016/6/main"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23950" cy="11239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7" name="Section Zoom 26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47748661-AD8D-9E37-6A29-817EE71942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74760" y="3450569"/>
                <a:ext cx="1123950" cy="11239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75E9533-0B4C-3054-B3A3-FE1838627D21}"/>
              </a:ext>
            </a:extLst>
          </p:cNvPr>
          <p:cNvSpPr txBox="1">
            <a:spLocks/>
          </p:cNvSpPr>
          <p:nvPr/>
        </p:nvSpPr>
        <p:spPr>
          <a:xfrm>
            <a:off x="9373806" y="3085404"/>
            <a:ext cx="1525857" cy="3254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1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Tester</a:t>
            </a:r>
            <a:endParaRPr lang="en-US" sz="21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12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7" grpId="0" animBg="1"/>
      <p:bldP spid="20" grpId="0" build="p"/>
      <p:bldP spid="21" grpId="0"/>
      <p:bldP spid="22" grpId="0"/>
      <p:bldP spid="25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59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5FA2912-D561-8303-D68D-11FE82FDC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2" y="888344"/>
            <a:ext cx="4876800" cy="48768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3689C46-5FF4-86C2-53DB-73FBB649DE5C}"/>
              </a:ext>
            </a:extLst>
          </p:cNvPr>
          <p:cNvSpPr/>
          <p:nvPr/>
        </p:nvSpPr>
        <p:spPr>
          <a:xfrm>
            <a:off x="5927912" y="340744"/>
            <a:ext cx="6167887" cy="6124754"/>
          </a:xfrm>
          <a:prstGeom prst="ellipse">
            <a:avLst/>
          </a:prstGeom>
          <a:solidFill>
            <a:srgbClr val="6DB193"/>
          </a:solidFill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4CAF89-495B-B0CF-7FDD-061248F8A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328" y="1772129"/>
            <a:ext cx="4077053" cy="3109229"/>
          </a:xfrm>
          <a:prstGeom prst="rect">
            <a:avLst/>
          </a:prstGeom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82754292-8D87-A6D2-6BC2-DCD14250C3CF}"/>
              </a:ext>
            </a:extLst>
          </p:cNvPr>
          <p:cNvSpPr/>
          <p:nvPr/>
        </p:nvSpPr>
        <p:spPr>
          <a:xfrm>
            <a:off x="4344840" y="392502"/>
            <a:ext cx="2034734" cy="1728753"/>
          </a:xfrm>
          <a:prstGeom prst="hexagon">
            <a:avLst/>
          </a:prstGeom>
          <a:solidFill>
            <a:srgbClr val="8559A5"/>
          </a:solidFill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41F1B0-BB38-C2DA-0237-5FB1EBD60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496" y="420299"/>
            <a:ext cx="1525857" cy="325411"/>
          </a:xfr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0" lvl="0" indent="0" algn="ctr" rtl="0">
              <a:buNone/>
            </a:pPr>
            <a:r>
              <a:rPr lang="en-GB" sz="19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Intro page</a:t>
            </a:r>
            <a:endParaRPr lang="en-US" sz="19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rtl="0">
              <a:buFont typeface="Symbol" panose="05050102010706020507" pitchFamily="18" charset="2"/>
              <a:buChar char=""/>
            </a:pPr>
            <a:endParaRPr lang="en-GB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82DEED7-BD3A-FCDC-3B20-22B607703D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562" y="745710"/>
            <a:ext cx="1273289" cy="127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8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59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AC10359-296E-3C27-6E51-916B7C6A5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2" y="888344"/>
            <a:ext cx="4876800" cy="48768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A845E3A-BE92-303C-65B2-6A46A9040128}"/>
              </a:ext>
            </a:extLst>
          </p:cNvPr>
          <p:cNvSpPr/>
          <p:nvPr/>
        </p:nvSpPr>
        <p:spPr>
          <a:xfrm>
            <a:off x="5927912" y="340744"/>
            <a:ext cx="6167887" cy="6124754"/>
          </a:xfrm>
          <a:prstGeom prst="ellipse">
            <a:avLst/>
          </a:prstGeom>
          <a:solidFill>
            <a:srgbClr val="6DB193"/>
          </a:solidFill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3BDBCA-B896-8B6F-E7B8-8671EC3194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8" t="1552"/>
          <a:stretch/>
        </p:blipFill>
        <p:spPr>
          <a:xfrm>
            <a:off x="7362825" y="2851446"/>
            <a:ext cx="3038476" cy="2386070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7966BA-A92D-4056-C553-4B0A41265852}"/>
              </a:ext>
            </a:extLst>
          </p:cNvPr>
          <p:cNvSpPr txBox="1"/>
          <p:nvPr/>
        </p:nvSpPr>
        <p:spPr>
          <a:xfrm>
            <a:off x="7021129" y="1374118"/>
            <a:ext cx="43231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gateway to user profiles.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Prevents unauthorized access.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Notifies the administrator when a password reset is needed.</a:t>
            </a:r>
          </a:p>
          <a:p>
            <a:endParaRPr lang="en-GB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4F76B8F5-7B70-6CF9-268E-9F84928263D4}"/>
              </a:ext>
            </a:extLst>
          </p:cNvPr>
          <p:cNvSpPr/>
          <p:nvPr/>
        </p:nvSpPr>
        <p:spPr>
          <a:xfrm>
            <a:off x="4168997" y="340744"/>
            <a:ext cx="2034734" cy="1728753"/>
          </a:xfrm>
          <a:prstGeom prst="hexagon">
            <a:avLst/>
          </a:prstGeom>
          <a:solidFill>
            <a:srgbClr val="6DB193"/>
          </a:solidFill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6FF8B6-BD73-E970-9E0E-7180A0906E6D}"/>
              </a:ext>
            </a:extLst>
          </p:cNvPr>
          <p:cNvSpPr txBox="1">
            <a:spLocks/>
          </p:cNvSpPr>
          <p:nvPr/>
        </p:nvSpPr>
        <p:spPr>
          <a:xfrm>
            <a:off x="4436528" y="379134"/>
            <a:ext cx="1525857" cy="3254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9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Login page</a:t>
            </a:r>
            <a:endParaRPr lang="en-US" sz="19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E7DB4AC8-0748-211A-4986-9EE51A99D5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572" y="647307"/>
            <a:ext cx="12096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8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59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E71FF0F1-E6F2-24C7-341C-8EDCBF11D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2" y="888344"/>
            <a:ext cx="4876800" cy="48768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C9B2940-FDE8-9940-0962-6102DA49B226}"/>
              </a:ext>
            </a:extLst>
          </p:cNvPr>
          <p:cNvSpPr/>
          <p:nvPr/>
        </p:nvSpPr>
        <p:spPr>
          <a:xfrm>
            <a:off x="5927912" y="340744"/>
            <a:ext cx="6167887" cy="6124754"/>
          </a:xfrm>
          <a:prstGeom prst="ellipse">
            <a:avLst/>
          </a:prstGeom>
          <a:solidFill>
            <a:srgbClr val="6DB193"/>
          </a:solidFill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945ECA-857E-EA4A-89AD-6561DBFA1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518" y="3295413"/>
            <a:ext cx="3743808" cy="23624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5BA997-E232-7228-7243-8AB3CAB6CF8A}"/>
              </a:ext>
            </a:extLst>
          </p:cNvPr>
          <p:cNvSpPr txBox="1"/>
          <p:nvPr/>
        </p:nvSpPr>
        <p:spPr>
          <a:xfrm>
            <a:off x="7021129" y="1374118"/>
            <a:ext cx="4323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Monitors and maintains the system.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 new users.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Edits and deletes user information.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 projects.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Updates and terminates projects.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 bug information.</a:t>
            </a:r>
            <a:endParaRPr lang="en-GB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0A6BCFAE-7A75-39F5-C958-097CD1E46E96}"/>
              </a:ext>
            </a:extLst>
          </p:cNvPr>
          <p:cNvSpPr/>
          <p:nvPr/>
        </p:nvSpPr>
        <p:spPr>
          <a:xfrm>
            <a:off x="4024735" y="270796"/>
            <a:ext cx="2034734" cy="1728753"/>
          </a:xfrm>
          <a:prstGeom prst="hexagon">
            <a:avLst/>
          </a:prstGeom>
          <a:solidFill>
            <a:srgbClr val="6DB193"/>
          </a:solidFill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F9CF175-9F46-D62D-C1AD-E4C724EA4290}"/>
              </a:ext>
            </a:extLst>
          </p:cNvPr>
          <p:cNvSpPr txBox="1">
            <a:spLocks/>
          </p:cNvSpPr>
          <p:nvPr/>
        </p:nvSpPr>
        <p:spPr>
          <a:xfrm>
            <a:off x="4285064" y="426565"/>
            <a:ext cx="1525857" cy="3254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Administrator</a:t>
            </a: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 descr="A picture containing indoor&#10;&#10;Description automatically generated">
            <a:extLst>
              <a:ext uri="{FF2B5EF4-FFF2-40B4-BE49-F238E27FC236}">
                <a16:creationId xmlns:a16="http://schemas.microsoft.com/office/drawing/2014/main" id="{42851B04-588D-1D67-7972-DA6BD940AC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064" y="751976"/>
            <a:ext cx="1514075" cy="118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1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59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4CD9E4BA-E494-483A-842D-1DE1D155F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2" y="888344"/>
            <a:ext cx="4876800" cy="48768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EA78A53-F8A7-5293-51FB-2F4AA62ADF04}"/>
              </a:ext>
            </a:extLst>
          </p:cNvPr>
          <p:cNvSpPr/>
          <p:nvPr/>
        </p:nvSpPr>
        <p:spPr>
          <a:xfrm>
            <a:off x="5927912" y="340744"/>
            <a:ext cx="6167887" cy="6124754"/>
          </a:xfrm>
          <a:prstGeom prst="ellipse">
            <a:avLst/>
          </a:prstGeom>
          <a:solidFill>
            <a:srgbClr val="6DB193"/>
          </a:solidFill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7EFD8-7C80-6F9E-70F9-F5814666B5AC}"/>
              </a:ext>
            </a:extLst>
          </p:cNvPr>
          <p:cNvSpPr txBox="1"/>
          <p:nvPr/>
        </p:nvSpPr>
        <p:spPr>
          <a:xfrm>
            <a:off x="7021129" y="1374118"/>
            <a:ext cx="4323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solving bugs.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 assigned projects.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Updates assigned bugs status.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profile password.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5B84E3-149F-08CD-9A66-405B3724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079" y="2803523"/>
            <a:ext cx="4182983" cy="2680359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70D03FF9-D077-0C47-BCCF-02E4E82F7189}"/>
              </a:ext>
            </a:extLst>
          </p:cNvPr>
          <p:cNvSpPr/>
          <p:nvPr/>
        </p:nvSpPr>
        <p:spPr>
          <a:xfrm>
            <a:off x="3816840" y="196913"/>
            <a:ext cx="2034734" cy="1728753"/>
          </a:xfrm>
          <a:prstGeom prst="hexagon">
            <a:avLst/>
          </a:prstGeom>
          <a:noFill/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8A2BE1C-36D2-9BE7-8731-61AE5DF2871E}"/>
              </a:ext>
            </a:extLst>
          </p:cNvPr>
          <p:cNvSpPr txBox="1">
            <a:spLocks/>
          </p:cNvSpPr>
          <p:nvPr/>
        </p:nvSpPr>
        <p:spPr>
          <a:xfrm>
            <a:off x="4066545" y="300202"/>
            <a:ext cx="1525857" cy="3254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9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Developer</a:t>
            </a:r>
            <a:endParaRPr lang="en-US" sz="19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8A4B3D3-CAC3-A300-9F16-39BE0118B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648" y="711856"/>
            <a:ext cx="10096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6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59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A9419FF-C35F-313D-8531-13F8CF53C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2" y="888344"/>
            <a:ext cx="4876800" cy="48768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E6D5FEE-D4F4-0BFB-9806-C83C3FFECA82}"/>
              </a:ext>
            </a:extLst>
          </p:cNvPr>
          <p:cNvSpPr/>
          <p:nvPr/>
        </p:nvSpPr>
        <p:spPr>
          <a:xfrm>
            <a:off x="5927912" y="340744"/>
            <a:ext cx="6167887" cy="6124754"/>
          </a:xfrm>
          <a:prstGeom prst="ellipse">
            <a:avLst/>
          </a:prstGeom>
          <a:solidFill>
            <a:srgbClr val="6DB193"/>
          </a:solidFill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7A742-E5D8-45D0-2D4B-16A755350DFF}"/>
              </a:ext>
            </a:extLst>
          </p:cNvPr>
          <p:cNvSpPr txBox="1"/>
          <p:nvPr/>
        </p:nvSpPr>
        <p:spPr>
          <a:xfrm>
            <a:off x="7021129" y="1374118"/>
            <a:ext cx="4323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discovering bugs.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 assigned projects.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 bug reports to the system.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Checks added bugs status.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C69A04-54B7-7E3A-5B7B-871057093D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" r="1500" b="4376"/>
          <a:stretch/>
        </p:blipFill>
        <p:spPr>
          <a:xfrm>
            <a:off x="7021129" y="2895599"/>
            <a:ext cx="4104071" cy="2514601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84899DE2-C605-15AF-C7ED-B8B78ECFCF6D}"/>
              </a:ext>
            </a:extLst>
          </p:cNvPr>
          <p:cNvSpPr/>
          <p:nvPr/>
        </p:nvSpPr>
        <p:spPr>
          <a:xfrm>
            <a:off x="3893178" y="229063"/>
            <a:ext cx="2034734" cy="1728753"/>
          </a:xfrm>
          <a:prstGeom prst="hexagon">
            <a:avLst/>
          </a:prstGeom>
          <a:noFill/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1EE4E2-8AF3-62EC-70DC-72A8FD578E1B}"/>
              </a:ext>
            </a:extLst>
          </p:cNvPr>
          <p:cNvSpPr txBox="1">
            <a:spLocks/>
          </p:cNvSpPr>
          <p:nvPr/>
        </p:nvSpPr>
        <p:spPr>
          <a:xfrm>
            <a:off x="4135681" y="392502"/>
            <a:ext cx="1525857" cy="3254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9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Tester</a:t>
            </a:r>
            <a:endParaRPr lang="en-US" sz="19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1749EFF-5ECD-FCEB-E012-C9FA3674F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432" y="833039"/>
            <a:ext cx="10096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9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260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Mariam mohamed abd elmonaam ismail</dc:creator>
  <cp:lastModifiedBy>Mariam mohamed abd elmonaam ismail</cp:lastModifiedBy>
  <cp:revision>4</cp:revision>
  <dcterms:created xsi:type="dcterms:W3CDTF">2022-08-01T20:41:28Z</dcterms:created>
  <dcterms:modified xsi:type="dcterms:W3CDTF">2022-08-02T22:53:12Z</dcterms:modified>
</cp:coreProperties>
</file>