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gif" ContentType="image/gif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quarto.org/docs/presentations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gif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Dealing with categorical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Mohamed Ahmed Aref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Quarto enables you to weave together content and executable code into a finished presentation. To learn more about Quarto presentations see </a:t>
            </a:r>
            <a:r>
              <a:rPr>
                <a:hlinkClick r:id="rId2"/>
              </a:rPr>
              <a:t>https://quarto.org/docs/presentations/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document will be generated that includes:</a:t>
            </a:r>
          </a:p>
          <a:p>
            <a:pPr lvl="0"/>
            <a:r>
              <a:rPr/>
              <a:t>Content authored with markdown</a:t>
            </a:r>
          </a:p>
          <a:p>
            <a:pPr lvl="0"/>
            <a:r>
              <a:rPr/>
              <a:t>Output from executable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you click the </a:t>
            </a:r>
            <a:r>
              <a:rPr b="1"/>
              <a:t>Render</a:t>
            </a:r>
            <a:r>
              <a:rPr/>
              <a:t> button a presentation will be generated that includes both content and the output of embedded code. You can embed code like this:</a:t>
            </a:r>
          </a:p>
          <a:p>
            <a:pPr lvl="0" indent="0">
              <a:buNone/>
            </a:pPr>
            <a:r>
              <a:rPr>
                <a:latin typeface="Courier"/>
              </a:rPr>
              <a:t>Rows: 21,483
Columns: 9
$ year    &lt;int&gt; 2000, 2000, 2000, 2000, 2000, 2000, 2000, 2000, 2000, 2000, 20…
$ marital &lt;fct&gt; Never married, Divorced, Widowed, Never married, Divorced, Mar…
$ age     &lt;int&gt; 26, 48, 67, 39, 25, 25, 36, 44, 44, 47, 53, 52, 52, 51, 52, 40…
$ race    &lt;fct&gt; White, White, White, White, White, White, White, White, White,…
$ rincome &lt;fct&gt; $8000 to 9999, $8000 to 9999, Not applicable, Not applicable, …
$ partyid &lt;fct&gt; "Ind,near rep", "Not str republican", "Independent", "Ind,near…
$ relig   &lt;fct&gt; Protestant, Protestant, Protestant, Orthodox-christian, None, …
$ denom   &lt;fct&gt; "Southern baptist", "Baptist-dk which", "No denomination", "No…
$ tvhours &lt;int&gt; 12, NA, 2, 4, 1, NA, 3, NA, 0, 3, 2, NA, 1, NA, 1, 7, NA, 3, 3…</a:t>
            </a:r>
          </a:p>
          <a:p>
            <a:pPr lvl="0" indent="0">
              <a:buNone/>
            </a:pPr>
            <a:r>
              <a:rPr>
                <a:latin typeface="Courier"/>
              </a:rPr>
              <a:t>[1] White Black Other
Levels: Other Black White Not applicable</a:t>
            </a:r>
          </a:p>
          <a:p>
            <a:pPr lvl="0" indent="0">
              <a:buNone/>
            </a:pPr>
            <a:r>
              <a:rPr>
                <a:latin typeface="Courier"/>
              </a:rPr>
              <a:t>[1] White Black Other
Levels: Other Black White Not applicable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 × 2
  race      n
  &lt;fct&gt; &lt;int&gt;
1 White 16395
2 Black  3129
3 Other  1959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 × 2
  race      n
  &lt;fct&gt; &lt;int&gt;
1 Other  1959
2 Black  3129
3 White 16395</a:t>
            </a:r>
          </a:p>
          <a:p>
            <a:pPr lvl="0" indent="0">
              <a:buNone/>
            </a:pPr>
            <a:r>
              <a:rPr>
                <a:latin typeface="Courier"/>
              </a:rPr>
              <a:t>[1] "Other"          "Black"          "White"          "Not applicable"</a:t>
            </a:r>
          </a:p>
          <a:p>
            <a:pPr lvl="0" indent="0">
              <a:buNone/>
            </a:pPr>
            <a:r>
              <a:rPr>
                <a:latin typeface="Courier"/>
              </a:rPr>
              <a:t>race
         Other          Black          White Not applicable 
          1959           3129          16395              0 </a:t>
            </a:r>
          </a:p>
          <a:p>
            <a:pPr lvl="0" indent="0">
              <a:buNone/>
            </a:pPr>
            <a:r>
              <a:rPr>
                <a:latin typeface="Courier"/>
              </a:rPr>
              <a:t>[1] "Other" "Black" "White"</a:t>
            </a:r>
          </a:p>
        </p:txBody>
      </p:sp>
      <p:pic>
        <p:nvPicPr>
          <p:cNvPr descr="gss_cat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s_cat_files/figure-pptx/unnamed-chunk-1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s_cat_files/figure-pptx/unnamed-chunk-1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ss_cat_files/figure-pptx/unnamed-chunk-1-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8 × 2
  partyid                   n
  &lt;fct&gt;                 &lt;int&gt;
1 Other                   548
2 Republican, Strong     2314
3 Republican, Weak       3032
4 Independent, Near Rep  1791
5 Independent            4119
6 Independent, Near Dem  2499
7 Democrat, Weak         3690
8 Democrat, Strong       3490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4 × 2
  partyid     n
  &lt;fct&gt;   &lt;int&gt;
1 Other     548
2 Rep      7137
3 Ind      4119
4 Dem      9679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15 × 2
   relig                       n
   &lt;fct&gt;                   &lt;int&gt;
 1 Protestant              10846
 2 Catholic                 5124
 3 None                     3523
 4 Christian                 689
 5 Jewish                    388
 6 Other                     224
 7 Buddhism                  147
 8 Inter-nondenominational   109
 9 Moslem/islam              104
10 Orthodox-christian         95
11 No answer                  93
12 Hinduism                   71
13 Other eastern              32
14 Native american            23
15 Don't know                 15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3 × 2
  relig          n
  &lt;fct&gt;      &lt;int&gt;
1 Catholic    5124
2 Protestant 10846
3 Other       5513</a:t>
            </a:r>
          </a:p>
        </p:txBody>
      </p:sp>
      <p:pic>
        <p:nvPicPr>
          <p:cNvPr descr="gss_cat_files/figure-pptx/unnamed-chunk-1-1.gif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Dealing with categorical variables</dc:title>
  <dc:creator>Mohamed Ahmed Aref</dc:creator>
  <cp:keywords/>
  <dcterms:created xsi:type="dcterms:W3CDTF">2025-06-11T10:05:26Z</dcterms:created>
  <dcterms:modified xsi:type="dcterms:W3CDTF">2025-06-11T10:05:26Z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