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43F7-3ABD-4DAD-BD93-D36D1354FDFA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E003-FCCE-4154-A781-31C3432D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 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want to find out sales by store, and we want to see the results for all stores regardless whether there is a sale in the </a:t>
            </a:r>
            <a:r>
              <a:rPr lang="en-US" sz="2000" b="1" i="1" dirty="0" err="1" smtClean="0"/>
              <a:t>Store_Information</a:t>
            </a:r>
            <a:r>
              <a:rPr lang="en-US" sz="2000" dirty="0" smtClean="0"/>
              <a:t> table</a:t>
            </a:r>
            <a:r>
              <a:rPr lang="en-US" dirty="0" smtClean="0"/>
              <a:t>.</a:t>
            </a:r>
          </a:p>
          <a:p>
            <a:r>
              <a:rPr lang="en-US" sz="2000" b="1" dirty="0" smtClean="0"/>
              <a:t>SELECT A1.store_name STORE, SUM(A2.Sales) SALES </a:t>
            </a:r>
            <a:br>
              <a:rPr lang="en-US" sz="2000" b="1" dirty="0" smtClean="0"/>
            </a:br>
            <a:r>
              <a:rPr lang="en-US" sz="2000" b="1" dirty="0" smtClean="0"/>
              <a:t>FROM Geography A1 </a:t>
            </a:r>
            <a:br>
              <a:rPr lang="en-US" sz="2000" b="1" dirty="0" smtClean="0"/>
            </a:br>
            <a:r>
              <a:rPr lang="en-US" sz="2000" b="1" dirty="0" smtClean="0"/>
              <a:t>LEFT OUTER JOIN </a:t>
            </a:r>
            <a:r>
              <a:rPr lang="en-US" sz="2000" b="1" dirty="0" err="1" smtClean="0"/>
              <a:t>Store_Information</a:t>
            </a:r>
            <a:r>
              <a:rPr lang="en-US" sz="2000" b="1" dirty="0" smtClean="0"/>
              <a:t> A2 </a:t>
            </a:r>
            <a:br>
              <a:rPr lang="en-US" sz="2000" b="1" dirty="0" smtClean="0"/>
            </a:br>
            <a:r>
              <a:rPr lang="en-US" sz="2000" b="1" dirty="0" smtClean="0"/>
              <a:t>ON A1.store_name = A2.store_name </a:t>
            </a:r>
            <a:br>
              <a:rPr lang="en-US" sz="2000" b="1" dirty="0" smtClean="0"/>
            </a:br>
            <a:r>
              <a:rPr lang="en-US" sz="2000" b="1" dirty="0" smtClean="0"/>
              <a:t>GROUP BY A1.store_name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672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819400"/>
            <a:ext cx="251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800600"/>
            <a:ext cx="213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7086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Join(Left, Right, Full)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Outer join gives results by taking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Cartesian product</a:t>
            </a:r>
          </a:p>
          <a:p>
            <a:pPr lvl="0"/>
            <a:r>
              <a:rPr lang="en-US" dirty="0"/>
              <a:t>filter (join predicate)</a:t>
            </a:r>
          </a:p>
          <a:p>
            <a:pPr lvl="0"/>
            <a:r>
              <a:rPr lang="en-US" dirty="0"/>
              <a:t>get outer rows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an left outer join, all rows from the first table mentioned in the SQL query is selected, regardless whether there is a matching row on the second table mentioned in the SQL query.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743200"/>
            <a:ext cx="41529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* FROM employee LEFT OUTER JOIN department ON </a:t>
            </a:r>
            <a:r>
              <a:rPr lang="en-US" sz="2000" dirty="0" err="1" smtClean="0"/>
              <a:t>employee.DepartmentID</a:t>
            </a:r>
            <a:r>
              <a:rPr lang="en-US" sz="2000" dirty="0" smtClean="0"/>
              <a:t> = </a:t>
            </a:r>
            <a:r>
              <a:rPr lang="en-US" sz="2000" dirty="0" err="1" smtClean="0"/>
              <a:t>department.DepartmentID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67200"/>
            <a:ext cx="769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828800"/>
            <a:ext cx="5133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Right outer </a:t>
            </a:r>
            <a:r>
              <a:rPr lang="en-US" b="1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an left outer join, all rows from the second table mentioned in the SQL query is selected, regardless whether there is a matching row on the first table mentioned in the SQL query.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857500"/>
            <a:ext cx="42291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Right Outer Join 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* FROM employee RIGHT OUTER JOIN department ON </a:t>
            </a:r>
            <a:r>
              <a:rPr lang="en-US" sz="2000" dirty="0" err="1" smtClean="0"/>
              <a:t>employee.DepartmentID</a:t>
            </a:r>
            <a:r>
              <a:rPr lang="en-US" sz="2000" dirty="0" smtClean="0"/>
              <a:t> = </a:t>
            </a:r>
            <a:r>
              <a:rPr lang="en-US" sz="2000" dirty="0" err="1" smtClean="0"/>
              <a:t>department.DepartmentID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48200"/>
            <a:ext cx="6477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33600"/>
            <a:ext cx="5133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join combines left outer join and right outer join. It returns row from either table when the conditions are met and returns null value when there is no match.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590800"/>
            <a:ext cx="41814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Full Outer Join 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* FROM employee FULL OUTER JOIN department ON </a:t>
            </a:r>
            <a:r>
              <a:rPr lang="en-US" sz="2000" dirty="0" err="1" smtClean="0"/>
              <a:t>employee.DepartmentID</a:t>
            </a:r>
            <a:r>
              <a:rPr lang="en-US" sz="2000" dirty="0" smtClean="0"/>
              <a:t> = </a:t>
            </a:r>
            <a:r>
              <a:rPr lang="en-US" sz="2000" dirty="0" err="1" smtClean="0"/>
              <a:t>department.DepartmentID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191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5133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the sales by stores. Output should have the results for all stores.</a:t>
            </a:r>
          </a:p>
          <a:p>
            <a:r>
              <a:rPr lang="en-US" dirty="0" smtClean="0"/>
              <a:t>Your output should like: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24200"/>
            <a:ext cx="327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438400"/>
            <a:ext cx="251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419600"/>
            <a:ext cx="213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262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Outer Join</vt:lpstr>
      <vt:lpstr>Outer Join(Left, Right, Full)</vt:lpstr>
      <vt:lpstr>Left Outer join</vt:lpstr>
      <vt:lpstr>Example Query Left Outer Join</vt:lpstr>
      <vt:lpstr>Right outer join</vt:lpstr>
      <vt:lpstr>Right Outer Join Example Query</vt:lpstr>
      <vt:lpstr>Full Outer Join</vt:lpstr>
      <vt:lpstr>Full Outer Join Example Query</vt:lpstr>
      <vt:lpstr>Class Activity</vt:lpstr>
      <vt:lpstr>Left Outer Join Example Query</vt:lpstr>
      <vt:lpstr>Slide 11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Outer Join</dc:title>
  <dc:creator>Ayesha</dc:creator>
  <cp:lastModifiedBy>Ayesha</cp:lastModifiedBy>
  <cp:revision>16</cp:revision>
  <dcterms:created xsi:type="dcterms:W3CDTF">2012-10-22T05:30:02Z</dcterms:created>
  <dcterms:modified xsi:type="dcterms:W3CDTF">2012-10-31T03:52:08Z</dcterms:modified>
</cp:coreProperties>
</file>