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971B74-E98A-4188-8D19-92153BCF4306}" type="datetimeFigureOut">
              <a:rPr lang="en-US" smtClean="0"/>
              <a:pPr/>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B0F8D-4C5E-44BD-8520-98600CA7D1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971B74-E98A-4188-8D19-92153BCF4306}" type="datetimeFigureOut">
              <a:rPr lang="en-US" smtClean="0"/>
              <a:pPr/>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B0F8D-4C5E-44BD-8520-98600CA7D1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971B74-E98A-4188-8D19-92153BCF4306}" type="datetimeFigureOut">
              <a:rPr lang="en-US" smtClean="0"/>
              <a:pPr/>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B0F8D-4C5E-44BD-8520-98600CA7D1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971B74-E98A-4188-8D19-92153BCF4306}" type="datetimeFigureOut">
              <a:rPr lang="en-US" smtClean="0"/>
              <a:pPr/>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B0F8D-4C5E-44BD-8520-98600CA7D1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971B74-E98A-4188-8D19-92153BCF4306}" type="datetimeFigureOut">
              <a:rPr lang="en-US" smtClean="0"/>
              <a:pPr/>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B0F8D-4C5E-44BD-8520-98600CA7D1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971B74-E98A-4188-8D19-92153BCF4306}" type="datetimeFigureOut">
              <a:rPr lang="en-US" smtClean="0"/>
              <a:pPr/>
              <a:t>12/2/2013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EB0F8D-4C5E-44BD-8520-98600CA7D1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971B74-E98A-4188-8D19-92153BCF4306}" type="datetimeFigureOut">
              <a:rPr lang="en-US" smtClean="0"/>
              <a:pPr/>
              <a:t>12/2/2013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EB0F8D-4C5E-44BD-8520-98600CA7D1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971B74-E98A-4188-8D19-92153BCF4306}" type="datetimeFigureOut">
              <a:rPr lang="en-US" smtClean="0"/>
              <a:pPr/>
              <a:t>12/2/2013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EB0F8D-4C5E-44BD-8520-98600CA7D1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71B74-E98A-4188-8D19-92153BCF4306}" type="datetimeFigureOut">
              <a:rPr lang="en-US" smtClean="0"/>
              <a:pPr/>
              <a:t>12/2/2013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EB0F8D-4C5E-44BD-8520-98600CA7D1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971B74-E98A-4188-8D19-92153BCF4306}" type="datetimeFigureOut">
              <a:rPr lang="en-US" smtClean="0"/>
              <a:pPr/>
              <a:t>12/2/2013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EB0F8D-4C5E-44BD-8520-98600CA7D1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971B74-E98A-4188-8D19-92153BCF4306}" type="datetimeFigureOut">
              <a:rPr lang="en-US" smtClean="0"/>
              <a:pPr/>
              <a:t>12/2/2013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EB0F8D-4C5E-44BD-8520-98600CA7D1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71B74-E98A-4188-8D19-92153BCF4306}" type="datetimeFigureOut">
              <a:rPr lang="en-US" smtClean="0"/>
              <a:pPr/>
              <a:t>12/2/2013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EB0F8D-4C5E-44BD-8520-98600CA7D1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Programmable Objects</a:t>
            </a:r>
            <a:endParaRPr lang="en-US" dirty="0"/>
          </a:p>
        </p:txBody>
      </p:sp>
      <p:sp>
        <p:nvSpPr>
          <p:cNvPr id="3" name="Subtitle 2"/>
          <p:cNvSpPr>
            <a:spLocks noGrp="1"/>
          </p:cNvSpPr>
          <p:nvPr>
            <p:ph type="subTitle" idx="1"/>
          </p:nvPr>
        </p:nvSpPr>
        <p:spPr/>
        <p:txBody>
          <a:bodyPr/>
          <a:lstStyle/>
          <a:p>
            <a:r>
              <a:rPr lang="en-US" dirty="0" smtClean="0"/>
              <a:t>Part 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parameters example</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219200" y="2286000"/>
            <a:ext cx="6705600"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parameter example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create procedure </a:t>
            </a:r>
            <a:r>
              <a:rPr lang="en-US" dirty="0" err="1" smtClean="0"/>
              <a:t>getmanagerID</a:t>
            </a:r>
            <a:endParaRPr lang="en-US" dirty="0" smtClean="0"/>
          </a:p>
          <a:p>
            <a:r>
              <a:rPr lang="en-US" dirty="0" smtClean="0"/>
              <a:t> @</a:t>
            </a:r>
            <a:r>
              <a:rPr lang="en-US" dirty="0" err="1" smtClean="0"/>
              <a:t>employeeID</a:t>
            </a:r>
            <a:r>
              <a:rPr lang="en-US" dirty="0" smtClean="0"/>
              <a:t> </a:t>
            </a:r>
            <a:r>
              <a:rPr lang="en-US" dirty="0" err="1" smtClean="0"/>
              <a:t>int</a:t>
            </a:r>
            <a:r>
              <a:rPr lang="en-US" dirty="0" smtClean="0"/>
              <a:t>, @</a:t>
            </a:r>
            <a:r>
              <a:rPr lang="en-US" dirty="0" err="1" smtClean="0"/>
              <a:t>managerID</a:t>
            </a:r>
            <a:r>
              <a:rPr lang="en-US" dirty="0" smtClean="0"/>
              <a:t> </a:t>
            </a:r>
            <a:r>
              <a:rPr lang="en-US" dirty="0" err="1" smtClean="0"/>
              <a:t>int</a:t>
            </a:r>
            <a:r>
              <a:rPr lang="en-US" dirty="0" smtClean="0"/>
              <a:t> output</a:t>
            </a:r>
          </a:p>
          <a:p>
            <a:r>
              <a:rPr lang="en-US" dirty="0" smtClean="0"/>
              <a:t>AS</a:t>
            </a:r>
          </a:p>
          <a:p>
            <a:r>
              <a:rPr lang="en-US" dirty="0" smtClean="0"/>
              <a:t>begin</a:t>
            </a:r>
          </a:p>
          <a:p>
            <a:r>
              <a:rPr lang="en-US" dirty="0" smtClean="0"/>
              <a:t>select  Manager</a:t>
            </a:r>
          </a:p>
          <a:p>
            <a:r>
              <a:rPr lang="en-US" dirty="0" smtClean="0"/>
              <a:t>from Employee</a:t>
            </a:r>
          </a:p>
          <a:p>
            <a:r>
              <a:rPr lang="en-US" dirty="0" smtClean="0"/>
              <a:t>where </a:t>
            </a:r>
            <a:r>
              <a:rPr lang="en-US" dirty="0" err="1" smtClean="0"/>
              <a:t>Empno</a:t>
            </a:r>
            <a:r>
              <a:rPr lang="en-US" dirty="0" smtClean="0"/>
              <a:t>  = @</a:t>
            </a:r>
            <a:r>
              <a:rPr lang="en-US" dirty="0" err="1" smtClean="0"/>
              <a:t>employeeID</a:t>
            </a:r>
            <a:endParaRPr lang="en-US" dirty="0" smtClean="0"/>
          </a:p>
          <a:p>
            <a:r>
              <a:rPr lang="en-US" dirty="0" smtClean="0"/>
              <a:t>end</a:t>
            </a:r>
          </a:p>
          <a:p>
            <a:endParaRPr lang="en-US" dirty="0" smtClean="0"/>
          </a:p>
          <a:p>
            <a:r>
              <a:rPr lang="en-US" dirty="0" smtClean="0"/>
              <a:t>declare @</a:t>
            </a:r>
            <a:r>
              <a:rPr lang="en-US" dirty="0" err="1" smtClean="0"/>
              <a:t>var</a:t>
            </a:r>
            <a:r>
              <a:rPr lang="en-US" dirty="0" smtClean="0"/>
              <a:t> </a:t>
            </a:r>
            <a:r>
              <a:rPr lang="en-US" dirty="0" err="1" smtClean="0"/>
              <a:t>int</a:t>
            </a:r>
            <a:endParaRPr lang="en-US" dirty="0" smtClean="0"/>
          </a:p>
          <a:p>
            <a:endParaRPr lang="en-US" dirty="0" smtClean="0"/>
          </a:p>
          <a:p>
            <a:r>
              <a:rPr lang="en-US" dirty="0" smtClean="0"/>
              <a:t>execute </a:t>
            </a:r>
            <a:r>
              <a:rPr lang="en-US" dirty="0" err="1" smtClean="0"/>
              <a:t>getmanagerID</a:t>
            </a:r>
            <a:r>
              <a:rPr lang="en-US" dirty="0" smtClean="0"/>
              <a:t> 12 , @</a:t>
            </a:r>
            <a:r>
              <a:rPr lang="en-US" dirty="0" err="1" smtClean="0"/>
              <a:t>managerID</a:t>
            </a:r>
            <a:r>
              <a:rPr lang="en-US" dirty="0" smtClean="0"/>
              <a:t>= @</a:t>
            </a:r>
            <a:r>
              <a:rPr lang="en-US" dirty="0" err="1" smtClean="0"/>
              <a:t>var</a:t>
            </a:r>
            <a:r>
              <a:rPr lang="en-US" dirty="0" smtClean="0"/>
              <a:t> output</a:t>
            </a:r>
          </a:p>
          <a:p>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Activity</a:t>
            </a:r>
            <a:endParaRPr lang="en-US" dirty="0"/>
          </a:p>
        </p:txBody>
      </p:sp>
      <p:sp>
        <p:nvSpPr>
          <p:cNvPr id="3" name="Content Placeholder 2"/>
          <p:cNvSpPr>
            <a:spLocks noGrp="1"/>
          </p:cNvSpPr>
          <p:nvPr>
            <p:ph idx="1"/>
          </p:nvPr>
        </p:nvSpPr>
        <p:spPr/>
        <p:txBody>
          <a:bodyPr/>
          <a:lstStyle/>
          <a:p>
            <a:r>
              <a:rPr lang="en-US" sz="2400" dirty="0" smtClean="0"/>
              <a:t>Create a stored procedure that takes name of the student as input and display the grades of that student with course code.</a:t>
            </a:r>
          </a:p>
          <a:p>
            <a:r>
              <a:rPr lang="en-US" sz="2400" dirty="0" smtClean="0"/>
              <a:t>Output should like:</a:t>
            </a:r>
          </a:p>
          <a:p>
            <a:r>
              <a:rPr lang="en-US" sz="2400" smtClean="0"/>
              <a:t>Course Name     </a:t>
            </a:r>
            <a:r>
              <a:rPr lang="en-US" sz="2400" dirty="0" smtClean="0"/>
              <a:t>Grades</a:t>
            </a:r>
            <a:endParaRPr lang="en-US" sz="2400" dirty="0"/>
          </a:p>
        </p:txBody>
      </p:sp>
      <p:pic>
        <p:nvPicPr>
          <p:cNvPr id="4098" name="Picture 2"/>
          <p:cNvPicPr>
            <a:picLocks noChangeAspect="1" noChangeArrowheads="1"/>
          </p:cNvPicPr>
          <p:nvPr/>
        </p:nvPicPr>
        <p:blipFill>
          <a:blip r:embed="rId2" cstate="print"/>
          <a:srcRect/>
          <a:stretch>
            <a:fillRect/>
          </a:stretch>
        </p:blipFill>
        <p:spPr bwMode="auto">
          <a:xfrm>
            <a:off x="685800" y="3657600"/>
            <a:ext cx="7924800" cy="2886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Programmable Objects in SQL server</a:t>
            </a:r>
            <a:endParaRPr lang="en-US" dirty="0"/>
          </a:p>
        </p:txBody>
      </p:sp>
      <p:sp>
        <p:nvSpPr>
          <p:cNvPr id="3" name="Content Placeholder 2"/>
          <p:cNvSpPr>
            <a:spLocks noGrp="1"/>
          </p:cNvSpPr>
          <p:nvPr>
            <p:ph idx="1"/>
          </p:nvPr>
        </p:nvSpPr>
        <p:spPr/>
        <p:txBody>
          <a:bodyPr/>
          <a:lstStyle/>
          <a:p>
            <a:r>
              <a:rPr lang="en-US" dirty="0" err="1" smtClean="0"/>
              <a:t>Sql</a:t>
            </a:r>
            <a:r>
              <a:rPr lang="en-US" dirty="0" smtClean="0"/>
              <a:t> server allows you to create three types of programmable objects:</a:t>
            </a:r>
          </a:p>
          <a:p>
            <a:r>
              <a:rPr lang="en-US" dirty="0" smtClean="0"/>
              <a:t>Stored Procedures</a:t>
            </a:r>
          </a:p>
          <a:p>
            <a:r>
              <a:rPr lang="en-US" dirty="0" smtClean="0"/>
              <a:t>User Defined Functions </a:t>
            </a:r>
          </a:p>
          <a:p>
            <a:r>
              <a:rPr lang="en-US" dirty="0" smtClean="0"/>
              <a:t>Triggers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Procedures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Pre-compiled execution plan:</a:t>
            </a:r>
          </a:p>
          <a:p>
            <a:pPr algn="just"/>
            <a:r>
              <a:rPr lang="en-US" dirty="0" err="1" smtClean="0"/>
              <a:t>Sql</a:t>
            </a:r>
            <a:r>
              <a:rPr lang="en-US" dirty="0" smtClean="0"/>
              <a:t> server compiles each stored procedure once and then store compile and execution plans in query cache and reuse for subsequent executions. so you get tremendous performance boost when stored procedures are called repeatedly. </a:t>
            </a:r>
          </a:p>
          <a:p>
            <a:pPr algn="just"/>
            <a:r>
              <a:rPr lang="en-US" dirty="0" smtClean="0"/>
              <a:t>Abstraction:</a:t>
            </a:r>
          </a:p>
          <a:p>
            <a:pPr algn="just"/>
            <a:r>
              <a:rPr lang="en-US" dirty="0" smtClean="0"/>
              <a:t>Stored procedures provide an abstraction layer </a:t>
            </a:r>
            <a:r>
              <a:rPr lang="en-US" smtClean="0"/>
              <a:t>that shields </a:t>
            </a:r>
            <a:r>
              <a:rPr lang="en-US" dirty="0" smtClean="0"/>
              <a:t>applications from the underlying database structure.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Programmable Objects</a:t>
            </a:r>
            <a:endParaRPr lang="en-US" dirty="0"/>
          </a:p>
        </p:txBody>
      </p:sp>
      <p:sp>
        <p:nvSpPr>
          <p:cNvPr id="3" name="Content Placeholder 2"/>
          <p:cNvSpPr>
            <a:spLocks noGrp="1"/>
          </p:cNvSpPr>
          <p:nvPr>
            <p:ph idx="1"/>
          </p:nvPr>
        </p:nvSpPr>
        <p:spPr/>
        <p:txBody>
          <a:bodyPr/>
          <a:lstStyle/>
          <a:p>
            <a:r>
              <a:rPr lang="en-US" dirty="0" smtClean="0"/>
              <a:t>Variables</a:t>
            </a:r>
          </a:p>
          <a:p>
            <a:r>
              <a:rPr lang="en-US" dirty="0" smtClean="0"/>
              <a:t>Parameters</a:t>
            </a:r>
          </a:p>
          <a:p>
            <a:r>
              <a:rPr lang="en-US" dirty="0" smtClean="0"/>
              <a:t>Control flow constructs (IF/Else, while, for loops)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Sql</a:t>
            </a:r>
            <a:r>
              <a:rPr lang="en-US" dirty="0" smtClean="0"/>
              <a:t> server provides two types of variables:</a:t>
            </a:r>
          </a:p>
          <a:p>
            <a:r>
              <a:rPr lang="en-US" dirty="0" smtClean="0"/>
              <a:t>Local and Global</a:t>
            </a:r>
          </a:p>
          <a:p>
            <a:r>
              <a:rPr lang="en-US" dirty="0" smtClean="0"/>
              <a:t>Local variable is instantiated with single @ sign while global variable is instantiated with double @@ sign.</a:t>
            </a:r>
          </a:p>
          <a:p>
            <a:r>
              <a:rPr lang="en-US" dirty="0" smtClean="0"/>
              <a:t>Variables are declared with DECLARE clause where you specify name and data type of variable.</a:t>
            </a:r>
          </a:p>
          <a:p>
            <a:r>
              <a:rPr lang="en-US" dirty="0" smtClean="0"/>
              <a:t>Either SET or SELECT is used to assign a value to a variable.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r>
              <a:rPr lang="en-US" dirty="0" smtClean="0"/>
              <a:t>DECLARE @</a:t>
            </a:r>
            <a:r>
              <a:rPr lang="en-US" dirty="0" err="1" smtClean="0"/>
              <a:t>var</a:t>
            </a:r>
            <a:r>
              <a:rPr lang="en-US" dirty="0" smtClean="0"/>
              <a:t> </a:t>
            </a:r>
            <a:r>
              <a:rPr lang="en-US" dirty="0" err="1" smtClean="0"/>
              <a:t>int</a:t>
            </a:r>
            <a:endParaRPr lang="en-US" dirty="0" smtClean="0"/>
          </a:p>
          <a:p>
            <a:r>
              <a:rPr lang="en-US" dirty="0" smtClean="0"/>
              <a:t>Set @</a:t>
            </a:r>
            <a:r>
              <a:rPr lang="en-US" dirty="0" err="1" smtClean="0"/>
              <a:t>var</a:t>
            </a:r>
            <a:r>
              <a:rPr lang="en-US" dirty="0" smtClean="0"/>
              <a:t> = 1</a:t>
            </a:r>
          </a:p>
          <a:p>
            <a:r>
              <a:rPr lang="en-US" dirty="0" smtClean="0"/>
              <a:t>Select @</a:t>
            </a:r>
            <a:r>
              <a:rPr lang="en-US" dirty="0" err="1" smtClean="0"/>
              <a:t>var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constructs</a:t>
            </a:r>
            <a:endParaRPr lang="en-US" dirty="0"/>
          </a:p>
        </p:txBody>
      </p:sp>
      <p:sp>
        <p:nvSpPr>
          <p:cNvPr id="3" name="Content Placeholder 2"/>
          <p:cNvSpPr>
            <a:spLocks noGrp="1"/>
          </p:cNvSpPr>
          <p:nvPr>
            <p:ph idx="1"/>
          </p:nvPr>
        </p:nvSpPr>
        <p:spPr/>
        <p:txBody>
          <a:bodyPr/>
          <a:lstStyle/>
          <a:p>
            <a:r>
              <a:rPr lang="en-US" dirty="0" smtClean="0"/>
              <a:t>If/else</a:t>
            </a:r>
          </a:p>
          <a:p>
            <a:r>
              <a:rPr lang="en-US" dirty="0" smtClean="0"/>
              <a:t>Declare @</a:t>
            </a:r>
            <a:r>
              <a:rPr lang="en-US" dirty="0" err="1" smtClean="0"/>
              <a:t>var</a:t>
            </a:r>
            <a:r>
              <a:rPr lang="en-US" dirty="0" smtClean="0"/>
              <a:t> </a:t>
            </a:r>
            <a:r>
              <a:rPr lang="en-US" dirty="0" err="1" smtClean="0"/>
              <a:t>int</a:t>
            </a:r>
            <a:endParaRPr lang="en-US" dirty="0" smtClean="0"/>
          </a:p>
          <a:p>
            <a:r>
              <a:rPr lang="en-US" dirty="0" smtClean="0"/>
              <a:t>Set @</a:t>
            </a:r>
            <a:r>
              <a:rPr lang="en-US" dirty="0" err="1" smtClean="0"/>
              <a:t>var</a:t>
            </a:r>
            <a:r>
              <a:rPr lang="en-US" dirty="0" smtClean="0"/>
              <a:t> = 1</a:t>
            </a:r>
          </a:p>
          <a:p>
            <a:r>
              <a:rPr lang="en-US" dirty="0" smtClean="0"/>
              <a:t>If @</a:t>
            </a:r>
            <a:r>
              <a:rPr lang="en-US" dirty="0" err="1" smtClean="0"/>
              <a:t>var</a:t>
            </a:r>
            <a:r>
              <a:rPr lang="en-US" dirty="0" smtClean="0"/>
              <a:t> = 1</a:t>
            </a:r>
          </a:p>
          <a:p>
            <a:r>
              <a:rPr lang="en-US" dirty="0" smtClean="0"/>
              <a:t>Print ‘this is the code executed when true’</a:t>
            </a:r>
          </a:p>
          <a:p>
            <a:r>
              <a:rPr lang="en-US" dirty="0" smtClean="0"/>
              <a:t>Else</a:t>
            </a:r>
          </a:p>
          <a:p>
            <a:r>
              <a:rPr lang="en-US" dirty="0" smtClean="0"/>
              <a:t>Print ’this is the code executed when false’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752600" y="1447800"/>
            <a:ext cx="4495800"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a:t>
            </a:r>
            <a:endParaRPr lang="en-US" dirty="0"/>
          </a:p>
        </p:txBody>
      </p:sp>
      <p:sp>
        <p:nvSpPr>
          <p:cNvPr id="3" name="Content Placeholder 2"/>
          <p:cNvSpPr>
            <a:spLocks noGrp="1"/>
          </p:cNvSpPr>
          <p:nvPr>
            <p:ph idx="1"/>
          </p:nvPr>
        </p:nvSpPr>
        <p:spPr/>
        <p:txBody>
          <a:bodyPr/>
          <a:lstStyle/>
          <a:p>
            <a:r>
              <a:rPr lang="en-US" dirty="0" smtClean="0"/>
              <a:t>Parameters are local variables that are used to pass values into a stored procedure when it is executed.</a:t>
            </a:r>
          </a:p>
          <a:p>
            <a:r>
              <a:rPr lang="en-US" dirty="0" smtClean="0"/>
              <a:t>U can create two types of parameters:</a:t>
            </a:r>
          </a:p>
          <a:p>
            <a:r>
              <a:rPr lang="en-US" dirty="0" smtClean="0"/>
              <a:t>Input and output</a:t>
            </a:r>
          </a:p>
          <a:p>
            <a:r>
              <a:rPr lang="en-US" dirty="0" smtClean="0"/>
              <a:t>Output parameters are used when u need to return a single value to an application.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337</Words>
  <Application>Microsoft Office PowerPoint</Application>
  <PresentationFormat>On-screen Show (4:3)</PresentationFormat>
  <Paragraphs>58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Programmable Objects</vt:lpstr>
      <vt:lpstr>Programmable Objects in SQL server</vt:lpstr>
      <vt:lpstr>Stored Procedures</vt:lpstr>
      <vt:lpstr>Programmable Objects</vt:lpstr>
      <vt:lpstr>Variables </vt:lpstr>
      <vt:lpstr>Example </vt:lpstr>
      <vt:lpstr>Control flow constructs</vt:lpstr>
      <vt:lpstr>While loop</vt:lpstr>
      <vt:lpstr>Parameters </vt:lpstr>
      <vt:lpstr>Input parameters example</vt:lpstr>
      <vt:lpstr>Output parameter example</vt:lpstr>
      <vt:lpstr>Class Activity</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Programmable Objects</dc:title>
  <dc:creator>Ayesha</dc:creator>
  <cp:lastModifiedBy>HUMZA NASEER</cp:lastModifiedBy>
  <cp:revision>16</cp:revision>
  <dcterms:created xsi:type="dcterms:W3CDTF">2012-11-04T09:56:36Z</dcterms:created>
  <dcterms:modified xsi:type="dcterms:W3CDTF">2013-12-02T04:24:06Z</dcterms:modified>
</cp:coreProperties>
</file>