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5F704-252B-4848-9AFA-1F74C314FB2F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7463-5474-443D-BC42-DAA88DBF4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self-join is joining a table to itself.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query to display the employee and their manager details.</a:t>
            </a:r>
          </a:p>
          <a:p>
            <a:r>
              <a:rPr lang="en-US" dirty="0" smtClean="0"/>
              <a:t>Output should like:</a:t>
            </a:r>
          </a:p>
          <a:p>
            <a:r>
              <a:rPr lang="en-US" dirty="0" smtClean="0"/>
              <a:t>Employee Name    Manager Name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419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239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971800"/>
            <a:ext cx="358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From the result set, we can see that all the employees who have a manager are visible.</a:t>
            </a:r>
          </a:p>
          <a:p>
            <a:r>
              <a:rPr lang="en-US" sz="1800" dirty="0" smtClean="0"/>
              <a:t>However we are unable to find out the top manager of the company as he is not visible in our result set.</a:t>
            </a:r>
          </a:p>
          <a:p>
            <a:r>
              <a:rPr lang="en-US" sz="1800" dirty="0" smtClean="0"/>
              <a:t>The reason for the same is that due to inner join, his name is filtered out. Inner join does not bring any result which does not have manager id.</a:t>
            </a:r>
            <a:endParaRPr lang="en-US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33800"/>
            <a:ext cx="419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6576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to display following output.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Self Join</vt:lpstr>
      <vt:lpstr>Self Join</vt:lpstr>
      <vt:lpstr>Slide 3</vt:lpstr>
      <vt:lpstr>Class Activity</vt:lpstr>
      <vt:lpstr>Slide 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Join</dc:title>
  <dc:creator>Ayesha</dc:creator>
  <cp:lastModifiedBy>Ayesha</cp:lastModifiedBy>
  <cp:revision>4</cp:revision>
  <dcterms:created xsi:type="dcterms:W3CDTF">2012-10-30T04:41:15Z</dcterms:created>
  <dcterms:modified xsi:type="dcterms:W3CDTF">2012-10-31T03:57:47Z</dcterms:modified>
</cp:coreProperties>
</file>