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09" r:id="rId1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3" autoAdjust="0"/>
    <p:restoredTop sz="89019" autoAdjust="0"/>
  </p:normalViewPr>
  <p:slideViewPr>
    <p:cSldViewPr snapToGrid="0">
      <p:cViewPr varScale="1">
        <p:scale>
          <a:sx n="115" d="100"/>
          <a:sy n="115" d="100"/>
        </p:scale>
        <p:origin x="15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01/17/2020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01/17/2020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01/17/2020 09:21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Recurrsion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10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557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11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316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 subprogram is recursive when it contains a call to itself.</a:t>
            </a:r>
            <a:br>
              <a:rPr lang="en-US" dirty="0"/>
            </a:br>
            <a:r>
              <a:rPr lang="en-US" dirty="0"/>
              <a:t>• Recursion can substitute iteration in program design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Generally, recursive solutions are simpler than (or as</a:t>
            </a:r>
            <a:br>
              <a:rPr lang="en-US" dirty="0"/>
            </a:br>
            <a:r>
              <a:rPr lang="en-US" dirty="0"/>
              <a:t>simple as) iterative solutions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There are some problems in which one solution is much</a:t>
            </a:r>
            <a:br>
              <a:rPr lang="en-US" dirty="0"/>
            </a:br>
            <a:r>
              <a:rPr lang="en-US" dirty="0"/>
              <a:t>simpler than the other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Generally, recursive solutions are slightly less efficient than</a:t>
            </a:r>
            <a:br>
              <a:rPr lang="en-US" dirty="0"/>
            </a:br>
            <a:r>
              <a:rPr lang="en-US" dirty="0"/>
              <a:t>the iterative ones (if the compiler does not try to optimize</a:t>
            </a:r>
            <a:br>
              <a:rPr lang="en-US" dirty="0"/>
            </a:br>
            <a:r>
              <a:rPr lang="en-US" dirty="0"/>
              <a:t>the recursive calls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There are </a:t>
            </a:r>
            <a:r>
              <a:rPr lang="en-US" i="1" dirty="0"/>
              <a:t>natural </a:t>
            </a:r>
            <a:r>
              <a:rPr lang="en-US" dirty="0"/>
              <a:t>recursive solutions that can be extremely</a:t>
            </a:r>
            <a:br>
              <a:rPr lang="en-US" dirty="0"/>
            </a:br>
            <a:r>
              <a:rPr lang="en-US" dirty="0"/>
              <a:t>inefficient. Be careful !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1571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4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60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179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6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940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7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356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559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t>9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1904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28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Fundamentals of Programming</vt:lpstr>
      <vt:lpstr>Recursion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</cp:lastModifiedBy>
  <cp:revision>2619</cp:revision>
  <dcterms:created xsi:type="dcterms:W3CDTF">2019-09-07T06:55:06Z</dcterms:created>
  <dcterms:modified xsi:type="dcterms:W3CDTF">2020-01-17T04:24:19Z</dcterms:modified>
</cp:coreProperties>
</file>