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56" r:id="rId3"/>
    <p:sldId id="389" r:id="rId4"/>
    <p:sldId id="381" r:id="rId5"/>
    <p:sldId id="382" r:id="rId6"/>
    <p:sldId id="383" r:id="rId7"/>
    <p:sldId id="385" r:id="rId8"/>
    <p:sldId id="386" r:id="rId9"/>
    <p:sldId id="390" r:id="rId10"/>
    <p:sldId id="388" r:id="rId11"/>
    <p:sldId id="387" r:id="rId12"/>
    <p:sldId id="384" r:id="rId13"/>
    <p:sldId id="309" r:id="rId1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89019" autoAdjust="0"/>
  </p:normalViewPr>
  <p:slideViewPr>
    <p:cSldViewPr snapToGrid="0">
      <p:cViewPr varScale="1">
        <p:scale>
          <a:sx n="76" d="100"/>
          <a:sy n="76" d="100"/>
        </p:scale>
        <p:origin x="90" y="9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03/11/2020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03/11/2020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03/11/2020 08:22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delete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47824"/>
            <a:ext cx="3867150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static allocation, the compiler allocates and deallocates the storage automatically, and handle memory management</a:t>
            </a:r>
            <a:r>
              <a:rPr lang="en-US" dirty="0" smtClean="0"/>
              <a:t>. Whereas </a:t>
            </a:r>
            <a:r>
              <a:rPr lang="en-US" dirty="0"/>
              <a:t>in dynamic allocation, you, as the programmer, handle the memory allocation and deallocation yourself (via new </a:t>
            </a:r>
            <a:r>
              <a:rPr lang="en-US" dirty="0" smtClean="0"/>
              <a:t>and delete </a:t>
            </a:r>
            <a:r>
              <a:rPr lang="en-US" dirty="0"/>
              <a:t>operators). You have full control on the pointer addresses and their contents, as well as memory management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Static allocated entities are manipulated through named variables. Dynamic allocated entities are handled through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28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1" y="452611"/>
            <a:ext cx="6631478" cy="5692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4276" y="340822"/>
            <a:ext cx="7340139" cy="106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  <p:sp>
        <p:nvSpPr>
          <p:cNvPr id="6" name="Rectangle 5"/>
          <p:cNvSpPr/>
          <p:nvPr/>
        </p:nvSpPr>
        <p:spPr>
          <a:xfrm>
            <a:off x="5984643" y="1115094"/>
            <a:ext cx="1130531" cy="134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65230" y="1235578"/>
            <a:ext cx="4413539" cy="5240044"/>
            <a:chOff x="5286274" y="1235578"/>
            <a:chExt cx="4413539" cy="52400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274" y="1235578"/>
              <a:ext cx="4413539" cy="52400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21928" b="74651"/>
            <a:stretch/>
          </p:blipFill>
          <p:spPr>
            <a:xfrm>
              <a:off x="8515350" y="1235578"/>
              <a:ext cx="1184463" cy="1301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8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18" y="1077672"/>
            <a:ext cx="7202764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558671"/>
            <a:ext cx="4010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reference works as a pointer. A reference is declared as an alias of a variable. It stores the address of the variable, as illustrated: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61" y="2857499"/>
            <a:ext cx="6213713" cy="25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089897"/>
            <a:ext cx="4733925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7" y="2579897"/>
            <a:ext cx="4238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2" y="1090613"/>
            <a:ext cx="6637536" cy="538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328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{3,7,9,5,2};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p &lt;&lt; *p;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p+1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*p+1 &lt;&lt; *(p+1);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*q = p+5;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; p&lt;q; p++)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p &lt;&lt; “ – “ &lt;&lt; *p &lt;&lt;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193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Custom Design</vt:lpstr>
      <vt:lpstr>Fundamentals of Programming</vt:lpstr>
      <vt:lpstr>PowerPoint Presentation</vt:lpstr>
      <vt:lpstr>Pointers</vt:lpstr>
      <vt:lpstr>PowerPoint Presentation</vt:lpstr>
      <vt:lpstr>Reference Variable</vt:lpstr>
      <vt:lpstr>Reference Variable</vt:lpstr>
      <vt:lpstr>Output?</vt:lpstr>
      <vt:lpstr>PowerPoint Presentation</vt:lpstr>
      <vt:lpstr>Pointers</vt:lpstr>
      <vt:lpstr>new and delete Operator</vt:lpstr>
      <vt:lpstr>Static vs Dynamic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2644</cp:revision>
  <dcterms:created xsi:type="dcterms:W3CDTF">2019-09-07T06:55:06Z</dcterms:created>
  <dcterms:modified xsi:type="dcterms:W3CDTF">2020-03-11T03:32:47Z</dcterms:modified>
</cp:coreProperties>
</file>