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352" r:id="rId2"/>
    <p:sldId id="357" r:id="rId3"/>
    <p:sldId id="358" r:id="rId4"/>
    <p:sldId id="359" r:id="rId5"/>
    <p:sldId id="360" r:id="rId6"/>
    <p:sldId id="361" r:id="rId7"/>
    <p:sldId id="362" r:id="rId8"/>
    <p:sldId id="363" r:id="rId9"/>
    <p:sldId id="364" r:id="rId10"/>
    <p:sldId id="381" r:id="rId11"/>
    <p:sldId id="382" r:id="rId12"/>
    <p:sldId id="383" r:id="rId13"/>
    <p:sldId id="384" r:id="rId14"/>
    <p:sldId id="385" r:id="rId15"/>
    <p:sldId id="386" r:id="rId16"/>
    <p:sldId id="365" r:id="rId17"/>
    <p:sldId id="354" r:id="rId18"/>
    <p:sldId id="366" r:id="rId19"/>
    <p:sldId id="367" r:id="rId20"/>
    <p:sldId id="368" r:id="rId21"/>
    <p:sldId id="369" r:id="rId22"/>
    <p:sldId id="380" r:id="rId23"/>
    <p:sldId id="370" r:id="rId24"/>
    <p:sldId id="371" r:id="rId25"/>
    <p:sldId id="372" r:id="rId26"/>
    <p:sldId id="373" r:id="rId27"/>
    <p:sldId id="374" r:id="rId28"/>
    <p:sldId id="375" r:id="rId29"/>
    <p:sldId id="376" r:id="rId30"/>
    <p:sldId id="377" r:id="rId31"/>
    <p:sldId id="378" r:id="rId32"/>
    <p:sldId id="379" r:id="rId33"/>
    <p:sldId id="3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100"/>
    <a:srgbClr val="FFFF66"/>
    <a:srgbClr val="00FF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364" autoAdjust="0"/>
  </p:normalViewPr>
  <p:slideViewPr>
    <p:cSldViewPr snapToGrid="0">
      <p:cViewPr varScale="1">
        <p:scale>
          <a:sx n="81" d="100"/>
          <a:sy n="81" d="100"/>
        </p:scale>
        <p:origin x="1243" y="31"/>
      </p:cViewPr>
      <p:guideLst>
        <p:guide orient="horz" pos="2160"/>
        <p:guide pos="2880"/>
      </p:guideLst>
    </p:cSldViewPr>
  </p:slideViewPr>
  <p:notesTextViewPr>
    <p:cViewPr>
      <p:scale>
        <a:sx n="3" d="2"/>
        <a:sy n="3" d="2"/>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hmad Bilal" userId="22f7f6b7-125d-44f7-a217-5ca72f331035" providerId="ADAL" clId="{CC8AC115-1638-4961-93B2-8901BE9BBFAA}"/>
    <pc:docChg chg="undo redo custSel addSld delSld">
      <pc:chgData name="Muhammad Ahmad Bilal" userId="22f7f6b7-125d-44f7-a217-5ca72f331035" providerId="ADAL" clId="{CC8AC115-1638-4961-93B2-8901BE9BBFAA}" dt="2023-09-19T17:22:18.536" v="6" actId="2696"/>
      <pc:docMkLst>
        <pc:docMk/>
      </pc:docMkLst>
      <pc:sldChg chg="add del">
        <pc:chgData name="Muhammad Ahmad Bilal" userId="22f7f6b7-125d-44f7-a217-5ca72f331035" providerId="ADAL" clId="{CC8AC115-1638-4961-93B2-8901BE9BBFAA}" dt="2023-09-19T17:22:18.536" v="6" actId="2696"/>
        <pc:sldMkLst>
          <pc:docMk/>
          <pc:sldMk cId="1399568720" sldId="272"/>
        </pc:sldMkLst>
      </pc:sldChg>
      <pc:sldChg chg="add del">
        <pc:chgData name="Muhammad Ahmad Bilal" userId="22f7f6b7-125d-44f7-a217-5ca72f331035" providerId="ADAL" clId="{CC8AC115-1638-4961-93B2-8901BE9BBFAA}" dt="2023-09-19T17:22:18.536" v="6" actId="2696"/>
        <pc:sldMkLst>
          <pc:docMk/>
          <pc:sldMk cId="2529008952" sldId="315"/>
        </pc:sldMkLst>
      </pc:sldChg>
      <pc:sldChg chg="add del">
        <pc:chgData name="Muhammad Ahmad Bilal" userId="22f7f6b7-125d-44f7-a217-5ca72f331035" providerId="ADAL" clId="{CC8AC115-1638-4961-93B2-8901BE9BBFAA}" dt="2023-09-19T17:22:18.536" v="6" actId="2696"/>
        <pc:sldMkLst>
          <pc:docMk/>
          <pc:sldMk cId="482065807" sldId="316"/>
        </pc:sldMkLst>
      </pc:sldChg>
      <pc:sldChg chg="add del">
        <pc:chgData name="Muhammad Ahmad Bilal" userId="22f7f6b7-125d-44f7-a217-5ca72f331035" providerId="ADAL" clId="{CC8AC115-1638-4961-93B2-8901BE9BBFAA}" dt="2023-09-19T17:22:18.536" v="6" actId="2696"/>
        <pc:sldMkLst>
          <pc:docMk/>
          <pc:sldMk cId="993781088" sldId="317"/>
        </pc:sldMkLst>
      </pc:sldChg>
      <pc:sldChg chg="add del">
        <pc:chgData name="Muhammad Ahmad Bilal" userId="22f7f6b7-125d-44f7-a217-5ca72f331035" providerId="ADAL" clId="{CC8AC115-1638-4961-93B2-8901BE9BBFAA}" dt="2023-09-19T17:22:18.536" v="6" actId="2696"/>
        <pc:sldMkLst>
          <pc:docMk/>
          <pc:sldMk cId="218679750" sldId="318"/>
        </pc:sldMkLst>
      </pc:sldChg>
      <pc:sldChg chg="add del">
        <pc:chgData name="Muhammad Ahmad Bilal" userId="22f7f6b7-125d-44f7-a217-5ca72f331035" providerId="ADAL" clId="{CC8AC115-1638-4961-93B2-8901BE9BBFAA}" dt="2023-09-19T17:22:18.536" v="6" actId="2696"/>
        <pc:sldMkLst>
          <pc:docMk/>
          <pc:sldMk cId="1972722121" sldId="319"/>
        </pc:sldMkLst>
      </pc:sldChg>
      <pc:sldChg chg="add del">
        <pc:chgData name="Muhammad Ahmad Bilal" userId="22f7f6b7-125d-44f7-a217-5ca72f331035" providerId="ADAL" clId="{CC8AC115-1638-4961-93B2-8901BE9BBFAA}" dt="2023-09-19T17:22:18.536" v="6" actId="2696"/>
        <pc:sldMkLst>
          <pc:docMk/>
          <pc:sldMk cId="4152734333" sldId="320"/>
        </pc:sldMkLst>
      </pc:sldChg>
      <pc:sldChg chg="add del">
        <pc:chgData name="Muhammad Ahmad Bilal" userId="22f7f6b7-125d-44f7-a217-5ca72f331035" providerId="ADAL" clId="{CC8AC115-1638-4961-93B2-8901BE9BBFAA}" dt="2023-09-19T17:22:18.536" v="6" actId="2696"/>
        <pc:sldMkLst>
          <pc:docMk/>
          <pc:sldMk cId="4070587849" sldId="321"/>
        </pc:sldMkLst>
      </pc:sldChg>
      <pc:sldChg chg="add del">
        <pc:chgData name="Muhammad Ahmad Bilal" userId="22f7f6b7-125d-44f7-a217-5ca72f331035" providerId="ADAL" clId="{CC8AC115-1638-4961-93B2-8901BE9BBFAA}" dt="2023-09-19T17:22:18.536" v="6" actId="2696"/>
        <pc:sldMkLst>
          <pc:docMk/>
          <pc:sldMk cId="2636806995" sldId="32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10A629-C9A7-4388-B371-C03491DA61B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48459481-76AE-451C-B7FE-05D4172CE7B9}">
      <dgm:prSet phldrT="[Text]" custT="1"/>
      <dgm:spPr/>
      <dgm:t>
        <a:bodyPr/>
        <a:lstStyle/>
        <a:p>
          <a:r>
            <a:rPr lang="en-US" sz="2000" dirty="0"/>
            <a:t>Generate Payroll</a:t>
          </a:r>
        </a:p>
      </dgm:t>
    </dgm:pt>
    <dgm:pt modelId="{6B802826-AF08-40D5-B2BC-9792FA173ADF}" type="parTrans" cxnId="{B5784B72-92BC-42B2-9106-24F6D2D41E79}">
      <dgm:prSet/>
      <dgm:spPr/>
      <dgm:t>
        <a:bodyPr/>
        <a:lstStyle/>
        <a:p>
          <a:endParaRPr lang="en-US" sz="2800"/>
        </a:p>
      </dgm:t>
    </dgm:pt>
    <dgm:pt modelId="{D6206243-9A79-4D28-9521-0CB5B47DDF68}" type="sibTrans" cxnId="{B5784B72-92BC-42B2-9106-24F6D2D41E79}">
      <dgm:prSet/>
      <dgm:spPr/>
      <dgm:t>
        <a:bodyPr/>
        <a:lstStyle/>
        <a:p>
          <a:endParaRPr lang="en-US" sz="2800"/>
        </a:p>
      </dgm:t>
    </dgm:pt>
    <dgm:pt modelId="{6A791ACD-6BC3-48A3-9311-0A982B8555AC}">
      <dgm:prSet phldrT="[Text]" custT="1"/>
      <dgm:spPr/>
      <dgm:t>
        <a:bodyPr/>
        <a:lstStyle/>
        <a:p>
          <a:r>
            <a:rPr lang="en-US" sz="2000" dirty="0"/>
            <a:t>Get Payroll Record</a:t>
          </a:r>
        </a:p>
      </dgm:t>
    </dgm:pt>
    <dgm:pt modelId="{9E1B45D1-3348-48FB-B811-5A8DFF50E544}" type="parTrans" cxnId="{76DA0AC0-BEC2-4EB6-B90C-C18DA89E8AD2}">
      <dgm:prSet/>
      <dgm:spPr/>
      <dgm:t>
        <a:bodyPr/>
        <a:lstStyle/>
        <a:p>
          <a:endParaRPr lang="en-US" sz="2800"/>
        </a:p>
      </dgm:t>
    </dgm:pt>
    <dgm:pt modelId="{33ECFC1F-8E6C-4EB2-A0BE-DF00935DE914}" type="sibTrans" cxnId="{76DA0AC0-BEC2-4EB6-B90C-C18DA89E8AD2}">
      <dgm:prSet/>
      <dgm:spPr/>
      <dgm:t>
        <a:bodyPr/>
        <a:lstStyle/>
        <a:p>
          <a:endParaRPr lang="en-US" sz="2800"/>
        </a:p>
      </dgm:t>
    </dgm:pt>
    <dgm:pt modelId="{AE0B6F4D-2B5B-42F5-A850-323279E1593B}">
      <dgm:prSet phldrT="[Text]" custT="1"/>
      <dgm:spPr/>
      <dgm:t>
        <a:bodyPr/>
        <a:lstStyle/>
        <a:p>
          <a:r>
            <a:rPr lang="en-US" sz="2000" dirty="0"/>
            <a:t>Calculate Net Pay</a:t>
          </a:r>
        </a:p>
      </dgm:t>
    </dgm:pt>
    <dgm:pt modelId="{EA496D52-4516-40F6-9008-6DC3567E8834}" type="parTrans" cxnId="{D87D6A9D-C9DA-402F-AD7A-EEF88AFF8281}">
      <dgm:prSet/>
      <dgm:spPr/>
      <dgm:t>
        <a:bodyPr/>
        <a:lstStyle/>
        <a:p>
          <a:endParaRPr lang="en-US" sz="2800"/>
        </a:p>
      </dgm:t>
    </dgm:pt>
    <dgm:pt modelId="{0EC75ACA-C81F-4D1C-A35E-B443649652CC}" type="sibTrans" cxnId="{D87D6A9D-C9DA-402F-AD7A-EEF88AFF8281}">
      <dgm:prSet/>
      <dgm:spPr/>
      <dgm:t>
        <a:bodyPr/>
        <a:lstStyle/>
        <a:p>
          <a:endParaRPr lang="en-US" sz="2800"/>
        </a:p>
      </dgm:t>
    </dgm:pt>
    <dgm:pt modelId="{9A5BF2ED-B842-4782-A547-1C719FFCFC78}">
      <dgm:prSet phldrT="[Text]" custT="1"/>
      <dgm:spPr/>
      <dgm:t>
        <a:bodyPr/>
        <a:lstStyle/>
        <a:p>
          <a:r>
            <a:rPr lang="en-US" sz="2000" dirty="0"/>
            <a:t>Print Check</a:t>
          </a:r>
        </a:p>
      </dgm:t>
    </dgm:pt>
    <dgm:pt modelId="{FF2C3D37-1565-4CE3-89A2-B00543774C1B}" type="parTrans" cxnId="{A2620876-9F68-48D1-A48A-1E111A6CF870}">
      <dgm:prSet/>
      <dgm:spPr/>
      <dgm:t>
        <a:bodyPr/>
        <a:lstStyle/>
        <a:p>
          <a:endParaRPr lang="en-US" sz="2800"/>
        </a:p>
      </dgm:t>
    </dgm:pt>
    <dgm:pt modelId="{41C07C54-2DD4-4115-8F97-CFE196D04ADD}" type="sibTrans" cxnId="{A2620876-9F68-48D1-A48A-1E111A6CF870}">
      <dgm:prSet/>
      <dgm:spPr/>
      <dgm:t>
        <a:bodyPr/>
        <a:lstStyle/>
        <a:p>
          <a:endParaRPr lang="en-US" sz="2800"/>
        </a:p>
      </dgm:t>
    </dgm:pt>
    <dgm:pt modelId="{E71EE550-AE30-43C6-B695-C59E7A631324}">
      <dgm:prSet phldrT="[Text]" custT="1"/>
      <dgm:spPr/>
      <dgm:t>
        <a:bodyPr/>
        <a:lstStyle/>
        <a:p>
          <a:r>
            <a:rPr lang="en-US" sz="2000" dirty="0"/>
            <a:t>Read Payroll Record</a:t>
          </a:r>
        </a:p>
      </dgm:t>
    </dgm:pt>
    <dgm:pt modelId="{9DDF3A82-F3A7-42A2-9031-EEB29C90FE26}" type="parTrans" cxnId="{6B1E2955-5187-463C-9D15-ADD09A296DFD}">
      <dgm:prSet/>
      <dgm:spPr/>
      <dgm:t>
        <a:bodyPr/>
        <a:lstStyle/>
        <a:p>
          <a:endParaRPr lang="en-US" sz="2800"/>
        </a:p>
      </dgm:t>
    </dgm:pt>
    <dgm:pt modelId="{47ECBA9D-B44C-4431-9FF3-FFFEA1DF480F}" type="sibTrans" cxnId="{6B1E2955-5187-463C-9D15-ADD09A296DFD}">
      <dgm:prSet/>
      <dgm:spPr/>
      <dgm:t>
        <a:bodyPr/>
        <a:lstStyle/>
        <a:p>
          <a:endParaRPr lang="en-US" sz="2800"/>
        </a:p>
      </dgm:t>
    </dgm:pt>
    <dgm:pt modelId="{619F2805-C8E3-4A30-98AF-B19DCCC7447C}">
      <dgm:prSet phldrT="[Text]" custT="1"/>
      <dgm:spPr/>
      <dgm:t>
        <a:bodyPr/>
        <a:lstStyle/>
        <a:p>
          <a:r>
            <a:rPr lang="en-US" sz="2000" dirty="0"/>
            <a:t>Validate  Payroll Record</a:t>
          </a:r>
        </a:p>
      </dgm:t>
    </dgm:pt>
    <dgm:pt modelId="{928FA893-3F17-4972-A9B1-219262EB0464}" type="parTrans" cxnId="{F7B474E8-C777-4075-94A1-97A63E8B82A8}">
      <dgm:prSet/>
      <dgm:spPr/>
      <dgm:t>
        <a:bodyPr/>
        <a:lstStyle/>
        <a:p>
          <a:endParaRPr lang="en-US" sz="2800"/>
        </a:p>
      </dgm:t>
    </dgm:pt>
    <dgm:pt modelId="{B6CFE88C-D21C-4E40-932B-8079988B3B25}" type="sibTrans" cxnId="{F7B474E8-C777-4075-94A1-97A63E8B82A8}">
      <dgm:prSet/>
      <dgm:spPr/>
      <dgm:t>
        <a:bodyPr/>
        <a:lstStyle/>
        <a:p>
          <a:endParaRPr lang="en-US" sz="2800"/>
        </a:p>
      </dgm:t>
    </dgm:pt>
    <dgm:pt modelId="{FBA81DC9-7FE9-47BF-AA36-F94E44B28C67}">
      <dgm:prSet phldrT="[Text]" custT="1"/>
      <dgm:spPr/>
      <dgm:t>
        <a:bodyPr/>
        <a:lstStyle/>
        <a:p>
          <a:r>
            <a:rPr lang="en-US" sz="2000" dirty="0"/>
            <a:t>Calculate Gross Pay</a:t>
          </a:r>
        </a:p>
      </dgm:t>
    </dgm:pt>
    <dgm:pt modelId="{8DD16697-73AF-4CAA-87C6-F04A49102941}" type="parTrans" cxnId="{D1EA2468-933E-405A-BC21-91DBE3122442}">
      <dgm:prSet/>
      <dgm:spPr/>
      <dgm:t>
        <a:bodyPr/>
        <a:lstStyle/>
        <a:p>
          <a:endParaRPr lang="en-US" sz="2800"/>
        </a:p>
      </dgm:t>
    </dgm:pt>
    <dgm:pt modelId="{09E0AC8D-5EC4-43E0-8B86-570AD8837DCA}" type="sibTrans" cxnId="{D1EA2468-933E-405A-BC21-91DBE3122442}">
      <dgm:prSet/>
      <dgm:spPr/>
      <dgm:t>
        <a:bodyPr/>
        <a:lstStyle/>
        <a:p>
          <a:endParaRPr lang="en-US" sz="2800"/>
        </a:p>
      </dgm:t>
    </dgm:pt>
    <dgm:pt modelId="{90A6ADA4-B692-4E7E-B45A-94AD180040F5}">
      <dgm:prSet phldrT="[Text]" custT="1"/>
      <dgm:spPr/>
      <dgm:t>
        <a:bodyPr/>
        <a:lstStyle/>
        <a:p>
          <a:r>
            <a:rPr lang="en-US" sz="2000" dirty="0"/>
            <a:t>Calculate Deductions</a:t>
          </a:r>
        </a:p>
      </dgm:t>
    </dgm:pt>
    <dgm:pt modelId="{B8F7F6A8-85D7-4321-A5F4-F40BBB7F548D}" type="parTrans" cxnId="{26C7D4EC-9632-41A3-B10A-66394539CE01}">
      <dgm:prSet/>
      <dgm:spPr/>
      <dgm:t>
        <a:bodyPr/>
        <a:lstStyle/>
        <a:p>
          <a:endParaRPr lang="en-US" sz="2800"/>
        </a:p>
      </dgm:t>
    </dgm:pt>
    <dgm:pt modelId="{203699AA-6397-4014-B8BF-1ABD2567F79D}" type="sibTrans" cxnId="{26C7D4EC-9632-41A3-B10A-66394539CE01}">
      <dgm:prSet/>
      <dgm:spPr/>
      <dgm:t>
        <a:bodyPr/>
        <a:lstStyle/>
        <a:p>
          <a:endParaRPr lang="en-US" sz="2800"/>
        </a:p>
      </dgm:t>
    </dgm:pt>
    <dgm:pt modelId="{8E7D9886-4707-4F62-8477-5D5690BCC1F4}">
      <dgm:prSet phldrT="[Text]" custT="1"/>
      <dgm:spPr/>
      <dgm:t>
        <a:bodyPr/>
        <a:lstStyle/>
        <a:p>
          <a:r>
            <a:rPr lang="en-US" sz="2000" dirty="0"/>
            <a:t>Update Employee Record</a:t>
          </a:r>
        </a:p>
      </dgm:t>
    </dgm:pt>
    <dgm:pt modelId="{1110F6F6-AB91-42C0-B9B0-6DB885B78749}" type="parTrans" cxnId="{840DBFD3-67DA-424E-99DF-1A8A650D7C01}">
      <dgm:prSet/>
      <dgm:spPr/>
      <dgm:t>
        <a:bodyPr/>
        <a:lstStyle/>
        <a:p>
          <a:endParaRPr lang="en-US" sz="2800"/>
        </a:p>
      </dgm:t>
    </dgm:pt>
    <dgm:pt modelId="{2C784A92-59CA-4146-8659-7E2F348B128A}" type="sibTrans" cxnId="{840DBFD3-67DA-424E-99DF-1A8A650D7C01}">
      <dgm:prSet/>
      <dgm:spPr/>
      <dgm:t>
        <a:bodyPr/>
        <a:lstStyle/>
        <a:p>
          <a:endParaRPr lang="en-US" sz="2800"/>
        </a:p>
      </dgm:t>
    </dgm:pt>
    <dgm:pt modelId="{652DFBF7-013D-4726-8490-7BC0E602ABA2}">
      <dgm:prSet phldrT="[Text]" custT="1"/>
      <dgm:spPr/>
      <dgm:t>
        <a:bodyPr/>
        <a:lstStyle/>
        <a:p>
          <a:r>
            <a:rPr lang="en-US" sz="2000" dirty="0"/>
            <a:t>Calculate Tax withheld</a:t>
          </a:r>
        </a:p>
      </dgm:t>
    </dgm:pt>
    <dgm:pt modelId="{13511283-5193-423C-912F-1E1B83DAD1E7}" type="parTrans" cxnId="{30365698-95B9-46A7-89F7-ECA6A7CB94CE}">
      <dgm:prSet/>
      <dgm:spPr/>
      <dgm:t>
        <a:bodyPr/>
        <a:lstStyle/>
        <a:p>
          <a:endParaRPr lang="en-US" sz="2800"/>
        </a:p>
      </dgm:t>
    </dgm:pt>
    <dgm:pt modelId="{527B409D-A1A2-4F1C-9692-EA6B1D1293CB}" type="sibTrans" cxnId="{30365698-95B9-46A7-89F7-ECA6A7CB94CE}">
      <dgm:prSet/>
      <dgm:spPr/>
      <dgm:t>
        <a:bodyPr/>
        <a:lstStyle/>
        <a:p>
          <a:endParaRPr lang="en-US" sz="2800"/>
        </a:p>
      </dgm:t>
    </dgm:pt>
    <dgm:pt modelId="{6983058A-C516-4BBF-AE39-D3CEE6668AFE}">
      <dgm:prSet phldrT="[Text]" custT="1"/>
      <dgm:spPr/>
      <dgm:t>
        <a:bodyPr/>
        <a:lstStyle/>
        <a:p>
          <a:r>
            <a:rPr lang="en-US" sz="2000" dirty="0"/>
            <a:t>Calculate SS </a:t>
          </a:r>
          <a:r>
            <a:rPr lang="en-US" sz="2000" dirty="0" err="1"/>
            <a:t>witheld</a:t>
          </a:r>
          <a:endParaRPr lang="en-US" sz="2000" dirty="0"/>
        </a:p>
      </dgm:t>
    </dgm:pt>
    <dgm:pt modelId="{B35A0EC2-4237-4396-AC23-BF4BB1D4268E}" type="parTrans" cxnId="{B58B7C0F-F592-4A1D-8DB3-EBEA76249047}">
      <dgm:prSet/>
      <dgm:spPr/>
      <dgm:t>
        <a:bodyPr/>
        <a:lstStyle/>
        <a:p>
          <a:endParaRPr lang="en-US" sz="2800"/>
        </a:p>
      </dgm:t>
    </dgm:pt>
    <dgm:pt modelId="{8D5D5914-7A89-468E-A485-89E8281FBB1C}" type="sibTrans" cxnId="{B58B7C0F-F592-4A1D-8DB3-EBEA76249047}">
      <dgm:prSet/>
      <dgm:spPr/>
      <dgm:t>
        <a:bodyPr/>
        <a:lstStyle/>
        <a:p>
          <a:endParaRPr lang="en-US" sz="2800"/>
        </a:p>
      </dgm:t>
    </dgm:pt>
    <dgm:pt modelId="{0D30508A-5036-4D0A-BF7C-93D5EDAFA775}" type="pres">
      <dgm:prSet presAssocID="{2110A629-C9A7-4388-B371-C03491DA61B9}" presName="hierChild1" presStyleCnt="0">
        <dgm:presLayoutVars>
          <dgm:orgChart val="1"/>
          <dgm:chPref val="1"/>
          <dgm:dir/>
          <dgm:animOne val="branch"/>
          <dgm:animLvl val="lvl"/>
          <dgm:resizeHandles/>
        </dgm:presLayoutVars>
      </dgm:prSet>
      <dgm:spPr/>
    </dgm:pt>
    <dgm:pt modelId="{15B8B2F2-6E84-4B04-8092-A3860167C2DF}" type="pres">
      <dgm:prSet presAssocID="{48459481-76AE-451C-B7FE-05D4172CE7B9}" presName="hierRoot1" presStyleCnt="0">
        <dgm:presLayoutVars>
          <dgm:hierBranch val="init"/>
        </dgm:presLayoutVars>
      </dgm:prSet>
      <dgm:spPr/>
    </dgm:pt>
    <dgm:pt modelId="{9186844D-1DD4-46C9-821D-2495ADAE6604}" type="pres">
      <dgm:prSet presAssocID="{48459481-76AE-451C-B7FE-05D4172CE7B9}" presName="rootComposite1" presStyleCnt="0"/>
      <dgm:spPr/>
    </dgm:pt>
    <dgm:pt modelId="{6C780BDC-7748-43E3-B58C-E126EE2A2959}" type="pres">
      <dgm:prSet presAssocID="{48459481-76AE-451C-B7FE-05D4172CE7B9}" presName="rootText1" presStyleLbl="node0" presStyleIdx="0" presStyleCnt="1" custScaleY="134373">
        <dgm:presLayoutVars>
          <dgm:chPref val="3"/>
        </dgm:presLayoutVars>
      </dgm:prSet>
      <dgm:spPr/>
    </dgm:pt>
    <dgm:pt modelId="{565B8860-7074-49BD-A827-F9157D0F3359}" type="pres">
      <dgm:prSet presAssocID="{48459481-76AE-451C-B7FE-05D4172CE7B9}" presName="rootConnector1" presStyleLbl="node1" presStyleIdx="0" presStyleCnt="0"/>
      <dgm:spPr/>
    </dgm:pt>
    <dgm:pt modelId="{2A6745CE-F10B-4D1E-A244-DABA309575AE}" type="pres">
      <dgm:prSet presAssocID="{48459481-76AE-451C-B7FE-05D4172CE7B9}" presName="hierChild2" presStyleCnt="0"/>
      <dgm:spPr/>
    </dgm:pt>
    <dgm:pt modelId="{2813E9B5-F147-4F57-9CA5-102042BBF32D}" type="pres">
      <dgm:prSet presAssocID="{9E1B45D1-3348-48FB-B811-5A8DFF50E544}" presName="Name37" presStyleLbl="parChTrans1D2" presStyleIdx="0" presStyleCnt="3"/>
      <dgm:spPr/>
    </dgm:pt>
    <dgm:pt modelId="{0F3B49A7-5853-432A-98AA-DD0A7B759F25}" type="pres">
      <dgm:prSet presAssocID="{6A791ACD-6BC3-48A3-9311-0A982B8555AC}" presName="hierRoot2" presStyleCnt="0">
        <dgm:presLayoutVars>
          <dgm:hierBranch/>
        </dgm:presLayoutVars>
      </dgm:prSet>
      <dgm:spPr/>
    </dgm:pt>
    <dgm:pt modelId="{CF987EDC-B37C-4D21-8B65-8792785FC276}" type="pres">
      <dgm:prSet presAssocID="{6A791ACD-6BC3-48A3-9311-0A982B8555AC}" presName="rootComposite" presStyleCnt="0"/>
      <dgm:spPr/>
    </dgm:pt>
    <dgm:pt modelId="{091966E1-C976-4A49-B2F0-7CB2EC5E34F8}" type="pres">
      <dgm:prSet presAssocID="{6A791ACD-6BC3-48A3-9311-0A982B8555AC}" presName="rootText" presStyleLbl="node2" presStyleIdx="0" presStyleCnt="3" custScaleY="134373">
        <dgm:presLayoutVars>
          <dgm:chPref val="3"/>
        </dgm:presLayoutVars>
      </dgm:prSet>
      <dgm:spPr/>
    </dgm:pt>
    <dgm:pt modelId="{B8005ABA-E154-46A4-A083-B3B1264B0062}" type="pres">
      <dgm:prSet presAssocID="{6A791ACD-6BC3-48A3-9311-0A982B8555AC}" presName="rootConnector" presStyleLbl="node2" presStyleIdx="0" presStyleCnt="3"/>
      <dgm:spPr/>
    </dgm:pt>
    <dgm:pt modelId="{FC011B47-E616-4B80-8A9C-35B0388BE230}" type="pres">
      <dgm:prSet presAssocID="{6A791ACD-6BC3-48A3-9311-0A982B8555AC}" presName="hierChild4" presStyleCnt="0"/>
      <dgm:spPr/>
    </dgm:pt>
    <dgm:pt modelId="{6A053F59-842C-4423-B511-65103E99DDE9}" type="pres">
      <dgm:prSet presAssocID="{9DDF3A82-F3A7-42A2-9031-EEB29C90FE26}" presName="Name35" presStyleLbl="parChTrans1D3" presStyleIdx="0" presStyleCnt="5"/>
      <dgm:spPr/>
    </dgm:pt>
    <dgm:pt modelId="{F324FD15-F0C1-4077-901F-1ED588BC6E65}" type="pres">
      <dgm:prSet presAssocID="{E71EE550-AE30-43C6-B695-C59E7A631324}" presName="hierRoot2" presStyleCnt="0">
        <dgm:presLayoutVars>
          <dgm:hierBranch val="init"/>
        </dgm:presLayoutVars>
      </dgm:prSet>
      <dgm:spPr/>
    </dgm:pt>
    <dgm:pt modelId="{B43EDEFF-C5DA-4A7F-B171-C85E16764F22}" type="pres">
      <dgm:prSet presAssocID="{E71EE550-AE30-43C6-B695-C59E7A631324}" presName="rootComposite" presStyleCnt="0"/>
      <dgm:spPr/>
    </dgm:pt>
    <dgm:pt modelId="{127E258B-367E-4A51-9055-5C18BD0F6322}" type="pres">
      <dgm:prSet presAssocID="{E71EE550-AE30-43C6-B695-C59E7A631324}" presName="rootText" presStyleLbl="node3" presStyleIdx="0" presStyleCnt="5" custScaleY="134373">
        <dgm:presLayoutVars>
          <dgm:chPref val="3"/>
        </dgm:presLayoutVars>
      </dgm:prSet>
      <dgm:spPr/>
    </dgm:pt>
    <dgm:pt modelId="{A9370831-8D56-46AD-85DA-87E37B3B960F}" type="pres">
      <dgm:prSet presAssocID="{E71EE550-AE30-43C6-B695-C59E7A631324}" presName="rootConnector" presStyleLbl="node3" presStyleIdx="0" presStyleCnt="5"/>
      <dgm:spPr/>
    </dgm:pt>
    <dgm:pt modelId="{CC2A7C1D-03B5-4FDB-AF5E-89543DDABC0C}" type="pres">
      <dgm:prSet presAssocID="{E71EE550-AE30-43C6-B695-C59E7A631324}" presName="hierChild4" presStyleCnt="0"/>
      <dgm:spPr/>
    </dgm:pt>
    <dgm:pt modelId="{423BD8D8-5F80-49A8-8306-8F6EC86A42E8}" type="pres">
      <dgm:prSet presAssocID="{E71EE550-AE30-43C6-B695-C59E7A631324}" presName="hierChild5" presStyleCnt="0"/>
      <dgm:spPr/>
    </dgm:pt>
    <dgm:pt modelId="{5E5597FD-034F-4048-9207-A42EEB43B12D}" type="pres">
      <dgm:prSet presAssocID="{928FA893-3F17-4972-A9B1-219262EB0464}" presName="Name35" presStyleLbl="parChTrans1D3" presStyleIdx="1" presStyleCnt="5"/>
      <dgm:spPr/>
    </dgm:pt>
    <dgm:pt modelId="{C5E995FD-4C73-41B6-85B8-B9D29DB89CEA}" type="pres">
      <dgm:prSet presAssocID="{619F2805-C8E3-4A30-98AF-B19DCCC7447C}" presName="hierRoot2" presStyleCnt="0">
        <dgm:presLayoutVars>
          <dgm:hierBranch val="init"/>
        </dgm:presLayoutVars>
      </dgm:prSet>
      <dgm:spPr/>
    </dgm:pt>
    <dgm:pt modelId="{938FCD33-1E26-4118-A470-539ADD269D8B}" type="pres">
      <dgm:prSet presAssocID="{619F2805-C8E3-4A30-98AF-B19DCCC7447C}" presName="rootComposite" presStyleCnt="0"/>
      <dgm:spPr/>
    </dgm:pt>
    <dgm:pt modelId="{CAF2F98C-B411-40AC-A81E-1A1DBD79C7C1}" type="pres">
      <dgm:prSet presAssocID="{619F2805-C8E3-4A30-98AF-B19DCCC7447C}" presName="rootText" presStyleLbl="node3" presStyleIdx="1" presStyleCnt="5" custScaleY="134373">
        <dgm:presLayoutVars>
          <dgm:chPref val="3"/>
        </dgm:presLayoutVars>
      </dgm:prSet>
      <dgm:spPr/>
    </dgm:pt>
    <dgm:pt modelId="{1F213E97-5149-40D8-90C0-89369D17C014}" type="pres">
      <dgm:prSet presAssocID="{619F2805-C8E3-4A30-98AF-B19DCCC7447C}" presName="rootConnector" presStyleLbl="node3" presStyleIdx="1" presStyleCnt="5"/>
      <dgm:spPr/>
    </dgm:pt>
    <dgm:pt modelId="{70420DC8-E2A5-4D39-B255-1AB6A523631E}" type="pres">
      <dgm:prSet presAssocID="{619F2805-C8E3-4A30-98AF-B19DCCC7447C}" presName="hierChild4" presStyleCnt="0"/>
      <dgm:spPr/>
    </dgm:pt>
    <dgm:pt modelId="{6BC16112-554B-4BAB-B8EF-B982A8E1518A}" type="pres">
      <dgm:prSet presAssocID="{619F2805-C8E3-4A30-98AF-B19DCCC7447C}" presName="hierChild5" presStyleCnt="0"/>
      <dgm:spPr/>
    </dgm:pt>
    <dgm:pt modelId="{3312046B-A67F-4D7D-AD02-E54B2D56FD12}" type="pres">
      <dgm:prSet presAssocID="{6A791ACD-6BC3-48A3-9311-0A982B8555AC}" presName="hierChild5" presStyleCnt="0"/>
      <dgm:spPr/>
    </dgm:pt>
    <dgm:pt modelId="{314602F6-EDAF-4247-AB0F-CAA60A8144EA}" type="pres">
      <dgm:prSet presAssocID="{EA496D52-4516-40F6-9008-6DC3567E8834}" presName="Name37" presStyleLbl="parChTrans1D2" presStyleIdx="1" presStyleCnt="3"/>
      <dgm:spPr/>
    </dgm:pt>
    <dgm:pt modelId="{8F409D36-4F9A-46C4-B6A7-51F0109FC84A}" type="pres">
      <dgm:prSet presAssocID="{AE0B6F4D-2B5B-42F5-A850-323279E1593B}" presName="hierRoot2" presStyleCnt="0">
        <dgm:presLayoutVars>
          <dgm:hierBranch val="init"/>
        </dgm:presLayoutVars>
      </dgm:prSet>
      <dgm:spPr/>
    </dgm:pt>
    <dgm:pt modelId="{D6586BDD-9E90-4EE9-B320-74689A5CB2C1}" type="pres">
      <dgm:prSet presAssocID="{AE0B6F4D-2B5B-42F5-A850-323279E1593B}" presName="rootComposite" presStyleCnt="0"/>
      <dgm:spPr/>
    </dgm:pt>
    <dgm:pt modelId="{046C423F-7AC2-48E3-B580-7442481D5A98}" type="pres">
      <dgm:prSet presAssocID="{AE0B6F4D-2B5B-42F5-A850-323279E1593B}" presName="rootText" presStyleLbl="node2" presStyleIdx="1" presStyleCnt="3" custScaleY="134373">
        <dgm:presLayoutVars>
          <dgm:chPref val="3"/>
        </dgm:presLayoutVars>
      </dgm:prSet>
      <dgm:spPr/>
    </dgm:pt>
    <dgm:pt modelId="{F1E88DC6-20EA-4B31-A098-92D62CF22064}" type="pres">
      <dgm:prSet presAssocID="{AE0B6F4D-2B5B-42F5-A850-323279E1593B}" presName="rootConnector" presStyleLbl="node2" presStyleIdx="1" presStyleCnt="3"/>
      <dgm:spPr/>
    </dgm:pt>
    <dgm:pt modelId="{51AD31F7-86E8-485C-9478-69C7A9CFEE3D}" type="pres">
      <dgm:prSet presAssocID="{AE0B6F4D-2B5B-42F5-A850-323279E1593B}" presName="hierChild4" presStyleCnt="0"/>
      <dgm:spPr/>
    </dgm:pt>
    <dgm:pt modelId="{6D5BAC88-22C1-4B40-A0C7-F377D8435219}" type="pres">
      <dgm:prSet presAssocID="{8DD16697-73AF-4CAA-87C6-F04A49102941}" presName="Name37" presStyleLbl="parChTrans1D3" presStyleIdx="2" presStyleCnt="5"/>
      <dgm:spPr/>
    </dgm:pt>
    <dgm:pt modelId="{89704002-AA62-483F-83AB-C20EF2AC267B}" type="pres">
      <dgm:prSet presAssocID="{FBA81DC9-7FE9-47BF-AA36-F94E44B28C67}" presName="hierRoot2" presStyleCnt="0">
        <dgm:presLayoutVars>
          <dgm:hierBranch val="init"/>
        </dgm:presLayoutVars>
      </dgm:prSet>
      <dgm:spPr/>
    </dgm:pt>
    <dgm:pt modelId="{3C0697B2-D828-4414-9C48-79A9C9CBE1CF}" type="pres">
      <dgm:prSet presAssocID="{FBA81DC9-7FE9-47BF-AA36-F94E44B28C67}" presName="rootComposite" presStyleCnt="0"/>
      <dgm:spPr/>
    </dgm:pt>
    <dgm:pt modelId="{54062452-780D-4D54-A545-B3709737222A}" type="pres">
      <dgm:prSet presAssocID="{FBA81DC9-7FE9-47BF-AA36-F94E44B28C67}" presName="rootText" presStyleLbl="node3" presStyleIdx="2" presStyleCnt="5" custScaleY="134373">
        <dgm:presLayoutVars>
          <dgm:chPref val="3"/>
        </dgm:presLayoutVars>
      </dgm:prSet>
      <dgm:spPr/>
    </dgm:pt>
    <dgm:pt modelId="{C08DFB23-34DC-4C11-A139-E11A31E40A9E}" type="pres">
      <dgm:prSet presAssocID="{FBA81DC9-7FE9-47BF-AA36-F94E44B28C67}" presName="rootConnector" presStyleLbl="node3" presStyleIdx="2" presStyleCnt="5"/>
      <dgm:spPr/>
    </dgm:pt>
    <dgm:pt modelId="{2B674EAE-8036-45E8-82D1-2427ADE41E50}" type="pres">
      <dgm:prSet presAssocID="{FBA81DC9-7FE9-47BF-AA36-F94E44B28C67}" presName="hierChild4" presStyleCnt="0"/>
      <dgm:spPr/>
    </dgm:pt>
    <dgm:pt modelId="{1AB0C086-69F5-411A-A30D-6D36E9273F17}" type="pres">
      <dgm:prSet presAssocID="{FBA81DC9-7FE9-47BF-AA36-F94E44B28C67}" presName="hierChild5" presStyleCnt="0"/>
      <dgm:spPr/>
    </dgm:pt>
    <dgm:pt modelId="{CF2E9F82-76E8-4042-A952-593804C4E1D5}" type="pres">
      <dgm:prSet presAssocID="{B8F7F6A8-85D7-4321-A5F4-F40BBB7F548D}" presName="Name37" presStyleLbl="parChTrans1D3" presStyleIdx="3" presStyleCnt="5"/>
      <dgm:spPr/>
    </dgm:pt>
    <dgm:pt modelId="{3260AE48-82BE-427F-AAF2-7D899F33F344}" type="pres">
      <dgm:prSet presAssocID="{90A6ADA4-B692-4E7E-B45A-94AD180040F5}" presName="hierRoot2" presStyleCnt="0">
        <dgm:presLayoutVars>
          <dgm:hierBranch/>
        </dgm:presLayoutVars>
      </dgm:prSet>
      <dgm:spPr/>
    </dgm:pt>
    <dgm:pt modelId="{2796670B-9867-4480-8753-871E11FBD115}" type="pres">
      <dgm:prSet presAssocID="{90A6ADA4-B692-4E7E-B45A-94AD180040F5}" presName="rootComposite" presStyleCnt="0"/>
      <dgm:spPr/>
    </dgm:pt>
    <dgm:pt modelId="{0AE68B22-4D58-4654-AC9B-B36C830E4847}" type="pres">
      <dgm:prSet presAssocID="{90A6ADA4-B692-4E7E-B45A-94AD180040F5}" presName="rootText" presStyleLbl="node3" presStyleIdx="3" presStyleCnt="5" custScaleY="134373">
        <dgm:presLayoutVars>
          <dgm:chPref val="3"/>
        </dgm:presLayoutVars>
      </dgm:prSet>
      <dgm:spPr/>
    </dgm:pt>
    <dgm:pt modelId="{9F0EA6D7-0E21-4FE4-96E2-D8F04F24CE50}" type="pres">
      <dgm:prSet presAssocID="{90A6ADA4-B692-4E7E-B45A-94AD180040F5}" presName="rootConnector" presStyleLbl="node3" presStyleIdx="3" presStyleCnt="5"/>
      <dgm:spPr/>
    </dgm:pt>
    <dgm:pt modelId="{7C48FBEB-F749-4492-B740-D21BFF492F20}" type="pres">
      <dgm:prSet presAssocID="{90A6ADA4-B692-4E7E-B45A-94AD180040F5}" presName="hierChild4" presStyleCnt="0"/>
      <dgm:spPr/>
    </dgm:pt>
    <dgm:pt modelId="{089EC1D7-5E11-4913-951D-7CAD06E02104}" type="pres">
      <dgm:prSet presAssocID="{13511283-5193-423C-912F-1E1B83DAD1E7}" presName="Name35" presStyleLbl="parChTrans1D4" presStyleIdx="0" presStyleCnt="2"/>
      <dgm:spPr/>
    </dgm:pt>
    <dgm:pt modelId="{8A96A185-B96A-4C97-A3FB-29F65C66726A}" type="pres">
      <dgm:prSet presAssocID="{652DFBF7-013D-4726-8490-7BC0E602ABA2}" presName="hierRoot2" presStyleCnt="0">
        <dgm:presLayoutVars>
          <dgm:hierBranch val="init"/>
        </dgm:presLayoutVars>
      </dgm:prSet>
      <dgm:spPr/>
    </dgm:pt>
    <dgm:pt modelId="{857CD294-1E81-4896-B71B-2DF685678583}" type="pres">
      <dgm:prSet presAssocID="{652DFBF7-013D-4726-8490-7BC0E602ABA2}" presName="rootComposite" presStyleCnt="0"/>
      <dgm:spPr/>
    </dgm:pt>
    <dgm:pt modelId="{3367B8E2-661D-45F3-97D8-89D2CC1BD5EF}" type="pres">
      <dgm:prSet presAssocID="{652DFBF7-013D-4726-8490-7BC0E602ABA2}" presName="rootText" presStyleLbl="node4" presStyleIdx="0" presStyleCnt="2" custScaleY="134373">
        <dgm:presLayoutVars>
          <dgm:chPref val="3"/>
        </dgm:presLayoutVars>
      </dgm:prSet>
      <dgm:spPr/>
    </dgm:pt>
    <dgm:pt modelId="{AF4B3D0F-1ACA-4377-97DD-D4C90C4656FA}" type="pres">
      <dgm:prSet presAssocID="{652DFBF7-013D-4726-8490-7BC0E602ABA2}" presName="rootConnector" presStyleLbl="node4" presStyleIdx="0" presStyleCnt="2"/>
      <dgm:spPr/>
    </dgm:pt>
    <dgm:pt modelId="{02C30A69-4323-45E5-BA19-018D8E8D5EB3}" type="pres">
      <dgm:prSet presAssocID="{652DFBF7-013D-4726-8490-7BC0E602ABA2}" presName="hierChild4" presStyleCnt="0"/>
      <dgm:spPr/>
    </dgm:pt>
    <dgm:pt modelId="{20EA231E-84F7-477D-93FB-F9BC1023E5EB}" type="pres">
      <dgm:prSet presAssocID="{652DFBF7-013D-4726-8490-7BC0E602ABA2}" presName="hierChild5" presStyleCnt="0"/>
      <dgm:spPr/>
    </dgm:pt>
    <dgm:pt modelId="{67092302-58E7-44F6-89A4-FFB9164ACF43}" type="pres">
      <dgm:prSet presAssocID="{B35A0EC2-4237-4396-AC23-BF4BB1D4268E}" presName="Name35" presStyleLbl="parChTrans1D4" presStyleIdx="1" presStyleCnt="2"/>
      <dgm:spPr/>
    </dgm:pt>
    <dgm:pt modelId="{F0874B19-0450-47A4-9D56-E0292983D738}" type="pres">
      <dgm:prSet presAssocID="{6983058A-C516-4BBF-AE39-D3CEE6668AFE}" presName="hierRoot2" presStyleCnt="0">
        <dgm:presLayoutVars>
          <dgm:hierBranch val="init"/>
        </dgm:presLayoutVars>
      </dgm:prSet>
      <dgm:spPr/>
    </dgm:pt>
    <dgm:pt modelId="{ACA4A76A-0C6B-4D18-8B12-BAAB34F688D9}" type="pres">
      <dgm:prSet presAssocID="{6983058A-C516-4BBF-AE39-D3CEE6668AFE}" presName="rootComposite" presStyleCnt="0"/>
      <dgm:spPr/>
    </dgm:pt>
    <dgm:pt modelId="{E310BBCA-DDCE-4904-B218-625F87B36E83}" type="pres">
      <dgm:prSet presAssocID="{6983058A-C516-4BBF-AE39-D3CEE6668AFE}" presName="rootText" presStyleLbl="node4" presStyleIdx="1" presStyleCnt="2" custScaleY="134373">
        <dgm:presLayoutVars>
          <dgm:chPref val="3"/>
        </dgm:presLayoutVars>
      </dgm:prSet>
      <dgm:spPr/>
    </dgm:pt>
    <dgm:pt modelId="{431F558F-290E-4DD3-9771-229F0A40D149}" type="pres">
      <dgm:prSet presAssocID="{6983058A-C516-4BBF-AE39-D3CEE6668AFE}" presName="rootConnector" presStyleLbl="node4" presStyleIdx="1" presStyleCnt="2"/>
      <dgm:spPr/>
    </dgm:pt>
    <dgm:pt modelId="{A794A7FF-AC1D-4A82-9BF1-70C54295C64D}" type="pres">
      <dgm:prSet presAssocID="{6983058A-C516-4BBF-AE39-D3CEE6668AFE}" presName="hierChild4" presStyleCnt="0"/>
      <dgm:spPr/>
    </dgm:pt>
    <dgm:pt modelId="{E819DDC0-D3DC-420A-9ED2-726400888FBD}" type="pres">
      <dgm:prSet presAssocID="{6983058A-C516-4BBF-AE39-D3CEE6668AFE}" presName="hierChild5" presStyleCnt="0"/>
      <dgm:spPr/>
    </dgm:pt>
    <dgm:pt modelId="{6C745B90-AEA1-4715-BDE7-A6510BD889E3}" type="pres">
      <dgm:prSet presAssocID="{90A6ADA4-B692-4E7E-B45A-94AD180040F5}" presName="hierChild5" presStyleCnt="0"/>
      <dgm:spPr/>
    </dgm:pt>
    <dgm:pt modelId="{BCB33A1D-A3D3-4758-A6A4-B3DFC49BA385}" type="pres">
      <dgm:prSet presAssocID="{1110F6F6-AB91-42C0-B9B0-6DB885B78749}" presName="Name37" presStyleLbl="parChTrans1D3" presStyleIdx="4" presStyleCnt="5"/>
      <dgm:spPr/>
    </dgm:pt>
    <dgm:pt modelId="{8939F506-363F-411B-BB5B-C9B71AD55A49}" type="pres">
      <dgm:prSet presAssocID="{8E7D9886-4707-4F62-8477-5D5690BCC1F4}" presName="hierRoot2" presStyleCnt="0">
        <dgm:presLayoutVars>
          <dgm:hierBranch val="init"/>
        </dgm:presLayoutVars>
      </dgm:prSet>
      <dgm:spPr/>
    </dgm:pt>
    <dgm:pt modelId="{2D077391-E826-4F19-A2DE-E5AE0E1D66E0}" type="pres">
      <dgm:prSet presAssocID="{8E7D9886-4707-4F62-8477-5D5690BCC1F4}" presName="rootComposite" presStyleCnt="0"/>
      <dgm:spPr/>
    </dgm:pt>
    <dgm:pt modelId="{EA698193-B422-4AA5-9555-56688AB4ACF0}" type="pres">
      <dgm:prSet presAssocID="{8E7D9886-4707-4F62-8477-5D5690BCC1F4}" presName="rootText" presStyleLbl="node3" presStyleIdx="4" presStyleCnt="5" custScaleY="134373">
        <dgm:presLayoutVars>
          <dgm:chPref val="3"/>
        </dgm:presLayoutVars>
      </dgm:prSet>
      <dgm:spPr/>
    </dgm:pt>
    <dgm:pt modelId="{BB3AE9E9-2A0D-4B56-980A-D5D8D6341702}" type="pres">
      <dgm:prSet presAssocID="{8E7D9886-4707-4F62-8477-5D5690BCC1F4}" presName="rootConnector" presStyleLbl="node3" presStyleIdx="4" presStyleCnt="5"/>
      <dgm:spPr/>
    </dgm:pt>
    <dgm:pt modelId="{F5148ED3-50FF-4EA8-8051-89D4DB750298}" type="pres">
      <dgm:prSet presAssocID="{8E7D9886-4707-4F62-8477-5D5690BCC1F4}" presName="hierChild4" presStyleCnt="0"/>
      <dgm:spPr/>
    </dgm:pt>
    <dgm:pt modelId="{C53A0D6C-4956-4000-992C-46906BD37E2D}" type="pres">
      <dgm:prSet presAssocID="{8E7D9886-4707-4F62-8477-5D5690BCC1F4}" presName="hierChild5" presStyleCnt="0"/>
      <dgm:spPr/>
    </dgm:pt>
    <dgm:pt modelId="{0C5D1722-B847-45CB-B4A9-1360509F1922}" type="pres">
      <dgm:prSet presAssocID="{AE0B6F4D-2B5B-42F5-A850-323279E1593B}" presName="hierChild5" presStyleCnt="0"/>
      <dgm:spPr/>
    </dgm:pt>
    <dgm:pt modelId="{9FD88415-ADCE-476A-B76D-6F3DD9155450}" type="pres">
      <dgm:prSet presAssocID="{FF2C3D37-1565-4CE3-89A2-B00543774C1B}" presName="Name37" presStyleLbl="parChTrans1D2" presStyleIdx="2" presStyleCnt="3"/>
      <dgm:spPr/>
    </dgm:pt>
    <dgm:pt modelId="{E51BF256-765A-4E0A-B18C-9D7B752CD832}" type="pres">
      <dgm:prSet presAssocID="{9A5BF2ED-B842-4782-A547-1C719FFCFC78}" presName="hierRoot2" presStyleCnt="0">
        <dgm:presLayoutVars>
          <dgm:hierBranch val="init"/>
        </dgm:presLayoutVars>
      </dgm:prSet>
      <dgm:spPr/>
    </dgm:pt>
    <dgm:pt modelId="{AA13B072-3D46-4480-B9EC-9E16A7B1F182}" type="pres">
      <dgm:prSet presAssocID="{9A5BF2ED-B842-4782-A547-1C719FFCFC78}" presName="rootComposite" presStyleCnt="0"/>
      <dgm:spPr/>
    </dgm:pt>
    <dgm:pt modelId="{52D3D79D-2EFC-4CDF-91FF-69C1A4746F7B}" type="pres">
      <dgm:prSet presAssocID="{9A5BF2ED-B842-4782-A547-1C719FFCFC78}" presName="rootText" presStyleLbl="node2" presStyleIdx="2" presStyleCnt="3" custScaleY="134373">
        <dgm:presLayoutVars>
          <dgm:chPref val="3"/>
        </dgm:presLayoutVars>
      </dgm:prSet>
      <dgm:spPr/>
    </dgm:pt>
    <dgm:pt modelId="{16F8C3CF-C6EA-45B2-A007-19E81A8597F2}" type="pres">
      <dgm:prSet presAssocID="{9A5BF2ED-B842-4782-A547-1C719FFCFC78}" presName="rootConnector" presStyleLbl="node2" presStyleIdx="2" presStyleCnt="3"/>
      <dgm:spPr/>
    </dgm:pt>
    <dgm:pt modelId="{6118D32A-A91F-4FBA-91AB-1A10084D97BA}" type="pres">
      <dgm:prSet presAssocID="{9A5BF2ED-B842-4782-A547-1C719FFCFC78}" presName="hierChild4" presStyleCnt="0"/>
      <dgm:spPr/>
    </dgm:pt>
    <dgm:pt modelId="{A6C9B4AF-ADB0-4A12-84C3-7B11EB77EC24}" type="pres">
      <dgm:prSet presAssocID="{9A5BF2ED-B842-4782-A547-1C719FFCFC78}" presName="hierChild5" presStyleCnt="0"/>
      <dgm:spPr/>
    </dgm:pt>
    <dgm:pt modelId="{0D317800-DAD9-4202-9C2B-82366DE4D510}" type="pres">
      <dgm:prSet presAssocID="{48459481-76AE-451C-B7FE-05D4172CE7B9}" presName="hierChild3" presStyleCnt="0"/>
      <dgm:spPr/>
    </dgm:pt>
  </dgm:ptLst>
  <dgm:cxnLst>
    <dgm:cxn modelId="{BAC9F804-00E0-4820-BE71-B7FD6166DC38}" type="presOf" srcId="{9A5BF2ED-B842-4782-A547-1C719FFCFC78}" destId="{16F8C3CF-C6EA-45B2-A007-19E81A8597F2}" srcOrd="1" destOrd="0" presId="urn:microsoft.com/office/officeart/2005/8/layout/orgChart1"/>
    <dgm:cxn modelId="{F00F1E05-4AEE-434E-891C-D1700574AD9E}" type="presOf" srcId="{EA496D52-4516-40F6-9008-6DC3567E8834}" destId="{314602F6-EDAF-4247-AB0F-CAA60A8144EA}" srcOrd="0" destOrd="0" presId="urn:microsoft.com/office/officeart/2005/8/layout/orgChart1"/>
    <dgm:cxn modelId="{5A528706-1276-4AC4-A7A6-951904C9C658}" type="presOf" srcId="{6A791ACD-6BC3-48A3-9311-0A982B8555AC}" destId="{B8005ABA-E154-46A4-A083-B3B1264B0062}" srcOrd="1" destOrd="0" presId="urn:microsoft.com/office/officeart/2005/8/layout/orgChart1"/>
    <dgm:cxn modelId="{B58B7C0F-F592-4A1D-8DB3-EBEA76249047}" srcId="{90A6ADA4-B692-4E7E-B45A-94AD180040F5}" destId="{6983058A-C516-4BBF-AE39-D3CEE6668AFE}" srcOrd="1" destOrd="0" parTransId="{B35A0EC2-4237-4396-AC23-BF4BB1D4268E}" sibTransId="{8D5D5914-7A89-468E-A485-89E8281FBB1C}"/>
    <dgm:cxn modelId="{1F4FD314-FEAE-4724-87F6-74FB595B4C8F}" type="presOf" srcId="{E71EE550-AE30-43C6-B695-C59E7A631324}" destId="{A9370831-8D56-46AD-85DA-87E37B3B960F}" srcOrd="1" destOrd="0" presId="urn:microsoft.com/office/officeart/2005/8/layout/orgChart1"/>
    <dgm:cxn modelId="{375F1D18-EE33-45A5-A174-6B5BE50E944D}" type="presOf" srcId="{6983058A-C516-4BBF-AE39-D3CEE6668AFE}" destId="{E310BBCA-DDCE-4904-B218-625F87B36E83}" srcOrd="0" destOrd="0" presId="urn:microsoft.com/office/officeart/2005/8/layout/orgChart1"/>
    <dgm:cxn modelId="{3953E91C-B59F-42C8-B5FA-486C3AFA4A3E}" type="presOf" srcId="{8E7D9886-4707-4F62-8477-5D5690BCC1F4}" destId="{EA698193-B422-4AA5-9555-56688AB4ACF0}" srcOrd="0" destOrd="0" presId="urn:microsoft.com/office/officeart/2005/8/layout/orgChart1"/>
    <dgm:cxn modelId="{8AA72A20-23FC-482C-9542-5C5CF2B2B772}" type="presOf" srcId="{90A6ADA4-B692-4E7E-B45A-94AD180040F5}" destId="{0AE68B22-4D58-4654-AC9B-B36C830E4847}" srcOrd="0" destOrd="0" presId="urn:microsoft.com/office/officeart/2005/8/layout/orgChart1"/>
    <dgm:cxn modelId="{A028BA20-CA59-4CF0-A755-349605255DB9}" type="presOf" srcId="{9A5BF2ED-B842-4782-A547-1C719FFCFC78}" destId="{52D3D79D-2EFC-4CDF-91FF-69C1A4746F7B}" srcOrd="0" destOrd="0" presId="urn:microsoft.com/office/officeart/2005/8/layout/orgChart1"/>
    <dgm:cxn modelId="{1A79CD22-DB51-4489-9296-5FDDD4D5BBB6}" type="presOf" srcId="{AE0B6F4D-2B5B-42F5-A850-323279E1593B}" destId="{046C423F-7AC2-48E3-B580-7442481D5A98}" srcOrd="0" destOrd="0" presId="urn:microsoft.com/office/officeart/2005/8/layout/orgChart1"/>
    <dgm:cxn modelId="{3F85E32B-A5B1-490D-A8C3-19698BD5DE7D}" type="presOf" srcId="{8DD16697-73AF-4CAA-87C6-F04A49102941}" destId="{6D5BAC88-22C1-4B40-A0C7-F377D8435219}" srcOrd="0" destOrd="0" presId="urn:microsoft.com/office/officeart/2005/8/layout/orgChart1"/>
    <dgm:cxn modelId="{2E837A2E-B5FB-4792-B1FE-8DE91060532F}" type="presOf" srcId="{8E7D9886-4707-4F62-8477-5D5690BCC1F4}" destId="{BB3AE9E9-2A0D-4B56-980A-D5D8D6341702}" srcOrd="1" destOrd="0" presId="urn:microsoft.com/office/officeart/2005/8/layout/orgChart1"/>
    <dgm:cxn modelId="{5B456B35-A0D0-41DF-92D7-B94D9FBBAE9C}" type="presOf" srcId="{928FA893-3F17-4972-A9B1-219262EB0464}" destId="{5E5597FD-034F-4048-9207-A42EEB43B12D}" srcOrd="0" destOrd="0" presId="urn:microsoft.com/office/officeart/2005/8/layout/orgChart1"/>
    <dgm:cxn modelId="{3E59F53C-AD05-4BE8-991A-FD12A03A7B00}" type="presOf" srcId="{6983058A-C516-4BBF-AE39-D3CEE6668AFE}" destId="{431F558F-290E-4DD3-9771-229F0A40D149}" srcOrd="1" destOrd="0" presId="urn:microsoft.com/office/officeart/2005/8/layout/orgChart1"/>
    <dgm:cxn modelId="{E8B33D3E-9696-4FB6-BA0B-29B33991AAA4}" type="presOf" srcId="{652DFBF7-013D-4726-8490-7BC0E602ABA2}" destId="{AF4B3D0F-1ACA-4377-97DD-D4C90C4656FA}" srcOrd="1" destOrd="0" presId="urn:microsoft.com/office/officeart/2005/8/layout/orgChart1"/>
    <dgm:cxn modelId="{D1EA2468-933E-405A-BC21-91DBE3122442}" srcId="{AE0B6F4D-2B5B-42F5-A850-323279E1593B}" destId="{FBA81DC9-7FE9-47BF-AA36-F94E44B28C67}" srcOrd="0" destOrd="0" parTransId="{8DD16697-73AF-4CAA-87C6-F04A49102941}" sibTransId="{09E0AC8D-5EC4-43E0-8B86-570AD8837DCA}"/>
    <dgm:cxn modelId="{555ED168-AB89-48BF-986C-4C300B706440}" type="presOf" srcId="{48459481-76AE-451C-B7FE-05D4172CE7B9}" destId="{565B8860-7074-49BD-A827-F9157D0F3359}" srcOrd="1" destOrd="0" presId="urn:microsoft.com/office/officeart/2005/8/layout/orgChart1"/>
    <dgm:cxn modelId="{B4262D69-02EC-488E-A98E-AC1F22831242}" type="presOf" srcId="{AE0B6F4D-2B5B-42F5-A850-323279E1593B}" destId="{F1E88DC6-20EA-4B31-A098-92D62CF22064}" srcOrd="1" destOrd="0" presId="urn:microsoft.com/office/officeart/2005/8/layout/orgChart1"/>
    <dgm:cxn modelId="{90A2A569-CD26-469B-8DA8-FF3993A6789B}" type="presOf" srcId="{9E1B45D1-3348-48FB-B811-5A8DFF50E544}" destId="{2813E9B5-F147-4F57-9CA5-102042BBF32D}" srcOrd="0" destOrd="0" presId="urn:microsoft.com/office/officeart/2005/8/layout/orgChart1"/>
    <dgm:cxn modelId="{F721664D-2CD4-47B8-B086-AD9561C57D62}" type="presOf" srcId="{FBA81DC9-7FE9-47BF-AA36-F94E44B28C67}" destId="{54062452-780D-4D54-A545-B3709737222A}" srcOrd="0" destOrd="0" presId="urn:microsoft.com/office/officeart/2005/8/layout/orgChart1"/>
    <dgm:cxn modelId="{B5784B72-92BC-42B2-9106-24F6D2D41E79}" srcId="{2110A629-C9A7-4388-B371-C03491DA61B9}" destId="{48459481-76AE-451C-B7FE-05D4172CE7B9}" srcOrd="0" destOrd="0" parTransId="{6B802826-AF08-40D5-B2BC-9792FA173ADF}" sibTransId="{D6206243-9A79-4D28-9521-0CB5B47DDF68}"/>
    <dgm:cxn modelId="{AAB25F53-0835-43F3-BA45-4E598A839196}" type="presOf" srcId="{619F2805-C8E3-4A30-98AF-B19DCCC7447C}" destId="{CAF2F98C-B411-40AC-A81E-1A1DBD79C7C1}" srcOrd="0" destOrd="0" presId="urn:microsoft.com/office/officeart/2005/8/layout/orgChart1"/>
    <dgm:cxn modelId="{419BDA74-354D-4AB6-82AE-6AA355CAC984}" type="presOf" srcId="{2110A629-C9A7-4388-B371-C03491DA61B9}" destId="{0D30508A-5036-4D0A-BF7C-93D5EDAFA775}" srcOrd="0" destOrd="0" presId="urn:microsoft.com/office/officeart/2005/8/layout/orgChart1"/>
    <dgm:cxn modelId="{6B1E2955-5187-463C-9D15-ADD09A296DFD}" srcId="{6A791ACD-6BC3-48A3-9311-0A982B8555AC}" destId="{E71EE550-AE30-43C6-B695-C59E7A631324}" srcOrd="0" destOrd="0" parTransId="{9DDF3A82-F3A7-42A2-9031-EEB29C90FE26}" sibTransId="{47ECBA9D-B44C-4431-9FF3-FFFEA1DF480F}"/>
    <dgm:cxn modelId="{A2620876-9F68-48D1-A48A-1E111A6CF870}" srcId="{48459481-76AE-451C-B7FE-05D4172CE7B9}" destId="{9A5BF2ED-B842-4782-A547-1C719FFCFC78}" srcOrd="2" destOrd="0" parTransId="{FF2C3D37-1565-4CE3-89A2-B00543774C1B}" sibTransId="{41C07C54-2DD4-4115-8F97-CFE196D04ADD}"/>
    <dgm:cxn modelId="{1DEB0079-47E2-43BE-A36B-94B3826AA16D}" type="presOf" srcId="{90A6ADA4-B692-4E7E-B45A-94AD180040F5}" destId="{9F0EA6D7-0E21-4FE4-96E2-D8F04F24CE50}" srcOrd="1" destOrd="0" presId="urn:microsoft.com/office/officeart/2005/8/layout/orgChart1"/>
    <dgm:cxn modelId="{F489A17A-3D13-4B39-B3D8-3AED7636D472}" type="presOf" srcId="{1110F6F6-AB91-42C0-B9B0-6DB885B78749}" destId="{BCB33A1D-A3D3-4758-A6A4-B3DFC49BA385}" srcOrd="0" destOrd="0" presId="urn:microsoft.com/office/officeart/2005/8/layout/orgChart1"/>
    <dgm:cxn modelId="{8DDA0484-BEE3-43F9-81BE-670BC58DB94A}" type="presOf" srcId="{652DFBF7-013D-4726-8490-7BC0E602ABA2}" destId="{3367B8E2-661D-45F3-97D8-89D2CC1BD5EF}" srcOrd="0" destOrd="0" presId="urn:microsoft.com/office/officeart/2005/8/layout/orgChart1"/>
    <dgm:cxn modelId="{3205D88C-0059-431D-9498-259DED2C4309}" type="presOf" srcId="{6A791ACD-6BC3-48A3-9311-0A982B8555AC}" destId="{091966E1-C976-4A49-B2F0-7CB2EC5E34F8}" srcOrd="0" destOrd="0" presId="urn:microsoft.com/office/officeart/2005/8/layout/orgChart1"/>
    <dgm:cxn modelId="{B7753D91-194C-42FF-829C-88BC15B6316C}" type="presOf" srcId="{9DDF3A82-F3A7-42A2-9031-EEB29C90FE26}" destId="{6A053F59-842C-4423-B511-65103E99DDE9}" srcOrd="0" destOrd="0" presId="urn:microsoft.com/office/officeart/2005/8/layout/orgChart1"/>
    <dgm:cxn modelId="{30365698-95B9-46A7-89F7-ECA6A7CB94CE}" srcId="{90A6ADA4-B692-4E7E-B45A-94AD180040F5}" destId="{652DFBF7-013D-4726-8490-7BC0E602ABA2}" srcOrd="0" destOrd="0" parTransId="{13511283-5193-423C-912F-1E1B83DAD1E7}" sibTransId="{527B409D-A1A2-4F1C-9692-EA6B1D1293CB}"/>
    <dgm:cxn modelId="{DF73B299-AAC5-45B0-8471-F5764EC5F338}" type="presOf" srcId="{B35A0EC2-4237-4396-AC23-BF4BB1D4268E}" destId="{67092302-58E7-44F6-89A4-FFB9164ACF43}" srcOrd="0" destOrd="0" presId="urn:microsoft.com/office/officeart/2005/8/layout/orgChart1"/>
    <dgm:cxn modelId="{D87D6A9D-C9DA-402F-AD7A-EEF88AFF8281}" srcId="{48459481-76AE-451C-B7FE-05D4172CE7B9}" destId="{AE0B6F4D-2B5B-42F5-A850-323279E1593B}" srcOrd="1" destOrd="0" parTransId="{EA496D52-4516-40F6-9008-6DC3567E8834}" sibTransId="{0EC75ACA-C81F-4D1C-A35E-B443649652CC}"/>
    <dgm:cxn modelId="{994547A1-511E-4BB6-9089-61051E876A98}" type="presOf" srcId="{FBA81DC9-7FE9-47BF-AA36-F94E44B28C67}" destId="{C08DFB23-34DC-4C11-A139-E11A31E40A9E}" srcOrd="1" destOrd="0" presId="urn:microsoft.com/office/officeart/2005/8/layout/orgChart1"/>
    <dgm:cxn modelId="{F56977AE-76C9-4428-AB93-F7EB598A0DE4}" type="presOf" srcId="{E71EE550-AE30-43C6-B695-C59E7A631324}" destId="{127E258B-367E-4A51-9055-5C18BD0F6322}" srcOrd="0" destOrd="0" presId="urn:microsoft.com/office/officeart/2005/8/layout/orgChart1"/>
    <dgm:cxn modelId="{369974B9-E4CB-4FF3-9B3D-816DAE55E1BB}" type="presOf" srcId="{619F2805-C8E3-4A30-98AF-B19DCCC7447C}" destId="{1F213E97-5149-40D8-90C0-89369D17C014}" srcOrd="1" destOrd="0" presId="urn:microsoft.com/office/officeart/2005/8/layout/orgChart1"/>
    <dgm:cxn modelId="{76DA0AC0-BEC2-4EB6-B90C-C18DA89E8AD2}" srcId="{48459481-76AE-451C-B7FE-05D4172CE7B9}" destId="{6A791ACD-6BC3-48A3-9311-0A982B8555AC}" srcOrd="0" destOrd="0" parTransId="{9E1B45D1-3348-48FB-B811-5A8DFF50E544}" sibTransId="{33ECFC1F-8E6C-4EB2-A0BE-DF00935DE914}"/>
    <dgm:cxn modelId="{840DBFD3-67DA-424E-99DF-1A8A650D7C01}" srcId="{AE0B6F4D-2B5B-42F5-A850-323279E1593B}" destId="{8E7D9886-4707-4F62-8477-5D5690BCC1F4}" srcOrd="2" destOrd="0" parTransId="{1110F6F6-AB91-42C0-B9B0-6DB885B78749}" sibTransId="{2C784A92-59CA-4146-8659-7E2F348B128A}"/>
    <dgm:cxn modelId="{64E7A9D4-9B3B-4308-AB18-3CBE8A9FA0AC}" type="presOf" srcId="{13511283-5193-423C-912F-1E1B83DAD1E7}" destId="{089EC1D7-5E11-4913-951D-7CAD06E02104}" srcOrd="0" destOrd="0" presId="urn:microsoft.com/office/officeart/2005/8/layout/orgChart1"/>
    <dgm:cxn modelId="{4C930DD8-E813-4F42-94D6-4986EF5C7873}" type="presOf" srcId="{B8F7F6A8-85D7-4321-A5F4-F40BBB7F548D}" destId="{CF2E9F82-76E8-4042-A952-593804C4E1D5}" srcOrd="0" destOrd="0" presId="urn:microsoft.com/office/officeart/2005/8/layout/orgChart1"/>
    <dgm:cxn modelId="{F7B474E8-C777-4075-94A1-97A63E8B82A8}" srcId="{6A791ACD-6BC3-48A3-9311-0A982B8555AC}" destId="{619F2805-C8E3-4A30-98AF-B19DCCC7447C}" srcOrd="1" destOrd="0" parTransId="{928FA893-3F17-4972-A9B1-219262EB0464}" sibTransId="{B6CFE88C-D21C-4E40-932B-8079988B3B25}"/>
    <dgm:cxn modelId="{26C7D4EC-9632-41A3-B10A-66394539CE01}" srcId="{AE0B6F4D-2B5B-42F5-A850-323279E1593B}" destId="{90A6ADA4-B692-4E7E-B45A-94AD180040F5}" srcOrd="1" destOrd="0" parTransId="{B8F7F6A8-85D7-4321-A5F4-F40BBB7F548D}" sibTransId="{203699AA-6397-4014-B8BF-1ABD2567F79D}"/>
    <dgm:cxn modelId="{159ACAF3-8BC4-4E57-A289-5058216D64B2}" type="presOf" srcId="{FF2C3D37-1565-4CE3-89A2-B00543774C1B}" destId="{9FD88415-ADCE-476A-B76D-6F3DD9155450}" srcOrd="0" destOrd="0" presId="urn:microsoft.com/office/officeart/2005/8/layout/orgChart1"/>
    <dgm:cxn modelId="{498552FA-2937-4C0D-834B-24023EB4C978}" type="presOf" srcId="{48459481-76AE-451C-B7FE-05D4172CE7B9}" destId="{6C780BDC-7748-43E3-B58C-E126EE2A2959}" srcOrd="0" destOrd="0" presId="urn:microsoft.com/office/officeart/2005/8/layout/orgChart1"/>
    <dgm:cxn modelId="{B259EEA2-F06D-4C15-A877-2326E82485CD}" type="presParOf" srcId="{0D30508A-5036-4D0A-BF7C-93D5EDAFA775}" destId="{15B8B2F2-6E84-4B04-8092-A3860167C2DF}" srcOrd="0" destOrd="0" presId="urn:microsoft.com/office/officeart/2005/8/layout/orgChart1"/>
    <dgm:cxn modelId="{AA9B3CF7-B1E2-466C-8A53-D63DE75E895E}" type="presParOf" srcId="{15B8B2F2-6E84-4B04-8092-A3860167C2DF}" destId="{9186844D-1DD4-46C9-821D-2495ADAE6604}" srcOrd="0" destOrd="0" presId="urn:microsoft.com/office/officeart/2005/8/layout/orgChart1"/>
    <dgm:cxn modelId="{856A5073-0270-4CFE-A1EA-6F338B39047C}" type="presParOf" srcId="{9186844D-1DD4-46C9-821D-2495ADAE6604}" destId="{6C780BDC-7748-43E3-B58C-E126EE2A2959}" srcOrd="0" destOrd="0" presId="urn:microsoft.com/office/officeart/2005/8/layout/orgChart1"/>
    <dgm:cxn modelId="{396652F3-80FA-4AE3-838D-6E4B8504849E}" type="presParOf" srcId="{9186844D-1DD4-46C9-821D-2495ADAE6604}" destId="{565B8860-7074-49BD-A827-F9157D0F3359}" srcOrd="1" destOrd="0" presId="urn:microsoft.com/office/officeart/2005/8/layout/orgChart1"/>
    <dgm:cxn modelId="{E968250F-14D8-40D7-9C78-BFE0476DEB1D}" type="presParOf" srcId="{15B8B2F2-6E84-4B04-8092-A3860167C2DF}" destId="{2A6745CE-F10B-4D1E-A244-DABA309575AE}" srcOrd="1" destOrd="0" presId="urn:microsoft.com/office/officeart/2005/8/layout/orgChart1"/>
    <dgm:cxn modelId="{0C6A382A-4E34-4175-A036-9F63EF254B71}" type="presParOf" srcId="{2A6745CE-F10B-4D1E-A244-DABA309575AE}" destId="{2813E9B5-F147-4F57-9CA5-102042BBF32D}" srcOrd="0" destOrd="0" presId="urn:microsoft.com/office/officeart/2005/8/layout/orgChart1"/>
    <dgm:cxn modelId="{E3E728BC-670C-43AB-973B-97B2E6501981}" type="presParOf" srcId="{2A6745CE-F10B-4D1E-A244-DABA309575AE}" destId="{0F3B49A7-5853-432A-98AA-DD0A7B759F25}" srcOrd="1" destOrd="0" presId="urn:microsoft.com/office/officeart/2005/8/layout/orgChart1"/>
    <dgm:cxn modelId="{C3C1CD13-B9A8-4C6E-9891-A653EDFB4261}" type="presParOf" srcId="{0F3B49A7-5853-432A-98AA-DD0A7B759F25}" destId="{CF987EDC-B37C-4D21-8B65-8792785FC276}" srcOrd="0" destOrd="0" presId="urn:microsoft.com/office/officeart/2005/8/layout/orgChart1"/>
    <dgm:cxn modelId="{B53223E8-7CFB-4A6B-A6DE-10A8183B02AE}" type="presParOf" srcId="{CF987EDC-B37C-4D21-8B65-8792785FC276}" destId="{091966E1-C976-4A49-B2F0-7CB2EC5E34F8}" srcOrd="0" destOrd="0" presId="urn:microsoft.com/office/officeart/2005/8/layout/orgChart1"/>
    <dgm:cxn modelId="{182BF421-885F-4344-9F31-6B918CA7543B}" type="presParOf" srcId="{CF987EDC-B37C-4D21-8B65-8792785FC276}" destId="{B8005ABA-E154-46A4-A083-B3B1264B0062}" srcOrd="1" destOrd="0" presId="urn:microsoft.com/office/officeart/2005/8/layout/orgChart1"/>
    <dgm:cxn modelId="{9C2FFE13-8C76-42AD-933B-8281ED35A51A}" type="presParOf" srcId="{0F3B49A7-5853-432A-98AA-DD0A7B759F25}" destId="{FC011B47-E616-4B80-8A9C-35B0388BE230}" srcOrd="1" destOrd="0" presId="urn:microsoft.com/office/officeart/2005/8/layout/orgChart1"/>
    <dgm:cxn modelId="{7BC3F8DE-5383-4715-B95B-242533554923}" type="presParOf" srcId="{FC011B47-E616-4B80-8A9C-35B0388BE230}" destId="{6A053F59-842C-4423-B511-65103E99DDE9}" srcOrd="0" destOrd="0" presId="urn:microsoft.com/office/officeart/2005/8/layout/orgChart1"/>
    <dgm:cxn modelId="{92FCC375-7F4D-4679-99E0-7B129EE744A0}" type="presParOf" srcId="{FC011B47-E616-4B80-8A9C-35B0388BE230}" destId="{F324FD15-F0C1-4077-901F-1ED588BC6E65}" srcOrd="1" destOrd="0" presId="urn:microsoft.com/office/officeart/2005/8/layout/orgChart1"/>
    <dgm:cxn modelId="{2322BD49-53F6-4F16-99B3-99CD5015B561}" type="presParOf" srcId="{F324FD15-F0C1-4077-901F-1ED588BC6E65}" destId="{B43EDEFF-C5DA-4A7F-B171-C85E16764F22}" srcOrd="0" destOrd="0" presId="urn:microsoft.com/office/officeart/2005/8/layout/orgChart1"/>
    <dgm:cxn modelId="{90642264-1B04-49AB-A04A-0D742189102A}" type="presParOf" srcId="{B43EDEFF-C5DA-4A7F-B171-C85E16764F22}" destId="{127E258B-367E-4A51-9055-5C18BD0F6322}" srcOrd="0" destOrd="0" presId="urn:microsoft.com/office/officeart/2005/8/layout/orgChart1"/>
    <dgm:cxn modelId="{28B6B76C-8000-41D3-A86A-9F74EDCE4068}" type="presParOf" srcId="{B43EDEFF-C5DA-4A7F-B171-C85E16764F22}" destId="{A9370831-8D56-46AD-85DA-87E37B3B960F}" srcOrd="1" destOrd="0" presId="urn:microsoft.com/office/officeart/2005/8/layout/orgChart1"/>
    <dgm:cxn modelId="{81EE76EA-2AD3-4483-8DAD-330D21861548}" type="presParOf" srcId="{F324FD15-F0C1-4077-901F-1ED588BC6E65}" destId="{CC2A7C1D-03B5-4FDB-AF5E-89543DDABC0C}" srcOrd="1" destOrd="0" presId="urn:microsoft.com/office/officeart/2005/8/layout/orgChart1"/>
    <dgm:cxn modelId="{1DE80223-916A-4A40-8221-F136714C7B96}" type="presParOf" srcId="{F324FD15-F0C1-4077-901F-1ED588BC6E65}" destId="{423BD8D8-5F80-49A8-8306-8F6EC86A42E8}" srcOrd="2" destOrd="0" presId="urn:microsoft.com/office/officeart/2005/8/layout/orgChart1"/>
    <dgm:cxn modelId="{6692224E-8CAB-4E44-8D51-0F69AF0D731F}" type="presParOf" srcId="{FC011B47-E616-4B80-8A9C-35B0388BE230}" destId="{5E5597FD-034F-4048-9207-A42EEB43B12D}" srcOrd="2" destOrd="0" presId="urn:microsoft.com/office/officeart/2005/8/layout/orgChart1"/>
    <dgm:cxn modelId="{50A8D84B-FBE7-40F4-9896-86826F70A2FB}" type="presParOf" srcId="{FC011B47-E616-4B80-8A9C-35B0388BE230}" destId="{C5E995FD-4C73-41B6-85B8-B9D29DB89CEA}" srcOrd="3" destOrd="0" presId="urn:microsoft.com/office/officeart/2005/8/layout/orgChart1"/>
    <dgm:cxn modelId="{6E424453-1821-4730-8272-559800FD285C}" type="presParOf" srcId="{C5E995FD-4C73-41B6-85B8-B9D29DB89CEA}" destId="{938FCD33-1E26-4118-A470-539ADD269D8B}" srcOrd="0" destOrd="0" presId="urn:microsoft.com/office/officeart/2005/8/layout/orgChart1"/>
    <dgm:cxn modelId="{E0356FE9-7991-40C6-8656-40ED8BF9119C}" type="presParOf" srcId="{938FCD33-1E26-4118-A470-539ADD269D8B}" destId="{CAF2F98C-B411-40AC-A81E-1A1DBD79C7C1}" srcOrd="0" destOrd="0" presId="urn:microsoft.com/office/officeart/2005/8/layout/orgChart1"/>
    <dgm:cxn modelId="{EA80FB64-1C1C-4540-9902-3227F196BCD8}" type="presParOf" srcId="{938FCD33-1E26-4118-A470-539ADD269D8B}" destId="{1F213E97-5149-40D8-90C0-89369D17C014}" srcOrd="1" destOrd="0" presId="urn:microsoft.com/office/officeart/2005/8/layout/orgChart1"/>
    <dgm:cxn modelId="{EDE1F96F-1659-4D09-B0B3-4EDF21BF470F}" type="presParOf" srcId="{C5E995FD-4C73-41B6-85B8-B9D29DB89CEA}" destId="{70420DC8-E2A5-4D39-B255-1AB6A523631E}" srcOrd="1" destOrd="0" presId="urn:microsoft.com/office/officeart/2005/8/layout/orgChart1"/>
    <dgm:cxn modelId="{55E1C18D-4A03-4147-A0EA-6A8B4FF4DCA1}" type="presParOf" srcId="{C5E995FD-4C73-41B6-85B8-B9D29DB89CEA}" destId="{6BC16112-554B-4BAB-B8EF-B982A8E1518A}" srcOrd="2" destOrd="0" presId="urn:microsoft.com/office/officeart/2005/8/layout/orgChart1"/>
    <dgm:cxn modelId="{C27D6068-D35B-4B3B-B69F-AA471B58F68D}" type="presParOf" srcId="{0F3B49A7-5853-432A-98AA-DD0A7B759F25}" destId="{3312046B-A67F-4D7D-AD02-E54B2D56FD12}" srcOrd="2" destOrd="0" presId="urn:microsoft.com/office/officeart/2005/8/layout/orgChart1"/>
    <dgm:cxn modelId="{9A050184-97D6-45FA-9167-60ED6DD15270}" type="presParOf" srcId="{2A6745CE-F10B-4D1E-A244-DABA309575AE}" destId="{314602F6-EDAF-4247-AB0F-CAA60A8144EA}" srcOrd="2" destOrd="0" presId="urn:microsoft.com/office/officeart/2005/8/layout/orgChart1"/>
    <dgm:cxn modelId="{A5F898DD-BD34-4D2F-B2E8-2012319D5343}" type="presParOf" srcId="{2A6745CE-F10B-4D1E-A244-DABA309575AE}" destId="{8F409D36-4F9A-46C4-B6A7-51F0109FC84A}" srcOrd="3" destOrd="0" presId="urn:microsoft.com/office/officeart/2005/8/layout/orgChart1"/>
    <dgm:cxn modelId="{4DD21B12-BC66-489B-84F0-06336D6619A5}" type="presParOf" srcId="{8F409D36-4F9A-46C4-B6A7-51F0109FC84A}" destId="{D6586BDD-9E90-4EE9-B320-74689A5CB2C1}" srcOrd="0" destOrd="0" presId="urn:microsoft.com/office/officeart/2005/8/layout/orgChart1"/>
    <dgm:cxn modelId="{AFF8BED6-D380-4E99-8395-936B6171A78E}" type="presParOf" srcId="{D6586BDD-9E90-4EE9-B320-74689A5CB2C1}" destId="{046C423F-7AC2-48E3-B580-7442481D5A98}" srcOrd="0" destOrd="0" presId="urn:microsoft.com/office/officeart/2005/8/layout/orgChart1"/>
    <dgm:cxn modelId="{2A87B9CD-86E7-4DCC-8592-41374EDD9BA0}" type="presParOf" srcId="{D6586BDD-9E90-4EE9-B320-74689A5CB2C1}" destId="{F1E88DC6-20EA-4B31-A098-92D62CF22064}" srcOrd="1" destOrd="0" presId="urn:microsoft.com/office/officeart/2005/8/layout/orgChart1"/>
    <dgm:cxn modelId="{4F9BEA78-A5A3-4B97-93EB-357A9B3147FB}" type="presParOf" srcId="{8F409D36-4F9A-46C4-B6A7-51F0109FC84A}" destId="{51AD31F7-86E8-485C-9478-69C7A9CFEE3D}" srcOrd="1" destOrd="0" presId="urn:microsoft.com/office/officeart/2005/8/layout/orgChart1"/>
    <dgm:cxn modelId="{DD9C5FA5-55F2-470B-8A21-A56EC3BB93F1}" type="presParOf" srcId="{51AD31F7-86E8-485C-9478-69C7A9CFEE3D}" destId="{6D5BAC88-22C1-4B40-A0C7-F377D8435219}" srcOrd="0" destOrd="0" presId="urn:microsoft.com/office/officeart/2005/8/layout/orgChart1"/>
    <dgm:cxn modelId="{372FCBD8-0720-4945-9918-485B0E52BFCA}" type="presParOf" srcId="{51AD31F7-86E8-485C-9478-69C7A9CFEE3D}" destId="{89704002-AA62-483F-83AB-C20EF2AC267B}" srcOrd="1" destOrd="0" presId="urn:microsoft.com/office/officeart/2005/8/layout/orgChart1"/>
    <dgm:cxn modelId="{55CB86F7-3A3F-47BC-9327-EEF9F319FC7E}" type="presParOf" srcId="{89704002-AA62-483F-83AB-C20EF2AC267B}" destId="{3C0697B2-D828-4414-9C48-79A9C9CBE1CF}" srcOrd="0" destOrd="0" presId="urn:microsoft.com/office/officeart/2005/8/layout/orgChart1"/>
    <dgm:cxn modelId="{648F6848-77F8-47FD-AA2C-461718456811}" type="presParOf" srcId="{3C0697B2-D828-4414-9C48-79A9C9CBE1CF}" destId="{54062452-780D-4D54-A545-B3709737222A}" srcOrd="0" destOrd="0" presId="urn:microsoft.com/office/officeart/2005/8/layout/orgChart1"/>
    <dgm:cxn modelId="{E83EEA4D-DEE4-49E3-857B-7238DA907E1B}" type="presParOf" srcId="{3C0697B2-D828-4414-9C48-79A9C9CBE1CF}" destId="{C08DFB23-34DC-4C11-A139-E11A31E40A9E}" srcOrd="1" destOrd="0" presId="urn:microsoft.com/office/officeart/2005/8/layout/orgChart1"/>
    <dgm:cxn modelId="{94AA7632-05C2-44DB-BCE5-E1989309EB3E}" type="presParOf" srcId="{89704002-AA62-483F-83AB-C20EF2AC267B}" destId="{2B674EAE-8036-45E8-82D1-2427ADE41E50}" srcOrd="1" destOrd="0" presId="urn:microsoft.com/office/officeart/2005/8/layout/orgChart1"/>
    <dgm:cxn modelId="{913166EF-EFB3-439C-BF82-CDA08A61DCB3}" type="presParOf" srcId="{89704002-AA62-483F-83AB-C20EF2AC267B}" destId="{1AB0C086-69F5-411A-A30D-6D36E9273F17}" srcOrd="2" destOrd="0" presId="urn:microsoft.com/office/officeart/2005/8/layout/orgChart1"/>
    <dgm:cxn modelId="{805673D5-54F5-4B7D-9E56-2DA8F1661711}" type="presParOf" srcId="{51AD31F7-86E8-485C-9478-69C7A9CFEE3D}" destId="{CF2E9F82-76E8-4042-A952-593804C4E1D5}" srcOrd="2" destOrd="0" presId="urn:microsoft.com/office/officeart/2005/8/layout/orgChart1"/>
    <dgm:cxn modelId="{ECFF28FB-D5E1-4E3B-8E98-CCB2E25AF1D5}" type="presParOf" srcId="{51AD31F7-86E8-485C-9478-69C7A9CFEE3D}" destId="{3260AE48-82BE-427F-AAF2-7D899F33F344}" srcOrd="3" destOrd="0" presId="urn:microsoft.com/office/officeart/2005/8/layout/orgChart1"/>
    <dgm:cxn modelId="{84EF0CA9-03D7-4F30-9C35-371C97084D2E}" type="presParOf" srcId="{3260AE48-82BE-427F-AAF2-7D899F33F344}" destId="{2796670B-9867-4480-8753-871E11FBD115}" srcOrd="0" destOrd="0" presId="urn:microsoft.com/office/officeart/2005/8/layout/orgChart1"/>
    <dgm:cxn modelId="{3223CCF9-0E3D-4B86-B322-30671D8424A3}" type="presParOf" srcId="{2796670B-9867-4480-8753-871E11FBD115}" destId="{0AE68B22-4D58-4654-AC9B-B36C830E4847}" srcOrd="0" destOrd="0" presId="urn:microsoft.com/office/officeart/2005/8/layout/orgChart1"/>
    <dgm:cxn modelId="{BCA61FAC-0608-48F8-97AE-D41D9F3807EF}" type="presParOf" srcId="{2796670B-9867-4480-8753-871E11FBD115}" destId="{9F0EA6D7-0E21-4FE4-96E2-D8F04F24CE50}" srcOrd="1" destOrd="0" presId="urn:microsoft.com/office/officeart/2005/8/layout/orgChart1"/>
    <dgm:cxn modelId="{280362E7-ED70-4B2D-9034-5D2886BBF35F}" type="presParOf" srcId="{3260AE48-82BE-427F-AAF2-7D899F33F344}" destId="{7C48FBEB-F749-4492-B740-D21BFF492F20}" srcOrd="1" destOrd="0" presId="urn:microsoft.com/office/officeart/2005/8/layout/orgChart1"/>
    <dgm:cxn modelId="{09FDC2B5-CF3F-43A9-9F5E-2277E809B829}" type="presParOf" srcId="{7C48FBEB-F749-4492-B740-D21BFF492F20}" destId="{089EC1D7-5E11-4913-951D-7CAD06E02104}" srcOrd="0" destOrd="0" presId="urn:microsoft.com/office/officeart/2005/8/layout/orgChart1"/>
    <dgm:cxn modelId="{80B4258D-B5A2-426F-9A90-0411CBBAA3CF}" type="presParOf" srcId="{7C48FBEB-F749-4492-B740-D21BFF492F20}" destId="{8A96A185-B96A-4C97-A3FB-29F65C66726A}" srcOrd="1" destOrd="0" presId="urn:microsoft.com/office/officeart/2005/8/layout/orgChart1"/>
    <dgm:cxn modelId="{48956FBC-E605-4547-9F5F-695A858583AA}" type="presParOf" srcId="{8A96A185-B96A-4C97-A3FB-29F65C66726A}" destId="{857CD294-1E81-4896-B71B-2DF685678583}" srcOrd="0" destOrd="0" presId="urn:microsoft.com/office/officeart/2005/8/layout/orgChart1"/>
    <dgm:cxn modelId="{AB2F7927-122B-46DC-BD16-CD9A628DF663}" type="presParOf" srcId="{857CD294-1E81-4896-B71B-2DF685678583}" destId="{3367B8E2-661D-45F3-97D8-89D2CC1BD5EF}" srcOrd="0" destOrd="0" presId="urn:microsoft.com/office/officeart/2005/8/layout/orgChart1"/>
    <dgm:cxn modelId="{DFA649D6-5B13-4A74-B20F-32E3548BFCBC}" type="presParOf" srcId="{857CD294-1E81-4896-B71B-2DF685678583}" destId="{AF4B3D0F-1ACA-4377-97DD-D4C90C4656FA}" srcOrd="1" destOrd="0" presId="urn:microsoft.com/office/officeart/2005/8/layout/orgChart1"/>
    <dgm:cxn modelId="{79EA8782-F3B8-48E3-9ADA-9B22BEB29A36}" type="presParOf" srcId="{8A96A185-B96A-4C97-A3FB-29F65C66726A}" destId="{02C30A69-4323-45E5-BA19-018D8E8D5EB3}" srcOrd="1" destOrd="0" presId="urn:microsoft.com/office/officeart/2005/8/layout/orgChart1"/>
    <dgm:cxn modelId="{278B1617-83AA-49E5-B4E5-F22D1D708775}" type="presParOf" srcId="{8A96A185-B96A-4C97-A3FB-29F65C66726A}" destId="{20EA231E-84F7-477D-93FB-F9BC1023E5EB}" srcOrd="2" destOrd="0" presId="urn:microsoft.com/office/officeart/2005/8/layout/orgChart1"/>
    <dgm:cxn modelId="{F6965836-5FF3-4933-BA00-228E119441DA}" type="presParOf" srcId="{7C48FBEB-F749-4492-B740-D21BFF492F20}" destId="{67092302-58E7-44F6-89A4-FFB9164ACF43}" srcOrd="2" destOrd="0" presId="urn:microsoft.com/office/officeart/2005/8/layout/orgChart1"/>
    <dgm:cxn modelId="{BFF69C73-0CAE-45FD-A12A-F2BA813A306E}" type="presParOf" srcId="{7C48FBEB-F749-4492-B740-D21BFF492F20}" destId="{F0874B19-0450-47A4-9D56-E0292983D738}" srcOrd="3" destOrd="0" presId="urn:microsoft.com/office/officeart/2005/8/layout/orgChart1"/>
    <dgm:cxn modelId="{1909B6CC-C00A-426D-81F4-2F2D6E31AAA1}" type="presParOf" srcId="{F0874B19-0450-47A4-9D56-E0292983D738}" destId="{ACA4A76A-0C6B-4D18-8B12-BAAB34F688D9}" srcOrd="0" destOrd="0" presId="urn:microsoft.com/office/officeart/2005/8/layout/orgChart1"/>
    <dgm:cxn modelId="{5AC0F258-6BFE-459C-AA14-0A8C404B40C3}" type="presParOf" srcId="{ACA4A76A-0C6B-4D18-8B12-BAAB34F688D9}" destId="{E310BBCA-DDCE-4904-B218-625F87B36E83}" srcOrd="0" destOrd="0" presId="urn:microsoft.com/office/officeart/2005/8/layout/orgChart1"/>
    <dgm:cxn modelId="{483153BF-C585-49A7-972F-EC7C53BA2EB3}" type="presParOf" srcId="{ACA4A76A-0C6B-4D18-8B12-BAAB34F688D9}" destId="{431F558F-290E-4DD3-9771-229F0A40D149}" srcOrd="1" destOrd="0" presId="urn:microsoft.com/office/officeart/2005/8/layout/orgChart1"/>
    <dgm:cxn modelId="{82E2060C-A7A4-4D80-A78E-46A9489A6172}" type="presParOf" srcId="{F0874B19-0450-47A4-9D56-E0292983D738}" destId="{A794A7FF-AC1D-4A82-9BF1-70C54295C64D}" srcOrd="1" destOrd="0" presId="urn:microsoft.com/office/officeart/2005/8/layout/orgChart1"/>
    <dgm:cxn modelId="{B079CB1F-277B-45A1-9C0A-B47C0820FB93}" type="presParOf" srcId="{F0874B19-0450-47A4-9D56-E0292983D738}" destId="{E819DDC0-D3DC-420A-9ED2-726400888FBD}" srcOrd="2" destOrd="0" presId="urn:microsoft.com/office/officeart/2005/8/layout/orgChart1"/>
    <dgm:cxn modelId="{83EECB5E-CB83-4384-80D1-D92F914FFCB2}" type="presParOf" srcId="{3260AE48-82BE-427F-AAF2-7D899F33F344}" destId="{6C745B90-AEA1-4715-BDE7-A6510BD889E3}" srcOrd="2" destOrd="0" presId="urn:microsoft.com/office/officeart/2005/8/layout/orgChart1"/>
    <dgm:cxn modelId="{665A2B9E-D2B8-4D88-A16D-97227A6EB2B6}" type="presParOf" srcId="{51AD31F7-86E8-485C-9478-69C7A9CFEE3D}" destId="{BCB33A1D-A3D3-4758-A6A4-B3DFC49BA385}" srcOrd="4" destOrd="0" presId="urn:microsoft.com/office/officeart/2005/8/layout/orgChart1"/>
    <dgm:cxn modelId="{B4A1E087-570E-4A70-B7ED-31B1A8F4439A}" type="presParOf" srcId="{51AD31F7-86E8-485C-9478-69C7A9CFEE3D}" destId="{8939F506-363F-411B-BB5B-C9B71AD55A49}" srcOrd="5" destOrd="0" presId="urn:microsoft.com/office/officeart/2005/8/layout/orgChart1"/>
    <dgm:cxn modelId="{57204E7B-B71B-44DF-B568-123313C73F8C}" type="presParOf" srcId="{8939F506-363F-411B-BB5B-C9B71AD55A49}" destId="{2D077391-E826-4F19-A2DE-E5AE0E1D66E0}" srcOrd="0" destOrd="0" presId="urn:microsoft.com/office/officeart/2005/8/layout/orgChart1"/>
    <dgm:cxn modelId="{6075340D-AAA4-44B2-8DD5-F5EDC9731D0D}" type="presParOf" srcId="{2D077391-E826-4F19-A2DE-E5AE0E1D66E0}" destId="{EA698193-B422-4AA5-9555-56688AB4ACF0}" srcOrd="0" destOrd="0" presId="urn:microsoft.com/office/officeart/2005/8/layout/orgChart1"/>
    <dgm:cxn modelId="{6E05BCE9-E4E5-4D51-A507-5E379DFF0FBA}" type="presParOf" srcId="{2D077391-E826-4F19-A2DE-E5AE0E1D66E0}" destId="{BB3AE9E9-2A0D-4B56-980A-D5D8D6341702}" srcOrd="1" destOrd="0" presId="urn:microsoft.com/office/officeart/2005/8/layout/orgChart1"/>
    <dgm:cxn modelId="{48B91742-1862-4389-88E1-A4FE94B02C68}" type="presParOf" srcId="{8939F506-363F-411B-BB5B-C9B71AD55A49}" destId="{F5148ED3-50FF-4EA8-8051-89D4DB750298}" srcOrd="1" destOrd="0" presId="urn:microsoft.com/office/officeart/2005/8/layout/orgChart1"/>
    <dgm:cxn modelId="{D928CFE8-6E38-42DA-9527-F484E32944CC}" type="presParOf" srcId="{8939F506-363F-411B-BB5B-C9B71AD55A49}" destId="{C53A0D6C-4956-4000-992C-46906BD37E2D}" srcOrd="2" destOrd="0" presId="urn:microsoft.com/office/officeart/2005/8/layout/orgChart1"/>
    <dgm:cxn modelId="{BAF39DAB-944B-471D-BB84-3B23ACC00BD5}" type="presParOf" srcId="{8F409D36-4F9A-46C4-B6A7-51F0109FC84A}" destId="{0C5D1722-B847-45CB-B4A9-1360509F1922}" srcOrd="2" destOrd="0" presId="urn:microsoft.com/office/officeart/2005/8/layout/orgChart1"/>
    <dgm:cxn modelId="{8DA57BF2-BA11-43C1-ABF7-D6748CC83270}" type="presParOf" srcId="{2A6745CE-F10B-4D1E-A244-DABA309575AE}" destId="{9FD88415-ADCE-476A-B76D-6F3DD9155450}" srcOrd="4" destOrd="0" presId="urn:microsoft.com/office/officeart/2005/8/layout/orgChart1"/>
    <dgm:cxn modelId="{0A53B060-84E7-454E-9232-364560D5B560}" type="presParOf" srcId="{2A6745CE-F10B-4D1E-A244-DABA309575AE}" destId="{E51BF256-765A-4E0A-B18C-9D7B752CD832}" srcOrd="5" destOrd="0" presId="urn:microsoft.com/office/officeart/2005/8/layout/orgChart1"/>
    <dgm:cxn modelId="{5BAA9881-CFD8-4739-A3A4-66D74C6B90F7}" type="presParOf" srcId="{E51BF256-765A-4E0A-B18C-9D7B752CD832}" destId="{AA13B072-3D46-4480-B9EC-9E16A7B1F182}" srcOrd="0" destOrd="0" presId="urn:microsoft.com/office/officeart/2005/8/layout/orgChart1"/>
    <dgm:cxn modelId="{7BEB5ECC-A77F-4262-A4A9-FEAAD5755228}" type="presParOf" srcId="{AA13B072-3D46-4480-B9EC-9E16A7B1F182}" destId="{52D3D79D-2EFC-4CDF-91FF-69C1A4746F7B}" srcOrd="0" destOrd="0" presId="urn:microsoft.com/office/officeart/2005/8/layout/orgChart1"/>
    <dgm:cxn modelId="{5B8BD2E0-2530-4AEF-8FC7-F1716F7DDD52}" type="presParOf" srcId="{AA13B072-3D46-4480-B9EC-9E16A7B1F182}" destId="{16F8C3CF-C6EA-45B2-A007-19E81A8597F2}" srcOrd="1" destOrd="0" presId="urn:microsoft.com/office/officeart/2005/8/layout/orgChart1"/>
    <dgm:cxn modelId="{FAC6E664-0B81-4F9F-BA26-5F7864A4D023}" type="presParOf" srcId="{E51BF256-765A-4E0A-B18C-9D7B752CD832}" destId="{6118D32A-A91F-4FBA-91AB-1A10084D97BA}" srcOrd="1" destOrd="0" presId="urn:microsoft.com/office/officeart/2005/8/layout/orgChart1"/>
    <dgm:cxn modelId="{99077514-585C-4293-BA51-D93AAE9BFE12}" type="presParOf" srcId="{E51BF256-765A-4E0A-B18C-9D7B752CD832}" destId="{A6C9B4AF-ADB0-4A12-84C3-7B11EB77EC24}" srcOrd="2" destOrd="0" presId="urn:microsoft.com/office/officeart/2005/8/layout/orgChart1"/>
    <dgm:cxn modelId="{45635D27-BB18-4348-AF70-D4F761A29DF2}" type="presParOf" srcId="{15B8B2F2-6E84-4B04-8092-A3860167C2DF}" destId="{0D317800-DAD9-4202-9C2B-82366DE4D5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8415-ADCE-476A-B76D-6F3DD9155450}">
      <dsp:nvSpPr>
        <dsp:cNvPr id="0" name=""/>
        <dsp:cNvSpPr/>
      </dsp:nvSpPr>
      <dsp:spPr>
        <a:xfrm>
          <a:off x="4569034" y="1245761"/>
          <a:ext cx="3001840" cy="297703"/>
        </a:xfrm>
        <a:custGeom>
          <a:avLst/>
          <a:gdLst/>
          <a:ahLst/>
          <a:cxnLst/>
          <a:rect l="0" t="0" r="0" b="0"/>
          <a:pathLst>
            <a:path>
              <a:moveTo>
                <a:pt x="0" y="0"/>
              </a:moveTo>
              <a:lnTo>
                <a:pt x="0" y="148851"/>
              </a:lnTo>
              <a:lnTo>
                <a:pt x="3001840" y="148851"/>
              </a:lnTo>
              <a:lnTo>
                <a:pt x="3001840" y="29770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B33A1D-A3D3-4758-A6A4-B3DFC49BA385}">
      <dsp:nvSpPr>
        <dsp:cNvPr id="0" name=""/>
        <dsp:cNvSpPr/>
      </dsp:nvSpPr>
      <dsp:spPr>
        <a:xfrm>
          <a:off x="5855537" y="2495923"/>
          <a:ext cx="1715337" cy="297703"/>
        </a:xfrm>
        <a:custGeom>
          <a:avLst/>
          <a:gdLst/>
          <a:ahLst/>
          <a:cxnLst/>
          <a:rect l="0" t="0" r="0" b="0"/>
          <a:pathLst>
            <a:path>
              <a:moveTo>
                <a:pt x="0" y="0"/>
              </a:moveTo>
              <a:lnTo>
                <a:pt x="0" y="148851"/>
              </a:lnTo>
              <a:lnTo>
                <a:pt x="1715337" y="148851"/>
              </a:lnTo>
              <a:lnTo>
                <a:pt x="1715337"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092302-58E7-44F6-89A4-FFB9164ACF43}">
      <dsp:nvSpPr>
        <dsp:cNvPr id="0" name=""/>
        <dsp:cNvSpPr/>
      </dsp:nvSpPr>
      <dsp:spPr>
        <a:xfrm>
          <a:off x="5855537" y="3746085"/>
          <a:ext cx="857668" cy="297703"/>
        </a:xfrm>
        <a:custGeom>
          <a:avLst/>
          <a:gdLst/>
          <a:ahLst/>
          <a:cxnLst/>
          <a:rect l="0" t="0" r="0" b="0"/>
          <a:pathLst>
            <a:path>
              <a:moveTo>
                <a:pt x="0" y="0"/>
              </a:moveTo>
              <a:lnTo>
                <a:pt x="0" y="148851"/>
              </a:lnTo>
              <a:lnTo>
                <a:pt x="857668" y="148851"/>
              </a:lnTo>
              <a:lnTo>
                <a:pt x="857668"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EC1D7-5E11-4913-951D-7CAD06E02104}">
      <dsp:nvSpPr>
        <dsp:cNvPr id="0" name=""/>
        <dsp:cNvSpPr/>
      </dsp:nvSpPr>
      <dsp:spPr>
        <a:xfrm>
          <a:off x="4997868" y="3746085"/>
          <a:ext cx="857668" cy="297703"/>
        </a:xfrm>
        <a:custGeom>
          <a:avLst/>
          <a:gdLst/>
          <a:ahLst/>
          <a:cxnLst/>
          <a:rect l="0" t="0" r="0" b="0"/>
          <a:pathLst>
            <a:path>
              <a:moveTo>
                <a:pt x="857668" y="0"/>
              </a:moveTo>
              <a:lnTo>
                <a:pt x="857668" y="148851"/>
              </a:lnTo>
              <a:lnTo>
                <a:pt x="0" y="148851"/>
              </a:lnTo>
              <a:lnTo>
                <a:pt x="0"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E9F82-76E8-4042-A952-593804C4E1D5}">
      <dsp:nvSpPr>
        <dsp:cNvPr id="0" name=""/>
        <dsp:cNvSpPr/>
      </dsp:nvSpPr>
      <dsp:spPr>
        <a:xfrm>
          <a:off x="5809817" y="2495923"/>
          <a:ext cx="91440" cy="297703"/>
        </a:xfrm>
        <a:custGeom>
          <a:avLst/>
          <a:gdLst/>
          <a:ahLst/>
          <a:cxnLst/>
          <a:rect l="0" t="0" r="0" b="0"/>
          <a:pathLst>
            <a:path>
              <a:moveTo>
                <a:pt x="45720" y="0"/>
              </a:moveTo>
              <a:lnTo>
                <a:pt x="45720"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5BAC88-22C1-4B40-A0C7-F377D8435219}">
      <dsp:nvSpPr>
        <dsp:cNvPr id="0" name=""/>
        <dsp:cNvSpPr/>
      </dsp:nvSpPr>
      <dsp:spPr>
        <a:xfrm>
          <a:off x="4140199" y="2495923"/>
          <a:ext cx="1715337" cy="297703"/>
        </a:xfrm>
        <a:custGeom>
          <a:avLst/>
          <a:gdLst/>
          <a:ahLst/>
          <a:cxnLst/>
          <a:rect l="0" t="0" r="0" b="0"/>
          <a:pathLst>
            <a:path>
              <a:moveTo>
                <a:pt x="1715337" y="0"/>
              </a:moveTo>
              <a:lnTo>
                <a:pt x="1715337" y="148851"/>
              </a:lnTo>
              <a:lnTo>
                <a:pt x="0" y="148851"/>
              </a:lnTo>
              <a:lnTo>
                <a:pt x="0"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4602F6-EDAF-4247-AB0F-CAA60A8144EA}">
      <dsp:nvSpPr>
        <dsp:cNvPr id="0" name=""/>
        <dsp:cNvSpPr/>
      </dsp:nvSpPr>
      <dsp:spPr>
        <a:xfrm>
          <a:off x="4569034" y="1245761"/>
          <a:ext cx="1286503" cy="297703"/>
        </a:xfrm>
        <a:custGeom>
          <a:avLst/>
          <a:gdLst/>
          <a:ahLst/>
          <a:cxnLst/>
          <a:rect l="0" t="0" r="0" b="0"/>
          <a:pathLst>
            <a:path>
              <a:moveTo>
                <a:pt x="0" y="0"/>
              </a:moveTo>
              <a:lnTo>
                <a:pt x="0" y="148851"/>
              </a:lnTo>
              <a:lnTo>
                <a:pt x="1286503" y="148851"/>
              </a:lnTo>
              <a:lnTo>
                <a:pt x="1286503" y="29770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597FD-034F-4048-9207-A42EEB43B12D}">
      <dsp:nvSpPr>
        <dsp:cNvPr id="0" name=""/>
        <dsp:cNvSpPr/>
      </dsp:nvSpPr>
      <dsp:spPr>
        <a:xfrm>
          <a:off x="1567193" y="2495923"/>
          <a:ext cx="857668" cy="297703"/>
        </a:xfrm>
        <a:custGeom>
          <a:avLst/>
          <a:gdLst/>
          <a:ahLst/>
          <a:cxnLst/>
          <a:rect l="0" t="0" r="0" b="0"/>
          <a:pathLst>
            <a:path>
              <a:moveTo>
                <a:pt x="0" y="0"/>
              </a:moveTo>
              <a:lnTo>
                <a:pt x="0" y="148851"/>
              </a:lnTo>
              <a:lnTo>
                <a:pt x="857668" y="148851"/>
              </a:lnTo>
              <a:lnTo>
                <a:pt x="857668"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53F59-842C-4423-B511-65103E99DDE9}">
      <dsp:nvSpPr>
        <dsp:cNvPr id="0" name=""/>
        <dsp:cNvSpPr/>
      </dsp:nvSpPr>
      <dsp:spPr>
        <a:xfrm>
          <a:off x="709524" y="2495923"/>
          <a:ext cx="857668" cy="297703"/>
        </a:xfrm>
        <a:custGeom>
          <a:avLst/>
          <a:gdLst/>
          <a:ahLst/>
          <a:cxnLst/>
          <a:rect l="0" t="0" r="0" b="0"/>
          <a:pathLst>
            <a:path>
              <a:moveTo>
                <a:pt x="857668" y="0"/>
              </a:moveTo>
              <a:lnTo>
                <a:pt x="857668" y="148851"/>
              </a:lnTo>
              <a:lnTo>
                <a:pt x="0" y="148851"/>
              </a:lnTo>
              <a:lnTo>
                <a:pt x="0" y="2977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3E9B5-F147-4F57-9CA5-102042BBF32D}">
      <dsp:nvSpPr>
        <dsp:cNvPr id="0" name=""/>
        <dsp:cNvSpPr/>
      </dsp:nvSpPr>
      <dsp:spPr>
        <a:xfrm>
          <a:off x="1567193" y="1245761"/>
          <a:ext cx="3001840" cy="297703"/>
        </a:xfrm>
        <a:custGeom>
          <a:avLst/>
          <a:gdLst/>
          <a:ahLst/>
          <a:cxnLst/>
          <a:rect l="0" t="0" r="0" b="0"/>
          <a:pathLst>
            <a:path>
              <a:moveTo>
                <a:pt x="3001840" y="0"/>
              </a:moveTo>
              <a:lnTo>
                <a:pt x="3001840" y="148851"/>
              </a:lnTo>
              <a:lnTo>
                <a:pt x="0" y="148851"/>
              </a:lnTo>
              <a:lnTo>
                <a:pt x="0" y="29770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80BDC-7748-43E3-B58C-E126EE2A2959}">
      <dsp:nvSpPr>
        <dsp:cNvPr id="0" name=""/>
        <dsp:cNvSpPr/>
      </dsp:nvSpPr>
      <dsp:spPr>
        <a:xfrm>
          <a:off x="3860217" y="293302"/>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Generate Payroll</a:t>
          </a:r>
        </a:p>
      </dsp:txBody>
      <dsp:txXfrm>
        <a:off x="3860217" y="293302"/>
        <a:ext cx="1417634" cy="952458"/>
      </dsp:txXfrm>
    </dsp:sp>
    <dsp:sp modelId="{091966E1-C976-4A49-B2F0-7CB2EC5E34F8}">
      <dsp:nvSpPr>
        <dsp:cNvPr id="0" name=""/>
        <dsp:cNvSpPr/>
      </dsp:nvSpPr>
      <dsp:spPr>
        <a:xfrm>
          <a:off x="858376" y="1543464"/>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Get Payroll Record</a:t>
          </a:r>
        </a:p>
      </dsp:txBody>
      <dsp:txXfrm>
        <a:off x="858376" y="1543464"/>
        <a:ext cx="1417634" cy="952458"/>
      </dsp:txXfrm>
    </dsp:sp>
    <dsp:sp modelId="{127E258B-367E-4A51-9055-5C18BD0F6322}">
      <dsp:nvSpPr>
        <dsp:cNvPr id="0" name=""/>
        <dsp:cNvSpPr/>
      </dsp:nvSpPr>
      <dsp:spPr>
        <a:xfrm>
          <a:off x="707" y="2793626"/>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Read Payroll Record</a:t>
          </a:r>
        </a:p>
      </dsp:txBody>
      <dsp:txXfrm>
        <a:off x="707" y="2793626"/>
        <a:ext cx="1417634" cy="952458"/>
      </dsp:txXfrm>
    </dsp:sp>
    <dsp:sp modelId="{CAF2F98C-B411-40AC-A81E-1A1DBD79C7C1}">
      <dsp:nvSpPr>
        <dsp:cNvPr id="0" name=""/>
        <dsp:cNvSpPr/>
      </dsp:nvSpPr>
      <dsp:spPr>
        <a:xfrm>
          <a:off x="1716045" y="2793626"/>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Validate  Payroll Record</a:t>
          </a:r>
        </a:p>
      </dsp:txBody>
      <dsp:txXfrm>
        <a:off x="1716045" y="2793626"/>
        <a:ext cx="1417634" cy="952458"/>
      </dsp:txXfrm>
    </dsp:sp>
    <dsp:sp modelId="{046C423F-7AC2-48E3-B580-7442481D5A98}">
      <dsp:nvSpPr>
        <dsp:cNvPr id="0" name=""/>
        <dsp:cNvSpPr/>
      </dsp:nvSpPr>
      <dsp:spPr>
        <a:xfrm>
          <a:off x="5146720" y="1543464"/>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Calculate Net Pay</a:t>
          </a:r>
        </a:p>
      </dsp:txBody>
      <dsp:txXfrm>
        <a:off x="5146720" y="1543464"/>
        <a:ext cx="1417634" cy="952458"/>
      </dsp:txXfrm>
    </dsp:sp>
    <dsp:sp modelId="{54062452-780D-4D54-A545-B3709737222A}">
      <dsp:nvSpPr>
        <dsp:cNvPr id="0" name=""/>
        <dsp:cNvSpPr/>
      </dsp:nvSpPr>
      <dsp:spPr>
        <a:xfrm>
          <a:off x="3431382" y="2793626"/>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Calculate Gross Pay</a:t>
          </a:r>
        </a:p>
      </dsp:txBody>
      <dsp:txXfrm>
        <a:off x="3431382" y="2793626"/>
        <a:ext cx="1417634" cy="952458"/>
      </dsp:txXfrm>
    </dsp:sp>
    <dsp:sp modelId="{0AE68B22-4D58-4654-AC9B-B36C830E4847}">
      <dsp:nvSpPr>
        <dsp:cNvPr id="0" name=""/>
        <dsp:cNvSpPr/>
      </dsp:nvSpPr>
      <dsp:spPr>
        <a:xfrm>
          <a:off x="5146720" y="2793626"/>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Calculate Deductions</a:t>
          </a:r>
        </a:p>
      </dsp:txBody>
      <dsp:txXfrm>
        <a:off x="5146720" y="2793626"/>
        <a:ext cx="1417634" cy="952458"/>
      </dsp:txXfrm>
    </dsp:sp>
    <dsp:sp modelId="{3367B8E2-661D-45F3-97D8-89D2CC1BD5EF}">
      <dsp:nvSpPr>
        <dsp:cNvPr id="0" name=""/>
        <dsp:cNvSpPr/>
      </dsp:nvSpPr>
      <dsp:spPr>
        <a:xfrm>
          <a:off x="4289051" y="4043788"/>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Calculate Tax withheld</a:t>
          </a:r>
        </a:p>
      </dsp:txBody>
      <dsp:txXfrm>
        <a:off x="4289051" y="4043788"/>
        <a:ext cx="1417634" cy="952458"/>
      </dsp:txXfrm>
    </dsp:sp>
    <dsp:sp modelId="{E310BBCA-DDCE-4904-B218-625F87B36E83}">
      <dsp:nvSpPr>
        <dsp:cNvPr id="0" name=""/>
        <dsp:cNvSpPr/>
      </dsp:nvSpPr>
      <dsp:spPr>
        <a:xfrm>
          <a:off x="6004389" y="4043788"/>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Calculate SS </a:t>
          </a:r>
          <a:r>
            <a:rPr lang="en-US" sz="2000" kern="1200" dirty="0" err="1"/>
            <a:t>witheld</a:t>
          </a:r>
          <a:endParaRPr lang="en-US" sz="2000" kern="1200" dirty="0"/>
        </a:p>
      </dsp:txBody>
      <dsp:txXfrm>
        <a:off x="6004389" y="4043788"/>
        <a:ext cx="1417634" cy="952458"/>
      </dsp:txXfrm>
    </dsp:sp>
    <dsp:sp modelId="{EA698193-B422-4AA5-9555-56688AB4ACF0}">
      <dsp:nvSpPr>
        <dsp:cNvPr id="0" name=""/>
        <dsp:cNvSpPr/>
      </dsp:nvSpPr>
      <dsp:spPr>
        <a:xfrm>
          <a:off x="6862058" y="2793626"/>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Update Employee Record</a:t>
          </a:r>
        </a:p>
      </dsp:txBody>
      <dsp:txXfrm>
        <a:off x="6862058" y="2793626"/>
        <a:ext cx="1417634" cy="952458"/>
      </dsp:txXfrm>
    </dsp:sp>
    <dsp:sp modelId="{52D3D79D-2EFC-4CDF-91FF-69C1A4746F7B}">
      <dsp:nvSpPr>
        <dsp:cNvPr id="0" name=""/>
        <dsp:cNvSpPr/>
      </dsp:nvSpPr>
      <dsp:spPr>
        <a:xfrm>
          <a:off x="6862058" y="1543464"/>
          <a:ext cx="1417634" cy="95245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Print Check</a:t>
          </a:r>
        </a:p>
      </dsp:txBody>
      <dsp:txXfrm>
        <a:off x="6862058" y="1543464"/>
        <a:ext cx="1417634" cy="9524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C99FBD-FE2B-4933-A031-56CAA4547099}" type="datetimeFigureOut">
              <a:rPr lang="en-US" smtClean="0"/>
              <a:t>19-Sep-23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7A54EF-4EA9-4231-8C1E-87F6C2361529}" type="slidenum">
              <a:rPr lang="en-US" smtClean="0"/>
              <a:t>‹#›</a:t>
            </a:fld>
            <a:endParaRPr lang="en-US"/>
          </a:p>
        </p:txBody>
      </p:sp>
    </p:spTree>
    <p:extLst>
      <p:ext uri="{BB962C8B-B14F-4D97-AF65-F5344CB8AC3E}">
        <p14:creationId xmlns:p14="http://schemas.microsoft.com/office/powerpoint/2010/main" val="3182983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AB62D-0FCD-4DFB-8FCF-447E957755DA}" type="datetimeFigureOut">
              <a:rPr lang="en-US" smtClean="0"/>
              <a:pPr/>
              <a:t>19-Sep-23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86A19-2166-4C35-8F9B-863A97E9B7AE}" type="slidenum">
              <a:rPr lang="en-US" smtClean="0"/>
              <a:pPr/>
              <a:t>‹#›</a:t>
            </a:fld>
            <a:endParaRPr lang="en-US"/>
          </a:p>
        </p:txBody>
      </p:sp>
    </p:spTree>
    <p:extLst>
      <p:ext uri="{BB962C8B-B14F-4D97-AF65-F5344CB8AC3E}">
        <p14:creationId xmlns:p14="http://schemas.microsoft.com/office/powerpoint/2010/main" val="59399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7" name="Straight Connector 6"/>
          <p:cNvCxnSpPr/>
          <p:nvPr userDrawn="1"/>
        </p:nvCxnSpPr>
        <p:spPr>
          <a:xfrm>
            <a:off x="628650" y="3523410"/>
            <a:ext cx="78867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435147" y="6432225"/>
            <a:ext cx="1152000" cy="289251"/>
          </a:xfrm>
          <a:prstGeom prst="rect">
            <a:avLst/>
          </a:prstGeom>
        </p:spPr>
        <p:txBody>
          <a:bodyPr/>
          <a:lstStyle>
            <a:lvl1pPr>
              <a:defRPr sz="1400">
                <a:solidFill>
                  <a:schemeClr val="tx1">
                    <a:lumMod val="50000"/>
                    <a:lumOff val="50000"/>
                  </a:schemeClr>
                </a:solidFill>
              </a:defRPr>
            </a:lvl1pPr>
          </a:lstStyle>
          <a:p>
            <a:endParaRPr lang="en-US" dirty="0"/>
          </a:p>
        </p:txBody>
      </p:sp>
      <p:sp>
        <p:nvSpPr>
          <p:cNvPr id="9" name="Footer Placeholder 4"/>
          <p:cNvSpPr>
            <a:spLocks noGrp="1"/>
          </p:cNvSpPr>
          <p:nvPr>
            <p:ph type="ftr" sz="quarter" idx="11"/>
          </p:nvPr>
        </p:nvSpPr>
        <p:spPr>
          <a:xfrm>
            <a:off x="1692000" y="6432225"/>
            <a:ext cx="5760000" cy="289251"/>
          </a:xfrm>
          <a:prstGeom prst="rect">
            <a:avLst/>
          </a:prstGeom>
        </p:spPr>
        <p:txBody>
          <a:bodyPr/>
          <a:lstStyle>
            <a:lvl1pPr algn="ctr">
              <a:defRPr sz="1400">
                <a:solidFill>
                  <a:schemeClr val="tx1">
                    <a:lumMod val="50000"/>
                    <a:lumOff val="50000"/>
                  </a:schemeClr>
                </a:solidFill>
              </a:defRPr>
            </a:lvl1pPr>
          </a:lstStyle>
          <a:p>
            <a:r>
              <a:rPr lang="en-US"/>
              <a:t>Operating Systems - Introduction</a:t>
            </a:r>
            <a:endParaRPr lang="en-US" dirty="0"/>
          </a:p>
        </p:txBody>
      </p:sp>
      <p:sp>
        <p:nvSpPr>
          <p:cNvPr id="10" name="Slide Number Placeholder 5"/>
          <p:cNvSpPr>
            <a:spLocks noGrp="1"/>
          </p:cNvSpPr>
          <p:nvPr>
            <p:ph type="sldNum" sz="quarter" idx="12"/>
          </p:nvPr>
        </p:nvSpPr>
        <p:spPr>
          <a:xfrm>
            <a:off x="7560000" y="6432225"/>
            <a:ext cx="1152000" cy="289251"/>
          </a:xfrm>
          <a:prstGeom prst="rect">
            <a:avLst/>
          </a:prstGeom>
        </p:spPr>
        <p:txBody>
          <a:bodyPr/>
          <a:lstStyle>
            <a:lvl1pPr algn="r">
              <a:defRPr sz="1400">
                <a:solidFill>
                  <a:schemeClr val="tx1">
                    <a:lumMod val="50000"/>
                    <a:lumOff val="50000"/>
                  </a:schemeClr>
                </a:solidFill>
              </a:defRPr>
            </a:lvl1pPr>
          </a:lstStyle>
          <a:p>
            <a:fld id="{EB94F5BC-6C08-426E-B4DD-654AE3B7487A}" type="slidenum">
              <a:rPr lang="en-US" smtClean="0"/>
              <a:pPr/>
              <a:t>‹#›</a:t>
            </a:fld>
            <a:endParaRPr lang="en-US" dirty="0"/>
          </a:p>
        </p:txBody>
      </p:sp>
    </p:spTree>
    <p:extLst>
      <p:ext uri="{BB962C8B-B14F-4D97-AF65-F5344CB8AC3E}">
        <p14:creationId xmlns:p14="http://schemas.microsoft.com/office/powerpoint/2010/main" val="185791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35147" y="6432225"/>
            <a:ext cx="1152000" cy="289251"/>
          </a:xfrm>
          <a:prstGeom prst="rect">
            <a:avLst/>
          </a:prstGeom>
        </p:spPr>
        <p:txBody>
          <a:bodyPr/>
          <a:lstStyle>
            <a:lvl1pPr>
              <a:defRPr sz="1400">
                <a:solidFill>
                  <a:schemeClr val="tx1">
                    <a:lumMod val="50000"/>
                    <a:lumOff val="50000"/>
                  </a:schemeClr>
                </a:solidFill>
              </a:defRPr>
            </a:lvl1pPr>
          </a:lstStyle>
          <a:p>
            <a:endParaRPr lang="en-US" dirty="0"/>
          </a:p>
        </p:txBody>
      </p:sp>
      <p:sp>
        <p:nvSpPr>
          <p:cNvPr id="5" name="Footer Placeholder 4"/>
          <p:cNvSpPr>
            <a:spLocks noGrp="1"/>
          </p:cNvSpPr>
          <p:nvPr>
            <p:ph type="ftr" sz="quarter" idx="11"/>
          </p:nvPr>
        </p:nvSpPr>
        <p:spPr>
          <a:xfrm>
            <a:off x="1692000" y="6432225"/>
            <a:ext cx="5760000" cy="289251"/>
          </a:xfrm>
          <a:prstGeom prst="rect">
            <a:avLst/>
          </a:prstGeom>
        </p:spPr>
        <p:txBody>
          <a:bodyPr/>
          <a:lstStyle>
            <a:lvl1pPr algn="ctr">
              <a:defRPr sz="1400">
                <a:solidFill>
                  <a:schemeClr val="tx1">
                    <a:lumMod val="50000"/>
                    <a:lumOff val="50000"/>
                  </a:schemeClr>
                </a:solidFill>
              </a:defRPr>
            </a:lvl1pPr>
          </a:lstStyle>
          <a:p>
            <a:r>
              <a:rPr lang="en-US"/>
              <a:t>Operating Systems - Introduction</a:t>
            </a:r>
            <a:endParaRPr lang="en-US" dirty="0"/>
          </a:p>
        </p:txBody>
      </p:sp>
      <p:sp>
        <p:nvSpPr>
          <p:cNvPr id="6" name="Slide Number Placeholder 5"/>
          <p:cNvSpPr>
            <a:spLocks noGrp="1"/>
          </p:cNvSpPr>
          <p:nvPr>
            <p:ph type="sldNum" sz="quarter" idx="12"/>
          </p:nvPr>
        </p:nvSpPr>
        <p:spPr>
          <a:xfrm>
            <a:off x="7560000" y="6432225"/>
            <a:ext cx="1152000" cy="289251"/>
          </a:xfrm>
          <a:prstGeom prst="rect">
            <a:avLst/>
          </a:prstGeom>
        </p:spPr>
        <p:txBody>
          <a:bodyPr/>
          <a:lstStyle>
            <a:lvl1pPr algn="r">
              <a:defRPr sz="1400">
                <a:solidFill>
                  <a:schemeClr val="tx1">
                    <a:lumMod val="50000"/>
                    <a:lumOff val="50000"/>
                  </a:schemeClr>
                </a:solidFill>
              </a:defRPr>
            </a:lvl1pPr>
          </a:lstStyle>
          <a:p>
            <a:fld id="{EB94F5BC-6C08-426E-B4DD-654AE3B7487A}" type="slidenum">
              <a:rPr lang="en-US" smtClean="0"/>
              <a:pPr/>
              <a:t>‹#›</a:t>
            </a:fld>
            <a:endParaRPr lang="en-US" dirty="0"/>
          </a:p>
        </p:txBody>
      </p:sp>
      <p:sp>
        <p:nvSpPr>
          <p:cNvPr id="2" name="Title 1"/>
          <p:cNvSpPr>
            <a:spLocks noGrp="1"/>
          </p:cNvSpPr>
          <p:nvPr>
            <p:ph type="title"/>
          </p:nvPr>
        </p:nvSpPr>
        <p:spPr>
          <a:xfrm>
            <a:off x="432000" y="233997"/>
            <a:ext cx="8280000" cy="612000"/>
          </a:xfrm>
        </p:spPr>
        <p:txBody>
          <a:bodyPr>
            <a:noAutofit/>
          </a:bodyPr>
          <a:lstStyle>
            <a:lvl1pPr algn="l">
              <a:defRPr sz="3200"/>
            </a:lvl1pPr>
          </a:lstStyle>
          <a:p>
            <a:r>
              <a:rPr lang="en-US" dirty="0"/>
              <a:t>Click to edit Master title style</a:t>
            </a:r>
          </a:p>
        </p:txBody>
      </p:sp>
      <p:cxnSp>
        <p:nvCxnSpPr>
          <p:cNvPr id="9" name="Straight Connector 8"/>
          <p:cNvCxnSpPr/>
          <p:nvPr userDrawn="1"/>
        </p:nvCxnSpPr>
        <p:spPr>
          <a:xfrm>
            <a:off x="432000" y="6388539"/>
            <a:ext cx="82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32000" y="1048723"/>
            <a:ext cx="8280000" cy="5290387"/>
          </a:xfrm>
        </p:spPr>
        <p:txBody>
          <a:bodyPr/>
          <a:lstStyle>
            <a:lvl4pPr>
              <a:defRPr>
                <a:solidFill>
                  <a:schemeClr val="accent6">
                    <a:lumMod val="50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432000" y="947360"/>
            <a:ext cx="82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42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432001" y="233997"/>
            <a:ext cx="8280000" cy="612000"/>
          </a:xfrm>
        </p:spPr>
        <p:txBody>
          <a:bodyPr>
            <a:noAutofit/>
          </a:bodyPr>
          <a:lstStyle>
            <a:lvl1pPr algn="l">
              <a:defRPr sz="3200"/>
            </a:lvl1pPr>
          </a:lstStyle>
          <a:p>
            <a:r>
              <a:rPr lang="en-US" dirty="0"/>
              <a:t>Click to edit Master title style</a:t>
            </a:r>
          </a:p>
        </p:txBody>
      </p:sp>
      <p:cxnSp>
        <p:nvCxnSpPr>
          <p:cNvPr id="11" name="Straight Connector 10"/>
          <p:cNvCxnSpPr/>
          <p:nvPr userDrawn="1"/>
        </p:nvCxnSpPr>
        <p:spPr>
          <a:xfrm>
            <a:off x="432000" y="947360"/>
            <a:ext cx="82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10"/>
          </p:nvPr>
        </p:nvSpPr>
        <p:spPr>
          <a:xfrm>
            <a:off x="435147" y="6432225"/>
            <a:ext cx="1152000" cy="289251"/>
          </a:xfrm>
          <a:prstGeom prst="rect">
            <a:avLst/>
          </a:prstGeom>
        </p:spPr>
        <p:txBody>
          <a:bodyPr/>
          <a:lstStyle>
            <a:lvl1pPr>
              <a:defRPr sz="1400">
                <a:solidFill>
                  <a:schemeClr val="tx1">
                    <a:lumMod val="50000"/>
                    <a:lumOff val="50000"/>
                  </a:schemeClr>
                </a:solidFill>
              </a:defRPr>
            </a:lvl1pPr>
          </a:lstStyle>
          <a:p>
            <a:endParaRPr lang="en-US" dirty="0"/>
          </a:p>
        </p:txBody>
      </p:sp>
      <p:sp>
        <p:nvSpPr>
          <p:cNvPr id="13" name="Footer Placeholder 4"/>
          <p:cNvSpPr>
            <a:spLocks noGrp="1"/>
          </p:cNvSpPr>
          <p:nvPr>
            <p:ph type="ftr" sz="quarter" idx="11"/>
          </p:nvPr>
        </p:nvSpPr>
        <p:spPr>
          <a:xfrm>
            <a:off x="1692000" y="6432225"/>
            <a:ext cx="5760000" cy="289251"/>
          </a:xfrm>
          <a:prstGeom prst="rect">
            <a:avLst/>
          </a:prstGeom>
        </p:spPr>
        <p:txBody>
          <a:bodyPr/>
          <a:lstStyle>
            <a:lvl1pPr algn="ctr">
              <a:defRPr sz="1400">
                <a:solidFill>
                  <a:schemeClr val="tx1">
                    <a:lumMod val="50000"/>
                    <a:lumOff val="50000"/>
                  </a:schemeClr>
                </a:solidFill>
              </a:defRPr>
            </a:lvl1pPr>
          </a:lstStyle>
          <a:p>
            <a:r>
              <a:rPr lang="en-US"/>
              <a:t>Operating Systems - Introduction</a:t>
            </a:r>
            <a:endParaRPr lang="en-US" dirty="0"/>
          </a:p>
        </p:txBody>
      </p:sp>
      <p:sp>
        <p:nvSpPr>
          <p:cNvPr id="14" name="Slide Number Placeholder 5"/>
          <p:cNvSpPr>
            <a:spLocks noGrp="1"/>
          </p:cNvSpPr>
          <p:nvPr>
            <p:ph type="sldNum" sz="quarter" idx="12"/>
          </p:nvPr>
        </p:nvSpPr>
        <p:spPr>
          <a:xfrm>
            <a:off x="7560000" y="6432225"/>
            <a:ext cx="1152000" cy="289251"/>
          </a:xfrm>
          <a:prstGeom prst="rect">
            <a:avLst/>
          </a:prstGeom>
        </p:spPr>
        <p:txBody>
          <a:bodyPr/>
          <a:lstStyle>
            <a:lvl1pPr algn="r">
              <a:defRPr sz="1400">
                <a:solidFill>
                  <a:schemeClr val="tx1">
                    <a:lumMod val="50000"/>
                    <a:lumOff val="50000"/>
                  </a:schemeClr>
                </a:solidFill>
              </a:defRPr>
            </a:lvl1pPr>
          </a:lstStyle>
          <a:p>
            <a:fld id="{EB94F5BC-6C08-426E-B4DD-654AE3B7487A}" type="slidenum">
              <a:rPr lang="en-US" smtClean="0"/>
              <a:pPr/>
              <a:t>‹#›</a:t>
            </a:fld>
            <a:endParaRPr lang="en-US" dirty="0"/>
          </a:p>
        </p:txBody>
      </p:sp>
      <p:cxnSp>
        <p:nvCxnSpPr>
          <p:cNvPr id="15" name="Straight Connector 14"/>
          <p:cNvCxnSpPr/>
          <p:nvPr userDrawn="1"/>
        </p:nvCxnSpPr>
        <p:spPr>
          <a:xfrm>
            <a:off x="432000" y="6388539"/>
            <a:ext cx="82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16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35147" y="6432225"/>
            <a:ext cx="1152000" cy="289251"/>
          </a:xfrm>
          <a:prstGeom prst="rect">
            <a:avLst/>
          </a:prstGeom>
        </p:spPr>
        <p:txBody>
          <a:bodyPr/>
          <a:lstStyle>
            <a:lvl1pPr>
              <a:defRPr sz="1400">
                <a:solidFill>
                  <a:schemeClr val="tx1">
                    <a:lumMod val="50000"/>
                    <a:lumOff val="50000"/>
                  </a:schemeClr>
                </a:solidFill>
              </a:defRPr>
            </a:lvl1pPr>
          </a:lstStyle>
          <a:p>
            <a:endParaRPr lang="en-US" dirty="0"/>
          </a:p>
        </p:txBody>
      </p:sp>
      <p:sp>
        <p:nvSpPr>
          <p:cNvPr id="9" name="Footer Placeholder 4"/>
          <p:cNvSpPr>
            <a:spLocks noGrp="1"/>
          </p:cNvSpPr>
          <p:nvPr>
            <p:ph type="ftr" sz="quarter" idx="11"/>
          </p:nvPr>
        </p:nvSpPr>
        <p:spPr>
          <a:xfrm>
            <a:off x="1692000" y="6432225"/>
            <a:ext cx="5760000" cy="289251"/>
          </a:xfrm>
          <a:prstGeom prst="rect">
            <a:avLst/>
          </a:prstGeom>
        </p:spPr>
        <p:txBody>
          <a:bodyPr/>
          <a:lstStyle>
            <a:lvl1pPr algn="ctr">
              <a:defRPr sz="1400">
                <a:solidFill>
                  <a:schemeClr val="tx1">
                    <a:lumMod val="50000"/>
                    <a:lumOff val="50000"/>
                  </a:schemeClr>
                </a:solidFill>
              </a:defRPr>
            </a:lvl1pPr>
          </a:lstStyle>
          <a:p>
            <a:r>
              <a:rPr lang="en-US"/>
              <a:t>Operating Systems - Introduction</a:t>
            </a:r>
            <a:endParaRPr lang="en-US" dirty="0"/>
          </a:p>
        </p:txBody>
      </p:sp>
      <p:sp>
        <p:nvSpPr>
          <p:cNvPr id="10" name="Slide Number Placeholder 5"/>
          <p:cNvSpPr>
            <a:spLocks noGrp="1"/>
          </p:cNvSpPr>
          <p:nvPr>
            <p:ph type="sldNum" sz="quarter" idx="12"/>
          </p:nvPr>
        </p:nvSpPr>
        <p:spPr>
          <a:xfrm>
            <a:off x="7560000" y="6432225"/>
            <a:ext cx="1152000" cy="289251"/>
          </a:xfrm>
          <a:prstGeom prst="rect">
            <a:avLst/>
          </a:prstGeom>
        </p:spPr>
        <p:txBody>
          <a:bodyPr/>
          <a:lstStyle>
            <a:lvl1pPr algn="r">
              <a:defRPr sz="1400">
                <a:solidFill>
                  <a:schemeClr val="tx1">
                    <a:lumMod val="50000"/>
                    <a:lumOff val="50000"/>
                  </a:schemeClr>
                </a:solidFill>
              </a:defRPr>
            </a:lvl1pPr>
          </a:lstStyle>
          <a:p>
            <a:fld id="{EB94F5BC-6C08-426E-B4DD-654AE3B7487A}" type="slidenum">
              <a:rPr lang="en-US" smtClean="0"/>
              <a:pPr/>
              <a:t>‹#›</a:t>
            </a:fld>
            <a:endParaRPr lang="en-US" dirty="0"/>
          </a:p>
        </p:txBody>
      </p:sp>
    </p:spTree>
    <p:extLst>
      <p:ext uri="{BB962C8B-B14F-4D97-AF65-F5344CB8AC3E}">
        <p14:creationId xmlns:p14="http://schemas.microsoft.com/office/powerpoint/2010/main" val="1488735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8010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285461"/>
            <a:ext cx="7886700" cy="4891502"/>
          </a:xfrm>
          <a:prstGeom prst="rect">
            <a:avLst/>
          </a:prstGeom>
          <a:ln>
            <a:noFill/>
          </a:ln>
        </p:spPr>
        <p:txBody>
          <a:bodyPr vert="horz" lIns="91440" tIns="45720" rIns="91440" bIns="45720" rtlCol="0">
            <a:normAutofit/>
          </a:bodyPr>
          <a:lstStyle/>
          <a:p>
            <a:pPr lvl="0"/>
            <a:r>
              <a:rPr lang="en-US" dirty="0"/>
              <a:t>Edit Master text styles</a:t>
            </a:r>
          </a:p>
          <a:p>
            <a:pPr marL="685800" lvl="1" indent="-228600" algn="just" defTabSz="914400" rtl="0" eaLnBrk="1" latinLnBrk="0" hangingPunct="1">
              <a:lnSpc>
                <a:spcPct val="90000"/>
              </a:lnSpc>
              <a:spcBef>
                <a:spcPts val="500"/>
              </a:spcBef>
              <a:buFont typeface="Calibri" panose="020F0502020204030204" pitchFamily="34" charset="0"/>
              <a:buChar char="‒"/>
            </a:pPr>
            <a:r>
              <a:rPr lang="en-US" dirty="0"/>
              <a:t>Second level</a:t>
            </a:r>
          </a:p>
          <a:p>
            <a:pPr marL="1143000" lvl="2" indent="-228600" algn="just" defTabSz="914400" rtl="0" eaLnBrk="1" latinLnBrk="0" hangingPunct="1">
              <a:lnSpc>
                <a:spcPct val="90000"/>
              </a:lnSpc>
              <a:spcBef>
                <a:spcPts val="500"/>
              </a:spcBef>
              <a:buFont typeface="Wingdings" panose="05000000000000000000" pitchFamily="2" charset="2"/>
              <a:buChar char="§"/>
            </a:pPr>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35147" y="6432225"/>
            <a:ext cx="1152000" cy="289251"/>
          </a:xfrm>
          <a:prstGeom prst="rect">
            <a:avLst/>
          </a:prstGeom>
        </p:spPr>
        <p:txBody>
          <a:bodyPr/>
          <a:lstStyle>
            <a:lvl1pPr>
              <a:defRPr sz="1400">
                <a:solidFill>
                  <a:schemeClr val="tx1">
                    <a:lumMod val="50000"/>
                    <a:lumOff val="50000"/>
                  </a:schemeClr>
                </a:solidFill>
              </a:defRPr>
            </a:lvl1pPr>
          </a:lstStyle>
          <a:p>
            <a:endParaRPr lang="en-US" dirty="0"/>
          </a:p>
        </p:txBody>
      </p:sp>
      <p:sp>
        <p:nvSpPr>
          <p:cNvPr id="11" name="Footer Placeholder 4"/>
          <p:cNvSpPr>
            <a:spLocks noGrp="1"/>
          </p:cNvSpPr>
          <p:nvPr>
            <p:ph type="ftr" sz="quarter" idx="3"/>
          </p:nvPr>
        </p:nvSpPr>
        <p:spPr>
          <a:xfrm>
            <a:off x="1692000" y="6432225"/>
            <a:ext cx="5760000" cy="289251"/>
          </a:xfrm>
          <a:prstGeom prst="rect">
            <a:avLst/>
          </a:prstGeom>
        </p:spPr>
        <p:txBody>
          <a:bodyPr/>
          <a:lstStyle>
            <a:lvl1pPr algn="ctr">
              <a:defRPr sz="1400">
                <a:solidFill>
                  <a:schemeClr val="tx1">
                    <a:lumMod val="50000"/>
                    <a:lumOff val="50000"/>
                  </a:schemeClr>
                </a:solidFill>
              </a:defRPr>
            </a:lvl1pPr>
          </a:lstStyle>
          <a:p>
            <a:r>
              <a:rPr lang="en-US"/>
              <a:t>Operating Systems - Introduction</a:t>
            </a:r>
            <a:endParaRPr lang="en-US" dirty="0"/>
          </a:p>
        </p:txBody>
      </p:sp>
      <p:sp>
        <p:nvSpPr>
          <p:cNvPr id="12" name="Slide Number Placeholder 5"/>
          <p:cNvSpPr>
            <a:spLocks noGrp="1"/>
          </p:cNvSpPr>
          <p:nvPr>
            <p:ph type="sldNum" sz="quarter" idx="4"/>
          </p:nvPr>
        </p:nvSpPr>
        <p:spPr>
          <a:xfrm>
            <a:off x="7560000" y="6432225"/>
            <a:ext cx="1152000" cy="289251"/>
          </a:xfrm>
          <a:prstGeom prst="rect">
            <a:avLst/>
          </a:prstGeom>
        </p:spPr>
        <p:txBody>
          <a:bodyPr/>
          <a:lstStyle>
            <a:lvl1pPr algn="r">
              <a:defRPr sz="1400">
                <a:solidFill>
                  <a:schemeClr val="tx1">
                    <a:lumMod val="50000"/>
                    <a:lumOff val="50000"/>
                  </a:schemeClr>
                </a:solidFill>
              </a:defRPr>
            </a:lvl1pPr>
          </a:lstStyle>
          <a:p>
            <a:fld id="{EB94F5BC-6C08-426E-B4DD-654AE3B7487A}" type="slidenum">
              <a:rPr lang="en-US" smtClean="0"/>
              <a:pPr/>
              <a:t>‹#›</a:t>
            </a:fld>
            <a:endParaRPr lang="en-US" dirty="0"/>
          </a:p>
        </p:txBody>
      </p:sp>
    </p:spTree>
    <p:extLst>
      <p:ext uri="{BB962C8B-B14F-4D97-AF65-F5344CB8AC3E}">
        <p14:creationId xmlns:p14="http://schemas.microsoft.com/office/powerpoint/2010/main" val="2270353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hf hdr="0" ftr="0" dt="0"/>
  <p:txStyles>
    <p:titleStyle>
      <a:lvl1pPr algn="l" defTabSz="914400" rtl="0" eaLnBrk="1" latinLnBrk="0" hangingPunct="1">
        <a:lnSpc>
          <a:spcPct val="90000"/>
        </a:lnSpc>
        <a:spcBef>
          <a:spcPct val="0"/>
        </a:spcBef>
        <a:buNone/>
        <a:defRPr sz="3200" b="1" kern="1200">
          <a:solidFill>
            <a:schemeClr val="tx1">
              <a:lumMod val="65000"/>
              <a:lumOff val="35000"/>
            </a:schemeClr>
          </a:solidFill>
          <a:latin typeface="Century Gothic" panose="020B050202020202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Introduction</a:t>
            </a:r>
          </a:p>
        </p:txBody>
      </p:sp>
      <p:sp>
        <p:nvSpPr>
          <p:cNvPr id="8" name="Subtitle 7"/>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435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A Simple Java Program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a:bodyPr>
          <a:lstStyle/>
          <a:p>
            <a:r>
              <a:rPr lang="en-US" i="1" dirty="0">
                <a:solidFill>
                  <a:srgbClr val="FF0000"/>
                </a:solidFill>
              </a:rPr>
              <a:t>Write Program to Display Three Messages</a:t>
            </a:r>
          </a:p>
          <a:p>
            <a:endParaRPr lang="en-US" dirty="0"/>
          </a:p>
          <a:p>
            <a:endParaRPr lang="en-US" dirty="0"/>
          </a:p>
          <a:p>
            <a:endParaRPr lang="en-US" dirty="0"/>
          </a:p>
          <a:p>
            <a:endParaRPr lang="en-US" dirty="0"/>
          </a:p>
          <a:p>
            <a:r>
              <a:rPr lang="en-US" i="1" dirty="0">
                <a:solidFill>
                  <a:srgbClr val="FF0000"/>
                </a:solidFill>
              </a:rPr>
              <a:t>you can perform mathematical computations and display the result on the console </a:t>
            </a:r>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10</a:t>
            </a:fld>
            <a:endParaRPr lang="en-PK" dirty="0"/>
          </a:p>
        </p:txBody>
      </p:sp>
      <p:pic>
        <p:nvPicPr>
          <p:cNvPr id="5" name="Picture 4"/>
          <p:cNvPicPr>
            <a:picLocks noChangeAspect="1"/>
          </p:cNvPicPr>
          <p:nvPr/>
        </p:nvPicPr>
        <p:blipFill>
          <a:blip r:embed="rId2"/>
          <a:stretch>
            <a:fillRect/>
          </a:stretch>
        </p:blipFill>
        <p:spPr>
          <a:xfrm>
            <a:off x="628650" y="1628924"/>
            <a:ext cx="5181600" cy="175260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515100" y="2086124"/>
            <a:ext cx="2000250" cy="838200"/>
          </a:xfrm>
          <a:prstGeom prst="rect">
            <a:avLst/>
          </a:prstGeom>
        </p:spPr>
      </p:pic>
      <p:pic>
        <p:nvPicPr>
          <p:cNvPr id="7" name="Picture 6"/>
          <p:cNvPicPr>
            <a:picLocks noChangeAspect="1"/>
          </p:cNvPicPr>
          <p:nvPr/>
        </p:nvPicPr>
        <p:blipFill>
          <a:blip r:embed="rId4"/>
          <a:stretch>
            <a:fillRect/>
          </a:stretch>
        </p:blipFill>
        <p:spPr>
          <a:xfrm>
            <a:off x="628650" y="4549659"/>
            <a:ext cx="5095875" cy="1600200"/>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3885341" y="5840378"/>
            <a:ext cx="4791075" cy="485775"/>
          </a:xfrm>
          <a:prstGeom prst="rect">
            <a:avLst/>
          </a:prstGeom>
        </p:spPr>
      </p:pic>
      <p:sp>
        <p:nvSpPr>
          <p:cNvPr id="9"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39266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Programming Style and Documentation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a:bodyPr>
          <a:lstStyle/>
          <a:p>
            <a:r>
              <a:rPr lang="en-US" sz="2400" i="1" dirty="0"/>
              <a:t>Good programming style and proper documentation make a program easy to read and help programmers prevent errors.</a:t>
            </a:r>
            <a:r>
              <a:rPr lang="en-US" sz="2400" dirty="0"/>
              <a:t> </a:t>
            </a:r>
          </a:p>
          <a:p>
            <a:r>
              <a:rPr lang="en-US" sz="2400" dirty="0"/>
              <a:t>Appropriate Comments and Comment Styles </a:t>
            </a:r>
          </a:p>
          <a:p>
            <a:r>
              <a:rPr lang="en-US" sz="2400" dirty="0"/>
              <a:t>Proper Indentation and Spacing </a:t>
            </a:r>
          </a:p>
          <a:p>
            <a:endParaRPr lang="en-US" sz="2400" dirty="0"/>
          </a:p>
          <a:p>
            <a:endParaRPr lang="en-US" sz="2400" dirty="0"/>
          </a:p>
          <a:p>
            <a:r>
              <a:rPr lang="en-US" sz="2400" dirty="0"/>
              <a:t>Block Styles </a:t>
            </a:r>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11</a:t>
            </a:fld>
            <a:endParaRPr lang="en-PK" dirty="0"/>
          </a:p>
        </p:txBody>
      </p:sp>
      <p:pic>
        <p:nvPicPr>
          <p:cNvPr id="5" name="Picture 4"/>
          <p:cNvPicPr>
            <a:picLocks noChangeAspect="1"/>
          </p:cNvPicPr>
          <p:nvPr/>
        </p:nvPicPr>
        <p:blipFill>
          <a:blip r:embed="rId2"/>
          <a:stretch>
            <a:fillRect/>
          </a:stretch>
        </p:blipFill>
        <p:spPr>
          <a:xfrm>
            <a:off x="866775" y="2728033"/>
            <a:ext cx="7410450" cy="828675"/>
          </a:xfrm>
          <a:prstGeom prst="rect">
            <a:avLst/>
          </a:prstGeom>
        </p:spPr>
      </p:pic>
      <p:pic>
        <p:nvPicPr>
          <p:cNvPr id="6" name="Picture 5"/>
          <p:cNvPicPr>
            <a:picLocks noChangeAspect="1"/>
          </p:cNvPicPr>
          <p:nvPr/>
        </p:nvPicPr>
        <p:blipFill>
          <a:blip r:embed="rId3"/>
          <a:stretch>
            <a:fillRect/>
          </a:stretch>
        </p:blipFill>
        <p:spPr>
          <a:xfrm>
            <a:off x="95250" y="4332196"/>
            <a:ext cx="8953500" cy="2009775"/>
          </a:xfrm>
          <a:prstGeom prst="rect">
            <a:avLst/>
          </a:prstGeom>
        </p:spPr>
      </p:pic>
      <p:sp>
        <p:nvSpPr>
          <p:cNvPr id="7"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429419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Programming Errors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a:bodyPr>
          <a:lstStyle/>
          <a:p>
            <a:r>
              <a:rPr lang="en-US" i="1" dirty="0">
                <a:solidFill>
                  <a:srgbClr val="FF0000"/>
                </a:solidFill>
              </a:rPr>
              <a:t>Syntax</a:t>
            </a:r>
            <a:r>
              <a:rPr lang="en-US" dirty="0"/>
              <a:t> </a:t>
            </a:r>
            <a:r>
              <a:rPr lang="en-US" i="1" dirty="0">
                <a:solidFill>
                  <a:srgbClr val="FF0000"/>
                </a:solidFill>
              </a:rPr>
              <a:t>Errors</a:t>
            </a:r>
            <a:r>
              <a:rPr lang="en-US" dirty="0"/>
              <a:t> result from errors in code construction, such as mistyping a keyword, omitting some necessary punctuation, or using an opening brace without a corresponding closing brace </a:t>
            </a:r>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12</a:t>
            </a:fld>
            <a:endParaRPr lang="en-PK" dirty="0"/>
          </a:p>
        </p:txBody>
      </p:sp>
      <p:pic>
        <p:nvPicPr>
          <p:cNvPr id="5" name="Picture 4"/>
          <p:cNvPicPr>
            <a:picLocks noChangeAspect="1"/>
          </p:cNvPicPr>
          <p:nvPr/>
        </p:nvPicPr>
        <p:blipFill>
          <a:blip r:embed="rId2"/>
          <a:stretch>
            <a:fillRect/>
          </a:stretch>
        </p:blipFill>
        <p:spPr>
          <a:xfrm>
            <a:off x="2295525" y="3296177"/>
            <a:ext cx="4552950" cy="1524000"/>
          </a:xfrm>
          <a:prstGeom prst="rect">
            <a:avLst/>
          </a:prstGeom>
        </p:spPr>
      </p:pic>
      <p:pic>
        <p:nvPicPr>
          <p:cNvPr id="6" name="Picture 5"/>
          <p:cNvPicPr>
            <a:picLocks noChangeAspect="1"/>
          </p:cNvPicPr>
          <p:nvPr/>
        </p:nvPicPr>
        <p:blipFill>
          <a:blip r:embed="rId3"/>
          <a:stretch>
            <a:fillRect/>
          </a:stretch>
        </p:blipFill>
        <p:spPr>
          <a:xfrm>
            <a:off x="1047750" y="5098380"/>
            <a:ext cx="7048500" cy="685800"/>
          </a:xfrm>
          <a:prstGeom prst="rect">
            <a:avLst/>
          </a:prstGeom>
        </p:spPr>
      </p:pic>
      <p:sp>
        <p:nvSpPr>
          <p:cNvPr id="7"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353636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Programming Errors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a:bodyPr>
          <a:lstStyle/>
          <a:p>
            <a:r>
              <a:rPr lang="en-US" sz="2400" i="1" dirty="0">
                <a:solidFill>
                  <a:srgbClr val="FF0000"/>
                </a:solidFill>
              </a:rPr>
              <a:t>Runtime</a:t>
            </a:r>
            <a:r>
              <a:rPr lang="en-US" sz="2400" dirty="0"/>
              <a:t> </a:t>
            </a:r>
            <a:r>
              <a:rPr lang="en-US" sz="2400" i="1" dirty="0">
                <a:solidFill>
                  <a:srgbClr val="FF0000"/>
                </a:solidFill>
              </a:rPr>
              <a:t>errors</a:t>
            </a:r>
            <a:r>
              <a:rPr lang="en-US" sz="2400" dirty="0"/>
              <a:t> are errors that cause a program to terminate abnormally. </a:t>
            </a:r>
          </a:p>
          <a:p>
            <a:r>
              <a:rPr lang="en-US" sz="2400" dirty="0"/>
              <a:t>They occur while a program is running if the environment detects an operation that is impossible to carry out. </a:t>
            </a:r>
          </a:p>
          <a:p>
            <a:r>
              <a:rPr lang="en-US" sz="2400" dirty="0"/>
              <a:t>Input mistakes typically cause runtime errors. An input error occurs when the program is waiting for the user to enter a value, but the user enters a value that the program cannot handle. </a:t>
            </a:r>
          </a:p>
          <a:p>
            <a:r>
              <a:rPr lang="en-US" sz="2400" dirty="0"/>
              <a:t>Another example of runtime errors is division by zero </a:t>
            </a:r>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13</a:t>
            </a:fld>
            <a:endParaRPr lang="en-PK" dirty="0"/>
          </a:p>
        </p:txBody>
      </p:sp>
      <p:pic>
        <p:nvPicPr>
          <p:cNvPr id="5" name="Picture 4"/>
          <p:cNvPicPr>
            <a:picLocks noChangeAspect="1"/>
          </p:cNvPicPr>
          <p:nvPr/>
        </p:nvPicPr>
        <p:blipFill>
          <a:blip r:embed="rId2"/>
          <a:stretch>
            <a:fillRect/>
          </a:stretch>
        </p:blipFill>
        <p:spPr>
          <a:xfrm>
            <a:off x="2224087" y="4704865"/>
            <a:ext cx="4695825" cy="1495425"/>
          </a:xfrm>
          <a:prstGeom prst="rect">
            <a:avLst/>
          </a:prstGeom>
        </p:spPr>
      </p:pic>
      <p:sp>
        <p:nvSpPr>
          <p:cNvPr id="6"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760432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Programming Errors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fontScale="92500" lnSpcReduction="10000"/>
          </a:bodyPr>
          <a:lstStyle/>
          <a:p>
            <a:r>
              <a:rPr lang="en-US" i="1" dirty="0">
                <a:solidFill>
                  <a:srgbClr val="FF0000"/>
                </a:solidFill>
              </a:rPr>
              <a:t>Logic</a:t>
            </a:r>
            <a:r>
              <a:rPr lang="en-US" i="1" dirty="0"/>
              <a:t> </a:t>
            </a:r>
            <a:r>
              <a:rPr lang="en-US" i="1" dirty="0">
                <a:solidFill>
                  <a:srgbClr val="FF0000"/>
                </a:solidFill>
              </a:rPr>
              <a:t>errors</a:t>
            </a:r>
            <a:r>
              <a:rPr lang="en-US" i="1" dirty="0"/>
              <a:t> </a:t>
            </a:r>
            <a:r>
              <a:rPr lang="en-US" dirty="0"/>
              <a:t>occur when a program does not perform the way it was intended to.</a:t>
            </a:r>
          </a:p>
          <a:p>
            <a:r>
              <a:rPr lang="en-US" dirty="0"/>
              <a:t>This can be due to wrong implementation of a formula or wrong calculations due to mixed data type operations</a:t>
            </a:r>
          </a:p>
          <a:p>
            <a:endParaRPr lang="en-US" dirty="0"/>
          </a:p>
          <a:p>
            <a:endParaRPr lang="en-US" dirty="0"/>
          </a:p>
          <a:p>
            <a:endParaRPr lang="en-US" dirty="0"/>
          </a:p>
          <a:p>
            <a:endParaRPr lang="en-US" dirty="0"/>
          </a:p>
          <a:p>
            <a:endParaRPr lang="en-US" dirty="0"/>
          </a:p>
          <a:p>
            <a:endParaRPr lang="en-US" dirty="0"/>
          </a:p>
          <a:p>
            <a:r>
              <a:rPr lang="en-US" dirty="0"/>
              <a:t>You will get Fahrenheit </a:t>
            </a:r>
            <a:r>
              <a:rPr lang="en-US" b="1" dirty="0"/>
              <a:t>67 </a:t>
            </a:r>
            <a:r>
              <a:rPr lang="en-US" dirty="0"/>
              <a:t>degrees, which is wrong. It should be </a:t>
            </a:r>
            <a:r>
              <a:rPr lang="en-US" b="1" dirty="0"/>
              <a:t>95.0</a:t>
            </a:r>
            <a:r>
              <a:rPr lang="en-US" dirty="0"/>
              <a:t> </a:t>
            </a:r>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14</a:t>
            </a:fld>
            <a:endParaRPr lang="en-PK" dirty="0"/>
          </a:p>
        </p:txBody>
      </p:sp>
      <p:pic>
        <p:nvPicPr>
          <p:cNvPr id="5" name="Picture 4"/>
          <p:cNvPicPr>
            <a:picLocks noChangeAspect="1"/>
          </p:cNvPicPr>
          <p:nvPr/>
        </p:nvPicPr>
        <p:blipFill>
          <a:blip r:embed="rId2"/>
          <a:stretch>
            <a:fillRect/>
          </a:stretch>
        </p:blipFill>
        <p:spPr>
          <a:xfrm>
            <a:off x="1609725" y="2972798"/>
            <a:ext cx="5924550" cy="1781175"/>
          </a:xfrm>
          <a:prstGeom prst="rect">
            <a:avLst/>
          </a:prstGeom>
        </p:spPr>
      </p:pic>
      <p:sp>
        <p:nvSpPr>
          <p:cNvPr id="6"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66291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BA6A-4512-4D28-BF3D-5E074F86904A}"/>
              </a:ext>
            </a:extLst>
          </p:cNvPr>
          <p:cNvSpPr>
            <a:spLocks noGrp="1"/>
          </p:cNvSpPr>
          <p:nvPr>
            <p:ph type="title"/>
          </p:nvPr>
        </p:nvSpPr>
        <p:spPr/>
        <p:txBody>
          <a:bodyPr>
            <a:normAutofit/>
          </a:bodyPr>
          <a:lstStyle/>
          <a:p>
            <a:r>
              <a:rPr lang="en-US" dirty="0"/>
              <a:t>Common Errors </a:t>
            </a:r>
            <a:endParaRPr lang="en-PK" dirty="0"/>
          </a:p>
        </p:txBody>
      </p:sp>
      <p:sp>
        <p:nvSpPr>
          <p:cNvPr id="3" name="Content Placeholder 2">
            <a:extLst>
              <a:ext uri="{FF2B5EF4-FFF2-40B4-BE49-F238E27FC236}">
                <a16:creationId xmlns:a16="http://schemas.microsoft.com/office/drawing/2014/main" id="{09A8A8DE-0558-4815-A737-248A09783752}"/>
              </a:ext>
            </a:extLst>
          </p:cNvPr>
          <p:cNvSpPr>
            <a:spLocks noGrp="1"/>
          </p:cNvSpPr>
          <p:nvPr>
            <p:ph idx="1"/>
          </p:nvPr>
        </p:nvSpPr>
        <p:spPr/>
        <p:txBody>
          <a:bodyPr>
            <a:normAutofit/>
          </a:bodyPr>
          <a:lstStyle/>
          <a:p>
            <a:r>
              <a:rPr lang="en-US" sz="2400" dirty="0"/>
              <a:t>Missing </a:t>
            </a:r>
            <a:r>
              <a:rPr lang="en-US" sz="2400" i="1" dirty="0">
                <a:solidFill>
                  <a:srgbClr val="FF0000"/>
                </a:solidFill>
              </a:rPr>
              <a:t>Braces</a:t>
            </a:r>
            <a:r>
              <a:rPr lang="en-US" sz="2400" dirty="0"/>
              <a:t> </a:t>
            </a:r>
          </a:p>
          <a:p>
            <a:r>
              <a:rPr lang="en-US" sz="2400" dirty="0"/>
              <a:t>Missing </a:t>
            </a:r>
            <a:r>
              <a:rPr lang="en-US" sz="2400" i="1" dirty="0">
                <a:solidFill>
                  <a:srgbClr val="FF0000"/>
                </a:solidFill>
              </a:rPr>
              <a:t>Semicolons</a:t>
            </a:r>
            <a:r>
              <a:rPr lang="en-US" sz="2400" dirty="0"/>
              <a:t> </a:t>
            </a:r>
          </a:p>
          <a:p>
            <a:r>
              <a:rPr lang="en-US" sz="2400" dirty="0"/>
              <a:t>Missing </a:t>
            </a:r>
            <a:r>
              <a:rPr lang="en-US" sz="2400" i="1" dirty="0">
                <a:solidFill>
                  <a:srgbClr val="FF0000"/>
                </a:solidFill>
              </a:rPr>
              <a:t>Quotation</a:t>
            </a:r>
            <a:r>
              <a:rPr lang="en-US" sz="2400" dirty="0"/>
              <a:t> </a:t>
            </a:r>
            <a:r>
              <a:rPr lang="en-US" sz="2400" i="1" dirty="0">
                <a:solidFill>
                  <a:srgbClr val="FF0000"/>
                </a:solidFill>
              </a:rPr>
              <a:t>Marks</a:t>
            </a:r>
            <a:r>
              <a:rPr lang="en-US" sz="2400" dirty="0"/>
              <a:t> </a:t>
            </a:r>
          </a:p>
          <a:p>
            <a:r>
              <a:rPr lang="en-US" sz="2400" dirty="0"/>
              <a:t>Misspelling </a:t>
            </a:r>
            <a:r>
              <a:rPr lang="en-US" sz="2400" i="1" dirty="0">
                <a:solidFill>
                  <a:srgbClr val="FF0000"/>
                </a:solidFill>
              </a:rPr>
              <a:t>Names</a:t>
            </a:r>
            <a:r>
              <a:rPr lang="en-US" sz="2400" dirty="0"/>
              <a:t> </a:t>
            </a:r>
          </a:p>
        </p:txBody>
      </p:sp>
      <p:sp>
        <p:nvSpPr>
          <p:cNvPr id="4" name="Slide Number Placeholder 3">
            <a:extLst>
              <a:ext uri="{FF2B5EF4-FFF2-40B4-BE49-F238E27FC236}">
                <a16:creationId xmlns:a16="http://schemas.microsoft.com/office/drawing/2014/main" id="{28A07CDB-A506-4B1C-B3D5-2C105EAECB7B}"/>
              </a:ext>
            </a:extLst>
          </p:cNvPr>
          <p:cNvSpPr>
            <a:spLocks noGrp="1"/>
          </p:cNvSpPr>
          <p:nvPr>
            <p:ph type="sldNum" sz="quarter" idx="12"/>
          </p:nvPr>
        </p:nvSpPr>
        <p:spPr/>
        <p:txBody>
          <a:bodyPr/>
          <a:lstStyle/>
          <a:p>
            <a:fld id="{46D02F95-4A4F-4C1B-BBB4-43C17A03273B}" type="slidenum">
              <a:rPr lang="en-PK" smtClean="0"/>
              <a:pPr/>
              <a:t>15</a:t>
            </a:fld>
            <a:endParaRPr lang="en-PK" dirty="0"/>
          </a:p>
        </p:txBody>
      </p:sp>
      <p:pic>
        <p:nvPicPr>
          <p:cNvPr id="5" name="Picture 4"/>
          <p:cNvPicPr>
            <a:picLocks noChangeAspect="1"/>
          </p:cNvPicPr>
          <p:nvPr/>
        </p:nvPicPr>
        <p:blipFill>
          <a:blip r:embed="rId2"/>
          <a:stretch>
            <a:fillRect/>
          </a:stretch>
        </p:blipFill>
        <p:spPr>
          <a:xfrm>
            <a:off x="628649" y="2839303"/>
            <a:ext cx="5895975" cy="7048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024312" y="3476989"/>
            <a:ext cx="5000625" cy="1362075"/>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628649" y="4491271"/>
            <a:ext cx="4752975" cy="80962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1804688" y="5219444"/>
            <a:ext cx="5715000" cy="1133475"/>
          </a:xfrm>
          <a:prstGeom prst="rect">
            <a:avLst/>
          </a:prstGeom>
          <a:ln>
            <a:solidFill>
              <a:schemeClr val="accent1"/>
            </a:solidFill>
          </a:ln>
        </p:spPr>
      </p:pic>
      <p:sp>
        <p:nvSpPr>
          <p:cNvPr id="9" name="Footer Placeholder 6"/>
          <p:cNvSpPr>
            <a:spLocks noGrp="1"/>
          </p:cNvSpPr>
          <p:nvPr>
            <p:ph type="ftr" sz="quarter" idx="11"/>
          </p:nvPr>
        </p:nvSpPr>
        <p:spPr>
          <a:xfrm>
            <a:off x="1692000" y="6432225"/>
            <a:ext cx="5760000" cy="289251"/>
          </a:xfrm>
        </p:spPr>
        <p:txBody>
          <a:bodyPr/>
          <a:lstStyle/>
          <a:p>
            <a:r>
              <a:rPr lang="en-US" dirty="0"/>
              <a:t>Introduction</a:t>
            </a:r>
          </a:p>
        </p:txBody>
      </p:sp>
    </p:spTree>
    <p:extLst>
      <p:ext uri="{BB962C8B-B14F-4D97-AF65-F5344CB8AC3E}">
        <p14:creationId xmlns:p14="http://schemas.microsoft.com/office/powerpoint/2010/main" val="390130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Programming Paradigms</a:t>
            </a:r>
          </a:p>
        </p:txBody>
      </p:sp>
      <p:sp>
        <p:nvSpPr>
          <p:cNvPr id="6" name="Subtitle 5"/>
          <p:cNvSpPr>
            <a:spLocks noGrp="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EB94F5BC-6C08-426E-B4DD-654AE3B7487A}" type="slidenum">
              <a:rPr lang="en-US" smtClean="0"/>
              <a:pPr/>
              <a:t>16</a:t>
            </a:fld>
            <a:endParaRPr lang="en-US" dirty="0"/>
          </a:p>
        </p:txBody>
      </p:sp>
    </p:spTree>
    <p:extLst>
      <p:ext uri="{BB962C8B-B14F-4D97-AF65-F5344CB8AC3E}">
        <p14:creationId xmlns:p14="http://schemas.microsoft.com/office/powerpoint/2010/main" val="194202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94F5BC-6C08-426E-B4DD-654AE3B7487A}" type="slidenum">
              <a:rPr lang="en-US" smtClean="0"/>
              <a:pPr/>
              <a:t>17</a:t>
            </a:fld>
            <a:endParaRPr lang="en-US" dirty="0"/>
          </a:p>
        </p:txBody>
      </p:sp>
      <p:sp>
        <p:nvSpPr>
          <p:cNvPr id="4" name="Title 3"/>
          <p:cNvSpPr>
            <a:spLocks noGrp="1"/>
          </p:cNvSpPr>
          <p:nvPr>
            <p:ph type="title"/>
          </p:nvPr>
        </p:nvSpPr>
        <p:spPr/>
        <p:txBody>
          <a:bodyPr/>
          <a:lstStyle/>
          <a:p>
            <a:r>
              <a:rPr lang="en-US" dirty="0"/>
              <a:t>Programming Paradigms</a:t>
            </a:r>
          </a:p>
        </p:txBody>
      </p:sp>
      <p:sp>
        <p:nvSpPr>
          <p:cNvPr id="5" name="Content Placeholder 4"/>
          <p:cNvSpPr>
            <a:spLocks noGrp="1"/>
          </p:cNvSpPr>
          <p:nvPr>
            <p:ph idx="1"/>
          </p:nvPr>
        </p:nvSpPr>
        <p:spPr/>
        <p:txBody>
          <a:bodyPr>
            <a:normAutofit/>
          </a:bodyPr>
          <a:lstStyle/>
          <a:p>
            <a:r>
              <a:rPr lang="en-US" dirty="0"/>
              <a:t>A programming paradigm is a style of building the structure and elements of computer programs</a:t>
            </a:r>
          </a:p>
          <a:p>
            <a:pPr lvl="1"/>
            <a:r>
              <a:rPr lang="en-US" dirty="0"/>
              <a:t>A way of thinking about software construction</a:t>
            </a:r>
          </a:p>
          <a:p>
            <a:pPr lvl="1"/>
            <a:r>
              <a:rPr lang="en-US" dirty="0"/>
              <a:t>Does not refer to a specific language but rather to a way to program, a methodology</a:t>
            </a:r>
          </a:p>
          <a:p>
            <a:pPr lvl="1"/>
            <a:r>
              <a:rPr lang="en-US" dirty="0"/>
              <a:t>Some languages make it easier to write in some paradigms but not others</a:t>
            </a:r>
          </a:p>
          <a:p>
            <a:pPr lvl="1"/>
            <a:endParaRPr lang="en-US" dirty="0"/>
          </a:p>
          <a:p>
            <a:r>
              <a:rPr lang="en-US" dirty="0"/>
              <a:t>Examples</a:t>
            </a:r>
          </a:p>
          <a:p>
            <a:pPr lvl="1"/>
            <a:r>
              <a:rPr lang="en-US" dirty="0"/>
              <a:t>Unstructured Programming</a:t>
            </a:r>
          </a:p>
          <a:p>
            <a:pPr lvl="1"/>
            <a:r>
              <a:rPr lang="en-US" dirty="0"/>
              <a:t>Procedural Programming</a:t>
            </a:r>
          </a:p>
          <a:p>
            <a:pPr lvl="1"/>
            <a:r>
              <a:rPr lang="en-US" dirty="0"/>
              <a:t>Modular Programming</a:t>
            </a:r>
          </a:p>
          <a:p>
            <a:pPr lvl="1"/>
            <a:r>
              <a:rPr lang="en-US" dirty="0"/>
              <a:t>Object Oriented Programming</a:t>
            </a:r>
          </a:p>
          <a:p>
            <a:pPr lvl="2"/>
            <a:endParaRPr lang="en-US" dirty="0"/>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79294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18</a:t>
            </a:fld>
            <a:endParaRPr lang="en-US" dirty="0"/>
          </a:p>
        </p:txBody>
      </p:sp>
      <p:sp>
        <p:nvSpPr>
          <p:cNvPr id="3" name="Title 2"/>
          <p:cNvSpPr>
            <a:spLocks noGrp="1"/>
          </p:cNvSpPr>
          <p:nvPr>
            <p:ph type="title"/>
          </p:nvPr>
        </p:nvSpPr>
        <p:spPr/>
        <p:txBody>
          <a:bodyPr/>
          <a:lstStyle/>
          <a:p>
            <a:r>
              <a:rPr lang="en-US" dirty="0"/>
              <a:t>Unstructured Programming</a:t>
            </a:r>
          </a:p>
        </p:txBody>
      </p:sp>
      <p:sp>
        <p:nvSpPr>
          <p:cNvPr id="4" name="Content Placeholder 3"/>
          <p:cNvSpPr>
            <a:spLocks noGrp="1"/>
          </p:cNvSpPr>
          <p:nvPr>
            <p:ph idx="1"/>
          </p:nvPr>
        </p:nvSpPr>
        <p:spPr/>
        <p:txBody>
          <a:bodyPr>
            <a:normAutofit/>
          </a:bodyPr>
          <a:lstStyle/>
          <a:p>
            <a:r>
              <a:rPr lang="en-US" dirty="0"/>
              <a:t>A program that contains only one main program</a:t>
            </a:r>
          </a:p>
          <a:p>
            <a:pPr lvl="1"/>
            <a:r>
              <a:rPr lang="en-US" b="1" dirty="0">
                <a:solidFill>
                  <a:schemeClr val="accent6">
                    <a:lumMod val="75000"/>
                  </a:schemeClr>
                </a:solidFill>
              </a:rPr>
              <a:t>Main program </a:t>
            </a:r>
            <a:r>
              <a:rPr lang="en-US" dirty="0"/>
              <a:t>stands for a sequence of commands or statements which modify data which is global throughout the whole program</a:t>
            </a:r>
          </a:p>
          <a:p>
            <a:r>
              <a:rPr lang="en-US" dirty="0"/>
              <a:t>This programming technique provides tremendous disadvantages once the program gets sufficiently large</a:t>
            </a:r>
          </a:p>
          <a:p>
            <a:pPr lvl="1"/>
            <a:r>
              <a:rPr lang="en-US" dirty="0"/>
              <a:t>For example, if the same statement sequence is needed at different locations within the program, the sequence must be copied</a:t>
            </a:r>
          </a:p>
          <a:p>
            <a:r>
              <a:rPr lang="en-US" dirty="0"/>
              <a:t>This has lead to the idea of extracting these sequences, naming them and offering a technique to call and return from these procedures</a:t>
            </a:r>
          </a:p>
          <a:p>
            <a:endParaRPr lang="en-US" dirty="0"/>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66830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19</a:t>
            </a:fld>
            <a:endParaRPr lang="en-US" dirty="0"/>
          </a:p>
        </p:txBody>
      </p:sp>
      <p:sp>
        <p:nvSpPr>
          <p:cNvPr id="3" name="Title 2"/>
          <p:cNvSpPr>
            <a:spLocks noGrp="1"/>
          </p:cNvSpPr>
          <p:nvPr>
            <p:ph type="title"/>
          </p:nvPr>
        </p:nvSpPr>
        <p:spPr/>
        <p:txBody>
          <a:bodyPr/>
          <a:lstStyle/>
          <a:p>
            <a:r>
              <a:rPr lang="en-US" dirty="0"/>
              <a:t>Procedural Programming</a:t>
            </a:r>
          </a:p>
        </p:txBody>
      </p:sp>
      <p:sp>
        <p:nvSpPr>
          <p:cNvPr id="4" name="Content Placeholder 3"/>
          <p:cNvSpPr>
            <a:spLocks noGrp="1"/>
          </p:cNvSpPr>
          <p:nvPr>
            <p:ph idx="1"/>
          </p:nvPr>
        </p:nvSpPr>
        <p:spPr/>
        <p:txBody>
          <a:bodyPr/>
          <a:lstStyle/>
          <a:p>
            <a:r>
              <a:rPr lang="en-US" dirty="0"/>
              <a:t>Combine returning sequences of statements into one single place</a:t>
            </a:r>
          </a:p>
          <a:p>
            <a:pPr lvl="1"/>
            <a:r>
              <a:rPr lang="en-US" dirty="0"/>
              <a:t>A </a:t>
            </a:r>
            <a:r>
              <a:rPr lang="en-US" b="1" dirty="0">
                <a:solidFill>
                  <a:schemeClr val="accent6">
                    <a:lumMod val="75000"/>
                  </a:schemeClr>
                </a:solidFill>
              </a:rPr>
              <a:t>procedure call </a:t>
            </a:r>
            <a:r>
              <a:rPr lang="en-US" dirty="0"/>
              <a:t>is used to invoke the procedure </a:t>
            </a:r>
          </a:p>
          <a:p>
            <a:pPr lvl="1"/>
            <a:r>
              <a:rPr lang="en-US" dirty="0"/>
              <a:t>After the sequence is processed, </a:t>
            </a:r>
            <a:r>
              <a:rPr lang="en-US" b="1" dirty="0">
                <a:solidFill>
                  <a:schemeClr val="accent6">
                    <a:lumMod val="75000"/>
                  </a:schemeClr>
                </a:solidFill>
              </a:rPr>
              <a:t>flow of control </a:t>
            </a:r>
            <a:r>
              <a:rPr lang="en-US" dirty="0"/>
              <a:t>proceeds right after the position where the call was made</a:t>
            </a:r>
          </a:p>
          <a:p>
            <a:r>
              <a:rPr lang="en-US" dirty="0"/>
              <a:t>With the introduction of parameters as well as procedures of procedures (sub-procedures) programs can now be written more structured and error free</a:t>
            </a:r>
          </a:p>
          <a:p>
            <a:pPr lvl="1"/>
            <a:r>
              <a:rPr lang="en-US" dirty="0"/>
              <a:t>For example, if a procedure is correct, every time it is used it produces correct results</a:t>
            </a:r>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297229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a:t>
            </a:fld>
            <a:endParaRPr lang="en-US" dirty="0"/>
          </a:p>
        </p:txBody>
      </p:sp>
      <p:sp>
        <p:nvSpPr>
          <p:cNvPr id="3" name="Title 2"/>
          <p:cNvSpPr>
            <a:spLocks noGrp="1"/>
          </p:cNvSpPr>
          <p:nvPr>
            <p:ph type="title"/>
          </p:nvPr>
        </p:nvSpPr>
        <p:spPr>
          <a:xfrm>
            <a:off x="432000" y="233997"/>
            <a:ext cx="8421714" cy="612000"/>
          </a:xfrm>
        </p:spPr>
        <p:txBody>
          <a:bodyPr>
            <a:noAutofit/>
          </a:bodyPr>
          <a:lstStyle/>
          <a:p>
            <a:r>
              <a:rPr lang="en-US" dirty="0"/>
              <a:t>Classification of Programming Languages</a:t>
            </a:r>
          </a:p>
        </p:txBody>
      </p:sp>
      <p:sp>
        <p:nvSpPr>
          <p:cNvPr id="4" name="Content Placeholder 3"/>
          <p:cNvSpPr>
            <a:spLocks noGrp="1"/>
          </p:cNvSpPr>
          <p:nvPr>
            <p:ph idx="1"/>
          </p:nvPr>
        </p:nvSpPr>
        <p:spPr/>
        <p:txBody>
          <a:bodyPr>
            <a:normAutofit fontScale="77500" lnSpcReduction="20000"/>
          </a:bodyPr>
          <a:lstStyle/>
          <a:p>
            <a:pPr marL="476250" indent="-419100">
              <a:lnSpc>
                <a:spcPct val="120000"/>
              </a:lnSpc>
              <a:spcBef>
                <a:spcPts val="0"/>
              </a:spcBef>
              <a:defRPr/>
            </a:pPr>
            <a:r>
              <a:rPr lang="en-US" dirty="0"/>
              <a:t>Machine languages </a:t>
            </a:r>
          </a:p>
          <a:p>
            <a:pPr marL="895350" lvl="1" indent="-381000">
              <a:lnSpc>
                <a:spcPct val="120000"/>
              </a:lnSpc>
              <a:spcBef>
                <a:spcPts val="0"/>
              </a:spcBef>
              <a:defRPr/>
            </a:pPr>
            <a:r>
              <a:rPr lang="en-US" dirty="0"/>
              <a:t>Strings of numbers giving machine specific instructions</a:t>
            </a:r>
          </a:p>
          <a:p>
            <a:pPr marL="895350" lvl="1" indent="-381000">
              <a:lnSpc>
                <a:spcPct val="120000"/>
              </a:lnSpc>
              <a:spcBef>
                <a:spcPts val="0"/>
              </a:spcBef>
              <a:defRPr/>
            </a:pPr>
            <a:r>
              <a:rPr lang="en-US" dirty="0"/>
              <a:t>Example:</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+1300042774</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+1400593419</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+1200274027</a:t>
            </a:r>
          </a:p>
          <a:p>
            <a:pPr marL="476250" indent="-419100">
              <a:lnSpc>
                <a:spcPct val="120000"/>
              </a:lnSpc>
              <a:spcBef>
                <a:spcPts val="0"/>
              </a:spcBef>
              <a:defRPr/>
            </a:pPr>
            <a:r>
              <a:rPr lang="en-US" dirty="0"/>
              <a:t>Assembly languages</a:t>
            </a:r>
          </a:p>
          <a:p>
            <a:pPr marL="895350" lvl="1" indent="-381000">
              <a:lnSpc>
                <a:spcPct val="120000"/>
              </a:lnSpc>
              <a:spcBef>
                <a:spcPts val="0"/>
              </a:spcBef>
              <a:defRPr/>
            </a:pPr>
            <a:r>
              <a:rPr lang="en-US" dirty="0"/>
              <a:t>English-like abbreviations representing elementary computer operations (translated via assemblers)</a:t>
            </a:r>
          </a:p>
          <a:p>
            <a:pPr marL="895350" lvl="1" indent="-381000">
              <a:lnSpc>
                <a:spcPct val="120000"/>
              </a:lnSpc>
              <a:spcBef>
                <a:spcPts val="0"/>
              </a:spcBef>
              <a:defRPr/>
            </a:pPr>
            <a:r>
              <a:rPr lang="en-US" dirty="0"/>
              <a:t>Example:</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LOAD   BASEPAY</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ADD    OVERPAY</a:t>
            </a:r>
          </a:p>
          <a:p>
            <a:pPr marL="1771650" lvl="4" indent="-381000" fontAlgn="auto">
              <a:lnSpc>
                <a:spcPct val="120000"/>
              </a:lnSpc>
              <a:spcBef>
                <a:spcPts val="0"/>
              </a:spcBef>
              <a:buFontTx/>
              <a:buNone/>
              <a:defRPr/>
            </a:pPr>
            <a:r>
              <a:rPr lang="en-US" sz="2100" dirty="0">
                <a:solidFill>
                  <a:schemeClr val="accent2">
                    <a:lumMod val="75000"/>
                  </a:schemeClr>
                </a:solidFill>
                <a:latin typeface="Consolas" pitchFamily="49" charset="0"/>
                <a:cs typeface="Consolas" pitchFamily="49" charset="0"/>
              </a:rPr>
              <a:t>STORE  GROSSPAY</a:t>
            </a:r>
          </a:p>
          <a:p>
            <a:pPr marL="476250" indent="-419100">
              <a:lnSpc>
                <a:spcPct val="120000"/>
              </a:lnSpc>
              <a:spcBef>
                <a:spcPts val="0"/>
              </a:spcBef>
            </a:pPr>
            <a:r>
              <a:rPr lang="en-US" dirty="0"/>
              <a:t>High-level languages</a:t>
            </a:r>
          </a:p>
          <a:p>
            <a:pPr marL="895350" lvl="1" indent="-381000">
              <a:lnSpc>
                <a:spcPct val="120000"/>
              </a:lnSpc>
              <a:spcBef>
                <a:spcPts val="0"/>
              </a:spcBef>
              <a:defRPr/>
            </a:pPr>
            <a:r>
              <a:rPr lang="en-US" dirty="0"/>
              <a:t>Codes similar to everyday English</a:t>
            </a:r>
          </a:p>
          <a:p>
            <a:pPr marL="895350" lvl="1" indent="-381000">
              <a:lnSpc>
                <a:spcPct val="120000"/>
              </a:lnSpc>
              <a:spcBef>
                <a:spcPts val="0"/>
              </a:spcBef>
              <a:defRPr/>
            </a:pPr>
            <a:r>
              <a:rPr lang="en-US" dirty="0"/>
              <a:t>Use mathematical notations (translated via compilers)</a:t>
            </a:r>
          </a:p>
          <a:p>
            <a:pPr marL="895350" lvl="1" indent="-381000">
              <a:lnSpc>
                <a:spcPct val="120000"/>
              </a:lnSpc>
              <a:spcBef>
                <a:spcPts val="0"/>
              </a:spcBef>
              <a:defRPr/>
            </a:pPr>
            <a:r>
              <a:rPr lang="en-US" dirty="0"/>
              <a:t>Example:</a:t>
            </a:r>
          </a:p>
          <a:p>
            <a:pPr marL="1752600" lvl="3" indent="-381000">
              <a:lnSpc>
                <a:spcPct val="120000"/>
              </a:lnSpc>
              <a:spcBef>
                <a:spcPts val="0"/>
              </a:spcBef>
              <a:buFontTx/>
              <a:buNone/>
            </a:pPr>
            <a:r>
              <a:rPr lang="en-US" sz="2100" dirty="0" err="1">
                <a:solidFill>
                  <a:schemeClr val="accent2">
                    <a:lumMod val="75000"/>
                  </a:schemeClr>
                </a:solidFill>
                <a:latin typeface="Consolas" pitchFamily="49" charset="0"/>
                <a:cs typeface="Consolas" pitchFamily="49" charset="0"/>
              </a:rPr>
              <a:t>grossPay</a:t>
            </a:r>
            <a:r>
              <a:rPr lang="en-US" sz="2100" dirty="0">
                <a:solidFill>
                  <a:schemeClr val="accent2">
                    <a:lumMod val="75000"/>
                  </a:schemeClr>
                </a:solidFill>
                <a:latin typeface="Consolas" pitchFamily="49" charset="0"/>
                <a:cs typeface="Consolas" pitchFamily="49" charset="0"/>
              </a:rPr>
              <a:t> = </a:t>
            </a:r>
            <a:r>
              <a:rPr lang="en-US" sz="2100" dirty="0" err="1">
                <a:solidFill>
                  <a:schemeClr val="accent2">
                    <a:lumMod val="75000"/>
                  </a:schemeClr>
                </a:solidFill>
                <a:latin typeface="Consolas" pitchFamily="49" charset="0"/>
                <a:cs typeface="Consolas" pitchFamily="49" charset="0"/>
              </a:rPr>
              <a:t>basePay</a:t>
            </a:r>
            <a:r>
              <a:rPr lang="en-US" sz="2100" dirty="0">
                <a:solidFill>
                  <a:schemeClr val="accent2">
                    <a:lumMod val="75000"/>
                  </a:schemeClr>
                </a:solidFill>
                <a:latin typeface="Consolas" pitchFamily="49" charset="0"/>
                <a:cs typeface="Consolas" pitchFamily="49" charset="0"/>
              </a:rPr>
              <a:t> + </a:t>
            </a:r>
            <a:r>
              <a:rPr lang="en-US" sz="2100" dirty="0" err="1">
                <a:solidFill>
                  <a:schemeClr val="accent2">
                    <a:lumMod val="75000"/>
                  </a:schemeClr>
                </a:solidFill>
                <a:latin typeface="Consolas" pitchFamily="49" charset="0"/>
                <a:cs typeface="Consolas" pitchFamily="49" charset="0"/>
              </a:rPr>
              <a:t>overTimePay</a:t>
            </a:r>
            <a:endParaRPr lang="en-US" sz="2100" dirty="0">
              <a:solidFill>
                <a:schemeClr val="accent2">
                  <a:lumMod val="75000"/>
                </a:schemeClr>
              </a:solidFill>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354351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20</a:t>
            </a:fld>
            <a:endParaRPr lang="en-US" dirty="0"/>
          </a:p>
        </p:txBody>
      </p:sp>
      <p:sp>
        <p:nvSpPr>
          <p:cNvPr id="3" name="Title 2"/>
          <p:cNvSpPr>
            <a:spLocks noGrp="1"/>
          </p:cNvSpPr>
          <p:nvPr>
            <p:ph type="title"/>
          </p:nvPr>
        </p:nvSpPr>
        <p:spPr/>
        <p:txBody>
          <a:bodyPr/>
          <a:lstStyle/>
          <a:p>
            <a:r>
              <a:rPr lang="en-US" dirty="0"/>
              <a:t>Procedural Programming</a:t>
            </a:r>
          </a:p>
        </p:txBody>
      </p:sp>
      <p:sp>
        <p:nvSpPr>
          <p:cNvPr id="4" name="Content Placeholder 3"/>
          <p:cNvSpPr>
            <a:spLocks noGrp="1"/>
          </p:cNvSpPr>
          <p:nvPr>
            <p:ph idx="1"/>
          </p:nvPr>
        </p:nvSpPr>
        <p:spPr/>
        <p:txBody>
          <a:bodyPr/>
          <a:lstStyle/>
          <a:p>
            <a:r>
              <a:rPr lang="en-US" dirty="0"/>
              <a:t>The main program is responsible to pass data to the individual calls, </a:t>
            </a:r>
          </a:p>
          <a:p>
            <a:pPr lvl="1"/>
            <a:r>
              <a:rPr lang="en-US" dirty="0"/>
              <a:t>the data is processed by the procedures and, </a:t>
            </a:r>
          </a:p>
          <a:p>
            <a:pPr lvl="1"/>
            <a:r>
              <a:rPr lang="en-US" dirty="0"/>
              <a:t>once the program has finished, the resulting data is presented</a:t>
            </a:r>
          </a:p>
          <a:p>
            <a:r>
              <a:rPr lang="en-US" dirty="0"/>
              <a:t>Now we have a single program which is divided into small pieces called procedures </a:t>
            </a:r>
          </a:p>
          <a:p>
            <a:r>
              <a:rPr lang="en-US" dirty="0"/>
              <a:t>To enable usage of general procedures or groups of procedures also in other programs, they must be separately available</a:t>
            </a:r>
          </a:p>
          <a:p>
            <a:pPr lvl="1"/>
            <a:r>
              <a:rPr lang="en-US" dirty="0"/>
              <a:t>For that reason, modular programming allows grouping of procedures into modules</a:t>
            </a:r>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341228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21</a:t>
            </a:fld>
            <a:endParaRPr lang="en-US" dirty="0"/>
          </a:p>
        </p:txBody>
      </p:sp>
      <p:sp>
        <p:nvSpPr>
          <p:cNvPr id="3" name="Title 2"/>
          <p:cNvSpPr>
            <a:spLocks noGrp="1"/>
          </p:cNvSpPr>
          <p:nvPr>
            <p:ph type="title"/>
          </p:nvPr>
        </p:nvSpPr>
        <p:spPr/>
        <p:txBody>
          <a:bodyPr/>
          <a:lstStyle/>
          <a:p>
            <a:r>
              <a:rPr lang="en-US" dirty="0"/>
              <a:t>Modular Programming</a:t>
            </a:r>
          </a:p>
        </p:txBody>
      </p:sp>
      <p:sp>
        <p:nvSpPr>
          <p:cNvPr id="4" name="Content Placeholder 3"/>
          <p:cNvSpPr>
            <a:spLocks noGrp="1"/>
          </p:cNvSpPr>
          <p:nvPr>
            <p:ph idx="1"/>
          </p:nvPr>
        </p:nvSpPr>
        <p:spPr/>
        <p:txBody>
          <a:bodyPr/>
          <a:lstStyle/>
          <a:p>
            <a:r>
              <a:rPr lang="en-US" dirty="0"/>
              <a:t>During the 1970s it became clear that even well-structured programs were not enough for mastering the complexity involved in developing a large program system</a:t>
            </a:r>
          </a:p>
          <a:p>
            <a:pPr lvl="1"/>
            <a:r>
              <a:rPr lang="en-US" dirty="0"/>
              <a:t>It was also recognized that it was necessary to support the division of the program into well-defined parts or modules, that could be developed and tested independently of one another, so that several people could work together within one large programming project</a:t>
            </a:r>
          </a:p>
          <a:p>
            <a:r>
              <a:rPr lang="en-US" dirty="0"/>
              <a:t>Modular programming is thus concerned with the subdivision of programs into manageable "chunks"</a:t>
            </a:r>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367065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22</a:t>
            </a:fld>
            <a:endParaRPr lang="en-US" dirty="0"/>
          </a:p>
        </p:txBody>
      </p:sp>
      <p:sp>
        <p:nvSpPr>
          <p:cNvPr id="3" name="Title 2"/>
          <p:cNvSpPr>
            <a:spLocks noGrp="1"/>
          </p:cNvSpPr>
          <p:nvPr>
            <p:ph type="title"/>
          </p:nvPr>
        </p:nvSpPr>
        <p:spPr/>
        <p:txBody>
          <a:bodyPr/>
          <a:lstStyle/>
          <a:p>
            <a:r>
              <a:rPr lang="en-US" dirty="0"/>
              <a:t>Modular Programming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0420127"/>
              </p:ext>
            </p:extLst>
          </p:nvPr>
        </p:nvGraphicFramePr>
        <p:xfrm>
          <a:off x="431800" y="1049338"/>
          <a:ext cx="8280400" cy="528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51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23</a:t>
            </a:fld>
            <a:endParaRPr lang="en-US" dirty="0"/>
          </a:p>
        </p:txBody>
      </p:sp>
      <p:sp>
        <p:nvSpPr>
          <p:cNvPr id="3" name="Title 2"/>
          <p:cNvSpPr>
            <a:spLocks noGrp="1"/>
          </p:cNvSpPr>
          <p:nvPr>
            <p:ph type="title"/>
          </p:nvPr>
        </p:nvSpPr>
        <p:spPr/>
        <p:txBody>
          <a:bodyPr/>
          <a:lstStyle/>
          <a:p>
            <a:r>
              <a:rPr lang="en-US" dirty="0"/>
              <a:t>Modular Programming</a:t>
            </a:r>
          </a:p>
        </p:txBody>
      </p:sp>
      <p:sp>
        <p:nvSpPr>
          <p:cNvPr id="4" name="Content Placeholder 3"/>
          <p:cNvSpPr>
            <a:spLocks noGrp="1"/>
          </p:cNvSpPr>
          <p:nvPr>
            <p:ph idx="1"/>
          </p:nvPr>
        </p:nvSpPr>
        <p:spPr/>
        <p:txBody>
          <a:bodyPr>
            <a:normAutofit/>
          </a:bodyPr>
          <a:lstStyle/>
          <a:p>
            <a:r>
              <a:rPr lang="en-US" dirty="0"/>
              <a:t>With modular programming procedures of a common functionality are grouped together into separate modules</a:t>
            </a:r>
          </a:p>
          <a:p>
            <a:r>
              <a:rPr lang="en-US" dirty="0"/>
              <a:t>A program therefore no longer consists of only one single part</a:t>
            </a:r>
          </a:p>
          <a:p>
            <a:pPr lvl="1"/>
            <a:r>
              <a:rPr lang="en-US" dirty="0"/>
              <a:t>It is now divided into several smaller parts which interact through procedure calls and which form the whole program</a:t>
            </a:r>
          </a:p>
          <a:p>
            <a:r>
              <a:rPr lang="en-US" dirty="0"/>
              <a:t>Each module can have its own data. This allows each module to manage an internal state which is modified by calls to procedures of this module</a:t>
            </a:r>
          </a:p>
          <a:p>
            <a:pPr lvl="1"/>
            <a:r>
              <a:rPr lang="en-US" dirty="0"/>
              <a:t>There is only one state per module and each module exists at most once in the whole program</a:t>
            </a:r>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190870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Programming Paradigms</a:t>
            </a:r>
          </a:p>
        </p:txBody>
      </p:sp>
      <p:sp>
        <p:nvSpPr>
          <p:cNvPr id="2" name="Slide Number Placeholder 1"/>
          <p:cNvSpPr>
            <a:spLocks noGrp="1"/>
          </p:cNvSpPr>
          <p:nvPr>
            <p:ph type="sldNum" sz="quarter" idx="12"/>
          </p:nvPr>
        </p:nvSpPr>
        <p:spPr/>
        <p:txBody>
          <a:bodyPr/>
          <a:lstStyle/>
          <a:p>
            <a:fld id="{EB94F5BC-6C08-426E-B4DD-654AE3B7487A}" type="slidenum">
              <a:rPr lang="en-US" smtClean="0"/>
              <a:pPr/>
              <a:t>24</a:t>
            </a:fld>
            <a:endParaRPr lang="en-US" dirty="0"/>
          </a:p>
        </p:txBody>
      </p:sp>
      <p:pic>
        <p:nvPicPr>
          <p:cNvPr id="5" name="Picture 4" descr="img1.gif"/>
          <p:cNvPicPr>
            <a:picLocks noChangeAspect="1"/>
          </p:cNvPicPr>
          <p:nvPr/>
        </p:nvPicPr>
        <p:blipFill rotWithShape="1">
          <a:blip r:embed="rId2" cstate="print"/>
          <a:srcRect t="14534"/>
          <a:stretch/>
        </p:blipFill>
        <p:spPr>
          <a:xfrm>
            <a:off x="127201" y="1085177"/>
            <a:ext cx="1683473" cy="944880"/>
          </a:xfrm>
          <a:prstGeom prst="rect">
            <a:avLst/>
          </a:prstGeom>
        </p:spPr>
      </p:pic>
      <p:pic>
        <p:nvPicPr>
          <p:cNvPr id="6" name="Picture 5" descr="img3.gif"/>
          <p:cNvPicPr>
            <a:picLocks noChangeAspect="1"/>
          </p:cNvPicPr>
          <p:nvPr/>
        </p:nvPicPr>
        <p:blipFill rotWithShape="1">
          <a:blip r:embed="rId3" cstate="print"/>
          <a:srcRect t="8307"/>
          <a:stretch/>
        </p:blipFill>
        <p:spPr>
          <a:xfrm>
            <a:off x="1915318" y="1043938"/>
            <a:ext cx="3146729" cy="1816205"/>
          </a:xfrm>
          <a:prstGeom prst="rect">
            <a:avLst/>
          </a:prstGeom>
        </p:spPr>
      </p:pic>
      <p:pic>
        <p:nvPicPr>
          <p:cNvPr id="7" name="Picture 6" descr="img4.gif"/>
          <p:cNvPicPr>
            <a:picLocks noChangeAspect="1"/>
          </p:cNvPicPr>
          <p:nvPr/>
        </p:nvPicPr>
        <p:blipFill rotWithShape="1">
          <a:blip r:embed="rId4" cstate="print"/>
          <a:srcRect t="4938"/>
          <a:stretch/>
        </p:blipFill>
        <p:spPr>
          <a:xfrm>
            <a:off x="5166691" y="1043938"/>
            <a:ext cx="3902699" cy="3154682"/>
          </a:xfrm>
          <a:prstGeom prst="rect">
            <a:avLst/>
          </a:prstGeom>
        </p:spPr>
      </p:pic>
      <p:sp>
        <p:nvSpPr>
          <p:cNvPr id="8" name="Text Placeholder 10"/>
          <p:cNvSpPr txBox="1">
            <a:spLocks/>
          </p:cNvSpPr>
          <p:nvPr/>
        </p:nvSpPr>
        <p:spPr>
          <a:xfrm>
            <a:off x="-46967" y="2220381"/>
            <a:ext cx="1919313" cy="639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5">
                    <a:lumMod val="75000"/>
                  </a:schemeClr>
                </a:solidFill>
              </a:rPr>
              <a:t>Unstructured</a:t>
            </a:r>
          </a:p>
        </p:txBody>
      </p:sp>
      <p:sp>
        <p:nvSpPr>
          <p:cNvPr id="9" name="Content Placeholder 11"/>
          <p:cNvSpPr txBox="1">
            <a:spLocks/>
          </p:cNvSpPr>
          <p:nvPr/>
        </p:nvSpPr>
        <p:spPr>
          <a:xfrm>
            <a:off x="-46967" y="2651136"/>
            <a:ext cx="1919313" cy="2743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The main program directly operates on global data</a:t>
            </a:r>
          </a:p>
        </p:txBody>
      </p:sp>
      <p:sp>
        <p:nvSpPr>
          <p:cNvPr id="10" name="Text Placeholder 12"/>
          <p:cNvSpPr txBox="1">
            <a:spLocks/>
          </p:cNvSpPr>
          <p:nvPr/>
        </p:nvSpPr>
        <p:spPr>
          <a:xfrm>
            <a:off x="2189828" y="3049263"/>
            <a:ext cx="2651760" cy="639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accent5">
                    <a:lumMod val="75000"/>
                  </a:schemeClr>
                </a:solidFill>
              </a:rPr>
              <a:t>Procedural</a:t>
            </a:r>
          </a:p>
        </p:txBody>
      </p:sp>
      <p:sp>
        <p:nvSpPr>
          <p:cNvPr id="11" name="Content Placeholder 13"/>
          <p:cNvSpPr txBox="1">
            <a:spLocks/>
          </p:cNvSpPr>
          <p:nvPr/>
        </p:nvSpPr>
        <p:spPr>
          <a:xfrm>
            <a:off x="2197449" y="3514854"/>
            <a:ext cx="2651760" cy="2743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t>The main program coordinates calls to procedures and hands over appropriate data as parameters</a:t>
            </a:r>
          </a:p>
        </p:txBody>
      </p:sp>
      <p:sp>
        <p:nvSpPr>
          <p:cNvPr id="12" name="Text Placeholder 12"/>
          <p:cNvSpPr txBox="1">
            <a:spLocks/>
          </p:cNvSpPr>
          <p:nvPr/>
        </p:nvSpPr>
        <p:spPr>
          <a:xfrm>
            <a:off x="5134952" y="4076680"/>
            <a:ext cx="3934438" cy="639762"/>
          </a:xfrm>
          <a:prstGeom prst="rect">
            <a:avLst/>
          </a:prstGeom>
        </p:spPr>
        <p:txBody>
          <a:bodyPr vert="horz" lIns="91440" tIns="45720" rIns="91440" bIns="45720" rtlCol="0" anchor="b">
            <a:normAutofit/>
          </a:bodyPr>
          <a:lstStyle/>
          <a:p>
            <a:pPr lvl="0" algn="ctr"/>
            <a:r>
              <a:rPr lang="en-US" sz="2000" b="1" dirty="0">
                <a:solidFill>
                  <a:schemeClr val="accent5">
                    <a:lumMod val="75000"/>
                  </a:schemeClr>
                </a:solidFill>
                <a:latin typeface="Constantia" panose="02030602050306030303" pitchFamily="18" charset="0"/>
                <a:cs typeface="Arial" pitchFamily="34" charset="0"/>
              </a:rPr>
              <a:t>Modular</a:t>
            </a:r>
            <a:endParaRPr kumimoji="0" lang="en-US" sz="2000" b="1" i="0" u="none" strike="noStrike" kern="1200" cap="none" spc="0" normalizeH="0" baseline="0" noProof="0" dirty="0">
              <a:ln>
                <a:noFill/>
              </a:ln>
              <a:solidFill>
                <a:schemeClr val="accent5">
                  <a:lumMod val="75000"/>
                </a:schemeClr>
              </a:solidFill>
              <a:effectLst/>
              <a:uLnTx/>
              <a:uFillTx/>
              <a:latin typeface="Constantia" panose="02030602050306030303" pitchFamily="18" charset="0"/>
              <a:cs typeface="Arial" pitchFamily="34" charset="0"/>
            </a:endParaRPr>
          </a:p>
        </p:txBody>
      </p:sp>
      <p:sp>
        <p:nvSpPr>
          <p:cNvPr id="13" name="Content Placeholder 13"/>
          <p:cNvSpPr txBox="1">
            <a:spLocks/>
          </p:cNvSpPr>
          <p:nvPr/>
        </p:nvSpPr>
        <p:spPr>
          <a:xfrm>
            <a:off x="5134952" y="4716442"/>
            <a:ext cx="3934438" cy="1715783"/>
          </a:xfrm>
          <a:prstGeom prst="rect">
            <a:avLst/>
          </a:prstGeom>
        </p:spPr>
        <p:txBody>
          <a:bodyPr vert="horz" lIns="91440" tIns="45720" rIns="91440" bIns="45720" rtlCol="0">
            <a:normAutofit/>
          </a:bodyPr>
          <a:lstStyle/>
          <a:p>
            <a:pPr lvl="0" algn="ctr">
              <a:lnSpc>
                <a:spcPct val="110000"/>
              </a:lnSpc>
            </a:pPr>
            <a:r>
              <a:rPr lang="en-US" sz="2000" dirty="0">
                <a:latin typeface="Constantia" panose="02030602050306030303" pitchFamily="18" charset="0"/>
                <a:cs typeface="Arial" pitchFamily="34" charset="0"/>
              </a:rPr>
              <a:t>The main program coordinates calls to procedures in separate modules and hands over appropriate data as parameters</a:t>
            </a:r>
            <a:endParaRPr kumimoji="0" lang="en-US" sz="2000" b="0" i="0" u="none" strike="noStrike" kern="1200" cap="none" spc="0" normalizeH="0" baseline="0" noProof="0" dirty="0">
              <a:ln>
                <a:noFill/>
              </a:ln>
              <a:solidFill>
                <a:schemeClr val="tx1"/>
              </a:solidFill>
              <a:effectLst/>
              <a:uLnTx/>
              <a:uFillTx/>
              <a:latin typeface="Constantia" panose="02030602050306030303" pitchFamily="18" charset="0"/>
              <a:cs typeface="Arial" pitchFamily="34" charset="0"/>
            </a:endParaRPr>
          </a:p>
        </p:txBody>
      </p:sp>
      <p:sp>
        <p:nvSpPr>
          <p:cNvPr id="15" name="Footer Placeholder 14"/>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116507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25</a:t>
            </a:fld>
            <a:endParaRPr lang="en-US" dirty="0"/>
          </a:p>
        </p:txBody>
      </p:sp>
      <p:sp>
        <p:nvSpPr>
          <p:cNvPr id="3" name="Title 2"/>
          <p:cNvSpPr>
            <a:spLocks noGrp="1"/>
          </p:cNvSpPr>
          <p:nvPr>
            <p:ph type="title"/>
          </p:nvPr>
        </p:nvSpPr>
        <p:spPr/>
        <p:txBody>
          <a:bodyPr/>
          <a:lstStyle/>
          <a:p>
            <a:r>
              <a:rPr lang="en-US" dirty="0"/>
              <a:t>Problems of Procedural Approach</a:t>
            </a:r>
          </a:p>
        </p:txBody>
      </p:sp>
      <p:sp>
        <p:nvSpPr>
          <p:cNvPr id="4" name="Content Placeholder 3"/>
          <p:cNvSpPr>
            <a:spLocks noGrp="1"/>
          </p:cNvSpPr>
          <p:nvPr>
            <p:ph idx="1"/>
          </p:nvPr>
        </p:nvSpPr>
        <p:spPr/>
        <p:txBody>
          <a:bodyPr/>
          <a:lstStyle/>
          <a:p>
            <a:r>
              <a:rPr lang="en-US" dirty="0"/>
              <a:t>Data and code that operates on this data are not tightly coupled</a:t>
            </a:r>
          </a:p>
          <a:p>
            <a:r>
              <a:rPr lang="en-US" dirty="0"/>
              <a:t>Data is generally made globally accessible to all functions</a:t>
            </a:r>
          </a:p>
          <a:p>
            <a:pPr lvl="1"/>
            <a:r>
              <a:rPr lang="en-US" dirty="0"/>
              <a:t>Inadvertent changes to data may occur</a:t>
            </a:r>
          </a:p>
        </p:txBody>
      </p:sp>
      <p:sp>
        <p:nvSpPr>
          <p:cNvPr id="6" name="Footer Placeholder 5"/>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192095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26</a:t>
            </a:fld>
            <a:endParaRPr lang="en-US" dirty="0"/>
          </a:p>
        </p:txBody>
      </p:sp>
      <p:sp>
        <p:nvSpPr>
          <p:cNvPr id="3" name="Title 2"/>
          <p:cNvSpPr>
            <a:spLocks noGrp="1"/>
          </p:cNvSpPr>
          <p:nvPr>
            <p:ph type="title"/>
          </p:nvPr>
        </p:nvSpPr>
        <p:spPr/>
        <p:txBody>
          <a:bodyPr/>
          <a:lstStyle/>
          <a:p>
            <a:r>
              <a:rPr lang="en-US" dirty="0"/>
              <a:t>Object Oriented Programming</a:t>
            </a:r>
          </a:p>
        </p:txBody>
      </p:sp>
      <p:sp>
        <p:nvSpPr>
          <p:cNvPr id="4" name="Content Placeholder 3"/>
          <p:cNvSpPr>
            <a:spLocks noGrp="1"/>
          </p:cNvSpPr>
          <p:nvPr>
            <p:ph idx="1"/>
          </p:nvPr>
        </p:nvSpPr>
        <p:spPr/>
        <p:txBody>
          <a:bodyPr/>
          <a:lstStyle/>
          <a:p>
            <a:r>
              <a:rPr lang="en-US" dirty="0"/>
              <a:t>In the OOP approach, data and the functions which are supposed to have the access to the data, are packed together into one box known as an </a:t>
            </a:r>
            <a:r>
              <a:rPr lang="en-US" b="1" dirty="0">
                <a:solidFill>
                  <a:schemeClr val="accent6"/>
                </a:solidFill>
              </a:rPr>
              <a:t>object</a:t>
            </a:r>
          </a:p>
          <a:p>
            <a:r>
              <a:rPr lang="en-US" dirty="0"/>
              <a:t>Objects of the program interact by sending messages to each other</a:t>
            </a:r>
          </a:p>
          <a:p>
            <a:r>
              <a:rPr lang="en-US" dirty="0"/>
              <a:t>Objects made in a program can be reused by any other program</a:t>
            </a:r>
          </a:p>
          <a:p>
            <a:pPr lvl="1"/>
            <a:r>
              <a:rPr lang="en-US" dirty="0"/>
              <a:t>This increases the reusability of the programs once written</a:t>
            </a:r>
          </a:p>
          <a:p>
            <a:r>
              <a:rPr lang="en-US" dirty="0"/>
              <a:t>The programs written in an OOP can be easily updated by using the facilities of inheritance</a:t>
            </a:r>
          </a:p>
          <a:p>
            <a:endParaRPr lang="en-US" dirty="0"/>
          </a:p>
        </p:txBody>
      </p:sp>
      <p:grpSp>
        <p:nvGrpSpPr>
          <p:cNvPr id="5" name="Group 4"/>
          <p:cNvGrpSpPr/>
          <p:nvPr/>
        </p:nvGrpSpPr>
        <p:grpSpPr>
          <a:xfrm>
            <a:off x="2362200" y="1485900"/>
            <a:ext cx="5029200" cy="4343400"/>
            <a:chOff x="1447800" y="609600"/>
            <a:chExt cx="5029200" cy="4343400"/>
          </a:xfrm>
        </p:grpSpPr>
        <p:sp>
          <p:nvSpPr>
            <p:cNvPr id="6" name="Rounded Rectangle 5"/>
            <p:cNvSpPr/>
            <p:nvPr/>
          </p:nvSpPr>
          <p:spPr>
            <a:xfrm>
              <a:off x="1447800" y="609600"/>
              <a:ext cx="5029200" cy="4343400"/>
            </a:xfrm>
            <a:prstGeom prst="roundRect">
              <a:avLst>
                <a:gd name="adj" fmla="val 3388"/>
              </a:avLst>
            </a:prstGeom>
            <a:solidFill>
              <a:srgbClr val="FFFFCC">
                <a:alpha val="95000"/>
              </a:srgbClr>
            </a:solidFill>
            <a:ln w="3175">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latin typeface="Arial" pitchFamily="34" charset="0"/>
                  <a:cs typeface="Arial" pitchFamily="34" charset="0"/>
                </a:rPr>
                <a:t>program</a:t>
              </a:r>
            </a:p>
          </p:txBody>
        </p:sp>
        <p:grpSp>
          <p:nvGrpSpPr>
            <p:cNvPr id="7" name="Group 38"/>
            <p:cNvGrpSpPr/>
            <p:nvPr/>
          </p:nvGrpSpPr>
          <p:grpSpPr>
            <a:xfrm>
              <a:off x="1676400" y="1066800"/>
              <a:ext cx="4572000" cy="3657600"/>
              <a:chOff x="1524000" y="2362200"/>
              <a:chExt cx="4572000" cy="3657600"/>
            </a:xfrm>
          </p:grpSpPr>
          <p:sp>
            <p:nvSpPr>
              <p:cNvPr id="8" name="Rounded Rectangle 7"/>
              <p:cNvSpPr/>
              <p:nvPr/>
            </p:nvSpPr>
            <p:spPr>
              <a:xfrm>
                <a:off x="1524000" y="2362200"/>
                <a:ext cx="4572000" cy="3657600"/>
              </a:xfrm>
              <a:prstGeom prst="roundRect">
                <a:avLst>
                  <a:gd name="adj" fmla="val 9057"/>
                </a:avLst>
              </a:prstGeom>
              <a:solidFill>
                <a:schemeClr val="accent5">
                  <a:lumMod val="20000"/>
                  <a:lumOff val="80000"/>
                </a:schemeClr>
              </a:solidFill>
              <a:ln>
                <a:solidFill>
                  <a:schemeClr val="tx1"/>
                </a:solidFill>
              </a:ln>
              <a:effectLst>
                <a:outerShdw dist="635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36"/>
              <p:cNvGrpSpPr/>
              <p:nvPr/>
            </p:nvGrpSpPr>
            <p:grpSpPr>
              <a:xfrm>
                <a:off x="1752600" y="2628900"/>
                <a:ext cx="4114800" cy="3124200"/>
                <a:chOff x="3429000" y="2819400"/>
                <a:chExt cx="4114800" cy="3124200"/>
              </a:xfrm>
            </p:grpSpPr>
            <p:sp>
              <p:nvSpPr>
                <p:cNvPr id="10" name="Rectangle 9"/>
                <p:cNvSpPr/>
                <p:nvPr/>
              </p:nvSpPr>
              <p:spPr>
                <a:xfrm>
                  <a:off x="3429000" y="2819400"/>
                  <a:ext cx="1143000" cy="685800"/>
                </a:xfrm>
                <a:prstGeom prst="rect">
                  <a:avLst/>
                </a:prstGeom>
                <a:solidFill>
                  <a:schemeClr val="bg1"/>
                </a:solidFill>
                <a:ln w="254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object</a:t>
                  </a:r>
                  <a:r>
                    <a:rPr lang="en-US" baseline="-25000" dirty="0">
                      <a:solidFill>
                        <a:schemeClr val="tx1"/>
                      </a:solidFill>
                      <a:latin typeface="Arial" pitchFamily="34" charset="0"/>
                      <a:cs typeface="Arial" pitchFamily="34" charset="0"/>
                    </a:rPr>
                    <a:t>1</a:t>
                  </a:r>
                </a:p>
                <a:p>
                  <a:pPr algn="ctr"/>
                  <a:r>
                    <a:rPr lang="en-US" i="1" dirty="0">
                      <a:solidFill>
                        <a:schemeClr val="tx1"/>
                      </a:solidFill>
                      <a:latin typeface="Arial" pitchFamily="34" charset="0"/>
                      <a:cs typeface="Arial" pitchFamily="34" charset="0"/>
                    </a:rPr>
                    <a:t>data</a:t>
                  </a:r>
                </a:p>
              </p:txBody>
            </p:sp>
            <p:sp>
              <p:nvSpPr>
                <p:cNvPr id="11" name="Rectangle 5"/>
                <p:cNvSpPr/>
                <p:nvPr/>
              </p:nvSpPr>
              <p:spPr>
                <a:xfrm>
                  <a:off x="4114800" y="5257800"/>
                  <a:ext cx="1143000" cy="685800"/>
                </a:xfrm>
                <a:prstGeom prst="rect">
                  <a:avLst/>
                </a:prstGeom>
                <a:solidFill>
                  <a:schemeClr val="bg1"/>
                </a:solidFill>
                <a:ln w="254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object</a:t>
                  </a:r>
                  <a:r>
                    <a:rPr lang="en-US" baseline="-25000" dirty="0">
                      <a:solidFill>
                        <a:schemeClr val="tx1"/>
                      </a:solidFill>
                      <a:latin typeface="Arial" pitchFamily="34" charset="0"/>
                      <a:cs typeface="Arial" pitchFamily="34" charset="0"/>
                    </a:rPr>
                    <a:t>2</a:t>
                  </a:r>
                </a:p>
                <a:p>
                  <a:pPr algn="ctr"/>
                  <a:r>
                    <a:rPr lang="en-US" i="1" dirty="0">
                      <a:solidFill>
                        <a:schemeClr val="tx1"/>
                      </a:solidFill>
                      <a:latin typeface="Arial" pitchFamily="34" charset="0"/>
                      <a:cs typeface="Arial" pitchFamily="34" charset="0"/>
                    </a:rPr>
                    <a:t>data</a:t>
                  </a:r>
                </a:p>
              </p:txBody>
            </p:sp>
            <p:sp>
              <p:nvSpPr>
                <p:cNvPr id="12" name="Rectangle 11"/>
                <p:cNvSpPr/>
                <p:nvPr/>
              </p:nvSpPr>
              <p:spPr>
                <a:xfrm>
                  <a:off x="4953000" y="4114800"/>
                  <a:ext cx="1143000" cy="685800"/>
                </a:xfrm>
                <a:prstGeom prst="rect">
                  <a:avLst/>
                </a:prstGeom>
                <a:solidFill>
                  <a:schemeClr val="bg1"/>
                </a:solidFill>
                <a:ln w="254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object</a:t>
                  </a:r>
                  <a:r>
                    <a:rPr lang="en-US" baseline="-25000" dirty="0">
                      <a:solidFill>
                        <a:schemeClr val="tx1"/>
                      </a:solidFill>
                      <a:latin typeface="Arial" pitchFamily="34" charset="0"/>
                      <a:cs typeface="Arial" pitchFamily="34" charset="0"/>
                    </a:rPr>
                    <a:t>3</a:t>
                  </a:r>
                </a:p>
                <a:p>
                  <a:pPr algn="ctr"/>
                  <a:r>
                    <a:rPr lang="en-US" i="1" dirty="0">
                      <a:solidFill>
                        <a:schemeClr val="tx1"/>
                      </a:solidFill>
                      <a:latin typeface="Arial" pitchFamily="34" charset="0"/>
                      <a:cs typeface="Arial" pitchFamily="34" charset="0"/>
                    </a:rPr>
                    <a:t>data</a:t>
                  </a:r>
                </a:p>
              </p:txBody>
            </p:sp>
            <p:sp>
              <p:nvSpPr>
                <p:cNvPr id="13" name="Rectangle 12"/>
                <p:cNvSpPr/>
                <p:nvPr/>
              </p:nvSpPr>
              <p:spPr>
                <a:xfrm>
                  <a:off x="6400800" y="3124200"/>
                  <a:ext cx="1143000" cy="685800"/>
                </a:xfrm>
                <a:prstGeom prst="rect">
                  <a:avLst/>
                </a:prstGeom>
                <a:solidFill>
                  <a:schemeClr val="bg1"/>
                </a:solidFill>
                <a:ln w="25400">
                  <a:solidFill>
                    <a:schemeClr val="tx1"/>
                  </a:solidFill>
                </a:ln>
                <a:effectLst>
                  <a:outerShdw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object</a:t>
                  </a:r>
                  <a:r>
                    <a:rPr lang="en-US" baseline="-25000" dirty="0">
                      <a:solidFill>
                        <a:schemeClr val="tx1"/>
                      </a:solidFill>
                      <a:latin typeface="Arial" pitchFamily="34" charset="0"/>
                      <a:cs typeface="Arial" pitchFamily="34" charset="0"/>
                    </a:rPr>
                    <a:t>4</a:t>
                  </a:r>
                </a:p>
                <a:p>
                  <a:pPr algn="ctr"/>
                  <a:r>
                    <a:rPr lang="en-US" i="1" dirty="0">
                      <a:solidFill>
                        <a:schemeClr val="tx1"/>
                      </a:solidFill>
                      <a:latin typeface="Arial" pitchFamily="34" charset="0"/>
                      <a:cs typeface="Arial" pitchFamily="34" charset="0"/>
                    </a:rPr>
                    <a:t>data</a:t>
                  </a:r>
                </a:p>
              </p:txBody>
            </p:sp>
            <p:cxnSp>
              <p:nvCxnSpPr>
                <p:cNvPr id="14" name="Straight Arrow Connector 13"/>
                <p:cNvCxnSpPr/>
                <p:nvPr/>
              </p:nvCxnSpPr>
              <p:spPr>
                <a:xfrm>
                  <a:off x="4038600" y="3581400"/>
                  <a:ext cx="647700" cy="1676400"/>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257800" y="4876800"/>
                  <a:ext cx="228600" cy="381000"/>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96000" y="3810000"/>
                  <a:ext cx="304800" cy="304800"/>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27756" y="3546088"/>
                  <a:ext cx="325244" cy="568712"/>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13" idx="1"/>
                </p:cNvCxnSpPr>
                <p:nvPr/>
              </p:nvCxnSpPr>
              <p:spPr>
                <a:xfrm>
                  <a:off x="4572000" y="3162300"/>
                  <a:ext cx="1828800" cy="304800"/>
                </a:xfrm>
                <a:prstGeom prst="straightConnector1">
                  <a:avLst/>
                </a:prstGeom>
                <a:ln w="381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grpSp>
      <p:sp>
        <p:nvSpPr>
          <p:cNvPr id="20" name="Footer Placeholder 19"/>
          <p:cNvSpPr>
            <a:spLocks noGrp="1"/>
          </p:cNvSpPr>
          <p:nvPr>
            <p:ph type="ftr" sz="quarter" idx="11"/>
          </p:nvPr>
        </p:nvSpPr>
        <p:spPr/>
        <p:txBody>
          <a:bodyPr/>
          <a:lstStyle/>
          <a:p>
            <a:r>
              <a:rPr lang="en-US"/>
              <a:t>Programming Paradigms</a:t>
            </a:r>
            <a:endParaRPr lang="en-US" dirty="0"/>
          </a:p>
        </p:txBody>
      </p:sp>
    </p:spTree>
    <p:extLst>
      <p:ext uri="{BB962C8B-B14F-4D97-AF65-F5344CB8AC3E}">
        <p14:creationId xmlns:p14="http://schemas.microsoft.com/office/powerpoint/2010/main" val="36958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27</a:t>
            </a:fld>
            <a:endParaRPr lang="en-US" dirty="0"/>
          </a:p>
        </p:txBody>
      </p:sp>
      <p:sp>
        <p:nvSpPr>
          <p:cNvPr id="3" name="Title 2"/>
          <p:cNvSpPr>
            <a:spLocks noGrp="1"/>
          </p:cNvSpPr>
          <p:nvPr>
            <p:ph type="title"/>
          </p:nvPr>
        </p:nvSpPr>
        <p:spPr/>
        <p:txBody>
          <a:bodyPr/>
          <a:lstStyle/>
          <a:p>
            <a:r>
              <a:rPr lang="en-US" dirty="0"/>
              <a:t>OOP Features</a:t>
            </a:r>
          </a:p>
        </p:txBody>
      </p:sp>
      <p:sp>
        <p:nvSpPr>
          <p:cNvPr id="4" name="Content Placeholder 3"/>
          <p:cNvSpPr>
            <a:spLocks noGrp="1"/>
          </p:cNvSpPr>
          <p:nvPr>
            <p:ph idx="1"/>
          </p:nvPr>
        </p:nvSpPr>
        <p:spPr/>
        <p:txBody>
          <a:bodyPr/>
          <a:lstStyle/>
          <a:p>
            <a:r>
              <a:rPr lang="en-US" dirty="0"/>
              <a:t>Encapsulation</a:t>
            </a:r>
          </a:p>
          <a:p>
            <a:r>
              <a:rPr lang="en-US" dirty="0"/>
              <a:t>Inheritance and reuse</a:t>
            </a:r>
          </a:p>
          <a:p>
            <a:r>
              <a:rPr lang="en-US" dirty="0"/>
              <a:t>Creating new Data types</a:t>
            </a:r>
          </a:p>
          <a:p>
            <a:r>
              <a:rPr lang="en-US" dirty="0"/>
              <a:t>Polymorphism</a:t>
            </a:r>
          </a:p>
          <a:p>
            <a:r>
              <a:rPr lang="en-US" dirty="0"/>
              <a:t>Overloading</a:t>
            </a:r>
          </a:p>
        </p:txBody>
      </p:sp>
    </p:spTree>
    <p:extLst>
      <p:ext uri="{BB962C8B-B14F-4D97-AF65-F5344CB8AC3E}">
        <p14:creationId xmlns:p14="http://schemas.microsoft.com/office/powerpoint/2010/main" val="65728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28</a:t>
            </a:fld>
            <a:endParaRPr lang="en-US" dirty="0"/>
          </a:p>
        </p:txBody>
      </p:sp>
      <p:sp>
        <p:nvSpPr>
          <p:cNvPr id="3" name="Title 2"/>
          <p:cNvSpPr>
            <a:spLocks noGrp="1"/>
          </p:cNvSpPr>
          <p:nvPr>
            <p:ph type="title"/>
          </p:nvPr>
        </p:nvSpPr>
        <p:spPr/>
        <p:txBody>
          <a:bodyPr/>
          <a:lstStyle/>
          <a:p>
            <a:r>
              <a:rPr lang="en-US" dirty="0"/>
              <a:t>Encapsulation</a:t>
            </a:r>
          </a:p>
        </p:txBody>
      </p:sp>
      <p:sp>
        <p:nvSpPr>
          <p:cNvPr id="4" name="Content Placeholder 3"/>
          <p:cNvSpPr>
            <a:spLocks noGrp="1"/>
          </p:cNvSpPr>
          <p:nvPr>
            <p:ph idx="1"/>
          </p:nvPr>
        </p:nvSpPr>
        <p:spPr/>
        <p:txBody>
          <a:bodyPr/>
          <a:lstStyle/>
          <a:p>
            <a:r>
              <a:rPr lang="en-US" dirty="0"/>
              <a:t>Both the data, and the functionality that could affect or display that data are included under a unified name (the object name itself).</a:t>
            </a:r>
          </a:p>
          <a:p>
            <a:r>
              <a:rPr lang="en-US" dirty="0"/>
              <a:t>In the classic definition, the data elements (or properties of the object) are not available to the outside world directly.</a:t>
            </a:r>
          </a:p>
          <a:p>
            <a:r>
              <a:rPr lang="en-US" dirty="0"/>
              <a:t>Instead, methods would be created to give access to these values outside of the object</a:t>
            </a:r>
          </a:p>
          <a:p>
            <a:r>
              <a:rPr lang="en-US" dirty="0"/>
              <a:t>Now we have the ability to declare properties as being public or private</a:t>
            </a:r>
          </a:p>
        </p:txBody>
      </p:sp>
    </p:spTree>
    <p:extLst>
      <p:ext uri="{BB962C8B-B14F-4D97-AF65-F5344CB8AC3E}">
        <p14:creationId xmlns:p14="http://schemas.microsoft.com/office/powerpoint/2010/main" val="3425804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29</a:t>
            </a:fld>
            <a:endParaRPr lang="en-US" dirty="0"/>
          </a:p>
        </p:txBody>
      </p:sp>
      <p:sp>
        <p:nvSpPr>
          <p:cNvPr id="3" name="Title 2"/>
          <p:cNvSpPr>
            <a:spLocks noGrp="1"/>
          </p:cNvSpPr>
          <p:nvPr>
            <p:ph type="title"/>
          </p:nvPr>
        </p:nvSpPr>
        <p:spPr/>
        <p:txBody>
          <a:bodyPr/>
          <a:lstStyle/>
          <a:p>
            <a:r>
              <a:rPr lang="en-US" dirty="0"/>
              <a:t>Inheritance and Reuse</a:t>
            </a:r>
          </a:p>
        </p:txBody>
      </p:sp>
      <p:sp>
        <p:nvSpPr>
          <p:cNvPr id="4" name="Content Placeholder 3"/>
          <p:cNvSpPr>
            <a:spLocks noGrp="1"/>
          </p:cNvSpPr>
          <p:nvPr>
            <p:ph idx="1"/>
          </p:nvPr>
        </p:nvSpPr>
        <p:spPr/>
        <p:txBody>
          <a:bodyPr/>
          <a:lstStyle/>
          <a:p>
            <a:pPr>
              <a:spcBef>
                <a:spcPts val="1200"/>
              </a:spcBef>
            </a:pPr>
            <a:r>
              <a:rPr lang="en-US" dirty="0"/>
              <a:t>This feature allows developers to define objects in a hierarchy much like a taxonomy chart </a:t>
            </a:r>
          </a:p>
          <a:p>
            <a:pPr>
              <a:spcBef>
                <a:spcPts val="1200"/>
              </a:spcBef>
            </a:pPr>
            <a:r>
              <a:rPr lang="en-US" dirty="0"/>
              <a:t>Each level of the hierarchy defines a more specific object than the parent level</a:t>
            </a:r>
          </a:p>
          <a:p>
            <a:pPr>
              <a:spcBef>
                <a:spcPts val="1200"/>
              </a:spcBef>
            </a:pPr>
            <a:r>
              <a:rPr lang="en-US" dirty="0"/>
              <a:t>Each level inherits all the properties and methods of it's parent object and at that point you define the more specific properties and methods need by the new level of object you created</a:t>
            </a:r>
          </a:p>
          <a:p>
            <a:endParaRPr lang="en-US" dirty="0"/>
          </a:p>
        </p:txBody>
      </p:sp>
    </p:spTree>
    <p:extLst>
      <p:ext uri="{BB962C8B-B14F-4D97-AF65-F5344CB8AC3E}">
        <p14:creationId xmlns:p14="http://schemas.microsoft.com/office/powerpoint/2010/main" val="414844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3</a:t>
            </a:fld>
            <a:endParaRPr lang="en-US" dirty="0"/>
          </a:p>
        </p:txBody>
      </p:sp>
      <p:sp>
        <p:nvSpPr>
          <p:cNvPr id="3" name="Title 2"/>
          <p:cNvSpPr>
            <a:spLocks noGrp="1"/>
          </p:cNvSpPr>
          <p:nvPr>
            <p:ph type="title"/>
          </p:nvPr>
        </p:nvSpPr>
        <p:spPr/>
        <p:txBody>
          <a:bodyPr/>
          <a:lstStyle/>
          <a:p>
            <a:r>
              <a:rPr lang="en-US" dirty="0"/>
              <a:t>High Level Language Translators</a:t>
            </a:r>
          </a:p>
        </p:txBody>
      </p:sp>
      <p:sp>
        <p:nvSpPr>
          <p:cNvPr id="4" name="Content Placeholder 3"/>
          <p:cNvSpPr>
            <a:spLocks noGrp="1"/>
          </p:cNvSpPr>
          <p:nvPr>
            <p:ph idx="1"/>
          </p:nvPr>
        </p:nvSpPr>
        <p:spPr/>
        <p:txBody>
          <a:bodyPr/>
          <a:lstStyle/>
          <a:p>
            <a:r>
              <a:rPr lang="en-US" dirty="0"/>
              <a:t>One of the disadvantages of a high-level language is that it must be translated to machine language</a:t>
            </a:r>
          </a:p>
          <a:p>
            <a:endParaRPr lang="en-US" dirty="0"/>
          </a:p>
          <a:p>
            <a:r>
              <a:rPr lang="en-US" dirty="0"/>
              <a:t>High-level languages are translated using </a:t>
            </a:r>
            <a:r>
              <a:rPr lang="en-US" b="1" i="1" dirty="0">
                <a:solidFill>
                  <a:schemeClr val="accent6">
                    <a:lumMod val="75000"/>
                  </a:schemeClr>
                </a:solidFill>
              </a:rPr>
              <a:t>language translators</a:t>
            </a:r>
          </a:p>
          <a:p>
            <a:endParaRPr lang="en-US" b="1" dirty="0"/>
          </a:p>
          <a:p>
            <a:r>
              <a:rPr lang="en-US" dirty="0"/>
              <a:t>There are three types of translators:</a:t>
            </a:r>
          </a:p>
          <a:p>
            <a:pPr marL="914400" lvl="1" indent="-457200">
              <a:buFont typeface="+mj-lt"/>
              <a:buAutoNum type="arabicPeriod"/>
            </a:pPr>
            <a:r>
              <a:rPr lang="en-US" dirty="0"/>
              <a:t>Assemblers</a:t>
            </a:r>
          </a:p>
          <a:p>
            <a:pPr marL="914400" lvl="1" indent="-457200">
              <a:buFont typeface="+mj-lt"/>
              <a:buAutoNum type="arabicPeriod"/>
            </a:pPr>
            <a:r>
              <a:rPr lang="en-US" dirty="0"/>
              <a:t>Compilers</a:t>
            </a:r>
          </a:p>
          <a:p>
            <a:pPr marL="914400" lvl="1" indent="-457200">
              <a:buFont typeface="+mj-lt"/>
              <a:buAutoNum type="arabicPeriod"/>
            </a:pPr>
            <a:r>
              <a:rPr lang="en-US" dirty="0"/>
              <a:t>Interpreters</a:t>
            </a:r>
          </a:p>
          <a:p>
            <a:endParaRPr lang="en-US" dirty="0"/>
          </a:p>
        </p:txBody>
      </p:sp>
      <p:sp>
        <p:nvSpPr>
          <p:cNvPr id="7" name="Footer Placeholder 6"/>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188679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30</a:t>
            </a:fld>
            <a:endParaRPr lang="en-US" dirty="0"/>
          </a:p>
        </p:txBody>
      </p:sp>
      <p:sp>
        <p:nvSpPr>
          <p:cNvPr id="3" name="Title 2"/>
          <p:cNvSpPr>
            <a:spLocks noGrp="1"/>
          </p:cNvSpPr>
          <p:nvPr>
            <p:ph type="title"/>
          </p:nvPr>
        </p:nvSpPr>
        <p:spPr/>
        <p:txBody>
          <a:bodyPr/>
          <a:lstStyle/>
          <a:p>
            <a:r>
              <a:rPr lang="en-US" dirty="0"/>
              <a:t>Creating New Data Types</a:t>
            </a:r>
          </a:p>
        </p:txBody>
      </p:sp>
      <p:sp>
        <p:nvSpPr>
          <p:cNvPr id="4" name="Content Placeholder 3"/>
          <p:cNvSpPr>
            <a:spLocks noGrp="1"/>
          </p:cNvSpPr>
          <p:nvPr>
            <p:ph idx="1"/>
          </p:nvPr>
        </p:nvSpPr>
        <p:spPr/>
        <p:txBody>
          <a:bodyPr/>
          <a:lstStyle/>
          <a:p>
            <a:r>
              <a:rPr lang="en-US" dirty="0"/>
              <a:t>OOP provides the programmer a convenient way to construct new data types</a:t>
            </a:r>
          </a:p>
          <a:p>
            <a:pPr lvl="1"/>
            <a:r>
              <a:rPr lang="en-US" dirty="0"/>
              <a:t>Suppose you want to represent the location of something in the form of its x and y coordinates and want to add them like normal arithmetic operations</a:t>
            </a:r>
          </a:p>
          <a:p>
            <a:pPr lvl="1"/>
            <a:endParaRPr lang="en-US" dirty="0"/>
          </a:p>
          <a:p>
            <a:pPr marL="0" indent="0" algn="ctr">
              <a:buNone/>
            </a:pPr>
            <a:r>
              <a:rPr lang="en-US" sz="2400" dirty="0">
                <a:solidFill>
                  <a:schemeClr val="accent2">
                    <a:lumMod val="75000"/>
                  </a:schemeClr>
                </a:solidFill>
                <a:latin typeface="Consolas" panose="020B0609020204030204" pitchFamily="49" charset="0"/>
              </a:rPr>
              <a:t>location1 = location2 + origin</a:t>
            </a:r>
            <a:endParaRPr lang="en-US" dirty="0">
              <a:solidFill>
                <a:schemeClr val="accent2">
                  <a:lumMod val="75000"/>
                </a:schemeClr>
              </a:solidFill>
              <a:latin typeface="Consolas" panose="020B0609020204030204" pitchFamily="49" charset="0"/>
            </a:endParaRPr>
          </a:p>
          <a:p>
            <a:endParaRPr lang="en-US" dirty="0"/>
          </a:p>
          <a:p>
            <a:pPr lvl="1"/>
            <a:r>
              <a:rPr lang="en-US" dirty="0"/>
              <a:t>Where each of these variables represents a pair of numerical quantities</a:t>
            </a:r>
          </a:p>
          <a:p>
            <a:pPr lvl="1"/>
            <a:r>
              <a:rPr lang="en-US" dirty="0"/>
              <a:t>This can be done with the help of objects and classes</a:t>
            </a:r>
          </a:p>
          <a:p>
            <a:endParaRPr lang="en-US" dirty="0"/>
          </a:p>
        </p:txBody>
      </p:sp>
    </p:spTree>
    <p:extLst>
      <p:ext uri="{BB962C8B-B14F-4D97-AF65-F5344CB8AC3E}">
        <p14:creationId xmlns:p14="http://schemas.microsoft.com/office/powerpoint/2010/main" val="1649817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31</a:t>
            </a:fld>
            <a:endParaRPr lang="en-US" dirty="0"/>
          </a:p>
        </p:txBody>
      </p:sp>
      <p:sp>
        <p:nvSpPr>
          <p:cNvPr id="3" name="Title 2"/>
          <p:cNvSpPr>
            <a:spLocks noGrp="1"/>
          </p:cNvSpPr>
          <p:nvPr>
            <p:ph type="title"/>
          </p:nvPr>
        </p:nvSpPr>
        <p:spPr/>
        <p:txBody>
          <a:bodyPr/>
          <a:lstStyle/>
          <a:p>
            <a:r>
              <a:rPr lang="en-US" dirty="0"/>
              <a:t>Polymorphism</a:t>
            </a:r>
          </a:p>
        </p:txBody>
      </p:sp>
      <p:sp>
        <p:nvSpPr>
          <p:cNvPr id="4" name="Content Placeholder 3"/>
          <p:cNvSpPr>
            <a:spLocks noGrp="1"/>
          </p:cNvSpPr>
          <p:nvPr>
            <p:ph idx="1"/>
          </p:nvPr>
        </p:nvSpPr>
        <p:spPr/>
        <p:txBody>
          <a:bodyPr/>
          <a:lstStyle/>
          <a:p>
            <a:pPr>
              <a:spcBef>
                <a:spcPts val="1200"/>
              </a:spcBef>
            </a:pPr>
            <a:r>
              <a:rPr lang="en-US" dirty="0"/>
              <a:t>At any level of an object hierarchy each object could have a method of the same name and because of the level at which the method resides in, it could know which of the procedures or functions to call</a:t>
            </a:r>
          </a:p>
          <a:p>
            <a:pPr>
              <a:spcBef>
                <a:spcPts val="1200"/>
              </a:spcBef>
            </a:pPr>
            <a:r>
              <a:rPr lang="en-US" dirty="0"/>
              <a:t>Hence you could have a Shape object that has a Draw method</a:t>
            </a:r>
          </a:p>
          <a:p>
            <a:pPr marL="682625" lvl="1" indent="-341313">
              <a:spcBef>
                <a:spcPts val="1200"/>
              </a:spcBef>
            </a:pPr>
            <a:r>
              <a:rPr lang="en-US" dirty="0"/>
              <a:t>Then you could define a Circle, Square and Triangle object as Shape objects and </a:t>
            </a:r>
            <a:r>
              <a:rPr lang="en-US" b="1" dirty="0"/>
              <a:t>override</a:t>
            </a:r>
            <a:r>
              <a:rPr lang="en-US" dirty="0"/>
              <a:t> the Draw method to draw specifically a Circle, Square or Triangle method respectively</a:t>
            </a:r>
          </a:p>
          <a:p>
            <a:pPr marL="682625" lvl="1" indent="-341313">
              <a:spcBef>
                <a:spcPts val="1200"/>
              </a:spcBef>
            </a:pPr>
            <a:r>
              <a:rPr lang="en-US" dirty="0"/>
              <a:t>All 4 objects would then have a Draw method but only the right method for the right object would be called</a:t>
            </a:r>
          </a:p>
        </p:txBody>
      </p:sp>
    </p:spTree>
    <p:extLst>
      <p:ext uri="{BB962C8B-B14F-4D97-AF65-F5344CB8AC3E}">
        <p14:creationId xmlns:p14="http://schemas.microsoft.com/office/powerpoint/2010/main" val="746804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32</a:t>
            </a:fld>
            <a:endParaRPr lang="en-US" dirty="0"/>
          </a:p>
        </p:txBody>
      </p:sp>
      <p:sp>
        <p:nvSpPr>
          <p:cNvPr id="3" name="Title 2"/>
          <p:cNvSpPr>
            <a:spLocks noGrp="1"/>
          </p:cNvSpPr>
          <p:nvPr>
            <p:ph type="title"/>
          </p:nvPr>
        </p:nvSpPr>
        <p:spPr/>
        <p:txBody>
          <a:bodyPr/>
          <a:lstStyle/>
          <a:p>
            <a:r>
              <a:rPr lang="en-US" dirty="0"/>
              <a:t>Overloading</a:t>
            </a:r>
          </a:p>
        </p:txBody>
      </p:sp>
      <p:sp>
        <p:nvSpPr>
          <p:cNvPr id="4" name="Content Placeholder 3"/>
          <p:cNvSpPr>
            <a:spLocks noGrp="1"/>
          </p:cNvSpPr>
          <p:nvPr>
            <p:ph idx="1"/>
          </p:nvPr>
        </p:nvSpPr>
        <p:spPr/>
        <p:txBody>
          <a:bodyPr/>
          <a:lstStyle/>
          <a:p>
            <a:r>
              <a:rPr lang="en-US" dirty="0"/>
              <a:t>When an existing operator such as + or = is given the capability to operate on a new data type such as our location object in the previous example</a:t>
            </a:r>
          </a:p>
          <a:p>
            <a:endParaRPr lang="en-US" dirty="0"/>
          </a:p>
        </p:txBody>
      </p:sp>
    </p:spTree>
    <p:extLst>
      <p:ext uri="{BB962C8B-B14F-4D97-AF65-F5344CB8AC3E}">
        <p14:creationId xmlns:p14="http://schemas.microsoft.com/office/powerpoint/2010/main" val="1695207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33</a:t>
            </a:fld>
            <a:endParaRPr lang="en-US" dirty="0"/>
          </a:p>
        </p:txBody>
      </p:sp>
      <p:sp>
        <p:nvSpPr>
          <p:cNvPr id="3" name="Title 2"/>
          <p:cNvSpPr>
            <a:spLocks noGrp="1"/>
          </p:cNvSpPr>
          <p:nvPr>
            <p:ph type="title"/>
          </p:nvPr>
        </p:nvSpPr>
        <p:spPr/>
        <p:txBody>
          <a:bodyPr/>
          <a:lstStyle/>
          <a:p>
            <a:r>
              <a:rPr lang="en-US" dirty="0"/>
              <a:t>Programming Languages Popularity</a:t>
            </a:r>
          </a:p>
        </p:txBody>
      </p:sp>
      <p:sp>
        <p:nvSpPr>
          <p:cNvPr id="4" name="Content Placeholder 3"/>
          <p:cNvSpPr>
            <a:spLocks noGrp="1"/>
          </p:cNvSpPr>
          <p:nvPr>
            <p:ph idx="1"/>
          </p:nvPr>
        </p:nvSpPr>
        <p:spPr>
          <a:xfrm>
            <a:off x="432000" y="1048723"/>
            <a:ext cx="4071127" cy="5290387"/>
          </a:xfrm>
        </p:spPr>
        <p:txBody>
          <a:bodyPr/>
          <a:lstStyle/>
          <a:p>
            <a:pPr algn="just"/>
            <a:r>
              <a:rPr lang="en-US" dirty="0"/>
              <a:t>Each Group to brief class about a language of its choice from the list (after OHT-II)</a:t>
            </a:r>
          </a:p>
          <a:p>
            <a:pPr algn="just"/>
            <a:r>
              <a:rPr lang="en-US" dirty="0"/>
              <a:t>Select and submit the language name by OHT-I</a:t>
            </a:r>
          </a:p>
        </p:txBody>
      </p:sp>
      <p:pic>
        <p:nvPicPr>
          <p:cNvPr id="5" name="Picture 4"/>
          <p:cNvPicPr>
            <a:picLocks noChangeAspect="1"/>
          </p:cNvPicPr>
          <p:nvPr/>
        </p:nvPicPr>
        <p:blipFill rotWithShape="1">
          <a:blip r:embed="rId2"/>
          <a:srcRect t="1410" b="8318"/>
          <a:stretch/>
        </p:blipFill>
        <p:spPr>
          <a:xfrm>
            <a:off x="4503127" y="1020665"/>
            <a:ext cx="4305300" cy="5700811"/>
          </a:xfrm>
          <a:prstGeom prst="rect">
            <a:avLst/>
          </a:prstGeom>
        </p:spPr>
      </p:pic>
    </p:spTree>
    <p:extLst>
      <p:ext uri="{BB962C8B-B14F-4D97-AF65-F5344CB8AC3E}">
        <p14:creationId xmlns:p14="http://schemas.microsoft.com/office/powerpoint/2010/main" val="120410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4</a:t>
            </a:fld>
            <a:endParaRPr lang="en-US" dirty="0"/>
          </a:p>
        </p:txBody>
      </p:sp>
      <p:sp>
        <p:nvSpPr>
          <p:cNvPr id="3" name="Title 2"/>
          <p:cNvSpPr>
            <a:spLocks noGrp="1"/>
          </p:cNvSpPr>
          <p:nvPr>
            <p:ph type="title"/>
          </p:nvPr>
        </p:nvSpPr>
        <p:spPr/>
        <p:txBody>
          <a:bodyPr/>
          <a:lstStyle/>
          <a:p>
            <a:r>
              <a:rPr lang="en-US" dirty="0"/>
              <a:t>High Level Language Translators</a:t>
            </a:r>
          </a:p>
        </p:txBody>
      </p:sp>
      <p:sp>
        <p:nvSpPr>
          <p:cNvPr id="4" name="Content Placeholder 3"/>
          <p:cNvSpPr>
            <a:spLocks noGrp="1"/>
          </p:cNvSpPr>
          <p:nvPr>
            <p:ph idx="1"/>
          </p:nvPr>
        </p:nvSpPr>
        <p:spPr/>
        <p:txBody>
          <a:bodyPr>
            <a:normAutofit fontScale="92500" lnSpcReduction="10000"/>
          </a:bodyPr>
          <a:lstStyle/>
          <a:p>
            <a:r>
              <a:rPr lang="en-US" dirty="0"/>
              <a:t>Assemblers</a:t>
            </a:r>
          </a:p>
          <a:p>
            <a:pPr lvl="1"/>
            <a:r>
              <a:rPr lang="en-US" dirty="0"/>
              <a:t>An assembler is a program that translates an assembly language program, written in a particular assembly language, into a particular machine language </a:t>
            </a:r>
          </a:p>
          <a:p>
            <a:r>
              <a:rPr lang="en-US" dirty="0"/>
              <a:t>Compilers</a:t>
            </a:r>
          </a:p>
          <a:p>
            <a:pPr lvl="1"/>
            <a:r>
              <a:rPr lang="en-US" dirty="0"/>
              <a:t>A compiler is a program that translates a high-level language program, written in a particular high-level language, into a particular machine language</a:t>
            </a:r>
          </a:p>
          <a:p>
            <a:r>
              <a:rPr lang="en-US" dirty="0"/>
              <a:t>Interpreters</a:t>
            </a:r>
          </a:p>
          <a:p>
            <a:pPr lvl="1"/>
            <a:r>
              <a:rPr lang="en-US" dirty="0"/>
              <a:t>An interpreter is a program that translates a high-level language program, one instruction at a time, into machine language. </a:t>
            </a:r>
          </a:p>
          <a:p>
            <a:pPr lvl="2"/>
            <a:r>
              <a:rPr lang="en-US" dirty="0"/>
              <a:t>As each instruction is translated it is immediately executed</a:t>
            </a:r>
          </a:p>
          <a:p>
            <a:pPr lvl="2"/>
            <a:r>
              <a:rPr lang="en-US" dirty="0"/>
              <a:t>Interpreted programs are generally slower than compiled programs because compiled programs can be optimized to get faster execution</a:t>
            </a:r>
          </a:p>
          <a:p>
            <a:endParaRPr lang="en-US" dirty="0"/>
          </a:p>
        </p:txBody>
      </p:sp>
      <p:sp>
        <p:nvSpPr>
          <p:cNvPr id="5" name="Rounded Rectangle 4"/>
          <p:cNvSpPr/>
          <p:nvPr/>
        </p:nvSpPr>
        <p:spPr>
          <a:xfrm>
            <a:off x="1371600" y="1981200"/>
            <a:ext cx="6400800" cy="2895600"/>
          </a:xfrm>
          <a:prstGeom prst="roundRect">
            <a:avLst>
              <a:gd name="adj" fmla="val 7056"/>
            </a:avLst>
          </a:prstGeom>
          <a:solidFill>
            <a:srgbClr val="FFFF99">
              <a:alpha val="89804"/>
            </a:srgbClr>
          </a:solidFill>
          <a:ln>
            <a:solidFill>
              <a:srgbClr val="000000"/>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defRPr/>
            </a:pPr>
            <a:r>
              <a:rPr lang="en-US" sz="2800" dirty="0">
                <a:solidFill>
                  <a:srgbClr val="000000"/>
                </a:solidFill>
                <a:latin typeface="Arial" pitchFamily="34" charset="0"/>
                <a:cs typeface="Arial" pitchFamily="34" charset="0"/>
              </a:rPr>
              <a:t>Some high-level languages are </a:t>
            </a:r>
            <a:r>
              <a:rPr lang="en-US" sz="2800" i="1" dirty="0">
                <a:solidFill>
                  <a:srgbClr val="000000"/>
                </a:solidFill>
                <a:latin typeface="Arial" pitchFamily="34" charset="0"/>
                <a:cs typeface="Arial" pitchFamily="34" charset="0"/>
              </a:rPr>
              <a:t>compiled</a:t>
            </a:r>
            <a:r>
              <a:rPr lang="en-US" sz="2800" dirty="0">
                <a:solidFill>
                  <a:srgbClr val="000000"/>
                </a:solidFill>
                <a:latin typeface="Arial" pitchFamily="34" charset="0"/>
                <a:cs typeface="Arial" pitchFamily="34" charset="0"/>
              </a:rPr>
              <a:t> while others are </a:t>
            </a:r>
            <a:r>
              <a:rPr lang="en-US" sz="2800" i="1" dirty="0">
                <a:solidFill>
                  <a:srgbClr val="000000"/>
                </a:solidFill>
                <a:latin typeface="Arial" pitchFamily="34" charset="0"/>
                <a:cs typeface="Arial" pitchFamily="34" charset="0"/>
              </a:rPr>
              <a:t>interpreted</a:t>
            </a:r>
            <a:r>
              <a:rPr lang="en-US" sz="2800" dirty="0">
                <a:solidFill>
                  <a:srgbClr val="000000"/>
                </a:solidFill>
                <a:latin typeface="Arial" pitchFamily="34" charset="0"/>
                <a:cs typeface="Arial" pitchFamily="34" charset="0"/>
              </a:rPr>
              <a:t>.</a:t>
            </a:r>
          </a:p>
          <a:p>
            <a:pPr marL="0" lvl="1" algn="ctr">
              <a:defRPr/>
            </a:pPr>
            <a:endParaRPr lang="en-US" sz="2800" dirty="0">
              <a:solidFill>
                <a:srgbClr val="000000"/>
              </a:solidFill>
              <a:latin typeface="Arial" pitchFamily="34" charset="0"/>
              <a:cs typeface="Arial" pitchFamily="34" charset="0"/>
            </a:endParaRPr>
          </a:p>
          <a:p>
            <a:pPr marL="0" lvl="1" algn="ctr">
              <a:defRPr/>
            </a:pPr>
            <a:r>
              <a:rPr lang="en-US" sz="2800" dirty="0">
                <a:solidFill>
                  <a:srgbClr val="000000"/>
                </a:solidFill>
                <a:latin typeface="Arial" pitchFamily="34" charset="0"/>
                <a:cs typeface="Arial" pitchFamily="34" charset="0"/>
              </a:rPr>
              <a:t>There are also languages, like </a:t>
            </a:r>
            <a:r>
              <a:rPr lang="en-US" sz="2800" b="1" dirty="0">
                <a:solidFill>
                  <a:srgbClr val="000000"/>
                </a:solidFill>
                <a:latin typeface="Arial" pitchFamily="34" charset="0"/>
                <a:cs typeface="Arial" pitchFamily="34" charset="0"/>
              </a:rPr>
              <a:t>Java</a:t>
            </a:r>
            <a:r>
              <a:rPr lang="en-US" sz="2800" dirty="0">
                <a:solidFill>
                  <a:srgbClr val="000000"/>
                </a:solidFill>
                <a:latin typeface="Arial" pitchFamily="34" charset="0"/>
                <a:cs typeface="Arial" pitchFamily="34" charset="0"/>
              </a:rPr>
              <a:t>, which are first </a:t>
            </a:r>
            <a:r>
              <a:rPr lang="en-US" sz="2800" i="1" dirty="0">
                <a:solidFill>
                  <a:srgbClr val="000000"/>
                </a:solidFill>
                <a:latin typeface="Arial" pitchFamily="34" charset="0"/>
                <a:cs typeface="Arial" pitchFamily="34" charset="0"/>
              </a:rPr>
              <a:t>complied</a:t>
            </a:r>
            <a:r>
              <a:rPr lang="en-US" sz="2800" dirty="0">
                <a:solidFill>
                  <a:srgbClr val="000000"/>
                </a:solidFill>
                <a:latin typeface="Arial" pitchFamily="34" charset="0"/>
                <a:cs typeface="Arial" pitchFamily="34" charset="0"/>
              </a:rPr>
              <a:t> and then </a:t>
            </a:r>
            <a:r>
              <a:rPr lang="en-US" sz="2800" i="1" dirty="0">
                <a:solidFill>
                  <a:srgbClr val="000000"/>
                </a:solidFill>
                <a:latin typeface="Arial" pitchFamily="34" charset="0"/>
                <a:cs typeface="Arial" pitchFamily="34" charset="0"/>
              </a:rPr>
              <a:t>interpreted</a:t>
            </a:r>
          </a:p>
        </p:txBody>
      </p:sp>
      <p:sp>
        <p:nvSpPr>
          <p:cNvPr id="8" name="Footer Placeholder 7"/>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376990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Compiling the Source Code</a:t>
            </a:r>
          </a:p>
        </p:txBody>
      </p:sp>
      <p:sp>
        <p:nvSpPr>
          <p:cNvPr id="2" name="Slide Number Placeholder 1"/>
          <p:cNvSpPr>
            <a:spLocks noGrp="1"/>
          </p:cNvSpPr>
          <p:nvPr>
            <p:ph type="sldNum" sz="quarter" idx="12"/>
          </p:nvPr>
        </p:nvSpPr>
        <p:spPr/>
        <p:txBody>
          <a:bodyPr/>
          <a:lstStyle/>
          <a:p>
            <a:fld id="{EB94F5BC-6C08-426E-B4DD-654AE3B7487A}" type="slidenum">
              <a:rPr lang="en-US" smtClean="0"/>
              <a:pPr/>
              <a:t>5</a:t>
            </a:fld>
            <a:endParaRPr lang="en-US" dirty="0"/>
          </a:p>
        </p:txBody>
      </p:sp>
      <p:sp>
        <p:nvSpPr>
          <p:cNvPr id="5" name="Content Placeholder 2"/>
          <p:cNvSpPr txBox="1">
            <a:spLocks/>
          </p:cNvSpPr>
          <p:nvPr/>
        </p:nvSpPr>
        <p:spPr>
          <a:xfrm>
            <a:off x="399150" y="983340"/>
            <a:ext cx="2286000" cy="5791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1pPr>
            <a:lvl2pPr marL="685800" indent="-228600" algn="just" defTabSz="914400" rtl="0" eaLnBrk="1" latinLnBrk="0" hangingPunct="1">
              <a:lnSpc>
                <a:spcPct val="90000"/>
              </a:lnSpc>
              <a:spcBef>
                <a:spcPts val="500"/>
              </a:spcBef>
              <a:buFont typeface="Calibri" panose="020F0502020204030204" pitchFamily="34" charset="0"/>
              <a:buChar char="‒"/>
              <a:defRPr sz="2400" kern="1200">
                <a:solidFill>
                  <a:schemeClr val="accent5">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2pPr>
            <a:lvl3pPr marL="1143000" indent="-228600" algn="just" defTabSz="914400" rtl="0" eaLnBrk="1" latinLnBrk="0" hangingPunct="1">
              <a:lnSpc>
                <a:spcPct val="90000"/>
              </a:lnSpc>
              <a:spcBef>
                <a:spcPts val="500"/>
              </a:spcBef>
              <a:buFont typeface="Wingdings" panose="05000000000000000000" pitchFamily="2" charset="2"/>
              <a:buChar char="§"/>
              <a:defRPr sz="2200" kern="1200">
                <a:solidFill>
                  <a:schemeClr val="accent2">
                    <a:lumMod val="75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50000"/>
                  </a:schemeClr>
                </a:solidFill>
                <a:latin typeface="Constantia" panose="02030602050306030303" pitchFamily="18" charset="0"/>
                <a:ea typeface="Microsoft Sans Serif" panose="020B0604020202020204" pitchFamily="34" charset="0"/>
                <a:cs typeface="Microsoft Sans Serif"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buFontTx/>
              <a:buAutoNum type="arabicPeriod"/>
              <a:defRPr/>
            </a:pPr>
            <a:r>
              <a:rPr lang="en-US" sz="2400" dirty="0"/>
              <a:t>Edit</a:t>
            </a:r>
          </a:p>
          <a:p>
            <a:pPr marL="514350" indent="-457200">
              <a:buFontTx/>
              <a:buAutoNum type="arabicPeriod"/>
              <a:defRPr/>
            </a:pPr>
            <a:r>
              <a:rPr lang="en-US" sz="2400" dirty="0"/>
              <a:t>Preprocess</a:t>
            </a:r>
          </a:p>
          <a:p>
            <a:pPr marL="514350" indent="-457200">
              <a:buFontTx/>
              <a:buAutoNum type="arabicPeriod"/>
              <a:defRPr/>
            </a:pPr>
            <a:r>
              <a:rPr lang="en-US" sz="2400" dirty="0"/>
              <a:t>Compile</a:t>
            </a:r>
          </a:p>
          <a:p>
            <a:pPr marL="514350" indent="-457200">
              <a:buFontTx/>
              <a:buAutoNum type="arabicPeriod"/>
              <a:defRPr/>
            </a:pPr>
            <a:r>
              <a:rPr lang="en-US" sz="2400" dirty="0"/>
              <a:t>Link</a:t>
            </a:r>
          </a:p>
          <a:p>
            <a:pPr marL="514350" indent="-457200">
              <a:buFontTx/>
              <a:buAutoNum type="arabicPeriod"/>
              <a:defRPr/>
            </a:pPr>
            <a:r>
              <a:rPr lang="en-US" sz="2400" dirty="0"/>
              <a:t>Load</a:t>
            </a:r>
          </a:p>
          <a:p>
            <a:pPr marL="514350" indent="-457200">
              <a:buFontTx/>
              <a:buAutoNum type="arabicPeriod"/>
              <a:defRPr/>
            </a:pPr>
            <a:r>
              <a:rPr lang="en-US" sz="2400" dirty="0"/>
              <a:t>Execute</a:t>
            </a:r>
          </a:p>
        </p:txBody>
      </p:sp>
      <p:grpSp>
        <p:nvGrpSpPr>
          <p:cNvPr id="6" name="Group 5"/>
          <p:cNvGrpSpPr/>
          <p:nvPr/>
        </p:nvGrpSpPr>
        <p:grpSpPr>
          <a:xfrm>
            <a:off x="2627094" y="1001484"/>
            <a:ext cx="6270164" cy="5372685"/>
            <a:chOff x="3047999" y="914400"/>
            <a:chExt cx="5960259" cy="5782460"/>
          </a:xfrm>
        </p:grpSpPr>
        <p:sp>
          <p:nvSpPr>
            <p:cNvPr id="7" name="Rectangle 247"/>
            <p:cNvSpPr>
              <a:spLocks noChangeArrowheads="1"/>
            </p:cNvSpPr>
            <p:nvPr/>
          </p:nvSpPr>
          <p:spPr bwMode="auto">
            <a:xfrm>
              <a:off x="3471953" y="3736558"/>
              <a:ext cx="704271" cy="184843"/>
            </a:xfrm>
            <a:prstGeom prst="rect">
              <a:avLst/>
            </a:prstGeom>
            <a:noFill/>
            <a:ln w="0">
              <a:noFill/>
              <a:miter lim="800000"/>
              <a:headEnd/>
              <a:tailEnd/>
            </a:ln>
          </p:spPr>
          <p:txBody>
            <a:bodyPr lIns="0" tIns="0" rIns="0" bIns="0"/>
            <a:lstStyle/>
            <a:p>
              <a:pPr>
                <a:defRPr/>
              </a:pPr>
              <a:endParaRPr lang="en-US" sz="1400" dirty="0">
                <a:latin typeface="Arial" pitchFamily="34" charset="0"/>
                <a:cs typeface="Arial" pitchFamily="34" charset="0"/>
              </a:endParaRPr>
            </a:p>
            <a:p>
              <a:pPr>
                <a:defRPr/>
              </a:pPr>
              <a:endParaRPr lang="en-US" sz="1400" dirty="0">
                <a:latin typeface="Arial" pitchFamily="34" charset="0"/>
                <a:cs typeface="Arial" pitchFamily="34" charset="0"/>
              </a:endParaRPr>
            </a:p>
          </p:txBody>
        </p:sp>
        <p:grpSp>
          <p:nvGrpSpPr>
            <p:cNvPr id="8" name="Group 320"/>
            <p:cNvGrpSpPr>
              <a:grpSpLocks/>
            </p:cNvGrpSpPr>
            <p:nvPr/>
          </p:nvGrpSpPr>
          <p:grpSpPr bwMode="auto">
            <a:xfrm>
              <a:off x="6388653" y="3429000"/>
              <a:ext cx="222401" cy="1582719"/>
              <a:chOff x="-17" y="0"/>
              <a:chExt cx="20000" cy="19999"/>
            </a:xfrm>
          </p:grpSpPr>
          <p:sp>
            <p:nvSpPr>
              <p:cNvPr id="74" name="Arc 324"/>
              <p:cNvSpPr>
                <a:spLocks/>
              </p:cNvSpPr>
              <p:nvPr/>
            </p:nvSpPr>
            <p:spPr bwMode="auto">
              <a:xfrm>
                <a:off x="-36" y="0"/>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5" name="Arc 323"/>
              <p:cNvSpPr>
                <a:spLocks/>
              </p:cNvSpPr>
              <p:nvPr/>
            </p:nvSpPr>
            <p:spPr bwMode="auto">
              <a:xfrm flipV="1">
                <a:off x="-36" y="14994"/>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6" name="Arc 322"/>
              <p:cNvSpPr>
                <a:spLocks/>
              </p:cNvSpPr>
              <p:nvPr/>
            </p:nvSpPr>
            <p:spPr bwMode="auto">
              <a:xfrm flipH="1">
                <a:off x="9965" y="9989"/>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7" name="Arc 321"/>
              <p:cNvSpPr>
                <a:spLocks/>
              </p:cNvSpPr>
              <p:nvPr/>
            </p:nvSpPr>
            <p:spPr bwMode="auto">
              <a:xfrm flipH="1" flipV="1">
                <a:off x="9965" y="5005"/>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grpSp>
          <p:nvGrpSpPr>
            <p:cNvPr id="9" name="Group 177"/>
            <p:cNvGrpSpPr>
              <a:grpSpLocks/>
            </p:cNvGrpSpPr>
            <p:nvPr/>
          </p:nvGrpSpPr>
          <p:grpSpPr bwMode="auto">
            <a:xfrm>
              <a:off x="6388653" y="5114141"/>
              <a:ext cx="222401" cy="1582719"/>
              <a:chOff x="-17" y="0"/>
              <a:chExt cx="20000" cy="19999"/>
            </a:xfrm>
          </p:grpSpPr>
          <p:sp>
            <p:nvSpPr>
              <p:cNvPr id="70" name="Arc 181"/>
              <p:cNvSpPr>
                <a:spLocks/>
              </p:cNvSpPr>
              <p:nvPr/>
            </p:nvSpPr>
            <p:spPr bwMode="auto">
              <a:xfrm>
                <a:off x="-36" y="0"/>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1" name="Arc 180"/>
              <p:cNvSpPr>
                <a:spLocks/>
              </p:cNvSpPr>
              <p:nvPr/>
            </p:nvSpPr>
            <p:spPr bwMode="auto">
              <a:xfrm flipV="1">
                <a:off x="-36" y="14994"/>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2" name="Arc 179"/>
              <p:cNvSpPr>
                <a:spLocks/>
              </p:cNvSpPr>
              <p:nvPr/>
            </p:nvSpPr>
            <p:spPr bwMode="auto">
              <a:xfrm flipH="1">
                <a:off x="9965" y="9989"/>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73" name="Arc 178"/>
              <p:cNvSpPr>
                <a:spLocks/>
              </p:cNvSpPr>
              <p:nvPr/>
            </p:nvSpPr>
            <p:spPr bwMode="auto">
              <a:xfrm flipH="1" flipV="1">
                <a:off x="9965" y="5005"/>
                <a:ext cx="10001" cy="5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grpSp>
          <p:nvGrpSpPr>
            <p:cNvPr id="10" name="Group 315"/>
            <p:cNvGrpSpPr>
              <a:grpSpLocks/>
            </p:cNvGrpSpPr>
            <p:nvPr/>
          </p:nvGrpSpPr>
          <p:grpSpPr bwMode="auto">
            <a:xfrm>
              <a:off x="6388653" y="919351"/>
              <a:ext cx="222401" cy="473660"/>
              <a:chOff x="-17" y="0"/>
              <a:chExt cx="20000" cy="20001"/>
            </a:xfrm>
          </p:grpSpPr>
          <p:sp>
            <p:nvSpPr>
              <p:cNvPr id="66" name="Arc 319"/>
              <p:cNvSpPr>
                <a:spLocks/>
              </p:cNvSpPr>
              <p:nvPr/>
            </p:nvSpPr>
            <p:spPr bwMode="auto">
              <a:xfrm>
                <a:off x="-36" y="0"/>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7" name="Arc 318"/>
              <p:cNvSpPr>
                <a:spLocks/>
              </p:cNvSpPr>
              <p:nvPr/>
            </p:nvSpPr>
            <p:spPr bwMode="auto">
              <a:xfrm flipV="1">
                <a:off x="-36" y="14983"/>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8" name="Arc 317"/>
              <p:cNvSpPr>
                <a:spLocks/>
              </p:cNvSpPr>
              <p:nvPr/>
            </p:nvSpPr>
            <p:spPr bwMode="auto">
              <a:xfrm flipH="1">
                <a:off x="9965" y="9966"/>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9" name="Arc 316"/>
              <p:cNvSpPr>
                <a:spLocks/>
              </p:cNvSpPr>
              <p:nvPr/>
            </p:nvSpPr>
            <p:spPr bwMode="auto">
              <a:xfrm flipH="1" flipV="1">
                <a:off x="9965" y="5018"/>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grpSp>
          <p:nvGrpSpPr>
            <p:cNvPr id="11" name="Group 10"/>
            <p:cNvGrpSpPr/>
            <p:nvPr/>
          </p:nvGrpSpPr>
          <p:grpSpPr>
            <a:xfrm>
              <a:off x="6388653" y="1524000"/>
              <a:ext cx="222402" cy="475311"/>
              <a:chOff x="6388653" y="1563001"/>
              <a:chExt cx="222402" cy="475311"/>
            </a:xfrm>
          </p:grpSpPr>
          <p:sp>
            <p:nvSpPr>
              <p:cNvPr id="62" name="Arc 185"/>
              <p:cNvSpPr>
                <a:spLocks/>
              </p:cNvSpPr>
              <p:nvPr/>
            </p:nvSpPr>
            <p:spPr bwMode="auto">
              <a:xfrm>
                <a:off x="6388653" y="1563001"/>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3" name="Arc 184"/>
              <p:cNvSpPr>
                <a:spLocks/>
              </p:cNvSpPr>
              <p:nvPr/>
            </p:nvSpPr>
            <p:spPr bwMode="auto">
              <a:xfrm flipV="1">
                <a:off x="6388653" y="1919484"/>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4" name="Arc 183"/>
              <p:cNvSpPr>
                <a:spLocks/>
              </p:cNvSpPr>
              <p:nvPr/>
            </p:nvSpPr>
            <p:spPr bwMode="auto">
              <a:xfrm flipH="1">
                <a:off x="6499854" y="1800657"/>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5" name="Arc 182"/>
              <p:cNvSpPr>
                <a:spLocks/>
              </p:cNvSpPr>
              <p:nvPr/>
            </p:nvSpPr>
            <p:spPr bwMode="auto">
              <a:xfrm flipH="1" flipV="1">
                <a:off x="6499854" y="1681829"/>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sp>
          <p:nvSpPr>
            <p:cNvPr id="12" name="Rectangle 314"/>
            <p:cNvSpPr>
              <a:spLocks noChangeArrowheads="1"/>
            </p:cNvSpPr>
            <p:nvPr/>
          </p:nvSpPr>
          <p:spPr bwMode="auto">
            <a:xfrm>
              <a:off x="6715305" y="927581"/>
              <a:ext cx="2286000" cy="457200"/>
            </a:xfrm>
            <a:prstGeom prst="rect">
              <a:avLst/>
            </a:prstGeom>
            <a:noFill/>
            <a:ln w="0">
              <a:noFill/>
              <a:miter lim="800000"/>
              <a:headEnd/>
              <a:tailEnd/>
            </a:ln>
          </p:spPr>
          <p:txBody>
            <a:bodyPr lIns="0" tIns="0" rIns="0" bIns="0"/>
            <a:lstStyle/>
            <a:p>
              <a:pPr algn="just">
                <a:defRPr/>
              </a:pPr>
              <a:r>
                <a:rPr lang="en-US" sz="1500" dirty="0">
                  <a:latin typeface="Arial" pitchFamily="34" charset="0"/>
                  <a:cs typeface="Arial" pitchFamily="34" charset="0"/>
                </a:rPr>
                <a:t>Program is created in the</a:t>
              </a:r>
            </a:p>
            <a:p>
              <a:pPr>
                <a:defRPr/>
              </a:pPr>
              <a:r>
                <a:rPr lang="en-US" sz="1500" dirty="0">
                  <a:latin typeface="Arial" pitchFamily="34" charset="0"/>
                  <a:cs typeface="Arial" pitchFamily="34" charset="0"/>
                </a:rPr>
                <a:t>editor and stored on disk.</a:t>
              </a:r>
            </a:p>
            <a:p>
              <a:pPr>
                <a:defRPr/>
              </a:pPr>
              <a:endParaRPr lang="en-US" sz="1500" dirty="0">
                <a:latin typeface="Arial" pitchFamily="34" charset="0"/>
                <a:cs typeface="Arial" pitchFamily="34" charset="0"/>
              </a:endParaRPr>
            </a:p>
          </p:txBody>
        </p:sp>
        <p:sp>
          <p:nvSpPr>
            <p:cNvPr id="13" name="Rectangle 186"/>
            <p:cNvSpPr>
              <a:spLocks noChangeArrowheads="1"/>
            </p:cNvSpPr>
            <p:nvPr/>
          </p:nvSpPr>
          <p:spPr bwMode="auto">
            <a:xfrm>
              <a:off x="6715305" y="1528343"/>
              <a:ext cx="2286001" cy="457200"/>
            </a:xfrm>
            <a:prstGeom prst="rect">
              <a:avLst/>
            </a:prstGeom>
            <a:noFill/>
            <a:ln w="0">
              <a:noFill/>
              <a:miter lim="800000"/>
              <a:headEnd/>
              <a:tailEnd/>
            </a:ln>
          </p:spPr>
          <p:txBody>
            <a:bodyPr lIns="0" tIns="0" rIns="0" bIns="0"/>
            <a:lstStyle/>
            <a:p>
              <a:pPr algn="just">
                <a:defRPr/>
              </a:pPr>
              <a:r>
                <a:rPr lang="en-US" sz="1500" dirty="0">
                  <a:latin typeface="Arial" pitchFamily="34" charset="0"/>
                  <a:cs typeface="Arial" pitchFamily="34" charset="0"/>
                </a:rPr>
                <a:t>Preprocessor program</a:t>
              </a:r>
            </a:p>
            <a:p>
              <a:pPr>
                <a:defRPr/>
              </a:pPr>
              <a:r>
                <a:rPr lang="en-US" sz="1500" dirty="0">
                  <a:latin typeface="Arial" pitchFamily="34" charset="0"/>
                  <a:cs typeface="Arial" pitchFamily="34" charset="0"/>
                </a:rPr>
                <a:t>processes the code.</a:t>
              </a:r>
            </a:p>
            <a:p>
              <a:pPr>
                <a:defRPr/>
              </a:pPr>
              <a:endParaRPr lang="en-US" sz="1500" dirty="0">
                <a:latin typeface="Arial" pitchFamily="34" charset="0"/>
                <a:cs typeface="Arial" pitchFamily="34" charset="0"/>
              </a:endParaRPr>
            </a:p>
          </p:txBody>
        </p:sp>
        <p:sp>
          <p:nvSpPr>
            <p:cNvPr id="14" name="Rectangle 313"/>
            <p:cNvSpPr>
              <a:spLocks noChangeArrowheads="1"/>
            </p:cNvSpPr>
            <p:nvPr/>
          </p:nvSpPr>
          <p:spPr bwMode="auto">
            <a:xfrm>
              <a:off x="6722257" y="3993258"/>
              <a:ext cx="2286001" cy="454203"/>
            </a:xfrm>
            <a:prstGeom prst="rect">
              <a:avLst/>
            </a:prstGeom>
            <a:noFill/>
            <a:ln w="0">
              <a:noFill/>
              <a:miter lim="800000"/>
              <a:headEnd/>
              <a:tailEnd/>
            </a:ln>
          </p:spPr>
          <p:txBody>
            <a:bodyPr lIns="0" tIns="0" rIns="0" bIns="0"/>
            <a:lstStyle/>
            <a:p>
              <a:pPr>
                <a:defRPr/>
              </a:pPr>
              <a:r>
                <a:rPr lang="en-US" sz="1400" dirty="0">
                  <a:latin typeface="Arial" pitchFamily="34" charset="0"/>
                  <a:cs typeface="Arial" pitchFamily="34" charset="0"/>
                </a:rPr>
                <a:t>Loader puts program in memory.</a:t>
              </a:r>
            </a:p>
            <a:p>
              <a:pPr>
                <a:defRPr/>
              </a:pPr>
              <a:endParaRPr lang="en-US" sz="1400" dirty="0">
                <a:latin typeface="Arial" pitchFamily="34" charset="0"/>
                <a:cs typeface="Arial" pitchFamily="34" charset="0"/>
              </a:endParaRPr>
            </a:p>
          </p:txBody>
        </p:sp>
        <p:sp>
          <p:nvSpPr>
            <p:cNvPr id="15" name="Rectangle 187"/>
            <p:cNvSpPr>
              <a:spLocks noChangeArrowheads="1"/>
            </p:cNvSpPr>
            <p:nvPr/>
          </p:nvSpPr>
          <p:spPr bwMode="auto">
            <a:xfrm>
              <a:off x="6715306" y="5427714"/>
              <a:ext cx="2286000" cy="955573"/>
            </a:xfrm>
            <a:prstGeom prst="rect">
              <a:avLst/>
            </a:prstGeom>
            <a:noFill/>
            <a:ln w="0">
              <a:noFill/>
              <a:miter lim="800000"/>
              <a:headEnd/>
              <a:tailEnd/>
            </a:ln>
          </p:spPr>
          <p:txBody>
            <a:bodyPr lIns="0" tIns="0" rIns="0" bIns="0"/>
            <a:lstStyle/>
            <a:p>
              <a:pPr algn="just">
                <a:defRPr/>
              </a:pPr>
              <a:r>
                <a:rPr lang="en-US" sz="1400" dirty="0">
                  <a:latin typeface="Arial" pitchFamily="34" charset="0"/>
                  <a:cs typeface="Arial" pitchFamily="34" charset="0"/>
                </a:rPr>
                <a:t>CPU takes each instruction and executes it, possibly</a:t>
              </a:r>
            </a:p>
            <a:p>
              <a:pPr algn="just">
                <a:defRPr/>
              </a:pPr>
              <a:r>
                <a:rPr lang="en-US" sz="1400" dirty="0">
                  <a:latin typeface="Arial" pitchFamily="34" charset="0"/>
                  <a:cs typeface="Arial" pitchFamily="34" charset="0"/>
                </a:rPr>
                <a:t>storing new data values as the program executes.</a:t>
              </a:r>
            </a:p>
            <a:p>
              <a:pPr>
                <a:defRPr/>
              </a:pPr>
              <a:endParaRPr lang="en-US" sz="1400" dirty="0">
                <a:latin typeface="Arial" pitchFamily="34" charset="0"/>
                <a:cs typeface="Arial" pitchFamily="34" charset="0"/>
              </a:endParaRPr>
            </a:p>
          </p:txBody>
        </p:sp>
        <p:grpSp>
          <p:nvGrpSpPr>
            <p:cNvPr id="16" name="Group 308"/>
            <p:cNvGrpSpPr>
              <a:grpSpLocks/>
            </p:cNvGrpSpPr>
            <p:nvPr/>
          </p:nvGrpSpPr>
          <p:grpSpPr bwMode="auto">
            <a:xfrm>
              <a:off x="6388653" y="2133600"/>
              <a:ext cx="222401" cy="473660"/>
              <a:chOff x="-17" y="0"/>
              <a:chExt cx="20000" cy="20001"/>
            </a:xfrm>
          </p:grpSpPr>
          <p:sp>
            <p:nvSpPr>
              <p:cNvPr id="58" name="Arc 312"/>
              <p:cNvSpPr>
                <a:spLocks/>
              </p:cNvSpPr>
              <p:nvPr/>
            </p:nvSpPr>
            <p:spPr bwMode="auto">
              <a:xfrm>
                <a:off x="-36" y="0"/>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59" name="Arc 311"/>
              <p:cNvSpPr>
                <a:spLocks/>
              </p:cNvSpPr>
              <p:nvPr/>
            </p:nvSpPr>
            <p:spPr bwMode="auto">
              <a:xfrm flipV="1">
                <a:off x="-36" y="14983"/>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0" name="Arc 310"/>
              <p:cNvSpPr>
                <a:spLocks/>
              </p:cNvSpPr>
              <p:nvPr/>
            </p:nvSpPr>
            <p:spPr bwMode="auto">
              <a:xfrm flipH="1">
                <a:off x="9965" y="9966"/>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61" name="Arc 309"/>
              <p:cNvSpPr>
                <a:spLocks/>
              </p:cNvSpPr>
              <p:nvPr/>
            </p:nvSpPr>
            <p:spPr bwMode="auto">
              <a:xfrm flipH="1" flipV="1">
                <a:off x="9965" y="5018"/>
                <a:ext cx="10001" cy="50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sp>
          <p:nvSpPr>
            <p:cNvPr id="17" name="Rectangle 188"/>
            <p:cNvSpPr>
              <a:spLocks noChangeArrowheads="1"/>
            </p:cNvSpPr>
            <p:nvPr/>
          </p:nvSpPr>
          <p:spPr bwMode="auto">
            <a:xfrm>
              <a:off x="6715306" y="2141830"/>
              <a:ext cx="2286000" cy="457200"/>
            </a:xfrm>
            <a:prstGeom prst="rect">
              <a:avLst/>
            </a:prstGeom>
            <a:noFill/>
            <a:ln w="0">
              <a:noFill/>
              <a:miter lim="800000"/>
              <a:headEnd/>
              <a:tailEnd/>
            </a:ln>
          </p:spPr>
          <p:txBody>
            <a:bodyPr lIns="0" tIns="0" rIns="0" bIns="0"/>
            <a:lstStyle/>
            <a:p>
              <a:pPr>
                <a:defRPr/>
              </a:pPr>
              <a:r>
                <a:rPr lang="en-US" sz="1400" dirty="0">
                  <a:latin typeface="Arial" pitchFamily="34" charset="0"/>
                  <a:cs typeface="Arial" pitchFamily="34" charset="0"/>
                </a:rPr>
                <a:t>Compiler creates object code and stores it on disk.</a:t>
              </a:r>
            </a:p>
            <a:p>
              <a:pPr>
                <a:defRPr/>
              </a:pPr>
              <a:endParaRPr lang="en-US" sz="1400" dirty="0">
                <a:latin typeface="Arial" pitchFamily="34" charset="0"/>
                <a:cs typeface="Arial" pitchFamily="34" charset="0"/>
              </a:endParaRPr>
            </a:p>
          </p:txBody>
        </p:sp>
        <p:grpSp>
          <p:nvGrpSpPr>
            <p:cNvPr id="18" name="Group 17"/>
            <p:cNvGrpSpPr/>
            <p:nvPr/>
          </p:nvGrpSpPr>
          <p:grpSpPr>
            <a:xfrm>
              <a:off x="6388653" y="2743200"/>
              <a:ext cx="222402" cy="475311"/>
              <a:chOff x="6388653" y="2827196"/>
              <a:chExt cx="222402" cy="475311"/>
            </a:xfrm>
          </p:grpSpPr>
          <p:sp>
            <p:nvSpPr>
              <p:cNvPr id="54" name="Arc 307"/>
              <p:cNvSpPr>
                <a:spLocks/>
              </p:cNvSpPr>
              <p:nvPr/>
            </p:nvSpPr>
            <p:spPr bwMode="auto">
              <a:xfrm>
                <a:off x="6388653" y="2827196"/>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55" name="Arc 306"/>
              <p:cNvSpPr>
                <a:spLocks/>
              </p:cNvSpPr>
              <p:nvPr/>
            </p:nvSpPr>
            <p:spPr bwMode="auto">
              <a:xfrm flipV="1">
                <a:off x="6388653" y="3183679"/>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56" name="Arc 305"/>
              <p:cNvSpPr>
                <a:spLocks/>
              </p:cNvSpPr>
              <p:nvPr/>
            </p:nvSpPr>
            <p:spPr bwMode="auto">
              <a:xfrm flipH="1">
                <a:off x="6499854" y="3064851"/>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sp>
            <p:nvSpPr>
              <p:cNvPr id="57" name="Arc 304"/>
              <p:cNvSpPr>
                <a:spLocks/>
              </p:cNvSpPr>
              <p:nvPr/>
            </p:nvSpPr>
            <p:spPr bwMode="auto">
              <a:xfrm flipH="1" flipV="1">
                <a:off x="6499854" y="2946024"/>
                <a:ext cx="111201" cy="1188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pPr>
                  <a:defRPr/>
                </a:pPr>
                <a:endParaRPr lang="en-US">
                  <a:latin typeface="+mn-lt"/>
                </a:endParaRPr>
              </a:p>
            </p:txBody>
          </p:sp>
        </p:grpSp>
        <p:sp>
          <p:nvSpPr>
            <p:cNvPr id="19" name="Rectangle 189"/>
            <p:cNvSpPr>
              <a:spLocks noChangeArrowheads="1"/>
            </p:cNvSpPr>
            <p:nvPr/>
          </p:nvSpPr>
          <p:spPr bwMode="auto">
            <a:xfrm>
              <a:off x="6715305" y="2743200"/>
              <a:ext cx="2286000" cy="883216"/>
            </a:xfrm>
            <a:prstGeom prst="rect">
              <a:avLst/>
            </a:prstGeom>
            <a:noFill/>
            <a:ln w="0">
              <a:noFill/>
              <a:miter lim="800000"/>
              <a:headEnd/>
              <a:tailEnd/>
            </a:ln>
          </p:spPr>
          <p:txBody>
            <a:bodyPr lIns="0" tIns="0" rIns="0" bIns="0"/>
            <a:lstStyle/>
            <a:p>
              <a:pPr>
                <a:defRPr/>
              </a:pPr>
              <a:r>
                <a:rPr lang="en-US" sz="1400" dirty="0">
                  <a:latin typeface="Arial" pitchFamily="34" charset="0"/>
                  <a:cs typeface="Arial" pitchFamily="34" charset="0"/>
                </a:rPr>
                <a:t>Linker links the object code with the libraries, creates </a:t>
              </a:r>
              <a:r>
                <a:rPr lang="en-US" sz="1400" b="1" dirty="0">
                  <a:latin typeface="Arial" pitchFamily="34" charset="0"/>
                  <a:cs typeface="Arial" pitchFamily="34" charset="0"/>
                </a:rPr>
                <a:t>an executable file</a:t>
              </a:r>
              <a:r>
                <a:rPr lang="en-US" sz="1400" dirty="0">
                  <a:latin typeface="Arial" pitchFamily="34" charset="0"/>
                  <a:cs typeface="Arial" pitchFamily="34" charset="0"/>
                </a:rPr>
                <a:t> and stores it on disk</a:t>
              </a:r>
            </a:p>
            <a:p>
              <a:pPr>
                <a:defRPr/>
              </a:pPr>
              <a:endParaRPr lang="en-US" sz="1400" dirty="0">
                <a:latin typeface="Arial" pitchFamily="34" charset="0"/>
                <a:cs typeface="Arial" pitchFamily="34" charset="0"/>
              </a:endParaRPr>
            </a:p>
          </p:txBody>
        </p:sp>
        <p:grpSp>
          <p:nvGrpSpPr>
            <p:cNvPr id="20" name="Group 19"/>
            <p:cNvGrpSpPr/>
            <p:nvPr/>
          </p:nvGrpSpPr>
          <p:grpSpPr>
            <a:xfrm>
              <a:off x="3048001" y="914400"/>
              <a:ext cx="3229452" cy="457200"/>
              <a:chOff x="3048001" y="914400"/>
              <a:chExt cx="3229452" cy="457200"/>
            </a:xfrm>
          </p:grpSpPr>
          <p:sp>
            <p:nvSpPr>
              <p:cNvPr id="51" name="Rectangle 50"/>
              <p:cNvSpPr/>
              <p:nvPr/>
            </p:nvSpPr>
            <p:spPr>
              <a:xfrm>
                <a:off x="3048001" y="914400"/>
                <a:ext cx="1554481"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Editor</a:t>
                </a:r>
                <a:endParaRPr lang="en-US" sz="1600" b="1" dirty="0">
                  <a:solidFill>
                    <a:schemeClr val="tx1"/>
                  </a:solidFill>
                </a:endParaRPr>
              </a:p>
            </p:txBody>
          </p:sp>
          <p:sp>
            <p:nvSpPr>
              <p:cNvPr id="52" name="Flowchart: Magnetic Disk 51"/>
              <p:cNvSpPr/>
              <p:nvPr/>
            </p:nvSpPr>
            <p:spPr>
              <a:xfrm>
                <a:off x="5271613" y="914400"/>
                <a:ext cx="1005840" cy="457200"/>
              </a:xfrm>
              <a:prstGeom prst="flowChartMagneticDisk">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cs typeface="Arial" pitchFamily="34" charset="0"/>
                  </a:rPr>
                  <a:t>Disk</a:t>
                </a:r>
              </a:p>
            </p:txBody>
          </p:sp>
          <p:cxnSp>
            <p:nvCxnSpPr>
              <p:cNvPr id="53" name="Straight Arrow Connector 52"/>
              <p:cNvCxnSpPr>
                <a:stCxn id="51" idx="3"/>
                <a:endCxn id="52" idx="2"/>
              </p:cNvCxnSpPr>
              <p:nvPr/>
            </p:nvCxnSpPr>
            <p:spPr>
              <a:xfrm>
                <a:off x="4602480" y="1143000"/>
                <a:ext cx="6691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047999" y="1533055"/>
              <a:ext cx="3229454" cy="457200"/>
              <a:chOff x="3047999" y="914400"/>
              <a:chExt cx="3229454" cy="457200"/>
            </a:xfrm>
          </p:grpSpPr>
          <p:sp>
            <p:nvSpPr>
              <p:cNvPr id="48" name="Rectangle 47"/>
              <p:cNvSpPr/>
              <p:nvPr/>
            </p:nvSpPr>
            <p:spPr>
              <a:xfrm>
                <a:off x="3047999" y="914400"/>
                <a:ext cx="1554481"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Preprocessor</a:t>
                </a:r>
                <a:endParaRPr lang="en-US" sz="1600" b="1" dirty="0">
                  <a:solidFill>
                    <a:schemeClr val="tx1"/>
                  </a:solidFill>
                </a:endParaRPr>
              </a:p>
            </p:txBody>
          </p:sp>
          <p:sp>
            <p:nvSpPr>
              <p:cNvPr id="49" name="Flowchart: Magnetic Disk 48"/>
              <p:cNvSpPr/>
              <p:nvPr/>
            </p:nvSpPr>
            <p:spPr>
              <a:xfrm>
                <a:off x="5271613" y="914400"/>
                <a:ext cx="1005840" cy="457200"/>
              </a:xfrm>
              <a:prstGeom prst="flowChartMagneticDisk">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cs typeface="Arial" pitchFamily="34" charset="0"/>
                  </a:rPr>
                  <a:t>Disk</a:t>
                </a:r>
              </a:p>
            </p:txBody>
          </p:sp>
          <p:cxnSp>
            <p:nvCxnSpPr>
              <p:cNvPr id="50" name="Straight Arrow Connector 49"/>
              <p:cNvCxnSpPr>
                <a:stCxn id="48" idx="3"/>
                <a:endCxn id="49" idx="2"/>
              </p:cNvCxnSpPr>
              <p:nvPr/>
            </p:nvCxnSpPr>
            <p:spPr>
              <a:xfrm>
                <a:off x="4602480" y="1143000"/>
                <a:ext cx="6691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047999" y="2141830"/>
              <a:ext cx="3229454" cy="457200"/>
              <a:chOff x="3047999" y="914400"/>
              <a:chExt cx="3229454" cy="457200"/>
            </a:xfrm>
          </p:grpSpPr>
          <p:sp>
            <p:nvSpPr>
              <p:cNvPr id="45" name="Rectangle 44"/>
              <p:cNvSpPr/>
              <p:nvPr/>
            </p:nvSpPr>
            <p:spPr>
              <a:xfrm>
                <a:off x="3047999" y="914400"/>
                <a:ext cx="1554481"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Compiler</a:t>
                </a:r>
                <a:endParaRPr lang="en-US" sz="1600" b="1" dirty="0">
                  <a:solidFill>
                    <a:schemeClr val="tx1"/>
                  </a:solidFill>
                </a:endParaRPr>
              </a:p>
            </p:txBody>
          </p:sp>
          <p:sp>
            <p:nvSpPr>
              <p:cNvPr id="46" name="Flowchart: Magnetic Disk 45"/>
              <p:cNvSpPr/>
              <p:nvPr/>
            </p:nvSpPr>
            <p:spPr>
              <a:xfrm>
                <a:off x="5271613" y="914400"/>
                <a:ext cx="1005840" cy="457200"/>
              </a:xfrm>
              <a:prstGeom prst="flowChartMagneticDisk">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cs typeface="Arial" pitchFamily="34" charset="0"/>
                  </a:rPr>
                  <a:t>Disk</a:t>
                </a:r>
              </a:p>
            </p:txBody>
          </p:sp>
          <p:cxnSp>
            <p:nvCxnSpPr>
              <p:cNvPr id="47" name="Straight Arrow Connector 46"/>
              <p:cNvCxnSpPr>
                <a:stCxn id="45" idx="3"/>
                <a:endCxn id="46" idx="2"/>
              </p:cNvCxnSpPr>
              <p:nvPr/>
            </p:nvCxnSpPr>
            <p:spPr>
              <a:xfrm>
                <a:off x="4602480" y="1143000"/>
                <a:ext cx="6691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3048000" y="2752255"/>
              <a:ext cx="1554479"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Linker</a:t>
              </a:r>
              <a:endParaRPr lang="en-US" sz="1600" b="1" dirty="0">
                <a:solidFill>
                  <a:schemeClr val="tx1"/>
                </a:solidFill>
              </a:endParaRPr>
            </a:p>
          </p:txBody>
        </p:sp>
        <p:sp>
          <p:nvSpPr>
            <p:cNvPr id="24" name="Flowchart: Magnetic Disk 23"/>
            <p:cNvSpPr/>
            <p:nvPr/>
          </p:nvSpPr>
          <p:spPr>
            <a:xfrm>
              <a:off x="5271613" y="2752255"/>
              <a:ext cx="1005840" cy="457200"/>
            </a:xfrm>
            <a:prstGeom prst="flowChartMagneticDisk">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cs typeface="Arial" pitchFamily="34" charset="0"/>
                </a:rPr>
                <a:t>Disk</a:t>
              </a:r>
            </a:p>
          </p:txBody>
        </p:sp>
        <p:cxnSp>
          <p:nvCxnSpPr>
            <p:cNvPr id="25" name="Straight Arrow Connector 24"/>
            <p:cNvCxnSpPr>
              <a:stCxn id="23" idx="3"/>
              <a:endCxn id="24" idx="2"/>
            </p:cNvCxnSpPr>
            <p:nvPr/>
          </p:nvCxnSpPr>
          <p:spPr>
            <a:xfrm>
              <a:off x="4602480" y="2980855"/>
              <a:ext cx="6691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257800" y="3429000"/>
              <a:ext cx="1005840" cy="1539240"/>
              <a:chOff x="5257800" y="3429000"/>
              <a:chExt cx="1005840" cy="1539240"/>
            </a:xfrm>
          </p:grpSpPr>
          <p:sp>
            <p:nvSpPr>
              <p:cNvPr id="39" name="Rectangle 38"/>
              <p:cNvSpPr/>
              <p:nvPr/>
            </p:nvSpPr>
            <p:spPr>
              <a:xfrm>
                <a:off x="5257800" y="3429000"/>
                <a:ext cx="1005840" cy="54864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chemeClr val="tx1"/>
                    </a:solidFill>
                    <a:latin typeface="Arial" pitchFamily="34" charset="0"/>
                    <a:cs typeface="Arial" pitchFamily="34" charset="0"/>
                  </a:rPr>
                  <a:t>Primary</a:t>
                </a:r>
              </a:p>
              <a:p>
                <a:pPr algn="ctr">
                  <a:defRPr/>
                </a:pPr>
                <a:r>
                  <a:rPr lang="en-US" sz="1600" b="1" dirty="0">
                    <a:solidFill>
                      <a:schemeClr val="tx1"/>
                    </a:solidFill>
                    <a:latin typeface="Arial" pitchFamily="34" charset="0"/>
                    <a:cs typeface="Arial" pitchFamily="34" charset="0"/>
                  </a:rPr>
                  <a:t>Memory</a:t>
                </a:r>
              </a:p>
            </p:txBody>
          </p:sp>
          <p:sp>
            <p:nvSpPr>
              <p:cNvPr id="40" name="Rectangle 39"/>
              <p:cNvSpPr/>
              <p:nvPr/>
            </p:nvSpPr>
            <p:spPr>
              <a:xfrm>
                <a:off x="5257800" y="3962400"/>
                <a:ext cx="1005840" cy="100584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endParaRPr lang="en-US" sz="800" b="1" dirty="0">
                  <a:solidFill>
                    <a:schemeClr val="tx1"/>
                  </a:solidFill>
                  <a:latin typeface="Arial" pitchFamily="34" charset="0"/>
                  <a:cs typeface="Arial" pitchFamily="34" charset="0"/>
                </a:endParaRPr>
              </a:p>
            </p:txBody>
          </p:sp>
          <p:cxnSp>
            <p:nvCxnSpPr>
              <p:cNvPr id="41" name="Straight Connector 40"/>
              <p:cNvCxnSpPr/>
              <p:nvPr/>
            </p:nvCxnSpPr>
            <p:spPr>
              <a:xfrm>
                <a:off x="5257800" y="411480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257800" y="426720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257800" y="441960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257800" y="480060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3048000" y="3474720"/>
              <a:ext cx="1554479"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Loader</a:t>
              </a:r>
              <a:endParaRPr lang="en-US" sz="1600" b="1" dirty="0">
                <a:solidFill>
                  <a:schemeClr val="tx1"/>
                </a:solidFill>
              </a:endParaRPr>
            </a:p>
          </p:txBody>
        </p:sp>
        <p:sp>
          <p:nvSpPr>
            <p:cNvPr id="28" name="Flowchart: Magnetic Disk 27"/>
            <p:cNvSpPr/>
            <p:nvPr/>
          </p:nvSpPr>
          <p:spPr>
            <a:xfrm>
              <a:off x="3322320" y="4236720"/>
              <a:ext cx="1005840" cy="457200"/>
            </a:xfrm>
            <a:prstGeom prst="flowChartMagneticDisk">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cs typeface="Arial" pitchFamily="34" charset="0"/>
                </a:rPr>
                <a:t>Disk</a:t>
              </a:r>
            </a:p>
          </p:txBody>
        </p:sp>
        <p:cxnSp>
          <p:nvCxnSpPr>
            <p:cNvPr id="29" name="Straight Arrow Connector 28"/>
            <p:cNvCxnSpPr>
              <a:stCxn id="28" idx="1"/>
              <a:endCxn id="27" idx="2"/>
            </p:cNvCxnSpPr>
            <p:nvPr/>
          </p:nvCxnSpPr>
          <p:spPr>
            <a:xfrm flipV="1">
              <a:off x="3825240" y="3931920"/>
              <a:ext cx="0" cy="30480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39" idx="1"/>
            </p:cNvCxnSpPr>
            <p:nvPr/>
          </p:nvCxnSpPr>
          <p:spPr>
            <a:xfrm>
              <a:off x="4602480" y="3703320"/>
              <a:ext cx="65532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48000" y="5181600"/>
              <a:ext cx="1554479" cy="45720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itchFamily="34" charset="0"/>
                  <a:ea typeface="Mincho" charset="-128"/>
                  <a:cs typeface="Arial" pitchFamily="34" charset="0"/>
                </a:rPr>
                <a:t>CPU</a:t>
              </a:r>
              <a:endParaRPr lang="en-US" sz="1600" b="1" dirty="0">
                <a:solidFill>
                  <a:schemeClr val="tx1"/>
                </a:solidFill>
              </a:endParaRPr>
            </a:p>
          </p:txBody>
        </p:sp>
        <p:sp>
          <p:nvSpPr>
            <p:cNvPr id="32" name="Rectangle 31"/>
            <p:cNvSpPr/>
            <p:nvPr/>
          </p:nvSpPr>
          <p:spPr>
            <a:xfrm>
              <a:off x="5257800" y="5135880"/>
              <a:ext cx="1005840" cy="54864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chemeClr val="tx1"/>
                  </a:solidFill>
                  <a:latin typeface="Arial" pitchFamily="34" charset="0"/>
                  <a:cs typeface="Arial" pitchFamily="34" charset="0"/>
                </a:rPr>
                <a:t>Primary</a:t>
              </a:r>
            </a:p>
            <a:p>
              <a:pPr algn="ctr">
                <a:defRPr/>
              </a:pPr>
              <a:r>
                <a:rPr lang="en-US" sz="1600" b="1" dirty="0">
                  <a:solidFill>
                    <a:schemeClr val="tx1"/>
                  </a:solidFill>
                  <a:latin typeface="Arial" pitchFamily="34" charset="0"/>
                  <a:cs typeface="Arial" pitchFamily="34" charset="0"/>
                </a:rPr>
                <a:t>Memory</a:t>
              </a:r>
            </a:p>
          </p:txBody>
        </p:sp>
        <p:sp>
          <p:nvSpPr>
            <p:cNvPr id="33" name="Rectangle 32"/>
            <p:cNvSpPr/>
            <p:nvPr/>
          </p:nvSpPr>
          <p:spPr>
            <a:xfrm>
              <a:off x="5257800" y="5669280"/>
              <a:ext cx="1005840" cy="1005840"/>
            </a:xfrm>
            <a:prstGeom prst="rect">
              <a:avLst/>
            </a:prstGeom>
            <a:solidFill>
              <a:schemeClr val="accent5">
                <a:lumMod val="40000"/>
                <a:lumOff val="60000"/>
              </a:schemeClr>
            </a:solidFill>
            <a:ln w="12700">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buFontTx/>
                <a:buChar char="-"/>
                <a:defRPr/>
              </a:pPr>
              <a:endParaRPr lang="en-US" sz="800" b="1" dirty="0">
                <a:solidFill>
                  <a:schemeClr val="tx1"/>
                </a:solidFill>
                <a:latin typeface="Arial" pitchFamily="34" charset="0"/>
                <a:cs typeface="Arial" pitchFamily="34" charset="0"/>
              </a:endParaRP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p>
            <a:p>
              <a:pPr algn="ctr">
                <a:lnSpc>
                  <a:spcPct val="50000"/>
                </a:lnSpc>
                <a:defRPr/>
              </a:pPr>
              <a:r>
                <a:rPr lang="en-US" sz="800" b="1" dirty="0">
                  <a:solidFill>
                    <a:schemeClr val="tx1"/>
                  </a:solidFill>
                  <a:latin typeface="Arial" pitchFamily="34" charset="0"/>
                  <a:cs typeface="Arial" pitchFamily="34" charset="0"/>
                  <a:sym typeface="Wingdings 2"/>
                </a:rPr>
                <a:t>        </a:t>
              </a:r>
              <a:endParaRPr lang="en-US" sz="800" b="1" dirty="0">
                <a:solidFill>
                  <a:schemeClr val="tx1"/>
                </a:solidFill>
                <a:latin typeface="Arial" pitchFamily="34" charset="0"/>
                <a:cs typeface="Arial" pitchFamily="34" charset="0"/>
              </a:endParaRPr>
            </a:p>
          </p:txBody>
        </p:sp>
        <p:cxnSp>
          <p:nvCxnSpPr>
            <p:cNvPr id="34" name="Straight Connector 33"/>
            <p:cNvCxnSpPr/>
            <p:nvPr/>
          </p:nvCxnSpPr>
          <p:spPr>
            <a:xfrm>
              <a:off x="5257800" y="582168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57800" y="597408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257800" y="612648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57800" y="6507480"/>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2" idx="1"/>
            </p:cNvCxnSpPr>
            <p:nvPr/>
          </p:nvCxnSpPr>
          <p:spPr>
            <a:xfrm>
              <a:off x="4602480" y="5410200"/>
              <a:ext cx="65532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7" name="Footer Placeholder 86"/>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133889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94F5BC-6C08-426E-B4DD-654AE3B7487A}" type="slidenum">
              <a:rPr lang="en-US" smtClean="0"/>
              <a:pPr/>
              <a:t>6</a:t>
            </a:fld>
            <a:endParaRPr lang="en-US" dirty="0"/>
          </a:p>
        </p:txBody>
      </p:sp>
      <p:sp>
        <p:nvSpPr>
          <p:cNvPr id="2" name="Title 1"/>
          <p:cNvSpPr>
            <a:spLocks noGrp="1"/>
          </p:cNvSpPr>
          <p:nvPr>
            <p:ph type="title"/>
          </p:nvPr>
        </p:nvSpPr>
        <p:spPr>
          <a:xfrm>
            <a:off x="432000" y="233997"/>
            <a:ext cx="8610400" cy="612000"/>
          </a:xfrm>
        </p:spPr>
        <p:txBody>
          <a:bodyPr>
            <a:noAutofit/>
          </a:bodyPr>
          <a:lstStyle/>
          <a:p>
            <a:r>
              <a:rPr lang="en-US" dirty="0"/>
              <a:t>Compilation Process: Traditional Compilers</a:t>
            </a:r>
          </a:p>
        </p:txBody>
      </p:sp>
      <p:sp>
        <p:nvSpPr>
          <p:cNvPr id="4" name="Content Placeholder 3"/>
          <p:cNvSpPr>
            <a:spLocks noGrp="1"/>
          </p:cNvSpPr>
          <p:nvPr>
            <p:ph idx="1"/>
          </p:nvPr>
        </p:nvSpPr>
        <p:spPr>
          <a:xfrm>
            <a:off x="432000" y="1048723"/>
            <a:ext cx="8280000" cy="3015277"/>
          </a:xfrm>
        </p:spPr>
        <p:txBody>
          <a:bodyPr>
            <a:normAutofit fontScale="85000" lnSpcReduction="20000"/>
          </a:bodyPr>
          <a:lstStyle/>
          <a:p>
            <a:pPr algn="just">
              <a:buClr>
                <a:schemeClr val="tx1"/>
              </a:buClr>
            </a:pPr>
            <a:r>
              <a:rPr lang="en-US" dirty="0">
                <a:cs typeface="Times New Roman" pitchFamily="18" charset="0"/>
              </a:rPr>
              <a:t>In the traditional compilation process, the compiler produces machine code for a specific family of processors</a:t>
            </a:r>
          </a:p>
          <a:p>
            <a:pPr algn="just">
              <a:buClr>
                <a:schemeClr val="tx1"/>
              </a:buClr>
            </a:pPr>
            <a:r>
              <a:rPr lang="en-US" dirty="0">
                <a:cs typeface="Times New Roman" pitchFamily="18" charset="0"/>
              </a:rPr>
              <a:t>For example, given a source program, a compiler for the x86 family of processors will produce binary files for this family of processors</a:t>
            </a:r>
          </a:p>
          <a:p>
            <a:pPr algn="just">
              <a:buClr>
                <a:schemeClr val="tx1"/>
              </a:buClr>
            </a:pPr>
            <a:r>
              <a:rPr lang="en-US" dirty="0">
                <a:cs typeface="Times New Roman" pitchFamily="18" charset="0"/>
              </a:rPr>
              <a:t>A disadvantage of this compilation method is that the code produced in each case is not portable</a:t>
            </a:r>
          </a:p>
          <a:p>
            <a:pPr algn="just">
              <a:buClr>
                <a:schemeClr val="tx1"/>
              </a:buClr>
            </a:pPr>
            <a:r>
              <a:rPr lang="en-US" dirty="0">
                <a:cs typeface="Times New Roman" pitchFamily="18" charset="0"/>
              </a:rPr>
              <a:t>To make the resulting code portable, we need the concept of a virtual machine</a:t>
            </a:r>
          </a:p>
        </p:txBody>
      </p:sp>
      <p:pic>
        <p:nvPicPr>
          <p:cNvPr id="5" name="Picture 4" descr="ana1997070101.gif"/>
          <p:cNvPicPr>
            <a:picLocks noChangeAspect="1"/>
          </p:cNvPicPr>
          <p:nvPr/>
        </p:nvPicPr>
        <p:blipFill rotWithShape="1">
          <a:blip r:embed="rId2" cstate="print">
            <a:clrChange>
              <a:clrFrom>
                <a:srgbClr val="FFFFFF"/>
              </a:clrFrom>
              <a:clrTo>
                <a:srgbClr val="FFFFFF">
                  <a:alpha val="0"/>
                </a:srgbClr>
              </a:clrTo>
            </a:clrChange>
          </a:blip>
          <a:srcRect l="2933" t="2933" r="2933" b="2933"/>
          <a:stretch/>
        </p:blipFill>
        <p:spPr>
          <a:xfrm>
            <a:off x="3512457" y="3355947"/>
            <a:ext cx="5430887" cy="3117941"/>
          </a:xfrm>
          <a:prstGeom prst="rect">
            <a:avLst/>
          </a:prstGeom>
        </p:spPr>
      </p:pic>
      <p:sp>
        <p:nvSpPr>
          <p:cNvPr id="8" name="Footer Placeholder 7"/>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184196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7</a:t>
            </a:fld>
            <a:endParaRPr lang="en-US" dirty="0"/>
          </a:p>
        </p:txBody>
      </p:sp>
      <p:sp>
        <p:nvSpPr>
          <p:cNvPr id="3" name="Title 2"/>
          <p:cNvSpPr>
            <a:spLocks noGrp="1"/>
          </p:cNvSpPr>
          <p:nvPr>
            <p:ph type="title"/>
          </p:nvPr>
        </p:nvSpPr>
        <p:spPr/>
        <p:txBody>
          <a:bodyPr/>
          <a:lstStyle/>
          <a:p>
            <a:r>
              <a:rPr lang="en-US" dirty="0"/>
              <a:t>Compilation Processes: Java Compilers</a:t>
            </a:r>
          </a:p>
        </p:txBody>
      </p:sp>
      <p:sp>
        <p:nvSpPr>
          <p:cNvPr id="4" name="Content Placeholder 3"/>
          <p:cNvSpPr>
            <a:spLocks noGrp="1"/>
          </p:cNvSpPr>
          <p:nvPr>
            <p:ph idx="1"/>
          </p:nvPr>
        </p:nvSpPr>
        <p:spPr>
          <a:xfrm>
            <a:off x="432000" y="1048724"/>
            <a:ext cx="8407200" cy="1563848"/>
          </a:xfrm>
        </p:spPr>
        <p:txBody>
          <a:bodyPr/>
          <a:lstStyle/>
          <a:p>
            <a:r>
              <a:rPr lang="en-US" sz="2400" dirty="0"/>
              <a:t>Java </a:t>
            </a:r>
            <a:r>
              <a:rPr lang="en-US" sz="2400" i="1" dirty="0"/>
              <a:t>Compiler </a:t>
            </a:r>
            <a:r>
              <a:rPr lang="en-US" sz="2400" dirty="0"/>
              <a:t>translates program into </a:t>
            </a:r>
            <a:r>
              <a:rPr lang="en-US" sz="2400" b="1" i="1" dirty="0">
                <a:solidFill>
                  <a:schemeClr val="accent6">
                    <a:lumMod val="75000"/>
                  </a:schemeClr>
                </a:solidFill>
              </a:rPr>
              <a:t>bytecode</a:t>
            </a:r>
          </a:p>
          <a:p>
            <a:r>
              <a:rPr lang="en-US" sz="2400" dirty="0"/>
              <a:t>The </a:t>
            </a:r>
            <a:r>
              <a:rPr lang="en-US" sz="2400" b="1" dirty="0">
                <a:solidFill>
                  <a:schemeClr val="accent6">
                    <a:lumMod val="75000"/>
                  </a:schemeClr>
                </a:solidFill>
              </a:rPr>
              <a:t>Java Virtual Machine (</a:t>
            </a:r>
            <a:r>
              <a:rPr lang="en-US" sz="2400" b="1" i="1" dirty="0">
                <a:solidFill>
                  <a:schemeClr val="accent6">
                    <a:lumMod val="75000"/>
                  </a:schemeClr>
                </a:solidFill>
              </a:rPr>
              <a:t>JVM</a:t>
            </a:r>
            <a:r>
              <a:rPr lang="en-US" sz="2400" b="1" dirty="0">
                <a:solidFill>
                  <a:schemeClr val="accent6">
                    <a:lumMod val="75000"/>
                  </a:schemeClr>
                </a:solidFill>
              </a:rPr>
              <a:t>)</a:t>
            </a:r>
            <a:r>
              <a:rPr lang="en-US" sz="2400" b="1" i="1" dirty="0">
                <a:solidFill>
                  <a:schemeClr val="accent6">
                    <a:lumMod val="75000"/>
                  </a:schemeClr>
                </a:solidFill>
              </a:rPr>
              <a:t> </a:t>
            </a:r>
            <a:r>
              <a:rPr lang="en-US" sz="2400" dirty="0"/>
              <a:t>is a </a:t>
            </a:r>
            <a:r>
              <a:rPr lang="en-US" sz="2400" b="1" i="1" dirty="0">
                <a:solidFill>
                  <a:schemeClr val="accent6">
                    <a:lumMod val="75000"/>
                  </a:schemeClr>
                </a:solidFill>
              </a:rPr>
              <a:t>bytecode interpreter</a:t>
            </a:r>
            <a:r>
              <a:rPr lang="en-US" sz="2400" b="1" dirty="0">
                <a:solidFill>
                  <a:schemeClr val="accent6">
                    <a:lumMod val="75000"/>
                  </a:schemeClr>
                </a:solidFill>
              </a:rPr>
              <a:t> </a:t>
            </a:r>
            <a:r>
              <a:rPr lang="en-US" sz="2400" dirty="0"/>
              <a:t>that translates </a:t>
            </a:r>
            <a:r>
              <a:rPr lang="en-US" sz="2400" b="1" i="1" dirty="0">
                <a:solidFill>
                  <a:schemeClr val="accent6">
                    <a:lumMod val="75000"/>
                  </a:schemeClr>
                </a:solidFill>
              </a:rPr>
              <a:t>bytecode</a:t>
            </a:r>
            <a:r>
              <a:rPr lang="en-US" sz="2400" i="1" dirty="0"/>
              <a:t> </a:t>
            </a:r>
            <a:r>
              <a:rPr lang="en-US" sz="2400" dirty="0"/>
              <a:t>to machine code</a:t>
            </a:r>
          </a:p>
          <a:p>
            <a:endParaRPr lang="en-US" dirty="0"/>
          </a:p>
        </p:txBody>
      </p:sp>
      <p:pic>
        <p:nvPicPr>
          <p:cNvPr id="5" name="Picture 4" descr="ana1997070102.gif"/>
          <p:cNvPicPr>
            <a:picLocks noChangeAspect="1"/>
          </p:cNvPicPr>
          <p:nvPr/>
        </p:nvPicPr>
        <p:blipFill rotWithShape="1">
          <a:blip r:embed="rId2" cstate="print">
            <a:clrChange>
              <a:clrFrom>
                <a:srgbClr val="FFFFFF"/>
              </a:clrFrom>
              <a:clrTo>
                <a:srgbClr val="FFFFFF">
                  <a:alpha val="0"/>
                </a:srgbClr>
              </a:clrTo>
            </a:clrChange>
          </a:blip>
          <a:srcRect l="2604" t="2604" r="2604" b="2604"/>
          <a:stretch/>
        </p:blipFill>
        <p:spPr>
          <a:xfrm>
            <a:off x="696686" y="2439742"/>
            <a:ext cx="7801028" cy="3747552"/>
          </a:xfrm>
          <a:prstGeom prst="rect">
            <a:avLst/>
          </a:prstGeom>
        </p:spPr>
      </p:pic>
      <p:sp>
        <p:nvSpPr>
          <p:cNvPr id="8" name="Footer Placeholder 7"/>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388050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8</a:t>
            </a:fld>
            <a:endParaRPr lang="en-US" dirty="0"/>
          </a:p>
        </p:txBody>
      </p:sp>
      <p:sp>
        <p:nvSpPr>
          <p:cNvPr id="3" name="Title 2"/>
          <p:cNvSpPr>
            <a:spLocks noGrp="1"/>
          </p:cNvSpPr>
          <p:nvPr>
            <p:ph type="title"/>
          </p:nvPr>
        </p:nvSpPr>
        <p:spPr/>
        <p:txBody>
          <a:bodyPr/>
          <a:lstStyle/>
          <a:p>
            <a:r>
              <a:rPr lang="en-US" dirty="0"/>
              <a:t>Java Virtual Machine (JVM)</a:t>
            </a:r>
          </a:p>
        </p:txBody>
      </p:sp>
      <p:sp>
        <p:nvSpPr>
          <p:cNvPr id="4" name="Content Placeholder 3"/>
          <p:cNvSpPr>
            <a:spLocks noGrp="1"/>
          </p:cNvSpPr>
          <p:nvPr>
            <p:ph idx="1"/>
          </p:nvPr>
        </p:nvSpPr>
        <p:spPr/>
        <p:txBody>
          <a:bodyPr>
            <a:normAutofit fontScale="92500" lnSpcReduction="10000"/>
          </a:bodyPr>
          <a:lstStyle/>
          <a:p>
            <a:r>
              <a:rPr lang="en-US" dirty="0"/>
              <a:t>Instead of producing a processor-specific code, Java compilers produce an intermediate code called </a:t>
            </a:r>
            <a:r>
              <a:rPr lang="en-US" b="1" i="1" dirty="0">
                <a:solidFill>
                  <a:schemeClr val="accent6">
                    <a:lumMod val="75000"/>
                  </a:schemeClr>
                </a:solidFill>
              </a:rPr>
              <a:t>bytecode</a:t>
            </a:r>
          </a:p>
          <a:p>
            <a:r>
              <a:rPr lang="en-US" dirty="0"/>
              <a:t>The bytecode is also a binary code but is not specific to a particular CPU</a:t>
            </a:r>
          </a:p>
          <a:p>
            <a:r>
              <a:rPr lang="en-US" dirty="0"/>
              <a:t>A Java compiler will produce exactly the same bytecode no matter what computer system is used</a:t>
            </a:r>
          </a:p>
          <a:p>
            <a:r>
              <a:rPr lang="en-US" dirty="0"/>
              <a:t>The Java bytecode is then interpreted by the Java Virtual Machine (JVM) interpreter</a:t>
            </a:r>
          </a:p>
          <a:p>
            <a:r>
              <a:rPr lang="en-US" dirty="0"/>
              <a:t>Each type of computer system has its own Java interpreter that can run on that system</a:t>
            </a:r>
          </a:p>
          <a:p>
            <a:r>
              <a:rPr lang="en-US" dirty="0"/>
              <a:t>This is how Java achieves compatibility  </a:t>
            </a:r>
          </a:p>
          <a:p>
            <a:pPr lvl="1"/>
            <a:r>
              <a:rPr lang="en-US" dirty="0"/>
              <a:t>It does not matter on what computer system a  Java program is compiled,  provided the target computer has a JVM</a:t>
            </a:r>
          </a:p>
          <a:p>
            <a:endParaRPr lang="en-US" dirty="0"/>
          </a:p>
        </p:txBody>
      </p:sp>
      <p:sp>
        <p:nvSpPr>
          <p:cNvPr id="7" name="Footer Placeholder 6"/>
          <p:cNvSpPr>
            <a:spLocks noGrp="1"/>
          </p:cNvSpPr>
          <p:nvPr>
            <p:ph type="ftr" sz="quarter" idx="11"/>
          </p:nvPr>
        </p:nvSpPr>
        <p:spPr/>
        <p:txBody>
          <a:bodyPr/>
          <a:lstStyle/>
          <a:p>
            <a:r>
              <a:rPr lang="en-US"/>
              <a:t>Introduction</a:t>
            </a:r>
            <a:endParaRPr lang="en-US" dirty="0"/>
          </a:p>
        </p:txBody>
      </p:sp>
    </p:spTree>
    <p:extLst>
      <p:ext uri="{BB962C8B-B14F-4D97-AF65-F5344CB8AC3E}">
        <p14:creationId xmlns:p14="http://schemas.microsoft.com/office/powerpoint/2010/main" val="307106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B94F5BC-6C08-426E-B4DD-654AE3B7487A}" type="slidenum">
              <a:rPr lang="en-US" smtClean="0"/>
              <a:pPr/>
              <a:t>9</a:t>
            </a:fld>
            <a:endParaRPr lang="en-US" dirty="0"/>
          </a:p>
        </p:txBody>
      </p:sp>
      <p:sp>
        <p:nvSpPr>
          <p:cNvPr id="3" name="Title 2"/>
          <p:cNvSpPr>
            <a:spLocks noGrp="1"/>
          </p:cNvSpPr>
          <p:nvPr>
            <p:ph type="title"/>
          </p:nvPr>
        </p:nvSpPr>
        <p:spPr/>
        <p:txBody>
          <a:bodyPr/>
          <a:lstStyle/>
          <a:p>
            <a:r>
              <a:rPr lang="en-US" dirty="0"/>
              <a:t>Characteristics of Java</a:t>
            </a:r>
          </a:p>
        </p:txBody>
      </p:sp>
      <p:sp>
        <p:nvSpPr>
          <p:cNvPr id="4" name="Content Placeholder 3"/>
          <p:cNvSpPr>
            <a:spLocks noGrp="1"/>
          </p:cNvSpPr>
          <p:nvPr>
            <p:ph idx="1"/>
          </p:nvPr>
        </p:nvSpPr>
        <p:spPr/>
        <p:txBody>
          <a:bodyPr>
            <a:normAutofit fontScale="85000" lnSpcReduction="20000"/>
          </a:bodyPr>
          <a:lstStyle/>
          <a:p>
            <a:r>
              <a:rPr lang="en-US" dirty="0"/>
              <a:t>Java Is Simple</a:t>
            </a:r>
          </a:p>
          <a:p>
            <a:pPr lvl="1"/>
            <a:r>
              <a:rPr lang="en-US" dirty="0"/>
              <a:t>Modeled on C++ </a:t>
            </a:r>
            <a:r>
              <a:rPr lang="en-US" dirty="0" err="1"/>
              <a:t>bu</a:t>
            </a:r>
            <a:r>
              <a:rPr lang="en-US" dirty="0"/>
              <a:t> greatly simplified and improved</a:t>
            </a:r>
          </a:p>
          <a:p>
            <a:r>
              <a:rPr lang="en-US" dirty="0"/>
              <a:t>Java Is Object-Oriented</a:t>
            </a:r>
          </a:p>
          <a:p>
            <a:pPr lvl="1"/>
            <a:r>
              <a:rPr lang="en-US" dirty="0"/>
              <a:t>Inherently object oriented from the start</a:t>
            </a:r>
          </a:p>
          <a:p>
            <a:r>
              <a:rPr lang="en-US" dirty="0"/>
              <a:t>Java Is Distributed</a:t>
            </a:r>
          </a:p>
          <a:p>
            <a:pPr lvl="1"/>
            <a:r>
              <a:rPr lang="en-US" dirty="0"/>
              <a:t>Designed to make distributed computing easy</a:t>
            </a:r>
          </a:p>
          <a:p>
            <a:r>
              <a:rPr lang="en-US" dirty="0"/>
              <a:t>Java Is Interpreted</a:t>
            </a:r>
          </a:p>
          <a:p>
            <a:pPr lvl="1"/>
            <a:r>
              <a:rPr lang="en-US" dirty="0"/>
              <a:t>Java – Bytecode – Interpreter (part of JVM)</a:t>
            </a:r>
          </a:p>
          <a:p>
            <a:r>
              <a:rPr lang="en-US" dirty="0"/>
              <a:t>Java Is Architecture-Neutral</a:t>
            </a:r>
          </a:p>
          <a:p>
            <a:pPr lvl="1"/>
            <a:r>
              <a:rPr lang="en-US" dirty="0"/>
              <a:t>Write once, run anywhere (OS independent)</a:t>
            </a:r>
          </a:p>
          <a:p>
            <a:r>
              <a:rPr lang="en-US" dirty="0"/>
              <a:t>Java Is Portable</a:t>
            </a:r>
          </a:p>
          <a:p>
            <a:pPr lvl="1"/>
            <a:r>
              <a:rPr lang="en-US" dirty="0"/>
              <a:t>Programs can run on any platform without being recompiled</a:t>
            </a:r>
          </a:p>
          <a:p>
            <a:r>
              <a:rPr lang="en-US" dirty="0"/>
              <a:t>Java Is Multithreaded</a:t>
            </a:r>
          </a:p>
          <a:p>
            <a:pPr lvl="1"/>
            <a:r>
              <a:rPr lang="en-US" dirty="0"/>
              <a:t>No need to call procedures specific to OS to enable multithreading</a:t>
            </a:r>
          </a:p>
          <a:p>
            <a:r>
              <a:rPr lang="en-US" dirty="0"/>
              <a:t>Java Is Dynamic</a:t>
            </a:r>
          </a:p>
          <a:p>
            <a:pPr lvl="1"/>
            <a:r>
              <a:rPr lang="en-US" dirty="0"/>
              <a:t>New code can be loaded on-the-fly without recompilation</a:t>
            </a:r>
          </a:p>
        </p:txBody>
      </p:sp>
      <p:sp>
        <p:nvSpPr>
          <p:cNvPr id="7" name="Footer Placeholder 6"/>
          <p:cNvSpPr>
            <a:spLocks noGrp="1"/>
          </p:cNvSpPr>
          <p:nvPr>
            <p:ph type="ftr" sz="quarter" idx="11"/>
          </p:nvPr>
        </p:nvSpPr>
        <p:spPr/>
        <p:txBody>
          <a:bodyPr/>
          <a:lstStyle/>
          <a:p>
            <a:r>
              <a:rPr lang="en-US" dirty="0"/>
              <a:t>Introduction</a:t>
            </a:r>
          </a:p>
        </p:txBody>
      </p:sp>
    </p:spTree>
    <p:extLst>
      <p:ext uri="{BB962C8B-B14F-4D97-AF65-F5344CB8AC3E}">
        <p14:creationId xmlns:p14="http://schemas.microsoft.com/office/powerpoint/2010/main" val="2507917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4193</TotalTime>
  <Words>2040</Words>
  <Application>Microsoft Office PowerPoint</Application>
  <PresentationFormat>On-screen Show (4:3)</PresentationFormat>
  <Paragraphs>330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Consolas</vt:lpstr>
      <vt:lpstr>Constantia</vt:lpstr>
      <vt:lpstr>Wingdings</vt:lpstr>
      <vt:lpstr>Office Theme</vt:lpstr>
      <vt:lpstr>Introduction</vt:lpstr>
      <vt:lpstr>Classification of Programming Languages</vt:lpstr>
      <vt:lpstr>High Level Language Translators</vt:lpstr>
      <vt:lpstr>High Level Language Translators</vt:lpstr>
      <vt:lpstr>Compiling the Source Code</vt:lpstr>
      <vt:lpstr>Compilation Process: Traditional Compilers</vt:lpstr>
      <vt:lpstr>Compilation Processes: Java Compilers</vt:lpstr>
      <vt:lpstr>Java Virtual Machine (JVM)</vt:lpstr>
      <vt:lpstr>Characteristics of Java</vt:lpstr>
      <vt:lpstr>A Simple Java Program </vt:lpstr>
      <vt:lpstr>Programming Style and Documentation </vt:lpstr>
      <vt:lpstr>Programming Errors </vt:lpstr>
      <vt:lpstr>Programming Errors </vt:lpstr>
      <vt:lpstr>Programming Errors </vt:lpstr>
      <vt:lpstr>Common Errors </vt:lpstr>
      <vt:lpstr>Programming Paradigms</vt:lpstr>
      <vt:lpstr>Programming Paradigms</vt:lpstr>
      <vt:lpstr>Unstructured Programming</vt:lpstr>
      <vt:lpstr>Procedural Programming</vt:lpstr>
      <vt:lpstr>Procedural Programming</vt:lpstr>
      <vt:lpstr>Modular Programming</vt:lpstr>
      <vt:lpstr>Modular Programming</vt:lpstr>
      <vt:lpstr>Modular Programming</vt:lpstr>
      <vt:lpstr>Programming Paradigms</vt:lpstr>
      <vt:lpstr>Problems of Procedural Approach</vt:lpstr>
      <vt:lpstr>Object Oriented Programming</vt:lpstr>
      <vt:lpstr>OOP Features</vt:lpstr>
      <vt:lpstr>Encapsulation</vt:lpstr>
      <vt:lpstr>Inheritance and Reuse</vt:lpstr>
      <vt:lpstr>Creating New Data Types</vt:lpstr>
      <vt:lpstr>Polymorphism</vt:lpstr>
      <vt:lpstr>Overloading</vt:lpstr>
      <vt:lpstr>Programming Languages Popularity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m_khawir@outlook.com</dc:creator>
  <cp:lastModifiedBy>Muhammad Ahmad Bilal</cp:lastModifiedBy>
  <cp:revision>593</cp:revision>
  <dcterms:created xsi:type="dcterms:W3CDTF">2018-06-24T08:22:34Z</dcterms:created>
  <dcterms:modified xsi:type="dcterms:W3CDTF">2023-09-19T17:22:23Z</dcterms:modified>
</cp:coreProperties>
</file>