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notesMasterIdLst>
    <p:notesMasterId r:id="rId20"/>
  </p:notesMasterIdLst>
  <p:sldIdLst>
    <p:sldId id="27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302" r:id="rId17"/>
    <p:sldId id="299" r:id="rId18"/>
    <p:sldId id="30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E7B00"/>
    <a:srgbClr val="009E00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559" autoAdjust="0"/>
  </p:normalViewPr>
  <p:slideViewPr>
    <p:cSldViewPr snapToGrid="0">
      <p:cViewPr varScale="1">
        <p:scale>
          <a:sx n="102" d="100"/>
          <a:sy n="102" d="100"/>
        </p:scale>
        <p:origin x="19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3228-73F4-4D29-8F06-B238AE6C6F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25C89-7F69-44B5-8CC6-AF277523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37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62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50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4" y="997530"/>
            <a:ext cx="8151091" cy="57357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12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6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62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62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62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6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" y="4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6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Lecture 11</a:t>
            </a:r>
          </a:p>
          <a:p>
            <a:pPr>
              <a:lnSpc>
                <a:spcPct val="120000"/>
              </a:lnSpc>
            </a:pPr>
            <a:r>
              <a:rPr lang="en-US" b="1" smtClean="0">
                <a:solidFill>
                  <a:srgbClr val="FF0000"/>
                </a:solidFill>
              </a:rPr>
              <a:t>résumé OOP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abstract class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650" r="29296"/>
          <a:stretch/>
        </p:blipFill>
        <p:spPr>
          <a:xfrm>
            <a:off x="6768066" y="740739"/>
            <a:ext cx="2997725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339"/>
          <a:stretch/>
        </p:blipFill>
        <p:spPr>
          <a:xfrm>
            <a:off x="3799376" y="740739"/>
            <a:ext cx="2959263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6719"/>
          <a:stretch/>
        </p:blipFill>
        <p:spPr>
          <a:xfrm>
            <a:off x="-182598" y="740741"/>
            <a:ext cx="3972176" cy="2105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469" y="3254439"/>
            <a:ext cx="3772426" cy="933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02944" y="4523397"/>
            <a:ext cx="4039164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220" y="4523396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140" y="4523396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>
            <a:stCxn id="2" idx="2"/>
            <a:endCxn id="6" idx="0"/>
          </p:cNvCxnSpPr>
          <p:nvPr/>
        </p:nvCxnSpPr>
        <p:spPr>
          <a:xfrm flipH="1">
            <a:off x="916638" y="4188019"/>
            <a:ext cx="3825044" cy="335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8" idx="0"/>
          </p:cNvCxnSpPr>
          <p:nvPr/>
        </p:nvCxnSpPr>
        <p:spPr>
          <a:xfrm>
            <a:off x="4741682" y="4188019"/>
            <a:ext cx="4541" cy="3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9" idx="0"/>
          </p:cNvCxnSpPr>
          <p:nvPr/>
        </p:nvCxnSpPr>
        <p:spPr>
          <a:xfrm>
            <a:off x="4741682" y="4188019"/>
            <a:ext cx="3549461" cy="3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abstract class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944" y="573568"/>
            <a:ext cx="4039164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20" y="573567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40" y="573567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0" y="2911463"/>
            <a:ext cx="5658640" cy="3429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702"/>
          <a:stretch/>
        </p:blipFill>
        <p:spPr>
          <a:xfrm>
            <a:off x="6495068" y="4652069"/>
            <a:ext cx="1970202" cy="16888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5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abstract class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" y="584461"/>
            <a:ext cx="6420746" cy="4001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69" y="2350449"/>
            <a:ext cx="4896533" cy="1648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27" y="4767976"/>
            <a:ext cx="7020905" cy="1733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77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abstract class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" y="584461"/>
            <a:ext cx="6420746" cy="4001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37" y="876952"/>
            <a:ext cx="4820323" cy="4010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1" y="5055642"/>
            <a:ext cx="7078063" cy="1705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interface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03" y="725866"/>
            <a:ext cx="5611008" cy="3515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17" y="4476565"/>
            <a:ext cx="5086181" cy="20816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7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interface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174" y="1316999"/>
            <a:ext cx="5458587" cy="3562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5" y="516999"/>
            <a:ext cx="3524742" cy="733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28" y="1059788"/>
            <a:ext cx="4239217" cy="3820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14" y="4946319"/>
            <a:ext cx="4639322" cy="18862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7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interface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174" y="1316999"/>
            <a:ext cx="5458587" cy="3562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5" y="516999"/>
            <a:ext cx="3524742" cy="733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3579"/>
          <a:stretch/>
        </p:blipFill>
        <p:spPr>
          <a:xfrm>
            <a:off x="4900829" y="1155051"/>
            <a:ext cx="4262026" cy="3724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86" y="4952734"/>
            <a:ext cx="4353533" cy="1905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60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</a:t>
            </a:r>
            <a:r>
              <a:rPr lang="en-US" sz="2800" dirty="0">
                <a:solidFill>
                  <a:srgbClr val="FF0000"/>
                </a:solidFill>
              </a:rPr>
              <a:t>interface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174" y="1316999"/>
            <a:ext cx="5458587" cy="3562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5" y="516999"/>
            <a:ext cx="3524742" cy="733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32" y="1316999"/>
            <a:ext cx="4163006" cy="2553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02944" y="4523397"/>
            <a:ext cx="4039164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220" y="4523396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1140" y="4523396"/>
            <a:ext cx="3620005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8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63" y="0"/>
            <a:ext cx="4574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functions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01" y="1437898"/>
            <a:ext cx="7582958" cy="40010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92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11" y="771770"/>
            <a:ext cx="7611537" cy="5982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7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8" y="754303"/>
            <a:ext cx="4639322" cy="4029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65" y="754303"/>
            <a:ext cx="3724795" cy="3543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63" y="4485583"/>
            <a:ext cx="4991797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66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650" r="29296"/>
          <a:stretch/>
        </p:blipFill>
        <p:spPr>
          <a:xfrm>
            <a:off x="6136472" y="740739"/>
            <a:ext cx="2997725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339"/>
          <a:stretch/>
        </p:blipFill>
        <p:spPr>
          <a:xfrm>
            <a:off x="3167782" y="740739"/>
            <a:ext cx="2959263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6719"/>
          <a:stretch/>
        </p:blipFill>
        <p:spPr>
          <a:xfrm>
            <a:off x="-814192" y="740741"/>
            <a:ext cx="3972176" cy="2105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813" y="3266513"/>
            <a:ext cx="5258534" cy="3134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3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726882"/>
            <a:ext cx="5205073" cy="6092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7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6719"/>
          <a:stretch/>
        </p:blipFill>
        <p:spPr>
          <a:xfrm>
            <a:off x="1000307" y="1027708"/>
            <a:ext cx="3972176" cy="2105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1" y="3365743"/>
            <a:ext cx="6496957" cy="3086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6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04" y="931596"/>
            <a:ext cx="4726587" cy="5638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1798" y="931597"/>
            <a:ext cx="4817220" cy="5638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inheritance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138160" cy="6127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Résumé – polymorphism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" y="702934"/>
            <a:ext cx="3962953" cy="213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01" y="702934"/>
            <a:ext cx="4642508" cy="2433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2" y="3226194"/>
            <a:ext cx="5688314" cy="353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994" y="3428308"/>
            <a:ext cx="5260127" cy="25812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9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59</Words>
  <Application>Microsoft Office PowerPoint</Application>
  <PresentationFormat>On-screen Show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CS212-Object Oriented Programming</vt:lpstr>
      <vt:lpstr>Résumé – functions</vt:lpstr>
      <vt:lpstr>Résumé – functions</vt:lpstr>
      <vt:lpstr>Résumé – classes</vt:lpstr>
      <vt:lpstr>Résumé – classes</vt:lpstr>
      <vt:lpstr>Résumé – classes</vt:lpstr>
      <vt:lpstr>Résumé – classes</vt:lpstr>
      <vt:lpstr>Résumé – inheritance</vt:lpstr>
      <vt:lpstr>Résumé – polymorphism</vt:lpstr>
      <vt:lpstr>Résumé – abstract class</vt:lpstr>
      <vt:lpstr>Résumé – abstract class</vt:lpstr>
      <vt:lpstr>Résumé – abstract class</vt:lpstr>
      <vt:lpstr>Résumé – abstract class</vt:lpstr>
      <vt:lpstr>Résumé – interface</vt:lpstr>
      <vt:lpstr>Résumé – interface</vt:lpstr>
      <vt:lpstr>Résumé – interface</vt:lpstr>
      <vt:lpstr>Résumé –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Programming: Abstract Classes</dc:title>
  <dc:creator>bilal rauf</dc:creator>
  <cp:lastModifiedBy>Visuals</cp:lastModifiedBy>
  <cp:revision>165</cp:revision>
  <dcterms:created xsi:type="dcterms:W3CDTF">2015-03-25T17:34:06Z</dcterms:created>
  <dcterms:modified xsi:type="dcterms:W3CDTF">2022-05-27T17:05:46Z</dcterms:modified>
</cp:coreProperties>
</file>