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9" autoAdjust="0"/>
    <p:restoredTop sz="94660"/>
  </p:normalViewPr>
  <p:slideViewPr>
    <p:cSldViewPr snapToGrid="0">
      <p:cViewPr>
        <p:scale>
          <a:sx n="75" d="100"/>
          <a:sy n="75" d="100"/>
        </p:scale>
        <p:origin x="1169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0DE53-1C35-4F51-B408-DCA5D556CC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A7E64-A526-4AD3-89F5-FA3133825A2A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Taxonomy of ML/DL for IoT Security</a:t>
          </a:r>
        </a:p>
      </dgm:t>
    </dgm:pt>
    <dgm:pt modelId="{AE665CD2-6AED-4487-83AA-205ECEA168F8}" type="parTrans" cxnId="{5FA86D29-9223-4C0A-9F66-17CB090804AE}">
      <dgm:prSet/>
      <dgm:spPr/>
      <dgm:t>
        <a:bodyPr/>
        <a:lstStyle/>
        <a:p>
          <a:endParaRPr lang="en-US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AE1053-752D-4A6F-B9ED-9DF13BF9CF26}" type="sibTrans" cxnId="{5FA86D29-9223-4C0A-9F66-17CB090804AE}">
      <dgm:prSet/>
      <dgm:spPr/>
      <dgm:t>
        <a:bodyPr/>
        <a:lstStyle/>
        <a:p>
          <a:endParaRPr lang="en-US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7F413A-3E7D-45E3-A11E-63318264022E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IoT System</a:t>
          </a:r>
        </a:p>
      </dgm:t>
    </dgm:pt>
    <dgm:pt modelId="{55E0A37C-A47A-43DE-9DEC-D95B3027363B}" type="parTrans" cxnId="{FAD5E7F5-C18B-4D0F-AD8F-5251F112AF3A}">
      <dgm:prSet/>
      <dgm:spPr/>
      <dgm:t>
        <a:bodyPr/>
        <a:lstStyle/>
        <a:p>
          <a:endParaRPr lang="en-US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379384-4688-410D-9D6A-46451C5912A3}" type="sibTrans" cxnId="{FAD5E7F5-C18B-4D0F-AD8F-5251F112AF3A}">
      <dgm:prSet/>
      <dgm:spPr/>
      <dgm:t>
        <a:bodyPr/>
        <a:lstStyle/>
        <a:p>
          <a:endParaRPr lang="en-US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F7DDF6-8B9A-4AEB-A807-48447FA88733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Methods for IoT security</a:t>
          </a:r>
        </a:p>
      </dgm:t>
    </dgm:pt>
    <dgm:pt modelId="{3B6867CF-1CE8-4861-A1F0-7E0388436981}" type="parTrans" cxnId="{5DC4FCD2-270A-4585-8731-D7549CDC4695}">
      <dgm:prSet/>
      <dgm:spPr/>
      <dgm:t>
        <a:bodyPr/>
        <a:lstStyle/>
        <a:p>
          <a:endParaRPr lang="en-US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DAB44B-18D3-4FA1-9801-5BFF4E3A53A9}" type="sibTrans" cxnId="{5DC4FCD2-270A-4585-8731-D7549CDC4695}">
      <dgm:prSet/>
      <dgm:spPr/>
      <dgm:t>
        <a:bodyPr/>
        <a:lstStyle/>
        <a:p>
          <a:endParaRPr lang="en-US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181195-D871-4D67-9C67-DF5FD49E87F1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ML/ DL for Layers Security</a:t>
          </a:r>
        </a:p>
      </dgm:t>
    </dgm:pt>
    <dgm:pt modelId="{8742B706-91B0-44F4-9303-A7AF934B405B}" type="parTrans" cxnId="{26B43437-2332-41EA-B7B8-1014D832B700}">
      <dgm:prSet/>
      <dgm:spPr/>
      <dgm:t>
        <a:bodyPr/>
        <a:lstStyle/>
        <a:p>
          <a:endParaRPr lang="en-US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278EC6-7375-4FB2-AF90-68CD4B05170D}" type="sibTrans" cxnId="{26B43437-2332-41EA-B7B8-1014D832B700}">
      <dgm:prSet/>
      <dgm:spPr/>
      <dgm:t>
        <a:bodyPr/>
        <a:lstStyle/>
        <a:p>
          <a:endParaRPr lang="en-US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94D1E0-A055-4E57-9446-8B62501AAC59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IoT Security Threats</a:t>
          </a:r>
        </a:p>
      </dgm:t>
    </dgm:pt>
    <dgm:pt modelId="{BA3260E7-0F8E-4D50-97E3-2FE3C628A99A}" type="parTrans" cxnId="{EC899CD9-8E32-45F3-A985-C6A9290D1C00}">
      <dgm:prSet/>
      <dgm:spPr/>
      <dgm:t>
        <a:bodyPr/>
        <a:lstStyle/>
        <a:p>
          <a:endParaRPr lang="en-US"/>
        </a:p>
      </dgm:t>
    </dgm:pt>
    <dgm:pt modelId="{1B7D24E1-3307-4326-92F3-96BFF1F0DEE8}" type="sibTrans" cxnId="{EC899CD9-8E32-45F3-A985-C6A9290D1C00}">
      <dgm:prSet/>
      <dgm:spPr/>
      <dgm:t>
        <a:bodyPr/>
        <a:lstStyle/>
        <a:p>
          <a:endParaRPr lang="en-US"/>
        </a:p>
      </dgm:t>
    </dgm:pt>
    <dgm:pt modelId="{E8D41E4B-B4FC-4D9D-A7BC-76F5F29CE479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Issues, Challenges and Future Directions</a:t>
          </a:r>
        </a:p>
      </dgm:t>
    </dgm:pt>
    <dgm:pt modelId="{CBE1231F-59F6-40A8-9224-3A501DDD433B}" type="parTrans" cxnId="{91E89C99-8417-48F0-896A-028086661871}">
      <dgm:prSet/>
      <dgm:spPr/>
      <dgm:t>
        <a:bodyPr/>
        <a:lstStyle/>
        <a:p>
          <a:endParaRPr lang="en-US"/>
        </a:p>
      </dgm:t>
    </dgm:pt>
    <dgm:pt modelId="{719E21FB-0801-4ADA-B95B-342E9EAE391B}" type="sibTrans" cxnId="{91E89C99-8417-48F0-896A-028086661871}">
      <dgm:prSet/>
      <dgm:spPr/>
      <dgm:t>
        <a:bodyPr/>
        <a:lstStyle/>
        <a:p>
          <a:endParaRPr lang="en-US"/>
        </a:p>
      </dgm:t>
    </dgm:pt>
    <dgm:pt modelId="{C633CD47-7620-4477-A930-C641069FD386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Perception Layer</a:t>
          </a:r>
        </a:p>
      </dgm:t>
    </dgm:pt>
    <dgm:pt modelId="{7DF576B6-5692-4087-81D0-4651948EF7F7}" type="parTrans" cxnId="{BD783799-A161-42BC-B84D-63973A84ABBB}">
      <dgm:prSet/>
      <dgm:spPr/>
      <dgm:t>
        <a:bodyPr/>
        <a:lstStyle/>
        <a:p>
          <a:endParaRPr lang="en-US"/>
        </a:p>
      </dgm:t>
    </dgm:pt>
    <dgm:pt modelId="{9A426BC2-EC5F-4A2D-8050-5FFC539E91BD}" type="sibTrans" cxnId="{BD783799-A161-42BC-B84D-63973A84ABBB}">
      <dgm:prSet/>
      <dgm:spPr/>
      <dgm:t>
        <a:bodyPr/>
        <a:lstStyle/>
        <a:p>
          <a:endParaRPr lang="en-US"/>
        </a:p>
      </dgm:t>
    </dgm:pt>
    <dgm:pt modelId="{BD156BC4-F605-45D6-A1CE-66231346C4C8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Layer</a:t>
          </a:r>
        </a:p>
      </dgm:t>
    </dgm:pt>
    <dgm:pt modelId="{2169797D-0265-43E5-8B5B-00CEB6884A3A}" type="parTrans" cxnId="{0577339B-60EC-44D9-A829-A4C2BFCDD1B1}">
      <dgm:prSet/>
      <dgm:spPr/>
      <dgm:t>
        <a:bodyPr/>
        <a:lstStyle/>
        <a:p>
          <a:endParaRPr lang="en-US"/>
        </a:p>
      </dgm:t>
    </dgm:pt>
    <dgm:pt modelId="{815A8A00-244A-4764-8B09-306209D133B6}" type="sibTrans" cxnId="{0577339B-60EC-44D9-A829-A4C2BFCDD1B1}">
      <dgm:prSet/>
      <dgm:spPr/>
      <dgm:t>
        <a:bodyPr/>
        <a:lstStyle/>
        <a:p>
          <a:endParaRPr lang="en-US"/>
        </a:p>
      </dgm:t>
    </dgm:pt>
    <dgm:pt modelId="{650E596E-805E-445F-95AF-6906C323F523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Layer</a:t>
          </a:r>
        </a:p>
      </dgm:t>
    </dgm:pt>
    <dgm:pt modelId="{BA788405-810A-4774-AD9A-0696A586CFFE}" type="parTrans" cxnId="{0211C77D-5259-4AFE-8909-0FE727147676}">
      <dgm:prSet/>
      <dgm:spPr/>
      <dgm:t>
        <a:bodyPr/>
        <a:lstStyle/>
        <a:p>
          <a:endParaRPr lang="en-US"/>
        </a:p>
      </dgm:t>
    </dgm:pt>
    <dgm:pt modelId="{D5A27817-0E1F-434D-B483-4DF82295C8A7}" type="sibTrans" cxnId="{0211C77D-5259-4AFE-8909-0FE727147676}">
      <dgm:prSet/>
      <dgm:spPr/>
      <dgm:t>
        <a:bodyPr/>
        <a:lstStyle/>
        <a:p>
          <a:endParaRPr lang="en-US"/>
        </a:p>
      </dgm:t>
    </dgm:pt>
    <dgm:pt modelId="{85842192-8F5E-4BB9-80A0-2FD034B7F9D2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IoT Security Threat Types</a:t>
          </a:r>
        </a:p>
      </dgm:t>
    </dgm:pt>
    <dgm:pt modelId="{E253C6D4-DFA1-4349-9233-D1269F3D88C6}" type="parTrans" cxnId="{A51005E3-35C4-4B51-8B8E-C4F2DD0A7EE6}">
      <dgm:prSet/>
      <dgm:spPr/>
      <dgm:t>
        <a:bodyPr/>
        <a:lstStyle/>
        <a:p>
          <a:endParaRPr lang="en-US"/>
        </a:p>
      </dgm:t>
    </dgm:pt>
    <dgm:pt modelId="{864EF97A-BD8D-41E3-AE73-A9335C9E68ED}" type="sibTrans" cxnId="{A51005E3-35C4-4B51-8B8E-C4F2DD0A7EE6}">
      <dgm:prSet/>
      <dgm:spPr/>
      <dgm:t>
        <a:bodyPr/>
        <a:lstStyle/>
        <a:p>
          <a:endParaRPr lang="en-US"/>
        </a:p>
      </dgm:t>
    </dgm:pt>
    <dgm:pt modelId="{E9F07719-CED9-40B2-BF2B-B337BB23D32C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Cyber threats</a:t>
          </a:r>
        </a:p>
      </dgm:t>
    </dgm:pt>
    <dgm:pt modelId="{AA2885D1-A5FC-41BE-8EA3-CB245FF06233}" type="parTrans" cxnId="{9D1917E6-D6EF-4BE8-8BBA-1F46E0B205EA}">
      <dgm:prSet/>
      <dgm:spPr/>
      <dgm:t>
        <a:bodyPr/>
        <a:lstStyle/>
        <a:p>
          <a:endParaRPr lang="en-US"/>
        </a:p>
      </dgm:t>
    </dgm:pt>
    <dgm:pt modelId="{39794CAC-90C4-4D7C-8250-BDE831C9543E}" type="sibTrans" cxnId="{9D1917E6-D6EF-4BE8-8BBA-1F46E0B205EA}">
      <dgm:prSet/>
      <dgm:spPr/>
      <dgm:t>
        <a:bodyPr/>
        <a:lstStyle/>
        <a:p>
          <a:endParaRPr lang="en-US"/>
        </a:p>
      </dgm:t>
    </dgm:pt>
    <dgm:pt modelId="{F6AD86E5-9969-4317-B146-A882E65C35F8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Physical threats</a:t>
          </a:r>
        </a:p>
      </dgm:t>
    </dgm:pt>
    <dgm:pt modelId="{FFF635BA-FF08-437D-9F4D-4D30683B528A}" type="parTrans" cxnId="{9C23C41E-347F-40C4-A776-11C1C012C14A}">
      <dgm:prSet/>
      <dgm:spPr/>
      <dgm:t>
        <a:bodyPr/>
        <a:lstStyle/>
        <a:p>
          <a:endParaRPr lang="en-US"/>
        </a:p>
      </dgm:t>
    </dgm:pt>
    <dgm:pt modelId="{001AA3C7-3EB7-4228-8D36-B3D57F23386C}" type="sibTrans" cxnId="{9C23C41E-347F-40C4-A776-11C1C012C14A}">
      <dgm:prSet/>
      <dgm:spPr/>
      <dgm:t>
        <a:bodyPr/>
        <a:lstStyle/>
        <a:p>
          <a:endParaRPr lang="en-US"/>
        </a:p>
      </dgm:t>
    </dgm:pt>
    <dgm:pt modelId="{FE5ADE57-0F24-426D-A768-1AAE8D5242D9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IoT Security Threats Surfaces</a:t>
          </a:r>
        </a:p>
      </dgm:t>
    </dgm:pt>
    <dgm:pt modelId="{698F45A5-7551-4063-B67B-8B9C607E2C7D}" type="parTrans" cxnId="{1714A033-73B8-4E1A-9FD5-A874E45770C9}">
      <dgm:prSet/>
      <dgm:spPr/>
      <dgm:t>
        <a:bodyPr/>
        <a:lstStyle/>
        <a:p>
          <a:endParaRPr lang="en-US"/>
        </a:p>
      </dgm:t>
    </dgm:pt>
    <dgm:pt modelId="{C671BD39-C37C-4891-AA3B-909DB11087B2}" type="sibTrans" cxnId="{1714A033-73B8-4E1A-9FD5-A874E45770C9}">
      <dgm:prSet/>
      <dgm:spPr/>
      <dgm:t>
        <a:bodyPr/>
        <a:lstStyle/>
        <a:p>
          <a:endParaRPr lang="en-US"/>
        </a:p>
      </dgm:t>
    </dgm:pt>
    <dgm:pt modelId="{EA1805D0-E77A-4688-896E-2460D56E7BFF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Physical Devices Surfaces</a:t>
          </a:r>
        </a:p>
      </dgm:t>
    </dgm:pt>
    <dgm:pt modelId="{3605B377-1C3F-4521-84E5-F9D8FD4EF91C}" type="parTrans" cxnId="{6B864959-6058-45FF-92FE-F5DD5574AC40}">
      <dgm:prSet/>
      <dgm:spPr/>
      <dgm:t>
        <a:bodyPr/>
        <a:lstStyle/>
        <a:p>
          <a:endParaRPr lang="en-US"/>
        </a:p>
      </dgm:t>
    </dgm:pt>
    <dgm:pt modelId="{3896EB4D-95F0-4960-84C5-EA1776F33E23}" type="sibTrans" cxnId="{6B864959-6058-45FF-92FE-F5DD5574AC40}">
      <dgm:prSet/>
      <dgm:spPr/>
      <dgm:t>
        <a:bodyPr/>
        <a:lstStyle/>
        <a:p>
          <a:endParaRPr lang="en-US"/>
        </a:p>
      </dgm:t>
    </dgm:pt>
    <dgm:pt modelId="{F049142E-79B0-4D18-A86E-AD14668A8C0E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Services Surface</a:t>
          </a:r>
        </a:p>
      </dgm:t>
    </dgm:pt>
    <dgm:pt modelId="{33397218-D488-4A77-AD8E-C824964DE11B}" type="parTrans" cxnId="{2570D441-9A82-4B53-9CA8-8B37DA67D1F7}">
      <dgm:prSet/>
      <dgm:spPr/>
      <dgm:t>
        <a:bodyPr/>
        <a:lstStyle/>
        <a:p>
          <a:endParaRPr lang="en-US"/>
        </a:p>
      </dgm:t>
    </dgm:pt>
    <dgm:pt modelId="{E8484230-11F5-439F-8FB7-9EFCB28313EA}" type="sibTrans" cxnId="{2570D441-9A82-4B53-9CA8-8B37DA67D1F7}">
      <dgm:prSet/>
      <dgm:spPr/>
      <dgm:t>
        <a:bodyPr/>
        <a:lstStyle/>
        <a:p>
          <a:endParaRPr lang="en-US"/>
        </a:p>
      </dgm:t>
    </dgm:pt>
    <dgm:pt modelId="{F453B89B-FECF-494D-AE8C-F1E6CE00F8BA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Cloud Services Surface</a:t>
          </a:r>
        </a:p>
      </dgm:t>
    </dgm:pt>
    <dgm:pt modelId="{AD84FE2B-6C9C-4C4F-A526-865BA2FAFE8D}" type="parTrans" cxnId="{483F1DC8-92A0-4205-8F1B-A6AC1B89B78F}">
      <dgm:prSet/>
      <dgm:spPr/>
      <dgm:t>
        <a:bodyPr/>
        <a:lstStyle/>
        <a:p>
          <a:endParaRPr lang="en-US"/>
        </a:p>
      </dgm:t>
    </dgm:pt>
    <dgm:pt modelId="{01AF691E-4D53-4966-A0F9-553BC736F683}" type="sibTrans" cxnId="{483F1DC8-92A0-4205-8F1B-A6AC1B89B78F}">
      <dgm:prSet/>
      <dgm:spPr/>
      <dgm:t>
        <a:bodyPr/>
        <a:lstStyle/>
        <a:p>
          <a:endParaRPr lang="en-US"/>
        </a:p>
      </dgm:t>
    </dgm:pt>
    <dgm:pt modelId="{D19B3F20-9B7D-4886-8824-C3A9B355F722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Web and Application Interface</a:t>
          </a:r>
        </a:p>
      </dgm:t>
    </dgm:pt>
    <dgm:pt modelId="{EBF4FD46-7D28-43F4-AE85-73002EA80A1D}" type="parTrans" cxnId="{BBA36B61-CDD9-4924-A749-11EBBAAF917F}">
      <dgm:prSet/>
      <dgm:spPr/>
      <dgm:t>
        <a:bodyPr/>
        <a:lstStyle/>
        <a:p>
          <a:endParaRPr lang="en-US"/>
        </a:p>
      </dgm:t>
    </dgm:pt>
    <dgm:pt modelId="{FB82622B-6081-4F7F-A118-D0D6FDA2E086}" type="sibTrans" cxnId="{BBA36B61-CDD9-4924-A749-11EBBAAF917F}">
      <dgm:prSet/>
      <dgm:spPr/>
      <dgm:t>
        <a:bodyPr/>
        <a:lstStyle/>
        <a:p>
          <a:endParaRPr lang="en-US"/>
        </a:p>
      </dgm:t>
    </dgm:pt>
    <dgm:pt modelId="{6498CD1D-A043-4E14-A0B0-451DA9D39C14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New attack surfaces introduced by IoT environment</a:t>
          </a:r>
        </a:p>
      </dgm:t>
    </dgm:pt>
    <dgm:pt modelId="{C1222D76-BB04-4BA5-8149-C74FEE5F234B}" type="parTrans" cxnId="{98C0470E-6B91-4B7C-A2B0-2EFEC1369BD7}">
      <dgm:prSet/>
      <dgm:spPr/>
      <dgm:t>
        <a:bodyPr/>
        <a:lstStyle/>
        <a:p>
          <a:endParaRPr lang="en-US"/>
        </a:p>
      </dgm:t>
    </dgm:pt>
    <dgm:pt modelId="{B0CC927E-21E3-4A62-BFA0-0C9AF1BFAA7A}" type="sibTrans" cxnId="{98C0470E-6B91-4B7C-A2B0-2EFEC1369BD7}">
      <dgm:prSet/>
      <dgm:spPr/>
      <dgm:t>
        <a:bodyPr/>
        <a:lstStyle/>
        <a:p>
          <a:endParaRPr lang="en-US"/>
        </a:p>
      </dgm:t>
    </dgm:pt>
    <dgm:pt modelId="{49B95F96-095C-4583-852C-EC9BA3EB613D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ML methods</a:t>
          </a:r>
        </a:p>
      </dgm:t>
    </dgm:pt>
    <dgm:pt modelId="{278001CD-18D9-43E4-A6CD-C6405392ACDC}" type="parTrans" cxnId="{3F14D41E-B002-4424-8C97-CF32A37BE0C2}">
      <dgm:prSet/>
      <dgm:spPr/>
      <dgm:t>
        <a:bodyPr/>
        <a:lstStyle/>
        <a:p>
          <a:endParaRPr lang="en-US"/>
        </a:p>
      </dgm:t>
    </dgm:pt>
    <dgm:pt modelId="{0905D1D9-75FF-44FC-BCC3-ECB74AF5D28E}" type="sibTrans" cxnId="{3F14D41E-B002-4424-8C97-CF32A37BE0C2}">
      <dgm:prSet/>
      <dgm:spPr/>
      <dgm:t>
        <a:bodyPr/>
        <a:lstStyle/>
        <a:p>
          <a:endParaRPr lang="en-US"/>
        </a:p>
      </dgm:t>
    </dgm:pt>
    <dgm:pt modelId="{8A976569-1B17-45F7-B8A3-F2581E2F1A2A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DL methods</a:t>
          </a:r>
        </a:p>
      </dgm:t>
    </dgm:pt>
    <dgm:pt modelId="{0F01C3BF-4CE1-4380-9584-D2FF759B21CA}" type="parTrans" cxnId="{F1B6BED7-2D4F-4502-A545-94899984C554}">
      <dgm:prSet/>
      <dgm:spPr/>
      <dgm:t>
        <a:bodyPr/>
        <a:lstStyle/>
        <a:p>
          <a:endParaRPr lang="en-US"/>
        </a:p>
      </dgm:t>
    </dgm:pt>
    <dgm:pt modelId="{E7BD564F-0AD9-40B0-9306-7C946297D60E}" type="sibTrans" cxnId="{F1B6BED7-2D4F-4502-A545-94899984C554}">
      <dgm:prSet/>
      <dgm:spPr/>
      <dgm:t>
        <a:bodyPr/>
        <a:lstStyle/>
        <a:p>
          <a:endParaRPr lang="en-US"/>
        </a:p>
      </dgm:t>
    </dgm:pt>
    <dgm:pt modelId="{66F5F45D-8B69-464C-AA3B-C1C97CB54BAF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RL methods</a:t>
          </a:r>
        </a:p>
      </dgm:t>
    </dgm:pt>
    <dgm:pt modelId="{E0C474E0-5AAA-4A7E-8A32-865D0A2295A7}" type="parTrans" cxnId="{0B6EC90F-EA55-48FA-AEF1-F297B07C13E5}">
      <dgm:prSet/>
      <dgm:spPr/>
      <dgm:t>
        <a:bodyPr/>
        <a:lstStyle/>
        <a:p>
          <a:endParaRPr lang="en-US"/>
        </a:p>
      </dgm:t>
    </dgm:pt>
    <dgm:pt modelId="{6012F980-322B-4894-851B-9CB7A991F4F5}" type="sibTrans" cxnId="{0B6EC90F-EA55-48FA-AEF1-F297B07C13E5}">
      <dgm:prSet/>
      <dgm:spPr/>
      <dgm:t>
        <a:bodyPr/>
        <a:lstStyle/>
        <a:p>
          <a:endParaRPr lang="en-US"/>
        </a:p>
      </dgm:t>
    </dgm:pt>
    <dgm:pt modelId="{1A874FEB-5FFA-40C3-8D0C-C01C5A9CFD0B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Supervised approaches</a:t>
          </a:r>
        </a:p>
      </dgm:t>
    </dgm:pt>
    <dgm:pt modelId="{DAF385FC-35FF-41D4-98D2-DCC1A3D39848}" type="parTrans" cxnId="{0FEEC1D0-4D34-49EC-A7CF-E8099E1F30FA}">
      <dgm:prSet/>
      <dgm:spPr/>
      <dgm:t>
        <a:bodyPr/>
        <a:lstStyle/>
        <a:p>
          <a:endParaRPr lang="en-US"/>
        </a:p>
      </dgm:t>
    </dgm:pt>
    <dgm:pt modelId="{595B5F3A-D035-41E8-A237-E9033C5A158B}" type="sibTrans" cxnId="{0FEEC1D0-4D34-49EC-A7CF-E8099E1F30FA}">
      <dgm:prSet/>
      <dgm:spPr/>
      <dgm:t>
        <a:bodyPr/>
        <a:lstStyle/>
        <a:p>
          <a:endParaRPr lang="en-US"/>
        </a:p>
      </dgm:t>
    </dgm:pt>
    <dgm:pt modelId="{8A11AB1A-752D-4415-B1D0-123917969D64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DT</a:t>
          </a:r>
        </a:p>
      </dgm:t>
    </dgm:pt>
    <dgm:pt modelId="{27C4689A-BEC7-4EED-BAE1-AF61230F2308}" type="parTrans" cxnId="{DFA6B2E8-D613-44D1-8FB5-3E3EFA570456}">
      <dgm:prSet/>
      <dgm:spPr/>
      <dgm:t>
        <a:bodyPr/>
        <a:lstStyle/>
        <a:p>
          <a:endParaRPr lang="en-US"/>
        </a:p>
      </dgm:t>
    </dgm:pt>
    <dgm:pt modelId="{A306062C-E6A1-4C28-A0AA-17F63D9FB16E}" type="sibTrans" cxnId="{DFA6B2E8-D613-44D1-8FB5-3E3EFA570456}">
      <dgm:prSet/>
      <dgm:spPr/>
      <dgm:t>
        <a:bodyPr/>
        <a:lstStyle/>
        <a:p>
          <a:endParaRPr lang="en-US"/>
        </a:p>
      </dgm:t>
    </dgm:pt>
    <dgm:pt modelId="{F1FD22B7-F448-46F9-A161-A30D5A770BE4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SVM</a:t>
          </a:r>
        </a:p>
      </dgm:t>
    </dgm:pt>
    <dgm:pt modelId="{46B31A30-F304-45C9-8B8B-AC924BAB610F}" type="parTrans" cxnId="{1C21CA39-596A-42D2-9D2E-5D581B3FC84E}">
      <dgm:prSet/>
      <dgm:spPr/>
      <dgm:t>
        <a:bodyPr/>
        <a:lstStyle/>
        <a:p>
          <a:endParaRPr lang="en-US"/>
        </a:p>
      </dgm:t>
    </dgm:pt>
    <dgm:pt modelId="{A77ADB8C-415F-49B4-85DB-3C81FAA34EB2}" type="sibTrans" cxnId="{1C21CA39-596A-42D2-9D2E-5D581B3FC84E}">
      <dgm:prSet/>
      <dgm:spPr/>
      <dgm:t>
        <a:bodyPr/>
        <a:lstStyle/>
        <a:p>
          <a:endParaRPr lang="en-US"/>
        </a:p>
      </dgm:t>
    </dgm:pt>
    <dgm:pt modelId="{1B14C903-906E-46FB-8847-2AC21D85DEE9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NB</a:t>
          </a:r>
        </a:p>
      </dgm:t>
    </dgm:pt>
    <dgm:pt modelId="{8F460782-7F1F-47CB-925A-798B071E5C59}" type="parTrans" cxnId="{82557B91-1ABD-48FC-9386-D868E4DBC52E}">
      <dgm:prSet/>
      <dgm:spPr/>
      <dgm:t>
        <a:bodyPr/>
        <a:lstStyle/>
        <a:p>
          <a:endParaRPr lang="en-US"/>
        </a:p>
      </dgm:t>
    </dgm:pt>
    <dgm:pt modelId="{20D2BDC7-4AC6-4FB4-A531-2759E95D1B0D}" type="sibTrans" cxnId="{82557B91-1ABD-48FC-9386-D868E4DBC52E}">
      <dgm:prSet/>
      <dgm:spPr/>
      <dgm:t>
        <a:bodyPr/>
        <a:lstStyle/>
        <a:p>
          <a:endParaRPr lang="en-US"/>
        </a:p>
      </dgm:t>
    </dgm:pt>
    <dgm:pt modelId="{B0314034-A799-4022-9747-9F3F9314B48D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K-NN</a:t>
          </a:r>
        </a:p>
      </dgm:t>
    </dgm:pt>
    <dgm:pt modelId="{082593F1-682A-414A-BBA8-DD727475CD53}" type="parTrans" cxnId="{985F7879-BA85-46A2-9399-7E36822807D7}">
      <dgm:prSet/>
      <dgm:spPr/>
      <dgm:t>
        <a:bodyPr/>
        <a:lstStyle/>
        <a:p>
          <a:endParaRPr lang="en-US"/>
        </a:p>
      </dgm:t>
    </dgm:pt>
    <dgm:pt modelId="{D42C2A26-68C6-4EBB-8E47-21133A185A37}" type="sibTrans" cxnId="{985F7879-BA85-46A2-9399-7E36822807D7}">
      <dgm:prSet/>
      <dgm:spPr/>
      <dgm:t>
        <a:bodyPr/>
        <a:lstStyle/>
        <a:p>
          <a:endParaRPr lang="en-US"/>
        </a:p>
      </dgm:t>
    </dgm:pt>
    <dgm:pt modelId="{7B16F77E-AC61-499E-83BC-C506C93EA319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RF</a:t>
          </a:r>
        </a:p>
      </dgm:t>
    </dgm:pt>
    <dgm:pt modelId="{858A6876-C333-42A2-A11B-3AAD04D776DA}" type="parTrans" cxnId="{D50013EC-FCF3-45D9-A5A7-BB2BB422A09C}">
      <dgm:prSet/>
      <dgm:spPr/>
      <dgm:t>
        <a:bodyPr/>
        <a:lstStyle/>
        <a:p>
          <a:endParaRPr lang="en-US"/>
        </a:p>
      </dgm:t>
    </dgm:pt>
    <dgm:pt modelId="{15B7650B-D999-47A5-A5C2-3432B51971C4}" type="sibTrans" cxnId="{D50013EC-FCF3-45D9-A5A7-BB2BB422A09C}">
      <dgm:prSet/>
      <dgm:spPr/>
      <dgm:t>
        <a:bodyPr/>
        <a:lstStyle/>
        <a:p>
          <a:endParaRPr lang="en-US"/>
        </a:p>
      </dgm:t>
    </dgm:pt>
    <dgm:pt modelId="{434B36C8-B51A-4BBE-9559-0FD4E9CE8032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AR</a:t>
          </a:r>
        </a:p>
      </dgm:t>
    </dgm:pt>
    <dgm:pt modelId="{A1541DC0-3DC9-4C38-99CF-3E6137955626}" type="parTrans" cxnId="{802A3BAF-3A15-4C71-8500-107D165B5581}">
      <dgm:prSet/>
      <dgm:spPr/>
      <dgm:t>
        <a:bodyPr/>
        <a:lstStyle/>
        <a:p>
          <a:endParaRPr lang="en-US"/>
        </a:p>
      </dgm:t>
    </dgm:pt>
    <dgm:pt modelId="{FAB6613A-F861-44AD-AE2D-C2A562D2C71E}" type="sibTrans" cxnId="{802A3BAF-3A15-4C71-8500-107D165B5581}">
      <dgm:prSet/>
      <dgm:spPr/>
      <dgm:t>
        <a:bodyPr/>
        <a:lstStyle/>
        <a:p>
          <a:endParaRPr lang="en-US"/>
        </a:p>
      </dgm:t>
    </dgm:pt>
    <dgm:pt modelId="{3CEE52F9-5B3E-4F2A-895A-C40E9816AA68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EL</a:t>
          </a:r>
        </a:p>
      </dgm:t>
    </dgm:pt>
    <dgm:pt modelId="{82A4440B-DBAA-4322-972E-FEF949C7FB9C}" type="parTrans" cxnId="{55F763F6-1EBD-4EC9-900E-102FA75294F2}">
      <dgm:prSet/>
      <dgm:spPr/>
      <dgm:t>
        <a:bodyPr/>
        <a:lstStyle/>
        <a:p>
          <a:endParaRPr lang="en-US"/>
        </a:p>
      </dgm:t>
    </dgm:pt>
    <dgm:pt modelId="{50BF3945-DEEF-4A4A-A9B3-60C7D6002AC9}" type="sibTrans" cxnId="{55F763F6-1EBD-4EC9-900E-102FA75294F2}">
      <dgm:prSet/>
      <dgm:spPr/>
      <dgm:t>
        <a:bodyPr/>
        <a:lstStyle/>
        <a:p>
          <a:endParaRPr lang="en-US"/>
        </a:p>
      </dgm:t>
    </dgm:pt>
    <dgm:pt modelId="{ABE14591-D421-4FAB-8E6B-12BAF0FC5450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approaches</a:t>
          </a:r>
        </a:p>
      </dgm:t>
    </dgm:pt>
    <dgm:pt modelId="{54336EB5-562B-4DFA-9C79-18453371E888}" type="parTrans" cxnId="{E3B34616-80AE-4345-9C85-F3A6A341DCBF}">
      <dgm:prSet/>
      <dgm:spPr/>
      <dgm:t>
        <a:bodyPr/>
        <a:lstStyle/>
        <a:p>
          <a:endParaRPr lang="en-US"/>
        </a:p>
      </dgm:t>
    </dgm:pt>
    <dgm:pt modelId="{2E1748F7-FF05-4D6A-9E9D-795AD76A7466}" type="sibTrans" cxnId="{E3B34616-80AE-4345-9C85-F3A6A341DCBF}">
      <dgm:prSet/>
      <dgm:spPr/>
      <dgm:t>
        <a:bodyPr/>
        <a:lstStyle/>
        <a:p>
          <a:endParaRPr lang="en-US"/>
        </a:p>
      </dgm:t>
    </dgm:pt>
    <dgm:pt modelId="{628A38F2-2424-46F7-9FFF-398767148E62}">
      <dgm:prSet phldrT="[Text]" custT="1"/>
      <dgm:spPr/>
      <dgm:t>
        <a:bodyPr/>
        <a:lstStyle/>
        <a:p>
          <a:r>
            <a:rPr lang="en-US" sz="800">
              <a:latin typeface="Times New Roman" panose="02020603050405020304" pitchFamily="18" charset="0"/>
              <a:cs typeface="Times New Roman" panose="02020603050405020304" pitchFamily="18" charset="0"/>
            </a:rPr>
            <a:t>K-means</a:t>
          </a:r>
          <a:endParaRPr lang="en-US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398F78-C24A-4B77-8252-262D49BED58B}" type="parTrans" cxnId="{B83E8B1C-2AFD-4BAC-93C2-D9F4B8A57BFD}">
      <dgm:prSet/>
      <dgm:spPr/>
      <dgm:t>
        <a:bodyPr/>
        <a:lstStyle/>
        <a:p>
          <a:endParaRPr lang="en-US"/>
        </a:p>
      </dgm:t>
    </dgm:pt>
    <dgm:pt modelId="{C949F092-0227-48C7-B448-39DB1424F34A}" type="sibTrans" cxnId="{B83E8B1C-2AFD-4BAC-93C2-D9F4B8A57BFD}">
      <dgm:prSet/>
      <dgm:spPr/>
      <dgm:t>
        <a:bodyPr/>
        <a:lstStyle/>
        <a:p>
          <a:endParaRPr lang="en-US"/>
        </a:p>
      </dgm:t>
    </dgm:pt>
    <dgm:pt modelId="{20413606-D648-430E-8E86-F215E2A812E8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gm:t>
    </dgm:pt>
    <dgm:pt modelId="{AA981FA8-BA3C-4EA8-92FA-9EB56B6D74A7}" type="parTrans" cxnId="{9D5574D0-F467-4C35-A359-C972F44FB376}">
      <dgm:prSet/>
      <dgm:spPr/>
      <dgm:t>
        <a:bodyPr/>
        <a:lstStyle/>
        <a:p>
          <a:endParaRPr lang="en-US"/>
        </a:p>
      </dgm:t>
    </dgm:pt>
    <dgm:pt modelId="{60ABCB27-B058-4A64-884E-0DAC08D3E7CE}" type="sibTrans" cxnId="{9D5574D0-F467-4C35-A359-C972F44FB376}">
      <dgm:prSet/>
      <dgm:spPr/>
      <dgm:t>
        <a:bodyPr/>
        <a:lstStyle/>
        <a:p>
          <a:endParaRPr lang="en-US"/>
        </a:p>
      </dgm:t>
    </dgm:pt>
    <dgm:pt modelId="{DDA62509-D8AF-4B45-82BC-70A1A8DDF789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Supervised approaches</a:t>
          </a:r>
        </a:p>
      </dgm:t>
    </dgm:pt>
    <dgm:pt modelId="{C9D1C9AB-6EED-4EFD-9FCA-5AC4E08E6C6E}" type="parTrans" cxnId="{27ABC31B-24AF-44B9-89A1-383029EDC70C}">
      <dgm:prSet/>
      <dgm:spPr/>
      <dgm:t>
        <a:bodyPr/>
        <a:lstStyle/>
        <a:p>
          <a:endParaRPr lang="en-US"/>
        </a:p>
      </dgm:t>
    </dgm:pt>
    <dgm:pt modelId="{C1766DAA-F281-419D-9C5F-6382513CC498}" type="sibTrans" cxnId="{27ABC31B-24AF-44B9-89A1-383029EDC70C}">
      <dgm:prSet/>
      <dgm:spPr/>
      <dgm:t>
        <a:bodyPr/>
        <a:lstStyle/>
        <a:p>
          <a:endParaRPr lang="en-US"/>
        </a:p>
      </dgm:t>
    </dgm:pt>
    <dgm:pt modelId="{09B81572-D09C-4F0A-92D0-27CCFF633965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CNN</a:t>
          </a:r>
        </a:p>
      </dgm:t>
    </dgm:pt>
    <dgm:pt modelId="{61B902EC-F758-4561-B680-E502BC2800FD}" type="parTrans" cxnId="{30809823-2F08-4A7C-8487-FFCAE8043651}">
      <dgm:prSet/>
      <dgm:spPr/>
      <dgm:t>
        <a:bodyPr/>
        <a:lstStyle/>
        <a:p>
          <a:endParaRPr lang="en-US"/>
        </a:p>
      </dgm:t>
    </dgm:pt>
    <dgm:pt modelId="{2FA712BD-46BF-4B19-92D4-E1A796CCB3C3}" type="sibTrans" cxnId="{30809823-2F08-4A7C-8487-FFCAE8043651}">
      <dgm:prSet/>
      <dgm:spPr/>
      <dgm:t>
        <a:bodyPr/>
        <a:lstStyle/>
        <a:p>
          <a:endParaRPr lang="en-US"/>
        </a:p>
      </dgm:t>
    </dgm:pt>
    <dgm:pt modelId="{FF1BC22F-AD24-4695-BBE0-2A1CB123ECD1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RNN</a:t>
          </a:r>
        </a:p>
      </dgm:t>
    </dgm:pt>
    <dgm:pt modelId="{AB23EBC2-2DB2-4A41-BDC7-5FEDB44AEC42}" type="parTrans" cxnId="{6D98419A-F438-45AA-A416-D593DF06F4AE}">
      <dgm:prSet/>
      <dgm:spPr/>
      <dgm:t>
        <a:bodyPr/>
        <a:lstStyle/>
        <a:p>
          <a:endParaRPr lang="en-US"/>
        </a:p>
      </dgm:t>
    </dgm:pt>
    <dgm:pt modelId="{55596E26-D85F-4611-BD19-F457DD449733}" type="sibTrans" cxnId="{6D98419A-F438-45AA-A416-D593DF06F4AE}">
      <dgm:prSet/>
      <dgm:spPr/>
      <dgm:t>
        <a:bodyPr/>
        <a:lstStyle/>
        <a:p>
          <a:endParaRPr lang="en-US"/>
        </a:p>
      </dgm:t>
    </dgm:pt>
    <dgm:pt modelId="{21420BD1-2B74-4FF6-9D98-CF0036D98B2A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approaches</a:t>
          </a:r>
        </a:p>
      </dgm:t>
    </dgm:pt>
    <dgm:pt modelId="{09272421-47A8-442F-8F0F-DD3BA5E6C287}" type="parTrans" cxnId="{641E4941-7AFD-4039-B24B-9DBA9FD07229}">
      <dgm:prSet/>
      <dgm:spPr/>
      <dgm:t>
        <a:bodyPr/>
        <a:lstStyle/>
        <a:p>
          <a:endParaRPr lang="en-US"/>
        </a:p>
      </dgm:t>
    </dgm:pt>
    <dgm:pt modelId="{1E6EF70F-A424-4852-8DAC-8C2EF1D1B058}" type="sibTrans" cxnId="{641E4941-7AFD-4039-B24B-9DBA9FD07229}">
      <dgm:prSet/>
      <dgm:spPr/>
      <dgm:t>
        <a:bodyPr/>
        <a:lstStyle/>
        <a:p>
          <a:endParaRPr lang="en-US"/>
        </a:p>
      </dgm:t>
    </dgm:pt>
    <dgm:pt modelId="{A7814920-4442-4651-A3FB-287109092009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AE</a:t>
          </a:r>
        </a:p>
      </dgm:t>
    </dgm:pt>
    <dgm:pt modelId="{EE97DE41-A64D-4471-9C08-998B64694D49}" type="parTrans" cxnId="{643207EF-666F-4813-BE1F-E31DCD733DE6}">
      <dgm:prSet/>
      <dgm:spPr/>
      <dgm:t>
        <a:bodyPr/>
        <a:lstStyle/>
        <a:p>
          <a:endParaRPr lang="en-US"/>
        </a:p>
      </dgm:t>
    </dgm:pt>
    <dgm:pt modelId="{392FB445-29C2-4EF7-B71A-AC6204D7EFCB}" type="sibTrans" cxnId="{643207EF-666F-4813-BE1F-E31DCD733DE6}">
      <dgm:prSet/>
      <dgm:spPr/>
      <dgm:t>
        <a:bodyPr/>
        <a:lstStyle/>
        <a:p>
          <a:endParaRPr lang="en-US"/>
        </a:p>
      </dgm:t>
    </dgm:pt>
    <dgm:pt modelId="{A5603838-D11E-46BB-8E49-473C8B344368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RBMs</a:t>
          </a:r>
        </a:p>
      </dgm:t>
    </dgm:pt>
    <dgm:pt modelId="{EA1816F7-2A60-4767-9766-CA67E8057247}" type="parTrans" cxnId="{70AE8A9F-B106-4521-B77A-E77A0B810D96}">
      <dgm:prSet/>
      <dgm:spPr/>
      <dgm:t>
        <a:bodyPr/>
        <a:lstStyle/>
        <a:p>
          <a:endParaRPr lang="en-US"/>
        </a:p>
      </dgm:t>
    </dgm:pt>
    <dgm:pt modelId="{C6E3042E-BC60-414C-823A-67DA74F3A14F}" type="sibTrans" cxnId="{70AE8A9F-B106-4521-B77A-E77A0B810D96}">
      <dgm:prSet/>
      <dgm:spPr/>
      <dgm:t>
        <a:bodyPr/>
        <a:lstStyle/>
        <a:p>
          <a:endParaRPr lang="en-US"/>
        </a:p>
      </dgm:t>
    </dgm:pt>
    <dgm:pt modelId="{8756F02E-4F4E-4319-9C53-81FC4708EE53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DBNs</a:t>
          </a:r>
        </a:p>
      </dgm:t>
    </dgm:pt>
    <dgm:pt modelId="{FE4240AA-C645-4421-850B-CDF817D79F7F}" type="parTrans" cxnId="{6E15916A-6FFB-4CE3-83BE-ABB935666F37}">
      <dgm:prSet/>
      <dgm:spPr/>
      <dgm:t>
        <a:bodyPr/>
        <a:lstStyle/>
        <a:p>
          <a:endParaRPr lang="en-US"/>
        </a:p>
      </dgm:t>
    </dgm:pt>
    <dgm:pt modelId="{8306E962-3ED3-4DD6-8823-330CABB4CAE1}" type="sibTrans" cxnId="{6E15916A-6FFB-4CE3-83BE-ABB935666F37}">
      <dgm:prSet/>
      <dgm:spPr/>
      <dgm:t>
        <a:bodyPr/>
        <a:lstStyle/>
        <a:p>
          <a:endParaRPr lang="en-US"/>
        </a:p>
      </dgm:t>
    </dgm:pt>
    <dgm:pt modelId="{B7BB538C-1AE2-49E1-B892-AF170BCED826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Hybrid Approaches</a:t>
          </a:r>
        </a:p>
      </dgm:t>
    </dgm:pt>
    <dgm:pt modelId="{74272B21-E65A-441C-BC48-3E3A13BD2C64}" type="parTrans" cxnId="{CA8AA52F-8A89-4C2E-8EEA-FD05902E89B4}">
      <dgm:prSet/>
      <dgm:spPr/>
      <dgm:t>
        <a:bodyPr/>
        <a:lstStyle/>
        <a:p>
          <a:endParaRPr lang="en-US"/>
        </a:p>
      </dgm:t>
    </dgm:pt>
    <dgm:pt modelId="{6B720585-3AF5-4988-913C-BD948ADEC429}" type="sibTrans" cxnId="{CA8AA52F-8A89-4C2E-8EEA-FD05902E89B4}">
      <dgm:prSet/>
      <dgm:spPr/>
      <dgm:t>
        <a:bodyPr/>
        <a:lstStyle/>
        <a:p>
          <a:endParaRPr lang="en-US"/>
        </a:p>
      </dgm:t>
    </dgm:pt>
    <dgm:pt modelId="{770C1753-68A3-4B3A-9D8E-73EFFD1E39EF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GAN</a:t>
          </a:r>
        </a:p>
      </dgm:t>
    </dgm:pt>
    <dgm:pt modelId="{6AEB9964-EEEC-4209-A28A-8F48A50DB002}" type="parTrans" cxnId="{634E73CF-810A-4927-9C30-7F4E0893BD8C}">
      <dgm:prSet/>
      <dgm:spPr/>
      <dgm:t>
        <a:bodyPr/>
        <a:lstStyle/>
        <a:p>
          <a:endParaRPr lang="en-US"/>
        </a:p>
      </dgm:t>
    </dgm:pt>
    <dgm:pt modelId="{69127CC3-288C-43E0-8E8B-8AF4BBD48BE5}" type="sibTrans" cxnId="{634E73CF-810A-4927-9C30-7F4E0893BD8C}">
      <dgm:prSet/>
      <dgm:spPr/>
      <dgm:t>
        <a:bodyPr/>
        <a:lstStyle/>
        <a:p>
          <a:endParaRPr lang="en-US"/>
        </a:p>
      </dgm:t>
    </dgm:pt>
    <dgm:pt modelId="{4A5DA85E-5A42-49D6-8225-F41DF1BA355C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EDLNs</a:t>
          </a:r>
        </a:p>
      </dgm:t>
    </dgm:pt>
    <dgm:pt modelId="{9B19DCBC-FDBF-405D-86DD-7CC55B020E4B}" type="parTrans" cxnId="{3C4DD6F7-B46C-4329-BA03-77D04AD4698A}">
      <dgm:prSet/>
      <dgm:spPr/>
      <dgm:t>
        <a:bodyPr/>
        <a:lstStyle/>
        <a:p>
          <a:endParaRPr lang="en-US"/>
        </a:p>
      </dgm:t>
    </dgm:pt>
    <dgm:pt modelId="{CBA71C09-C268-4753-96A8-23A920DCEF8C}" type="sibTrans" cxnId="{3C4DD6F7-B46C-4329-BA03-77D04AD4698A}">
      <dgm:prSet/>
      <dgm:spPr/>
      <dgm:t>
        <a:bodyPr/>
        <a:lstStyle/>
        <a:p>
          <a:endParaRPr lang="en-US"/>
        </a:p>
      </dgm:t>
    </dgm:pt>
    <dgm:pt modelId="{10C630E9-21AD-4AC0-91EC-14A0894791FE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ML/DL Perception Layer Security</a:t>
          </a:r>
        </a:p>
      </dgm:t>
    </dgm:pt>
    <dgm:pt modelId="{E8389F5E-76F3-4AED-9BC5-D5F5711250DE}" type="parTrans" cxnId="{DBE244BE-0D1C-4A5D-9534-BEEAEC75CFF1}">
      <dgm:prSet/>
      <dgm:spPr/>
      <dgm:t>
        <a:bodyPr/>
        <a:lstStyle/>
        <a:p>
          <a:endParaRPr lang="en-US"/>
        </a:p>
      </dgm:t>
    </dgm:pt>
    <dgm:pt modelId="{2CDE97E0-499B-44A1-A870-0D442A872789}" type="sibTrans" cxnId="{DBE244BE-0D1C-4A5D-9534-BEEAEC75CFF1}">
      <dgm:prSet/>
      <dgm:spPr/>
      <dgm:t>
        <a:bodyPr/>
        <a:lstStyle/>
        <a:p>
          <a:endParaRPr lang="en-US"/>
        </a:p>
      </dgm:t>
    </dgm:pt>
    <dgm:pt modelId="{0EF54D98-AF63-4A32-99A7-5E2DD12C064F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ML/ DL Network layer security</a:t>
          </a:r>
        </a:p>
      </dgm:t>
    </dgm:pt>
    <dgm:pt modelId="{D862E1B0-04B9-4EAD-83C6-9709C24ACDF3}" type="parTrans" cxnId="{402F8805-0834-4EB7-8A59-6841D3337BA6}">
      <dgm:prSet/>
      <dgm:spPr/>
      <dgm:t>
        <a:bodyPr/>
        <a:lstStyle/>
        <a:p>
          <a:endParaRPr lang="en-US"/>
        </a:p>
      </dgm:t>
    </dgm:pt>
    <dgm:pt modelId="{B52DB4D9-209A-4762-8921-A8D303AF93C9}" type="sibTrans" cxnId="{402F8805-0834-4EB7-8A59-6841D3337BA6}">
      <dgm:prSet/>
      <dgm:spPr/>
      <dgm:t>
        <a:bodyPr/>
        <a:lstStyle/>
        <a:p>
          <a:endParaRPr lang="en-US"/>
        </a:p>
      </dgm:t>
    </dgm:pt>
    <dgm:pt modelId="{9F2206AD-2715-4830-AE19-74B8F9C1FC46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ML/ DL Application layer security</a:t>
          </a:r>
        </a:p>
      </dgm:t>
    </dgm:pt>
    <dgm:pt modelId="{F12017DA-72E9-48DD-AC40-11DF29C1E652}" type="parTrans" cxnId="{15D533D0-11A0-4D4C-9CCE-BB2AF9B7319C}">
      <dgm:prSet/>
      <dgm:spPr/>
      <dgm:t>
        <a:bodyPr/>
        <a:lstStyle/>
        <a:p>
          <a:endParaRPr lang="en-US"/>
        </a:p>
      </dgm:t>
    </dgm:pt>
    <dgm:pt modelId="{A7A967BB-9BFC-4200-B381-6035416224E5}" type="sibTrans" cxnId="{15D533D0-11A0-4D4C-9CCE-BB2AF9B7319C}">
      <dgm:prSet/>
      <dgm:spPr/>
      <dgm:t>
        <a:bodyPr/>
        <a:lstStyle/>
        <a:p>
          <a:endParaRPr lang="en-US"/>
        </a:p>
      </dgm:t>
    </dgm:pt>
    <dgm:pt modelId="{0A890421-1A90-411B-B36E-7D67B978D43B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Enabling technology for ML/ DL deployment for IoT security</a:t>
          </a:r>
        </a:p>
      </dgm:t>
    </dgm:pt>
    <dgm:pt modelId="{6CC268DF-7A8B-4B1C-AB73-0E1CCECBAFBC}" type="parTrans" cxnId="{43273431-DF42-4D37-88B7-2A0B0F041B8E}">
      <dgm:prSet/>
      <dgm:spPr/>
      <dgm:t>
        <a:bodyPr/>
        <a:lstStyle/>
        <a:p>
          <a:endParaRPr lang="en-US"/>
        </a:p>
      </dgm:t>
    </dgm:pt>
    <dgm:pt modelId="{217ADD53-8C4B-4729-BB02-D7F3859EFD73}" type="sibTrans" cxnId="{43273431-DF42-4D37-88B7-2A0B0F041B8E}">
      <dgm:prSet/>
      <dgm:spPr/>
      <dgm:t>
        <a:bodyPr/>
        <a:lstStyle/>
        <a:p>
          <a:endParaRPr lang="en-US"/>
        </a:p>
      </dgm:t>
    </dgm:pt>
    <dgm:pt modelId="{36A959DD-CF3C-4AAC-B071-BCA607C3A6C3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</a:p>
      </dgm:t>
    </dgm:pt>
    <dgm:pt modelId="{53EBDB4A-1FC0-4587-B64A-5102FACC7120}" type="parTrans" cxnId="{38F33771-F6FE-43D4-974E-074CF1772CF9}">
      <dgm:prSet/>
      <dgm:spPr/>
      <dgm:t>
        <a:bodyPr/>
        <a:lstStyle/>
        <a:p>
          <a:endParaRPr lang="en-US"/>
        </a:p>
      </dgm:t>
    </dgm:pt>
    <dgm:pt modelId="{55E75274-DA84-48CC-9186-2305F39936BA}" type="sibTrans" cxnId="{38F33771-F6FE-43D4-974E-074CF1772CF9}">
      <dgm:prSet/>
      <dgm:spPr/>
      <dgm:t>
        <a:bodyPr/>
        <a:lstStyle/>
        <a:p>
          <a:endParaRPr lang="en-US"/>
        </a:p>
      </dgm:t>
    </dgm:pt>
    <dgm:pt modelId="{9D43C966-4080-4E24-BC30-EC1992DDD66F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Strategies for Effective IoT Security</a:t>
          </a:r>
        </a:p>
      </dgm:t>
    </dgm:pt>
    <dgm:pt modelId="{D556BF56-8910-45F9-9A99-9420FC81790C}" type="parTrans" cxnId="{0B1177C6-CC15-404E-A1E9-2B3B6C65200F}">
      <dgm:prSet/>
      <dgm:spPr/>
      <dgm:t>
        <a:bodyPr/>
        <a:lstStyle/>
        <a:p>
          <a:endParaRPr lang="en-US"/>
        </a:p>
      </dgm:t>
    </dgm:pt>
    <dgm:pt modelId="{DA959B2C-D501-4004-BC2F-9DC501BFE33E}" type="sibTrans" cxnId="{0B1177C6-CC15-404E-A1E9-2B3B6C65200F}">
      <dgm:prSet/>
      <dgm:spPr/>
      <dgm:t>
        <a:bodyPr/>
        <a:lstStyle/>
        <a:p>
          <a:endParaRPr lang="en-US"/>
        </a:p>
      </dgm:t>
    </dgm:pt>
    <dgm:pt modelId="{0D48CE85-D8AD-42F5-AA48-02B937FD9583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ML and DL Challenges</a:t>
          </a:r>
        </a:p>
      </dgm:t>
    </dgm:pt>
    <dgm:pt modelId="{2724AD89-3080-469A-A869-274C9C778F53}" type="parTrans" cxnId="{741D05D6-0EB5-4258-A2EE-2B53ED8AEC15}">
      <dgm:prSet/>
      <dgm:spPr/>
      <dgm:t>
        <a:bodyPr/>
        <a:lstStyle/>
        <a:p>
          <a:endParaRPr lang="en-US"/>
        </a:p>
      </dgm:t>
    </dgm:pt>
    <dgm:pt modelId="{BD6E159E-8E3C-4BF1-936B-20E14EF020AE}" type="sibTrans" cxnId="{741D05D6-0EB5-4258-A2EE-2B53ED8AEC15}">
      <dgm:prSet/>
      <dgm:spPr/>
      <dgm:t>
        <a:bodyPr/>
        <a:lstStyle/>
        <a:p>
          <a:endParaRPr lang="en-US"/>
        </a:p>
      </dgm:t>
    </dgm:pt>
    <dgm:pt modelId="{C85E553F-18AD-4FC3-BCCA-9C93F136AE0A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Integrating DL/ML with Other Technology for IoT Security</a:t>
          </a:r>
        </a:p>
      </dgm:t>
    </dgm:pt>
    <dgm:pt modelId="{C1492261-A026-4E32-BE85-219DB65CD7BC}" type="parTrans" cxnId="{A9DF22F9-187A-4A26-933E-3EC8F09FECD8}">
      <dgm:prSet/>
      <dgm:spPr/>
      <dgm:t>
        <a:bodyPr/>
        <a:lstStyle/>
        <a:p>
          <a:endParaRPr lang="en-US"/>
        </a:p>
      </dgm:t>
    </dgm:pt>
    <dgm:pt modelId="{4119A649-E235-4BBE-89B0-98A29EA38E36}" type="sibTrans" cxnId="{A9DF22F9-187A-4A26-933E-3EC8F09FECD8}">
      <dgm:prSet/>
      <dgm:spPr/>
      <dgm:t>
        <a:bodyPr/>
        <a:lstStyle/>
        <a:p>
          <a:endParaRPr lang="en-US"/>
        </a:p>
      </dgm:t>
    </dgm:pt>
    <dgm:pt modelId="{373F2790-E96F-47DA-9748-ADE3772A1B26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ML/DL for Securing IoT Interdependent, Interconnected and Social Environments</a:t>
          </a:r>
        </a:p>
      </dgm:t>
    </dgm:pt>
    <dgm:pt modelId="{963CA562-4DF1-4B16-8EF5-31BBCFA9B056}" type="parTrans" cxnId="{1F9E84E3-020D-4906-8D41-5EC32360804C}">
      <dgm:prSet/>
      <dgm:spPr/>
      <dgm:t>
        <a:bodyPr/>
        <a:lstStyle/>
        <a:p>
          <a:endParaRPr lang="en-US"/>
        </a:p>
      </dgm:t>
    </dgm:pt>
    <dgm:pt modelId="{F325B684-2408-4D04-8F28-F114E5DCB750}" type="sibTrans" cxnId="{1F9E84E3-020D-4906-8D41-5EC32360804C}">
      <dgm:prSet/>
      <dgm:spPr/>
      <dgm:t>
        <a:bodyPr/>
        <a:lstStyle/>
        <a:p>
          <a:endParaRPr lang="en-US"/>
        </a:p>
      </dgm:t>
    </dgm:pt>
    <dgm:pt modelId="{CD1E701A-A947-4796-AB8B-CDD7CCE0680A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Computation complexity</a:t>
          </a:r>
        </a:p>
      </dgm:t>
    </dgm:pt>
    <dgm:pt modelId="{BF7D94BC-6CB5-4714-8DFA-5D5BAC336196}" type="parTrans" cxnId="{8A8F59EE-21B6-46F5-8A8F-4A90FDB63BDB}">
      <dgm:prSet/>
      <dgm:spPr/>
      <dgm:t>
        <a:bodyPr/>
        <a:lstStyle/>
        <a:p>
          <a:endParaRPr lang="en-US"/>
        </a:p>
      </dgm:t>
    </dgm:pt>
    <dgm:pt modelId="{DF9070AA-58FE-4FE7-9CF6-B5370D0FDAD4}" type="sibTrans" cxnId="{8A8F59EE-21B6-46F5-8A8F-4A90FDB63BDB}">
      <dgm:prSet/>
      <dgm:spPr/>
      <dgm:t>
        <a:bodyPr/>
        <a:lstStyle/>
        <a:p>
          <a:endParaRPr lang="en-US"/>
        </a:p>
      </dgm:t>
    </dgm:pt>
    <dgm:pt modelId="{5A475FED-F2B0-4D64-B615-400A3E1785A1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vs Tradeoffs in IoT Applications</a:t>
          </a:r>
        </a:p>
      </dgm:t>
    </dgm:pt>
    <dgm:pt modelId="{193D38D9-A2CE-4462-8F56-D33EF6687271}" type="parTrans" cxnId="{62E717AA-A843-49E0-AC1D-446C334BBCD4}">
      <dgm:prSet/>
      <dgm:spPr/>
      <dgm:t>
        <a:bodyPr/>
        <a:lstStyle/>
        <a:p>
          <a:endParaRPr lang="en-US"/>
        </a:p>
      </dgm:t>
    </dgm:pt>
    <dgm:pt modelId="{397CABD9-1249-4195-AE03-3497142B50BC}" type="sibTrans" cxnId="{62E717AA-A843-49E0-AC1D-446C334BBCD4}">
      <dgm:prSet/>
      <dgm:spPr/>
      <dgm:t>
        <a:bodyPr/>
        <a:lstStyle/>
        <a:p>
          <a:endParaRPr lang="en-US"/>
        </a:p>
      </dgm:t>
    </dgm:pt>
    <dgm:pt modelId="{06711CE8-A8ED-473F-852E-BAB69D3C0E42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IoT security related data</a:t>
          </a:r>
        </a:p>
      </dgm:t>
    </dgm:pt>
    <dgm:pt modelId="{AB1A15B5-C476-4C7C-A019-8B8660493C73}" type="parTrans" cxnId="{1779886F-AD69-47A3-9312-B89F4786135B}">
      <dgm:prSet/>
      <dgm:spPr/>
      <dgm:t>
        <a:bodyPr/>
        <a:lstStyle/>
        <a:p>
          <a:endParaRPr lang="en-US"/>
        </a:p>
      </dgm:t>
    </dgm:pt>
    <dgm:pt modelId="{CDED0A08-672F-4EB4-9E6D-A1FEF0C578FD}" type="sibTrans" cxnId="{1779886F-AD69-47A3-9312-B89F4786135B}">
      <dgm:prSet/>
      <dgm:spPr/>
      <dgm:t>
        <a:bodyPr/>
        <a:lstStyle/>
        <a:p>
          <a:endParaRPr lang="en-US"/>
        </a:p>
      </dgm:t>
    </dgm:pt>
    <dgm:pt modelId="{0CD59569-877F-426C-97AA-4E9DF68D577C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to secure IoT from low quality data</a:t>
          </a:r>
        </a:p>
      </dgm:t>
    </dgm:pt>
    <dgm:pt modelId="{D7062A76-9F4A-465B-84B0-4D3E863F29B7}" type="parTrans" cxnId="{EECE3D19-5D2E-4D9B-B138-1908D9116D10}">
      <dgm:prSet/>
      <dgm:spPr/>
      <dgm:t>
        <a:bodyPr/>
        <a:lstStyle/>
        <a:p>
          <a:endParaRPr lang="en-US"/>
        </a:p>
      </dgm:t>
    </dgm:pt>
    <dgm:pt modelId="{1BCBAD49-B325-4EAA-8751-A59985F09F1F}" type="sibTrans" cxnId="{EECE3D19-5D2E-4D9B-B138-1908D9116D10}">
      <dgm:prSet/>
      <dgm:spPr/>
      <dgm:t>
        <a:bodyPr/>
        <a:lstStyle/>
        <a:p>
          <a:endParaRPr lang="en-US"/>
        </a:p>
      </dgm:t>
    </dgm:pt>
    <dgm:pt modelId="{F077FA9C-4289-402C-94FC-51CE37CD11E7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Augmentation IoT security data</a:t>
          </a:r>
        </a:p>
      </dgm:t>
    </dgm:pt>
    <dgm:pt modelId="{466C2962-C3B2-44A5-BDBD-8F7279B7C5E2}" type="parTrans" cxnId="{8DD097B0-C799-464F-A709-CE2864FFA84A}">
      <dgm:prSet/>
      <dgm:spPr/>
      <dgm:t>
        <a:bodyPr/>
        <a:lstStyle/>
        <a:p>
          <a:endParaRPr lang="en-US"/>
        </a:p>
      </dgm:t>
    </dgm:pt>
    <dgm:pt modelId="{D6A5A4ED-EF83-43BC-A572-A38D6C41FFF2}" type="sibTrans" cxnId="{8DD097B0-C799-464F-A709-CE2864FFA84A}">
      <dgm:prSet/>
      <dgm:spPr/>
      <dgm:t>
        <a:bodyPr/>
        <a:lstStyle/>
        <a:p>
          <a:endParaRPr lang="en-US"/>
        </a:p>
      </dgm:t>
    </dgm:pt>
    <dgm:pt modelId="{F86E44AD-8756-4C91-8BA6-1CB6AF23853B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zero day attacks on IoT</a:t>
          </a:r>
        </a:p>
      </dgm:t>
    </dgm:pt>
    <dgm:pt modelId="{9CE153F2-CAD1-4A84-9389-2EB06DE8F629}" type="parTrans" cxnId="{55732339-24AA-4B89-B090-13C9F5037385}">
      <dgm:prSet/>
      <dgm:spPr/>
      <dgm:t>
        <a:bodyPr/>
        <a:lstStyle/>
        <a:p>
          <a:endParaRPr lang="en-US"/>
        </a:p>
      </dgm:t>
    </dgm:pt>
    <dgm:pt modelId="{84D8AE92-65D4-48B4-A89E-CBFE37A1FA92}" type="sibTrans" cxnId="{55732339-24AA-4B89-B090-13C9F5037385}">
      <dgm:prSet/>
      <dgm:spPr/>
      <dgm:t>
        <a:bodyPr/>
        <a:lstStyle/>
        <a:p>
          <a:endParaRPr lang="en-US"/>
        </a:p>
      </dgm:t>
    </dgm:pt>
    <dgm:pt modelId="{B34D1F40-A57E-4DEC-BC85-635DDC2C9441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Lifelong learning for learning IoT threats</a:t>
          </a:r>
        </a:p>
      </dgm:t>
    </dgm:pt>
    <dgm:pt modelId="{3324AB00-B2DE-40C5-9F27-351900979884}" type="parTrans" cxnId="{493774EE-51E0-497A-8E0E-BABFA91D71CB}">
      <dgm:prSet/>
      <dgm:spPr/>
      <dgm:t>
        <a:bodyPr/>
        <a:lstStyle/>
        <a:p>
          <a:endParaRPr lang="en-US"/>
        </a:p>
      </dgm:t>
    </dgm:pt>
    <dgm:pt modelId="{99A8477C-9014-4DD1-AA8F-422FFD8A58AC}" type="sibTrans" cxnId="{493774EE-51E0-497A-8E0E-BABFA91D71CB}">
      <dgm:prSet/>
      <dgm:spPr/>
      <dgm:t>
        <a:bodyPr/>
        <a:lstStyle/>
        <a:p>
          <a:endParaRPr lang="en-US"/>
        </a:p>
      </dgm:t>
    </dgm:pt>
    <dgm:pt modelId="{2EBCC65E-C4A5-45A4-9BB0-3E7320897A8C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Transfer learning</a:t>
          </a:r>
        </a:p>
      </dgm:t>
    </dgm:pt>
    <dgm:pt modelId="{9166715C-6160-44E7-8C33-00F99982DC82}" type="parTrans" cxnId="{1B55DF37-E7CE-4FE8-AAC9-74BABD9AFF3E}">
      <dgm:prSet/>
      <dgm:spPr/>
      <dgm:t>
        <a:bodyPr/>
        <a:lstStyle/>
        <a:p>
          <a:endParaRPr lang="en-US"/>
        </a:p>
      </dgm:t>
    </dgm:pt>
    <dgm:pt modelId="{3D673D57-DDFC-4F3F-BE02-2C4F3C6C2B19}" type="sibTrans" cxnId="{1B55DF37-E7CE-4FE8-AAC9-74BABD9AFF3E}">
      <dgm:prSet/>
      <dgm:spPr/>
      <dgm:t>
        <a:bodyPr/>
        <a:lstStyle/>
        <a:p>
          <a:endParaRPr lang="en-US"/>
        </a:p>
      </dgm:t>
    </dgm:pt>
    <dgm:pt modelId="{74AB2F15-A5F7-4540-B194-0D6F6FC03BC9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Misuse of ML/ DL algorithms by hackers</a:t>
          </a:r>
        </a:p>
      </dgm:t>
    </dgm:pt>
    <dgm:pt modelId="{8675535E-43F6-4483-8160-771D755BD29B}" type="parTrans" cxnId="{6A16C859-C72C-46A1-B6B9-464641617DD4}">
      <dgm:prSet/>
      <dgm:spPr/>
      <dgm:t>
        <a:bodyPr/>
        <a:lstStyle/>
        <a:p>
          <a:endParaRPr lang="en-US"/>
        </a:p>
      </dgm:t>
    </dgm:pt>
    <dgm:pt modelId="{88D10970-98A1-49B1-A318-399F37C886EC}" type="sibTrans" cxnId="{6A16C859-C72C-46A1-B6B9-464641617DD4}">
      <dgm:prSet/>
      <dgm:spPr/>
      <dgm:t>
        <a:bodyPr/>
        <a:lstStyle/>
        <a:p>
          <a:endParaRPr lang="en-US"/>
        </a:p>
      </dgm:t>
    </dgm:pt>
    <dgm:pt modelId="{9FB0E8D9-256A-453A-914F-0985A2309CFF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Privacy of ML/ DL methods</a:t>
          </a:r>
        </a:p>
      </dgm:t>
    </dgm:pt>
    <dgm:pt modelId="{C7B8370E-34DB-47A5-BCC8-79D1D98AD917}" type="parTrans" cxnId="{FF6859EB-AE4D-4912-BFDA-0CD796F3EAC1}">
      <dgm:prSet/>
      <dgm:spPr/>
      <dgm:t>
        <a:bodyPr/>
        <a:lstStyle/>
        <a:p>
          <a:endParaRPr lang="en-US"/>
        </a:p>
      </dgm:t>
    </dgm:pt>
    <dgm:pt modelId="{7B309497-C817-41A7-8662-C69BB0C0D39B}" type="sibTrans" cxnId="{FF6859EB-AE4D-4912-BFDA-0CD796F3EAC1}">
      <dgm:prSet/>
      <dgm:spPr/>
      <dgm:t>
        <a:bodyPr/>
        <a:lstStyle/>
        <a:p>
          <a:endParaRPr lang="en-US"/>
        </a:p>
      </dgm:t>
    </dgm:pt>
    <dgm:pt modelId="{1FD1FEDC-A73C-4DD1-ABF0-520757A0A448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of ML/ DL methods</a:t>
          </a:r>
        </a:p>
      </dgm:t>
    </dgm:pt>
    <dgm:pt modelId="{89980724-A241-487D-B7F9-1FAA15F0E9BD}" type="parTrans" cxnId="{2F3012A3-161E-4771-9DF6-556C39055AF1}">
      <dgm:prSet/>
      <dgm:spPr/>
      <dgm:t>
        <a:bodyPr/>
        <a:lstStyle/>
        <a:p>
          <a:endParaRPr lang="en-US"/>
        </a:p>
      </dgm:t>
    </dgm:pt>
    <dgm:pt modelId="{3298E0EF-6CF3-4C7A-8156-E5F00E6351D4}" type="sibTrans" cxnId="{2F3012A3-161E-4771-9DF6-556C39055AF1}">
      <dgm:prSet/>
      <dgm:spPr/>
      <dgm:t>
        <a:bodyPr/>
        <a:lstStyle/>
        <a:p>
          <a:endParaRPr lang="en-US"/>
        </a:p>
      </dgm:t>
    </dgm:pt>
    <dgm:pt modelId="{CF9BB10F-5252-4CC5-A3AB-93763E1BAFEA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Insight DL architecture</a:t>
          </a:r>
        </a:p>
      </dgm:t>
    </dgm:pt>
    <dgm:pt modelId="{E55593CD-E03F-4946-B955-001D0807494D}" type="parTrans" cxnId="{7B92949B-3FFA-4E1F-B3E5-C172E12F3320}">
      <dgm:prSet/>
      <dgm:spPr/>
      <dgm:t>
        <a:bodyPr/>
        <a:lstStyle/>
        <a:p>
          <a:endParaRPr lang="en-US"/>
        </a:p>
      </dgm:t>
    </dgm:pt>
    <dgm:pt modelId="{CBF6EC4C-941B-4D39-BCA6-FF4261122ACD}" type="sibTrans" cxnId="{7B92949B-3FFA-4E1F-B3E5-C172E12F3320}">
      <dgm:prSet/>
      <dgm:spPr/>
      <dgm:t>
        <a:bodyPr/>
        <a:lstStyle/>
        <a:p>
          <a:endParaRPr lang="en-US"/>
        </a:p>
      </dgm:t>
    </dgm:pt>
    <dgm:pt modelId="{12A7FA5C-54C9-4E0D-A1A9-47B1CB29FE17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ML and DL at Edge</a:t>
          </a:r>
        </a:p>
      </dgm:t>
    </dgm:pt>
    <dgm:pt modelId="{9B2AFE39-0748-44E4-B6F1-8DA23455958E}" type="parTrans" cxnId="{080252ED-047B-4D08-87D6-1E2D454505E6}">
      <dgm:prSet/>
      <dgm:spPr/>
      <dgm:t>
        <a:bodyPr/>
        <a:lstStyle/>
        <a:p>
          <a:endParaRPr lang="en-US"/>
        </a:p>
      </dgm:t>
    </dgm:pt>
    <dgm:pt modelId="{E0125E18-D0F5-489D-957E-71C6F6022BF7}" type="sibTrans" cxnId="{080252ED-047B-4D08-87D6-1E2D454505E6}">
      <dgm:prSet/>
      <dgm:spPr/>
      <dgm:t>
        <a:bodyPr/>
        <a:lstStyle/>
        <a:p>
          <a:endParaRPr lang="en-US"/>
        </a:p>
      </dgm:t>
    </dgm:pt>
    <dgm:pt modelId="{DA4ED23E-B0C4-4F18-8AA6-C1BA90EDAC68}">
      <dgm:prSet phldrT="[Text]" custT="1"/>
      <dgm:spPr/>
      <dgm:t>
        <a:bodyPr/>
        <a:lstStyle/>
        <a:p>
          <a:r>
            <a:rPr lang="en-US" sz="800" dirty="0">
              <a:latin typeface="Times New Roman" panose="02020603050405020304" pitchFamily="18" charset="0"/>
              <a:cs typeface="Times New Roman" panose="02020603050405020304" pitchFamily="18" charset="0"/>
            </a:rPr>
            <a:t>Synergic Integration of ML/DL with Blockchain</a:t>
          </a:r>
        </a:p>
      </dgm:t>
    </dgm:pt>
    <dgm:pt modelId="{92DBC355-5FC1-4169-9B68-A2F0720F7B15}" type="parTrans" cxnId="{1339F2A9-1D30-4078-B220-73DF2481B5A5}">
      <dgm:prSet/>
      <dgm:spPr/>
      <dgm:t>
        <a:bodyPr/>
        <a:lstStyle/>
        <a:p>
          <a:endParaRPr lang="en-US"/>
        </a:p>
      </dgm:t>
    </dgm:pt>
    <dgm:pt modelId="{8752244D-92CC-4BFA-A4C5-8A9E10FEEC19}" type="sibTrans" cxnId="{1339F2A9-1D30-4078-B220-73DF2481B5A5}">
      <dgm:prSet/>
      <dgm:spPr/>
      <dgm:t>
        <a:bodyPr/>
        <a:lstStyle/>
        <a:p>
          <a:endParaRPr lang="en-US"/>
        </a:p>
      </dgm:t>
    </dgm:pt>
    <dgm:pt modelId="{81A3238E-8CDA-4D93-AE24-16802399AAE8}" type="pres">
      <dgm:prSet presAssocID="{6A80DE53-1C35-4F51-B408-DCA5D556CC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3DDBE4-73D3-4B36-94C9-48B38E9F30F5}" type="pres">
      <dgm:prSet presAssocID="{B73A7E64-A526-4AD3-89F5-FA3133825A2A}" presName="hierRoot1" presStyleCnt="0">
        <dgm:presLayoutVars>
          <dgm:hierBranch val="init"/>
        </dgm:presLayoutVars>
      </dgm:prSet>
      <dgm:spPr/>
    </dgm:pt>
    <dgm:pt modelId="{DDB1B357-6571-4FFB-A9A7-5DC3FD2F950F}" type="pres">
      <dgm:prSet presAssocID="{B73A7E64-A526-4AD3-89F5-FA3133825A2A}" presName="rootComposite1" presStyleCnt="0"/>
      <dgm:spPr/>
    </dgm:pt>
    <dgm:pt modelId="{C9C25D2A-4CFC-408B-9DB2-9930E83F65FB}" type="pres">
      <dgm:prSet presAssocID="{B73A7E64-A526-4AD3-89F5-FA3133825A2A}" presName="rootText1" presStyleLbl="node0" presStyleIdx="0" presStyleCnt="1" custScaleX="658833" custScaleY="143953">
        <dgm:presLayoutVars>
          <dgm:chPref val="3"/>
        </dgm:presLayoutVars>
      </dgm:prSet>
      <dgm:spPr/>
    </dgm:pt>
    <dgm:pt modelId="{A6E76336-030F-4B00-9054-CD10940A97C1}" type="pres">
      <dgm:prSet presAssocID="{B73A7E64-A526-4AD3-89F5-FA3133825A2A}" presName="rootConnector1" presStyleLbl="node1" presStyleIdx="0" presStyleCnt="0"/>
      <dgm:spPr/>
    </dgm:pt>
    <dgm:pt modelId="{61E984C5-BCF9-4047-AB36-A2E6479EFE59}" type="pres">
      <dgm:prSet presAssocID="{B73A7E64-A526-4AD3-89F5-FA3133825A2A}" presName="hierChild2" presStyleCnt="0"/>
      <dgm:spPr/>
    </dgm:pt>
    <dgm:pt modelId="{29C3AD28-0972-4321-96AA-DD9B8854CBA2}" type="pres">
      <dgm:prSet presAssocID="{55E0A37C-A47A-43DE-9DEC-D95B3027363B}" presName="Name37" presStyleLbl="parChTrans1D2" presStyleIdx="0" presStyleCnt="5"/>
      <dgm:spPr/>
    </dgm:pt>
    <dgm:pt modelId="{53942EA8-35E2-45E0-9CBE-AF062413B5B3}" type="pres">
      <dgm:prSet presAssocID="{2D7F413A-3E7D-45E3-A11E-63318264022E}" presName="hierRoot2" presStyleCnt="0">
        <dgm:presLayoutVars>
          <dgm:hierBranch val="init"/>
        </dgm:presLayoutVars>
      </dgm:prSet>
      <dgm:spPr/>
    </dgm:pt>
    <dgm:pt modelId="{82199794-631D-4229-9AAB-7E908C5FA32E}" type="pres">
      <dgm:prSet presAssocID="{2D7F413A-3E7D-45E3-A11E-63318264022E}" presName="rootComposite" presStyleCnt="0"/>
      <dgm:spPr/>
    </dgm:pt>
    <dgm:pt modelId="{B8E66C96-9273-494E-B301-BB5748D30AC1}" type="pres">
      <dgm:prSet presAssocID="{2D7F413A-3E7D-45E3-A11E-63318264022E}" presName="rootText" presStyleLbl="node2" presStyleIdx="0" presStyleCnt="5">
        <dgm:presLayoutVars>
          <dgm:chPref val="3"/>
        </dgm:presLayoutVars>
      </dgm:prSet>
      <dgm:spPr/>
    </dgm:pt>
    <dgm:pt modelId="{3C9783A9-EFD0-41D2-BF26-D5F9AFE67D41}" type="pres">
      <dgm:prSet presAssocID="{2D7F413A-3E7D-45E3-A11E-63318264022E}" presName="rootConnector" presStyleLbl="node2" presStyleIdx="0" presStyleCnt="5"/>
      <dgm:spPr/>
    </dgm:pt>
    <dgm:pt modelId="{0219A51B-DD12-40A5-BF7F-6A2B04F9650F}" type="pres">
      <dgm:prSet presAssocID="{2D7F413A-3E7D-45E3-A11E-63318264022E}" presName="hierChild4" presStyleCnt="0"/>
      <dgm:spPr/>
    </dgm:pt>
    <dgm:pt modelId="{C11C6660-8A17-42DF-A6F0-67F675A2D4A3}" type="pres">
      <dgm:prSet presAssocID="{7DF576B6-5692-4087-81D0-4651948EF7F7}" presName="Name37" presStyleLbl="parChTrans1D3" presStyleIdx="0" presStyleCnt="19"/>
      <dgm:spPr/>
    </dgm:pt>
    <dgm:pt modelId="{1E865672-27FE-4951-87B5-7D5CCF54047F}" type="pres">
      <dgm:prSet presAssocID="{C633CD47-7620-4477-A930-C641069FD386}" presName="hierRoot2" presStyleCnt="0">
        <dgm:presLayoutVars>
          <dgm:hierBranch val="init"/>
        </dgm:presLayoutVars>
      </dgm:prSet>
      <dgm:spPr/>
    </dgm:pt>
    <dgm:pt modelId="{21708D45-E93F-4567-B975-5134C7CE7551}" type="pres">
      <dgm:prSet presAssocID="{C633CD47-7620-4477-A930-C641069FD386}" presName="rootComposite" presStyleCnt="0"/>
      <dgm:spPr/>
    </dgm:pt>
    <dgm:pt modelId="{E6BFAB66-79E6-4248-8794-A7070F07B673}" type="pres">
      <dgm:prSet presAssocID="{C633CD47-7620-4477-A930-C641069FD386}" presName="rootText" presStyleLbl="node3" presStyleIdx="0" presStyleCnt="19">
        <dgm:presLayoutVars>
          <dgm:chPref val="3"/>
        </dgm:presLayoutVars>
      </dgm:prSet>
      <dgm:spPr/>
    </dgm:pt>
    <dgm:pt modelId="{17339BB3-C96B-4CAE-B621-AAEF83F46264}" type="pres">
      <dgm:prSet presAssocID="{C633CD47-7620-4477-A930-C641069FD386}" presName="rootConnector" presStyleLbl="node3" presStyleIdx="0" presStyleCnt="19"/>
      <dgm:spPr/>
    </dgm:pt>
    <dgm:pt modelId="{CBB59033-A66C-4B68-8293-3AE929FF0942}" type="pres">
      <dgm:prSet presAssocID="{C633CD47-7620-4477-A930-C641069FD386}" presName="hierChild4" presStyleCnt="0"/>
      <dgm:spPr/>
    </dgm:pt>
    <dgm:pt modelId="{D9DFC7D8-D5EF-4D4F-838F-FAC2A73F573E}" type="pres">
      <dgm:prSet presAssocID="{C633CD47-7620-4477-A930-C641069FD386}" presName="hierChild5" presStyleCnt="0"/>
      <dgm:spPr/>
    </dgm:pt>
    <dgm:pt modelId="{BE9193A6-9DAF-4C26-BB44-83C7C125C782}" type="pres">
      <dgm:prSet presAssocID="{2169797D-0265-43E5-8B5B-00CEB6884A3A}" presName="Name37" presStyleLbl="parChTrans1D3" presStyleIdx="1" presStyleCnt="19"/>
      <dgm:spPr/>
    </dgm:pt>
    <dgm:pt modelId="{EA798C8B-B2F0-4024-8C5B-25B790FCAB2E}" type="pres">
      <dgm:prSet presAssocID="{BD156BC4-F605-45D6-A1CE-66231346C4C8}" presName="hierRoot2" presStyleCnt="0">
        <dgm:presLayoutVars>
          <dgm:hierBranch val="init"/>
        </dgm:presLayoutVars>
      </dgm:prSet>
      <dgm:spPr/>
    </dgm:pt>
    <dgm:pt modelId="{4E395508-2F35-43FD-B6C7-F5B49DFD0177}" type="pres">
      <dgm:prSet presAssocID="{BD156BC4-F605-45D6-A1CE-66231346C4C8}" presName="rootComposite" presStyleCnt="0"/>
      <dgm:spPr/>
    </dgm:pt>
    <dgm:pt modelId="{9C12B7F0-99C4-455C-A33A-73E0612F1914}" type="pres">
      <dgm:prSet presAssocID="{BD156BC4-F605-45D6-A1CE-66231346C4C8}" presName="rootText" presStyleLbl="node3" presStyleIdx="1" presStyleCnt="19">
        <dgm:presLayoutVars>
          <dgm:chPref val="3"/>
        </dgm:presLayoutVars>
      </dgm:prSet>
      <dgm:spPr/>
    </dgm:pt>
    <dgm:pt modelId="{E4FA6ED7-4606-4456-BB68-7D6908E0F682}" type="pres">
      <dgm:prSet presAssocID="{BD156BC4-F605-45D6-A1CE-66231346C4C8}" presName="rootConnector" presStyleLbl="node3" presStyleIdx="1" presStyleCnt="19"/>
      <dgm:spPr/>
    </dgm:pt>
    <dgm:pt modelId="{EBFB9BF5-8E55-433C-9CF9-59D9CCA3D387}" type="pres">
      <dgm:prSet presAssocID="{BD156BC4-F605-45D6-A1CE-66231346C4C8}" presName="hierChild4" presStyleCnt="0"/>
      <dgm:spPr/>
    </dgm:pt>
    <dgm:pt modelId="{05C24A21-2FFF-4BEF-BF86-91B3FD59B79F}" type="pres">
      <dgm:prSet presAssocID="{BD156BC4-F605-45D6-A1CE-66231346C4C8}" presName="hierChild5" presStyleCnt="0"/>
      <dgm:spPr/>
    </dgm:pt>
    <dgm:pt modelId="{0DF7E15A-EFC2-44E4-BB4E-1F7921F941D7}" type="pres">
      <dgm:prSet presAssocID="{BA788405-810A-4774-AD9A-0696A586CFFE}" presName="Name37" presStyleLbl="parChTrans1D3" presStyleIdx="2" presStyleCnt="19"/>
      <dgm:spPr/>
    </dgm:pt>
    <dgm:pt modelId="{A221FC6B-927C-4825-B69E-D958EF977E54}" type="pres">
      <dgm:prSet presAssocID="{650E596E-805E-445F-95AF-6906C323F523}" presName="hierRoot2" presStyleCnt="0">
        <dgm:presLayoutVars>
          <dgm:hierBranch val="init"/>
        </dgm:presLayoutVars>
      </dgm:prSet>
      <dgm:spPr/>
    </dgm:pt>
    <dgm:pt modelId="{E824804E-C9A6-4272-8F6F-B82F0FF13D3B}" type="pres">
      <dgm:prSet presAssocID="{650E596E-805E-445F-95AF-6906C323F523}" presName="rootComposite" presStyleCnt="0"/>
      <dgm:spPr/>
    </dgm:pt>
    <dgm:pt modelId="{6053C72D-B2E6-4C4D-8DB4-C95D251949D6}" type="pres">
      <dgm:prSet presAssocID="{650E596E-805E-445F-95AF-6906C323F523}" presName="rootText" presStyleLbl="node3" presStyleIdx="2" presStyleCnt="19">
        <dgm:presLayoutVars>
          <dgm:chPref val="3"/>
        </dgm:presLayoutVars>
      </dgm:prSet>
      <dgm:spPr/>
    </dgm:pt>
    <dgm:pt modelId="{7CB27777-1D7E-4797-BDB7-F3A50119993C}" type="pres">
      <dgm:prSet presAssocID="{650E596E-805E-445F-95AF-6906C323F523}" presName="rootConnector" presStyleLbl="node3" presStyleIdx="2" presStyleCnt="19"/>
      <dgm:spPr/>
    </dgm:pt>
    <dgm:pt modelId="{8F1B88C1-F24D-4B75-B0D1-A2422E07BBF3}" type="pres">
      <dgm:prSet presAssocID="{650E596E-805E-445F-95AF-6906C323F523}" presName="hierChild4" presStyleCnt="0"/>
      <dgm:spPr/>
    </dgm:pt>
    <dgm:pt modelId="{3EA8918E-BBEB-4102-AB2F-BD483FE9A552}" type="pres">
      <dgm:prSet presAssocID="{650E596E-805E-445F-95AF-6906C323F523}" presName="hierChild5" presStyleCnt="0"/>
      <dgm:spPr/>
    </dgm:pt>
    <dgm:pt modelId="{0801D4BB-BB2A-49CB-83C3-7638D6E417A6}" type="pres">
      <dgm:prSet presAssocID="{2D7F413A-3E7D-45E3-A11E-63318264022E}" presName="hierChild5" presStyleCnt="0"/>
      <dgm:spPr/>
    </dgm:pt>
    <dgm:pt modelId="{F6C28416-7D11-41E8-8F25-BA774BAF6A36}" type="pres">
      <dgm:prSet presAssocID="{BA3260E7-0F8E-4D50-97E3-2FE3C628A99A}" presName="Name37" presStyleLbl="parChTrans1D2" presStyleIdx="1" presStyleCnt="5"/>
      <dgm:spPr/>
    </dgm:pt>
    <dgm:pt modelId="{271AA99B-1EFC-40C5-8E0F-6F6144F05B1A}" type="pres">
      <dgm:prSet presAssocID="{8594D1E0-A055-4E57-9446-8B62501AAC59}" presName="hierRoot2" presStyleCnt="0">
        <dgm:presLayoutVars>
          <dgm:hierBranch val="init"/>
        </dgm:presLayoutVars>
      </dgm:prSet>
      <dgm:spPr/>
    </dgm:pt>
    <dgm:pt modelId="{2952C66F-C796-420A-BF23-1853FC1074A6}" type="pres">
      <dgm:prSet presAssocID="{8594D1E0-A055-4E57-9446-8B62501AAC59}" presName="rootComposite" presStyleCnt="0"/>
      <dgm:spPr/>
    </dgm:pt>
    <dgm:pt modelId="{3DA7DB55-3B0D-4F6C-9A08-2EEA9DB39DEA}" type="pres">
      <dgm:prSet presAssocID="{8594D1E0-A055-4E57-9446-8B62501AAC59}" presName="rootText" presStyleLbl="node2" presStyleIdx="1" presStyleCnt="5">
        <dgm:presLayoutVars>
          <dgm:chPref val="3"/>
        </dgm:presLayoutVars>
      </dgm:prSet>
      <dgm:spPr/>
    </dgm:pt>
    <dgm:pt modelId="{F8952B3F-9E7C-4927-8AC2-AE14A162B9FA}" type="pres">
      <dgm:prSet presAssocID="{8594D1E0-A055-4E57-9446-8B62501AAC59}" presName="rootConnector" presStyleLbl="node2" presStyleIdx="1" presStyleCnt="5"/>
      <dgm:spPr/>
    </dgm:pt>
    <dgm:pt modelId="{C4A89949-5D59-432C-BA84-D2749618425D}" type="pres">
      <dgm:prSet presAssocID="{8594D1E0-A055-4E57-9446-8B62501AAC59}" presName="hierChild4" presStyleCnt="0"/>
      <dgm:spPr/>
    </dgm:pt>
    <dgm:pt modelId="{1517A72A-02E5-479A-A631-431D2EB01932}" type="pres">
      <dgm:prSet presAssocID="{E253C6D4-DFA1-4349-9233-D1269F3D88C6}" presName="Name37" presStyleLbl="parChTrans1D3" presStyleIdx="3" presStyleCnt="19"/>
      <dgm:spPr/>
    </dgm:pt>
    <dgm:pt modelId="{2ABCA780-D4CE-43E5-A35E-4AFB56D59E83}" type="pres">
      <dgm:prSet presAssocID="{85842192-8F5E-4BB9-80A0-2FD034B7F9D2}" presName="hierRoot2" presStyleCnt="0">
        <dgm:presLayoutVars>
          <dgm:hierBranch val="init"/>
        </dgm:presLayoutVars>
      </dgm:prSet>
      <dgm:spPr/>
    </dgm:pt>
    <dgm:pt modelId="{45899778-E728-47B7-A4F3-90919147E289}" type="pres">
      <dgm:prSet presAssocID="{85842192-8F5E-4BB9-80A0-2FD034B7F9D2}" presName="rootComposite" presStyleCnt="0"/>
      <dgm:spPr/>
    </dgm:pt>
    <dgm:pt modelId="{30EF818A-554C-4A1A-B50E-A6D90668A359}" type="pres">
      <dgm:prSet presAssocID="{85842192-8F5E-4BB9-80A0-2FD034B7F9D2}" presName="rootText" presStyleLbl="node3" presStyleIdx="3" presStyleCnt="19">
        <dgm:presLayoutVars>
          <dgm:chPref val="3"/>
        </dgm:presLayoutVars>
      </dgm:prSet>
      <dgm:spPr/>
    </dgm:pt>
    <dgm:pt modelId="{86CC4714-1E48-415B-8197-395A66ACEE39}" type="pres">
      <dgm:prSet presAssocID="{85842192-8F5E-4BB9-80A0-2FD034B7F9D2}" presName="rootConnector" presStyleLbl="node3" presStyleIdx="3" presStyleCnt="19"/>
      <dgm:spPr/>
    </dgm:pt>
    <dgm:pt modelId="{67DE2BB5-9F20-4F04-A18B-89C0D7D65948}" type="pres">
      <dgm:prSet presAssocID="{85842192-8F5E-4BB9-80A0-2FD034B7F9D2}" presName="hierChild4" presStyleCnt="0"/>
      <dgm:spPr/>
    </dgm:pt>
    <dgm:pt modelId="{3BBC0177-5BDE-4EFC-B4A0-4A8A6A0F7480}" type="pres">
      <dgm:prSet presAssocID="{AA2885D1-A5FC-41BE-8EA3-CB245FF06233}" presName="Name37" presStyleLbl="parChTrans1D4" presStyleIdx="0" presStyleCnt="40"/>
      <dgm:spPr/>
    </dgm:pt>
    <dgm:pt modelId="{D47072C3-344E-401E-96B2-D57090BA4AAE}" type="pres">
      <dgm:prSet presAssocID="{E9F07719-CED9-40B2-BF2B-B337BB23D32C}" presName="hierRoot2" presStyleCnt="0">
        <dgm:presLayoutVars>
          <dgm:hierBranch val="init"/>
        </dgm:presLayoutVars>
      </dgm:prSet>
      <dgm:spPr/>
    </dgm:pt>
    <dgm:pt modelId="{8DD35E21-252C-4292-A6F5-591A11BAD858}" type="pres">
      <dgm:prSet presAssocID="{E9F07719-CED9-40B2-BF2B-B337BB23D32C}" presName="rootComposite" presStyleCnt="0"/>
      <dgm:spPr/>
    </dgm:pt>
    <dgm:pt modelId="{DDA4090C-07D0-4DCF-90EC-F181D13BA467}" type="pres">
      <dgm:prSet presAssocID="{E9F07719-CED9-40B2-BF2B-B337BB23D32C}" presName="rootText" presStyleLbl="node4" presStyleIdx="0" presStyleCnt="40">
        <dgm:presLayoutVars>
          <dgm:chPref val="3"/>
        </dgm:presLayoutVars>
      </dgm:prSet>
      <dgm:spPr/>
    </dgm:pt>
    <dgm:pt modelId="{9BDDEA73-D9BC-49A2-A5EA-770BEEC0DB88}" type="pres">
      <dgm:prSet presAssocID="{E9F07719-CED9-40B2-BF2B-B337BB23D32C}" presName="rootConnector" presStyleLbl="node4" presStyleIdx="0" presStyleCnt="40"/>
      <dgm:spPr/>
    </dgm:pt>
    <dgm:pt modelId="{28BE8A87-868D-41E0-B57C-F6CEFC9FCB47}" type="pres">
      <dgm:prSet presAssocID="{E9F07719-CED9-40B2-BF2B-B337BB23D32C}" presName="hierChild4" presStyleCnt="0"/>
      <dgm:spPr/>
    </dgm:pt>
    <dgm:pt modelId="{33B19D3B-AB85-4F2E-AA1D-3EA963B72A74}" type="pres">
      <dgm:prSet presAssocID="{E9F07719-CED9-40B2-BF2B-B337BB23D32C}" presName="hierChild5" presStyleCnt="0"/>
      <dgm:spPr/>
    </dgm:pt>
    <dgm:pt modelId="{2D23D637-E8AF-4262-8B15-AA44BE8D532B}" type="pres">
      <dgm:prSet presAssocID="{FFF635BA-FF08-437D-9F4D-4D30683B528A}" presName="Name37" presStyleLbl="parChTrans1D4" presStyleIdx="1" presStyleCnt="40"/>
      <dgm:spPr/>
    </dgm:pt>
    <dgm:pt modelId="{1C00EA2A-9941-4A98-AFD8-02AEF6E853AA}" type="pres">
      <dgm:prSet presAssocID="{F6AD86E5-9969-4317-B146-A882E65C35F8}" presName="hierRoot2" presStyleCnt="0">
        <dgm:presLayoutVars>
          <dgm:hierBranch val="init"/>
        </dgm:presLayoutVars>
      </dgm:prSet>
      <dgm:spPr/>
    </dgm:pt>
    <dgm:pt modelId="{AABF2E05-7FE5-404D-848E-332A9437E8BD}" type="pres">
      <dgm:prSet presAssocID="{F6AD86E5-9969-4317-B146-A882E65C35F8}" presName="rootComposite" presStyleCnt="0"/>
      <dgm:spPr/>
    </dgm:pt>
    <dgm:pt modelId="{9E32D475-9E3F-4575-BC9D-4535C77F3FB1}" type="pres">
      <dgm:prSet presAssocID="{F6AD86E5-9969-4317-B146-A882E65C35F8}" presName="rootText" presStyleLbl="node4" presStyleIdx="1" presStyleCnt="40">
        <dgm:presLayoutVars>
          <dgm:chPref val="3"/>
        </dgm:presLayoutVars>
      </dgm:prSet>
      <dgm:spPr/>
    </dgm:pt>
    <dgm:pt modelId="{998D0D9F-7B58-45B5-8A92-1F3525F18CE1}" type="pres">
      <dgm:prSet presAssocID="{F6AD86E5-9969-4317-B146-A882E65C35F8}" presName="rootConnector" presStyleLbl="node4" presStyleIdx="1" presStyleCnt="40"/>
      <dgm:spPr/>
    </dgm:pt>
    <dgm:pt modelId="{B4EA0EBC-12DB-4549-9BEF-CDF49CF33DC8}" type="pres">
      <dgm:prSet presAssocID="{F6AD86E5-9969-4317-B146-A882E65C35F8}" presName="hierChild4" presStyleCnt="0"/>
      <dgm:spPr/>
    </dgm:pt>
    <dgm:pt modelId="{7AF9F06D-F97E-47C4-B15F-CF6539D1EE52}" type="pres">
      <dgm:prSet presAssocID="{F6AD86E5-9969-4317-B146-A882E65C35F8}" presName="hierChild5" presStyleCnt="0"/>
      <dgm:spPr/>
    </dgm:pt>
    <dgm:pt modelId="{A4CE096F-49C8-48D1-9678-5142B27DAF6A}" type="pres">
      <dgm:prSet presAssocID="{85842192-8F5E-4BB9-80A0-2FD034B7F9D2}" presName="hierChild5" presStyleCnt="0"/>
      <dgm:spPr/>
    </dgm:pt>
    <dgm:pt modelId="{B4AB45B1-224C-45F0-92A6-6B7C5C916292}" type="pres">
      <dgm:prSet presAssocID="{698F45A5-7551-4063-B67B-8B9C607E2C7D}" presName="Name37" presStyleLbl="parChTrans1D3" presStyleIdx="4" presStyleCnt="19"/>
      <dgm:spPr/>
    </dgm:pt>
    <dgm:pt modelId="{35B0029C-4DAA-4FE3-AE09-22C6AE8FADE4}" type="pres">
      <dgm:prSet presAssocID="{FE5ADE57-0F24-426D-A768-1AAE8D5242D9}" presName="hierRoot2" presStyleCnt="0">
        <dgm:presLayoutVars>
          <dgm:hierBranch val="init"/>
        </dgm:presLayoutVars>
      </dgm:prSet>
      <dgm:spPr/>
    </dgm:pt>
    <dgm:pt modelId="{7A2208E0-5CB0-4BF2-993D-F80611F205F9}" type="pres">
      <dgm:prSet presAssocID="{FE5ADE57-0F24-426D-A768-1AAE8D5242D9}" presName="rootComposite" presStyleCnt="0"/>
      <dgm:spPr/>
    </dgm:pt>
    <dgm:pt modelId="{8AD6E5E2-17C0-48EB-B968-2122BDDB6FA7}" type="pres">
      <dgm:prSet presAssocID="{FE5ADE57-0F24-426D-A768-1AAE8D5242D9}" presName="rootText" presStyleLbl="node3" presStyleIdx="4" presStyleCnt="19">
        <dgm:presLayoutVars>
          <dgm:chPref val="3"/>
        </dgm:presLayoutVars>
      </dgm:prSet>
      <dgm:spPr/>
    </dgm:pt>
    <dgm:pt modelId="{5597B584-1E1F-4153-B48A-E5E4B6B467FC}" type="pres">
      <dgm:prSet presAssocID="{FE5ADE57-0F24-426D-A768-1AAE8D5242D9}" presName="rootConnector" presStyleLbl="node3" presStyleIdx="4" presStyleCnt="19"/>
      <dgm:spPr/>
    </dgm:pt>
    <dgm:pt modelId="{7D09AC82-FB83-426D-8EE0-7C0A37AD230B}" type="pres">
      <dgm:prSet presAssocID="{FE5ADE57-0F24-426D-A768-1AAE8D5242D9}" presName="hierChild4" presStyleCnt="0"/>
      <dgm:spPr/>
    </dgm:pt>
    <dgm:pt modelId="{8A16B2D0-55E4-4B3D-855E-2353964F7DC7}" type="pres">
      <dgm:prSet presAssocID="{3605B377-1C3F-4521-84E5-F9D8FD4EF91C}" presName="Name37" presStyleLbl="parChTrans1D4" presStyleIdx="2" presStyleCnt="40"/>
      <dgm:spPr/>
    </dgm:pt>
    <dgm:pt modelId="{5F476031-CBA7-47AA-8321-00F624DD9616}" type="pres">
      <dgm:prSet presAssocID="{EA1805D0-E77A-4688-896E-2460D56E7BFF}" presName="hierRoot2" presStyleCnt="0">
        <dgm:presLayoutVars>
          <dgm:hierBranch val="init"/>
        </dgm:presLayoutVars>
      </dgm:prSet>
      <dgm:spPr/>
    </dgm:pt>
    <dgm:pt modelId="{5482C55C-56AC-498E-9C38-8D42049858C5}" type="pres">
      <dgm:prSet presAssocID="{EA1805D0-E77A-4688-896E-2460D56E7BFF}" presName="rootComposite" presStyleCnt="0"/>
      <dgm:spPr/>
    </dgm:pt>
    <dgm:pt modelId="{AD08241B-C492-4443-9CC1-29A237632B5D}" type="pres">
      <dgm:prSet presAssocID="{EA1805D0-E77A-4688-896E-2460D56E7BFF}" presName="rootText" presStyleLbl="node4" presStyleIdx="2" presStyleCnt="40">
        <dgm:presLayoutVars>
          <dgm:chPref val="3"/>
        </dgm:presLayoutVars>
      </dgm:prSet>
      <dgm:spPr/>
    </dgm:pt>
    <dgm:pt modelId="{D0DDE447-9EA6-4BEE-A310-EC4801DF9E93}" type="pres">
      <dgm:prSet presAssocID="{EA1805D0-E77A-4688-896E-2460D56E7BFF}" presName="rootConnector" presStyleLbl="node4" presStyleIdx="2" presStyleCnt="40"/>
      <dgm:spPr/>
    </dgm:pt>
    <dgm:pt modelId="{D860B514-8BA7-46C8-B796-1521C1794417}" type="pres">
      <dgm:prSet presAssocID="{EA1805D0-E77A-4688-896E-2460D56E7BFF}" presName="hierChild4" presStyleCnt="0"/>
      <dgm:spPr/>
    </dgm:pt>
    <dgm:pt modelId="{340268B6-C032-4130-BE31-8DAC502A2BA8}" type="pres">
      <dgm:prSet presAssocID="{EA1805D0-E77A-4688-896E-2460D56E7BFF}" presName="hierChild5" presStyleCnt="0"/>
      <dgm:spPr/>
    </dgm:pt>
    <dgm:pt modelId="{9C2B968F-D3B2-4F7F-885A-D1514A32126B}" type="pres">
      <dgm:prSet presAssocID="{33397218-D488-4A77-AD8E-C824964DE11B}" presName="Name37" presStyleLbl="parChTrans1D4" presStyleIdx="3" presStyleCnt="40"/>
      <dgm:spPr/>
    </dgm:pt>
    <dgm:pt modelId="{775CA383-915C-4C8E-9449-2532017776DA}" type="pres">
      <dgm:prSet presAssocID="{F049142E-79B0-4D18-A86E-AD14668A8C0E}" presName="hierRoot2" presStyleCnt="0">
        <dgm:presLayoutVars>
          <dgm:hierBranch val="init"/>
        </dgm:presLayoutVars>
      </dgm:prSet>
      <dgm:spPr/>
    </dgm:pt>
    <dgm:pt modelId="{CF01DC23-E7EE-482B-BDCE-9252E438EF47}" type="pres">
      <dgm:prSet presAssocID="{F049142E-79B0-4D18-A86E-AD14668A8C0E}" presName="rootComposite" presStyleCnt="0"/>
      <dgm:spPr/>
    </dgm:pt>
    <dgm:pt modelId="{6312B25B-C517-43C9-993D-BA42DF6AB0E0}" type="pres">
      <dgm:prSet presAssocID="{F049142E-79B0-4D18-A86E-AD14668A8C0E}" presName="rootText" presStyleLbl="node4" presStyleIdx="3" presStyleCnt="40">
        <dgm:presLayoutVars>
          <dgm:chPref val="3"/>
        </dgm:presLayoutVars>
      </dgm:prSet>
      <dgm:spPr/>
    </dgm:pt>
    <dgm:pt modelId="{D88E3A3D-3AAA-4C7B-926D-B0ADD4217685}" type="pres">
      <dgm:prSet presAssocID="{F049142E-79B0-4D18-A86E-AD14668A8C0E}" presName="rootConnector" presStyleLbl="node4" presStyleIdx="3" presStyleCnt="40"/>
      <dgm:spPr/>
    </dgm:pt>
    <dgm:pt modelId="{28C1D654-019D-4F0B-B4D9-73EB85593D5B}" type="pres">
      <dgm:prSet presAssocID="{F049142E-79B0-4D18-A86E-AD14668A8C0E}" presName="hierChild4" presStyleCnt="0"/>
      <dgm:spPr/>
    </dgm:pt>
    <dgm:pt modelId="{6064419D-4BFA-4ED8-8BB6-8A8215FA7A8D}" type="pres">
      <dgm:prSet presAssocID="{F049142E-79B0-4D18-A86E-AD14668A8C0E}" presName="hierChild5" presStyleCnt="0"/>
      <dgm:spPr/>
    </dgm:pt>
    <dgm:pt modelId="{A5645770-7A2E-40E6-9FDA-6348E402113B}" type="pres">
      <dgm:prSet presAssocID="{AD84FE2B-6C9C-4C4F-A526-865BA2FAFE8D}" presName="Name37" presStyleLbl="parChTrans1D4" presStyleIdx="4" presStyleCnt="40"/>
      <dgm:spPr/>
    </dgm:pt>
    <dgm:pt modelId="{B2276F27-BEA7-4B40-9E71-376CB39CFC98}" type="pres">
      <dgm:prSet presAssocID="{F453B89B-FECF-494D-AE8C-F1E6CE00F8BA}" presName="hierRoot2" presStyleCnt="0">
        <dgm:presLayoutVars>
          <dgm:hierBranch val="init"/>
        </dgm:presLayoutVars>
      </dgm:prSet>
      <dgm:spPr/>
    </dgm:pt>
    <dgm:pt modelId="{F00A0156-857D-4869-A43B-A6D6A6162B7F}" type="pres">
      <dgm:prSet presAssocID="{F453B89B-FECF-494D-AE8C-F1E6CE00F8BA}" presName="rootComposite" presStyleCnt="0"/>
      <dgm:spPr/>
    </dgm:pt>
    <dgm:pt modelId="{15D841AC-684C-46A5-8D1B-B2140621F5A9}" type="pres">
      <dgm:prSet presAssocID="{F453B89B-FECF-494D-AE8C-F1E6CE00F8BA}" presName="rootText" presStyleLbl="node4" presStyleIdx="4" presStyleCnt="40">
        <dgm:presLayoutVars>
          <dgm:chPref val="3"/>
        </dgm:presLayoutVars>
      </dgm:prSet>
      <dgm:spPr/>
    </dgm:pt>
    <dgm:pt modelId="{583EAE7A-3B5A-4556-BDF2-0D60A17F1FB2}" type="pres">
      <dgm:prSet presAssocID="{F453B89B-FECF-494D-AE8C-F1E6CE00F8BA}" presName="rootConnector" presStyleLbl="node4" presStyleIdx="4" presStyleCnt="40"/>
      <dgm:spPr/>
    </dgm:pt>
    <dgm:pt modelId="{18FCE979-8D1B-4D79-A0FF-37204FA7F3C8}" type="pres">
      <dgm:prSet presAssocID="{F453B89B-FECF-494D-AE8C-F1E6CE00F8BA}" presName="hierChild4" presStyleCnt="0"/>
      <dgm:spPr/>
    </dgm:pt>
    <dgm:pt modelId="{639D6D38-09DC-412E-BFCB-DDC9B444FDA2}" type="pres">
      <dgm:prSet presAssocID="{F453B89B-FECF-494D-AE8C-F1E6CE00F8BA}" presName="hierChild5" presStyleCnt="0"/>
      <dgm:spPr/>
    </dgm:pt>
    <dgm:pt modelId="{8FAF9BDC-FE43-4343-BF26-4398B39470E9}" type="pres">
      <dgm:prSet presAssocID="{EBF4FD46-7D28-43F4-AE85-73002EA80A1D}" presName="Name37" presStyleLbl="parChTrans1D4" presStyleIdx="5" presStyleCnt="40"/>
      <dgm:spPr/>
    </dgm:pt>
    <dgm:pt modelId="{1BA32FA3-6700-4B47-B5FC-5D22743AFFAD}" type="pres">
      <dgm:prSet presAssocID="{D19B3F20-9B7D-4886-8824-C3A9B355F722}" presName="hierRoot2" presStyleCnt="0">
        <dgm:presLayoutVars>
          <dgm:hierBranch val="init"/>
        </dgm:presLayoutVars>
      </dgm:prSet>
      <dgm:spPr/>
    </dgm:pt>
    <dgm:pt modelId="{B8DC74FC-D7CF-4AA8-A679-3BB2DFCC0B7D}" type="pres">
      <dgm:prSet presAssocID="{D19B3F20-9B7D-4886-8824-C3A9B355F722}" presName="rootComposite" presStyleCnt="0"/>
      <dgm:spPr/>
    </dgm:pt>
    <dgm:pt modelId="{CC2009E0-BF42-42B3-AB3E-16F963BC65CD}" type="pres">
      <dgm:prSet presAssocID="{D19B3F20-9B7D-4886-8824-C3A9B355F722}" presName="rootText" presStyleLbl="node4" presStyleIdx="5" presStyleCnt="40">
        <dgm:presLayoutVars>
          <dgm:chPref val="3"/>
        </dgm:presLayoutVars>
      </dgm:prSet>
      <dgm:spPr/>
    </dgm:pt>
    <dgm:pt modelId="{24FDBED9-B902-4E79-9E4C-557CFF1908C9}" type="pres">
      <dgm:prSet presAssocID="{D19B3F20-9B7D-4886-8824-C3A9B355F722}" presName="rootConnector" presStyleLbl="node4" presStyleIdx="5" presStyleCnt="40"/>
      <dgm:spPr/>
    </dgm:pt>
    <dgm:pt modelId="{7DE5DFCD-61F9-4EE7-87B0-E18E6115DDF5}" type="pres">
      <dgm:prSet presAssocID="{D19B3F20-9B7D-4886-8824-C3A9B355F722}" presName="hierChild4" presStyleCnt="0"/>
      <dgm:spPr/>
    </dgm:pt>
    <dgm:pt modelId="{E93C7367-EA15-4215-843B-C91E5DC032B2}" type="pres">
      <dgm:prSet presAssocID="{D19B3F20-9B7D-4886-8824-C3A9B355F722}" presName="hierChild5" presStyleCnt="0"/>
      <dgm:spPr/>
    </dgm:pt>
    <dgm:pt modelId="{2B615867-7613-49EE-B076-8FCD4122C3D5}" type="pres">
      <dgm:prSet presAssocID="{C1222D76-BB04-4BA5-8149-C74FEE5F234B}" presName="Name37" presStyleLbl="parChTrans1D4" presStyleIdx="6" presStyleCnt="40"/>
      <dgm:spPr/>
    </dgm:pt>
    <dgm:pt modelId="{A73C726D-1FAA-40D6-BCAB-20BC5824A38C}" type="pres">
      <dgm:prSet presAssocID="{6498CD1D-A043-4E14-A0B0-451DA9D39C14}" presName="hierRoot2" presStyleCnt="0">
        <dgm:presLayoutVars>
          <dgm:hierBranch val="init"/>
        </dgm:presLayoutVars>
      </dgm:prSet>
      <dgm:spPr/>
    </dgm:pt>
    <dgm:pt modelId="{9BD6CF51-B23F-4CEA-9BF5-D6AC7F3DA2A4}" type="pres">
      <dgm:prSet presAssocID="{6498CD1D-A043-4E14-A0B0-451DA9D39C14}" presName="rootComposite" presStyleCnt="0"/>
      <dgm:spPr/>
    </dgm:pt>
    <dgm:pt modelId="{8E285384-F359-421A-AF6A-182AFE3FD46E}" type="pres">
      <dgm:prSet presAssocID="{6498CD1D-A043-4E14-A0B0-451DA9D39C14}" presName="rootText" presStyleLbl="node4" presStyleIdx="6" presStyleCnt="40">
        <dgm:presLayoutVars>
          <dgm:chPref val="3"/>
        </dgm:presLayoutVars>
      </dgm:prSet>
      <dgm:spPr/>
    </dgm:pt>
    <dgm:pt modelId="{E824EB05-A6F4-4BD6-A765-3B1183CE0CA0}" type="pres">
      <dgm:prSet presAssocID="{6498CD1D-A043-4E14-A0B0-451DA9D39C14}" presName="rootConnector" presStyleLbl="node4" presStyleIdx="6" presStyleCnt="40"/>
      <dgm:spPr/>
    </dgm:pt>
    <dgm:pt modelId="{F4120F41-E209-4BBD-BC58-05783EFBA338}" type="pres">
      <dgm:prSet presAssocID="{6498CD1D-A043-4E14-A0B0-451DA9D39C14}" presName="hierChild4" presStyleCnt="0"/>
      <dgm:spPr/>
    </dgm:pt>
    <dgm:pt modelId="{2DB24BAF-092B-411D-A4D0-D792B5C17E40}" type="pres">
      <dgm:prSet presAssocID="{6498CD1D-A043-4E14-A0B0-451DA9D39C14}" presName="hierChild5" presStyleCnt="0"/>
      <dgm:spPr/>
    </dgm:pt>
    <dgm:pt modelId="{DDC12B5C-E2B0-44A6-BC14-48433F54CC9D}" type="pres">
      <dgm:prSet presAssocID="{FE5ADE57-0F24-426D-A768-1AAE8D5242D9}" presName="hierChild5" presStyleCnt="0"/>
      <dgm:spPr/>
    </dgm:pt>
    <dgm:pt modelId="{23279FEF-032F-4942-8733-4EE0F0B69630}" type="pres">
      <dgm:prSet presAssocID="{8594D1E0-A055-4E57-9446-8B62501AAC59}" presName="hierChild5" presStyleCnt="0"/>
      <dgm:spPr/>
    </dgm:pt>
    <dgm:pt modelId="{5074EFF8-10DC-4795-89C4-82C22C593D71}" type="pres">
      <dgm:prSet presAssocID="{3B6867CF-1CE8-4861-A1F0-7E0388436981}" presName="Name37" presStyleLbl="parChTrans1D2" presStyleIdx="2" presStyleCnt="5"/>
      <dgm:spPr/>
    </dgm:pt>
    <dgm:pt modelId="{B407B03F-4FE4-4B18-B82D-13C7C6ADE3A1}" type="pres">
      <dgm:prSet presAssocID="{81F7DDF6-8B9A-4AEB-A807-48447FA88733}" presName="hierRoot2" presStyleCnt="0">
        <dgm:presLayoutVars>
          <dgm:hierBranch val="init"/>
        </dgm:presLayoutVars>
      </dgm:prSet>
      <dgm:spPr/>
    </dgm:pt>
    <dgm:pt modelId="{67D311FC-CD00-499A-B5E8-D832512E8C1A}" type="pres">
      <dgm:prSet presAssocID="{81F7DDF6-8B9A-4AEB-A807-48447FA88733}" presName="rootComposite" presStyleCnt="0"/>
      <dgm:spPr/>
    </dgm:pt>
    <dgm:pt modelId="{A4D40158-22D2-42AC-80F0-73922C3E3E86}" type="pres">
      <dgm:prSet presAssocID="{81F7DDF6-8B9A-4AEB-A807-48447FA88733}" presName="rootText" presStyleLbl="node2" presStyleIdx="2" presStyleCnt="5">
        <dgm:presLayoutVars>
          <dgm:chPref val="3"/>
        </dgm:presLayoutVars>
      </dgm:prSet>
      <dgm:spPr/>
    </dgm:pt>
    <dgm:pt modelId="{8C49A775-41F7-42DC-890B-5A0134B10434}" type="pres">
      <dgm:prSet presAssocID="{81F7DDF6-8B9A-4AEB-A807-48447FA88733}" presName="rootConnector" presStyleLbl="node2" presStyleIdx="2" presStyleCnt="5"/>
      <dgm:spPr/>
    </dgm:pt>
    <dgm:pt modelId="{6F7FF642-7CC3-4173-9828-50F7FE3EEED1}" type="pres">
      <dgm:prSet presAssocID="{81F7DDF6-8B9A-4AEB-A807-48447FA88733}" presName="hierChild4" presStyleCnt="0"/>
      <dgm:spPr/>
    </dgm:pt>
    <dgm:pt modelId="{711DF8FE-1DC1-4A9A-91EB-C765DC5F04E0}" type="pres">
      <dgm:prSet presAssocID="{278001CD-18D9-43E4-A6CD-C6405392ACDC}" presName="Name37" presStyleLbl="parChTrans1D3" presStyleIdx="5" presStyleCnt="19"/>
      <dgm:spPr/>
    </dgm:pt>
    <dgm:pt modelId="{A2AAC15C-CE3A-44F1-8074-6F2B736BDF95}" type="pres">
      <dgm:prSet presAssocID="{49B95F96-095C-4583-852C-EC9BA3EB613D}" presName="hierRoot2" presStyleCnt="0">
        <dgm:presLayoutVars>
          <dgm:hierBranch val="init"/>
        </dgm:presLayoutVars>
      </dgm:prSet>
      <dgm:spPr/>
    </dgm:pt>
    <dgm:pt modelId="{AC531D18-DE44-409E-B9E9-9EC566E972FA}" type="pres">
      <dgm:prSet presAssocID="{49B95F96-095C-4583-852C-EC9BA3EB613D}" presName="rootComposite" presStyleCnt="0"/>
      <dgm:spPr/>
    </dgm:pt>
    <dgm:pt modelId="{6322C715-52A2-489B-9F33-94E20FE89834}" type="pres">
      <dgm:prSet presAssocID="{49B95F96-095C-4583-852C-EC9BA3EB613D}" presName="rootText" presStyleLbl="node3" presStyleIdx="5" presStyleCnt="19">
        <dgm:presLayoutVars>
          <dgm:chPref val="3"/>
        </dgm:presLayoutVars>
      </dgm:prSet>
      <dgm:spPr/>
    </dgm:pt>
    <dgm:pt modelId="{8C6C352B-0B15-4893-88C4-FCFA81146C99}" type="pres">
      <dgm:prSet presAssocID="{49B95F96-095C-4583-852C-EC9BA3EB613D}" presName="rootConnector" presStyleLbl="node3" presStyleIdx="5" presStyleCnt="19"/>
      <dgm:spPr/>
    </dgm:pt>
    <dgm:pt modelId="{7DD4A4E9-5455-4992-A8C1-006D448DD10B}" type="pres">
      <dgm:prSet presAssocID="{49B95F96-095C-4583-852C-EC9BA3EB613D}" presName="hierChild4" presStyleCnt="0"/>
      <dgm:spPr/>
    </dgm:pt>
    <dgm:pt modelId="{C61745B8-2DD7-4CFF-8156-5CDCA6237FBB}" type="pres">
      <dgm:prSet presAssocID="{DAF385FC-35FF-41D4-98D2-DCC1A3D39848}" presName="Name37" presStyleLbl="parChTrans1D4" presStyleIdx="7" presStyleCnt="40"/>
      <dgm:spPr/>
    </dgm:pt>
    <dgm:pt modelId="{7833D4C5-A0F3-4F30-8F34-39CCAC1CDB27}" type="pres">
      <dgm:prSet presAssocID="{1A874FEB-5FFA-40C3-8D0C-C01C5A9CFD0B}" presName="hierRoot2" presStyleCnt="0">
        <dgm:presLayoutVars>
          <dgm:hierBranch val="init"/>
        </dgm:presLayoutVars>
      </dgm:prSet>
      <dgm:spPr/>
    </dgm:pt>
    <dgm:pt modelId="{FE12B0C9-CFDA-498E-B4B6-D52985734900}" type="pres">
      <dgm:prSet presAssocID="{1A874FEB-5FFA-40C3-8D0C-C01C5A9CFD0B}" presName="rootComposite" presStyleCnt="0"/>
      <dgm:spPr/>
    </dgm:pt>
    <dgm:pt modelId="{F4FA5DD5-3B1D-4D7F-978A-079DE0C4F378}" type="pres">
      <dgm:prSet presAssocID="{1A874FEB-5FFA-40C3-8D0C-C01C5A9CFD0B}" presName="rootText" presStyleLbl="node4" presStyleIdx="7" presStyleCnt="40">
        <dgm:presLayoutVars>
          <dgm:chPref val="3"/>
        </dgm:presLayoutVars>
      </dgm:prSet>
      <dgm:spPr/>
    </dgm:pt>
    <dgm:pt modelId="{0BA5EDAF-FFE9-4A82-8B76-68CDB7255380}" type="pres">
      <dgm:prSet presAssocID="{1A874FEB-5FFA-40C3-8D0C-C01C5A9CFD0B}" presName="rootConnector" presStyleLbl="node4" presStyleIdx="7" presStyleCnt="40"/>
      <dgm:spPr/>
    </dgm:pt>
    <dgm:pt modelId="{4AA86BD2-C234-4E95-80AA-59DAE27E16C0}" type="pres">
      <dgm:prSet presAssocID="{1A874FEB-5FFA-40C3-8D0C-C01C5A9CFD0B}" presName="hierChild4" presStyleCnt="0"/>
      <dgm:spPr/>
    </dgm:pt>
    <dgm:pt modelId="{F251B3E3-B9B3-4457-902B-13E8F7985F7B}" type="pres">
      <dgm:prSet presAssocID="{27C4689A-BEC7-4EED-BAE1-AF61230F2308}" presName="Name37" presStyleLbl="parChTrans1D4" presStyleIdx="8" presStyleCnt="40"/>
      <dgm:spPr/>
    </dgm:pt>
    <dgm:pt modelId="{92228B7A-8788-4314-A62B-B4DC481AB4B0}" type="pres">
      <dgm:prSet presAssocID="{8A11AB1A-752D-4415-B1D0-123917969D64}" presName="hierRoot2" presStyleCnt="0">
        <dgm:presLayoutVars>
          <dgm:hierBranch val="init"/>
        </dgm:presLayoutVars>
      </dgm:prSet>
      <dgm:spPr/>
    </dgm:pt>
    <dgm:pt modelId="{36DA6E37-B217-4F6A-8939-ECDA4DA8D549}" type="pres">
      <dgm:prSet presAssocID="{8A11AB1A-752D-4415-B1D0-123917969D64}" presName="rootComposite" presStyleCnt="0"/>
      <dgm:spPr/>
    </dgm:pt>
    <dgm:pt modelId="{784B7F04-BC1C-471C-86AD-1C4AF0443659}" type="pres">
      <dgm:prSet presAssocID="{8A11AB1A-752D-4415-B1D0-123917969D64}" presName="rootText" presStyleLbl="node4" presStyleIdx="8" presStyleCnt="40">
        <dgm:presLayoutVars>
          <dgm:chPref val="3"/>
        </dgm:presLayoutVars>
      </dgm:prSet>
      <dgm:spPr/>
    </dgm:pt>
    <dgm:pt modelId="{23840D01-7916-4FC4-AB98-C17EFB7AAFA0}" type="pres">
      <dgm:prSet presAssocID="{8A11AB1A-752D-4415-B1D0-123917969D64}" presName="rootConnector" presStyleLbl="node4" presStyleIdx="8" presStyleCnt="40"/>
      <dgm:spPr/>
    </dgm:pt>
    <dgm:pt modelId="{334B04C1-BDFF-4359-BE82-F8888FD360ED}" type="pres">
      <dgm:prSet presAssocID="{8A11AB1A-752D-4415-B1D0-123917969D64}" presName="hierChild4" presStyleCnt="0"/>
      <dgm:spPr/>
    </dgm:pt>
    <dgm:pt modelId="{EFD125A0-B4E9-4F86-9F6C-668C4D5E466C}" type="pres">
      <dgm:prSet presAssocID="{8A11AB1A-752D-4415-B1D0-123917969D64}" presName="hierChild5" presStyleCnt="0"/>
      <dgm:spPr/>
    </dgm:pt>
    <dgm:pt modelId="{7F74D972-8CF1-4F5E-8D79-D2E55B2212D7}" type="pres">
      <dgm:prSet presAssocID="{46B31A30-F304-45C9-8B8B-AC924BAB610F}" presName="Name37" presStyleLbl="parChTrans1D4" presStyleIdx="9" presStyleCnt="40"/>
      <dgm:spPr/>
    </dgm:pt>
    <dgm:pt modelId="{0D7A6FC7-EB37-494C-81F8-843D8F82C2D3}" type="pres">
      <dgm:prSet presAssocID="{F1FD22B7-F448-46F9-A161-A30D5A770BE4}" presName="hierRoot2" presStyleCnt="0">
        <dgm:presLayoutVars>
          <dgm:hierBranch val="init"/>
        </dgm:presLayoutVars>
      </dgm:prSet>
      <dgm:spPr/>
    </dgm:pt>
    <dgm:pt modelId="{D497F98A-1D98-4D9E-9672-74EBE991A5EF}" type="pres">
      <dgm:prSet presAssocID="{F1FD22B7-F448-46F9-A161-A30D5A770BE4}" presName="rootComposite" presStyleCnt="0"/>
      <dgm:spPr/>
    </dgm:pt>
    <dgm:pt modelId="{111E40C3-8E4B-4BA7-BE12-DE733336F735}" type="pres">
      <dgm:prSet presAssocID="{F1FD22B7-F448-46F9-A161-A30D5A770BE4}" presName="rootText" presStyleLbl="node4" presStyleIdx="9" presStyleCnt="40">
        <dgm:presLayoutVars>
          <dgm:chPref val="3"/>
        </dgm:presLayoutVars>
      </dgm:prSet>
      <dgm:spPr/>
    </dgm:pt>
    <dgm:pt modelId="{53EE6D9F-9192-4528-8241-DFD19F60F963}" type="pres">
      <dgm:prSet presAssocID="{F1FD22B7-F448-46F9-A161-A30D5A770BE4}" presName="rootConnector" presStyleLbl="node4" presStyleIdx="9" presStyleCnt="40"/>
      <dgm:spPr/>
    </dgm:pt>
    <dgm:pt modelId="{01C735F9-7E64-422A-A32E-9F33F554296A}" type="pres">
      <dgm:prSet presAssocID="{F1FD22B7-F448-46F9-A161-A30D5A770BE4}" presName="hierChild4" presStyleCnt="0"/>
      <dgm:spPr/>
    </dgm:pt>
    <dgm:pt modelId="{47F86DFE-E304-4F99-9FAF-924C9B1D992B}" type="pres">
      <dgm:prSet presAssocID="{F1FD22B7-F448-46F9-A161-A30D5A770BE4}" presName="hierChild5" presStyleCnt="0"/>
      <dgm:spPr/>
    </dgm:pt>
    <dgm:pt modelId="{6B9657B2-9AE3-4382-85DF-730D40A983A3}" type="pres">
      <dgm:prSet presAssocID="{8F460782-7F1F-47CB-925A-798B071E5C59}" presName="Name37" presStyleLbl="parChTrans1D4" presStyleIdx="10" presStyleCnt="40"/>
      <dgm:spPr/>
    </dgm:pt>
    <dgm:pt modelId="{F7AAEF8C-20B1-4AAD-88B8-DE25AE81DEB0}" type="pres">
      <dgm:prSet presAssocID="{1B14C903-906E-46FB-8847-2AC21D85DEE9}" presName="hierRoot2" presStyleCnt="0">
        <dgm:presLayoutVars>
          <dgm:hierBranch val="init"/>
        </dgm:presLayoutVars>
      </dgm:prSet>
      <dgm:spPr/>
    </dgm:pt>
    <dgm:pt modelId="{301661C0-215D-4DBE-BA4B-6A335A2D8126}" type="pres">
      <dgm:prSet presAssocID="{1B14C903-906E-46FB-8847-2AC21D85DEE9}" presName="rootComposite" presStyleCnt="0"/>
      <dgm:spPr/>
    </dgm:pt>
    <dgm:pt modelId="{D0883841-776D-421A-9D83-3833EAB83E38}" type="pres">
      <dgm:prSet presAssocID="{1B14C903-906E-46FB-8847-2AC21D85DEE9}" presName="rootText" presStyleLbl="node4" presStyleIdx="10" presStyleCnt="40">
        <dgm:presLayoutVars>
          <dgm:chPref val="3"/>
        </dgm:presLayoutVars>
      </dgm:prSet>
      <dgm:spPr/>
    </dgm:pt>
    <dgm:pt modelId="{0602FB6A-0A90-486B-B72C-D502A7B98D2A}" type="pres">
      <dgm:prSet presAssocID="{1B14C903-906E-46FB-8847-2AC21D85DEE9}" presName="rootConnector" presStyleLbl="node4" presStyleIdx="10" presStyleCnt="40"/>
      <dgm:spPr/>
    </dgm:pt>
    <dgm:pt modelId="{47AB3007-00F1-449E-990B-9AE5D19ACA9F}" type="pres">
      <dgm:prSet presAssocID="{1B14C903-906E-46FB-8847-2AC21D85DEE9}" presName="hierChild4" presStyleCnt="0"/>
      <dgm:spPr/>
    </dgm:pt>
    <dgm:pt modelId="{E9F216B9-F271-494C-AC18-D01912ECC3F5}" type="pres">
      <dgm:prSet presAssocID="{1B14C903-906E-46FB-8847-2AC21D85DEE9}" presName="hierChild5" presStyleCnt="0"/>
      <dgm:spPr/>
    </dgm:pt>
    <dgm:pt modelId="{780E3FBA-B8B7-4839-83DC-2934B0D13614}" type="pres">
      <dgm:prSet presAssocID="{082593F1-682A-414A-BBA8-DD727475CD53}" presName="Name37" presStyleLbl="parChTrans1D4" presStyleIdx="11" presStyleCnt="40"/>
      <dgm:spPr/>
    </dgm:pt>
    <dgm:pt modelId="{2F482052-E20B-401D-9BC4-823CF1F118E2}" type="pres">
      <dgm:prSet presAssocID="{B0314034-A799-4022-9747-9F3F9314B48D}" presName="hierRoot2" presStyleCnt="0">
        <dgm:presLayoutVars>
          <dgm:hierBranch val="init"/>
        </dgm:presLayoutVars>
      </dgm:prSet>
      <dgm:spPr/>
    </dgm:pt>
    <dgm:pt modelId="{E9396058-1F3C-4386-81A3-480CB6BE8F01}" type="pres">
      <dgm:prSet presAssocID="{B0314034-A799-4022-9747-9F3F9314B48D}" presName="rootComposite" presStyleCnt="0"/>
      <dgm:spPr/>
    </dgm:pt>
    <dgm:pt modelId="{F344AFF2-A9A0-46F2-9E86-0D78A641C76C}" type="pres">
      <dgm:prSet presAssocID="{B0314034-A799-4022-9747-9F3F9314B48D}" presName="rootText" presStyleLbl="node4" presStyleIdx="11" presStyleCnt="40">
        <dgm:presLayoutVars>
          <dgm:chPref val="3"/>
        </dgm:presLayoutVars>
      </dgm:prSet>
      <dgm:spPr/>
    </dgm:pt>
    <dgm:pt modelId="{EBA4F7D2-A909-493F-87C6-9A05273611D1}" type="pres">
      <dgm:prSet presAssocID="{B0314034-A799-4022-9747-9F3F9314B48D}" presName="rootConnector" presStyleLbl="node4" presStyleIdx="11" presStyleCnt="40"/>
      <dgm:spPr/>
    </dgm:pt>
    <dgm:pt modelId="{01165627-AB87-4067-9B3B-8AAD9B797037}" type="pres">
      <dgm:prSet presAssocID="{B0314034-A799-4022-9747-9F3F9314B48D}" presName="hierChild4" presStyleCnt="0"/>
      <dgm:spPr/>
    </dgm:pt>
    <dgm:pt modelId="{CD542317-1778-4F4F-981D-1F3DE1EAEDF9}" type="pres">
      <dgm:prSet presAssocID="{B0314034-A799-4022-9747-9F3F9314B48D}" presName="hierChild5" presStyleCnt="0"/>
      <dgm:spPr/>
    </dgm:pt>
    <dgm:pt modelId="{6B41F1F2-007F-499A-A724-740734DC3CFA}" type="pres">
      <dgm:prSet presAssocID="{858A6876-C333-42A2-A11B-3AAD04D776DA}" presName="Name37" presStyleLbl="parChTrans1D4" presStyleIdx="12" presStyleCnt="40"/>
      <dgm:spPr/>
    </dgm:pt>
    <dgm:pt modelId="{DFCD6853-D711-4324-A008-21475D416704}" type="pres">
      <dgm:prSet presAssocID="{7B16F77E-AC61-499E-83BC-C506C93EA319}" presName="hierRoot2" presStyleCnt="0">
        <dgm:presLayoutVars>
          <dgm:hierBranch val="init"/>
        </dgm:presLayoutVars>
      </dgm:prSet>
      <dgm:spPr/>
    </dgm:pt>
    <dgm:pt modelId="{7B41589F-47A3-4B3A-9617-9998EFC2094C}" type="pres">
      <dgm:prSet presAssocID="{7B16F77E-AC61-499E-83BC-C506C93EA319}" presName="rootComposite" presStyleCnt="0"/>
      <dgm:spPr/>
    </dgm:pt>
    <dgm:pt modelId="{C6DFF92D-4EF4-400B-B86B-99C6F2A726C6}" type="pres">
      <dgm:prSet presAssocID="{7B16F77E-AC61-499E-83BC-C506C93EA319}" presName="rootText" presStyleLbl="node4" presStyleIdx="12" presStyleCnt="40">
        <dgm:presLayoutVars>
          <dgm:chPref val="3"/>
        </dgm:presLayoutVars>
      </dgm:prSet>
      <dgm:spPr/>
    </dgm:pt>
    <dgm:pt modelId="{C4EABD9E-03EB-452B-A742-8E5805A3B369}" type="pres">
      <dgm:prSet presAssocID="{7B16F77E-AC61-499E-83BC-C506C93EA319}" presName="rootConnector" presStyleLbl="node4" presStyleIdx="12" presStyleCnt="40"/>
      <dgm:spPr/>
    </dgm:pt>
    <dgm:pt modelId="{A1DED3B6-8BD8-48B7-87E3-1C283A1C1BFF}" type="pres">
      <dgm:prSet presAssocID="{7B16F77E-AC61-499E-83BC-C506C93EA319}" presName="hierChild4" presStyleCnt="0"/>
      <dgm:spPr/>
    </dgm:pt>
    <dgm:pt modelId="{0382952C-F81A-4983-B5FC-A213D58D3661}" type="pres">
      <dgm:prSet presAssocID="{7B16F77E-AC61-499E-83BC-C506C93EA319}" presName="hierChild5" presStyleCnt="0"/>
      <dgm:spPr/>
    </dgm:pt>
    <dgm:pt modelId="{BC002F99-1082-4316-9561-7721D7EA1E2C}" type="pres">
      <dgm:prSet presAssocID="{A1541DC0-3DC9-4C38-99CF-3E6137955626}" presName="Name37" presStyleLbl="parChTrans1D4" presStyleIdx="13" presStyleCnt="40"/>
      <dgm:spPr/>
    </dgm:pt>
    <dgm:pt modelId="{00C71F2E-F767-4807-9826-2E8FA36B566E}" type="pres">
      <dgm:prSet presAssocID="{434B36C8-B51A-4BBE-9559-0FD4E9CE8032}" presName="hierRoot2" presStyleCnt="0">
        <dgm:presLayoutVars>
          <dgm:hierBranch val="init"/>
        </dgm:presLayoutVars>
      </dgm:prSet>
      <dgm:spPr/>
    </dgm:pt>
    <dgm:pt modelId="{37F58661-D001-44F7-86D1-9A6E5652D0A8}" type="pres">
      <dgm:prSet presAssocID="{434B36C8-B51A-4BBE-9559-0FD4E9CE8032}" presName="rootComposite" presStyleCnt="0"/>
      <dgm:spPr/>
    </dgm:pt>
    <dgm:pt modelId="{2FE98A2D-8148-4335-B1D0-C7EDE069B733}" type="pres">
      <dgm:prSet presAssocID="{434B36C8-B51A-4BBE-9559-0FD4E9CE8032}" presName="rootText" presStyleLbl="node4" presStyleIdx="13" presStyleCnt="40">
        <dgm:presLayoutVars>
          <dgm:chPref val="3"/>
        </dgm:presLayoutVars>
      </dgm:prSet>
      <dgm:spPr/>
    </dgm:pt>
    <dgm:pt modelId="{ECEFE5D6-AF97-413D-B10F-F3EC495D855A}" type="pres">
      <dgm:prSet presAssocID="{434B36C8-B51A-4BBE-9559-0FD4E9CE8032}" presName="rootConnector" presStyleLbl="node4" presStyleIdx="13" presStyleCnt="40"/>
      <dgm:spPr/>
    </dgm:pt>
    <dgm:pt modelId="{5D3F9E11-DDA3-4665-BAAE-D9A71E90D5EE}" type="pres">
      <dgm:prSet presAssocID="{434B36C8-B51A-4BBE-9559-0FD4E9CE8032}" presName="hierChild4" presStyleCnt="0"/>
      <dgm:spPr/>
    </dgm:pt>
    <dgm:pt modelId="{F981A5FC-B418-4A1B-A2F1-7536407998AB}" type="pres">
      <dgm:prSet presAssocID="{434B36C8-B51A-4BBE-9559-0FD4E9CE8032}" presName="hierChild5" presStyleCnt="0"/>
      <dgm:spPr/>
    </dgm:pt>
    <dgm:pt modelId="{4611C88E-3FC2-4ABC-8470-C5B7F54640D2}" type="pres">
      <dgm:prSet presAssocID="{82A4440B-DBAA-4322-972E-FEF949C7FB9C}" presName="Name37" presStyleLbl="parChTrans1D4" presStyleIdx="14" presStyleCnt="40"/>
      <dgm:spPr/>
    </dgm:pt>
    <dgm:pt modelId="{878AFCDF-1656-4790-A576-5BA1E5C5DC79}" type="pres">
      <dgm:prSet presAssocID="{3CEE52F9-5B3E-4F2A-895A-C40E9816AA68}" presName="hierRoot2" presStyleCnt="0">
        <dgm:presLayoutVars>
          <dgm:hierBranch val="init"/>
        </dgm:presLayoutVars>
      </dgm:prSet>
      <dgm:spPr/>
    </dgm:pt>
    <dgm:pt modelId="{EAB817EF-6142-46ED-A5A6-9F66C6B713E2}" type="pres">
      <dgm:prSet presAssocID="{3CEE52F9-5B3E-4F2A-895A-C40E9816AA68}" presName="rootComposite" presStyleCnt="0"/>
      <dgm:spPr/>
    </dgm:pt>
    <dgm:pt modelId="{50966764-2C85-428E-9C9E-058001ADA490}" type="pres">
      <dgm:prSet presAssocID="{3CEE52F9-5B3E-4F2A-895A-C40E9816AA68}" presName="rootText" presStyleLbl="node4" presStyleIdx="14" presStyleCnt="40">
        <dgm:presLayoutVars>
          <dgm:chPref val="3"/>
        </dgm:presLayoutVars>
      </dgm:prSet>
      <dgm:spPr/>
    </dgm:pt>
    <dgm:pt modelId="{BC9E4B37-1E46-437F-B74E-9B89BE6B0F66}" type="pres">
      <dgm:prSet presAssocID="{3CEE52F9-5B3E-4F2A-895A-C40E9816AA68}" presName="rootConnector" presStyleLbl="node4" presStyleIdx="14" presStyleCnt="40"/>
      <dgm:spPr/>
    </dgm:pt>
    <dgm:pt modelId="{ED5C3284-9D2E-4CC8-9729-FE981ECFC96D}" type="pres">
      <dgm:prSet presAssocID="{3CEE52F9-5B3E-4F2A-895A-C40E9816AA68}" presName="hierChild4" presStyleCnt="0"/>
      <dgm:spPr/>
    </dgm:pt>
    <dgm:pt modelId="{9DFD568F-5680-4A10-AEA1-7593B071CB86}" type="pres">
      <dgm:prSet presAssocID="{3CEE52F9-5B3E-4F2A-895A-C40E9816AA68}" presName="hierChild5" presStyleCnt="0"/>
      <dgm:spPr/>
    </dgm:pt>
    <dgm:pt modelId="{08EFCB78-6565-4EE0-9C11-C1B41259A916}" type="pres">
      <dgm:prSet presAssocID="{1A874FEB-5FFA-40C3-8D0C-C01C5A9CFD0B}" presName="hierChild5" presStyleCnt="0"/>
      <dgm:spPr/>
    </dgm:pt>
    <dgm:pt modelId="{54267F0A-A6B5-4E4C-9DE6-83B8A88BD5A1}" type="pres">
      <dgm:prSet presAssocID="{54336EB5-562B-4DFA-9C79-18453371E888}" presName="Name37" presStyleLbl="parChTrans1D4" presStyleIdx="15" presStyleCnt="40"/>
      <dgm:spPr/>
    </dgm:pt>
    <dgm:pt modelId="{BDAB5ACC-08F3-41DA-A779-FFA63B2C905D}" type="pres">
      <dgm:prSet presAssocID="{ABE14591-D421-4FAB-8E6B-12BAF0FC5450}" presName="hierRoot2" presStyleCnt="0">
        <dgm:presLayoutVars>
          <dgm:hierBranch val="init"/>
        </dgm:presLayoutVars>
      </dgm:prSet>
      <dgm:spPr/>
    </dgm:pt>
    <dgm:pt modelId="{FF070ACA-7287-48F3-8C84-E0EA527CF319}" type="pres">
      <dgm:prSet presAssocID="{ABE14591-D421-4FAB-8E6B-12BAF0FC5450}" presName="rootComposite" presStyleCnt="0"/>
      <dgm:spPr/>
    </dgm:pt>
    <dgm:pt modelId="{BAB31ABD-5970-4340-80D9-6435BB87DA56}" type="pres">
      <dgm:prSet presAssocID="{ABE14591-D421-4FAB-8E6B-12BAF0FC5450}" presName="rootText" presStyleLbl="node4" presStyleIdx="15" presStyleCnt="40">
        <dgm:presLayoutVars>
          <dgm:chPref val="3"/>
        </dgm:presLayoutVars>
      </dgm:prSet>
      <dgm:spPr/>
    </dgm:pt>
    <dgm:pt modelId="{2381A775-86D7-4806-AB3B-1F596A3A498B}" type="pres">
      <dgm:prSet presAssocID="{ABE14591-D421-4FAB-8E6B-12BAF0FC5450}" presName="rootConnector" presStyleLbl="node4" presStyleIdx="15" presStyleCnt="40"/>
      <dgm:spPr/>
    </dgm:pt>
    <dgm:pt modelId="{417C46ED-BB97-4BD5-A5E6-A9EBDD55BE87}" type="pres">
      <dgm:prSet presAssocID="{ABE14591-D421-4FAB-8E6B-12BAF0FC5450}" presName="hierChild4" presStyleCnt="0"/>
      <dgm:spPr/>
    </dgm:pt>
    <dgm:pt modelId="{506EE154-F737-49EE-BCC5-80B777CCD17E}" type="pres">
      <dgm:prSet presAssocID="{E9398F78-C24A-4B77-8252-262D49BED58B}" presName="Name37" presStyleLbl="parChTrans1D4" presStyleIdx="16" presStyleCnt="40"/>
      <dgm:spPr/>
    </dgm:pt>
    <dgm:pt modelId="{27294A10-D149-476C-9DCC-33B69F9FAD63}" type="pres">
      <dgm:prSet presAssocID="{628A38F2-2424-46F7-9FFF-398767148E62}" presName="hierRoot2" presStyleCnt="0">
        <dgm:presLayoutVars>
          <dgm:hierBranch val="init"/>
        </dgm:presLayoutVars>
      </dgm:prSet>
      <dgm:spPr/>
    </dgm:pt>
    <dgm:pt modelId="{7C29448C-84D2-46A9-BD3E-8061619F8F5F}" type="pres">
      <dgm:prSet presAssocID="{628A38F2-2424-46F7-9FFF-398767148E62}" presName="rootComposite" presStyleCnt="0"/>
      <dgm:spPr/>
    </dgm:pt>
    <dgm:pt modelId="{B7CE42B0-1C9C-4F67-AAEF-E44D1C69D8B8}" type="pres">
      <dgm:prSet presAssocID="{628A38F2-2424-46F7-9FFF-398767148E62}" presName="rootText" presStyleLbl="node4" presStyleIdx="16" presStyleCnt="40">
        <dgm:presLayoutVars>
          <dgm:chPref val="3"/>
        </dgm:presLayoutVars>
      </dgm:prSet>
      <dgm:spPr/>
    </dgm:pt>
    <dgm:pt modelId="{0C6D7C41-BD4B-416B-8C2E-516E925AC4E4}" type="pres">
      <dgm:prSet presAssocID="{628A38F2-2424-46F7-9FFF-398767148E62}" presName="rootConnector" presStyleLbl="node4" presStyleIdx="16" presStyleCnt="40"/>
      <dgm:spPr/>
    </dgm:pt>
    <dgm:pt modelId="{FB7F9CE0-A62D-497A-9838-C23E6DCA2DB1}" type="pres">
      <dgm:prSet presAssocID="{628A38F2-2424-46F7-9FFF-398767148E62}" presName="hierChild4" presStyleCnt="0"/>
      <dgm:spPr/>
    </dgm:pt>
    <dgm:pt modelId="{4766B017-4D78-47C1-84E1-79591363BBA0}" type="pres">
      <dgm:prSet presAssocID="{628A38F2-2424-46F7-9FFF-398767148E62}" presName="hierChild5" presStyleCnt="0"/>
      <dgm:spPr/>
    </dgm:pt>
    <dgm:pt modelId="{F5C27C6F-4869-4206-99FB-596AD388C873}" type="pres">
      <dgm:prSet presAssocID="{AA981FA8-BA3C-4EA8-92FA-9EB56B6D74A7}" presName="Name37" presStyleLbl="parChTrans1D4" presStyleIdx="17" presStyleCnt="40"/>
      <dgm:spPr/>
    </dgm:pt>
    <dgm:pt modelId="{D2C9AB63-F560-4D8C-95BA-8A67F2784F70}" type="pres">
      <dgm:prSet presAssocID="{20413606-D648-430E-8E86-F215E2A812E8}" presName="hierRoot2" presStyleCnt="0">
        <dgm:presLayoutVars>
          <dgm:hierBranch val="init"/>
        </dgm:presLayoutVars>
      </dgm:prSet>
      <dgm:spPr/>
    </dgm:pt>
    <dgm:pt modelId="{0ED85A5F-FB6F-47AE-A2A8-8A9CFCB71389}" type="pres">
      <dgm:prSet presAssocID="{20413606-D648-430E-8E86-F215E2A812E8}" presName="rootComposite" presStyleCnt="0"/>
      <dgm:spPr/>
    </dgm:pt>
    <dgm:pt modelId="{85612279-B407-4023-AED7-59692A292CEA}" type="pres">
      <dgm:prSet presAssocID="{20413606-D648-430E-8E86-F215E2A812E8}" presName="rootText" presStyleLbl="node4" presStyleIdx="17" presStyleCnt="40">
        <dgm:presLayoutVars>
          <dgm:chPref val="3"/>
        </dgm:presLayoutVars>
      </dgm:prSet>
      <dgm:spPr/>
    </dgm:pt>
    <dgm:pt modelId="{D2AE4576-9D6A-4EEF-970C-84CF2115740C}" type="pres">
      <dgm:prSet presAssocID="{20413606-D648-430E-8E86-F215E2A812E8}" presName="rootConnector" presStyleLbl="node4" presStyleIdx="17" presStyleCnt="40"/>
      <dgm:spPr/>
    </dgm:pt>
    <dgm:pt modelId="{6AB6FDAA-0CFA-479E-8153-2B3E93C7B49B}" type="pres">
      <dgm:prSet presAssocID="{20413606-D648-430E-8E86-F215E2A812E8}" presName="hierChild4" presStyleCnt="0"/>
      <dgm:spPr/>
    </dgm:pt>
    <dgm:pt modelId="{09913531-79F7-4196-8B42-6E1D8AE0AEC7}" type="pres">
      <dgm:prSet presAssocID="{20413606-D648-430E-8E86-F215E2A812E8}" presName="hierChild5" presStyleCnt="0"/>
      <dgm:spPr/>
    </dgm:pt>
    <dgm:pt modelId="{6BA7ACEB-1C9C-4A61-A4D1-048CBB43469C}" type="pres">
      <dgm:prSet presAssocID="{ABE14591-D421-4FAB-8E6B-12BAF0FC5450}" presName="hierChild5" presStyleCnt="0"/>
      <dgm:spPr/>
    </dgm:pt>
    <dgm:pt modelId="{E0AF6A30-108B-4899-BD84-8989ECA93063}" type="pres">
      <dgm:prSet presAssocID="{49B95F96-095C-4583-852C-EC9BA3EB613D}" presName="hierChild5" presStyleCnt="0"/>
      <dgm:spPr/>
    </dgm:pt>
    <dgm:pt modelId="{769E5E8A-5DCF-4D2A-8480-AE5B54FD2B71}" type="pres">
      <dgm:prSet presAssocID="{0F01C3BF-4CE1-4380-9584-D2FF759B21CA}" presName="Name37" presStyleLbl="parChTrans1D3" presStyleIdx="6" presStyleCnt="19"/>
      <dgm:spPr/>
    </dgm:pt>
    <dgm:pt modelId="{ADE6CDA6-0CDD-41F7-BE22-73541468981C}" type="pres">
      <dgm:prSet presAssocID="{8A976569-1B17-45F7-B8A3-F2581E2F1A2A}" presName="hierRoot2" presStyleCnt="0">
        <dgm:presLayoutVars>
          <dgm:hierBranch val="init"/>
        </dgm:presLayoutVars>
      </dgm:prSet>
      <dgm:spPr/>
    </dgm:pt>
    <dgm:pt modelId="{9C77B7CC-F351-4071-9E41-F97DF807DE1F}" type="pres">
      <dgm:prSet presAssocID="{8A976569-1B17-45F7-B8A3-F2581E2F1A2A}" presName="rootComposite" presStyleCnt="0"/>
      <dgm:spPr/>
    </dgm:pt>
    <dgm:pt modelId="{C6E93370-63D5-412B-B508-A745554DB443}" type="pres">
      <dgm:prSet presAssocID="{8A976569-1B17-45F7-B8A3-F2581E2F1A2A}" presName="rootText" presStyleLbl="node3" presStyleIdx="6" presStyleCnt="19">
        <dgm:presLayoutVars>
          <dgm:chPref val="3"/>
        </dgm:presLayoutVars>
      </dgm:prSet>
      <dgm:spPr/>
    </dgm:pt>
    <dgm:pt modelId="{54034427-3092-4FF9-B0C3-9D2743586629}" type="pres">
      <dgm:prSet presAssocID="{8A976569-1B17-45F7-B8A3-F2581E2F1A2A}" presName="rootConnector" presStyleLbl="node3" presStyleIdx="6" presStyleCnt="19"/>
      <dgm:spPr/>
    </dgm:pt>
    <dgm:pt modelId="{30D1C649-01F2-4A13-8EE0-0ADA6ED682E5}" type="pres">
      <dgm:prSet presAssocID="{8A976569-1B17-45F7-B8A3-F2581E2F1A2A}" presName="hierChild4" presStyleCnt="0"/>
      <dgm:spPr/>
    </dgm:pt>
    <dgm:pt modelId="{4C3FCF23-EAFC-422C-AD3F-2529BFA8B0C6}" type="pres">
      <dgm:prSet presAssocID="{C9D1C9AB-6EED-4EFD-9FCA-5AC4E08E6C6E}" presName="Name37" presStyleLbl="parChTrans1D4" presStyleIdx="18" presStyleCnt="40"/>
      <dgm:spPr/>
    </dgm:pt>
    <dgm:pt modelId="{C8E9F0EE-F934-47D9-852A-01C2F6139829}" type="pres">
      <dgm:prSet presAssocID="{DDA62509-D8AF-4B45-82BC-70A1A8DDF789}" presName="hierRoot2" presStyleCnt="0">
        <dgm:presLayoutVars>
          <dgm:hierBranch val="init"/>
        </dgm:presLayoutVars>
      </dgm:prSet>
      <dgm:spPr/>
    </dgm:pt>
    <dgm:pt modelId="{D926E8C9-6C9B-40C5-B3AD-366AD868351C}" type="pres">
      <dgm:prSet presAssocID="{DDA62509-D8AF-4B45-82BC-70A1A8DDF789}" presName="rootComposite" presStyleCnt="0"/>
      <dgm:spPr/>
    </dgm:pt>
    <dgm:pt modelId="{D4BC9185-9A00-4340-B543-66DB03DBBDB3}" type="pres">
      <dgm:prSet presAssocID="{DDA62509-D8AF-4B45-82BC-70A1A8DDF789}" presName="rootText" presStyleLbl="node4" presStyleIdx="18" presStyleCnt="40">
        <dgm:presLayoutVars>
          <dgm:chPref val="3"/>
        </dgm:presLayoutVars>
      </dgm:prSet>
      <dgm:spPr/>
    </dgm:pt>
    <dgm:pt modelId="{2864C193-B812-4C48-844D-F7747CD7AF0D}" type="pres">
      <dgm:prSet presAssocID="{DDA62509-D8AF-4B45-82BC-70A1A8DDF789}" presName="rootConnector" presStyleLbl="node4" presStyleIdx="18" presStyleCnt="40"/>
      <dgm:spPr/>
    </dgm:pt>
    <dgm:pt modelId="{66274D53-ED24-4B68-B981-807CF0B9908A}" type="pres">
      <dgm:prSet presAssocID="{DDA62509-D8AF-4B45-82BC-70A1A8DDF789}" presName="hierChild4" presStyleCnt="0"/>
      <dgm:spPr/>
    </dgm:pt>
    <dgm:pt modelId="{CDBD5A23-5C88-4609-B897-2E48583165F7}" type="pres">
      <dgm:prSet presAssocID="{61B902EC-F758-4561-B680-E502BC2800FD}" presName="Name37" presStyleLbl="parChTrans1D4" presStyleIdx="19" presStyleCnt="40"/>
      <dgm:spPr/>
    </dgm:pt>
    <dgm:pt modelId="{B0FBE5BE-6211-4E98-9D75-FEC630921CD9}" type="pres">
      <dgm:prSet presAssocID="{09B81572-D09C-4F0A-92D0-27CCFF633965}" presName="hierRoot2" presStyleCnt="0">
        <dgm:presLayoutVars>
          <dgm:hierBranch val="init"/>
        </dgm:presLayoutVars>
      </dgm:prSet>
      <dgm:spPr/>
    </dgm:pt>
    <dgm:pt modelId="{1B34DC3E-8769-43C5-BB4B-8D5A61B078A8}" type="pres">
      <dgm:prSet presAssocID="{09B81572-D09C-4F0A-92D0-27CCFF633965}" presName="rootComposite" presStyleCnt="0"/>
      <dgm:spPr/>
    </dgm:pt>
    <dgm:pt modelId="{DEE72591-7D3E-472A-9FB2-BDB823CA7F09}" type="pres">
      <dgm:prSet presAssocID="{09B81572-D09C-4F0A-92D0-27CCFF633965}" presName="rootText" presStyleLbl="node4" presStyleIdx="19" presStyleCnt="40">
        <dgm:presLayoutVars>
          <dgm:chPref val="3"/>
        </dgm:presLayoutVars>
      </dgm:prSet>
      <dgm:spPr/>
    </dgm:pt>
    <dgm:pt modelId="{69A5C5CE-51DB-4433-8A71-C8795C2BE809}" type="pres">
      <dgm:prSet presAssocID="{09B81572-D09C-4F0A-92D0-27CCFF633965}" presName="rootConnector" presStyleLbl="node4" presStyleIdx="19" presStyleCnt="40"/>
      <dgm:spPr/>
    </dgm:pt>
    <dgm:pt modelId="{1A76E8D0-7EC1-41C6-AD49-D64C4A47A876}" type="pres">
      <dgm:prSet presAssocID="{09B81572-D09C-4F0A-92D0-27CCFF633965}" presName="hierChild4" presStyleCnt="0"/>
      <dgm:spPr/>
    </dgm:pt>
    <dgm:pt modelId="{587675DA-F742-40A8-8A0A-4151A6722B4F}" type="pres">
      <dgm:prSet presAssocID="{09B81572-D09C-4F0A-92D0-27CCFF633965}" presName="hierChild5" presStyleCnt="0"/>
      <dgm:spPr/>
    </dgm:pt>
    <dgm:pt modelId="{549E6CAF-C2C4-47BB-8A66-2A98E9EC0C04}" type="pres">
      <dgm:prSet presAssocID="{AB23EBC2-2DB2-4A41-BDC7-5FEDB44AEC42}" presName="Name37" presStyleLbl="parChTrans1D4" presStyleIdx="20" presStyleCnt="40"/>
      <dgm:spPr/>
    </dgm:pt>
    <dgm:pt modelId="{701B389F-894F-40E7-B555-EB6EEF48369D}" type="pres">
      <dgm:prSet presAssocID="{FF1BC22F-AD24-4695-BBE0-2A1CB123ECD1}" presName="hierRoot2" presStyleCnt="0">
        <dgm:presLayoutVars>
          <dgm:hierBranch val="init"/>
        </dgm:presLayoutVars>
      </dgm:prSet>
      <dgm:spPr/>
    </dgm:pt>
    <dgm:pt modelId="{73AB0B8B-316E-4557-8251-63768486A462}" type="pres">
      <dgm:prSet presAssocID="{FF1BC22F-AD24-4695-BBE0-2A1CB123ECD1}" presName="rootComposite" presStyleCnt="0"/>
      <dgm:spPr/>
    </dgm:pt>
    <dgm:pt modelId="{A0E65183-B22F-4F2A-A8F2-82D16112AA71}" type="pres">
      <dgm:prSet presAssocID="{FF1BC22F-AD24-4695-BBE0-2A1CB123ECD1}" presName="rootText" presStyleLbl="node4" presStyleIdx="20" presStyleCnt="40">
        <dgm:presLayoutVars>
          <dgm:chPref val="3"/>
        </dgm:presLayoutVars>
      </dgm:prSet>
      <dgm:spPr/>
    </dgm:pt>
    <dgm:pt modelId="{0F17AFC6-DB39-4FFF-9656-28923751C219}" type="pres">
      <dgm:prSet presAssocID="{FF1BC22F-AD24-4695-BBE0-2A1CB123ECD1}" presName="rootConnector" presStyleLbl="node4" presStyleIdx="20" presStyleCnt="40"/>
      <dgm:spPr/>
    </dgm:pt>
    <dgm:pt modelId="{EDCBC2E5-84E0-47FC-BFE5-EDB228235453}" type="pres">
      <dgm:prSet presAssocID="{FF1BC22F-AD24-4695-BBE0-2A1CB123ECD1}" presName="hierChild4" presStyleCnt="0"/>
      <dgm:spPr/>
    </dgm:pt>
    <dgm:pt modelId="{D1FF667A-7BBB-4110-A15C-B4F922441CBC}" type="pres">
      <dgm:prSet presAssocID="{FF1BC22F-AD24-4695-BBE0-2A1CB123ECD1}" presName="hierChild5" presStyleCnt="0"/>
      <dgm:spPr/>
    </dgm:pt>
    <dgm:pt modelId="{9B1E1282-EEE7-48D7-984B-317BB46E1D7C}" type="pres">
      <dgm:prSet presAssocID="{DDA62509-D8AF-4B45-82BC-70A1A8DDF789}" presName="hierChild5" presStyleCnt="0"/>
      <dgm:spPr/>
    </dgm:pt>
    <dgm:pt modelId="{B5691CCB-9713-4475-A57E-1C244BE4A883}" type="pres">
      <dgm:prSet presAssocID="{09272421-47A8-442F-8F0F-DD3BA5E6C287}" presName="Name37" presStyleLbl="parChTrans1D4" presStyleIdx="21" presStyleCnt="40"/>
      <dgm:spPr/>
    </dgm:pt>
    <dgm:pt modelId="{CBCE46FD-5EDC-46E3-8B17-1584B5F9FDA8}" type="pres">
      <dgm:prSet presAssocID="{21420BD1-2B74-4FF6-9D98-CF0036D98B2A}" presName="hierRoot2" presStyleCnt="0">
        <dgm:presLayoutVars>
          <dgm:hierBranch val="init"/>
        </dgm:presLayoutVars>
      </dgm:prSet>
      <dgm:spPr/>
    </dgm:pt>
    <dgm:pt modelId="{0F9F33F4-7D30-43B9-A5DF-23C682699058}" type="pres">
      <dgm:prSet presAssocID="{21420BD1-2B74-4FF6-9D98-CF0036D98B2A}" presName="rootComposite" presStyleCnt="0"/>
      <dgm:spPr/>
    </dgm:pt>
    <dgm:pt modelId="{1F16F11A-5BB7-4EEE-B299-AE64DC9BF96A}" type="pres">
      <dgm:prSet presAssocID="{21420BD1-2B74-4FF6-9D98-CF0036D98B2A}" presName="rootText" presStyleLbl="node4" presStyleIdx="21" presStyleCnt="40">
        <dgm:presLayoutVars>
          <dgm:chPref val="3"/>
        </dgm:presLayoutVars>
      </dgm:prSet>
      <dgm:spPr/>
    </dgm:pt>
    <dgm:pt modelId="{A1D52387-3418-450E-9757-803B42464E54}" type="pres">
      <dgm:prSet presAssocID="{21420BD1-2B74-4FF6-9D98-CF0036D98B2A}" presName="rootConnector" presStyleLbl="node4" presStyleIdx="21" presStyleCnt="40"/>
      <dgm:spPr/>
    </dgm:pt>
    <dgm:pt modelId="{68C7FC83-5591-429F-BF28-E3A899123986}" type="pres">
      <dgm:prSet presAssocID="{21420BD1-2B74-4FF6-9D98-CF0036D98B2A}" presName="hierChild4" presStyleCnt="0"/>
      <dgm:spPr/>
    </dgm:pt>
    <dgm:pt modelId="{DD87D957-1296-4484-B327-DAECFED4C2E7}" type="pres">
      <dgm:prSet presAssocID="{EE97DE41-A64D-4471-9C08-998B64694D49}" presName="Name37" presStyleLbl="parChTrans1D4" presStyleIdx="22" presStyleCnt="40"/>
      <dgm:spPr/>
    </dgm:pt>
    <dgm:pt modelId="{36C362F5-B6C2-47C1-960F-ED323082EF33}" type="pres">
      <dgm:prSet presAssocID="{A7814920-4442-4651-A3FB-287109092009}" presName="hierRoot2" presStyleCnt="0">
        <dgm:presLayoutVars>
          <dgm:hierBranch val="init"/>
        </dgm:presLayoutVars>
      </dgm:prSet>
      <dgm:spPr/>
    </dgm:pt>
    <dgm:pt modelId="{29D557BC-E8AA-453D-BEDC-A4497822698A}" type="pres">
      <dgm:prSet presAssocID="{A7814920-4442-4651-A3FB-287109092009}" presName="rootComposite" presStyleCnt="0"/>
      <dgm:spPr/>
    </dgm:pt>
    <dgm:pt modelId="{244ABB9B-FDEE-4F93-8571-A6849E48A151}" type="pres">
      <dgm:prSet presAssocID="{A7814920-4442-4651-A3FB-287109092009}" presName="rootText" presStyleLbl="node4" presStyleIdx="22" presStyleCnt="40">
        <dgm:presLayoutVars>
          <dgm:chPref val="3"/>
        </dgm:presLayoutVars>
      </dgm:prSet>
      <dgm:spPr/>
    </dgm:pt>
    <dgm:pt modelId="{21C469D3-077B-4C71-A7D5-3A28C03D89E9}" type="pres">
      <dgm:prSet presAssocID="{A7814920-4442-4651-A3FB-287109092009}" presName="rootConnector" presStyleLbl="node4" presStyleIdx="22" presStyleCnt="40"/>
      <dgm:spPr/>
    </dgm:pt>
    <dgm:pt modelId="{5D3FAEED-384C-4EA5-BEE8-4E34FC931155}" type="pres">
      <dgm:prSet presAssocID="{A7814920-4442-4651-A3FB-287109092009}" presName="hierChild4" presStyleCnt="0"/>
      <dgm:spPr/>
    </dgm:pt>
    <dgm:pt modelId="{4D9BF6D5-966E-41F3-A182-63407526EAB5}" type="pres">
      <dgm:prSet presAssocID="{A7814920-4442-4651-A3FB-287109092009}" presName="hierChild5" presStyleCnt="0"/>
      <dgm:spPr/>
    </dgm:pt>
    <dgm:pt modelId="{0144BD3B-D7F9-4782-8218-0D24DFCEEFC3}" type="pres">
      <dgm:prSet presAssocID="{EA1816F7-2A60-4767-9766-CA67E8057247}" presName="Name37" presStyleLbl="parChTrans1D4" presStyleIdx="23" presStyleCnt="40"/>
      <dgm:spPr/>
    </dgm:pt>
    <dgm:pt modelId="{56FC9434-B249-4E4F-A254-24AC3B8BD255}" type="pres">
      <dgm:prSet presAssocID="{A5603838-D11E-46BB-8E49-473C8B344368}" presName="hierRoot2" presStyleCnt="0">
        <dgm:presLayoutVars>
          <dgm:hierBranch val="init"/>
        </dgm:presLayoutVars>
      </dgm:prSet>
      <dgm:spPr/>
    </dgm:pt>
    <dgm:pt modelId="{F84393E5-D574-491E-82DA-71B9C45EC497}" type="pres">
      <dgm:prSet presAssocID="{A5603838-D11E-46BB-8E49-473C8B344368}" presName="rootComposite" presStyleCnt="0"/>
      <dgm:spPr/>
    </dgm:pt>
    <dgm:pt modelId="{ED7FC738-362E-4D88-94C4-8A81BCC3EF19}" type="pres">
      <dgm:prSet presAssocID="{A5603838-D11E-46BB-8E49-473C8B344368}" presName="rootText" presStyleLbl="node4" presStyleIdx="23" presStyleCnt="40">
        <dgm:presLayoutVars>
          <dgm:chPref val="3"/>
        </dgm:presLayoutVars>
      </dgm:prSet>
      <dgm:spPr/>
    </dgm:pt>
    <dgm:pt modelId="{1A13BB32-B9F8-4BCC-86A9-5B8EFA307D61}" type="pres">
      <dgm:prSet presAssocID="{A5603838-D11E-46BB-8E49-473C8B344368}" presName="rootConnector" presStyleLbl="node4" presStyleIdx="23" presStyleCnt="40"/>
      <dgm:spPr/>
    </dgm:pt>
    <dgm:pt modelId="{27E908F6-1356-457D-ABEE-51B8AD29AFEC}" type="pres">
      <dgm:prSet presAssocID="{A5603838-D11E-46BB-8E49-473C8B344368}" presName="hierChild4" presStyleCnt="0"/>
      <dgm:spPr/>
    </dgm:pt>
    <dgm:pt modelId="{4EB9FE71-A74E-4E16-AD1C-F309921240CA}" type="pres">
      <dgm:prSet presAssocID="{A5603838-D11E-46BB-8E49-473C8B344368}" presName="hierChild5" presStyleCnt="0"/>
      <dgm:spPr/>
    </dgm:pt>
    <dgm:pt modelId="{8EAAFD73-3A7D-4D99-94CD-8A5A688EFA77}" type="pres">
      <dgm:prSet presAssocID="{FE4240AA-C645-4421-850B-CDF817D79F7F}" presName="Name37" presStyleLbl="parChTrans1D4" presStyleIdx="24" presStyleCnt="40"/>
      <dgm:spPr/>
    </dgm:pt>
    <dgm:pt modelId="{EB13607C-E62B-4C94-A02D-B1D5F55FB782}" type="pres">
      <dgm:prSet presAssocID="{8756F02E-4F4E-4319-9C53-81FC4708EE53}" presName="hierRoot2" presStyleCnt="0">
        <dgm:presLayoutVars>
          <dgm:hierBranch val="init"/>
        </dgm:presLayoutVars>
      </dgm:prSet>
      <dgm:spPr/>
    </dgm:pt>
    <dgm:pt modelId="{E7ECC7B0-6AA8-48CB-B85A-E9F833493D4B}" type="pres">
      <dgm:prSet presAssocID="{8756F02E-4F4E-4319-9C53-81FC4708EE53}" presName="rootComposite" presStyleCnt="0"/>
      <dgm:spPr/>
    </dgm:pt>
    <dgm:pt modelId="{95BC20BD-8178-4B5D-B8D2-29A52F53EF26}" type="pres">
      <dgm:prSet presAssocID="{8756F02E-4F4E-4319-9C53-81FC4708EE53}" presName="rootText" presStyleLbl="node4" presStyleIdx="24" presStyleCnt="40">
        <dgm:presLayoutVars>
          <dgm:chPref val="3"/>
        </dgm:presLayoutVars>
      </dgm:prSet>
      <dgm:spPr/>
    </dgm:pt>
    <dgm:pt modelId="{EBE4339D-F0A7-40AC-BE1A-49C0AE5D5C77}" type="pres">
      <dgm:prSet presAssocID="{8756F02E-4F4E-4319-9C53-81FC4708EE53}" presName="rootConnector" presStyleLbl="node4" presStyleIdx="24" presStyleCnt="40"/>
      <dgm:spPr/>
    </dgm:pt>
    <dgm:pt modelId="{0E3C87B7-6938-46DC-A96E-2637DC1486E9}" type="pres">
      <dgm:prSet presAssocID="{8756F02E-4F4E-4319-9C53-81FC4708EE53}" presName="hierChild4" presStyleCnt="0"/>
      <dgm:spPr/>
    </dgm:pt>
    <dgm:pt modelId="{0151B3E2-DD86-4A4D-B40F-A61D2BBB0359}" type="pres">
      <dgm:prSet presAssocID="{8756F02E-4F4E-4319-9C53-81FC4708EE53}" presName="hierChild5" presStyleCnt="0"/>
      <dgm:spPr/>
    </dgm:pt>
    <dgm:pt modelId="{63088FC9-67C5-4EEE-B548-93F57CA90A27}" type="pres">
      <dgm:prSet presAssocID="{21420BD1-2B74-4FF6-9D98-CF0036D98B2A}" presName="hierChild5" presStyleCnt="0"/>
      <dgm:spPr/>
    </dgm:pt>
    <dgm:pt modelId="{21D6BECF-02EE-4433-87ED-BBC20AA3C704}" type="pres">
      <dgm:prSet presAssocID="{74272B21-E65A-441C-BC48-3E3A13BD2C64}" presName="Name37" presStyleLbl="parChTrans1D4" presStyleIdx="25" presStyleCnt="40"/>
      <dgm:spPr/>
    </dgm:pt>
    <dgm:pt modelId="{7E24F729-E005-453A-8653-0942A1A44A4C}" type="pres">
      <dgm:prSet presAssocID="{B7BB538C-1AE2-49E1-B892-AF170BCED826}" presName="hierRoot2" presStyleCnt="0">
        <dgm:presLayoutVars>
          <dgm:hierBranch val="init"/>
        </dgm:presLayoutVars>
      </dgm:prSet>
      <dgm:spPr/>
    </dgm:pt>
    <dgm:pt modelId="{F5C32A5F-8439-40AE-A8F0-6E66362D8BB5}" type="pres">
      <dgm:prSet presAssocID="{B7BB538C-1AE2-49E1-B892-AF170BCED826}" presName="rootComposite" presStyleCnt="0"/>
      <dgm:spPr/>
    </dgm:pt>
    <dgm:pt modelId="{F9AF5570-B98E-4F95-8CCE-2B4F8651CD08}" type="pres">
      <dgm:prSet presAssocID="{B7BB538C-1AE2-49E1-B892-AF170BCED826}" presName="rootText" presStyleLbl="node4" presStyleIdx="25" presStyleCnt="40">
        <dgm:presLayoutVars>
          <dgm:chPref val="3"/>
        </dgm:presLayoutVars>
      </dgm:prSet>
      <dgm:spPr/>
    </dgm:pt>
    <dgm:pt modelId="{B7452E3F-F38E-4A98-91AD-285A52A77E20}" type="pres">
      <dgm:prSet presAssocID="{B7BB538C-1AE2-49E1-B892-AF170BCED826}" presName="rootConnector" presStyleLbl="node4" presStyleIdx="25" presStyleCnt="40"/>
      <dgm:spPr/>
    </dgm:pt>
    <dgm:pt modelId="{F57E5A12-B2E3-4E30-8C31-6D9D5A29EB8F}" type="pres">
      <dgm:prSet presAssocID="{B7BB538C-1AE2-49E1-B892-AF170BCED826}" presName="hierChild4" presStyleCnt="0"/>
      <dgm:spPr/>
    </dgm:pt>
    <dgm:pt modelId="{4E4FEABE-53B9-4A85-8E45-BC8EC1B932C4}" type="pres">
      <dgm:prSet presAssocID="{6AEB9964-EEEC-4209-A28A-8F48A50DB002}" presName="Name37" presStyleLbl="parChTrans1D4" presStyleIdx="26" presStyleCnt="40"/>
      <dgm:spPr/>
    </dgm:pt>
    <dgm:pt modelId="{4F998342-76D8-4329-B1EF-F687F7123090}" type="pres">
      <dgm:prSet presAssocID="{770C1753-68A3-4B3A-9D8E-73EFFD1E39EF}" presName="hierRoot2" presStyleCnt="0">
        <dgm:presLayoutVars>
          <dgm:hierBranch val="init"/>
        </dgm:presLayoutVars>
      </dgm:prSet>
      <dgm:spPr/>
    </dgm:pt>
    <dgm:pt modelId="{4636DDE3-9E84-44E9-95F5-5A0F48E5A79B}" type="pres">
      <dgm:prSet presAssocID="{770C1753-68A3-4B3A-9D8E-73EFFD1E39EF}" presName="rootComposite" presStyleCnt="0"/>
      <dgm:spPr/>
    </dgm:pt>
    <dgm:pt modelId="{A0BB64F2-D166-4C57-82F4-D2FE07F96C50}" type="pres">
      <dgm:prSet presAssocID="{770C1753-68A3-4B3A-9D8E-73EFFD1E39EF}" presName="rootText" presStyleLbl="node4" presStyleIdx="26" presStyleCnt="40">
        <dgm:presLayoutVars>
          <dgm:chPref val="3"/>
        </dgm:presLayoutVars>
      </dgm:prSet>
      <dgm:spPr/>
    </dgm:pt>
    <dgm:pt modelId="{1A3E8C44-9D1B-45D6-A541-E1E6A2F27D4C}" type="pres">
      <dgm:prSet presAssocID="{770C1753-68A3-4B3A-9D8E-73EFFD1E39EF}" presName="rootConnector" presStyleLbl="node4" presStyleIdx="26" presStyleCnt="40"/>
      <dgm:spPr/>
    </dgm:pt>
    <dgm:pt modelId="{D5D0F0C3-7FEC-445C-8521-6910EDA673C9}" type="pres">
      <dgm:prSet presAssocID="{770C1753-68A3-4B3A-9D8E-73EFFD1E39EF}" presName="hierChild4" presStyleCnt="0"/>
      <dgm:spPr/>
    </dgm:pt>
    <dgm:pt modelId="{975DC046-B5EB-4AD5-8DF3-5A1750642562}" type="pres">
      <dgm:prSet presAssocID="{770C1753-68A3-4B3A-9D8E-73EFFD1E39EF}" presName="hierChild5" presStyleCnt="0"/>
      <dgm:spPr/>
    </dgm:pt>
    <dgm:pt modelId="{1BBB071A-736D-4EF3-B2BE-5697A4085425}" type="pres">
      <dgm:prSet presAssocID="{9B19DCBC-FDBF-405D-86DD-7CC55B020E4B}" presName="Name37" presStyleLbl="parChTrans1D4" presStyleIdx="27" presStyleCnt="40"/>
      <dgm:spPr/>
    </dgm:pt>
    <dgm:pt modelId="{A2BE9709-51BD-44AC-A9FA-242ECFDC6FDE}" type="pres">
      <dgm:prSet presAssocID="{4A5DA85E-5A42-49D6-8225-F41DF1BA355C}" presName="hierRoot2" presStyleCnt="0">
        <dgm:presLayoutVars>
          <dgm:hierBranch val="init"/>
        </dgm:presLayoutVars>
      </dgm:prSet>
      <dgm:spPr/>
    </dgm:pt>
    <dgm:pt modelId="{DAD67470-F596-47A2-A1E6-5350889CDE95}" type="pres">
      <dgm:prSet presAssocID="{4A5DA85E-5A42-49D6-8225-F41DF1BA355C}" presName="rootComposite" presStyleCnt="0"/>
      <dgm:spPr/>
    </dgm:pt>
    <dgm:pt modelId="{BF70C6B5-9FED-4D7F-B099-EE3FDB794392}" type="pres">
      <dgm:prSet presAssocID="{4A5DA85E-5A42-49D6-8225-F41DF1BA355C}" presName="rootText" presStyleLbl="node4" presStyleIdx="27" presStyleCnt="40">
        <dgm:presLayoutVars>
          <dgm:chPref val="3"/>
        </dgm:presLayoutVars>
      </dgm:prSet>
      <dgm:spPr/>
    </dgm:pt>
    <dgm:pt modelId="{635BB5BA-283D-4F6F-98A9-34193D1E03F2}" type="pres">
      <dgm:prSet presAssocID="{4A5DA85E-5A42-49D6-8225-F41DF1BA355C}" presName="rootConnector" presStyleLbl="node4" presStyleIdx="27" presStyleCnt="40"/>
      <dgm:spPr/>
    </dgm:pt>
    <dgm:pt modelId="{ACCEFED2-459F-43E8-9476-A469762B076B}" type="pres">
      <dgm:prSet presAssocID="{4A5DA85E-5A42-49D6-8225-F41DF1BA355C}" presName="hierChild4" presStyleCnt="0"/>
      <dgm:spPr/>
    </dgm:pt>
    <dgm:pt modelId="{26214525-0727-486F-A1D0-3713155A7E4C}" type="pres">
      <dgm:prSet presAssocID="{4A5DA85E-5A42-49D6-8225-F41DF1BA355C}" presName="hierChild5" presStyleCnt="0"/>
      <dgm:spPr/>
    </dgm:pt>
    <dgm:pt modelId="{7884CF71-9F00-4C71-BEA8-629D309CECA9}" type="pres">
      <dgm:prSet presAssocID="{B7BB538C-1AE2-49E1-B892-AF170BCED826}" presName="hierChild5" presStyleCnt="0"/>
      <dgm:spPr/>
    </dgm:pt>
    <dgm:pt modelId="{112717A3-58BF-45A3-9046-985C526ECE11}" type="pres">
      <dgm:prSet presAssocID="{8A976569-1B17-45F7-B8A3-F2581E2F1A2A}" presName="hierChild5" presStyleCnt="0"/>
      <dgm:spPr/>
    </dgm:pt>
    <dgm:pt modelId="{99F5CA9E-9B44-453B-B23D-10DDF752E237}" type="pres">
      <dgm:prSet presAssocID="{E0C474E0-5AAA-4A7E-8A32-865D0A2295A7}" presName="Name37" presStyleLbl="parChTrans1D3" presStyleIdx="7" presStyleCnt="19"/>
      <dgm:spPr/>
    </dgm:pt>
    <dgm:pt modelId="{F513F3E3-CFB2-477D-AEC3-2ECA8FED8CC3}" type="pres">
      <dgm:prSet presAssocID="{66F5F45D-8B69-464C-AA3B-C1C97CB54BAF}" presName="hierRoot2" presStyleCnt="0">
        <dgm:presLayoutVars>
          <dgm:hierBranch val="init"/>
        </dgm:presLayoutVars>
      </dgm:prSet>
      <dgm:spPr/>
    </dgm:pt>
    <dgm:pt modelId="{41C830D9-7A9C-4C7D-A58F-C2379A698A8F}" type="pres">
      <dgm:prSet presAssocID="{66F5F45D-8B69-464C-AA3B-C1C97CB54BAF}" presName="rootComposite" presStyleCnt="0"/>
      <dgm:spPr/>
    </dgm:pt>
    <dgm:pt modelId="{21F73839-7D94-435E-B423-999FD6992516}" type="pres">
      <dgm:prSet presAssocID="{66F5F45D-8B69-464C-AA3B-C1C97CB54BAF}" presName="rootText" presStyleLbl="node3" presStyleIdx="7" presStyleCnt="19">
        <dgm:presLayoutVars>
          <dgm:chPref val="3"/>
        </dgm:presLayoutVars>
      </dgm:prSet>
      <dgm:spPr/>
    </dgm:pt>
    <dgm:pt modelId="{9D4C3C3F-6856-4815-BB8C-A0B813C9C4BA}" type="pres">
      <dgm:prSet presAssocID="{66F5F45D-8B69-464C-AA3B-C1C97CB54BAF}" presName="rootConnector" presStyleLbl="node3" presStyleIdx="7" presStyleCnt="19"/>
      <dgm:spPr/>
    </dgm:pt>
    <dgm:pt modelId="{967F19E4-855B-48C2-9DE5-276FC5A88FF0}" type="pres">
      <dgm:prSet presAssocID="{66F5F45D-8B69-464C-AA3B-C1C97CB54BAF}" presName="hierChild4" presStyleCnt="0"/>
      <dgm:spPr/>
    </dgm:pt>
    <dgm:pt modelId="{00DEDA96-DFA8-4AEA-9B72-8C53D3F8F4E0}" type="pres">
      <dgm:prSet presAssocID="{66F5F45D-8B69-464C-AA3B-C1C97CB54BAF}" presName="hierChild5" presStyleCnt="0"/>
      <dgm:spPr/>
    </dgm:pt>
    <dgm:pt modelId="{882B31BA-C09C-452E-BD4C-AD56897B71F7}" type="pres">
      <dgm:prSet presAssocID="{81F7DDF6-8B9A-4AEB-A807-48447FA88733}" presName="hierChild5" presStyleCnt="0"/>
      <dgm:spPr/>
    </dgm:pt>
    <dgm:pt modelId="{8B88D983-2A36-4E77-876C-399D05024BAA}" type="pres">
      <dgm:prSet presAssocID="{8742B706-91B0-44F4-9303-A7AF934B405B}" presName="Name37" presStyleLbl="parChTrans1D2" presStyleIdx="3" presStyleCnt="5"/>
      <dgm:spPr/>
    </dgm:pt>
    <dgm:pt modelId="{52FBC7E9-40EF-41CC-9063-E73E6B23F057}" type="pres">
      <dgm:prSet presAssocID="{44181195-D871-4D67-9C67-DF5FD49E87F1}" presName="hierRoot2" presStyleCnt="0">
        <dgm:presLayoutVars>
          <dgm:hierBranch val="init"/>
        </dgm:presLayoutVars>
      </dgm:prSet>
      <dgm:spPr/>
    </dgm:pt>
    <dgm:pt modelId="{D77B41AD-7DB0-4A94-BD4B-4545658A2FE6}" type="pres">
      <dgm:prSet presAssocID="{44181195-D871-4D67-9C67-DF5FD49E87F1}" presName="rootComposite" presStyleCnt="0"/>
      <dgm:spPr/>
    </dgm:pt>
    <dgm:pt modelId="{E95D6A11-1596-4F11-8E3A-E1BE2D1FE938}" type="pres">
      <dgm:prSet presAssocID="{44181195-D871-4D67-9C67-DF5FD49E87F1}" presName="rootText" presStyleLbl="node2" presStyleIdx="3" presStyleCnt="5">
        <dgm:presLayoutVars>
          <dgm:chPref val="3"/>
        </dgm:presLayoutVars>
      </dgm:prSet>
      <dgm:spPr/>
    </dgm:pt>
    <dgm:pt modelId="{AE6D0D36-692C-4993-BEEB-84A75F6DF5BD}" type="pres">
      <dgm:prSet presAssocID="{44181195-D871-4D67-9C67-DF5FD49E87F1}" presName="rootConnector" presStyleLbl="node2" presStyleIdx="3" presStyleCnt="5"/>
      <dgm:spPr/>
    </dgm:pt>
    <dgm:pt modelId="{B0A07DF8-A822-40AD-B8B8-304F8E0B06FB}" type="pres">
      <dgm:prSet presAssocID="{44181195-D871-4D67-9C67-DF5FD49E87F1}" presName="hierChild4" presStyleCnt="0"/>
      <dgm:spPr/>
    </dgm:pt>
    <dgm:pt modelId="{B7084F0A-7A28-4368-9D8D-47AAB6AB34B2}" type="pres">
      <dgm:prSet presAssocID="{E8389F5E-76F3-4AED-9BC5-D5F5711250DE}" presName="Name37" presStyleLbl="parChTrans1D3" presStyleIdx="8" presStyleCnt="19"/>
      <dgm:spPr/>
    </dgm:pt>
    <dgm:pt modelId="{D53142AD-771D-4582-827B-B10CEB656F0A}" type="pres">
      <dgm:prSet presAssocID="{10C630E9-21AD-4AC0-91EC-14A0894791FE}" presName="hierRoot2" presStyleCnt="0">
        <dgm:presLayoutVars>
          <dgm:hierBranch val="init"/>
        </dgm:presLayoutVars>
      </dgm:prSet>
      <dgm:spPr/>
    </dgm:pt>
    <dgm:pt modelId="{DA6FF431-9CFD-4A9F-A399-0159B557DA83}" type="pres">
      <dgm:prSet presAssocID="{10C630E9-21AD-4AC0-91EC-14A0894791FE}" presName="rootComposite" presStyleCnt="0"/>
      <dgm:spPr/>
    </dgm:pt>
    <dgm:pt modelId="{B2435825-1E70-4AB6-B238-599BA4F9B9CA}" type="pres">
      <dgm:prSet presAssocID="{10C630E9-21AD-4AC0-91EC-14A0894791FE}" presName="rootText" presStyleLbl="node3" presStyleIdx="8" presStyleCnt="19">
        <dgm:presLayoutVars>
          <dgm:chPref val="3"/>
        </dgm:presLayoutVars>
      </dgm:prSet>
      <dgm:spPr/>
    </dgm:pt>
    <dgm:pt modelId="{FA922C14-8F87-41F4-903B-34E31AE0488F}" type="pres">
      <dgm:prSet presAssocID="{10C630E9-21AD-4AC0-91EC-14A0894791FE}" presName="rootConnector" presStyleLbl="node3" presStyleIdx="8" presStyleCnt="19"/>
      <dgm:spPr/>
    </dgm:pt>
    <dgm:pt modelId="{2B2C0BD0-B601-4632-91EF-88D61A6EE834}" type="pres">
      <dgm:prSet presAssocID="{10C630E9-21AD-4AC0-91EC-14A0894791FE}" presName="hierChild4" presStyleCnt="0"/>
      <dgm:spPr/>
    </dgm:pt>
    <dgm:pt modelId="{1EE4CEB0-B597-4335-B88C-A3CC79A5D77E}" type="pres">
      <dgm:prSet presAssocID="{10C630E9-21AD-4AC0-91EC-14A0894791FE}" presName="hierChild5" presStyleCnt="0"/>
      <dgm:spPr/>
    </dgm:pt>
    <dgm:pt modelId="{2BC5F345-EEFF-433F-8923-1F64207F5728}" type="pres">
      <dgm:prSet presAssocID="{D862E1B0-04B9-4EAD-83C6-9709C24ACDF3}" presName="Name37" presStyleLbl="parChTrans1D3" presStyleIdx="9" presStyleCnt="19"/>
      <dgm:spPr/>
    </dgm:pt>
    <dgm:pt modelId="{5C15FFFF-91FA-4C94-9CAF-4B3FE0FF1912}" type="pres">
      <dgm:prSet presAssocID="{0EF54D98-AF63-4A32-99A7-5E2DD12C064F}" presName="hierRoot2" presStyleCnt="0">
        <dgm:presLayoutVars>
          <dgm:hierBranch val="init"/>
        </dgm:presLayoutVars>
      </dgm:prSet>
      <dgm:spPr/>
    </dgm:pt>
    <dgm:pt modelId="{3072F2C7-1ABB-4538-B6E9-373CD7521A97}" type="pres">
      <dgm:prSet presAssocID="{0EF54D98-AF63-4A32-99A7-5E2DD12C064F}" presName="rootComposite" presStyleCnt="0"/>
      <dgm:spPr/>
    </dgm:pt>
    <dgm:pt modelId="{1FE8E05D-1A44-4D9E-957A-89C27AF76C17}" type="pres">
      <dgm:prSet presAssocID="{0EF54D98-AF63-4A32-99A7-5E2DD12C064F}" presName="rootText" presStyleLbl="node3" presStyleIdx="9" presStyleCnt="19">
        <dgm:presLayoutVars>
          <dgm:chPref val="3"/>
        </dgm:presLayoutVars>
      </dgm:prSet>
      <dgm:spPr/>
    </dgm:pt>
    <dgm:pt modelId="{885DB266-143A-4A94-A7C0-6CFDC3351053}" type="pres">
      <dgm:prSet presAssocID="{0EF54D98-AF63-4A32-99A7-5E2DD12C064F}" presName="rootConnector" presStyleLbl="node3" presStyleIdx="9" presStyleCnt="19"/>
      <dgm:spPr/>
    </dgm:pt>
    <dgm:pt modelId="{95755FA3-5841-411B-B209-97E6493FC747}" type="pres">
      <dgm:prSet presAssocID="{0EF54D98-AF63-4A32-99A7-5E2DD12C064F}" presName="hierChild4" presStyleCnt="0"/>
      <dgm:spPr/>
    </dgm:pt>
    <dgm:pt modelId="{28D4994A-72D5-4EE3-8551-132883F1F927}" type="pres">
      <dgm:prSet presAssocID="{0EF54D98-AF63-4A32-99A7-5E2DD12C064F}" presName="hierChild5" presStyleCnt="0"/>
      <dgm:spPr/>
    </dgm:pt>
    <dgm:pt modelId="{81652D41-10E3-4E6A-BF57-D4817A3BCC39}" type="pres">
      <dgm:prSet presAssocID="{F12017DA-72E9-48DD-AC40-11DF29C1E652}" presName="Name37" presStyleLbl="parChTrans1D3" presStyleIdx="10" presStyleCnt="19"/>
      <dgm:spPr/>
    </dgm:pt>
    <dgm:pt modelId="{E2F147DF-E8E2-4966-8988-B3086C78BE94}" type="pres">
      <dgm:prSet presAssocID="{9F2206AD-2715-4830-AE19-74B8F9C1FC46}" presName="hierRoot2" presStyleCnt="0">
        <dgm:presLayoutVars>
          <dgm:hierBranch val="init"/>
        </dgm:presLayoutVars>
      </dgm:prSet>
      <dgm:spPr/>
    </dgm:pt>
    <dgm:pt modelId="{EBC9551E-6927-48AB-801A-36E3F459B5CF}" type="pres">
      <dgm:prSet presAssocID="{9F2206AD-2715-4830-AE19-74B8F9C1FC46}" presName="rootComposite" presStyleCnt="0"/>
      <dgm:spPr/>
    </dgm:pt>
    <dgm:pt modelId="{4902B1F2-C707-40E2-BF31-18541DF82AE7}" type="pres">
      <dgm:prSet presAssocID="{9F2206AD-2715-4830-AE19-74B8F9C1FC46}" presName="rootText" presStyleLbl="node3" presStyleIdx="10" presStyleCnt="19">
        <dgm:presLayoutVars>
          <dgm:chPref val="3"/>
        </dgm:presLayoutVars>
      </dgm:prSet>
      <dgm:spPr/>
    </dgm:pt>
    <dgm:pt modelId="{F8287F82-8BAD-4817-BE5E-B3B44A861447}" type="pres">
      <dgm:prSet presAssocID="{9F2206AD-2715-4830-AE19-74B8F9C1FC46}" presName="rootConnector" presStyleLbl="node3" presStyleIdx="10" presStyleCnt="19"/>
      <dgm:spPr/>
    </dgm:pt>
    <dgm:pt modelId="{7946A121-58D7-4151-B322-0B2970A2EA63}" type="pres">
      <dgm:prSet presAssocID="{9F2206AD-2715-4830-AE19-74B8F9C1FC46}" presName="hierChild4" presStyleCnt="0"/>
      <dgm:spPr/>
    </dgm:pt>
    <dgm:pt modelId="{F3CAC8D9-108E-48F6-8EEC-8FF73F919978}" type="pres">
      <dgm:prSet presAssocID="{9F2206AD-2715-4830-AE19-74B8F9C1FC46}" presName="hierChild5" presStyleCnt="0"/>
      <dgm:spPr/>
    </dgm:pt>
    <dgm:pt modelId="{0ED9C49B-97E2-488D-82E0-8ED5504B79B7}" type="pres">
      <dgm:prSet presAssocID="{6CC268DF-7A8B-4B1C-AB73-0E1CCECBAFBC}" presName="Name37" presStyleLbl="parChTrans1D3" presStyleIdx="11" presStyleCnt="19"/>
      <dgm:spPr/>
    </dgm:pt>
    <dgm:pt modelId="{CED6354A-BB6D-4268-BE68-8083568A3D78}" type="pres">
      <dgm:prSet presAssocID="{0A890421-1A90-411B-B36E-7D67B978D43B}" presName="hierRoot2" presStyleCnt="0">
        <dgm:presLayoutVars>
          <dgm:hierBranch val="init"/>
        </dgm:presLayoutVars>
      </dgm:prSet>
      <dgm:spPr/>
    </dgm:pt>
    <dgm:pt modelId="{34DEBCA4-AB33-4784-83B3-1C5EFB9D19FB}" type="pres">
      <dgm:prSet presAssocID="{0A890421-1A90-411B-B36E-7D67B978D43B}" presName="rootComposite" presStyleCnt="0"/>
      <dgm:spPr/>
    </dgm:pt>
    <dgm:pt modelId="{3967FDDF-25C9-4FFB-AFFE-5A4DE5E17686}" type="pres">
      <dgm:prSet presAssocID="{0A890421-1A90-411B-B36E-7D67B978D43B}" presName="rootText" presStyleLbl="node3" presStyleIdx="11" presStyleCnt="19">
        <dgm:presLayoutVars>
          <dgm:chPref val="3"/>
        </dgm:presLayoutVars>
      </dgm:prSet>
      <dgm:spPr/>
    </dgm:pt>
    <dgm:pt modelId="{2E8A30DA-F4F2-4153-BFD5-249544F2F874}" type="pres">
      <dgm:prSet presAssocID="{0A890421-1A90-411B-B36E-7D67B978D43B}" presName="rootConnector" presStyleLbl="node3" presStyleIdx="11" presStyleCnt="19"/>
      <dgm:spPr/>
    </dgm:pt>
    <dgm:pt modelId="{AEC75EFE-5B64-4D12-A720-440678B0B5AE}" type="pres">
      <dgm:prSet presAssocID="{0A890421-1A90-411B-B36E-7D67B978D43B}" presName="hierChild4" presStyleCnt="0"/>
      <dgm:spPr/>
    </dgm:pt>
    <dgm:pt modelId="{0DBD90BD-B8A8-4379-8C0B-9328EC9594D5}" type="pres">
      <dgm:prSet presAssocID="{0A890421-1A90-411B-B36E-7D67B978D43B}" presName="hierChild5" presStyleCnt="0"/>
      <dgm:spPr/>
    </dgm:pt>
    <dgm:pt modelId="{F776026C-A338-4E9D-ACE3-329254884953}" type="pres">
      <dgm:prSet presAssocID="{44181195-D871-4D67-9C67-DF5FD49E87F1}" presName="hierChild5" presStyleCnt="0"/>
      <dgm:spPr/>
    </dgm:pt>
    <dgm:pt modelId="{6F1E9172-21E2-42AD-A3E4-FBF51EAD7EBA}" type="pres">
      <dgm:prSet presAssocID="{CBE1231F-59F6-40A8-9224-3A501DDD433B}" presName="Name37" presStyleLbl="parChTrans1D2" presStyleIdx="4" presStyleCnt="5"/>
      <dgm:spPr/>
    </dgm:pt>
    <dgm:pt modelId="{45D9E15E-E213-486F-BBB6-856F17273248}" type="pres">
      <dgm:prSet presAssocID="{E8D41E4B-B4FC-4D9D-A7BC-76F5F29CE479}" presName="hierRoot2" presStyleCnt="0">
        <dgm:presLayoutVars>
          <dgm:hierBranch val="init"/>
        </dgm:presLayoutVars>
      </dgm:prSet>
      <dgm:spPr/>
    </dgm:pt>
    <dgm:pt modelId="{6DDBE2FD-F4C6-4E56-AA71-B87AB8F7D15F}" type="pres">
      <dgm:prSet presAssocID="{E8D41E4B-B4FC-4D9D-A7BC-76F5F29CE479}" presName="rootComposite" presStyleCnt="0"/>
      <dgm:spPr/>
    </dgm:pt>
    <dgm:pt modelId="{7164C684-556C-45FE-95A3-BE7A9DE6BF96}" type="pres">
      <dgm:prSet presAssocID="{E8D41E4B-B4FC-4D9D-A7BC-76F5F29CE479}" presName="rootText" presStyleLbl="node2" presStyleIdx="4" presStyleCnt="5">
        <dgm:presLayoutVars>
          <dgm:chPref val="3"/>
        </dgm:presLayoutVars>
      </dgm:prSet>
      <dgm:spPr/>
    </dgm:pt>
    <dgm:pt modelId="{DC90A139-73A5-4A27-80C6-616787FAD508}" type="pres">
      <dgm:prSet presAssocID="{E8D41E4B-B4FC-4D9D-A7BC-76F5F29CE479}" presName="rootConnector" presStyleLbl="node2" presStyleIdx="4" presStyleCnt="5"/>
      <dgm:spPr/>
    </dgm:pt>
    <dgm:pt modelId="{28BF3501-6B16-480B-941A-E88467947FC0}" type="pres">
      <dgm:prSet presAssocID="{E8D41E4B-B4FC-4D9D-A7BC-76F5F29CE479}" presName="hierChild4" presStyleCnt="0"/>
      <dgm:spPr/>
    </dgm:pt>
    <dgm:pt modelId="{30A8F684-575C-46E3-80E6-8859C1F56738}" type="pres">
      <dgm:prSet presAssocID="{53EBDB4A-1FC0-4587-B64A-5102FACC7120}" presName="Name37" presStyleLbl="parChTrans1D3" presStyleIdx="12" presStyleCnt="19"/>
      <dgm:spPr/>
    </dgm:pt>
    <dgm:pt modelId="{ED371BED-8152-405D-989C-E4981BFB2EF4}" type="pres">
      <dgm:prSet presAssocID="{36A959DD-CF3C-4AAC-B071-BCA607C3A6C3}" presName="hierRoot2" presStyleCnt="0">
        <dgm:presLayoutVars>
          <dgm:hierBranch val="init"/>
        </dgm:presLayoutVars>
      </dgm:prSet>
      <dgm:spPr/>
    </dgm:pt>
    <dgm:pt modelId="{364FEDAD-A894-4A94-846C-82BC48032302}" type="pres">
      <dgm:prSet presAssocID="{36A959DD-CF3C-4AAC-B071-BCA607C3A6C3}" presName="rootComposite" presStyleCnt="0"/>
      <dgm:spPr/>
    </dgm:pt>
    <dgm:pt modelId="{D4453154-7266-4AFA-B91A-DAB3B758B3B1}" type="pres">
      <dgm:prSet presAssocID="{36A959DD-CF3C-4AAC-B071-BCA607C3A6C3}" presName="rootText" presStyleLbl="node3" presStyleIdx="12" presStyleCnt="19">
        <dgm:presLayoutVars>
          <dgm:chPref val="3"/>
        </dgm:presLayoutVars>
      </dgm:prSet>
      <dgm:spPr/>
    </dgm:pt>
    <dgm:pt modelId="{676F0A0D-F608-4DD3-AA67-DC84A327B2B4}" type="pres">
      <dgm:prSet presAssocID="{36A959DD-CF3C-4AAC-B071-BCA607C3A6C3}" presName="rootConnector" presStyleLbl="node3" presStyleIdx="12" presStyleCnt="19"/>
      <dgm:spPr/>
    </dgm:pt>
    <dgm:pt modelId="{DF64D3DA-DBDC-4CA9-8FEC-6C248DB31B96}" type="pres">
      <dgm:prSet presAssocID="{36A959DD-CF3C-4AAC-B071-BCA607C3A6C3}" presName="hierChild4" presStyleCnt="0"/>
      <dgm:spPr/>
    </dgm:pt>
    <dgm:pt modelId="{4F4274CA-6BA4-489B-880B-70D2205DFD13}" type="pres">
      <dgm:prSet presAssocID="{AB1A15B5-C476-4C7C-A019-8B8660493C73}" presName="Name37" presStyleLbl="parChTrans1D4" presStyleIdx="28" presStyleCnt="40"/>
      <dgm:spPr/>
    </dgm:pt>
    <dgm:pt modelId="{6853AD83-55E5-4FB2-BD00-9D0D13643E26}" type="pres">
      <dgm:prSet presAssocID="{06711CE8-A8ED-473F-852E-BAB69D3C0E42}" presName="hierRoot2" presStyleCnt="0">
        <dgm:presLayoutVars>
          <dgm:hierBranch val="init"/>
        </dgm:presLayoutVars>
      </dgm:prSet>
      <dgm:spPr/>
    </dgm:pt>
    <dgm:pt modelId="{E9DF8F17-F688-499B-AA80-686D83A3C79F}" type="pres">
      <dgm:prSet presAssocID="{06711CE8-A8ED-473F-852E-BAB69D3C0E42}" presName="rootComposite" presStyleCnt="0"/>
      <dgm:spPr/>
    </dgm:pt>
    <dgm:pt modelId="{5E2E2733-76A7-45AE-92A9-A876B8F10603}" type="pres">
      <dgm:prSet presAssocID="{06711CE8-A8ED-473F-852E-BAB69D3C0E42}" presName="rootText" presStyleLbl="node4" presStyleIdx="28" presStyleCnt="40">
        <dgm:presLayoutVars>
          <dgm:chPref val="3"/>
        </dgm:presLayoutVars>
      </dgm:prSet>
      <dgm:spPr/>
    </dgm:pt>
    <dgm:pt modelId="{29001735-CC48-4DEA-905E-80E79C554533}" type="pres">
      <dgm:prSet presAssocID="{06711CE8-A8ED-473F-852E-BAB69D3C0E42}" presName="rootConnector" presStyleLbl="node4" presStyleIdx="28" presStyleCnt="40"/>
      <dgm:spPr/>
    </dgm:pt>
    <dgm:pt modelId="{BA934E7D-3B10-4ABC-85E4-89C8115EF6D9}" type="pres">
      <dgm:prSet presAssocID="{06711CE8-A8ED-473F-852E-BAB69D3C0E42}" presName="hierChild4" presStyleCnt="0"/>
      <dgm:spPr/>
    </dgm:pt>
    <dgm:pt modelId="{8B04BBE7-E9C3-43CF-B430-C3C4D94C154B}" type="pres">
      <dgm:prSet presAssocID="{06711CE8-A8ED-473F-852E-BAB69D3C0E42}" presName="hierChild5" presStyleCnt="0"/>
      <dgm:spPr/>
    </dgm:pt>
    <dgm:pt modelId="{51F29E2A-9BF2-42A1-9851-45CC1B761265}" type="pres">
      <dgm:prSet presAssocID="{D7062A76-9F4A-465B-84B0-4D3E863F29B7}" presName="Name37" presStyleLbl="parChTrans1D4" presStyleIdx="29" presStyleCnt="40"/>
      <dgm:spPr/>
    </dgm:pt>
    <dgm:pt modelId="{44021849-2182-4BDE-A840-15B00928292C}" type="pres">
      <dgm:prSet presAssocID="{0CD59569-877F-426C-97AA-4E9DF68D577C}" presName="hierRoot2" presStyleCnt="0">
        <dgm:presLayoutVars>
          <dgm:hierBranch val="init"/>
        </dgm:presLayoutVars>
      </dgm:prSet>
      <dgm:spPr/>
    </dgm:pt>
    <dgm:pt modelId="{DFA8D42F-6EAE-4574-B419-EC240700A985}" type="pres">
      <dgm:prSet presAssocID="{0CD59569-877F-426C-97AA-4E9DF68D577C}" presName="rootComposite" presStyleCnt="0"/>
      <dgm:spPr/>
    </dgm:pt>
    <dgm:pt modelId="{CAAC6344-740A-460D-B9E9-903A3EFBB1AF}" type="pres">
      <dgm:prSet presAssocID="{0CD59569-877F-426C-97AA-4E9DF68D577C}" presName="rootText" presStyleLbl="node4" presStyleIdx="29" presStyleCnt="40">
        <dgm:presLayoutVars>
          <dgm:chPref val="3"/>
        </dgm:presLayoutVars>
      </dgm:prSet>
      <dgm:spPr/>
    </dgm:pt>
    <dgm:pt modelId="{B56F702C-A35B-428E-8967-67B5D4A14689}" type="pres">
      <dgm:prSet presAssocID="{0CD59569-877F-426C-97AA-4E9DF68D577C}" presName="rootConnector" presStyleLbl="node4" presStyleIdx="29" presStyleCnt="40"/>
      <dgm:spPr/>
    </dgm:pt>
    <dgm:pt modelId="{304C3ABF-139F-46AA-9B59-C17F32814B1C}" type="pres">
      <dgm:prSet presAssocID="{0CD59569-877F-426C-97AA-4E9DF68D577C}" presName="hierChild4" presStyleCnt="0"/>
      <dgm:spPr/>
    </dgm:pt>
    <dgm:pt modelId="{0DC87450-C3D3-4359-98AC-05875E676B64}" type="pres">
      <dgm:prSet presAssocID="{0CD59569-877F-426C-97AA-4E9DF68D577C}" presName="hierChild5" presStyleCnt="0"/>
      <dgm:spPr/>
    </dgm:pt>
    <dgm:pt modelId="{A4C21AB4-B25F-4C40-ACF5-B5026DEAEF6F}" type="pres">
      <dgm:prSet presAssocID="{466C2962-C3B2-44A5-BDBD-8F7279B7C5E2}" presName="Name37" presStyleLbl="parChTrans1D4" presStyleIdx="30" presStyleCnt="40"/>
      <dgm:spPr/>
    </dgm:pt>
    <dgm:pt modelId="{101822CA-AB84-4A90-A01C-B2333F51C84E}" type="pres">
      <dgm:prSet presAssocID="{F077FA9C-4289-402C-94FC-51CE37CD11E7}" presName="hierRoot2" presStyleCnt="0">
        <dgm:presLayoutVars>
          <dgm:hierBranch val="init"/>
        </dgm:presLayoutVars>
      </dgm:prSet>
      <dgm:spPr/>
    </dgm:pt>
    <dgm:pt modelId="{F818E5B6-BD7F-4F55-AF6B-470E90C43E52}" type="pres">
      <dgm:prSet presAssocID="{F077FA9C-4289-402C-94FC-51CE37CD11E7}" presName="rootComposite" presStyleCnt="0"/>
      <dgm:spPr/>
    </dgm:pt>
    <dgm:pt modelId="{045C22F7-7E32-445E-BD28-F3B85C6E785F}" type="pres">
      <dgm:prSet presAssocID="{F077FA9C-4289-402C-94FC-51CE37CD11E7}" presName="rootText" presStyleLbl="node4" presStyleIdx="30" presStyleCnt="40">
        <dgm:presLayoutVars>
          <dgm:chPref val="3"/>
        </dgm:presLayoutVars>
      </dgm:prSet>
      <dgm:spPr/>
    </dgm:pt>
    <dgm:pt modelId="{6DB8A348-B12A-4644-939F-C519671CF503}" type="pres">
      <dgm:prSet presAssocID="{F077FA9C-4289-402C-94FC-51CE37CD11E7}" presName="rootConnector" presStyleLbl="node4" presStyleIdx="30" presStyleCnt="40"/>
      <dgm:spPr/>
    </dgm:pt>
    <dgm:pt modelId="{6A7A2937-96FD-480C-A8B6-6C30AEEE8C49}" type="pres">
      <dgm:prSet presAssocID="{F077FA9C-4289-402C-94FC-51CE37CD11E7}" presName="hierChild4" presStyleCnt="0"/>
      <dgm:spPr/>
    </dgm:pt>
    <dgm:pt modelId="{68D69085-7A40-421F-8338-3D76097539CA}" type="pres">
      <dgm:prSet presAssocID="{F077FA9C-4289-402C-94FC-51CE37CD11E7}" presName="hierChild5" presStyleCnt="0"/>
      <dgm:spPr/>
    </dgm:pt>
    <dgm:pt modelId="{FE77277E-AF8D-4A53-9700-ECE05BDDB51E}" type="pres">
      <dgm:prSet presAssocID="{36A959DD-CF3C-4AAC-B071-BCA607C3A6C3}" presName="hierChild5" presStyleCnt="0"/>
      <dgm:spPr/>
    </dgm:pt>
    <dgm:pt modelId="{9D3EE6B7-EB7D-4516-BDC2-F303CF70895A}" type="pres">
      <dgm:prSet presAssocID="{D556BF56-8910-45F9-9A99-9420FC81790C}" presName="Name37" presStyleLbl="parChTrans1D3" presStyleIdx="13" presStyleCnt="19"/>
      <dgm:spPr/>
    </dgm:pt>
    <dgm:pt modelId="{A39AB421-232E-48DA-B7AC-65BE014C7EE4}" type="pres">
      <dgm:prSet presAssocID="{9D43C966-4080-4E24-BC30-EC1992DDD66F}" presName="hierRoot2" presStyleCnt="0">
        <dgm:presLayoutVars>
          <dgm:hierBranch val="init"/>
        </dgm:presLayoutVars>
      </dgm:prSet>
      <dgm:spPr/>
    </dgm:pt>
    <dgm:pt modelId="{B8879705-D4AC-4AC1-904C-78CB7AD3D03B}" type="pres">
      <dgm:prSet presAssocID="{9D43C966-4080-4E24-BC30-EC1992DDD66F}" presName="rootComposite" presStyleCnt="0"/>
      <dgm:spPr/>
    </dgm:pt>
    <dgm:pt modelId="{5B8656EF-030F-4657-BD18-11305716092B}" type="pres">
      <dgm:prSet presAssocID="{9D43C966-4080-4E24-BC30-EC1992DDD66F}" presName="rootText" presStyleLbl="node3" presStyleIdx="13" presStyleCnt="19">
        <dgm:presLayoutVars>
          <dgm:chPref val="3"/>
        </dgm:presLayoutVars>
      </dgm:prSet>
      <dgm:spPr/>
    </dgm:pt>
    <dgm:pt modelId="{A1D9C0F4-9C38-4696-B824-13260B8F91DB}" type="pres">
      <dgm:prSet presAssocID="{9D43C966-4080-4E24-BC30-EC1992DDD66F}" presName="rootConnector" presStyleLbl="node3" presStyleIdx="13" presStyleCnt="19"/>
      <dgm:spPr/>
    </dgm:pt>
    <dgm:pt modelId="{EEF3F222-4A01-4A36-AC22-394C4D620AE3}" type="pres">
      <dgm:prSet presAssocID="{9D43C966-4080-4E24-BC30-EC1992DDD66F}" presName="hierChild4" presStyleCnt="0"/>
      <dgm:spPr/>
    </dgm:pt>
    <dgm:pt modelId="{CB25E694-2C78-4880-8663-F733ADAC201E}" type="pres">
      <dgm:prSet presAssocID="{9CE153F2-CAD1-4A84-9389-2EB06DE8F629}" presName="Name37" presStyleLbl="parChTrans1D4" presStyleIdx="31" presStyleCnt="40"/>
      <dgm:spPr/>
    </dgm:pt>
    <dgm:pt modelId="{2B8C50CB-5527-4B8F-B859-9B93DB5D51C7}" type="pres">
      <dgm:prSet presAssocID="{F86E44AD-8756-4C91-8BA6-1CB6AF23853B}" presName="hierRoot2" presStyleCnt="0">
        <dgm:presLayoutVars>
          <dgm:hierBranch val="init"/>
        </dgm:presLayoutVars>
      </dgm:prSet>
      <dgm:spPr/>
    </dgm:pt>
    <dgm:pt modelId="{58C93214-49AC-4B90-9029-88CCC87DF903}" type="pres">
      <dgm:prSet presAssocID="{F86E44AD-8756-4C91-8BA6-1CB6AF23853B}" presName="rootComposite" presStyleCnt="0"/>
      <dgm:spPr/>
    </dgm:pt>
    <dgm:pt modelId="{5C534429-503C-45A6-B2EB-F7D0B1B85AEA}" type="pres">
      <dgm:prSet presAssocID="{F86E44AD-8756-4C91-8BA6-1CB6AF23853B}" presName="rootText" presStyleLbl="node4" presStyleIdx="31" presStyleCnt="40">
        <dgm:presLayoutVars>
          <dgm:chPref val="3"/>
        </dgm:presLayoutVars>
      </dgm:prSet>
      <dgm:spPr/>
    </dgm:pt>
    <dgm:pt modelId="{5F000273-1DDD-43CC-96CE-C4978F5EAD22}" type="pres">
      <dgm:prSet presAssocID="{F86E44AD-8756-4C91-8BA6-1CB6AF23853B}" presName="rootConnector" presStyleLbl="node4" presStyleIdx="31" presStyleCnt="40"/>
      <dgm:spPr/>
    </dgm:pt>
    <dgm:pt modelId="{7716EF92-CD4D-4759-961B-9467EF798232}" type="pres">
      <dgm:prSet presAssocID="{F86E44AD-8756-4C91-8BA6-1CB6AF23853B}" presName="hierChild4" presStyleCnt="0"/>
      <dgm:spPr/>
    </dgm:pt>
    <dgm:pt modelId="{64FE92AE-A8A6-4460-ADD9-C802A2F0B263}" type="pres">
      <dgm:prSet presAssocID="{F86E44AD-8756-4C91-8BA6-1CB6AF23853B}" presName="hierChild5" presStyleCnt="0"/>
      <dgm:spPr/>
    </dgm:pt>
    <dgm:pt modelId="{C69D811F-981A-4E65-B370-EC6212DD7406}" type="pres">
      <dgm:prSet presAssocID="{3324AB00-B2DE-40C5-9F27-351900979884}" presName="Name37" presStyleLbl="parChTrans1D4" presStyleIdx="32" presStyleCnt="40"/>
      <dgm:spPr/>
    </dgm:pt>
    <dgm:pt modelId="{F8EE1757-7891-43A2-ADA7-1464FAF09DA8}" type="pres">
      <dgm:prSet presAssocID="{B34D1F40-A57E-4DEC-BC85-635DDC2C9441}" presName="hierRoot2" presStyleCnt="0">
        <dgm:presLayoutVars>
          <dgm:hierBranch val="init"/>
        </dgm:presLayoutVars>
      </dgm:prSet>
      <dgm:spPr/>
    </dgm:pt>
    <dgm:pt modelId="{5091CD12-6C99-47F8-9EAB-4AEF40815772}" type="pres">
      <dgm:prSet presAssocID="{B34D1F40-A57E-4DEC-BC85-635DDC2C9441}" presName="rootComposite" presStyleCnt="0"/>
      <dgm:spPr/>
    </dgm:pt>
    <dgm:pt modelId="{92AD833D-3099-4104-88F2-7D70F25A998A}" type="pres">
      <dgm:prSet presAssocID="{B34D1F40-A57E-4DEC-BC85-635DDC2C9441}" presName="rootText" presStyleLbl="node4" presStyleIdx="32" presStyleCnt="40">
        <dgm:presLayoutVars>
          <dgm:chPref val="3"/>
        </dgm:presLayoutVars>
      </dgm:prSet>
      <dgm:spPr/>
    </dgm:pt>
    <dgm:pt modelId="{E5955EAC-698B-48E1-AC6A-617A8439A23D}" type="pres">
      <dgm:prSet presAssocID="{B34D1F40-A57E-4DEC-BC85-635DDC2C9441}" presName="rootConnector" presStyleLbl="node4" presStyleIdx="32" presStyleCnt="40"/>
      <dgm:spPr/>
    </dgm:pt>
    <dgm:pt modelId="{6A9C8276-B1DD-49E5-B118-8A42FEF413CD}" type="pres">
      <dgm:prSet presAssocID="{B34D1F40-A57E-4DEC-BC85-635DDC2C9441}" presName="hierChild4" presStyleCnt="0"/>
      <dgm:spPr/>
    </dgm:pt>
    <dgm:pt modelId="{5E4349F0-2F1D-4DB1-BDC4-8F66F70EB97C}" type="pres">
      <dgm:prSet presAssocID="{B34D1F40-A57E-4DEC-BC85-635DDC2C9441}" presName="hierChild5" presStyleCnt="0"/>
      <dgm:spPr/>
    </dgm:pt>
    <dgm:pt modelId="{8E75E056-CE9D-4A23-A4F8-038F0AAFDD40}" type="pres">
      <dgm:prSet presAssocID="{9166715C-6160-44E7-8C33-00F99982DC82}" presName="Name37" presStyleLbl="parChTrans1D4" presStyleIdx="33" presStyleCnt="40"/>
      <dgm:spPr/>
    </dgm:pt>
    <dgm:pt modelId="{1173B85B-E697-43D3-B3BC-B0A382E95494}" type="pres">
      <dgm:prSet presAssocID="{2EBCC65E-C4A5-45A4-9BB0-3E7320897A8C}" presName="hierRoot2" presStyleCnt="0">
        <dgm:presLayoutVars>
          <dgm:hierBranch val="init"/>
        </dgm:presLayoutVars>
      </dgm:prSet>
      <dgm:spPr/>
    </dgm:pt>
    <dgm:pt modelId="{526C848A-153A-4C83-A308-B33ADB7BE331}" type="pres">
      <dgm:prSet presAssocID="{2EBCC65E-C4A5-45A4-9BB0-3E7320897A8C}" presName="rootComposite" presStyleCnt="0"/>
      <dgm:spPr/>
    </dgm:pt>
    <dgm:pt modelId="{6569D7AA-AA0B-40B7-91D9-07998F268051}" type="pres">
      <dgm:prSet presAssocID="{2EBCC65E-C4A5-45A4-9BB0-3E7320897A8C}" presName="rootText" presStyleLbl="node4" presStyleIdx="33" presStyleCnt="40">
        <dgm:presLayoutVars>
          <dgm:chPref val="3"/>
        </dgm:presLayoutVars>
      </dgm:prSet>
      <dgm:spPr/>
    </dgm:pt>
    <dgm:pt modelId="{2A64708A-AACB-43FB-AF16-8EB7590CD571}" type="pres">
      <dgm:prSet presAssocID="{2EBCC65E-C4A5-45A4-9BB0-3E7320897A8C}" presName="rootConnector" presStyleLbl="node4" presStyleIdx="33" presStyleCnt="40"/>
      <dgm:spPr/>
    </dgm:pt>
    <dgm:pt modelId="{0BC2554B-B8EB-4F51-8537-8F6A60ABB9E5}" type="pres">
      <dgm:prSet presAssocID="{2EBCC65E-C4A5-45A4-9BB0-3E7320897A8C}" presName="hierChild4" presStyleCnt="0"/>
      <dgm:spPr/>
    </dgm:pt>
    <dgm:pt modelId="{40DAA5A2-29BE-465E-9937-13F548C04DC9}" type="pres">
      <dgm:prSet presAssocID="{2EBCC65E-C4A5-45A4-9BB0-3E7320897A8C}" presName="hierChild5" presStyleCnt="0"/>
      <dgm:spPr/>
    </dgm:pt>
    <dgm:pt modelId="{EB775DF9-E394-4216-BE75-5AB3F04937BE}" type="pres">
      <dgm:prSet presAssocID="{9D43C966-4080-4E24-BC30-EC1992DDD66F}" presName="hierChild5" presStyleCnt="0"/>
      <dgm:spPr/>
    </dgm:pt>
    <dgm:pt modelId="{AE1EAABA-65BD-4DE4-9EF1-B3E7F05BC23F}" type="pres">
      <dgm:prSet presAssocID="{2724AD89-3080-469A-A869-274C9C778F53}" presName="Name37" presStyleLbl="parChTrans1D3" presStyleIdx="14" presStyleCnt="19"/>
      <dgm:spPr/>
    </dgm:pt>
    <dgm:pt modelId="{C616C4E7-833E-462C-82AE-7D30D6BF741B}" type="pres">
      <dgm:prSet presAssocID="{0D48CE85-D8AD-42F5-AA48-02B937FD9583}" presName="hierRoot2" presStyleCnt="0">
        <dgm:presLayoutVars>
          <dgm:hierBranch val="init"/>
        </dgm:presLayoutVars>
      </dgm:prSet>
      <dgm:spPr/>
    </dgm:pt>
    <dgm:pt modelId="{2B3BD674-A890-452B-9187-52174070D128}" type="pres">
      <dgm:prSet presAssocID="{0D48CE85-D8AD-42F5-AA48-02B937FD9583}" presName="rootComposite" presStyleCnt="0"/>
      <dgm:spPr/>
    </dgm:pt>
    <dgm:pt modelId="{B6787AE5-C6C1-4424-890A-3A88C703F305}" type="pres">
      <dgm:prSet presAssocID="{0D48CE85-D8AD-42F5-AA48-02B937FD9583}" presName="rootText" presStyleLbl="node3" presStyleIdx="14" presStyleCnt="19">
        <dgm:presLayoutVars>
          <dgm:chPref val="3"/>
        </dgm:presLayoutVars>
      </dgm:prSet>
      <dgm:spPr/>
    </dgm:pt>
    <dgm:pt modelId="{AB8A5E86-4EA3-483B-A75D-A799508438BC}" type="pres">
      <dgm:prSet presAssocID="{0D48CE85-D8AD-42F5-AA48-02B937FD9583}" presName="rootConnector" presStyleLbl="node3" presStyleIdx="14" presStyleCnt="19"/>
      <dgm:spPr/>
    </dgm:pt>
    <dgm:pt modelId="{96C6CDEA-D5A0-4A26-B32A-0DC20C1B83B1}" type="pres">
      <dgm:prSet presAssocID="{0D48CE85-D8AD-42F5-AA48-02B937FD9583}" presName="hierChild4" presStyleCnt="0"/>
      <dgm:spPr/>
    </dgm:pt>
    <dgm:pt modelId="{1341BC20-F04B-46B7-8026-D8BE1C97F58A}" type="pres">
      <dgm:prSet presAssocID="{8675535E-43F6-4483-8160-771D755BD29B}" presName="Name37" presStyleLbl="parChTrans1D4" presStyleIdx="34" presStyleCnt="40"/>
      <dgm:spPr/>
    </dgm:pt>
    <dgm:pt modelId="{43D008E7-6AFA-45CA-9ECD-B01B68A94526}" type="pres">
      <dgm:prSet presAssocID="{74AB2F15-A5F7-4540-B194-0D6F6FC03BC9}" presName="hierRoot2" presStyleCnt="0">
        <dgm:presLayoutVars>
          <dgm:hierBranch val="init"/>
        </dgm:presLayoutVars>
      </dgm:prSet>
      <dgm:spPr/>
    </dgm:pt>
    <dgm:pt modelId="{E6C5F70A-42F1-4477-B9E0-A7AD50E47890}" type="pres">
      <dgm:prSet presAssocID="{74AB2F15-A5F7-4540-B194-0D6F6FC03BC9}" presName="rootComposite" presStyleCnt="0"/>
      <dgm:spPr/>
    </dgm:pt>
    <dgm:pt modelId="{FA120E4F-6694-44F7-9A11-23D04D5FC30E}" type="pres">
      <dgm:prSet presAssocID="{74AB2F15-A5F7-4540-B194-0D6F6FC03BC9}" presName="rootText" presStyleLbl="node4" presStyleIdx="34" presStyleCnt="40">
        <dgm:presLayoutVars>
          <dgm:chPref val="3"/>
        </dgm:presLayoutVars>
      </dgm:prSet>
      <dgm:spPr/>
    </dgm:pt>
    <dgm:pt modelId="{81CAFFE2-D7AB-45E6-9526-D5095DB8466F}" type="pres">
      <dgm:prSet presAssocID="{74AB2F15-A5F7-4540-B194-0D6F6FC03BC9}" presName="rootConnector" presStyleLbl="node4" presStyleIdx="34" presStyleCnt="40"/>
      <dgm:spPr/>
    </dgm:pt>
    <dgm:pt modelId="{A3A58A8C-DDA2-4603-9277-7EB93E41356C}" type="pres">
      <dgm:prSet presAssocID="{74AB2F15-A5F7-4540-B194-0D6F6FC03BC9}" presName="hierChild4" presStyleCnt="0"/>
      <dgm:spPr/>
    </dgm:pt>
    <dgm:pt modelId="{0113F6BD-7808-4D7D-8458-A3630FEABBAC}" type="pres">
      <dgm:prSet presAssocID="{74AB2F15-A5F7-4540-B194-0D6F6FC03BC9}" presName="hierChild5" presStyleCnt="0"/>
      <dgm:spPr/>
    </dgm:pt>
    <dgm:pt modelId="{8302BC3D-FC6C-4239-9D04-3F9828D63E1C}" type="pres">
      <dgm:prSet presAssocID="{C7B8370E-34DB-47A5-BCC8-79D1D98AD917}" presName="Name37" presStyleLbl="parChTrans1D4" presStyleIdx="35" presStyleCnt="40"/>
      <dgm:spPr/>
    </dgm:pt>
    <dgm:pt modelId="{97EA5DEB-4729-4B74-A876-C42314B7B2CE}" type="pres">
      <dgm:prSet presAssocID="{9FB0E8D9-256A-453A-914F-0985A2309CFF}" presName="hierRoot2" presStyleCnt="0">
        <dgm:presLayoutVars>
          <dgm:hierBranch val="init"/>
        </dgm:presLayoutVars>
      </dgm:prSet>
      <dgm:spPr/>
    </dgm:pt>
    <dgm:pt modelId="{71F844A7-3385-4B6A-A132-CAD065C4E244}" type="pres">
      <dgm:prSet presAssocID="{9FB0E8D9-256A-453A-914F-0985A2309CFF}" presName="rootComposite" presStyleCnt="0"/>
      <dgm:spPr/>
    </dgm:pt>
    <dgm:pt modelId="{8F476269-AACB-4FE7-8074-A051125CE00E}" type="pres">
      <dgm:prSet presAssocID="{9FB0E8D9-256A-453A-914F-0985A2309CFF}" presName="rootText" presStyleLbl="node4" presStyleIdx="35" presStyleCnt="40">
        <dgm:presLayoutVars>
          <dgm:chPref val="3"/>
        </dgm:presLayoutVars>
      </dgm:prSet>
      <dgm:spPr/>
    </dgm:pt>
    <dgm:pt modelId="{8C1A6BCE-98FA-4750-AED3-25D742B181CF}" type="pres">
      <dgm:prSet presAssocID="{9FB0E8D9-256A-453A-914F-0985A2309CFF}" presName="rootConnector" presStyleLbl="node4" presStyleIdx="35" presStyleCnt="40"/>
      <dgm:spPr/>
    </dgm:pt>
    <dgm:pt modelId="{C8476495-D292-429E-B9CA-7F51CB2167B5}" type="pres">
      <dgm:prSet presAssocID="{9FB0E8D9-256A-453A-914F-0985A2309CFF}" presName="hierChild4" presStyleCnt="0"/>
      <dgm:spPr/>
    </dgm:pt>
    <dgm:pt modelId="{AF520DE4-255C-4966-9965-994440C8FA33}" type="pres">
      <dgm:prSet presAssocID="{9FB0E8D9-256A-453A-914F-0985A2309CFF}" presName="hierChild5" presStyleCnt="0"/>
      <dgm:spPr/>
    </dgm:pt>
    <dgm:pt modelId="{126B3C9A-204B-47EB-B5DE-BDA3A2DE4566}" type="pres">
      <dgm:prSet presAssocID="{89980724-A241-487D-B7F9-1FAA15F0E9BD}" presName="Name37" presStyleLbl="parChTrans1D4" presStyleIdx="36" presStyleCnt="40"/>
      <dgm:spPr/>
    </dgm:pt>
    <dgm:pt modelId="{9446225A-C83A-41DB-AF53-648AC3EC6BC3}" type="pres">
      <dgm:prSet presAssocID="{1FD1FEDC-A73C-4DD1-ABF0-520757A0A448}" presName="hierRoot2" presStyleCnt="0">
        <dgm:presLayoutVars>
          <dgm:hierBranch val="init"/>
        </dgm:presLayoutVars>
      </dgm:prSet>
      <dgm:spPr/>
    </dgm:pt>
    <dgm:pt modelId="{415E69A6-3D05-4F6B-923C-DF5F1D2DA183}" type="pres">
      <dgm:prSet presAssocID="{1FD1FEDC-A73C-4DD1-ABF0-520757A0A448}" presName="rootComposite" presStyleCnt="0"/>
      <dgm:spPr/>
    </dgm:pt>
    <dgm:pt modelId="{84061479-4C7F-4C4C-9364-FD483D60447C}" type="pres">
      <dgm:prSet presAssocID="{1FD1FEDC-A73C-4DD1-ABF0-520757A0A448}" presName="rootText" presStyleLbl="node4" presStyleIdx="36" presStyleCnt="40">
        <dgm:presLayoutVars>
          <dgm:chPref val="3"/>
        </dgm:presLayoutVars>
      </dgm:prSet>
      <dgm:spPr/>
    </dgm:pt>
    <dgm:pt modelId="{C992D4CD-E4F4-4953-B0F9-32B761ABE697}" type="pres">
      <dgm:prSet presAssocID="{1FD1FEDC-A73C-4DD1-ABF0-520757A0A448}" presName="rootConnector" presStyleLbl="node4" presStyleIdx="36" presStyleCnt="40"/>
      <dgm:spPr/>
    </dgm:pt>
    <dgm:pt modelId="{89BC4300-F587-4697-B1BA-58A04AE3D881}" type="pres">
      <dgm:prSet presAssocID="{1FD1FEDC-A73C-4DD1-ABF0-520757A0A448}" presName="hierChild4" presStyleCnt="0"/>
      <dgm:spPr/>
    </dgm:pt>
    <dgm:pt modelId="{3308EDD1-4F6A-4AC3-9E1B-2E7E1FA435E7}" type="pres">
      <dgm:prSet presAssocID="{1FD1FEDC-A73C-4DD1-ABF0-520757A0A448}" presName="hierChild5" presStyleCnt="0"/>
      <dgm:spPr/>
    </dgm:pt>
    <dgm:pt modelId="{896C78AD-F98B-4217-93DF-E43225BC92AD}" type="pres">
      <dgm:prSet presAssocID="{E55593CD-E03F-4946-B955-001D0807494D}" presName="Name37" presStyleLbl="parChTrans1D4" presStyleIdx="37" presStyleCnt="40"/>
      <dgm:spPr/>
    </dgm:pt>
    <dgm:pt modelId="{0D979134-8028-4211-9A15-EC45BCE357AA}" type="pres">
      <dgm:prSet presAssocID="{CF9BB10F-5252-4CC5-A3AB-93763E1BAFEA}" presName="hierRoot2" presStyleCnt="0">
        <dgm:presLayoutVars>
          <dgm:hierBranch val="init"/>
        </dgm:presLayoutVars>
      </dgm:prSet>
      <dgm:spPr/>
    </dgm:pt>
    <dgm:pt modelId="{94818C58-B9FD-436F-9EBB-4E84A4284A07}" type="pres">
      <dgm:prSet presAssocID="{CF9BB10F-5252-4CC5-A3AB-93763E1BAFEA}" presName="rootComposite" presStyleCnt="0"/>
      <dgm:spPr/>
    </dgm:pt>
    <dgm:pt modelId="{9D6088FA-78BD-4035-B2A8-81BADEBC45E2}" type="pres">
      <dgm:prSet presAssocID="{CF9BB10F-5252-4CC5-A3AB-93763E1BAFEA}" presName="rootText" presStyleLbl="node4" presStyleIdx="37" presStyleCnt="40">
        <dgm:presLayoutVars>
          <dgm:chPref val="3"/>
        </dgm:presLayoutVars>
      </dgm:prSet>
      <dgm:spPr/>
    </dgm:pt>
    <dgm:pt modelId="{1A5FB580-6713-4568-8A8B-91E2AB85C90C}" type="pres">
      <dgm:prSet presAssocID="{CF9BB10F-5252-4CC5-A3AB-93763E1BAFEA}" presName="rootConnector" presStyleLbl="node4" presStyleIdx="37" presStyleCnt="40"/>
      <dgm:spPr/>
    </dgm:pt>
    <dgm:pt modelId="{F90D7410-A0C6-4F94-9DFF-3A6947EC4559}" type="pres">
      <dgm:prSet presAssocID="{CF9BB10F-5252-4CC5-A3AB-93763E1BAFEA}" presName="hierChild4" presStyleCnt="0"/>
      <dgm:spPr/>
    </dgm:pt>
    <dgm:pt modelId="{B47F557E-1ADD-4DB1-B481-E5E68F4E300C}" type="pres">
      <dgm:prSet presAssocID="{CF9BB10F-5252-4CC5-A3AB-93763E1BAFEA}" presName="hierChild5" presStyleCnt="0"/>
      <dgm:spPr/>
    </dgm:pt>
    <dgm:pt modelId="{DEB52696-6501-4CF2-97FB-C7D449CD30CF}" type="pres">
      <dgm:prSet presAssocID="{0D48CE85-D8AD-42F5-AA48-02B937FD9583}" presName="hierChild5" presStyleCnt="0"/>
      <dgm:spPr/>
    </dgm:pt>
    <dgm:pt modelId="{04334B3A-517D-44EA-92D0-5FC350A8DBB4}" type="pres">
      <dgm:prSet presAssocID="{C1492261-A026-4E32-BE85-219DB65CD7BC}" presName="Name37" presStyleLbl="parChTrans1D3" presStyleIdx="15" presStyleCnt="19"/>
      <dgm:spPr/>
    </dgm:pt>
    <dgm:pt modelId="{86C3AADD-4490-42F3-B38D-5C4CEA4F1D35}" type="pres">
      <dgm:prSet presAssocID="{C85E553F-18AD-4FC3-BCCA-9C93F136AE0A}" presName="hierRoot2" presStyleCnt="0">
        <dgm:presLayoutVars>
          <dgm:hierBranch val="init"/>
        </dgm:presLayoutVars>
      </dgm:prSet>
      <dgm:spPr/>
    </dgm:pt>
    <dgm:pt modelId="{BF27E78D-6F40-44C7-9847-7DAD5FDA400C}" type="pres">
      <dgm:prSet presAssocID="{C85E553F-18AD-4FC3-BCCA-9C93F136AE0A}" presName="rootComposite" presStyleCnt="0"/>
      <dgm:spPr/>
    </dgm:pt>
    <dgm:pt modelId="{5338F037-C210-4D54-91E4-4FF055521D27}" type="pres">
      <dgm:prSet presAssocID="{C85E553F-18AD-4FC3-BCCA-9C93F136AE0A}" presName="rootText" presStyleLbl="node3" presStyleIdx="15" presStyleCnt="19">
        <dgm:presLayoutVars>
          <dgm:chPref val="3"/>
        </dgm:presLayoutVars>
      </dgm:prSet>
      <dgm:spPr/>
    </dgm:pt>
    <dgm:pt modelId="{8987539D-6505-4F75-BA28-F6C04655549F}" type="pres">
      <dgm:prSet presAssocID="{C85E553F-18AD-4FC3-BCCA-9C93F136AE0A}" presName="rootConnector" presStyleLbl="node3" presStyleIdx="15" presStyleCnt="19"/>
      <dgm:spPr/>
    </dgm:pt>
    <dgm:pt modelId="{B0A604CA-C57A-459B-B7C3-776FBAB71442}" type="pres">
      <dgm:prSet presAssocID="{C85E553F-18AD-4FC3-BCCA-9C93F136AE0A}" presName="hierChild4" presStyleCnt="0"/>
      <dgm:spPr/>
    </dgm:pt>
    <dgm:pt modelId="{19F895D3-B20B-4FCC-ACC4-E9E87D518C2B}" type="pres">
      <dgm:prSet presAssocID="{9B2AFE39-0748-44E4-B6F1-8DA23455958E}" presName="Name37" presStyleLbl="parChTrans1D4" presStyleIdx="38" presStyleCnt="40"/>
      <dgm:spPr/>
    </dgm:pt>
    <dgm:pt modelId="{F0766362-AC52-474B-842D-91CF4A70BE3A}" type="pres">
      <dgm:prSet presAssocID="{12A7FA5C-54C9-4E0D-A1A9-47B1CB29FE17}" presName="hierRoot2" presStyleCnt="0">
        <dgm:presLayoutVars>
          <dgm:hierBranch val="init"/>
        </dgm:presLayoutVars>
      </dgm:prSet>
      <dgm:spPr/>
    </dgm:pt>
    <dgm:pt modelId="{4F7DF841-BF36-4E5F-B73F-215509452FF4}" type="pres">
      <dgm:prSet presAssocID="{12A7FA5C-54C9-4E0D-A1A9-47B1CB29FE17}" presName="rootComposite" presStyleCnt="0"/>
      <dgm:spPr/>
    </dgm:pt>
    <dgm:pt modelId="{AE45754D-5CEF-4674-ACDE-B71110FEBF87}" type="pres">
      <dgm:prSet presAssocID="{12A7FA5C-54C9-4E0D-A1A9-47B1CB29FE17}" presName="rootText" presStyleLbl="node4" presStyleIdx="38" presStyleCnt="40">
        <dgm:presLayoutVars>
          <dgm:chPref val="3"/>
        </dgm:presLayoutVars>
      </dgm:prSet>
      <dgm:spPr/>
    </dgm:pt>
    <dgm:pt modelId="{49E1B24D-3078-4EDB-9412-8BDF9639C1E9}" type="pres">
      <dgm:prSet presAssocID="{12A7FA5C-54C9-4E0D-A1A9-47B1CB29FE17}" presName="rootConnector" presStyleLbl="node4" presStyleIdx="38" presStyleCnt="40"/>
      <dgm:spPr/>
    </dgm:pt>
    <dgm:pt modelId="{CCD70032-0045-46C7-AFD5-CFB0880C306D}" type="pres">
      <dgm:prSet presAssocID="{12A7FA5C-54C9-4E0D-A1A9-47B1CB29FE17}" presName="hierChild4" presStyleCnt="0"/>
      <dgm:spPr/>
    </dgm:pt>
    <dgm:pt modelId="{D4D256DC-1A6F-48F8-B378-F56F74A8F72E}" type="pres">
      <dgm:prSet presAssocID="{12A7FA5C-54C9-4E0D-A1A9-47B1CB29FE17}" presName="hierChild5" presStyleCnt="0"/>
      <dgm:spPr/>
    </dgm:pt>
    <dgm:pt modelId="{3B30AF77-EA4E-426B-9DE5-ADD7C2D9C68E}" type="pres">
      <dgm:prSet presAssocID="{92DBC355-5FC1-4169-9B68-A2F0720F7B15}" presName="Name37" presStyleLbl="parChTrans1D4" presStyleIdx="39" presStyleCnt="40"/>
      <dgm:spPr/>
    </dgm:pt>
    <dgm:pt modelId="{A04668EF-3740-49EC-8057-F524B86013C1}" type="pres">
      <dgm:prSet presAssocID="{DA4ED23E-B0C4-4F18-8AA6-C1BA90EDAC68}" presName="hierRoot2" presStyleCnt="0">
        <dgm:presLayoutVars>
          <dgm:hierBranch val="init"/>
        </dgm:presLayoutVars>
      </dgm:prSet>
      <dgm:spPr/>
    </dgm:pt>
    <dgm:pt modelId="{90CFE0FA-88BD-416F-ADE9-007883E28119}" type="pres">
      <dgm:prSet presAssocID="{DA4ED23E-B0C4-4F18-8AA6-C1BA90EDAC68}" presName="rootComposite" presStyleCnt="0"/>
      <dgm:spPr/>
    </dgm:pt>
    <dgm:pt modelId="{205E4CEF-0C05-44FC-8310-6ECCDD0E9597}" type="pres">
      <dgm:prSet presAssocID="{DA4ED23E-B0C4-4F18-8AA6-C1BA90EDAC68}" presName="rootText" presStyleLbl="node4" presStyleIdx="39" presStyleCnt="40">
        <dgm:presLayoutVars>
          <dgm:chPref val="3"/>
        </dgm:presLayoutVars>
      </dgm:prSet>
      <dgm:spPr/>
    </dgm:pt>
    <dgm:pt modelId="{CBDCA4C9-860B-4243-B8F4-3880AEE2BB6D}" type="pres">
      <dgm:prSet presAssocID="{DA4ED23E-B0C4-4F18-8AA6-C1BA90EDAC68}" presName="rootConnector" presStyleLbl="node4" presStyleIdx="39" presStyleCnt="40"/>
      <dgm:spPr/>
    </dgm:pt>
    <dgm:pt modelId="{73A8C48A-0379-4CA3-A0D1-636C5343EEFE}" type="pres">
      <dgm:prSet presAssocID="{DA4ED23E-B0C4-4F18-8AA6-C1BA90EDAC68}" presName="hierChild4" presStyleCnt="0"/>
      <dgm:spPr/>
    </dgm:pt>
    <dgm:pt modelId="{EC210F61-EC70-4686-894C-2ECED63C7759}" type="pres">
      <dgm:prSet presAssocID="{DA4ED23E-B0C4-4F18-8AA6-C1BA90EDAC68}" presName="hierChild5" presStyleCnt="0"/>
      <dgm:spPr/>
    </dgm:pt>
    <dgm:pt modelId="{95BF474C-8DED-453A-9ECA-4F2E8FAE7646}" type="pres">
      <dgm:prSet presAssocID="{C85E553F-18AD-4FC3-BCCA-9C93F136AE0A}" presName="hierChild5" presStyleCnt="0"/>
      <dgm:spPr/>
    </dgm:pt>
    <dgm:pt modelId="{9ABB43F7-2184-413B-8901-4196A66BFBE7}" type="pres">
      <dgm:prSet presAssocID="{963CA562-4DF1-4B16-8EF5-31BBCFA9B056}" presName="Name37" presStyleLbl="parChTrans1D3" presStyleIdx="16" presStyleCnt="19"/>
      <dgm:spPr/>
    </dgm:pt>
    <dgm:pt modelId="{80869BC1-6C4F-4090-B6F8-7E1C88EC8C08}" type="pres">
      <dgm:prSet presAssocID="{373F2790-E96F-47DA-9748-ADE3772A1B26}" presName="hierRoot2" presStyleCnt="0">
        <dgm:presLayoutVars>
          <dgm:hierBranch val="init"/>
        </dgm:presLayoutVars>
      </dgm:prSet>
      <dgm:spPr/>
    </dgm:pt>
    <dgm:pt modelId="{89E1B5DE-4BA1-435C-BA54-8BDAB0764F00}" type="pres">
      <dgm:prSet presAssocID="{373F2790-E96F-47DA-9748-ADE3772A1B26}" presName="rootComposite" presStyleCnt="0"/>
      <dgm:spPr/>
    </dgm:pt>
    <dgm:pt modelId="{91D8A6F2-0856-46FB-B2F8-6E9338AF7D9F}" type="pres">
      <dgm:prSet presAssocID="{373F2790-E96F-47DA-9748-ADE3772A1B26}" presName="rootText" presStyleLbl="node3" presStyleIdx="16" presStyleCnt="19">
        <dgm:presLayoutVars>
          <dgm:chPref val="3"/>
        </dgm:presLayoutVars>
      </dgm:prSet>
      <dgm:spPr/>
    </dgm:pt>
    <dgm:pt modelId="{5014F969-4E57-42D5-B7FD-F7F1192FD3BA}" type="pres">
      <dgm:prSet presAssocID="{373F2790-E96F-47DA-9748-ADE3772A1B26}" presName="rootConnector" presStyleLbl="node3" presStyleIdx="16" presStyleCnt="19"/>
      <dgm:spPr/>
    </dgm:pt>
    <dgm:pt modelId="{A0B8366F-89DA-4CA8-A607-37EABAD3ED44}" type="pres">
      <dgm:prSet presAssocID="{373F2790-E96F-47DA-9748-ADE3772A1B26}" presName="hierChild4" presStyleCnt="0"/>
      <dgm:spPr/>
    </dgm:pt>
    <dgm:pt modelId="{C1B297BC-4238-46A4-AD60-1853C293C0B5}" type="pres">
      <dgm:prSet presAssocID="{373F2790-E96F-47DA-9748-ADE3772A1B26}" presName="hierChild5" presStyleCnt="0"/>
      <dgm:spPr/>
    </dgm:pt>
    <dgm:pt modelId="{0A3D5B3C-957B-4AAE-A65C-9DA76FD0A964}" type="pres">
      <dgm:prSet presAssocID="{BF7D94BC-6CB5-4714-8DFA-5D5BAC336196}" presName="Name37" presStyleLbl="parChTrans1D3" presStyleIdx="17" presStyleCnt="19"/>
      <dgm:spPr/>
    </dgm:pt>
    <dgm:pt modelId="{7DCE9072-CBD5-4757-ADE9-75A36499813D}" type="pres">
      <dgm:prSet presAssocID="{CD1E701A-A947-4796-AB8B-CDD7CCE0680A}" presName="hierRoot2" presStyleCnt="0">
        <dgm:presLayoutVars>
          <dgm:hierBranch val="init"/>
        </dgm:presLayoutVars>
      </dgm:prSet>
      <dgm:spPr/>
    </dgm:pt>
    <dgm:pt modelId="{50F2AFB8-7FDE-4188-80DE-0341DBFB2218}" type="pres">
      <dgm:prSet presAssocID="{CD1E701A-A947-4796-AB8B-CDD7CCE0680A}" presName="rootComposite" presStyleCnt="0"/>
      <dgm:spPr/>
    </dgm:pt>
    <dgm:pt modelId="{BD5A0F18-A081-4D3A-B24C-5A633716938D}" type="pres">
      <dgm:prSet presAssocID="{CD1E701A-A947-4796-AB8B-CDD7CCE0680A}" presName="rootText" presStyleLbl="node3" presStyleIdx="17" presStyleCnt="19">
        <dgm:presLayoutVars>
          <dgm:chPref val="3"/>
        </dgm:presLayoutVars>
      </dgm:prSet>
      <dgm:spPr/>
    </dgm:pt>
    <dgm:pt modelId="{1C9D0EF5-F2FF-454B-9991-3A5A60B8FB01}" type="pres">
      <dgm:prSet presAssocID="{CD1E701A-A947-4796-AB8B-CDD7CCE0680A}" presName="rootConnector" presStyleLbl="node3" presStyleIdx="17" presStyleCnt="19"/>
      <dgm:spPr/>
    </dgm:pt>
    <dgm:pt modelId="{C3205377-1BB6-43E3-B432-FA4198A9EA48}" type="pres">
      <dgm:prSet presAssocID="{CD1E701A-A947-4796-AB8B-CDD7CCE0680A}" presName="hierChild4" presStyleCnt="0"/>
      <dgm:spPr/>
    </dgm:pt>
    <dgm:pt modelId="{E17F93CC-9057-4E8C-9C26-AAE6F976DDF0}" type="pres">
      <dgm:prSet presAssocID="{CD1E701A-A947-4796-AB8B-CDD7CCE0680A}" presName="hierChild5" presStyleCnt="0"/>
      <dgm:spPr/>
    </dgm:pt>
    <dgm:pt modelId="{D48ACD06-44CE-4D75-A3A2-D0807FEA6F78}" type="pres">
      <dgm:prSet presAssocID="{193D38D9-A2CE-4462-8F56-D33EF6687271}" presName="Name37" presStyleLbl="parChTrans1D3" presStyleIdx="18" presStyleCnt="19"/>
      <dgm:spPr/>
    </dgm:pt>
    <dgm:pt modelId="{E91BF55B-90CE-45FF-AFA3-77514D37C60C}" type="pres">
      <dgm:prSet presAssocID="{5A475FED-F2B0-4D64-B615-400A3E1785A1}" presName="hierRoot2" presStyleCnt="0">
        <dgm:presLayoutVars>
          <dgm:hierBranch val="init"/>
        </dgm:presLayoutVars>
      </dgm:prSet>
      <dgm:spPr/>
    </dgm:pt>
    <dgm:pt modelId="{63D24125-5D82-4D0D-B9A0-0401FD164B94}" type="pres">
      <dgm:prSet presAssocID="{5A475FED-F2B0-4D64-B615-400A3E1785A1}" presName="rootComposite" presStyleCnt="0"/>
      <dgm:spPr/>
    </dgm:pt>
    <dgm:pt modelId="{1B49BB49-CA2A-4A25-9647-38ADD71779AA}" type="pres">
      <dgm:prSet presAssocID="{5A475FED-F2B0-4D64-B615-400A3E1785A1}" presName="rootText" presStyleLbl="node3" presStyleIdx="18" presStyleCnt="19">
        <dgm:presLayoutVars>
          <dgm:chPref val="3"/>
        </dgm:presLayoutVars>
      </dgm:prSet>
      <dgm:spPr/>
    </dgm:pt>
    <dgm:pt modelId="{4DC2C916-9B30-4B70-939A-75E5CB7C7F2E}" type="pres">
      <dgm:prSet presAssocID="{5A475FED-F2B0-4D64-B615-400A3E1785A1}" presName="rootConnector" presStyleLbl="node3" presStyleIdx="18" presStyleCnt="19"/>
      <dgm:spPr/>
    </dgm:pt>
    <dgm:pt modelId="{75433388-E994-4B24-8ACE-CF6C9B37440A}" type="pres">
      <dgm:prSet presAssocID="{5A475FED-F2B0-4D64-B615-400A3E1785A1}" presName="hierChild4" presStyleCnt="0"/>
      <dgm:spPr/>
    </dgm:pt>
    <dgm:pt modelId="{3D708854-0E8C-4E35-BB78-E6CC7A125585}" type="pres">
      <dgm:prSet presAssocID="{5A475FED-F2B0-4D64-B615-400A3E1785A1}" presName="hierChild5" presStyleCnt="0"/>
      <dgm:spPr/>
    </dgm:pt>
    <dgm:pt modelId="{125FAB92-43A4-4EC2-8DE2-9F01CC443194}" type="pres">
      <dgm:prSet presAssocID="{E8D41E4B-B4FC-4D9D-A7BC-76F5F29CE479}" presName="hierChild5" presStyleCnt="0"/>
      <dgm:spPr/>
    </dgm:pt>
    <dgm:pt modelId="{748EB450-C60B-4B35-8007-674CD964C6D4}" type="pres">
      <dgm:prSet presAssocID="{B73A7E64-A526-4AD3-89F5-FA3133825A2A}" presName="hierChild3" presStyleCnt="0"/>
      <dgm:spPr/>
    </dgm:pt>
  </dgm:ptLst>
  <dgm:cxnLst>
    <dgm:cxn modelId="{2C81C601-3CF2-46C2-B7E3-30A61D1E8E6B}" type="presOf" srcId="{06711CE8-A8ED-473F-852E-BAB69D3C0E42}" destId="{29001735-CC48-4DEA-905E-80E79C554533}" srcOrd="1" destOrd="0" presId="urn:microsoft.com/office/officeart/2005/8/layout/orgChart1"/>
    <dgm:cxn modelId="{BACB4804-E128-4888-8E4F-2C6B3697AFD8}" type="presOf" srcId="{628A38F2-2424-46F7-9FFF-398767148E62}" destId="{B7CE42B0-1C9C-4F67-AAEF-E44D1C69D8B8}" srcOrd="0" destOrd="0" presId="urn:microsoft.com/office/officeart/2005/8/layout/orgChart1"/>
    <dgm:cxn modelId="{5DDE3205-017A-46F9-8259-31A6F7B21D9E}" type="presOf" srcId="{BF7D94BC-6CB5-4714-8DFA-5D5BAC336196}" destId="{0A3D5B3C-957B-4AAE-A65C-9DA76FD0A964}" srcOrd="0" destOrd="0" presId="urn:microsoft.com/office/officeart/2005/8/layout/orgChart1"/>
    <dgm:cxn modelId="{05BF3405-DDAD-4F37-8731-2B4A3BE9F7D1}" type="presOf" srcId="{3324AB00-B2DE-40C5-9F27-351900979884}" destId="{C69D811F-981A-4E65-B370-EC6212DD7406}" srcOrd="0" destOrd="0" presId="urn:microsoft.com/office/officeart/2005/8/layout/orgChart1"/>
    <dgm:cxn modelId="{402F8805-0834-4EB7-8A59-6841D3337BA6}" srcId="{44181195-D871-4D67-9C67-DF5FD49E87F1}" destId="{0EF54D98-AF63-4A32-99A7-5E2DD12C064F}" srcOrd="1" destOrd="0" parTransId="{D862E1B0-04B9-4EAD-83C6-9709C24ACDF3}" sibTransId="{B52DB4D9-209A-4762-8921-A8D303AF93C9}"/>
    <dgm:cxn modelId="{4E74D205-C8C9-45BB-9626-78FA9A2A3817}" type="presOf" srcId="{EA1805D0-E77A-4688-896E-2460D56E7BFF}" destId="{D0DDE447-9EA6-4BEE-A310-EC4801DF9E93}" srcOrd="1" destOrd="0" presId="urn:microsoft.com/office/officeart/2005/8/layout/orgChart1"/>
    <dgm:cxn modelId="{984BCC08-3DFC-4F33-B5EF-27696909E4FA}" type="presOf" srcId="{770C1753-68A3-4B3A-9D8E-73EFFD1E39EF}" destId="{A0BB64F2-D166-4C57-82F4-D2FE07F96C50}" srcOrd="0" destOrd="0" presId="urn:microsoft.com/office/officeart/2005/8/layout/orgChart1"/>
    <dgm:cxn modelId="{97F23F09-D86F-4399-9A4D-1A04ED646590}" type="presOf" srcId="{B34D1F40-A57E-4DEC-BC85-635DDC2C9441}" destId="{92AD833D-3099-4104-88F2-7D70F25A998A}" srcOrd="0" destOrd="0" presId="urn:microsoft.com/office/officeart/2005/8/layout/orgChart1"/>
    <dgm:cxn modelId="{D031CA0A-E7D1-4755-B1BD-3529723586E6}" type="presOf" srcId="{B0314034-A799-4022-9747-9F3F9314B48D}" destId="{F344AFF2-A9A0-46F2-9E86-0D78A641C76C}" srcOrd="0" destOrd="0" presId="urn:microsoft.com/office/officeart/2005/8/layout/orgChart1"/>
    <dgm:cxn modelId="{3C679E0B-CDA7-4269-8801-ACDB60413057}" type="presOf" srcId="{1FD1FEDC-A73C-4DD1-ABF0-520757A0A448}" destId="{C992D4CD-E4F4-4953-B0F9-32B761ABE697}" srcOrd="1" destOrd="0" presId="urn:microsoft.com/office/officeart/2005/8/layout/orgChart1"/>
    <dgm:cxn modelId="{98C0470E-6B91-4B7C-A2B0-2EFEC1369BD7}" srcId="{FE5ADE57-0F24-426D-A768-1AAE8D5242D9}" destId="{6498CD1D-A043-4E14-A0B0-451DA9D39C14}" srcOrd="4" destOrd="0" parTransId="{C1222D76-BB04-4BA5-8149-C74FEE5F234B}" sibTransId="{B0CC927E-21E3-4A62-BFA0-0C9AF1BFAA7A}"/>
    <dgm:cxn modelId="{24C4040F-40B9-4C2C-A790-0E0F249D6C73}" type="presOf" srcId="{193D38D9-A2CE-4462-8F56-D33EF6687271}" destId="{D48ACD06-44CE-4D75-A3A2-D0807FEA6F78}" srcOrd="0" destOrd="0" presId="urn:microsoft.com/office/officeart/2005/8/layout/orgChart1"/>
    <dgm:cxn modelId="{B04E130F-BF64-4BBE-9B8D-E3CA4C867134}" type="presOf" srcId="{0EF54D98-AF63-4A32-99A7-5E2DD12C064F}" destId="{1FE8E05D-1A44-4D9E-957A-89C27AF76C17}" srcOrd="0" destOrd="0" presId="urn:microsoft.com/office/officeart/2005/8/layout/orgChart1"/>
    <dgm:cxn modelId="{0B6EC90F-EA55-48FA-AEF1-F297B07C13E5}" srcId="{81F7DDF6-8B9A-4AEB-A807-48447FA88733}" destId="{66F5F45D-8B69-464C-AA3B-C1C97CB54BAF}" srcOrd="2" destOrd="0" parTransId="{E0C474E0-5AAA-4A7E-8A32-865D0A2295A7}" sibTransId="{6012F980-322B-4894-851B-9CB7A991F4F5}"/>
    <dgm:cxn modelId="{7835ED10-D2B2-4A4B-8BC3-8B2CE7B02174}" type="presOf" srcId="{E8389F5E-76F3-4AED-9BC5-D5F5711250DE}" destId="{B7084F0A-7A28-4368-9D8D-47AAB6AB34B2}" srcOrd="0" destOrd="0" presId="urn:microsoft.com/office/officeart/2005/8/layout/orgChart1"/>
    <dgm:cxn modelId="{4A5E0C11-3135-48CB-BCA0-8EBC2C40F17F}" type="presOf" srcId="{3B6867CF-1CE8-4861-A1F0-7E0388436981}" destId="{5074EFF8-10DC-4795-89C4-82C22C593D71}" srcOrd="0" destOrd="0" presId="urn:microsoft.com/office/officeart/2005/8/layout/orgChart1"/>
    <dgm:cxn modelId="{67B13211-D929-4DEC-9614-CB5E46C0313F}" type="presOf" srcId="{F049142E-79B0-4D18-A86E-AD14668A8C0E}" destId="{6312B25B-C517-43C9-993D-BA42DF6AB0E0}" srcOrd="0" destOrd="0" presId="urn:microsoft.com/office/officeart/2005/8/layout/orgChart1"/>
    <dgm:cxn modelId="{F641E311-AD72-4CEC-A098-BB328FD51319}" type="presOf" srcId="{DAF385FC-35FF-41D4-98D2-DCC1A3D39848}" destId="{C61745B8-2DD7-4CFF-8156-5CDCA6237FBB}" srcOrd="0" destOrd="0" presId="urn:microsoft.com/office/officeart/2005/8/layout/orgChart1"/>
    <dgm:cxn modelId="{C36A4214-68DE-41CE-B139-E9193A52F30F}" type="presOf" srcId="{D556BF56-8910-45F9-9A99-9420FC81790C}" destId="{9D3EE6B7-EB7D-4516-BDC2-F303CF70895A}" srcOrd="0" destOrd="0" presId="urn:microsoft.com/office/officeart/2005/8/layout/orgChart1"/>
    <dgm:cxn modelId="{7FA1DF14-5CE6-40A8-BF49-A10BFFF9146F}" type="presOf" srcId="{9B19DCBC-FDBF-405D-86DD-7CC55B020E4B}" destId="{1BBB071A-736D-4EF3-B2BE-5697A4085425}" srcOrd="0" destOrd="0" presId="urn:microsoft.com/office/officeart/2005/8/layout/orgChart1"/>
    <dgm:cxn modelId="{C16C8015-4BAF-4F0D-A948-93724AB37E11}" type="presOf" srcId="{F1FD22B7-F448-46F9-A161-A30D5A770BE4}" destId="{111E40C3-8E4B-4BA7-BE12-DE733336F735}" srcOrd="0" destOrd="0" presId="urn:microsoft.com/office/officeart/2005/8/layout/orgChart1"/>
    <dgm:cxn modelId="{E3B34616-80AE-4345-9C85-F3A6A341DCBF}" srcId="{49B95F96-095C-4583-852C-EC9BA3EB613D}" destId="{ABE14591-D421-4FAB-8E6B-12BAF0FC5450}" srcOrd="1" destOrd="0" parTransId="{54336EB5-562B-4DFA-9C79-18453371E888}" sibTransId="{2E1748F7-FF05-4D6A-9E9D-795AD76A7466}"/>
    <dgm:cxn modelId="{1F016718-8AFF-4735-B934-80DDA243B5CA}" type="presOf" srcId="{0A890421-1A90-411B-B36E-7D67B978D43B}" destId="{2E8A30DA-F4F2-4153-BFD5-249544F2F874}" srcOrd="1" destOrd="0" presId="urn:microsoft.com/office/officeart/2005/8/layout/orgChart1"/>
    <dgm:cxn modelId="{1F71C118-2BEA-4D11-BCFE-2638BAA46B05}" type="presOf" srcId="{4A5DA85E-5A42-49D6-8225-F41DF1BA355C}" destId="{635BB5BA-283D-4F6F-98A9-34193D1E03F2}" srcOrd="1" destOrd="0" presId="urn:microsoft.com/office/officeart/2005/8/layout/orgChart1"/>
    <dgm:cxn modelId="{EECE3D19-5D2E-4D9B-B138-1908D9116D10}" srcId="{36A959DD-CF3C-4AAC-B071-BCA607C3A6C3}" destId="{0CD59569-877F-426C-97AA-4E9DF68D577C}" srcOrd="1" destOrd="0" parTransId="{D7062A76-9F4A-465B-84B0-4D3E863F29B7}" sibTransId="{1BCBAD49-B325-4EAA-8751-A59985F09F1F}"/>
    <dgm:cxn modelId="{CAF47B19-6228-4A5F-AB9B-9AC57947545A}" type="presOf" srcId="{B73A7E64-A526-4AD3-89F5-FA3133825A2A}" destId="{A6E76336-030F-4B00-9054-CD10940A97C1}" srcOrd="1" destOrd="0" presId="urn:microsoft.com/office/officeart/2005/8/layout/orgChart1"/>
    <dgm:cxn modelId="{FF72841B-A82D-4B86-B5E9-26AAAF47192A}" type="presOf" srcId="{DA4ED23E-B0C4-4F18-8AA6-C1BA90EDAC68}" destId="{CBDCA4C9-860B-4243-B8F4-3880AEE2BB6D}" srcOrd="1" destOrd="0" presId="urn:microsoft.com/office/officeart/2005/8/layout/orgChart1"/>
    <dgm:cxn modelId="{27ABC31B-24AF-44B9-89A1-383029EDC70C}" srcId="{8A976569-1B17-45F7-B8A3-F2581E2F1A2A}" destId="{DDA62509-D8AF-4B45-82BC-70A1A8DDF789}" srcOrd="0" destOrd="0" parTransId="{C9D1C9AB-6EED-4EFD-9FCA-5AC4E08E6C6E}" sibTransId="{C1766DAA-F281-419D-9C5F-6382513CC498}"/>
    <dgm:cxn modelId="{B83E8B1C-2AFD-4BAC-93C2-D9F4B8A57BFD}" srcId="{ABE14591-D421-4FAB-8E6B-12BAF0FC5450}" destId="{628A38F2-2424-46F7-9FFF-398767148E62}" srcOrd="0" destOrd="0" parTransId="{E9398F78-C24A-4B77-8252-262D49BED58B}" sibTransId="{C949F092-0227-48C7-B448-39DB1424F34A}"/>
    <dgm:cxn modelId="{C9C7C51D-D223-4E81-85A2-3FDF8607A438}" type="presOf" srcId="{81F7DDF6-8B9A-4AEB-A807-48447FA88733}" destId="{A4D40158-22D2-42AC-80F0-73922C3E3E86}" srcOrd="0" destOrd="0" presId="urn:microsoft.com/office/officeart/2005/8/layout/orgChart1"/>
    <dgm:cxn modelId="{9C23C41E-347F-40C4-A776-11C1C012C14A}" srcId="{85842192-8F5E-4BB9-80A0-2FD034B7F9D2}" destId="{F6AD86E5-9969-4317-B146-A882E65C35F8}" srcOrd="1" destOrd="0" parTransId="{FFF635BA-FF08-437D-9F4D-4D30683B528A}" sibTransId="{001AA3C7-3EB7-4228-8D36-B3D57F23386C}"/>
    <dgm:cxn modelId="{3F14D41E-B002-4424-8C97-CF32A37BE0C2}" srcId="{81F7DDF6-8B9A-4AEB-A807-48447FA88733}" destId="{49B95F96-095C-4583-852C-EC9BA3EB613D}" srcOrd="0" destOrd="0" parTransId="{278001CD-18D9-43E4-A6CD-C6405392ACDC}" sibTransId="{0905D1D9-75FF-44FC-BCC3-ECB74AF5D28E}"/>
    <dgm:cxn modelId="{971F0A20-F348-4106-9964-14984824CC6B}" type="presOf" srcId="{B73A7E64-A526-4AD3-89F5-FA3133825A2A}" destId="{C9C25D2A-4CFC-408B-9DB2-9930E83F65FB}" srcOrd="0" destOrd="0" presId="urn:microsoft.com/office/officeart/2005/8/layout/orgChart1"/>
    <dgm:cxn modelId="{82256A20-BB05-437C-A58C-328BC1CF8D83}" type="presOf" srcId="{F86E44AD-8756-4C91-8BA6-1CB6AF23853B}" destId="{5F000273-1DDD-43CC-96CE-C4978F5EAD22}" srcOrd="1" destOrd="0" presId="urn:microsoft.com/office/officeart/2005/8/layout/orgChart1"/>
    <dgm:cxn modelId="{A53E2223-2007-45B0-AC11-5267836AFA4D}" type="presOf" srcId="{6498CD1D-A043-4E14-A0B0-451DA9D39C14}" destId="{E824EB05-A6F4-4BD6-A765-3B1183CE0CA0}" srcOrd="1" destOrd="0" presId="urn:microsoft.com/office/officeart/2005/8/layout/orgChart1"/>
    <dgm:cxn modelId="{BB5D8523-0BF9-490A-AE1F-035F179E1954}" type="presOf" srcId="{2EBCC65E-C4A5-45A4-9BB0-3E7320897A8C}" destId="{6569D7AA-AA0B-40B7-91D9-07998F268051}" srcOrd="0" destOrd="0" presId="urn:microsoft.com/office/officeart/2005/8/layout/orgChart1"/>
    <dgm:cxn modelId="{30809823-2F08-4A7C-8487-FFCAE8043651}" srcId="{DDA62509-D8AF-4B45-82BC-70A1A8DDF789}" destId="{09B81572-D09C-4F0A-92D0-27CCFF633965}" srcOrd="0" destOrd="0" parTransId="{61B902EC-F758-4561-B680-E502BC2800FD}" sibTransId="{2FA712BD-46BF-4B19-92D4-E1A796CCB3C3}"/>
    <dgm:cxn modelId="{D1A65624-E8C3-4D1B-8ACC-61B0C926B20B}" type="presOf" srcId="{CD1E701A-A947-4796-AB8B-CDD7CCE0680A}" destId="{BD5A0F18-A081-4D3A-B24C-5A633716938D}" srcOrd="0" destOrd="0" presId="urn:microsoft.com/office/officeart/2005/8/layout/orgChart1"/>
    <dgm:cxn modelId="{D5BABF28-8A91-4FB8-A99B-CE5E7F59F8F0}" type="presOf" srcId="{F6AD86E5-9969-4317-B146-A882E65C35F8}" destId="{998D0D9F-7B58-45B5-8A92-1F3525F18CE1}" srcOrd="1" destOrd="0" presId="urn:microsoft.com/office/officeart/2005/8/layout/orgChart1"/>
    <dgm:cxn modelId="{8FC3EF28-490E-4FBE-8783-B11D2CEECB53}" type="presOf" srcId="{2EBCC65E-C4A5-45A4-9BB0-3E7320897A8C}" destId="{2A64708A-AACB-43FB-AF16-8EB7590CD571}" srcOrd="1" destOrd="0" presId="urn:microsoft.com/office/officeart/2005/8/layout/orgChart1"/>
    <dgm:cxn modelId="{5FA86D29-9223-4C0A-9F66-17CB090804AE}" srcId="{6A80DE53-1C35-4F51-B408-DCA5D556CC94}" destId="{B73A7E64-A526-4AD3-89F5-FA3133825A2A}" srcOrd="0" destOrd="0" parTransId="{AE665CD2-6AED-4487-83AA-205ECEA168F8}" sibTransId="{FDAE1053-752D-4A6F-B9ED-9DF13BF9CF26}"/>
    <dgm:cxn modelId="{C383882D-1A05-4EC6-A52F-9E9B40E55799}" type="presOf" srcId="{81F7DDF6-8B9A-4AEB-A807-48447FA88733}" destId="{8C49A775-41F7-42DC-890B-5A0134B10434}" srcOrd="1" destOrd="0" presId="urn:microsoft.com/office/officeart/2005/8/layout/orgChart1"/>
    <dgm:cxn modelId="{D20B972D-AC29-4773-AB09-5DF0936C3753}" type="presOf" srcId="{A1541DC0-3DC9-4C38-99CF-3E6137955626}" destId="{BC002F99-1082-4316-9561-7721D7EA1E2C}" srcOrd="0" destOrd="0" presId="urn:microsoft.com/office/officeart/2005/8/layout/orgChart1"/>
    <dgm:cxn modelId="{C0A6CD2D-0A4B-481E-B37A-7D9AAA07CA78}" type="presOf" srcId="{F12017DA-72E9-48DD-AC40-11DF29C1E652}" destId="{81652D41-10E3-4E6A-BF57-D4817A3BCC39}" srcOrd="0" destOrd="0" presId="urn:microsoft.com/office/officeart/2005/8/layout/orgChart1"/>
    <dgm:cxn modelId="{CA8AA52F-8A89-4C2E-8EEA-FD05902E89B4}" srcId="{8A976569-1B17-45F7-B8A3-F2581E2F1A2A}" destId="{B7BB538C-1AE2-49E1-B892-AF170BCED826}" srcOrd="2" destOrd="0" parTransId="{74272B21-E65A-441C-BC48-3E3A13BD2C64}" sibTransId="{6B720585-3AF5-4988-913C-BD948ADEC429}"/>
    <dgm:cxn modelId="{ECEF3331-501B-49F0-8203-6C0E83479E12}" type="presOf" srcId="{09B81572-D09C-4F0A-92D0-27CCFF633965}" destId="{69A5C5CE-51DB-4433-8A71-C8795C2BE809}" srcOrd="1" destOrd="0" presId="urn:microsoft.com/office/officeart/2005/8/layout/orgChart1"/>
    <dgm:cxn modelId="{43273431-DF42-4D37-88B7-2A0B0F041B8E}" srcId="{44181195-D871-4D67-9C67-DF5FD49E87F1}" destId="{0A890421-1A90-411B-B36E-7D67B978D43B}" srcOrd="3" destOrd="0" parTransId="{6CC268DF-7A8B-4B1C-AB73-0E1CCECBAFBC}" sibTransId="{217ADD53-8C4B-4729-BB02-D7F3859EFD73}"/>
    <dgm:cxn modelId="{50B05C32-FE04-4B3E-A116-255489D9D8F8}" type="presOf" srcId="{CBE1231F-59F6-40A8-9224-3A501DDD433B}" destId="{6F1E9172-21E2-42AD-A3E4-FBF51EAD7EBA}" srcOrd="0" destOrd="0" presId="urn:microsoft.com/office/officeart/2005/8/layout/orgChart1"/>
    <dgm:cxn modelId="{4C063533-3997-404A-BE76-A498700704C1}" type="presOf" srcId="{33397218-D488-4A77-AD8E-C824964DE11B}" destId="{9C2B968F-D3B2-4F7F-885A-D1514A32126B}" srcOrd="0" destOrd="0" presId="urn:microsoft.com/office/officeart/2005/8/layout/orgChart1"/>
    <dgm:cxn modelId="{7CA89C33-ADAF-4582-BA03-226DA18EC862}" type="presOf" srcId="{A7814920-4442-4651-A3FB-287109092009}" destId="{21C469D3-077B-4C71-A7D5-3A28C03D89E9}" srcOrd="1" destOrd="0" presId="urn:microsoft.com/office/officeart/2005/8/layout/orgChart1"/>
    <dgm:cxn modelId="{1714A033-73B8-4E1A-9FD5-A874E45770C9}" srcId="{8594D1E0-A055-4E57-9446-8B62501AAC59}" destId="{FE5ADE57-0F24-426D-A768-1AAE8D5242D9}" srcOrd="1" destOrd="0" parTransId="{698F45A5-7551-4063-B67B-8B9C607E2C7D}" sibTransId="{C671BD39-C37C-4891-AA3B-909DB11087B2}"/>
    <dgm:cxn modelId="{D445B736-9147-4562-948D-9A920FFDFE90}" type="presOf" srcId="{0D48CE85-D8AD-42F5-AA48-02B937FD9583}" destId="{AB8A5E86-4EA3-483B-A75D-A799508438BC}" srcOrd="1" destOrd="0" presId="urn:microsoft.com/office/officeart/2005/8/layout/orgChart1"/>
    <dgm:cxn modelId="{26B43437-2332-41EA-B7B8-1014D832B700}" srcId="{B73A7E64-A526-4AD3-89F5-FA3133825A2A}" destId="{44181195-D871-4D67-9C67-DF5FD49E87F1}" srcOrd="3" destOrd="0" parTransId="{8742B706-91B0-44F4-9303-A7AF934B405B}" sibTransId="{D3278EC6-7375-4FB2-AF90-68CD4B05170D}"/>
    <dgm:cxn modelId="{2E344037-0B88-44F1-AD92-38F9D132D6F6}" type="presOf" srcId="{AA981FA8-BA3C-4EA8-92FA-9EB56B6D74A7}" destId="{F5C27C6F-4869-4206-99FB-596AD388C873}" srcOrd="0" destOrd="0" presId="urn:microsoft.com/office/officeart/2005/8/layout/orgChart1"/>
    <dgm:cxn modelId="{1B55DF37-E7CE-4FE8-AAC9-74BABD9AFF3E}" srcId="{9D43C966-4080-4E24-BC30-EC1992DDD66F}" destId="{2EBCC65E-C4A5-45A4-9BB0-3E7320897A8C}" srcOrd="2" destOrd="0" parTransId="{9166715C-6160-44E7-8C33-00F99982DC82}" sibTransId="{3D673D57-DDFC-4F3F-BE02-2C4F3C6C2B19}"/>
    <dgm:cxn modelId="{D497E238-DAD5-482D-853B-61023AAB314C}" type="presOf" srcId="{12A7FA5C-54C9-4E0D-A1A9-47B1CB29FE17}" destId="{49E1B24D-3078-4EDB-9412-8BDF9639C1E9}" srcOrd="1" destOrd="0" presId="urn:microsoft.com/office/officeart/2005/8/layout/orgChart1"/>
    <dgm:cxn modelId="{55732339-24AA-4B89-B090-13C9F5037385}" srcId="{9D43C966-4080-4E24-BC30-EC1992DDD66F}" destId="{F86E44AD-8756-4C91-8BA6-1CB6AF23853B}" srcOrd="0" destOrd="0" parTransId="{9CE153F2-CAD1-4A84-9389-2EB06DE8F629}" sibTransId="{84D8AE92-65D4-48B4-A89E-CBFE37A1FA92}"/>
    <dgm:cxn modelId="{1C21CA39-596A-42D2-9D2E-5D581B3FC84E}" srcId="{1A874FEB-5FFA-40C3-8D0C-C01C5A9CFD0B}" destId="{F1FD22B7-F448-46F9-A161-A30D5A770BE4}" srcOrd="1" destOrd="0" parTransId="{46B31A30-F304-45C9-8B8B-AC924BAB610F}" sibTransId="{A77ADB8C-415F-49B4-85DB-3C81FAA34EB2}"/>
    <dgm:cxn modelId="{6ADE4F3A-B9BA-49DB-AC53-F830A4F89849}" type="presOf" srcId="{7B16F77E-AC61-499E-83BC-C506C93EA319}" destId="{C6DFF92D-4EF4-400B-B86B-99C6F2A726C6}" srcOrd="0" destOrd="0" presId="urn:microsoft.com/office/officeart/2005/8/layout/orgChart1"/>
    <dgm:cxn modelId="{781F803A-93AF-4E06-AD6D-2FC46F00F3BF}" type="presOf" srcId="{2D7F413A-3E7D-45E3-A11E-63318264022E}" destId="{3C9783A9-EFD0-41D2-BF26-D5F9AFE67D41}" srcOrd="1" destOrd="0" presId="urn:microsoft.com/office/officeart/2005/8/layout/orgChart1"/>
    <dgm:cxn modelId="{0080B83D-61FA-45C4-A11E-74A41890EA09}" type="presOf" srcId="{F1FD22B7-F448-46F9-A161-A30D5A770BE4}" destId="{53EE6D9F-9192-4528-8241-DFD19F60F963}" srcOrd="1" destOrd="0" presId="urn:microsoft.com/office/officeart/2005/8/layout/orgChart1"/>
    <dgm:cxn modelId="{43C70A3E-92DA-42B0-9EE0-AA5AECCFE2D2}" type="presOf" srcId="{3CEE52F9-5B3E-4F2A-895A-C40E9816AA68}" destId="{50966764-2C85-428E-9C9E-058001ADA490}" srcOrd="0" destOrd="0" presId="urn:microsoft.com/office/officeart/2005/8/layout/orgChart1"/>
    <dgm:cxn modelId="{B5D6EA3E-BFF3-4BAC-9990-4B8F4A6B5EFD}" type="presOf" srcId="{9B2AFE39-0748-44E4-B6F1-8DA23455958E}" destId="{19F895D3-B20B-4FCC-ACC4-E9E87D518C2B}" srcOrd="0" destOrd="0" presId="urn:microsoft.com/office/officeart/2005/8/layout/orgChart1"/>
    <dgm:cxn modelId="{B159773F-FF1C-451E-BAED-D4BE69475613}" type="presOf" srcId="{373F2790-E96F-47DA-9748-ADE3772A1B26}" destId="{91D8A6F2-0856-46FB-B2F8-6E9338AF7D9F}" srcOrd="0" destOrd="0" presId="urn:microsoft.com/office/officeart/2005/8/layout/orgChart1"/>
    <dgm:cxn modelId="{5BF4DF3F-AEE3-4AD5-9221-7B1E6E6C692F}" type="presOf" srcId="{8A11AB1A-752D-4415-B1D0-123917969D64}" destId="{784B7F04-BC1C-471C-86AD-1C4AF0443659}" srcOrd="0" destOrd="0" presId="urn:microsoft.com/office/officeart/2005/8/layout/orgChart1"/>
    <dgm:cxn modelId="{E8D05E40-3155-4B81-B746-43F969FA41D8}" type="presOf" srcId="{F049142E-79B0-4D18-A86E-AD14668A8C0E}" destId="{D88E3A3D-3AAA-4C7B-926D-B0ADD4217685}" srcOrd="1" destOrd="0" presId="urn:microsoft.com/office/officeart/2005/8/layout/orgChart1"/>
    <dgm:cxn modelId="{5C8C5140-C34D-4E56-91F1-70564AC203E3}" type="presOf" srcId="{6A80DE53-1C35-4F51-B408-DCA5D556CC94}" destId="{81A3238E-8CDA-4D93-AE24-16802399AAE8}" srcOrd="0" destOrd="0" presId="urn:microsoft.com/office/officeart/2005/8/layout/orgChart1"/>
    <dgm:cxn modelId="{A7AAF45B-D027-4450-981E-FDDB377C67BA}" type="presOf" srcId="{ABE14591-D421-4FAB-8E6B-12BAF0FC5450}" destId="{2381A775-86D7-4806-AB3B-1F596A3A498B}" srcOrd="1" destOrd="0" presId="urn:microsoft.com/office/officeart/2005/8/layout/orgChart1"/>
    <dgm:cxn modelId="{FB50BE5C-51CE-46A4-89B5-BA5F03A648F7}" type="presOf" srcId="{74AB2F15-A5F7-4540-B194-0D6F6FC03BC9}" destId="{81CAFFE2-D7AB-45E6-9526-D5095DB8466F}" srcOrd="1" destOrd="0" presId="urn:microsoft.com/office/officeart/2005/8/layout/orgChart1"/>
    <dgm:cxn modelId="{E225765F-79E3-4F12-AAFD-B56BA6254EB4}" type="presOf" srcId="{E9398F78-C24A-4B77-8252-262D49BED58B}" destId="{506EE154-F737-49EE-BCC5-80B777CCD17E}" srcOrd="0" destOrd="0" presId="urn:microsoft.com/office/officeart/2005/8/layout/orgChart1"/>
    <dgm:cxn modelId="{E4551D41-791C-4B8A-B8C4-95239AF481F2}" type="presOf" srcId="{12A7FA5C-54C9-4E0D-A1A9-47B1CB29FE17}" destId="{AE45754D-5CEF-4674-ACDE-B71110FEBF87}" srcOrd="0" destOrd="0" presId="urn:microsoft.com/office/officeart/2005/8/layout/orgChart1"/>
    <dgm:cxn modelId="{641E4941-7AFD-4039-B24B-9DBA9FD07229}" srcId="{8A976569-1B17-45F7-B8A3-F2581E2F1A2A}" destId="{21420BD1-2B74-4FF6-9D98-CF0036D98B2A}" srcOrd="1" destOrd="0" parTransId="{09272421-47A8-442F-8F0F-DD3BA5E6C287}" sibTransId="{1E6EF70F-A424-4852-8DAC-8C2EF1D1B058}"/>
    <dgm:cxn modelId="{BBA36B61-CDD9-4924-A749-11EBBAAF917F}" srcId="{FE5ADE57-0F24-426D-A768-1AAE8D5242D9}" destId="{D19B3F20-9B7D-4886-8824-C3A9B355F722}" srcOrd="3" destOrd="0" parTransId="{EBF4FD46-7D28-43F4-AE85-73002EA80A1D}" sibTransId="{FB82622B-6081-4F7F-A118-D0D6FDA2E086}"/>
    <dgm:cxn modelId="{2570D441-9A82-4B53-9CA8-8B37DA67D1F7}" srcId="{FE5ADE57-0F24-426D-A768-1AAE8D5242D9}" destId="{F049142E-79B0-4D18-A86E-AD14668A8C0E}" srcOrd="1" destOrd="0" parTransId="{33397218-D488-4A77-AD8E-C824964DE11B}" sibTransId="{E8484230-11F5-439F-8FB7-9EFCB28313EA}"/>
    <dgm:cxn modelId="{FF149842-75F5-4E3E-93D9-5BC1A37E317D}" type="presOf" srcId="{0A890421-1A90-411B-B36E-7D67B978D43B}" destId="{3967FDDF-25C9-4FFB-AFFE-5A4DE5E17686}" srcOrd="0" destOrd="0" presId="urn:microsoft.com/office/officeart/2005/8/layout/orgChart1"/>
    <dgm:cxn modelId="{B7CBB142-297E-424C-8643-77B0D59E88EE}" type="presOf" srcId="{C1492261-A026-4E32-BE85-219DB65CD7BC}" destId="{04334B3A-517D-44EA-92D0-5FC350A8DBB4}" srcOrd="0" destOrd="0" presId="urn:microsoft.com/office/officeart/2005/8/layout/orgChart1"/>
    <dgm:cxn modelId="{67EEA963-AAAB-493C-9444-476C84F35960}" type="presOf" srcId="{49B95F96-095C-4583-852C-EC9BA3EB613D}" destId="{6322C715-52A2-489B-9F33-94E20FE89834}" srcOrd="0" destOrd="0" presId="urn:microsoft.com/office/officeart/2005/8/layout/orgChart1"/>
    <dgm:cxn modelId="{2B9D3545-410E-4501-8714-B2A279ABABE9}" type="presOf" srcId="{D7062A76-9F4A-465B-84B0-4D3E863F29B7}" destId="{51F29E2A-9BF2-42A1-9851-45CC1B761265}" srcOrd="0" destOrd="0" presId="urn:microsoft.com/office/officeart/2005/8/layout/orgChart1"/>
    <dgm:cxn modelId="{62F3D865-1B96-40C3-99BE-45530C9478E9}" type="presOf" srcId="{92DBC355-5FC1-4169-9B68-A2F0720F7B15}" destId="{3B30AF77-EA4E-426B-9DE5-ADD7C2D9C68E}" srcOrd="0" destOrd="0" presId="urn:microsoft.com/office/officeart/2005/8/layout/orgChart1"/>
    <dgm:cxn modelId="{9BA9DF45-749F-41C7-985E-4F9452F7EC16}" type="presOf" srcId="{8A976569-1B17-45F7-B8A3-F2581E2F1A2A}" destId="{54034427-3092-4FF9-B0C3-9D2743586629}" srcOrd="1" destOrd="0" presId="urn:microsoft.com/office/officeart/2005/8/layout/orgChart1"/>
    <dgm:cxn modelId="{65AA8846-AF4C-4A50-8814-B0554F30A2E1}" type="presOf" srcId="{CF9BB10F-5252-4CC5-A3AB-93763E1BAFEA}" destId="{9D6088FA-78BD-4035-B2A8-81BADEBC45E2}" srcOrd="0" destOrd="0" presId="urn:microsoft.com/office/officeart/2005/8/layout/orgChart1"/>
    <dgm:cxn modelId="{9BF89646-BCE0-493E-B894-87DA6770A59F}" type="presOf" srcId="{3CEE52F9-5B3E-4F2A-895A-C40E9816AA68}" destId="{BC9E4B37-1E46-437F-B74E-9B89BE6B0F66}" srcOrd="1" destOrd="0" presId="urn:microsoft.com/office/officeart/2005/8/layout/orgChart1"/>
    <dgm:cxn modelId="{916F9047-4120-4FFA-A8C0-09ACF82DA2C2}" type="presOf" srcId="{0CD59569-877F-426C-97AA-4E9DF68D577C}" destId="{B56F702C-A35B-428E-8967-67B5D4A14689}" srcOrd="1" destOrd="0" presId="urn:microsoft.com/office/officeart/2005/8/layout/orgChart1"/>
    <dgm:cxn modelId="{B8CEC547-A803-4349-9723-C11540A06E82}" type="presOf" srcId="{6CC268DF-7A8B-4B1C-AB73-0E1CCECBAFBC}" destId="{0ED9C49B-97E2-488D-82E0-8ED5504B79B7}" srcOrd="0" destOrd="0" presId="urn:microsoft.com/office/officeart/2005/8/layout/orgChart1"/>
    <dgm:cxn modelId="{03AA4B68-E382-49C2-B0B0-9C3BB299E748}" type="presOf" srcId="{BD156BC4-F605-45D6-A1CE-66231346C4C8}" destId="{9C12B7F0-99C4-455C-A33A-73E0612F1914}" srcOrd="0" destOrd="0" presId="urn:microsoft.com/office/officeart/2005/8/layout/orgChart1"/>
    <dgm:cxn modelId="{A17DB968-4C98-4EE9-80B7-435F0C63BDEF}" type="presOf" srcId="{278001CD-18D9-43E4-A6CD-C6405392ACDC}" destId="{711DF8FE-1DC1-4A9A-91EB-C765DC5F04E0}" srcOrd="0" destOrd="0" presId="urn:microsoft.com/office/officeart/2005/8/layout/orgChart1"/>
    <dgm:cxn modelId="{20519D69-CE18-47A0-87EF-21CBE02F9707}" type="presOf" srcId="{9FB0E8D9-256A-453A-914F-0985A2309CFF}" destId="{8F476269-AACB-4FE7-8074-A051125CE00E}" srcOrd="0" destOrd="0" presId="urn:microsoft.com/office/officeart/2005/8/layout/orgChart1"/>
    <dgm:cxn modelId="{6E15916A-6FFB-4CE3-83BE-ABB935666F37}" srcId="{21420BD1-2B74-4FF6-9D98-CF0036D98B2A}" destId="{8756F02E-4F4E-4319-9C53-81FC4708EE53}" srcOrd="2" destOrd="0" parTransId="{FE4240AA-C645-4421-850B-CDF817D79F7F}" sibTransId="{8306E962-3ED3-4DD6-8823-330CABB4CAE1}"/>
    <dgm:cxn modelId="{A5E22E4B-E14E-4413-90C9-84ADB71C0C1F}" type="presOf" srcId="{082593F1-682A-414A-BBA8-DD727475CD53}" destId="{780E3FBA-B8B7-4839-83DC-2934B0D13614}" srcOrd="0" destOrd="0" presId="urn:microsoft.com/office/officeart/2005/8/layout/orgChart1"/>
    <dgm:cxn modelId="{65F84D6C-D464-4481-9600-8636BE02102A}" type="presOf" srcId="{9F2206AD-2715-4830-AE19-74B8F9C1FC46}" destId="{F8287F82-8BAD-4817-BE5E-B3B44A861447}" srcOrd="1" destOrd="0" presId="urn:microsoft.com/office/officeart/2005/8/layout/orgChart1"/>
    <dgm:cxn modelId="{BE15B64D-5DE1-4777-9415-BC08BE23892D}" type="presOf" srcId="{FF1BC22F-AD24-4695-BBE0-2A1CB123ECD1}" destId="{0F17AFC6-DB39-4FFF-9656-28923751C219}" srcOrd="1" destOrd="0" presId="urn:microsoft.com/office/officeart/2005/8/layout/orgChart1"/>
    <dgm:cxn modelId="{673A914E-8B5F-4E10-8BC6-A6B805132523}" type="presOf" srcId="{E9F07719-CED9-40B2-BF2B-B337BB23D32C}" destId="{DDA4090C-07D0-4DCF-90EC-F181D13BA467}" srcOrd="0" destOrd="0" presId="urn:microsoft.com/office/officeart/2005/8/layout/orgChart1"/>
    <dgm:cxn modelId="{4E31924E-F3EB-448B-854C-94CEAB8E3E5A}" type="presOf" srcId="{82A4440B-DBAA-4322-972E-FEF949C7FB9C}" destId="{4611C88E-3FC2-4ABC-8470-C5B7F54640D2}" srcOrd="0" destOrd="0" presId="urn:microsoft.com/office/officeart/2005/8/layout/orgChart1"/>
    <dgm:cxn modelId="{949D4A4F-90BE-4B48-99D0-9A9B5307F500}" type="presOf" srcId="{9166715C-6160-44E7-8C33-00F99982DC82}" destId="{8E75E056-CE9D-4A23-A4F8-038F0AAFDD40}" srcOrd="0" destOrd="0" presId="urn:microsoft.com/office/officeart/2005/8/layout/orgChart1"/>
    <dgm:cxn modelId="{8E9E6C4F-B91D-4574-9A6A-BB684BB23720}" type="presOf" srcId="{963CA562-4DF1-4B16-8EF5-31BBCFA9B056}" destId="{9ABB43F7-2184-413B-8901-4196A66BFBE7}" srcOrd="0" destOrd="0" presId="urn:microsoft.com/office/officeart/2005/8/layout/orgChart1"/>
    <dgm:cxn modelId="{1779886F-AD69-47A3-9312-B89F4786135B}" srcId="{36A959DD-CF3C-4AAC-B071-BCA607C3A6C3}" destId="{06711CE8-A8ED-473F-852E-BAB69D3C0E42}" srcOrd="0" destOrd="0" parTransId="{AB1A15B5-C476-4C7C-A019-8B8660493C73}" sibTransId="{CDED0A08-672F-4EB4-9E6D-A1FEF0C578FD}"/>
    <dgm:cxn modelId="{697C2750-6DA3-41C6-8959-B5AB2FAF365D}" type="presOf" srcId="{C633CD47-7620-4477-A930-C641069FD386}" destId="{17339BB3-C96B-4CAE-B621-AAEF83F46264}" srcOrd="1" destOrd="0" presId="urn:microsoft.com/office/officeart/2005/8/layout/orgChart1"/>
    <dgm:cxn modelId="{38F33771-F6FE-43D4-974E-074CF1772CF9}" srcId="{E8D41E4B-B4FC-4D9D-A7BC-76F5F29CE479}" destId="{36A959DD-CF3C-4AAC-B071-BCA607C3A6C3}" srcOrd="0" destOrd="0" parTransId="{53EBDB4A-1FC0-4587-B64A-5102FACC7120}" sibTransId="{55E75274-DA84-48CC-9186-2305F39936BA}"/>
    <dgm:cxn modelId="{E7E46C71-92BD-4EDF-881D-09B5A8006D36}" type="presOf" srcId="{B34D1F40-A57E-4DEC-BC85-635DDC2C9441}" destId="{E5955EAC-698B-48E1-AC6A-617A8439A23D}" srcOrd="1" destOrd="0" presId="urn:microsoft.com/office/officeart/2005/8/layout/orgChart1"/>
    <dgm:cxn modelId="{529EFB51-B7A5-4FCF-B948-4274BA517CE3}" type="presOf" srcId="{10C630E9-21AD-4AC0-91EC-14A0894791FE}" destId="{FA922C14-8F87-41F4-903B-34E31AE0488F}" srcOrd="1" destOrd="0" presId="urn:microsoft.com/office/officeart/2005/8/layout/orgChart1"/>
    <dgm:cxn modelId="{335AE952-FE63-414E-B131-AA7D245ACA7C}" type="presOf" srcId="{AB1A15B5-C476-4C7C-A019-8B8660493C73}" destId="{4F4274CA-6BA4-489B-880B-70D2205DFD13}" srcOrd="0" destOrd="0" presId="urn:microsoft.com/office/officeart/2005/8/layout/orgChart1"/>
    <dgm:cxn modelId="{3BFA5C53-5B69-418C-AFEC-6118F02BA510}" type="presOf" srcId="{9D43C966-4080-4E24-BC30-EC1992DDD66F}" destId="{5B8656EF-030F-4657-BD18-11305716092B}" srcOrd="0" destOrd="0" presId="urn:microsoft.com/office/officeart/2005/8/layout/orgChart1"/>
    <dgm:cxn modelId="{53D2FB74-8250-440C-839A-6CCD99122534}" type="presOf" srcId="{CD1E701A-A947-4796-AB8B-CDD7CCE0680A}" destId="{1C9D0EF5-F2FF-454B-9991-3A5A60B8FB01}" srcOrd="1" destOrd="0" presId="urn:microsoft.com/office/officeart/2005/8/layout/orgChart1"/>
    <dgm:cxn modelId="{09B11075-2355-4098-9DE8-AFFC8F688B1A}" type="presOf" srcId="{770C1753-68A3-4B3A-9D8E-73EFFD1E39EF}" destId="{1A3E8C44-9D1B-45D6-A541-E1E6A2F27D4C}" srcOrd="1" destOrd="0" presId="urn:microsoft.com/office/officeart/2005/8/layout/orgChart1"/>
    <dgm:cxn modelId="{75C42975-BF4C-49DE-B8F3-9C368C99F7E0}" type="presOf" srcId="{9F2206AD-2715-4830-AE19-74B8F9C1FC46}" destId="{4902B1F2-C707-40E2-BF31-18541DF82AE7}" srcOrd="0" destOrd="0" presId="urn:microsoft.com/office/officeart/2005/8/layout/orgChart1"/>
    <dgm:cxn modelId="{85138076-D186-4584-A759-3C36738B9233}" type="presOf" srcId="{E55593CD-E03F-4946-B955-001D0807494D}" destId="{896C78AD-F98B-4217-93DF-E43225BC92AD}" srcOrd="0" destOrd="0" presId="urn:microsoft.com/office/officeart/2005/8/layout/orgChart1"/>
    <dgm:cxn modelId="{BEA38476-989B-4BB6-BB42-0BDA9F2167E2}" type="presOf" srcId="{F077FA9C-4289-402C-94FC-51CE37CD11E7}" destId="{6DB8A348-B12A-4644-939F-C519671CF503}" srcOrd="1" destOrd="0" presId="urn:microsoft.com/office/officeart/2005/8/layout/orgChart1"/>
    <dgm:cxn modelId="{3C961C77-4261-4039-91A3-221AE754EAE8}" type="presOf" srcId="{698F45A5-7551-4063-B67B-8B9C607E2C7D}" destId="{B4AB45B1-224C-45F0-92A6-6B7C5C916292}" srcOrd="0" destOrd="0" presId="urn:microsoft.com/office/officeart/2005/8/layout/orgChart1"/>
    <dgm:cxn modelId="{C8DA8157-8B38-4F95-8273-F7FF426034F1}" type="presOf" srcId="{0CD59569-877F-426C-97AA-4E9DF68D577C}" destId="{CAAC6344-740A-460D-B9E9-903A3EFBB1AF}" srcOrd="0" destOrd="0" presId="urn:microsoft.com/office/officeart/2005/8/layout/orgChart1"/>
    <dgm:cxn modelId="{2A0AB657-B726-478F-82F2-E84C50E4BD95}" type="presOf" srcId="{CF9BB10F-5252-4CC5-A3AB-93763E1BAFEA}" destId="{1A5FB580-6713-4568-8A8B-91E2AB85C90C}" srcOrd="1" destOrd="0" presId="urn:microsoft.com/office/officeart/2005/8/layout/orgChart1"/>
    <dgm:cxn modelId="{90B79A78-6E79-41FC-A1CB-DABD4779B804}" type="presOf" srcId="{373F2790-E96F-47DA-9748-ADE3772A1B26}" destId="{5014F969-4E57-42D5-B7FD-F7F1192FD3BA}" srcOrd="1" destOrd="0" presId="urn:microsoft.com/office/officeart/2005/8/layout/orgChart1"/>
    <dgm:cxn modelId="{6B864959-6058-45FF-92FE-F5DD5574AC40}" srcId="{FE5ADE57-0F24-426D-A768-1AAE8D5242D9}" destId="{EA1805D0-E77A-4688-896E-2460D56E7BFF}" srcOrd="0" destOrd="0" parTransId="{3605B377-1C3F-4521-84E5-F9D8FD4EF91C}" sibTransId="{3896EB4D-95F0-4960-84C5-EA1776F33E23}"/>
    <dgm:cxn modelId="{985F7879-BA85-46A2-9399-7E36822807D7}" srcId="{1A874FEB-5FFA-40C3-8D0C-C01C5A9CFD0B}" destId="{B0314034-A799-4022-9747-9F3F9314B48D}" srcOrd="3" destOrd="0" parTransId="{082593F1-682A-414A-BBA8-DD727475CD53}" sibTransId="{D42C2A26-68C6-4EBB-8E47-21133A185A37}"/>
    <dgm:cxn modelId="{6A16C859-C72C-46A1-B6B9-464641617DD4}" srcId="{0D48CE85-D8AD-42F5-AA48-02B937FD9583}" destId="{74AB2F15-A5F7-4540-B194-0D6F6FC03BC9}" srcOrd="0" destOrd="0" parTransId="{8675535E-43F6-4483-8160-771D755BD29B}" sibTransId="{88D10970-98A1-49B1-A318-399F37C886EC}"/>
    <dgm:cxn modelId="{EFEE6C5A-955B-492B-99B2-E6A42FAD3961}" type="presOf" srcId="{C7B8370E-34DB-47A5-BCC8-79D1D98AD917}" destId="{8302BC3D-FC6C-4239-9D04-3F9828D63E1C}" srcOrd="0" destOrd="0" presId="urn:microsoft.com/office/officeart/2005/8/layout/orgChart1"/>
    <dgm:cxn modelId="{5BA8D07A-C296-467A-A371-331E48D686DB}" type="presOf" srcId="{74272B21-E65A-441C-BC48-3E3A13BD2C64}" destId="{21D6BECF-02EE-4433-87ED-BBC20AA3C704}" srcOrd="0" destOrd="0" presId="urn:microsoft.com/office/officeart/2005/8/layout/orgChart1"/>
    <dgm:cxn modelId="{FEBB517B-6088-4C59-A919-767870335961}" type="presOf" srcId="{F6AD86E5-9969-4317-B146-A882E65C35F8}" destId="{9E32D475-9E3F-4575-BC9D-4535C77F3FB1}" srcOrd="0" destOrd="0" presId="urn:microsoft.com/office/officeart/2005/8/layout/orgChart1"/>
    <dgm:cxn modelId="{5719077C-3A66-493E-A6AC-AD3E3449A7A3}" type="presOf" srcId="{650E596E-805E-445F-95AF-6906C323F523}" destId="{6053C72D-B2E6-4C4D-8DB4-C95D251949D6}" srcOrd="0" destOrd="0" presId="urn:microsoft.com/office/officeart/2005/8/layout/orgChart1"/>
    <dgm:cxn modelId="{42C2C47C-C2EB-4630-B1D2-DD33D9C4EE7C}" type="presOf" srcId="{F077FA9C-4289-402C-94FC-51CE37CD11E7}" destId="{045C22F7-7E32-445E-BD28-F3B85C6E785F}" srcOrd="0" destOrd="0" presId="urn:microsoft.com/office/officeart/2005/8/layout/orgChart1"/>
    <dgm:cxn modelId="{0211C77D-5259-4AFE-8909-0FE727147676}" srcId="{2D7F413A-3E7D-45E3-A11E-63318264022E}" destId="{650E596E-805E-445F-95AF-6906C323F523}" srcOrd="2" destOrd="0" parTransId="{BA788405-810A-4774-AD9A-0696A586CFFE}" sibTransId="{D5A27817-0E1F-434D-B483-4DF82295C8A7}"/>
    <dgm:cxn modelId="{0C0FD77E-9505-4C92-97D0-0B84AC97E6CA}" type="presOf" srcId="{8594D1E0-A055-4E57-9446-8B62501AAC59}" destId="{F8952B3F-9E7C-4927-8AC2-AE14A162B9FA}" srcOrd="1" destOrd="0" presId="urn:microsoft.com/office/officeart/2005/8/layout/orgChart1"/>
    <dgm:cxn modelId="{0DD7397F-3457-42FA-93F1-475DC7253E68}" type="presOf" srcId="{4A5DA85E-5A42-49D6-8225-F41DF1BA355C}" destId="{BF70C6B5-9FED-4D7F-B099-EE3FDB794392}" srcOrd="0" destOrd="0" presId="urn:microsoft.com/office/officeart/2005/8/layout/orgChart1"/>
    <dgm:cxn modelId="{4BCF8B80-1E92-4389-9F34-554656BE4425}" type="presOf" srcId="{0F01C3BF-4CE1-4380-9584-D2FF759B21CA}" destId="{769E5E8A-5DCF-4D2A-8480-AE5B54FD2B71}" srcOrd="0" destOrd="0" presId="urn:microsoft.com/office/officeart/2005/8/layout/orgChart1"/>
    <dgm:cxn modelId="{9E730182-C3DF-4077-BCE0-ED63E9D4EFA3}" type="presOf" srcId="{8A976569-1B17-45F7-B8A3-F2581E2F1A2A}" destId="{C6E93370-63D5-412B-B508-A745554DB443}" srcOrd="0" destOrd="0" presId="urn:microsoft.com/office/officeart/2005/8/layout/orgChart1"/>
    <dgm:cxn modelId="{B3F1D783-B177-4395-A196-0413788099AD}" type="presOf" srcId="{AD84FE2B-6C9C-4C4F-A526-865BA2FAFE8D}" destId="{A5645770-7A2E-40E6-9FDA-6348E402113B}" srcOrd="0" destOrd="0" presId="urn:microsoft.com/office/officeart/2005/8/layout/orgChart1"/>
    <dgm:cxn modelId="{A6A71E84-8494-4129-BD29-094829CAD33E}" type="presOf" srcId="{434B36C8-B51A-4BBE-9559-0FD4E9CE8032}" destId="{2FE98A2D-8148-4335-B1D0-C7EDE069B733}" srcOrd="0" destOrd="0" presId="urn:microsoft.com/office/officeart/2005/8/layout/orgChart1"/>
    <dgm:cxn modelId="{E5F9D084-4011-4510-B368-3178667B19CC}" type="presOf" srcId="{27C4689A-BEC7-4EED-BAE1-AF61230F2308}" destId="{F251B3E3-B9B3-4457-902B-13E8F7985F7B}" srcOrd="0" destOrd="0" presId="urn:microsoft.com/office/officeart/2005/8/layout/orgChart1"/>
    <dgm:cxn modelId="{9A77E184-4957-41CE-9AD0-CC96703BBAE4}" type="presOf" srcId="{1FD1FEDC-A73C-4DD1-ABF0-520757A0A448}" destId="{84061479-4C7F-4C4C-9364-FD483D60447C}" srcOrd="0" destOrd="0" presId="urn:microsoft.com/office/officeart/2005/8/layout/orgChart1"/>
    <dgm:cxn modelId="{134C6E87-D421-427C-A037-660EDC1332DE}" type="presOf" srcId="{9CE153F2-CAD1-4A84-9389-2EB06DE8F629}" destId="{CB25E694-2C78-4880-8663-F733ADAC201E}" srcOrd="0" destOrd="0" presId="urn:microsoft.com/office/officeart/2005/8/layout/orgChart1"/>
    <dgm:cxn modelId="{AA91BC88-19B1-4CB8-AC3B-FD4A33A8D8E1}" type="presOf" srcId="{FE4240AA-C645-4421-850B-CDF817D79F7F}" destId="{8EAAFD73-3A7D-4D99-94CD-8A5A688EFA77}" srcOrd="0" destOrd="0" presId="urn:microsoft.com/office/officeart/2005/8/layout/orgChart1"/>
    <dgm:cxn modelId="{CDDA688A-AF0A-4B6E-91B1-A192A7C25901}" type="presOf" srcId="{A5603838-D11E-46BB-8E49-473C8B344368}" destId="{ED7FC738-362E-4D88-94C4-8A81BCC3EF19}" srcOrd="0" destOrd="0" presId="urn:microsoft.com/office/officeart/2005/8/layout/orgChart1"/>
    <dgm:cxn modelId="{956C1C8C-CAB6-4939-BB06-9492ECBB0EF4}" type="presOf" srcId="{EA1805D0-E77A-4688-896E-2460D56E7BFF}" destId="{AD08241B-C492-4443-9CC1-29A237632B5D}" srcOrd="0" destOrd="0" presId="urn:microsoft.com/office/officeart/2005/8/layout/orgChart1"/>
    <dgm:cxn modelId="{7FE56A8D-74EB-46FE-BD4C-97DD91E5ED76}" type="presOf" srcId="{1B14C903-906E-46FB-8847-2AC21D85DEE9}" destId="{D0883841-776D-421A-9D83-3833EAB83E38}" srcOrd="0" destOrd="0" presId="urn:microsoft.com/office/officeart/2005/8/layout/orgChart1"/>
    <dgm:cxn modelId="{5B1AED8D-B7E9-4835-BCA7-0445CFB6CD6B}" type="presOf" srcId="{9FB0E8D9-256A-453A-914F-0985A2309CFF}" destId="{8C1A6BCE-98FA-4750-AED3-25D742B181CF}" srcOrd="1" destOrd="0" presId="urn:microsoft.com/office/officeart/2005/8/layout/orgChart1"/>
    <dgm:cxn modelId="{8B1D778E-2414-40E3-9D4C-44DF3A57898C}" type="presOf" srcId="{8A11AB1A-752D-4415-B1D0-123917969D64}" destId="{23840D01-7916-4FC4-AB98-C17EFB7AAFA0}" srcOrd="1" destOrd="0" presId="urn:microsoft.com/office/officeart/2005/8/layout/orgChart1"/>
    <dgm:cxn modelId="{5BFEED8F-0C4B-4330-856B-6CFA1316B4B0}" type="presOf" srcId="{0EF54D98-AF63-4A32-99A7-5E2DD12C064F}" destId="{885DB266-143A-4A94-A7C0-6CFDC3351053}" srcOrd="1" destOrd="0" presId="urn:microsoft.com/office/officeart/2005/8/layout/orgChart1"/>
    <dgm:cxn modelId="{82557B91-1ABD-48FC-9386-D868E4DBC52E}" srcId="{1A874FEB-5FFA-40C3-8D0C-C01C5A9CFD0B}" destId="{1B14C903-906E-46FB-8847-2AC21D85DEE9}" srcOrd="2" destOrd="0" parTransId="{8F460782-7F1F-47CB-925A-798B071E5C59}" sibTransId="{20D2BDC7-4AC6-4FB4-A531-2759E95D1B0D}"/>
    <dgm:cxn modelId="{F1439594-2455-4AB7-90FA-6397C8974D1A}" type="presOf" srcId="{E8D41E4B-B4FC-4D9D-A7BC-76F5F29CE479}" destId="{7164C684-556C-45FE-95A3-BE7A9DE6BF96}" srcOrd="0" destOrd="0" presId="urn:microsoft.com/office/officeart/2005/8/layout/orgChart1"/>
    <dgm:cxn modelId="{31510696-29BA-4EC8-AA1E-AA6F4CD11180}" type="presOf" srcId="{8756F02E-4F4E-4319-9C53-81FC4708EE53}" destId="{EBE4339D-F0A7-40AC-BE1A-49C0AE5D5C77}" srcOrd="1" destOrd="0" presId="urn:microsoft.com/office/officeart/2005/8/layout/orgChart1"/>
    <dgm:cxn modelId="{22FF7C96-3D2F-4766-A7DE-518ACD5FF7BB}" type="presOf" srcId="{FE5ADE57-0F24-426D-A768-1AAE8D5242D9}" destId="{5597B584-1E1F-4153-B48A-E5E4B6B467FC}" srcOrd="1" destOrd="0" presId="urn:microsoft.com/office/officeart/2005/8/layout/orgChart1"/>
    <dgm:cxn modelId="{BD783799-A161-42BC-B84D-63973A84ABBB}" srcId="{2D7F413A-3E7D-45E3-A11E-63318264022E}" destId="{C633CD47-7620-4477-A930-C641069FD386}" srcOrd="0" destOrd="0" parTransId="{7DF576B6-5692-4087-81D0-4651948EF7F7}" sibTransId="{9A426BC2-EC5F-4A2D-8050-5FFC539E91BD}"/>
    <dgm:cxn modelId="{D0616299-CD25-40B5-AEC0-4FC31B22B577}" type="presOf" srcId="{85842192-8F5E-4BB9-80A0-2FD034B7F9D2}" destId="{30EF818A-554C-4A1A-B50E-A6D90668A359}" srcOrd="0" destOrd="0" presId="urn:microsoft.com/office/officeart/2005/8/layout/orgChart1"/>
    <dgm:cxn modelId="{D1C56F99-17D9-4749-9D50-E185814173E7}" type="presOf" srcId="{ABE14591-D421-4FAB-8E6B-12BAF0FC5450}" destId="{BAB31ABD-5970-4340-80D9-6435BB87DA56}" srcOrd="0" destOrd="0" presId="urn:microsoft.com/office/officeart/2005/8/layout/orgChart1"/>
    <dgm:cxn modelId="{91E89C99-8417-48F0-896A-028086661871}" srcId="{B73A7E64-A526-4AD3-89F5-FA3133825A2A}" destId="{E8D41E4B-B4FC-4D9D-A7BC-76F5F29CE479}" srcOrd="4" destOrd="0" parTransId="{CBE1231F-59F6-40A8-9224-3A501DDD433B}" sibTransId="{719E21FB-0801-4ADA-B95B-342E9EAE391B}"/>
    <dgm:cxn modelId="{4C1E099A-7532-433A-87FC-9084ED481C9D}" type="presOf" srcId="{DA4ED23E-B0C4-4F18-8AA6-C1BA90EDAC68}" destId="{205E4CEF-0C05-44FC-8310-6ECCDD0E9597}" srcOrd="0" destOrd="0" presId="urn:microsoft.com/office/officeart/2005/8/layout/orgChart1"/>
    <dgm:cxn modelId="{6D98419A-F438-45AA-A416-D593DF06F4AE}" srcId="{DDA62509-D8AF-4B45-82BC-70A1A8DDF789}" destId="{FF1BC22F-AD24-4695-BBE0-2A1CB123ECD1}" srcOrd="1" destOrd="0" parTransId="{AB23EBC2-2DB2-4A41-BDC7-5FEDB44AEC42}" sibTransId="{55596E26-D85F-4611-BD19-F457DD449733}"/>
    <dgm:cxn modelId="{0577339B-60EC-44D9-A829-A4C2BFCDD1B1}" srcId="{2D7F413A-3E7D-45E3-A11E-63318264022E}" destId="{BD156BC4-F605-45D6-A1CE-66231346C4C8}" srcOrd="1" destOrd="0" parTransId="{2169797D-0265-43E5-8B5B-00CEB6884A3A}" sibTransId="{815A8A00-244A-4764-8B09-306209D133B6}"/>
    <dgm:cxn modelId="{7B92949B-3FFA-4E1F-B3E5-C172E12F3320}" srcId="{0D48CE85-D8AD-42F5-AA48-02B937FD9583}" destId="{CF9BB10F-5252-4CC5-A3AB-93763E1BAFEA}" srcOrd="3" destOrd="0" parTransId="{E55593CD-E03F-4946-B955-001D0807494D}" sibTransId="{CBF6EC4C-941B-4D39-BCA6-FF4261122ACD}"/>
    <dgm:cxn modelId="{512AC09B-AFCD-46E9-B840-664FE3A7BD52}" type="presOf" srcId="{466C2962-C3B2-44A5-BDBD-8F7279B7C5E2}" destId="{A4C21AB4-B25F-4C40-ACF5-B5026DEAEF6F}" srcOrd="0" destOrd="0" presId="urn:microsoft.com/office/officeart/2005/8/layout/orgChart1"/>
    <dgm:cxn modelId="{E775D49C-1DA1-48DD-9A9B-3D72CF5E8337}" type="presOf" srcId="{49B95F96-095C-4583-852C-EC9BA3EB613D}" destId="{8C6C352B-0B15-4893-88C4-FCFA81146C99}" srcOrd="1" destOrd="0" presId="urn:microsoft.com/office/officeart/2005/8/layout/orgChart1"/>
    <dgm:cxn modelId="{70AE8A9F-B106-4521-B77A-E77A0B810D96}" srcId="{21420BD1-2B74-4FF6-9D98-CF0036D98B2A}" destId="{A5603838-D11E-46BB-8E49-473C8B344368}" srcOrd="1" destOrd="0" parTransId="{EA1816F7-2A60-4767-9766-CA67E8057247}" sibTransId="{C6E3042E-BC60-414C-823A-67DA74F3A14F}"/>
    <dgm:cxn modelId="{26D12EA2-6BEA-43FA-BF2C-EC6E08486063}" type="presOf" srcId="{1A874FEB-5FFA-40C3-8D0C-C01C5A9CFD0B}" destId="{0BA5EDAF-FFE9-4A82-8B76-68CDB7255380}" srcOrd="1" destOrd="0" presId="urn:microsoft.com/office/officeart/2005/8/layout/orgChart1"/>
    <dgm:cxn modelId="{2F3012A3-161E-4771-9DF6-556C39055AF1}" srcId="{0D48CE85-D8AD-42F5-AA48-02B937FD9583}" destId="{1FD1FEDC-A73C-4DD1-ABF0-520757A0A448}" srcOrd="2" destOrd="0" parTransId="{89980724-A241-487D-B7F9-1FAA15F0E9BD}" sibTransId="{3298E0EF-6CF3-4C7A-8156-E5F00E6351D4}"/>
    <dgm:cxn modelId="{89632FA3-83AE-4C61-BB4D-147A9E12E528}" type="presOf" srcId="{66F5F45D-8B69-464C-AA3B-C1C97CB54BAF}" destId="{9D4C3C3F-6856-4815-BB8C-A0B813C9C4BA}" srcOrd="1" destOrd="0" presId="urn:microsoft.com/office/officeart/2005/8/layout/orgChart1"/>
    <dgm:cxn modelId="{66DDEFA3-3B51-4DDD-9E18-89370D9A5418}" type="presOf" srcId="{21420BD1-2B74-4FF6-9D98-CF0036D98B2A}" destId="{1F16F11A-5BB7-4EEE-B299-AE64DC9BF96A}" srcOrd="0" destOrd="0" presId="urn:microsoft.com/office/officeart/2005/8/layout/orgChart1"/>
    <dgm:cxn modelId="{3ABBA9A4-2F06-460A-B89B-E077B60E08FA}" type="presOf" srcId="{8F460782-7F1F-47CB-925A-798B071E5C59}" destId="{6B9657B2-9AE3-4382-85DF-730D40A983A3}" srcOrd="0" destOrd="0" presId="urn:microsoft.com/office/officeart/2005/8/layout/orgChart1"/>
    <dgm:cxn modelId="{6DC83DA5-6739-4AEE-A4ED-009AEA77C32C}" type="presOf" srcId="{1A874FEB-5FFA-40C3-8D0C-C01C5A9CFD0B}" destId="{F4FA5DD5-3B1D-4D7F-978A-079DE0C4F378}" srcOrd="0" destOrd="0" presId="urn:microsoft.com/office/officeart/2005/8/layout/orgChart1"/>
    <dgm:cxn modelId="{238A3CA7-3D70-4FF6-9A3B-1D8300C37AB3}" type="presOf" srcId="{44181195-D871-4D67-9C67-DF5FD49E87F1}" destId="{AE6D0D36-692C-4993-BEEB-84A75F6DF5BD}" srcOrd="1" destOrd="0" presId="urn:microsoft.com/office/officeart/2005/8/layout/orgChart1"/>
    <dgm:cxn modelId="{CFB5B8A7-9EEB-4466-9634-7E6322AD5465}" type="presOf" srcId="{8756F02E-4F4E-4319-9C53-81FC4708EE53}" destId="{95BC20BD-8178-4B5D-B8D2-29A52F53EF26}" srcOrd="0" destOrd="0" presId="urn:microsoft.com/office/officeart/2005/8/layout/orgChart1"/>
    <dgm:cxn modelId="{F188C8A7-FB51-45CB-900F-45E306A8661F}" type="presOf" srcId="{F453B89B-FECF-494D-AE8C-F1E6CE00F8BA}" destId="{583EAE7A-3B5A-4556-BDF2-0D60A17F1FB2}" srcOrd="1" destOrd="0" presId="urn:microsoft.com/office/officeart/2005/8/layout/orgChart1"/>
    <dgm:cxn modelId="{34E7E5A9-ACC2-4069-9026-FDD8A50CDDA0}" type="presOf" srcId="{5A475FED-F2B0-4D64-B615-400A3E1785A1}" destId="{4DC2C916-9B30-4B70-939A-75E5CB7C7F2E}" srcOrd="1" destOrd="0" presId="urn:microsoft.com/office/officeart/2005/8/layout/orgChart1"/>
    <dgm:cxn modelId="{1339F2A9-1D30-4078-B220-73DF2481B5A5}" srcId="{C85E553F-18AD-4FC3-BCCA-9C93F136AE0A}" destId="{DA4ED23E-B0C4-4F18-8AA6-C1BA90EDAC68}" srcOrd="1" destOrd="0" parTransId="{92DBC355-5FC1-4169-9B68-A2F0720F7B15}" sibTransId="{8752244D-92CC-4BFA-A4C5-8A9E10FEEC19}"/>
    <dgm:cxn modelId="{62E717AA-A843-49E0-AC1D-446C334BBCD4}" srcId="{E8D41E4B-B4FC-4D9D-A7BC-76F5F29CE479}" destId="{5A475FED-F2B0-4D64-B615-400A3E1785A1}" srcOrd="6" destOrd="0" parTransId="{193D38D9-A2CE-4462-8F56-D33EF6687271}" sibTransId="{397CABD9-1249-4195-AE03-3497142B50BC}"/>
    <dgm:cxn modelId="{EE7486AA-575B-44A7-8405-9DB332AF7F1F}" type="presOf" srcId="{C9D1C9AB-6EED-4EFD-9FCA-5AC4E08E6C6E}" destId="{4C3FCF23-EAFC-422C-AD3F-2529BFA8B0C6}" srcOrd="0" destOrd="0" presId="urn:microsoft.com/office/officeart/2005/8/layout/orgChart1"/>
    <dgm:cxn modelId="{74E2C2AB-8DE4-4629-A172-52FC9832EA15}" type="presOf" srcId="{B0314034-A799-4022-9747-9F3F9314B48D}" destId="{EBA4F7D2-A909-493F-87C6-9A05273611D1}" srcOrd="1" destOrd="0" presId="urn:microsoft.com/office/officeart/2005/8/layout/orgChart1"/>
    <dgm:cxn modelId="{ECDD5CAC-455C-44A7-ADC4-836E17F7A637}" type="presOf" srcId="{E0C474E0-5AAA-4A7E-8A32-865D0A2295A7}" destId="{99F5CA9E-9B44-453B-B23D-10DDF752E237}" srcOrd="0" destOrd="0" presId="urn:microsoft.com/office/officeart/2005/8/layout/orgChart1"/>
    <dgm:cxn modelId="{7C002DAE-20D4-4392-85E2-5EF04FCCCE21}" type="presOf" srcId="{09272421-47A8-442F-8F0F-DD3BA5E6C287}" destId="{B5691CCB-9713-4475-A57E-1C244BE4A883}" srcOrd="0" destOrd="0" presId="urn:microsoft.com/office/officeart/2005/8/layout/orgChart1"/>
    <dgm:cxn modelId="{802A3BAF-3A15-4C71-8500-107D165B5581}" srcId="{1A874FEB-5FFA-40C3-8D0C-C01C5A9CFD0B}" destId="{434B36C8-B51A-4BBE-9559-0FD4E9CE8032}" srcOrd="5" destOrd="0" parTransId="{A1541DC0-3DC9-4C38-99CF-3E6137955626}" sibTransId="{FAB6613A-F861-44AD-AE2D-C2A562D2C71E}"/>
    <dgm:cxn modelId="{05C4DEAF-1FF5-4AB0-8D8D-3BD5FD540D8C}" type="presOf" srcId="{36A959DD-CF3C-4AAC-B071-BCA607C3A6C3}" destId="{676F0A0D-F608-4DD3-AA67-DC84A327B2B4}" srcOrd="1" destOrd="0" presId="urn:microsoft.com/office/officeart/2005/8/layout/orgChart1"/>
    <dgm:cxn modelId="{356F8BB0-5BF3-40F8-B9FC-857025E14579}" type="presOf" srcId="{6498CD1D-A043-4E14-A0B0-451DA9D39C14}" destId="{8E285384-F359-421A-AF6A-182AFE3FD46E}" srcOrd="0" destOrd="0" presId="urn:microsoft.com/office/officeart/2005/8/layout/orgChart1"/>
    <dgm:cxn modelId="{8DD097B0-C799-464F-A709-CE2864FFA84A}" srcId="{36A959DD-CF3C-4AAC-B071-BCA607C3A6C3}" destId="{F077FA9C-4289-402C-94FC-51CE37CD11E7}" srcOrd="2" destOrd="0" parTransId="{466C2962-C3B2-44A5-BDBD-8F7279B7C5E2}" sibTransId="{D6A5A4ED-EF83-43BC-A572-A38D6C41FFF2}"/>
    <dgm:cxn modelId="{14CB74B3-201A-4B0D-8D16-7D1CD92793A5}" type="presOf" srcId="{BD156BC4-F605-45D6-A1CE-66231346C4C8}" destId="{E4FA6ED7-4606-4456-BB68-7D6908E0F682}" srcOrd="1" destOrd="0" presId="urn:microsoft.com/office/officeart/2005/8/layout/orgChart1"/>
    <dgm:cxn modelId="{C8B1B3B3-38E1-4DBD-9066-3D8B3A1A135D}" type="presOf" srcId="{858A6876-C333-42A2-A11B-3AAD04D776DA}" destId="{6B41F1F2-007F-499A-A724-740734DC3CFA}" srcOrd="0" destOrd="0" presId="urn:microsoft.com/office/officeart/2005/8/layout/orgChart1"/>
    <dgm:cxn modelId="{1E9627B4-1C8A-4B79-94A7-28C2EEEE86A6}" type="presOf" srcId="{7DF576B6-5692-4087-81D0-4651948EF7F7}" destId="{C11C6660-8A17-42DF-A6F0-67F675A2D4A3}" srcOrd="0" destOrd="0" presId="urn:microsoft.com/office/officeart/2005/8/layout/orgChart1"/>
    <dgm:cxn modelId="{1C1360B5-E59F-461B-A971-F3CF61BE7A68}" type="presOf" srcId="{434B36C8-B51A-4BBE-9559-0FD4E9CE8032}" destId="{ECEFE5D6-AF97-413D-B10F-F3EC495D855A}" srcOrd="1" destOrd="0" presId="urn:microsoft.com/office/officeart/2005/8/layout/orgChart1"/>
    <dgm:cxn modelId="{54752EB6-376F-45E5-A2D0-539F4A7261BF}" type="presOf" srcId="{89980724-A241-487D-B7F9-1FAA15F0E9BD}" destId="{126B3C9A-204B-47EB-B5DE-BDA3A2DE4566}" srcOrd="0" destOrd="0" presId="urn:microsoft.com/office/officeart/2005/8/layout/orgChart1"/>
    <dgm:cxn modelId="{E3DA8EB7-4F2C-495A-8166-CEA5A01E0831}" type="presOf" srcId="{A7814920-4442-4651-A3FB-287109092009}" destId="{244ABB9B-FDEE-4F93-8571-A6849E48A151}" srcOrd="0" destOrd="0" presId="urn:microsoft.com/office/officeart/2005/8/layout/orgChart1"/>
    <dgm:cxn modelId="{EA69B0B8-DA06-4B3E-985D-B09A17A42E57}" type="presOf" srcId="{9D43C966-4080-4E24-BC30-EC1992DDD66F}" destId="{A1D9C0F4-9C38-4696-B824-13260B8F91DB}" srcOrd="1" destOrd="0" presId="urn:microsoft.com/office/officeart/2005/8/layout/orgChart1"/>
    <dgm:cxn modelId="{3FB4F7B8-36F2-4401-AD1B-9C784D772546}" type="presOf" srcId="{8742B706-91B0-44F4-9303-A7AF934B405B}" destId="{8B88D983-2A36-4E77-876C-399D05024BAA}" srcOrd="0" destOrd="0" presId="urn:microsoft.com/office/officeart/2005/8/layout/orgChart1"/>
    <dgm:cxn modelId="{C9AB44B9-F6EE-4E85-A9B9-E2535C689284}" type="presOf" srcId="{8675535E-43F6-4483-8160-771D755BD29B}" destId="{1341BC20-F04B-46B7-8026-D8BE1C97F58A}" srcOrd="0" destOrd="0" presId="urn:microsoft.com/office/officeart/2005/8/layout/orgChart1"/>
    <dgm:cxn modelId="{EFEBF9B9-09D2-4683-8511-9C5C619121DE}" type="presOf" srcId="{06711CE8-A8ED-473F-852E-BAB69D3C0E42}" destId="{5E2E2733-76A7-45AE-92A9-A876B8F10603}" srcOrd="0" destOrd="0" presId="urn:microsoft.com/office/officeart/2005/8/layout/orgChart1"/>
    <dgm:cxn modelId="{7E065ABA-FC29-4775-8DA4-07CC19DA2A89}" type="presOf" srcId="{BA3260E7-0F8E-4D50-97E3-2FE3C628A99A}" destId="{F6C28416-7D11-41E8-8F25-BA774BAF6A36}" srcOrd="0" destOrd="0" presId="urn:microsoft.com/office/officeart/2005/8/layout/orgChart1"/>
    <dgm:cxn modelId="{70548FBA-5356-425F-BAA9-4EAEFC31A3E5}" type="presOf" srcId="{55E0A37C-A47A-43DE-9DEC-D95B3027363B}" destId="{29C3AD28-0972-4321-96AA-DD9B8854CBA2}" srcOrd="0" destOrd="0" presId="urn:microsoft.com/office/officeart/2005/8/layout/orgChart1"/>
    <dgm:cxn modelId="{B217ECBA-D201-4529-AB76-252CFC534585}" type="presOf" srcId="{10C630E9-21AD-4AC0-91EC-14A0894791FE}" destId="{B2435825-1E70-4AB6-B238-599BA4F9B9CA}" srcOrd="0" destOrd="0" presId="urn:microsoft.com/office/officeart/2005/8/layout/orgChart1"/>
    <dgm:cxn modelId="{486643BB-898D-47EE-AEFD-7E2D5F59ECF9}" type="presOf" srcId="{61B902EC-F758-4561-B680-E502BC2800FD}" destId="{CDBD5A23-5C88-4609-B897-2E48583165F7}" srcOrd="0" destOrd="0" presId="urn:microsoft.com/office/officeart/2005/8/layout/orgChart1"/>
    <dgm:cxn modelId="{A47BAABB-4173-4B17-8CA9-8327E75BE9DB}" type="presOf" srcId="{BA788405-810A-4774-AD9A-0696A586CFFE}" destId="{0DF7E15A-EFC2-44E4-BB4E-1F7921F941D7}" srcOrd="0" destOrd="0" presId="urn:microsoft.com/office/officeart/2005/8/layout/orgChart1"/>
    <dgm:cxn modelId="{9088ABBB-07B7-4FC5-95F8-74579C763BCB}" type="presOf" srcId="{F86E44AD-8756-4C91-8BA6-1CB6AF23853B}" destId="{5C534429-503C-45A6-B2EB-F7D0B1B85AEA}" srcOrd="0" destOrd="0" presId="urn:microsoft.com/office/officeart/2005/8/layout/orgChart1"/>
    <dgm:cxn modelId="{2DF6D1BB-1BEC-4E24-861E-63B7A5EF9449}" type="presOf" srcId="{0D48CE85-D8AD-42F5-AA48-02B937FD9583}" destId="{B6787AE5-C6C1-4424-890A-3A88C703F305}" srcOrd="0" destOrd="0" presId="urn:microsoft.com/office/officeart/2005/8/layout/orgChart1"/>
    <dgm:cxn modelId="{FD91A9BC-A4FA-4E74-8D2B-ED7BC7C80B56}" type="presOf" srcId="{AB23EBC2-2DB2-4A41-BDC7-5FEDB44AEC42}" destId="{549E6CAF-C2C4-47BB-8A66-2A98E9EC0C04}" srcOrd="0" destOrd="0" presId="urn:microsoft.com/office/officeart/2005/8/layout/orgChart1"/>
    <dgm:cxn modelId="{5CF262BD-7D41-478D-88F6-99E4E1FDCBA6}" type="presOf" srcId="{66F5F45D-8B69-464C-AA3B-C1C97CB54BAF}" destId="{21F73839-7D94-435E-B423-999FD6992516}" srcOrd="0" destOrd="0" presId="urn:microsoft.com/office/officeart/2005/8/layout/orgChart1"/>
    <dgm:cxn modelId="{DBE244BE-0D1C-4A5D-9534-BEEAEC75CFF1}" srcId="{44181195-D871-4D67-9C67-DF5FD49E87F1}" destId="{10C630E9-21AD-4AC0-91EC-14A0894791FE}" srcOrd="0" destOrd="0" parTransId="{E8389F5E-76F3-4AED-9BC5-D5F5711250DE}" sibTransId="{2CDE97E0-499B-44A1-A870-0D442A872789}"/>
    <dgm:cxn modelId="{E2ABAFBF-0CF9-4955-9346-7F56E3ED45FD}" type="presOf" srcId="{C85E553F-18AD-4FC3-BCCA-9C93F136AE0A}" destId="{8987539D-6505-4F75-BA28-F6C04655549F}" srcOrd="1" destOrd="0" presId="urn:microsoft.com/office/officeart/2005/8/layout/orgChart1"/>
    <dgm:cxn modelId="{0AC1F4C0-276F-41F8-AA5B-92FF2D7540F2}" type="presOf" srcId="{5A475FED-F2B0-4D64-B615-400A3E1785A1}" destId="{1B49BB49-CA2A-4A25-9647-38ADD71779AA}" srcOrd="0" destOrd="0" presId="urn:microsoft.com/office/officeart/2005/8/layout/orgChart1"/>
    <dgm:cxn modelId="{277141C3-4C6C-4C5B-B8D6-B8290FC0CF2A}" type="presOf" srcId="{1B14C903-906E-46FB-8847-2AC21D85DEE9}" destId="{0602FB6A-0A90-486B-B72C-D502A7B98D2A}" srcOrd="1" destOrd="0" presId="urn:microsoft.com/office/officeart/2005/8/layout/orgChart1"/>
    <dgm:cxn modelId="{96F042C4-D6BD-48BF-AE8E-075E57E79FDE}" type="presOf" srcId="{2D7F413A-3E7D-45E3-A11E-63318264022E}" destId="{B8E66C96-9273-494E-B301-BB5748D30AC1}" srcOrd="0" destOrd="0" presId="urn:microsoft.com/office/officeart/2005/8/layout/orgChart1"/>
    <dgm:cxn modelId="{D4935AC4-D9D4-4701-B5D7-C668055F77EA}" type="presOf" srcId="{09B81572-D09C-4F0A-92D0-27CCFF633965}" destId="{DEE72591-7D3E-472A-9FB2-BDB823CA7F09}" srcOrd="0" destOrd="0" presId="urn:microsoft.com/office/officeart/2005/8/layout/orgChart1"/>
    <dgm:cxn modelId="{FEAAAEC4-8720-4616-B760-34300675AD51}" type="presOf" srcId="{C85E553F-18AD-4FC3-BCCA-9C93F136AE0A}" destId="{5338F037-C210-4D54-91E4-4FF055521D27}" srcOrd="0" destOrd="0" presId="urn:microsoft.com/office/officeart/2005/8/layout/orgChart1"/>
    <dgm:cxn modelId="{4E4306C5-ED74-4098-8F78-4CD04FD07BFE}" type="presOf" srcId="{C633CD47-7620-4477-A930-C641069FD386}" destId="{E6BFAB66-79E6-4248-8794-A7070F07B673}" srcOrd="0" destOrd="0" presId="urn:microsoft.com/office/officeart/2005/8/layout/orgChart1"/>
    <dgm:cxn modelId="{0B1177C6-CC15-404E-A1E9-2B3B6C65200F}" srcId="{E8D41E4B-B4FC-4D9D-A7BC-76F5F29CE479}" destId="{9D43C966-4080-4E24-BC30-EC1992DDD66F}" srcOrd="1" destOrd="0" parTransId="{D556BF56-8910-45F9-9A99-9420FC81790C}" sibTransId="{DA959B2C-D501-4004-BC2F-9DC501BFE33E}"/>
    <dgm:cxn modelId="{483F1DC8-92A0-4205-8F1B-A6AC1B89B78F}" srcId="{FE5ADE57-0F24-426D-A768-1AAE8D5242D9}" destId="{F453B89B-FECF-494D-AE8C-F1E6CE00F8BA}" srcOrd="2" destOrd="0" parTransId="{AD84FE2B-6C9C-4C4F-A526-865BA2FAFE8D}" sibTransId="{01AF691E-4D53-4966-A0F9-553BC736F683}"/>
    <dgm:cxn modelId="{363787C9-DA6B-45CB-925A-9AB1197914FF}" type="presOf" srcId="{54336EB5-562B-4DFA-9C79-18453371E888}" destId="{54267F0A-A6B5-4E4C-9DE6-83B8A88BD5A1}" srcOrd="0" destOrd="0" presId="urn:microsoft.com/office/officeart/2005/8/layout/orgChart1"/>
    <dgm:cxn modelId="{FFB8A6C9-E362-4C57-8C68-66082DDC51CA}" type="presOf" srcId="{EE97DE41-A64D-4471-9C08-998B64694D49}" destId="{DD87D957-1296-4484-B327-DAECFED4C2E7}" srcOrd="0" destOrd="0" presId="urn:microsoft.com/office/officeart/2005/8/layout/orgChart1"/>
    <dgm:cxn modelId="{5DC343CA-D052-4340-A404-4BA2B94FE1A0}" type="presOf" srcId="{E9F07719-CED9-40B2-BF2B-B337BB23D32C}" destId="{9BDDEA73-D9BC-49A2-A5EA-770BEEC0DB88}" srcOrd="1" destOrd="0" presId="urn:microsoft.com/office/officeart/2005/8/layout/orgChart1"/>
    <dgm:cxn modelId="{BA1666CA-DAD5-4F40-BFBD-EA2FC5A3F59D}" type="presOf" srcId="{EA1816F7-2A60-4767-9766-CA67E8057247}" destId="{0144BD3B-D7F9-4782-8218-0D24DFCEEFC3}" srcOrd="0" destOrd="0" presId="urn:microsoft.com/office/officeart/2005/8/layout/orgChart1"/>
    <dgm:cxn modelId="{4501E0CC-7CE8-4CE8-B233-FEAA6447BDDC}" type="presOf" srcId="{85842192-8F5E-4BB9-80A0-2FD034B7F9D2}" destId="{86CC4714-1E48-415B-8197-395A66ACEE39}" srcOrd="1" destOrd="0" presId="urn:microsoft.com/office/officeart/2005/8/layout/orgChart1"/>
    <dgm:cxn modelId="{634E73CF-810A-4927-9C30-7F4E0893BD8C}" srcId="{B7BB538C-1AE2-49E1-B892-AF170BCED826}" destId="{770C1753-68A3-4B3A-9D8E-73EFFD1E39EF}" srcOrd="0" destOrd="0" parTransId="{6AEB9964-EEEC-4209-A28A-8F48A50DB002}" sibTransId="{69127CC3-288C-43E0-8E8B-8AF4BBD48BE5}"/>
    <dgm:cxn modelId="{15D533D0-11A0-4D4C-9CCE-BB2AF9B7319C}" srcId="{44181195-D871-4D67-9C67-DF5FD49E87F1}" destId="{9F2206AD-2715-4830-AE19-74B8F9C1FC46}" srcOrd="2" destOrd="0" parTransId="{F12017DA-72E9-48DD-AC40-11DF29C1E652}" sibTransId="{A7A967BB-9BFC-4200-B381-6035416224E5}"/>
    <dgm:cxn modelId="{9D5574D0-F467-4C35-A359-C972F44FB376}" srcId="{ABE14591-D421-4FAB-8E6B-12BAF0FC5450}" destId="{20413606-D648-430E-8E86-F215E2A812E8}" srcOrd="1" destOrd="0" parTransId="{AA981FA8-BA3C-4EA8-92FA-9EB56B6D74A7}" sibTransId="{60ABCB27-B058-4A64-884E-0DAC08D3E7CE}"/>
    <dgm:cxn modelId="{0FEEC1D0-4D34-49EC-A7CF-E8099E1F30FA}" srcId="{49B95F96-095C-4583-852C-EC9BA3EB613D}" destId="{1A874FEB-5FFA-40C3-8D0C-C01C5A9CFD0B}" srcOrd="0" destOrd="0" parTransId="{DAF385FC-35FF-41D4-98D2-DCC1A3D39848}" sibTransId="{595B5F3A-D035-41E8-A237-E9033C5A158B}"/>
    <dgm:cxn modelId="{5989F7D0-5469-4AB2-8833-D3D3BE925468}" type="presOf" srcId="{F453B89B-FECF-494D-AE8C-F1E6CE00F8BA}" destId="{15D841AC-684C-46A5-8D1B-B2140621F5A9}" srcOrd="0" destOrd="0" presId="urn:microsoft.com/office/officeart/2005/8/layout/orgChart1"/>
    <dgm:cxn modelId="{A41A31D1-A3EE-4ED8-B811-E8E6103B6518}" type="presOf" srcId="{B7BB538C-1AE2-49E1-B892-AF170BCED826}" destId="{B7452E3F-F38E-4A98-91AD-285A52A77E20}" srcOrd="1" destOrd="0" presId="urn:microsoft.com/office/officeart/2005/8/layout/orgChart1"/>
    <dgm:cxn modelId="{6FE4DAD2-DE8A-4060-8049-0E9A95240D8F}" type="presOf" srcId="{6AEB9964-EEEC-4209-A28A-8F48A50DB002}" destId="{4E4FEABE-53B9-4A85-8E45-BC8EC1B932C4}" srcOrd="0" destOrd="0" presId="urn:microsoft.com/office/officeart/2005/8/layout/orgChart1"/>
    <dgm:cxn modelId="{5DC4FCD2-270A-4585-8731-D7549CDC4695}" srcId="{B73A7E64-A526-4AD3-89F5-FA3133825A2A}" destId="{81F7DDF6-8B9A-4AEB-A807-48447FA88733}" srcOrd="2" destOrd="0" parTransId="{3B6867CF-1CE8-4861-A1F0-7E0388436981}" sibTransId="{C5DAB44B-18D3-4FA1-9801-5BFF4E3A53A9}"/>
    <dgm:cxn modelId="{EF118BD5-F7C7-45E5-8AAD-D16E7833F847}" type="presOf" srcId="{8594D1E0-A055-4E57-9446-8B62501AAC59}" destId="{3DA7DB55-3B0D-4F6C-9A08-2EEA9DB39DEA}" srcOrd="0" destOrd="0" presId="urn:microsoft.com/office/officeart/2005/8/layout/orgChart1"/>
    <dgm:cxn modelId="{741D05D6-0EB5-4258-A2EE-2B53ED8AEC15}" srcId="{E8D41E4B-B4FC-4D9D-A7BC-76F5F29CE479}" destId="{0D48CE85-D8AD-42F5-AA48-02B937FD9583}" srcOrd="2" destOrd="0" parTransId="{2724AD89-3080-469A-A869-274C9C778F53}" sibTransId="{BD6E159E-8E3C-4BF1-936B-20E14EF020AE}"/>
    <dgm:cxn modelId="{0E9C5FD6-EA99-4CED-96D1-6ADA715352EC}" type="presOf" srcId="{44181195-D871-4D67-9C67-DF5FD49E87F1}" destId="{E95D6A11-1596-4F11-8E3A-E1BE2D1FE938}" srcOrd="0" destOrd="0" presId="urn:microsoft.com/office/officeart/2005/8/layout/orgChart1"/>
    <dgm:cxn modelId="{F1B6BED7-2D4F-4502-A545-94899984C554}" srcId="{81F7DDF6-8B9A-4AEB-A807-48447FA88733}" destId="{8A976569-1B17-45F7-B8A3-F2581E2F1A2A}" srcOrd="1" destOrd="0" parTransId="{0F01C3BF-4CE1-4380-9584-D2FF759B21CA}" sibTransId="{E7BD564F-0AD9-40B0-9306-7C946297D60E}"/>
    <dgm:cxn modelId="{7D97C0D7-BDDE-4570-9B88-9524CA1BEAA9}" type="presOf" srcId="{EBF4FD46-7D28-43F4-AE85-73002EA80A1D}" destId="{8FAF9BDC-FE43-4343-BF26-4398B39470E9}" srcOrd="0" destOrd="0" presId="urn:microsoft.com/office/officeart/2005/8/layout/orgChart1"/>
    <dgm:cxn modelId="{EC899CD9-8E32-45F3-A985-C6A9290D1C00}" srcId="{B73A7E64-A526-4AD3-89F5-FA3133825A2A}" destId="{8594D1E0-A055-4E57-9446-8B62501AAC59}" srcOrd="1" destOrd="0" parTransId="{BA3260E7-0F8E-4D50-97E3-2FE3C628A99A}" sibTransId="{1B7D24E1-3307-4326-92F3-96BFF1F0DEE8}"/>
    <dgm:cxn modelId="{DE0CACD9-6AB9-4ACC-A6A6-820B785A2FE7}" type="presOf" srcId="{628A38F2-2424-46F7-9FFF-398767148E62}" destId="{0C6D7C41-BD4B-416B-8C2E-516E925AC4E4}" srcOrd="1" destOrd="0" presId="urn:microsoft.com/office/officeart/2005/8/layout/orgChart1"/>
    <dgm:cxn modelId="{9397FDD9-D6CF-4C2C-95BD-4B1EA1D73E7F}" type="presOf" srcId="{FFF635BA-FF08-437D-9F4D-4D30683B528A}" destId="{2D23D637-E8AF-4262-8B15-AA44BE8D532B}" srcOrd="0" destOrd="0" presId="urn:microsoft.com/office/officeart/2005/8/layout/orgChart1"/>
    <dgm:cxn modelId="{37FAFDD9-FAC0-49A6-B91F-03AC637E1891}" type="presOf" srcId="{D862E1B0-04B9-4EAD-83C6-9709C24ACDF3}" destId="{2BC5F345-EEFF-433F-8923-1F64207F5728}" srcOrd="0" destOrd="0" presId="urn:microsoft.com/office/officeart/2005/8/layout/orgChart1"/>
    <dgm:cxn modelId="{297339DA-F5F5-4B06-9F18-1F44B55CEAC8}" type="presOf" srcId="{C1222D76-BB04-4BA5-8149-C74FEE5F234B}" destId="{2B615867-7613-49EE-B076-8FCD4122C3D5}" srcOrd="0" destOrd="0" presId="urn:microsoft.com/office/officeart/2005/8/layout/orgChart1"/>
    <dgm:cxn modelId="{246925DB-88F6-466B-8935-FA7BE969F40D}" type="presOf" srcId="{DDA62509-D8AF-4B45-82BC-70A1A8DDF789}" destId="{2864C193-B812-4C48-844D-F7747CD7AF0D}" srcOrd="1" destOrd="0" presId="urn:microsoft.com/office/officeart/2005/8/layout/orgChart1"/>
    <dgm:cxn modelId="{65D4B5DB-A0D9-41C9-95FF-551848791927}" type="presOf" srcId="{20413606-D648-430E-8E86-F215E2A812E8}" destId="{85612279-B407-4023-AED7-59692A292CEA}" srcOrd="0" destOrd="0" presId="urn:microsoft.com/office/officeart/2005/8/layout/orgChart1"/>
    <dgm:cxn modelId="{51C911DC-B616-4D9E-ADE8-222409567B19}" type="presOf" srcId="{B7BB538C-1AE2-49E1-B892-AF170BCED826}" destId="{F9AF5570-B98E-4F95-8CCE-2B4F8651CD08}" srcOrd="0" destOrd="0" presId="urn:microsoft.com/office/officeart/2005/8/layout/orgChart1"/>
    <dgm:cxn modelId="{FC02C6DD-1281-47C5-9AE8-D23D06D05076}" type="presOf" srcId="{E8D41E4B-B4FC-4D9D-A7BC-76F5F29CE479}" destId="{DC90A139-73A5-4A27-80C6-616787FAD508}" srcOrd="1" destOrd="0" presId="urn:microsoft.com/office/officeart/2005/8/layout/orgChart1"/>
    <dgm:cxn modelId="{91747DDF-5CDB-44DF-93CD-9D8AE66FA6DD}" type="presOf" srcId="{3605B377-1C3F-4521-84E5-F9D8FD4EF91C}" destId="{8A16B2D0-55E4-4B3D-855E-2353964F7DC7}" srcOrd="0" destOrd="0" presId="urn:microsoft.com/office/officeart/2005/8/layout/orgChart1"/>
    <dgm:cxn modelId="{D69EEAE0-CAF1-42C6-B9E7-A6E2BCD9D425}" type="presOf" srcId="{21420BD1-2B74-4FF6-9D98-CF0036D98B2A}" destId="{A1D52387-3418-450E-9757-803B42464E54}" srcOrd="1" destOrd="0" presId="urn:microsoft.com/office/officeart/2005/8/layout/orgChart1"/>
    <dgm:cxn modelId="{00AEDBE2-C430-4253-A1D4-C931CA69A3E6}" type="presOf" srcId="{2724AD89-3080-469A-A869-274C9C778F53}" destId="{AE1EAABA-65BD-4DE4-9EF1-B3E7F05BC23F}" srcOrd="0" destOrd="0" presId="urn:microsoft.com/office/officeart/2005/8/layout/orgChart1"/>
    <dgm:cxn modelId="{A51005E3-35C4-4B51-8B8E-C4F2DD0A7EE6}" srcId="{8594D1E0-A055-4E57-9446-8B62501AAC59}" destId="{85842192-8F5E-4BB9-80A0-2FD034B7F9D2}" srcOrd="0" destOrd="0" parTransId="{E253C6D4-DFA1-4349-9233-D1269F3D88C6}" sibTransId="{864EF97A-BD8D-41E3-AE73-A9335C9E68ED}"/>
    <dgm:cxn modelId="{1F9E84E3-020D-4906-8D41-5EC32360804C}" srcId="{E8D41E4B-B4FC-4D9D-A7BC-76F5F29CE479}" destId="{373F2790-E96F-47DA-9748-ADE3772A1B26}" srcOrd="4" destOrd="0" parTransId="{963CA562-4DF1-4B16-8EF5-31BBCFA9B056}" sibTransId="{F325B684-2408-4D04-8F28-F114E5DCB750}"/>
    <dgm:cxn modelId="{F85738E4-9257-4970-A930-2AE9B432491F}" type="presOf" srcId="{E253C6D4-DFA1-4349-9233-D1269F3D88C6}" destId="{1517A72A-02E5-479A-A631-431D2EB01932}" srcOrd="0" destOrd="0" presId="urn:microsoft.com/office/officeart/2005/8/layout/orgChart1"/>
    <dgm:cxn modelId="{8A6DF6E4-15B1-48A3-A057-A7C58485FF9D}" type="presOf" srcId="{46B31A30-F304-45C9-8B8B-AC924BAB610F}" destId="{7F74D972-8CF1-4F5E-8D79-D2E55B2212D7}" srcOrd="0" destOrd="0" presId="urn:microsoft.com/office/officeart/2005/8/layout/orgChart1"/>
    <dgm:cxn modelId="{8718A2E5-D070-486B-AC06-2897D16C5CA9}" type="presOf" srcId="{74AB2F15-A5F7-4540-B194-0D6F6FC03BC9}" destId="{FA120E4F-6694-44F7-9A11-23D04D5FC30E}" srcOrd="0" destOrd="0" presId="urn:microsoft.com/office/officeart/2005/8/layout/orgChart1"/>
    <dgm:cxn modelId="{6F9CC7E5-A8AA-4653-8CE7-3968FCFA00CC}" type="presOf" srcId="{AA2885D1-A5FC-41BE-8EA3-CB245FF06233}" destId="{3BBC0177-5BDE-4EFC-B4A0-4A8A6A0F7480}" srcOrd="0" destOrd="0" presId="urn:microsoft.com/office/officeart/2005/8/layout/orgChart1"/>
    <dgm:cxn modelId="{9D1917E6-D6EF-4BE8-8BBA-1F46E0B205EA}" srcId="{85842192-8F5E-4BB9-80A0-2FD034B7F9D2}" destId="{E9F07719-CED9-40B2-BF2B-B337BB23D32C}" srcOrd="0" destOrd="0" parTransId="{AA2885D1-A5FC-41BE-8EA3-CB245FF06233}" sibTransId="{39794CAC-90C4-4D7C-8250-BDE831C9543E}"/>
    <dgm:cxn modelId="{A6D9E4E6-4BE2-4FE3-B017-1E8EA1DC0C81}" type="presOf" srcId="{D19B3F20-9B7D-4886-8824-C3A9B355F722}" destId="{24FDBED9-B902-4E79-9E4C-557CFF1908C9}" srcOrd="1" destOrd="0" presId="urn:microsoft.com/office/officeart/2005/8/layout/orgChart1"/>
    <dgm:cxn modelId="{99144CE7-7912-470B-8FB4-409A83B4FCE4}" type="presOf" srcId="{D19B3F20-9B7D-4886-8824-C3A9B355F722}" destId="{CC2009E0-BF42-42B3-AB3E-16F963BC65CD}" srcOrd="0" destOrd="0" presId="urn:microsoft.com/office/officeart/2005/8/layout/orgChart1"/>
    <dgm:cxn modelId="{DFA6B2E8-D613-44D1-8FB5-3E3EFA570456}" srcId="{1A874FEB-5FFA-40C3-8D0C-C01C5A9CFD0B}" destId="{8A11AB1A-752D-4415-B1D0-123917969D64}" srcOrd="0" destOrd="0" parTransId="{27C4689A-BEC7-4EED-BAE1-AF61230F2308}" sibTransId="{A306062C-E6A1-4C28-A0AA-17F63D9FB16E}"/>
    <dgm:cxn modelId="{4C79C6E9-6237-4948-BD09-F4947E20982C}" type="presOf" srcId="{A5603838-D11E-46BB-8E49-473C8B344368}" destId="{1A13BB32-B9F8-4BCC-86A9-5B8EFA307D61}" srcOrd="1" destOrd="0" presId="urn:microsoft.com/office/officeart/2005/8/layout/orgChart1"/>
    <dgm:cxn modelId="{FF6859EB-AE4D-4912-BFDA-0CD796F3EAC1}" srcId="{0D48CE85-D8AD-42F5-AA48-02B937FD9583}" destId="{9FB0E8D9-256A-453A-914F-0985A2309CFF}" srcOrd="1" destOrd="0" parTransId="{C7B8370E-34DB-47A5-BCC8-79D1D98AD917}" sibTransId="{7B309497-C817-41A7-8662-C69BB0C0D39B}"/>
    <dgm:cxn modelId="{D50013EC-FCF3-45D9-A5A7-BB2BB422A09C}" srcId="{1A874FEB-5FFA-40C3-8D0C-C01C5A9CFD0B}" destId="{7B16F77E-AC61-499E-83BC-C506C93EA319}" srcOrd="4" destOrd="0" parTransId="{858A6876-C333-42A2-A11B-3AAD04D776DA}" sibTransId="{15B7650B-D999-47A5-A5C2-3432B51971C4}"/>
    <dgm:cxn modelId="{080252ED-047B-4D08-87D6-1E2D454505E6}" srcId="{C85E553F-18AD-4FC3-BCCA-9C93F136AE0A}" destId="{12A7FA5C-54C9-4E0D-A1A9-47B1CB29FE17}" srcOrd="0" destOrd="0" parTransId="{9B2AFE39-0748-44E4-B6F1-8DA23455958E}" sibTransId="{E0125E18-D0F5-489D-957E-71C6F6022BF7}"/>
    <dgm:cxn modelId="{493774EE-51E0-497A-8E0E-BABFA91D71CB}" srcId="{9D43C966-4080-4E24-BC30-EC1992DDD66F}" destId="{B34D1F40-A57E-4DEC-BC85-635DDC2C9441}" srcOrd="1" destOrd="0" parTransId="{3324AB00-B2DE-40C5-9F27-351900979884}" sibTransId="{99A8477C-9014-4DD1-AA8F-422FFD8A58AC}"/>
    <dgm:cxn modelId="{8A8F59EE-21B6-46F5-8A8F-4A90FDB63BDB}" srcId="{E8D41E4B-B4FC-4D9D-A7BC-76F5F29CE479}" destId="{CD1E701A-A947-4796-AB8B-CDD7CCE0680A}" srcOrd="5" destOrd="0" parTransId="{BF7D94BC-6CB5-4714-8DFA-5D5BAC336196}" sibTransId="{DF9070AA-58FE-4FE7-9CF6-B5370D0FDAD4}"/>
    <dgm:cxn modelId="{643207EF-666F-4813-BE1F-E31DCD733DE6}" srcId="{21420BD1-2B74-4FF6-9D98-CF0036D98B2A}" destId="{A7814920-4442-4651-A3FB-287109092009}" srcOrd="0" destOrd="0" parTransId="{EE97DE41-A64D-4471-9C08-998B64694D49}" sibTransId="{392FB445-29C2-4EF7-B71A-AC6204D7EFCB}"/>
    <dgm:cxn modelId="{1D9296EF-E0C5-4568-9931-3805C79902A3}" type="presOf" srcId="{36A959DD-CF3C-4AAC-B071-BCA607C3A6C3}" destId="{D4453154-7266-4AFA-B91A-DAB3B758B3B1}" srcOrd="0" destOrd="0" presId="urn:microsoft.com/office/officeart/2005/8/layout/orgChart1"/>
    <dgm:cxn modelId="{FD387CF2-6031-4C95-93BA-650D39B27F97}" type="presOf" srcId="{FE5ADE57-0F24-426D-A768-1AAE8D5242D9}" destId="{8AD6E5E2-17C0-48EB-B968-2122BDDB6FA7}" srcOrd="0" destOrd="0" presId="urn:microsoft.com/office/officeart/2005/8/layout/orgChart1"/>
    <dgm:cxn modelId="{9A3569F3-EB66-45E2-9702-C479E6B8B386}" type="presOf" srcId="{FF1BC22F-AD24-4695-BBE0-2A1CB123ECD1}" destId="{A0E65183-B22F-4F2A-A8F2-82D16112AA71}" srcOrd="0" destOrd="0" presId="urn:microsoft.com/office/officeart/2005/8/layout/orgChart1"/>
    <dgm:cxn modelId="{FAD5E7F5-C18B-4D0F-AD8F-5251F112AF3A}" srcId="{B73A7E64-A526-4AD3-89F5-FA3133825A2A}" destId="{2D7F413A-3E7D-45E3-A11E-63318264022E}" srcOrd="0" destOrd="0" parTransId="{55E0A37C-A47A-43DE-9DEC-D95B3027363B}" sibTransId="{A1379384-4688-410D-9D6A-46451C5912A3}"/>
    <dgm:cxn modelId="{55F763F6-1EBD-4EC9-900E-102FA75294F2}" srcId="{1A874FEB-5FFA-40C3-8D0C-C01C5A9CFD0B}" destId="{3CEE52F9-5B3E-4F2A-895A-C40E9816AA68}" srcOrd="6" destOrd="0" parTransId="{82A4440B-DBAA-4322-972E-FEF949C7FB9C}" sibTransId="{50BF3945-DEEF-4A4A-A9B3-60C7D6002AC9}"/>
    <dgm:cxn modelId="{3C4DD6F7-B46C-4329-BA03-77D04AD4698A}" srcId="{B7BB538C-1AE2-49E1-B892-AF170BCED826}" destId="{4A5DA85E-5A42-49D6-8225-F41DF1BA355C}" srcOrd="1" destOrd="0" parTransId="{9B19DCBC-FDBF-405D-86DD-7CC55B020E4B}" sibTransId="{CBA71C09-C268-4753-96A8-23A920DCEF8C}"/>
    <dgm:cxn modelId="{87070DF8-9E86-4EFD-935C-ADB0188A2F3A}" type="presOf" srcId="{2169797D-0265-43E5-8B5B-00CEB6884A3A}" destId="{BE9193A6-9DAF-4C26-BB44-83C7C125C782}" srcOrd="0" destOrd="0" presId="urn:microsoft.com/office/officeart/2005/8/layout/orgChart1"/>
    <dgm:cxn modelId="{A9DF22F9-187A-4A26-933E-3EC8F09FECD8}" srcId="{E8D41E4B-B4FC-4D9D-A7BC-76F5F29CE479}" destId="{C85E553F-18AD-4FC3-BCCA-9C93F136AE0A}" srcOrd="3" destOrd="0" parTransId="{C1492261-A026-4E32-BE85-219DB65CD7BC}" sibTransId="{4119A649-E235-4BBE-89B0-98A29EA38E36}"/>
    <dgm:cxn modelId="{B963E3F9-3CEC-4865-B0EE-504AC6107025}" type="presOf" srcId="{650E596E-805E-445F-95AF-6906C323F523}" destId="{7CB27777-1D7E-4797-BDB7-F3A50119993C}" srcOrd="1" destOrd="0" presId="urn:microsoft.com/office/officeart/2005/8/layout/orgChart1"/>
    <dgm:cxn modelId="{D990F6F9-2EC8-4610-A7F5-E01980EC9A0E}" type="presOf" srcId="{DDA62509-D8AF-4B45-82BC-70A1A8DDF789}" destId="{D4BC9185-9A00-4340-B543-66DB03DBBDB3}" srcOrd="0" destOrd="0" presId="urn:microsoft.com/office/officeart/2005/8/layout/orgChart1"/>
    <dgm:cxn modelId="{DF4D30FA-69EF-4DE8-928A-35EBF73B568B}" type="presOf" srcId="{20413606-D648-430E-8E86-F215E2A812E8}" destId="{D2AE4576-9D6A-4EEF-970C-84CF2115740C}" srcOrd="1" destOrd="0" presId="urn:microsoft.com/office/officeart/2005/8/layout/orgChart1"/>
    <dgm:cxn modelId="{64CB5BFA-E796-445D-915A-ECE3C1D1428E}" type="presOf" srcId="{53EBDB4A-1FC0-4587-B64A-5102FACC7120}" destId="{30A8F684-575C-46E3-80E6-8859C1F56738}" srcOrd="0" destOrd="0" presId="urn:microsoft.com/office/officeart/2005/8/layout/orgChart1"/>
    <dgm:cxn modelId="{FF1563FC-DBA2-431B-ADEF-9A8D99FD905F}" type="presOf" srcId="{7B16F77E-AC61-499E-83BC-C506C93EA319}" destId="{C4EABD9E-03EB-452B-A742-8E5805A3B369}" srcOrd="1" destOrd="0" presId="urn:microsoft.com/office/officeart/2005/8/layout/orgChart1"/>
    <dgm:cxn modelId="{6118C4A9-8FC0-48F5-A722-6F84804F496A}" type="presParOf" srcId="{81A3238E-8CDA-4D93-AE24-16802399AAE8}" destId="{6A3DDBE4-73D3-4B36-94C9-48B38E9F30F5}" srcOrd="0" destOrd="0" presId="urn:microsoft.com/office/officeart/2005/8/layout/orgChart1"/>
    <dgm:cxn modelId="{10249D17-5794-46A1-AABD-E8F01D290C81}" type="presParOf" srcId="{6A3DDBE4-73D3-4B36-94C9-48B38E9F30F5}" destId="{DDB1B357-6571-4FFB-A9A7-5DC3FD2F950F}" srcOrd="0" destOrd="0" presId="urn:microsoft.com/office/officeart/2005/8/layout/orgChart1"/>
    <dgm:cxn modelId="{E3E46F87-8B30-45A9-8F2A-73FA5B20BE72}" type="presParOf" srcId="{DDB1B357-6571-4FFB-A9A7-5DC3FD2F950F}" destId="{C9C25D2A-4CFC-408B-9DB2-9930E83F65FB}" srcOrd="0" destOrd="0" presId="urn:microsoft.com/office/officeart/2005/8/layout/orgChart1"/>
    <dgm:cxn modelId="{25322F7D-5961-4C00-843A-FDCC525A1E45}" type="presParOf" srcId="{DDB1B357-6571-4FFB-A9A7-5DC3FD2F950F}" destId="{A6E76336-030F-4B00-9054-CD10940A97C1}" srcOrd="1" destOrd="0" presId="urn:microsoft.com/office/officeart/2005/8/layout/orgChart1"/>
    <dgm:cxn modelId="{C985AD0A-5F75-4746-9DC7-B6C037F6E485}" type="presParOf" srcId="{6A3DDBE4-73D3-4B36-94C9-48B38E9F30F5}" destId="{61E984C5-BCF9-4047-AB36-A2E6479EFE59}" srcOrd="1" destOrd="0" presId="urn:microsoft.com/office/officeart/2005/8/layout/orgChart1"/>
    <dgm:cxn modelId="{DE9DE790-F4E9-4EB8-AC59-CEF3B395E2A0}" type="presParOf" srcId="{61E984C5-BCF9-4047-AB36-A2E6479EFE59}" destId="{29C3AD28-0972-4321-96AA-DD9B8854CBA2}" srcOrd="0" destOrd="0" presId="urn:microsoft.com/office/officeart/2005/8/layout/orgChart1"/>
    <dgm:cxn modelId="{95B73633-E509-4CE7-A011-00DE6952330B}" type="presParOf" srcId="{61E984C5-BCF9-4047-AB36-A2E6479EFE59}" destId="{53942EA8-35E2-45E0-9CBE-AF062413B5B3}" srcOrd="1" destOrd="0" presId="urn:microsoft.com/office/officeart/2005/8/layout/orgChart1"/>
    <dgm:cxn modelId="{38D79912-D4B5-4932-A8CE-5B14CE3D633C}" type="presParOf" srcId="{53942EA8-35E2-45E0-9CBE-AF062413B5B3}" destId="{82199794-631D-4229-9AAB-7E908C5FA32E}" srcOrd="0" destOrd="0" presId="urn:microsoft.com/office/officeart/2005/8/layout/orgChart1"/>
    <dgm:cxn modelId="{D76DA814-4589-4491-871F-0E13DF752AA6}" type="presParOf" srcId="{82199794-631D-4229-9AAB-7E908C5FA32E}" destId="{B8E66C96-9273-494E-B301-BB5748D30AC1}" srcOrd="0" destOrd="0" presId="urn:microsoft.com/office/officeart/2005/8/layout/orgChart1"/>
    <dgm:cxn modelId="{30AD3733-9425-4277-98BF-4203815B1229}" type="presParOf" srcId="{82199794-631D-4229-9AAB-7E908C5FA32E}" destId="{3C9783A9-EFD0-41D2-BF26-D5F9AFE67D41}" srcOrd="1" destOrd="0" presId="urn:microsoft.com/office/officeart/2005/8/layout/orgChart1"/>
    <dgm:cxn modelId="{06B9E7E0-EC84-4D18-8938-00FCA68E443B}" type="presParOf" srcId="{53942EA8-35E2-45E0-9CBE-AF062413B5B3}" destId="{0219A51B-DD12-40A5-BF7F-6A2B04F9650F}" srcOrd="1" destOrd="0" presId="urn:microsoft.com/office/officeart/2005/8/layout/orgChart1"/>
    <dgm:cxn modelId="{AF68B289-A7CD-4764-B2A5-E0003E0702A9}" type="presParOf" srcId="{0219A51B-DD12-40A5-BF7F-6A2B04F9650F}" destId="{C11C6660-8A17-42DF-A6F0-67F675A2D4A3}" srcOrd="0" destOrd="0" presId="urn:microsoft.com/office/officeart/2005/8/layout/orgChart1"/>
    <dgm:cxn modelId="{0BCEB3B2-D49A-4197-996F-E40B16277637}" type="presParOf" srcId="{0219A51B-DD12-40A5-BF7F-6A2B04F9650F}" destId="{1E865672-27FE-4951-87B5-7D5CCF54047F}" srcOrd="1" destOrd="0" presId="urn:microsoft.com/office/officeart/2005/8/layout/orgChart1"/>
    <dgm:cxn modelId="{017C0A20-0F57-4FDB-BC26-AE575F4070F9}" type="presParOf" srcId="{1E865672-27FE-4951-87B5-7D5CCF54047F}" destId="{21708D45-E93F-4567-B975-5134C7CE7551}" srcOrd="0" destOrd="0" presId="urn:microsoft.com/office/officeart/2005/8/layout/orgChart1"/>
    <dgm:cxn modelId="{4C35E2FC-6DD1-472D-93C6-35AC796DA746}" type="presParOf" srcId="{21708D45-E93F-4567-B975-5134C7CE7551}" destId="{E6BFAB66-79E6-4248-8794-A7070F07B673}" srcOrd="0" destOrd="0" presId="urn:microsoft.com/office/officeart/2005/8/layout/orgChart1"/>
    <dgm:cxn modelId="{6F1E05D7-E8C4-4DC4-9F3D-B9916F7EE984}" type="presParOf" srcId="{21708D45-E93F-4567-B975-5134C7CE7551}" destId="{17339BB3-C96B-4CAE-B621-AAEF83F46264}" srcOrd="1" destOrd="0" presId="urn:microsoft.com/office/officeart/2005/8/layout/orgChart1"/>
    <dgm:cxn modelId="{E83CC2AB-7E53-4BE4-AAE9-648FF616BB3F}" type="presParOf" srcId="{1E865672-27FE-4951-87B5-7D5CCF54047F}" destId="{CBB59033-A66C-4B68-8293-3AE929FF0942}" srcOrd="1" destOrd="0" presId="urn:microsoft.com/office/officeart/2005/8/layout/orgChart1"/>
    <dgm:cxn modelId="{5180992B-3312-4120-9979-157E1F2B2F95}" type="presParOf" srcId="{1E865672-27FE-4951-87B5-7D5CCF54047F}" destId="{D9DFC7D8-D5EF-4D4F-838F-FAC2A73F573E}" srcOrd="2" destOrd="0" presId="urn:microsoft.com/office/officeart/2005/8/layout/orgChart1"/>
    <dgm:cxn modelId="{9CD43CFF-AE24-462B-9FEE-96DFCDE9C69E}" type="presParOf" srcId="{0219A51B-DD12-40A5-BF7F-6A2B04F9650F}" destId="{BE9193A6-9DAF-4C26-BB44-83C7C125C782}" srcOrd="2" destOrd="0" presId="urn:microsoft.com/office/officeart/2005/8/layout/orgChart1"/>
    <dgm:cxn modelId="{0DA8C3D0-ACA3-4273-8C10-866BCFDD93B4}" type="presParOf" srcId="{0219A51B-DD12-40A5-BF7F-6A2B04F9650F}" destId="{EA798C8B-B2F0-4024-8C5B-25B790FCAB2E}" srcOrd="3" destOrd="0" presId="urn:microsoft.com/office/officeart/2005/8/layout/orgChart1"/>
    <dgm:cxn modelId="{39DF46BE-D2B7-4278-A67F-64FFF07A1181}" type="presParOf" srcId="{EA798C8B-B2F0-4024-8C5B-25B790FCAB2E}" destId="{4E395508-2F35-43FD-B6C7-F5B49DFD0177}" srcOrd="0" destOrd="0" presId="urn:microsoft.com/office/officeart/2005/8/layout/orgChart1"/>
    <dgm:cxn modelId="{2937F971-E14E-4898-B016-DC103C2C5321}" type="presParOf" srcId="{4E395508-2F35-43FD-B6C7-F5B49DFD0177}" destId="{9C12B7F0-99C4-455C-A33A-73E0612F1914}" srcOrd="0" destOrd="0" presId="urn:microsoft.com/office/officeart/2005/8/layout/orgChart1"/>
    <dgm:cxn modelId="{F25AE5AF-BBCF-4F83-A68A-BFB776800F93}" type="presParOf" srcId="{4E395508-2F35-43FD-B6C7-F5B49DFD0177}" destId="{E4FA6ED7-4606-4456-BB68-7D6908E0F682}" srcOrd="1" destOrd="0" presId="urn:microsoft.com/office/officeart/2005/8/layout/orgChart1"/>
    <dgm:cxn modelId="{E9F34C37-7DDC-4443-90E4-4EEEE3D6DF3A}" type="presParOf" srcId="{EA798C8B-B2F0-4024-8C5B-25B790FCAB2E}" destId="{EBFB9BF5-8E55-433C-9CF9-59D9CCA3D387}" srcOrd="1" destOrd="0" presId="urn:microsoft.com/office/officeart/2005/8/layout/orgChart1"/>
    <dgm:cxn modelId="{2AE617BD-F46F-434D-ABDF-8221E229FC95}" type="presParOf" srcId="{EA798C8B-B2F0-4024-8C5B-25B790FCAB2E}" destId="{05C24A21-2FFF-4BEF-BF86-91B3FD59B79F}" srcOrd="2" destOrd="0" presId="urn:microsoft.com/office/officeart/2005/8/layout/orgChart1"/>
    <dgm:cxn modelId="{084A96C6-0EE5-49C0-804E-1A8B60A63745}" type="presParOf" srcId="{0219A51B-DD12-40A5-BF7F-6A2B04F9650F}" destId="{0DF7E15A-EFC2-44E4-BB4E-1F7921F941D7}" srcOrd="4" destOrd="0" presId="urn:microsoft.com/office/officeart/2005/8/layout/orgChart1"/>
    <dgm:cxn modelId="{ECA30A45-4ED6-4345-94D5-F97FCB285B5C}" type="presParOf" srcId="{0219A51B-DD12-40A5-BF7F-6A2B04F9650F}" destId="{A221FC6B-927C-4825-B69E-D958EF977E54}" srcOrd="5" destOrd="0" presId="urn:microsoft.com/office/officeart/2005/8/layout/orgChart1"/>
    <dgm:cxn modelId="{16D8A067-DB72-4EFC-9E0A-876D0A93A05D}" type="presParOf" srcId="{A221FC6B-927C-4825-B69E-D958EF977E54}" destId="{E824804E-C9A6-4272-8F6F-B82F0FF13D3B}" srcOrd="0" destOrd="0" presId="urn:microsoft.com/office/officeart/2005/8/layout/orgChart1"/>
    <dgm:cxn modelId="{2B462E2B-31CF-48AD-AE3A-064B100704F7}" type="presParOf" srcId="{E824804E-C9A6-4272-8F6F-B82F0FF13D3B}" destId="{6053C72D-B2E6-4C4D-8DB4-C95D251949D6}" srcOrd="0" destOrd="0" presId="urn:microsoft.com/office/officeart/2005/8/layout/orgChart1"/>
    <dgm:cxn modelId="{7462D1EB-6EC7-438E-B532-C9B4E424EAFE}" type="presParOf" srcId="{E824804E-C9A6-4272-8F6F-B82F0FF13D3B}" destId="{7CB27777-1D7E-4797-BDB7-F3A50119993C}" srcOrd="1" destOrd="0" presId="urn:microsoft.com/office/officeart/2005/8/layout/orgChart1"/>
    <dgm:cxn modelId="{7D2B19A3-AE14-48CB-A614-0771F15D49C0}" type="presParOf" srcId="{A221FC6B-927C-4825-B69E-D958EF977E54}" destId="{8F1B88C1-F24D-4B75-B0D1-A2422E07BBF3}" srcOrd="1" destOrd="0" presId="urn:microsoft.com/office/officeart/2005/8/layout/orgChart1"/>
    <dgm:cxn modelId="{FC1CBFC2-1826-45DD-AF8A-F65022653AF8}" type="presParOf" srcId="{A221FC6B-927C-4825-B69E-D958EF977E54}" destId="{3EA8918E-BBEB-4102-AB2F-BD483FE9A552}" srcOrd="2" destOrd="0" presId="urn:microsoft.com/office/officeart/2005/8/layout/orgChart1"/>
    <dgm:cxn modelId="{1DA14060-24C6-4127-86EB-EB3ED33DC287}" type="presParOf" srcId="{53942EA8-35E2-45E0-9CBE-AF062413B5B3}" destId="{0801D4BB-BB2A-49CB-83C3-7638D6E417A6}" srcOrd="2" destOrd="0" presId="urn:microsoft.com/office/officeart/2005/8/layout/orgChart1"/>
    <dgm:cxn modelId="{9AA06AC6-05F4-4DF5-A02B-7644580E1CC1}" type="presParOf" srcId="{61E984C5-BCF9-4047-AB36-A2E6479EFE59}" destId="{F6C28416-7D11-41E8-8F25-BA774BAF6A36}" srcOrd="2" destOrd="0" presId="urn:microsoft.com/office/officeart/2005/8/layout/orgChart1"/>
    <dgm:cxn modelId="{653ADE40-2341-4242-A165-5E5A1D26FCE8}" type="presParOf" srcId="{61E984C5-BCF9-4047-AB36-A2E6479EFE59}" destId="{271AA99B-1EFC-40C5-8E0F-6F6144F05B1A}" srcOrd="3" destOrd="0" presId="urn:microsoft.com/office/officeart/2005/8/layout/orgChart1"/>
    <dgm:cxn modelId="{0D148454-3E6F-484B-AA95-2915756B1392}" type="presParOf" srcId="{271AA99B-1EFC-40C5-8E0F-6F6144F05B1A}" destId="{2952C66F-C796-420A-BF23-1853FC1074A6}" srcOrd="0" destOrd="0" presId="urn:microsoft.com/office/officeart/2005/8/layout/orgChart1"/>
    <dgm:cxn modelId="{16502357-9252-4F23-BCD7-E66BC95EC17E}" type="presParOf" srcId="{2952C66F-C796-420A-BF23-1853FC1074A6}" destId="{3DA7DB55-3B0D-4F6C-9A08-2EEA9DB39DEA}" srcOrd="0" destOrd="0" presId="urn:microsoft.com/office/officeart/2005/8/layout/orgChart1"/>
    <dgm:cxn modelId="{4B152167-4620-4196-B501-3ABE407E7B14}" type="presParOf" srcId="{2952C66F-C796-420A-BF23-1853FC1074A6}" destId="{F8952B3F-9E7C-4927-8AC2-AE14A162B9FA}" srcOrd="1" destOrd="0" presId="urn:microsoft.com/office/officeart/2005/8/layout/orgChart1"/>
    <dgm:cxn modelId="{34824029-213E-45DF-926B-49A839690BFD}" type="presParOf" srcId="{271AA99B-1EFC-40C5-8E0F-6F6144F05B1A}" destId="{C4A89949-5D59-432C-BA84-D2749618425D}" srcOrd="1" destOrd="0" presId="urn:microsoft.com/office/officeart/2005/8/layout/orgChart1"/>
    <dgm:cxn modelId="{5B8D2E59-4109-4C82-80EC-AD594B12A434}" type="presParOf" srcId="{C4A89949-5D59-432C-BA84-D2749618425D}" destId="{1517A72A-02E5-479A-A631-431D2EB01932}" srcOrd="0" destOrd="0" presId="urn:microsoft.com/office/officeart/2005/8/layout/orgChart1"/>
    <dgm:cxn modelId="{791F940F-94A3-4795-9F26-712CA3607176}" type="presParOf" srcId="{C4A89949-5D59-432C-BA84-D2749618425D}" destId="{2ABCA780-D4CE-43E5-A35E-4AFB56D59E83}" srcOrd="1" destOrd="0" presId="urn:microsoft.com/office/officeart/2005/8/layout/orgChart1"/>
    <dgm:cxn modelId="{B741A6C6-BCFD-4FE9-8EFD-50054084832E}" type="presParOf" srcId="{2ABCA780-D4CE-43E5-A35E-4AFB56D59E83}" destId="{45899778-E728-47B7-A4F3-90919147E289}" srcOrd="0" destOrd="0" presId="urn:microsoft.com/office/officeart/2005/8/layout/orgChart1"/>
    <dgm:cxn modelId="{C6DF3A9F-0ED1-4835-A6A6-6062ACC84F53}" type="presParOf" srcId="{45899778-E728-47B7-A4F3-90919147E289}" destId="{30EF818A-554C-4A1A-B50E-A6D90668A359}" srcOrd="0" destOrd="0" presId="urn:microsoft.com/office/officeart/2005/8/layout/orgChart1"/>
    <dgm:cxn modelId="{DEE3BD4F-6893-4A56-BFD5-EAF0D3D25014}" type="presParOf" srcId="{45899778-E728-47B7-A4F3-90919147E289}" destId="{86CC4714-1E48-415B-8197-395A66ACEE39}" srcOrd="1" destOrd="0" presId="urn:microsoft.com/office/officeart/2005/8/layout/orgChart1"/>
    <dgm:cxn modelId="{CAF69099-4387-451C-8651-644FE2D1AD0B}" type="presParOf" srcId="{2ABCA780-D4CE-43E5-A35E-4AFB56D59E83}" destId="{67DE2BB5-9F20-4F04-A18B-89C0D7D65948}" srcOrd="1" destOrd="0" presId="urn:microsoft.com/office/officeart/2005/8/layout/orgChart1"/>
    <dgm:cxn modelId="{803F593C-2DB4-4B52-885F-BD43A73B0FF8}" type="presParOf" srcId="{67DE2BB5-9F20-4F04-A18B-89C0D7D65948}" destId="{3BBC0177-5BDE-4EFC-B4A0-4A8A6A0F7480}" srcOrd="0" destOrd="0" presId="urn:microsoft.com/office/officeart/2005/8/layout/orgChart1"/>
    <dgm:cxn modelId="{5D150989-BC2F-4595-A4D1-1D86826862CA}" type="presParOf" srcId="{67DE2BB5-9F20-4F04-A18B-89C0D7D65948}" destId="{D47072C3-344E-401E-96B2-D57090BA4AAE}" srcOrd="1" destOrd="0" presId="urn:microsoft.com/office/officeart/2005/8/layout/orgChart1"/>
    <dgm:cxn modelId="{32FE7524-C1EE-4533-A323-630612EEF02A}" type="presParOf" srcId="{D47072C3-344E-401E-96B2-D57090BA4AAE}" destId="{8DD35E21-252C-4292-A6F5-591A11BAD858}" srcOrd="0" destOrd="0" presId="urn:microsoft.com/office/officeart/2005/8/layout/orgChart1"/>
    <dgm:cxn modelId="{89B04287-68D9-4307-BE84-901A76E0A0DC}" type="presParOf" srcId="{8DD35E21-252C-4292-A6F5-591A11BAD858}" destId="{DDA4090C-07D0-4DCF-90EC-F181D13BA467}" srcOrd="0" destOrd="0" presId="urn:microsoft.com/office/officeart/2005/8/layout/orgChart1"/>
    <dgm:cxn modelId="{B9ECECFC-F025-4284-A080-7A6F6F18F3F3}" type="presParOf" srcId="{8DD35E21-252C-4292-A6F5-591A11BAD858}" destId="{9BDDEA73-D9BC-49A2-A5EA-770BEEC0DB88}" srcOrd="1" destOrd="0" presId="urn:microsoft.com/office/officeart/2005/8/layout/orgChart1"/>
    <dgm:cxn modelId="{9EA84F08-3E34-46E5-9296-5697BDE240D9}" type="presParOf" srcId="{D47072C3-344E-401E-96B2-D57090BA4AAE}" destId="{28BE8A87-868D-41E0-B57C-F6CEFC9FCB47}" srcOrd="1" destOrd="0" presId="urn:microsoft.com/office/officeart/2005/8/layout/orgChart1"/>
    <dgm:cxn modelId="{FAEA833B-9ABB-428F-B12B-015924AC9420}" type="presParOf" srcId="{D47072C3-344E-401E-96B2-D57090BA4AAE}" destId="{33B19D3B-AB85-4F2E-AA1D-3EA963B72A74}" srcOrd="2" destOrd="0" presId="urn:microsoft.com/office/officeart/2005/8/layout/orgChart1"/>
    <dgm:cxn modelId="{9963223B-EA20-4253-8DE4-578919E2E344}" type="presParOf" srcId="{67DE2BB5-9F20-4F04-A18B-89C0D7D65948}" destId="{2D23D637-E8AF-4262-8B15-AA44BE8D532B}" srcOrd="2" destOrd="0" presId="urn:microsoft.com/office/officeart/2005/8/layout/orgChart1"/>
    <dgm:cxn modelId="{B0750DC4-861A-4433-9BD5-7F1C94259083}" type="presParOf" srcId="{67DE2BB5-9F20-4F04-A18B-89C0D7D65948}" destId="{1C00EA2A-9941-4A98-AFD8-02AEF6E853AA}" srcOrd="3" destOrd="0" presId="urn:microsoft.com/office/officeart/2005/8/layout/orgChart1"/>
    <dgm:cxn modelId="{C2B4A10F-0C52-4107-AAC9-6096FCC6A9B7}" type="presParOf" srcId="{1C00EA2A-9941-4A98-AFD8-02AEF6E853AA}" destId="{AABF2E05-7FE5-404D-848E-332A9437E8BD}" srcOrd="0" destOrd="0" presId="urn:microsoft.com/office/officeart/2005/8/layout/orgChart1"/>
    <dgm:cxn modelId="{5D07667E-A32E-4970-947D-63778CA9220B}" type="presParOf" srcId="{AABF2E05-7FE5-404D-848E-332A9437E8BD}" destId="{9E32D475-9E3F-4575-BC9D-4535C77F3FB1}" srcOrd="0" destOrd="0" presId="urn:microsoft.com/office/officeart/2005/8/layout/orgChart1"/>
    <dgm:cxn modelId="{BC4B384B-3994-4B80-886D-43E5CF67C4B8}" type="presParOf" srcId="{AABF2E05-7FE5-404D-848E-332A9437E8BD}" destId="{998D0D9F-7B58-45B5-8A92-1F3525F18CE1}" srcOrd="1" destOrd="0" presId="urn:microsoft.com/office/officeart/2005/8/layout/orgChart1"/>
    <dgm:cxn modelId="{060942C8-033E-4B1C-A52A-2947D9EA12B2}" type="presParOf" srcId="{1C00EA2A-9941-4A98-AFD8-02AEF6E853AA}" destId="{B4EA0EBC-12DB-4549-9BEF-CDF49CF33DC8}" srcOrd="1" destOrd="0" presId="urn:microsoft.com/office/officeart/2005/8/layout/orgChart1"/>
    <dgm:cxn modelId="{D3C86563-0828-417B-AB93-0D103C657FF1}" type="presParOf" srcId="{1C00EA2A-9941-4A98-AFD8-02AEF6E853AA}" destId="{7AF9F06D-F97E-47C4-B15F-CF6539D1EE52}" srcOrd="2" destOrd="0" presId="urn:microsoft.com/office/officeart/2005/8/layout/orgChart1"/>
    <dgm:cxn modelId="{00FF8362-3C3E-41EA-98D6-ABCEE58FB1B3}" type="presParOf" srcId="{2ABCA780-D4CE-43E5-A35E-4AFB56D59E83}" destId="{A4CE096F-49C8-48D1-9678-5142B27DAF6A}" srcOrd="2" destOrd="0" presId="urn:microsoft.com/office/officeart/2005/8/layout/orgChart1"/>
    <dgm:cxn modelId="{47BDA516-DAD9-4205-B4A3-1410675432EC}" type="presParOf" srcId="{C4A89949-5D59-432C-BA84-D2749618425D}" destId="{B4AB45B1-224C-45F0-92A6-6B7C5C916292}" srcOrd="2" destOrd="0" presId="urn:microsoft.com/office/officeart/2005/8/layout/orgChart1"/>
    <dgm:cxn modelId="{6E2120CC-F492-42BB-844F-60031786656B}" type="presParOf" srcId="{C4A89949-5D59-432C-BA84-D2749618425D}" destId="{35B0029C-4DAA-4FE3-AE09-22C6AE8FADE4}" srcOrd="3" destOrd="0" presId="urn:microsoft.com/office/officeart/2005/8/layout/orgChart1"/>
    <dgm:cxn modelId="{3A69B8E2-8B7B-4367-8AE3-13EBA7E4B9BF}" type="presParOf" srcId="{35B0029C-4DAA-4FE3-AE09-22C6AE8FADE4}" destId="{7A2208E0-5CB0-4BF2-993D-F80611F205F9}" srcOrd="0" destOrd="0" presId="urn:microsoft.com/office/officeart/2005/8/layout/orgChart1"/>
    <dgm:cxn modelId="{3F9108AF-5B85-481B-B51E-13F7973F39E9}" type="presParOf" srcId="{7A2208E0-5CB0-4BF2-993D-F80611F205F9}" destId="{8AD6E5E2-17C0-48EB-B968-2122BDDB6FA7}" srcOrd="0" destOrd="0" presId="urn:microsoft.com/office/officeart/2005/8/layout/orgChart1"/>
    <dgm:cxn modelId="{70D400AE-35D6-49E7-BD3F-1ADC56C4DF65}" type="presParOf" srcId="{7A2208E0-5CB0-4BF2-993D-F80611F205F9}" destId="{5597B584-1E1F-4153-B48A-E5E4B6B467FC}" srcOrd="1" destOrd="0" presId="urn:microsoft.com/office/officeart/2005/8/layout/orgChart1"/>
    <dgm:cxn modelId="{9BE86A65-AEA4-499A-A612-E8868C014658}" type="presParOf" srcId="{35B0029C-4DAA-4FE3-AE09-22C6AE8FADE4}" destId="{7D09AC82-FB83-426D-8EE0-7C0A37AD230B}" srcOrd="1" destOrd="0" presId="urn:microsoft.com/office/officeart/2005/8/layout/orgChart1"/>
    <dgm:cxn modelId="{1E7BDD1B-202C-4EDE-8CE1-A09BD2C13B2C}" type="presParOf" srcId="{7D09AC82-FB83-426D-8EE0-7C0A37AD230B}" destId="{8A16B2D0-55E4-4B3D-855E-2353964F7DC7}" srcOrd="0" destOrd="0" presId="urn:microsoft.com/office/officeart/2005/8/layout/orgChart1"/>
    <dgm:cxn modelId="{E2E05A02-4482-42C1-8919-FD0049FCE6F8}" type="presParOf" srcId="{7D09AC82-FB83-426D-8EE0-7C0A37AD230B}" destId="{5F476031-CBA7-47AA-8321-00F624DD9616}" srcOrd="1" destOrd="0" presId="urn:microsoft.com/office/officeart/2005/8/layout/orgChart1"/>
    <dgm:cxn modelId="{C7E7A16C-A4D6-47DF-9CF5-32AE73CC8A1F}" type="presParOf" srcId="{5F476031-CBA7-47AA-8321-00F624DD9616}" destId="{5482C55C-56AC-498E-9C38-8D42049858C5}" srcOrd="0" destOrd="0" presId="urn:microsoft.com/office/officeart/2005/8/layout/orgChart1"/>
    <dgm:cxn modelId="{9C060630-6472-4E4B-931F-FEFD5254183B}" type="presParOf" srcId="{5482C55C-56AC-498E-9C38-8D42049858C5}" destId="{AD08241B-C492-4443-9CC1-29A237632B5D}" srcOrd="0" destOrd="0" presId="urn:microsoft.com/office/officeart/2005/8/layout/orgChart1"/>
    <dgm:cxn modelId="{B9AB511D-8801-4BA7-AF3A-8114BBC2321A}" type="presParOf" srcId="{5482C55C-56AC-498E-9C38-8D42049858C5}" destId="{D0DDE447-9EA6-4BEE-A310-EC4801DF9E93}" srcOrd="1" destOrd="0" presId="urn:microsoft.com/office/officeart/2005/8/layout/orgChart1"/>
    <dgm:cxn modelId="{0A1BF4F7-EE9D-4B7F-9A21-697A9BA2D1B2}" type="presParOf" srcId="{5F476031-CBA7-47AA-8321-00F624DD9616}" destId="{D860B514-8BA7-46C8-B796-1521C1794417}" srcOrd="1" destOrd="0" presId="urn:microsoft.com/office/officeart/2005/8/layout/orgChart1"/>
    <dgm:cxn modelId="{5ED5FF9D-2D1B-46BA-9D07-85FBF9928BC0}" type="presParOf" srcId="{5F476031-CBA7-47AA-8321-00F624DD9616}" destId="{340268B6-C032-4130-BE31-8DAC502A2BA8}" srcOrd="2" destOrd="0" presId="urn:microsoft.com/office/officeart/2005/8/layout/orgChart1"/>
    <dgm:cxn modelId="{29BB14CA-8AAF-41AE-8EF3-F63DAAF7FC36}" type="presParOf" srcId="{7D09AC82-FB83-426D-8EE0-7C0A37AD230B}" destId="{9C2B968F-D3B2-4F7F-885A-D1514A32126B}" srcOrd="2" destOrd="0" presId="urn:microsoft.com/office/officeart/2005/8/layout/orgChart1"/>
    <dgm:cxn modelId="{8C521BDD-DF89-4931-B67D-8478B0518444}" type="presParOf" srcId="{7D09AC82-FB83-426D-8EE0-7C0A37AD230B}" destId="{775CA383-915C-4C8E-9449-2532017776DA}" srcOrd="3" destOrd="0" presId="urn:microsoft.com/office/officeart/2005/8/layout/orgChart1"/>
    <dgm:cxn modelId="{18236917-967B-4CAB-BA91-8044169B8183}" type="presParOf" srcId="{775CA383-915C-4C8E-9449-2532017776DA}" destId="{CF01DC23-E7EE-482B-BDCE-9252E438EF47}" srcOrd="0" destOrd="0" presId="urn:microsoft.com/office/officeart/2005/8/layout/orgChart1"/>
    <dgm:cxn modelId="{77C3A61D-8C17-41CF-83DF-9A097F759128}" type="presParOf" srcId="{CF01DC23-E7EE-482B-BDCE-9252E438EF47}" destId="{6312B25B-C517-43C9-993D-BA42DF6AB0E0}" srcOrd="0" destOrd="0" presId="urn:microsoft.com/office/officeart/2005/8/layout/orgChart1"/>
    <dgm:cxn modelId="{9136D0DE-1CD2-434A-BA30-20A9C6C2A670}" type="presParOf" srcId="{CF01DC23-E7EE-482B-BDCE-9252E438EF47}" destId="{D88E3A3D-3AAA-4C7B-926D-B0ADD4217685}" srcOrd="1" destOrd="0" presId="urn:microsoft.com/office/officeart/2005/8/layout/orgChart1"/>
    <dgm:cxn modelId="{BE2E4293-7D7F-4067-BAAD-AD6A86922032}" type="presParOf" srcId="{775CA383-915C-4C8E-9449-2532017776DA}" destId="{28C1D654-019D-4F0B-B4D9-73EB85593D5B}" srcOrd="1" destOrd="0" presId="urn:microsoft.com/office/officeart/2005/8/layout/orgChart1"/>
    <dgm:cxn modelId="{1A90A4E1-93EF-4308-9373-46FE6E6D8B60}" type="presParOf" srcId="{775CA383-915C-4C8E-9449-2532017776DA}" destId="{6064419D-4BFA-4ED8-8BB6-8A8215FA7A8D}" srcOrd="2" destOrd="0" presId="urn:microsoft.com/office/officeart/2005/8/layout/orgChart1"/>
    <dgm:cxn modelId="{0756495E-A3A8-42B7-8102-55A37AB993DE}" type="presParOf" srcId="{7D09AC82-FB83-426D-8EE0-7C0A37AD230B}" destId="{A5645770-7A2E-40E6-9FDA-6348E402113B}" srcOrd="4" destOrd="0" presId="urn:microsoft.com/office/officeart/2005/8/layout/orgChart1"/>
    <dgm:cxn modelId="{B6D12AA4-F1E2-4729-9297-CD89A103F50D}" type="presParOf" srcId="{7D09AC82-FB83-426D-8EE0-7C0A37AD230B}" destId="{B2276F27-BEA7-4B40-9E71-376CB39CFC98}" srcOrd="5" destOrd="0" presId="urn:microsoft.com/office/officeart/2005/8/layout/orgChart1"/>
    <dgm:cxn modelId="{01EABBC0-D5B3-4B6B-8BBF-36A5EB7B4658}" type="presParOf" srcId="{B2276F27-BEA7-4B40-9E71-376CB39CFC98}" destId="{F00A0156-857D-4869-A43B-A6D6A6162B7F}" srcOrd="0" destOrd="0" presId="urn:microsoft.com/office/officeart/2005/8/layout/orgChart1"/>
    <dgm:cxn modelId="{A47A7C14-62F4-47BC-B93B-7D933C5E8118}" type="presParOf" srcId="{F00A0156-857D-4869-A43B-A6D6A6162B7F}" destId="{15D841AC-684C-46A5-8D1B-B2140621F5A9}" srcOrd="0" destOrd="0" presId="urn:microsoft.com/office/officeart/2005/8/layout/orgChart1"/>
    <dgm:cxn modelId="{34C0E263-3874-414B-93E4-6A8E2D5DDB61}" type="presParOf" srcId="{F00A0156-857D-4869-A43B-A6D6A6162B7F}" destId="{583EAE7A-3B5A-4556-BDF2-0D60A17F1FB2}" srcOrd="1" destOrd="0" presId="urn:microsoft.com/office/officeart/2005/8/layout/orgChart1"/>
    <dgm:cxn modelId="{BB3BFE31-3A5F-4FBE-941F-F3354DFA5A3A}" type="presParOf" srcId="{B2276F27-BEA7-4B40-9E71-376CB39CFC98}" destId="{18FCE979-8D1B-4D79-A0FF-37204FA7F3C8}" srcOrd="1" destOrd="0" presId="urn:microsoft.com/office/officeart/2005/8/layout/orgChart1"/>
    <dgm:cxn modelId="{AE99A6A5-1E5A-4B14-A036-1D5075F3E0C9}" type="presParOf" srcId="{B2276F27-BEA7-4B40-9E71-376CB39CFC98}" destId="{639D6D38-09DC-412E-BFCB-DDC9B444FDA2}" srcOrd="2" destOrd="0" presId="urn:microsoft.com/office/officeart/2005/8/layout/orgChart1"/>
    <dgm:cxn modelId="{C998FB24-1570-4FAE-B459-71F9903F0771}" type="presParOf" srcId="{7D09AC82-FB83-426D-8EE0-7C0A37AD230B}" destId="{8FAF9BDC-FE43-4343-BF26-4398B39470E9}" srcOrd="6" destOrd="0" presId="urn:microsoft.com/office/officeart/2005/8/layout/orgChart1"/>
    <dgm:cxn modelId="{6FEC03F1-B310-4913-AD80-395FC3C23C1A}" type="presParOf" srcId="{7D09AC82-FB83-426D-8EE0-7C0A37AD230B}" destId="{1BA32FA3-6700-4B47-B5FC-5D22743AFFAD}" srcOrd="7" destOrd="0" presId="urn:microsoft.com/office/officeart/2005/8/layout/orgChart1"/>
    <dgm:cxn modelId="{2DD7CD9A-14F8-469D-8048-1AB5A87129AF}" type="presParOf" srcId="{1BA32FA3-6700-4B47-B5FC-5D22743AFFAD}" destId="{B8DC74FC-D7CF-4AA8-A679-3BB2DFCC0B7D}" srcOrd="0" destOrd="0" presId="urn:microsoft.com/office/officeart/2005/8/layout/orgChart1"/>
    <dgm:cxn modelId="{331B08AC-8E98-4297-8F6B-A2AC32118C89}" type="presParOf" srcId="{B8DC74FC-D7CF-4AA8-A679-3BB2DFCC0B7D}" destId="{CC2009E0-BF42-42B3-AB3E-16F963BC65CD}" srcOrd="0" destOrd="0" presId="urn:microsoft.com/office/officeart/2005/8/layout/orgChart1"/>
    <dgm:cxn modelId="{F783C197-50BC-472F-900C-B3616BA9FE52}" type="presParOf" srcId="{B8DC74FC-D7CF-4AA8-A679-3BB2DFCC0B7D}" destId="{24FDBED9-B902-4E79-9E4C-557CFF1908C9}" srcOrd="1" destOrd="0" presId="urn:microsoft.com/office/officeart/2005/8/layout/orgChart1"/>
    <dgm:cxn modelId="{12A3E486-96DA-4CB3-B9E6-1AAF4025A800}" type="presParOf" srcId="{1BA32FA3-6700-4B47-B5FC-5D22743AFFAD}" destId="{7DE5DFCD-61F9-4EE7-87B0-E18E6115DDF5}" srcOrd="1" destOrd="0" presId="urn:microsoft.com/office/officeart/2005/8/layout/orgChart1"/>
    <dgm:cxn modelId="{36751326-45CD-4E71-8356-3481002931C9}" type="presParOf" srcId="{1BA32FA3-6700-4B47-B5FC-5D22743AFFAD}" destId="{E93C7367-EA15-4215-843B-C91E5DC032B2}" srcOrd="2" destOrd="0" presId="urn:microsoft.com/office/officeart/2005/8/layout/orgChart1"/>
    <dgm:cxn modelId="{2BB0CFDA-E593-4D0D-A688-CC55D4135896}" type="presParOf" srcId="{7D09AC82-FB83-426D-8EE0-7C0A37AD230B}" destId="{2B615867-7613-49EE-B076-8FCD4122C3D5}" srcOrd="8" destOrd="0" presId="urn:microsoft.com/office/officeart/2005/8/layout/orgChart1"/>
    <dgm:cxn modelId="{324555BB-9DFC-4AB5-A5D5-4D949021978D}" type="presParOf" srcId="{7D09AC82-FB83-426D-8EE0-7C0A37AD230B}" destId="{A73C726D-1FAA-40D6-BCAB-20BC5824A38C}" srcOrd="9" destOrd="0" presId="urn:microsoft.com/office/officeart/2005/8/layout/orgChart1"/>
    <dgm:cxn modelId="{C79ABF6E-0BDE-45E4-9922-1279621C5C90}" type="presParOf" srcId="{A73C726D-1FAA-40D6-BCAB-20BC5824A38C}" destId="{9BD6CF51-B23F-4CEA-9BF5-D6AC7F3DA2A4}" srcOrd="0" destOrd="0" presId="urn:microsoft.com/office/officeart/2005/8/layout/orgChart1"/>
    <dgm:cxn modelId="{16A35D89-91F8-4693-8E77-9825534D7882}" type="presParOf" srcId="{9BD6CF51-B23F-4CEA-9BF5-D6AC7F3DA2A4}" destId="{8E285384-F359-421A-AF6A-182AFE3FD46E}" srcOrd="0" destOrd="0" presId="urn:microsoft.com/office/officeart/2005/8/layout/orgChart1"/>
    <dgm:cxn modelId="{B26211C9-9184-4574-826A-337E91D333D5}" type="presParOf" srcId="{9BD6CF51-B23F-4CEA-9BF5-D6AC7F3DA2A4}" destId="{E824EB05-A6F4-4BD6-A765-3B1183CE0CA0}" srcOrd="1" destOrd="0" presId="urn:microsoft.com/office/officeart/2005/8/layout/orgChart1"/>
    <dgm:cxn modelId="{51C3EC9F-14CA-47F6-A1E7-20A2EE840145}" type="presParOf" srcId="{A73C726D-1FAA-40D6-BCAB-20BC5824A38C}" destId="{F4120F41-E209-4BBD-BC58-05783EFBA338}" srcOrd="1" destOrd="0" presId="urn:microsoft.com/office/officeart/2005/8/layout/orgChart1"/>
    <dgm:cxn modelId="{D6A35D57-213E-48AE-A746-3CBE598EE4E1}" type="presParOf" srcId="{A73C726D-1FAA-40D6-BCAB-20BC5824A38C}" destId="{2DB24BAF-092B-411D-A4D0-D792B5C17E40}" srcOrd="2" destOrd="0" presId="urn:microsoft.com/office/officeart/2005/8/layout/orgChart1"/>
    <dgm:cxn modelId="{A25C626E-0D0A-4650-8DDE-433DBDFE69EB}" type="presParOf" srcId="{35B0029C-4DAA-4FE3-AE09-22C6AE8FADE4}" destId="{DDC12B5C-E2B0-44A6-BC14-48433F54CC9D}" srcOrd="2" destOrd="0" presId="urn:microsoft.com/office/officeart/2005/8/layout/orgChart1"/>
    <dgm:cxn modelId="{6F968344-6E2D-41A5-B153-7BCC50C7A479}" type="presParOf" srcId="{271AA99B-1EFC-40C5-8E0F-6F6144F05B1A}" destId="{23279FEF-032F-4942-8733-4EE0F0B69630}" srcOrd="2" destOrd="0" presId="urn:microsoft.com/office/officeart/2005/8/layout/orgChart1"/>
    <dgm:cxn modelId="{92BB9163-D26E-40BA-A9F6-9AFBE38C2730}" type="presParOf" srcId="{61E984C5-BCF9-4047-AB36-A2E6479EFE59}" destId="{5074EFF8-10DC-4795-89C4-82C22C593D71}" srcOrd="4" destOrd="0" presId="urn:microsoft.com/office/officeart/2005/8/layout/orgChart1"/>
    <dgm:cxn modelId="{7E25521E-818E-4280-851B-6B278606E649}" type="presParOf" srcId="{61E984C5-BCF9-4047-AB36-A2E6479EFE59}" destId="{B407B03F-4FE4-4B18-B82D-13C7C6ADE3A1}" srcOrd="5" destOrd="0" presId="urn:microsoft.com/office/officeart/2005/8/layout/orgChart1"/>
    <dgm:cxn modelId="{D5F67124-9283-4F32-A10F-A9D4137A1115}" type="presParOf" srcId="{B407B03F-4FE4-4B18-B82D-13C7C6ADE3A1}" destId="{67D311FC-CD00-499A-B5E8-D832512E8C1A}" srcOrd="0" destOrd="0" presId="urn:microsoft.com/office/officeart/2005/8/layout/orgChart1"/>
    <dgm:cxn modelId="{89B1CEE5-B16E-4992-B506-D592FFD107E6}" type="presParOf" srcId="{67D311FC-CD00-499A-B5E8-D832512E8C1A}" destId="{A4D40158-22D2-42AC-80F0-73922C3E3E86}" srcOrd="0" destOrd="0" presId="urn:microsoft.com/office/officeart/2005/8/layout/orgChart1"/>
    <dgm:cxn modelId="{00670578-4E47-46B9-96F6-F3FC0403B8A2}" type="presParOf" srcId="{67D311FC-CD00-499A-B5E8-D832512E8C1A}" destId="{8C49A775-41F7-42DC-890B-5A0134B10434}" srcOrd="1" destOrd="0" presId="urn:microsoft.com/office/officeart/2005/8/layout/orgChart1"/>
    <dgm:cxn modelId="{AC832695-D468-4023-ABAF-2D0228C02EC4}" type="presParOf" srcId="{B407B03F-4FE4-4B18-B82D-13C7C6ADE3A1}" destId="{6F7FF642-7CC3-4173-9828-50F7FE3EEED1}" srcOrd="1" destOrd="0" presId="urn:microsoft.com/office/officeart/2005/8/layout/orgChart1"/>
    <dgm:cxn modelId="{90F15892-13B6-4D3A-ADFF-874ADC506741}" type="presParOf" srcId="{6F7FF642-7CC3-4173-9828-50F7FE3EEED1}" destId="{711DF8FE-1DC1-4A9A-91EB-C765DC5F04E0}" srcOrd="0" destOrd="0" presId="urn:microsoft.com/office/officeart/2005/8/layout/orgChart1"/>
    <dgm:cxn modelId="{F4888622-4668-4F7E-AAD0-BF2F359F1FB5}" type="presParOf" srcId="{6F7FF642-7CC3-4173-9828-50F7FE3EEED1}" destId="{A2AAC15C-CE3A-44F1-8074-6F2B736BDF95}" srcOrd="1" destOrd="0" presId="urn:microsoft.com/office/officeart/2005/8/layout/orgChart1"/>
    <dgm:cxn modelId="{BAD4398E-BCC8-4816-AEEE-267045054D1E}" type="presParOf" srcId="{A2AAC15C-CE3A-44F1-8074-6F2B736BDF95}" destId="{AC531D18-DE44-409E-B9E9-9EC566E972FA}" srcOrd="0" destOrd="0" presId="urn:microsoft.com/office/officeart/2005/8/layout/orgChart1"/>
    <dgm:cxn modelId="{D8846C23-76CD-49FD-99F8-2AAB3580471F}" type="presParOf" srcId="{AC531D18-DE44-409E-B9E9-9EC566E972FA}" destId="{6322C715-52A2-489B-9F33-94E20FE89834}" srcOrd="0" destOrd="0" presId="urn:microsoft.com/office/officeart/2005/8/layout/orgChart1"/>
    <dgm:cxn modelId="{3B79CB06-5733-4108-B574-534958AF7A43}" type="presParOf" srcId="{AC531D18-DE44-409E-B9E9-9EC566E972FA}" destId="{8C6C352B-0B15-4893-88C4-FCFA81146C99}" srcOrd="1" destOrd="0" presId="urn:microsoft.com/office/officeart/2005/8/layout/orgChart1"/>
    <dgm:cxn modelId="{3C616E12-7141-44FF-A2EB-86BDCED5E79D}" type="presParOf" srcId="{A2AAC15C-CE3A-44F1-8074-6F2B736BDF95}" destId="{7DD4A4E9-5455-4992-A8C1-006D448DD10B}" srcOrd="1" destOrd="0" presId="urn:microsoft.com/office/officeart/2005/8/layout/orgChart1"/>
    <dgm:cxn modelId="{7584E5FE-D2B3-4B85-B3AF-765497E00792}" type="presParOf" srcId="{7DD4A4E9-5455-4992-A8C1-006D448DD10B}" destId="{C61745B8-2DD7-4CFF-8156-5CDCA6237FBB}" srcOrd="0" destOrd="0" presId="urn:microsoft.com/office/officeart/2005/8/layout/orgChart1"/>
    <dgm:cxn modelId="{82433BD2-0C65-4246-BA21-601FA1B44F72}" type="presParOf" srcId="{7DD4A4E9-5455-4992-A8C1-006D448DD10B}" destId="{7833D4C5-A0F3-4F30-8F34-39CCAC1CDB27}" srcOrd="1" destOrd="0" presId="urn:microsoft.com/office/officeart/2005/8/layout/orgChart1"/>
    <dgm:cxn modelId="{D2711948-11E2-455F-ACFC-6B98965AAD1A}" type="presParOf" srcId="{7833D4C5-A0F3-4F30-8F34-39CCAC1CDB27}" destId="{FE12B0C9-CFDA-498E-B4B6-D52985734900}" srcOrd="0" destOrd="0" presId="urn:microsoft.com/office/officeart/2005/8/layout/orgChart1"/>
    <dgm:cxn modelId="{F58662BE-7433-4AE0-8DDA-2E272CEFEABF}" type="presParOf" srcId="{FE12B0C9-CFDA-498E-B4B6-D52985734900}" destId="{F4FA5DD5-3B1D-4D7F-978A-079DE0C4F378}" srcOrd="0" destOrd="0" presId="urn:microsoft.com/office/officeart/2005/8/layout/orgChart1"/>
    <dgm:cxn modelId="{EF463513-90A7-44EC-8F4A-B1ABF445AEF9}" type="presParOf" srcId="{FE12B0C9-CFDA-498E-B4B6-D52985734900}" destId="{0BA5EDAF-FFE9-4A82-8B76-68CDB7255380}" srcOrd="1" destOrd="0" presId="urn:microsoft.com/office/officeart/2005/8/layout/orgChart1"/>
    <dgm:cxn modelId="{48C868D7-B4B8-40B8-B628-ADD4D962AD93}" type="presParOf" srcId="{7833D4C5-A0F3-4F30-8F34-39CCAC1CDB27}" destId="{4AA86BD2-C234-4E95-80AA-59DAE27E16C0}" srcOrd="1" destOrd="0" presId="urn:microsoft.com/office/officeart/2005/8/layout/orgChart1"/>
    <dgm:cxn modelId="{EED11D0D-1D02-4BFA-A83B-92CA38FD1706}" type="presParOf" srcId="{4AA86BD2-C234-4E95-80AA-59DAE27E16C0}" destId="{F251B3E3-B9B3-4457-902B-13E8F7985F7B}" srcOrd="0" destOrd="0" presId="urn:microsoft.com/office/officeart/2005/8/layout/orgChart1"/>
    <dgm:cxn modelId="{C4A74C14-2FC1-4B8A-95C7-23ADD02C4057}" type="presParOf" srcId="{4AA86BD2-C234-4E95-80AA-59DAE27E16C0}" destId="{92228B7A-8788-4314-A62B-B4DC481AB4B0}" srcOrd="1" destOrd="0" presId="urn:microsoft.com/office/officeart/2005/8/layout/orgChart1"/>
    <dgm:cxn modelId="{A92B4A96-912C-446C-A19F-78E72430EE8E}" type="presParOf" srcId="{92228B7A-8788-4314-A62B-B4DC481AB4B0}" destId="{36DA6E37-B217-4F6A-8939-ECDA4DA8D549}" srcOrd="0" destOrd="0" presId="urn:microsoft.com/office/officeart/2005/8/layout/orgChart1"/>
    <dgm:cxn modelId="{6E6E43F7-C22A-4C6E-9E20-31CAB73FAE34}" type="presParOf" srcId="{36DA6E37-B217-4F6A-8939-ECDA4DA8D549}" destId="{784B7F04-BC1C-471C-86AD-1C4AF0443659}" srcOrd="0" destOrd="0" presId="urn:microsoft.com/office/officeart/2005/8/layout/orgChart1"/>
    <dgm:cxn modelId="{E7FCA3A2-079B-447B-92A8-4B7C5A0A6690}" type="presParOf" srcId="{36DA6E37-B217-4F6A-8939-ECDA4DA8D549}" destId="{23840D01-7916-4FC4-AB98-C17EFB7AAFA0}" srcOrd="1" destOrd="0" presId="urn:microsoft.com/office/officeart/2005/8/layout/orgChart1"/>
    <dgm:cxn modelId="{52A6142E-8FCB-45F4-BB2F-50E37786926D}" type="presParOf" srcId="{92228B7A-8788-4314-A62B-B4DC481AB4B0}" destId="{334B04C1-BDFF-4359-BE82-F8888FD360ED}" srcOrd="1" destOrd="0" presId="urn:microsoft.com/office/officeart/2005/8/layout/orgChart1"/>
    <dgm:cxn modelId="{53AA59A0-387E-4815-9950-37741EF6404C}" type="presParOf" srcId="{92228B7A-8788-4314-A62B-B4DC481AB4B0}" destId="{EFD125A0-B4E9-4F86-9F6C-668C4D5E466C}" srcOrd="2" destOrd="0" presId="urn:microsoft.com/office/officeart/2005/8/layout/orgChart1"/>
    <dgm:cxn modelId="{4D86F2C9-F92F-4228-9320-A5304AF73006}" type="presParOf" srcId="{4AA86BD2-C234-4E95-80AA-59DAE27E16C0}" destId="{7F74D972-8CF1-4F5E-8D79-D2E55B2212D7}" srcOrd="2" destOrd="0" presId="urn:microsoft.com/office/officeart/2005/8/layout/orgChart1"/>
    <dgm:cxn modelId="{E1AF6E6F-D5A6-4303-B044-4426C5783BAE}" type="presParOf" srcId="{4AA86BD2-C234-4E95-80AA-59DAE27E16C0}" destId="{0D7A6FC7-EB37-494C-81F8-843D8F82C2D3}" srcOrd="3" destOrd="0" presId="urn:microsoft.com/office/officeart/2005/8/layout/orgChart1"/>
    <dgm:cxn modelId="{D403B57A-3B26-4CFD-A738-A17D186FE4DE}" type="presParOf" srcId="{0D7A6FC7-EB37-494C-81F8-843D8F82C2D3}" destId="{D497F98A-1D98-4D9E-9672-74EBE991A5EF}" srcOrd="0" destOrd="0" presId="urn:microsoft.com/office/officeart/2005/8/layout/orgChart1"/>
    <dgm:cxn modelId="{C5AB7794-2BF8-4C3A-9599-9645756056DA}" type="presParOf" srcId="{D497F98A-1D98-4D9E-9672-74EBE991A5EF}" destId="{111E40C3-8E4B-4BA7-BE12-DE733336F735}" srcOrd="0" destOrd="0" presId="urn:microsoft.com/office/officeart/2005/8/layout/orgChart1"/>
    <dgm:cxn modelId="{968A8D6D-4216-4051-963D-9604BF0B99D4}" type="presParOf" srcId="{D497F98A-1D98-4D9E-9672-74EBE991A5EF}" destId="{53EE6D9F-9192-4528-8241-DFD19F60F963}" srcOrd="1" destOrd="0" presId="urn:microsoft.com/office/officeart/2005/8/layout/orgChart1"/>
    <dgm:cxn modelId="{817121DB-56D3-4314-A3BA-0E454DC4E7D5}" type="presParOf" srcId="{0D7A6FC7-EB37-494C-81F8-843D8F82C2D3}" destId="{01C735F9-7E64-422A-A32E-9F33F554296A}" srcOrd="1" destOrd="0" presId="urn:microsoft.com/office/officeart/2005/8/layout/orgChart1"/>
    <dgm:cxn modelId="{F528E2FF-7DEF-435C-9E10-EDB7BA9D3FE3}" type="presParOf" srcId="{0D7A6FC7-EB37-494C-81F8-843D8F82C2D3}" destId="{47F86DFE-E304-4F99-9FAF-924C9B1D992B}" srcOrd="2" destOrd="0" presId="urn:microsoft.com/office/officeart/2005/8/layout/orgChart1"/>
    <dgm:cxn modelId="{91468808-D754-4643-88E2-237560186930}" type="presParOf" srcId="{4AA86BD2-C234-4E95-80AA-59DAE27E16C0}" destId="{6B9657B2-9AE3-4382-85DF-730D40A983A3}" srcOrd="4" destOrd="0" presId="urn:microsoft.com/office/officeart/2005/8/layout/orgChart1"/>
    <dgm:cxn modelId="{16FCEA8B-71E8-4CC4-A441-D71E8C5E1EBB}" type="presParOf" srcId="{4AA86BD2-C234-4E95-80AA-59DAE27E16C0}" destId="{F7AAEF8C-20B1-4AAD-88B8-DE25AE81DEB0}" srcOrd="5" destOrd="0" presId="urn:microsoft.com/office/officeart/2005/8/layout/orgChart1"/>
    <dgm:cxn modelId="{48B8CD71-779E-44AF-A994-B3D0B66B8EDA}" type="presParOf" srcId="{F7AAEF8C-20B1-4AAD-88B8-DE25AE81DEB0}" destId="{301661C0-215D-4DBE-BA4B-6A335A2D8126}" srcOrd="0" destOrd="0" presId="urn:microsoft.com/office/officeart/2005/8/layout/orgChart1"/>
    <dgm:cxn modelId="{20E88229-5B79-4AEF-8E41-3ACC98F5E0C6}" type="presParOf" srcId="{301661C0-215D-4DBE-BA4B-6A335A2D8126}" destId="{D0883841-776D-421A-9D83-3833EAB83E38}" srcOrd="0" destOrd="0" presId="urn:microsoft.com/office/officeart/2005/8/layout/orgChart1"/>
    <dgm:cxn modelId="{A4C15970-F50A-4F9B-BEA5-E0028B8B62ED}" type="presParOf" srcId="{301661C0-215D-4DBE-BA4B-6A335A2D8126}" destId="{0602FB6A-0A90-486B-B72C-D502A7B98D2A}" srcOrd="1" destOrd="0" presId="urn:microsoft.com/office/officeart/2005/8/layout/orgChart1"/>
    <dgm:cxn modelId="{B5FF099A-4ECD-46F0-B9A1-1F4E57CD2C2D}" type="presParOf" srcId="{F7AAEF8C-20B1-4AAD-88B8-DE25AE81DEB0}" destId="{47AB3007-00F1-449E-990B-9AE5D19ACA9F}" srcOrd="1" destOrd="0" presId="urn:microsoft.com/office/officeart/2005/8/layout/orgChart1"/>
    <dgm:cxn modelId="{C6543364-B14B-4AFC-8EF4-9BDE12619060}" type="presParOf" srcId="{F7AAEF8C-20B1-4AAD-88B8-DE25AE81DEB0}" destId="{E9F216B9-F271-494C-AC18-D01912ECC3F5}" srcOrd="2" destOrd="0" presId="urn:microsoft.com/office/officeart/2005/8/layout/orgChart1"/>
    <dgm:cxn modelId="{C2D813E9-4DD3-41AE-882E-5B7CD3CC8902}" type="presParOf" srcId="{4AA86BD2-C234-4E95-80AA-59DAE27E16C0}" destId="{780E3FBA-B8B7-4839-83DC-2934B0D13614}" srcOrd="6" destOrd="0" presId="urn:microsoft.com/office/officeart/2005/8/layout/orgChart1"/>
    <dgm:cxn modelId="{79BC7837-7D54-47DC-842C-B2E2CE7A12A1}" type="presParOf" srcId="{4AA86BD2-C234-4E95-80AA-59DAE27E16C0}" destId="{2F482052-E20B-401D-9BC4-823CF1F118E2}" srcOrd="7" destOrd="0" presId="urn:microsoft.com/office/officeart/2005/8/layout/orgChart1"/>
    <dgm:cxn modelId="{B0EC5B77-AF68-4A0C-81CC-9986AC146175}" type="presParOf" srcId="{2F482052-E20B-401D-9BC4-823CF1F118E2}" destId="{E9396058-1F3C-4386-81A3-480CB6BE8F01}" srcOrd="0" destOrd="0" presId="urn:microsoft.com/office/officeart/2005/8/layout/orgChart1"/>
    <dgm:cxn modelId="{2CBFD1A8-A63B-4F76-81E9-B92DFF2B8842}" type="presParOf" srcId="{E9396058-1F3C-4386-81A3-480CB6BE8F01}" destId="{F344AFF2-A9A0-46F2-9E86-0D78A641C76C}" srcOrd="0" destOrd="0" presId="urn:microsoft.com/office/officeart/2005/8/layout/orgChart1"/>
    <dgm:cxn modelId="{94DBECC3-7725-43D2-8BDF-B3C7FB50F208}" type="presParOf" srcId="{E9396058-1F3C-4386-81A3-480CB6BE8F01}" destId="{EBA4F7D2-A909-493F-87C6-9A05273611D1}" srcOrd="1" destOrd="0" presId="urn:microsoft.com/office/officeart/2005/8/layout/orgChart1"/>
    <dgm:cxn modelId="{E1E6FA04-7449-42CC-BBA9-BF9273643E56}" type="presParOf" srcId="{2F482052-E20B-401D-9BC4-823CF1F118E2}" destId="{01165627-AB87-4067-9B3B-8AAD9B797037}" srcOrd="1" destOrd="0" presId="urn:microsoft.com/office/officeart/2005/8/layout/orgChart1"/>
    <dgm:cxn modelId="{F5452FA5-9846-4655-83B7-EDD5A0A5AF1E}" type="presParOf" srcId="{2F482052-E20B-401D-9BC4-823CF1F118E2}" destId="{CD542317-1778-4F4F-981D-1F3DE1EAEDF9}" srcOrd="2" destOrd="0" presId="urn:microsoft.com/office/officeart/2005/8/layout/orgChart1"/>
    <dgm:cxn modelId="{16BE762E-B7D7-4DB8-91F3-F57D288D5AA0}" type="presParOf" srcId="{4AA86BD2-C234-4E95-80AA-59DAE27E16C0}" destId="{6B41F1F2-007F-499A-A724-740734DC3CFA}" srcOrd="8" destOrd="0" presId="urn:microsoft.com/office/officeart/2005/8/layout/orgChart1"/>
    <dgm:cxn modelId="{4BCF7719-CFD8-45DC-B378-86C9912BD04F}" type="presParOf" srcId="{4AA86BD2-C234-4E95-80AA-59DAE27E16C0}" destId="{DFCD6853-D711-4324-A008-21475D416704}" srcOrd="9" destOrd="0" presId="urn:microsoft.com/office/officeart/2005/8/layout/orgChart1"/>
    <dgm:cxn modelId="{184D1103-EDEB-417C-81B2-1D94EFF7CA9C}" type="presParOf" srcId="{DFCD6853-D711-4324-A008-21475D416704}" destId="{7B41589F-47A3-4B3A-9617-9998EFC2094C}" srcOrd="0" destOrd="0" presId="urn:microsoft.com/office/officeart/2005/8/layout/orgChart1"/>
    <dgm:cxn modelId="{0CB8B68E-069C-4A88-9C5F-1C1290A3BA2D}" type="presParOf" srcId="{7B41589F-47A3-4B3A-9617-9998EFC2094C}" destId="{C6DFF92D-4EF4-400B-B86B-99C6F2A726C6}" srcOrd="0" destOrd="0" presId="urn:microsoft.com/office/officeart/2005/8/layout/orgChart1"/>
    <dgm:cxn modelId="{5F42B2C3-D6A2-445A-904D-AE93BF00904A}" type="presParOf" srcId="{7B41589F-47A3-4B3A-9617-9998EFC2094C}" destId="{C4EABD9E-03EB-452B-A742-8E5805A3B369}" srcOrd="1" destOrd="0" presId="urn:microsoft.com/office/officeart/2005/8/layout/orgChart1"/>
    <dgm:cxn modelId="{C8CEAF40-6CB5-407B-84A5-0BB76C6BB8C7}" type="presParOf" srcId="{DFCD6853-D711-4324-A008-21475D416704}" destId="{A1DED3B6-8BD8-48B7-87E3-1C283A1C1BFF}" srcOrd="1" destOrd="0" presId="urn:microsoft.com/office/officeart/2005/8/layout/orgChart1"/>
    <dgm:cxn modelId="{434CB7EF-FD4D-40ED-8791-4A3C443EF8CD}" type="presParOf" srcId="{DFCD6853-D711-4324-A008-21475D416704}" destId="{0382952C-F81A-4983-B5FC-A213D58D3661}" srcOrd="2" destOrd="0" presId="urn:microsoft.com/office/officeart/2005/8/layout/orgChart1"/>
    <dgm:cxn modelId="{76E73FD6-ACB9-47A0-9E01-B4473B882008}" type="presParOf" srcId="{4AA86BD2-C234-4E95-80AA-59DAE27E16C0}" destId="{BC002F99-1082-4316-9561-7721D7EA1E2C}" srcOrd="10" destOrd="0" presId="urn:microsoft.com/office/officeart/2005/8/layout/orgChart1"/>
    <dgm:cxn modelId="{E7311660-BA5D-451A-B3DC-CE399483BB37}" type="presParOf" srcId="{4AA86BD2-C234-4E95-80AA-59DAE27E16C0}" destId="{00C71F2E-F767-4807-9826-2E8FA36B566E}" srcOrd="11" destOrd="0" presId="urn:microsoft.com/office/officeart/2005/8/layout/orgChart1"/>
    <dgm:cxn modelId="{0DD386AB-5220-4F09-A448-75B3DFA7E77E}" type="presParOf" srcId="{00C71F2E-F767-4807-9826-2E8FA36B566E}" destId="{37F58661-D001-44F7-86D1-9A6E5652D0A8}" srcOrd="0" destOrd="0" presId="urn:microsoft.com/office/officeart/2005/8/layout/orgChart1"/>
    <dgm:cxn modelId="{312567B4-17E4-4D41-84D1-4D7BD84DE013}" type="presParOf" srcId="{37F58661-D001-44F7-86D1-9A6E5652D0A8}" destId="{2FE98A2D-8148-4335-B1D0-C7EDE069B733}" srcOrd="0" destOrd="0" presId="urn:microsoft.com/office/officeart/2005/8/layout/orgChart1"/>
    <dgm:cxn modelId="{27D7060F-74AD-4EFE-ADE1-3350A0F750B9}" type="presParOf" srcId="{37F58661-D001-44F7-86D1-9A6E5652D0A8}" destId="{ECEFE5D6-AF97-413D-B10F-F3EC495D855A}" srcOrd="1" destOrd="0" presId="urn:microsoft.com/office/officeart/2005/8/layout/orgChart1"/>
    <dgm:cxn modelId="{59862531-3F71-4784-8069-5F289F63700B}" type="presParOf" srcId="{00C71F2E-F767-4807-9826-2E8FA36B566E}" destId="{5D3F9E11-DDA3-4665-BAAE-D9A71E90D5EE}" srcOrd="1" destOrd="0" presId="urn:microsoft.com/office/officeart/2005/8/layout/orgChart1"/>
    <dgm:cxn modelId="{0E9C66AE-BF2F-4D8C-942A-323552FB79EF}" type="presParOf" srcId="{00C71F2E-F767-4807-9826-2E8FA36B566E}" destId="{F981A5FC-B418-4A1B-A2F1-7536407998AB}" srcOrd="2" destOrd="0" presId="urn:microsoft.com/office/officeart/2005/8/layout/orgChart1"/>
    <dgm:cxn modelId="{8EE5BB08-7390-403C-9AE0-67740D50C9C5}" type="presParOf" srcId="{4AA86BD2-C234-4E95-80AA-59DAE27E16C0}" destId="{4611C88E-3FC2-4ABC-8470-C5B7F54640D2}" srcOrd="12" destOrd="0" presId="urn:microsoft.com/office/officeart/2005/8/layout/orgChart1"/>
    <dgm:cxn modelId="{1FD896CC-1480-4653-A376-2BD085532146}" type="presParOf" srcId="{4AA86BD2-C234-4E95-80AA-59DAE27E16C0}" destId="{878AFCDF-1656-4790-A576-5BA1E5C5DC79}" srcOrd="13" destOrd="0" presId="urn:microsoft.com/office/officeart/2005/8/layout/orgChart1"/>
    <dgm:cxn modelId="{C226AFF1-2A51-4591-AF9E-CC41C31E6A51}" type="presParOf" srcId="{878AFCDF-1656-4790-A576-5BA1E5C5DC79}" destId="{EAB817EF-6142-46ED-A5A6-9F66C6B713E2}" srcOrd="0" destOrd="0" presId="urn:microsoft.com/office/officeart/2005/8/layout/orgChart1"/>
    <dgm:cxn modelId="{FB3BB0DB-CBE9-4F40-888B-DF5C3E0AF069}" type="presParOf" srcId="{EAB817EF-6142-46ED-A5A6-9F66C6B713E2}" destId="{50966764-2C85-428E-9C9E-058001ADA490}" srcOrd="0" destOrd="0" presId="urn:microsoft.com/office/officeart/2005/8/layout/orgChart1"/>
    <dgm:cxn modelId="{45754FCD-E2E8-43E2-8E53-A845246B64BE}" type="presParOf" srcId="{EAB817EF-6142-46ED-A5A6-9F66C6B713E2}" destId="{BC9E4B37-1E46-437F-B74E-9B89BE6B0F66}" srcOrd="1" destOrd="0" presId="urn:microsoft.com/office/officeart/2005/8/layout/orgChart1"/>
    <dgm:cxn modelId="{A11F3C6D-6B5C-4151-98B3-F7F519002B52}" type="presParOf" srcId="{878AFCDF-1656-4790-A576-5BA1E5C5DC79}" destId="{ED5C3284-9D2E-4CC8-9729-FE981ECFC96D}" srcOrd="1" destOrd="0" presId="urn:microsoft.com/office/officeart/2005/8/layout/orgChart1"/>
    <dgm:cxn modelId="{6E753043-0C98-4BFD-82B6-6ACD3C030FE2}" type="presParOf" srcId="{878AFCDF-1656-4790-A576-5BA1E5C5DC79}" destId="{9DFD568F-5680-4A10-AEA1-7593B071CB86}" srcOrd="2" destOrd="0" presId="urn:microsoft.com/office/officeart/2005/8/layout/orgChart1"/>
    <dgm:cxn modelId="{AB820CD7-068E-4CD1-8768-D440A0A7F258}" type="presParOf" srcId="{7833D4C5-A0F3-4F30-8F34-39CCAC1CDB27}" destId="{08EFCB78-6565-4EE0-9C11-C1B41259A916}" srcOrd="2" destOrd="0" presId="urn:microsoft.com/office/officeart/2005/8/layout/orgChart1"/>
    <dgm:cxn modelId="{B9745601-50B8-4B8B-B0F3-BBE4835EEB6D}" type="presParOf" srcId="{7DD4A4E9-5455-4992-A8C1-006D448DD10B}" destId="{54267F0A-A6B5-4E4C-9DE6-83B8A88BD5A1}" srcOrd="2" destOrd="0" presId="urn:microsoft.com/office/officeart/2005/8/layout/orgChart1"/>
    <dgm:cxn modelId="{BCF1CD3E-0EE5-4AFE-B709-83DED92587A9}" type="presParOf" srcId="{7DD4A4E9-5455-4992-A8C1-006D448DD10B}" destId="{BDAB5ACC-08F3-41DA-A779-FFA63B2C905D}" srcOrd="3" destOrd="0" presId="urn:microsoft.com/office/officeart/2005/8/layout/orgChart1"/>
    <dgm:cxn modelId="{381E33BB-D554-4053-8BC0-87C211CA605F}" type="presParOf" srcId="{BDAB5ACC-08F3-41DA-A779-FFA63B2C905D}" destId="{FF070ACA-7287-48F3-8C84-E0EA527CF319}" srcOrd="0" destOrd="0" presId="urn:microsoft.com/office/officeart/2005/8/layout/orgChart1"/>
    <dgm:cxn modelId="{30FF7F88-740B-4B12-AEDD-39C65B849931}" type="presParOf" srcId="{FF070ACA-7287-48F3-8C84-E0EA527CF319}" destId="{BAB31ABD-5970-4340-80D9-6435BB87DA56}" srcOrd="0" destOrd="0" presId="urn:microsoft.com/office/officeart/2005/8/layout/orgChart1"/>
    <dgm:cxn modelId="{29D0F518-A17C-4A28-A985-B06CDA90CC3A}" type="presParOf" srcId="{FF070ACA-7287-48F3-8C84-E0EA527CF319}" destId="{2381A775-86D7-4806-AB3B-1F596A3A498B}" srcOrd="1" destOrd="0" presId="urn:microsoft.com/office/officeart/2005/8/layout/orgChart1"/>
    <dgm:cxn modelId="{EDBEDF01-2BD6-4339-A818-1AA88F9DE7A1}" type="presParOf" srcId="{BDAB5ACC-08F3-41DA-A779-FFA63B2C905D}" destId="{417C46ED-BB97-4BD5-A5E6-A9EBDD55BE87}" srcOrd="1" destOrd="0" presId="urn:microsoft.com/office/officeart/2005/8/layout/orgChart1"/>
    <dgm:cxn modelId="{6310FA70-DA30-4FE3-8793-7389A8996C89}" type="presParOf" srcId="{417C46ED-BB97-4BD5-A5E6-A9EBDD55BE87}" destId="{506EE154-F737-49EE-BCC5-80B777CCD17E}" srcOrd="0" destOrd="0" presId="urn:microsoft.com/office/officeart/2005/8/layout/orgChart1"/>
    <dgm:cxn modelId="{637F9771-D1B1-48FB-A148-F843D8559B7B}" type="presParOf" srcId="{417C46ED-BB97-4BD5-A5E6-A9EBDD55BE87}" destId="{27294A10-D149-476C-9DCC-33B69F9FAD63}" srcOrd="1" destOrd="0" presId="urn:microsoft.com/office/officeart/2005/8/layout/orgChart1"/>
    <dgm:cxn modelId="{466C7056-75AF-4C58-92D6-4CCE370CE0B6}" type="presParOf" srcId="{27294A10-D149-476C-9DCC-33B69F9FAD63}" destId="{7C29448C-84D2-46A9-BD3E-8061619F8F5F}" srcOrd="0" destOrd="0" presId="urn:microsoft.com/office/officeart/2005/8/layout/orgChart1"/>
    <dgm:cxn modelId="{3045E5DF-F433-4F9F-B6CC-D335B50734C5}" type="presParOf" srcId="{7C29448C-84D2-46A9-BD3E-8061619F8F5F}" destId="{B7CE42B0-1C9C-4F67-AAEF-E44D1C69D8B8}" srcOrd="0" destOrd="0" presId="urn:microsoft.com/office/officeart/2005/8/layout/orgChart1"/>
    <dgm:cxn modelId="{59A4482E-26CE-4587-B15D-9200387DF6B2}" type="presParOf" srcId="{7C29448C-84D2-46A9-BD3E-8061619F8F5F}" destId="{0C6D7C41-BD4B-416B-8C2E-516E925AC4E4}" srcOrd="1" destOrd="0" presId="urn:microsoft.com/office/officeart/2005/8/layout/orgChart1"/>
    <dgm:cxn modelId="{656D6E86-6283-4F7D-BE05-FB240EA8247A}" type="presParOf" srcId="{27294A10-D149-476C-9DCC-33B69F9FAD63}" destId="{FB7F9CE0-A62D-497A-9838-C23E6DCA2DB1}" srcOrd="1" destOrd="0" presId="urn:microsoft.com/office/officeart/2005/8/layout/orgChart1"/>
    <dgm:cxn modelId="{06F2DD2A-8126-429A-9776-9116CFA32759}" type="presParOf" srcId="{27294A10-D149-476C-9DCC-33B69F9FAD63}" destId="{4766B017-4D78-47C1-84E1-79591363BBA0}" srcOrd="2" destOrd="0" presId="urn:microsoft.com/office/officeart/2005/8/layout/orgChart1"/>
    <dgm:cxn modelId="{E1CDFEB1-20B5-47D9-87C4-B302C64E661C}" type="presParOf" srcId="{417C46ED-BB97-4BD5-A5E6-A9EBDD55BE87}" destId="{F5C27C6F-4869-4206-99FB-596AD388C873}" srcOrd="2" destOrd="0" presId="urn:microsoft.com/office/officeart/2005/8/layout/orgChart1"/>
    <dgm:cxn modelId="{FEB78681-3FDE-4508-AE16-4CE2305F8707}" type="presParOf" srcId="{417C46ED-BB97-4BD5-A5E6-A9EBDD55BE87}" destId="{D2C9AB63-F560-4D8C-95BA-8A67F2784F70}" srcOrd="3" destOrd="0" presId="urn:microsoft.com/office/officeart/2005/8/layout/orgChart1"/>
    <dgm:cxn modelId="{E53A1B5E-246B-436F-9880-357695ED6CEC}" type="presParOf" srcId="{D2C9AB63-F560-4D8C-95BA-8A67F2784F70}" destId="{0ED85A5F-FB6F-47AE-A2A8-8A9CFCB71389}" srcOrd="0" destOrd="0" presId="urn:microsoft.com/office/officeart/2005/8/layout/orgChart1"/>
    <dgm:cxn modelId="{D43CAC9B-A198-4F1E-9D13-065901AA074E}" type="presParOf" srcId="{0ED85A5F-FB6F-47AE-A2A8-8A9CFCB71389}" destId="{85612279-B407-4023-AED7-59692A292CEA}" srcOrd="0" destOrd="0" presId="urn:microsoft.com/office/officeart/2005/8/layout/orgChart1"/>
    <dgm:cxn modelId="{7F0EA7A5-9447-4F27-BADF-A9AFDF9A39B7}" type="presParOf" srcId="{0ED85A5F-FB6F-47AE-A2A8-8A9CFCB71389}" destId="{D2AE4576-9D6A-4EEF-970C-84CF2115740C}" srcOrd="1" destOrd="0" presId="urn:microsoft.com/office/officeart/2005/8/layout/orgChart1"/>
    <dgm:cxn modelId="{041D5D0D-AF35-44B2-9939-3F0F0319ADD3}" type="presParOf" srcId="{D2C9AB63-F560-4D8C-95BA-8A67F2784F70}" destId="{6AB6FDAA-0CFA-479E-8153-2B3E93C7B49B}" srcOrd="1" destOrd="0" presId="urn:microsoft.com/office/officeart/2005/8/layout/orgChart1"/>
    <dgm:cxn modelId="{0F3FF6E5-C9BC-4823-B299-9EEF09E8EDF1}" type="presParOf" srcId="{D2C9AB63-F560-4D8C-95BA-8A67F2784F70}" destId="{09913531-79F7-4196-8B42-6E1D8AE0AEC7}" srcOrd="2" destOrd="0" presId="urn:microsoft.com/office/officeart/2005/8/layout/orgChart1"/>
    <dgm:cxn modelId="{5B61D774-DA08-44A7-9C0C-871C421B0EE7}" type="presParOf" srcId="{BDAB5ACC-08F3-41DA-A779-FFA63B2C905D}" destId="{6BA7ACEB-1C9C-4A61-A4D1-048CBB43469C}" srcOrd="2" destOrd="0" presId="urn:microsoft.com/office/officeart/2005/8/layout/orgChart1"/>
    <dgm:cxn modelId="{C3B5DAFA-9152-4F68-AA96-7B3DDC7C06C5}" type="presParOf" srcId="{A2AAC15C-CE3A-44F1-8074-6F2B736BDF95}" destId="{E0AF6A30-108B-4899-BD84-8989ECA93063}" srcOrd="2" destOrd="0" presId="urn:microsoft.com/office/officeart/2005/8/layout/orgChart1"/>
    <dgm:cxn modelId="{20462628-4312-4182-B25D-B4413E8979C7}" type="presParOf" srcId="{6F7FF642-7CC3-4173-9828-50F7FE3EEED1}" destId="{769E5E8A-5DCF-4D2A-8480-AE5B54FD2B71}" srcOrd="2" destOrd="0" presId="urn:microsoft.com/office/officeart/2005/8/layout/orgChart1"/>
    <dgm:cxn modelId="{23054562-EC4F-4B99-86A6-37C008DC682C}" type="presParOf" srcId="{6F7FF642-7CC3-4173-9828-50F7FE3EEED1}" destId="{ADE6CDA6-0CDD-41F7-BE22-73541468981C}" srcOrd="3" destOrd="0" presId="urn:microsoft.com/office/officeart/2005/8/layout/orgChart1"/>
    <dgm:cxn modelId="{22404924-21D2-453C-BCA5-3413A31EB279}" type="presParOf" srcId="{ADE6CDA6-0CDD-41F7-BE22-73541468981C}" destId="{9C77B7CC-F351-4071-9E41-F97DF807DE1F}" srcOrd="0" destOrd="0" presId="urn:microsoft.com/office/officeart/2005/8/layout/orgChart1"/>
    <dgm:cxn modelId="{9D2FADC6-1489-424B-9937-0D11754AE3A7}" type="presParOf" srcId="{9C77B7CC-F351-4071-9E41-F97DF807DE1F}" destId="{C6E93370-63D5-412B-B508-A745554DB443}" srcOrd="0" destOrd="0" presId="urn:microsoft.com/office/officeart/2005/8/layout/orgChart1"/>
    <dgm:cxn modelId="{BE6C3ED7-76DB-49F5-8350-E5B2B5D7D7D6}" type="presParOf" srcId="{9C77B7CC-F351-4071-9E41-F97DF807DE1F}" destId="{54034427-3092-4FF9-B0C3-9D2743586629}" srcOrd="1" destOrd="0" presId="urn:microsoft.com/office/officeart/2005/8/layout/orgChart1"/>
    <dgm:cxn modelId="{69BE87D5-AB45-4B5D-B692-3C671E8FDC1A}" type="presParOf" srcId="{ADE6CDA6-0CDD-41F7-BE22-73541468981C}" destId="{30D1C649-01F2-4A13-8EE0-0ADA6ED682E5}" srcOrd="1" destOrd="0" presId="urn:microsoft.com/office/officeart/2005/8/layout/orgChart1"/>
    <dgm:cxn modelId="{753E8BB7-F22B-4FCF-BF5F-0F2DE40284E8}" type="presParOf" srcId="{30D1C649-01F2-4A13-8EE0-0ADA6ED682E5}" destId="{4C3FCF23-EAFC-422C-AD3F-2529BFA8B0C6}" srcOrd="0" destOrd="0" presId="urn:microsoft.com/office/officeart/2005/8/layout/orgChart1"/>
    <dgm:cxn modelId="{898F51F5-B8EE-45CF-9220-204061A5FEA2}" type="presParOf" srcId="{30D1C649-01F2-4A13-8EE0-0ADA6ED682E5}" destId="{C8E9F0EE-F934-47D9-852A-01C2F6139829}" srcOrd="1" destOrd="0" presId="urn:microsoft.com/office/officeart/2005/8/layout/orgChart1"/>
    <dgm:cxn modelId="{06457EF5-0C69-41D4-AB85-39F197922BCB}" type="presParOf" srcId="{C8E9F0EE-F934-47D9-852A-01C2F6139829}" destId="{D926E8C9-6C9B-40C5-B3AD-366AD868351C}" srcOrd="0" destOrd="0" presId="urn:microsoft.com/office/officeart/2005/8/layout/orgChart1"/>
    <dgm:cxn modelId="{3084809D-22C6-4147-B9B1-FE80EC252D3D}" type="presParOf" srcId="{D926E8C9-6C9B-40C5-B3AD-366AD868351C}" destId="{D4BC9185-9A00-4340-B543-66DB03DBBDB3}" srcOrd="0" destOrd="0" presId="urn:microsoft.com/office/officeart/2005/8/layout/orgChart1"/>
    <dgm:cxn modelId="{A63EB755-73FD-4E40-BD06-D219BA7117C8}" type="presParOf" srcId="{D926E8C9-6C9B-40C5-B3AD-366AD868351C}" destId="{2864C193-B812-4C48-844D-F7747CD7AF0D}" srcOrd="1" destOrd="0" presId="urn:microsoft.com/office/officeart/2005/8/layout/orgChart1"/>
    <dgm:cxn modelId="{721EDEB7-3CEF-425A-A5E6-53F7F6ACD55D}" type="presParOf" srcId="{C8E9F0EE-F934-47D9-852A-01C2F6139829}" destId="{66274D53-ED24-4B68-B981-807CF0B9908A}" srcOrd="1" destOrd="0" presId="urn:microsoft.com/office/officeart/2005/8/layout/orgChart1"/>
    <dgm:cxn modelId="{7B76BEB1-DF95-4899-9D33-69EB896BEC6C}" type="presParOf" srcId="{66274D53-ED24-4B68-B981-807CF0B9908A}" destId="{CDBD5A23-5C88-4609-B897-2E48583165F7}" srcOrd="0" destOrd="0" presId="urn:microsoft.com/office/officeart/2005/8/layout/orgChart1"/>
    <dgm:cxn modelId="{2394A320-E1FE-47F2-9F34-AABE1F4474FF}" type="presParOf" srcId="{66274D53-ED24-4B68-B981-807CF0B9908A}" destId="{B0FBE5BE-6211-4E98-9D75-FEC630921CD9}" srcOrd="1" destOrd="0" presId="urn:microsoft.com/office/officeart/2005/8/layout/orgChart1"/>
    <dgm:cxn modelId="{0D42AA6E-2D6C-4688-B844-A9FB92307E2A}" type="presParOf" srcId="{B0FBE5BE-6211-4E98-9D75-FEC630921CD9}" destId="{1B34DC3E-8769-43C5-BB4B-8D5A61B078A8}" srcOrd="0" destOrd="0" presId="urn:microsoft.com/office/officeart/2005/8/layout/orgChart1"/>
    <dgm:cxn modelId="{8A7F203D-A579-4713-8EA8-42F459E78EA2}" type="presParOf" srcId="{1B34DC3E-8769-43C5-BB4B-8D5A61B078A8}" destId="{DEE72591-7D3E-472A-9FB2-BDB823CA7F09}" srcOrd="0" destOrd="0" presId="urn:microsoft.com/office/officeart/2005/8/layout/orgChart1"/>
    <dgm:cxn modelId="{9A3E3152-63DD-44FC-B547-DDA3B9BAC50B}" type="presParOf" srcId="{1B34DC3E-8769-43C5-BB4B-8D5A61B078A8}" destId="{69A5C5CE-51DB-4433-8A71-C8795C2BE809}" srcOrd="1" destOrd="0" presId="urn:microsoft.com/office/officeart/2005/8/layout/orgChart1"/>
    <dgm:cxn modelId="{68379B18-8EF6-42A7-9931-61EECB971438}" type="presParOf" srcId="{B0FBE5BE-6211-4E98-9D75-FEC630921CD9}" destId="{1A76E8D0-7EC1-41C6-AD49-D64C4A47A876}" srcOrd="1" destOrd="0" presId="urn:microsoft.com/office/officeart/2005/8/layout/orgChart1"/>
    <dgm:cxn modelId="{3EC6F946-4C1F-4BBA-B85B-CE47B43375C0}" type="presParOf" srcId="{B0FBE5BE-6211-4E98-9D75-FEC630921CD9}" destId="{587675DA-F742-40A8-8A0A-4151A6722B4F}" srcOrd="2" destOrd="0" presId="urn:microsoft.com/office/officeart/2005/8/layout/orgChart1"/>
    <dgm:cxn modelId="{4C85E770-F1BC-4F4F-B7DE-129B4509FF32}" type="presParOf" srcId="{66274D53-ED24-4B68-B981-807CF0B9908A}" destId="{549E6CAF-C2C4-47BB-8A66-2A98E9EC0C04}" srcOrd="2" destOrd="0" presId="urn:microsoft.com/office/officeart/2005/8/layout/orgChart1"/>
    <dgm:cxn modelId="{73D737DB-695F-40AC-986D-116A38A338C7}" type="presParOf" srcId="{66274D53-ED24-4B68-B981-807CF0B9908A}" destId="{701B389F-894F-40E7-B555-EB6EEF48369D}" srcOrd="3" destOrd="0" presId="urn:microsoft.com/office/officeart/2005/8/layout/orgChart1"/>
    <dgm:cxn modelId="{94BE604D-2148-466D-AC4A-48656A0E14D1}" type="presParOf" srcId="{701B389F-894F-40E7-B555-EB6EEF48369D}" destId="{73AB0B8B-316E-4557-8251-63768486A462}" srcOrd="0" destOrd="0" presId="urn:microsoft.com/office/officeart/2005/8/layout/orgChart1"/>
    <dgm:cxn modelId="{9E5958D2-F6E5-4BF8-8E54-038629550747}" type="presParOf" srcId="{73AB0B8B-316E-4557-8251-63768486A462}" destId="{A0E65183-B22F-4F2A-A8F2-82D16112AA71}" srcOrd="0" destOrd="0" presId="urn:microsoft.com/office/officeart/2005/8/layout/orgChart1"/>
    <dgm:cxn modelId="{057B11A1-B89C-4E89-A93F-DFF4AFE90C95}" type="presParOf" srcId="{73AB0B8B-316E-4557-8251-63768486A462}" destId="{0F17AFC6-DB39-4FFF-9656-28923751C219}" srcOrd="1" destOrd="0" presId="urn:microsoft.com/office/officeart/2005/8/layout/orgChart1"/>
    <dgm:cxn modelId="{DDF66E98-81B9-4A33-8F6E-3BBFBBB5A947}" type="presParOf" srcId="{701B389F-894F-40E7-B555-EB6EEF48369D}" destId="{EDCBC2E5-84E0-47FC-BFE5-EDB228235453}" srcOrd="1" destOrd="0" presId="urn:microsoft.com/office/officeart/2005/8/layout/orgChart1"/>
    <dgm:cxn modelId="{9C1BE908-253C-49DF-931C-64E01EF4C0BB}" type="presParOf" srcId="{701B389F-894F-40E7-B555-EB6EEF48369D}" destId="{D1FF667A-7BBB-4110-A15C-B4F922441CBC}" srcOrd="2" destOrd="0" presId="urn:microsoft.com/office/officeart/2005/8/layout/orgChart1"/>
    <dgm:cxn modelId="{FF95B78B-C758-4F49-97F1-3DAE9F503671}" type="presParOf" srcId="{C8E9F0EE-F934-47D9-852A-01C2F6139829}" destId="{9B1E1282-EEE7-48D7-984B-317BB46E1D7C}" srcOrd="2" destOrd="0" presId="urn:microsoft.com/office/officeart/2005/8/layout/orgChart1"/>
    <dgm:cxn modelId="{12C98075-097E-4542-8D52-A11DA114C45F}" type="presParOf" srcId="{30D1C649-01F2-4A13-8EE0-0ADA6ED682E5}" destId="{B5691CCB-9713-4475-A57E-1C244BE4A883}" srcOrd="2" destOrd="0" presId="urn:microsoft.com/office/officeart/2005/8/layout/orgChart1"/>
    <dgm:cxn modelId="{EA8521AD-541B-487A-B217-CCED69D8ECB5}" type="presParOf" srcId="{30D1C649-01F2-4A13-8EE0-0ADA6ED682E5}" destId="{CBCE46FD-5EDC-46E3-8B17-1584B5F9FDA8}" srcOrd="3" destOrd="0" presId="urn:microsoft.com/office/officeart/2005/8/layout/orgChart1"/>
    <dgm:cxn modelId="{D02EFF13-3E29-4D3E-8F3E-63914D29D300}" type="presParOf" srcId="{CBCE46FD-5EDC-46E3-8B17-1584B5F9FDA8}" destId="{0F9F33F4-7D30-43B9-A5DF-23C682699058}" srcOrd="0" destOrd="0" presId="urn:microsoft.com/office/officeart/2005/8/layout/orgChart1"/>
    <dgm:cxn modelId="{FB600629-6F5A-472E-A395-F2AE866A808E}" type="presParOf" srcId="{0F9F33F4-7D30-43B9-A5DF-23C682699058}" destId="{1F16F11A-5BB7-4EEE-B299-AE64DC9BF96A}" srcOrd="0" destOrd="0" presId="urn:microsoft.com/office/officeart/2005/8/layout/orgChart1"/>
    <dgm:cxn modelId="{9C0D4899-3A4F-4E12-B9C7-CDB24481D1BA}" type="presParOf" srcId="{0F9F33F4-7D30-43B9-A5DF-23C682699058}" destId="{A1D52387-3418-450E-9757-803B42464E54}" srcOrd="1" destOrd="0" presId="urn:microsoft.com/office/officeart/2005/8/layout/orgChart1"/>
    <dgm:cxn modelId="{F12863B1-AE03-478F-B552-C47843677427}" type="presParOf" srcId="{CBCE46FD-5EDC-46E3-8B17-1584B5F9FDA8}" destId="{68C7FC83-5591-429F-BF28-E3A899123986}" srcOrd="1" destOrd="0" presId="urn:microsoft.com/office/officeart/2005/8/layout/orgChart1"/>
    <dgm:cxn modelId="{757F1AD2-B044-482C-9824-A036AE0E657D}" type="presParOf" srcId="{68C7FC83-5591-429F-BF28-E3A899123986}" destId="{DD87D957-1296-4484-B327-DAECFED4C2E7}" srcOrd="0" destOrd="0" presId="urn:microsoft.com/office/officeart/2005/8/layout/orgChart1"/>
    <dgm:cxn modelId="{F30F9EC1-D057-47E1-A8BB-2A028F162305}" type="presParOf" srcId="{68C7FC83-5591-429F-BF28-E3A899123986}" destId="{36C362F5-B6C2-47C1-960F-ED323082EF33}" srcOrd="1" destOrd="0" presId="urn:microsoft.com/office/officeart/2005/8/layout/orgChart1"/>
    <dgm:cxn modelId="{EFE17536-4978-4A62-97FD-E26271D72C97}" type="presParOf" srcId="{36C362F5-B6C2-47C1-960F-ED323082EF33}" destId="{29D557BC-E8AA-453D-BEDC-A4497822698A}" srcOrd="0" destOrd="0" presId="urn:microsoft.com/office/officeart/2005/8/layout/orgChart1"/>
    <dgm:cxn modelId="{6DB447AF-5DA1-45F2-92DB-E4EB55BDBA96}" type="presParOf" srcId="{29D557BC-E8AA-453D-BEDC-A4497822698A}" destId="{244ABB9B-FDEE-4F93-8571-A6849E48A151}" srcOrd="0" destOrd="0" presId="urn:microsoft.com/office/officeart/2005/8/layout/orgChart1"/>
    <dgm:cxn modelId="{0ACE2BB9-FF19-4084-81E1-6FD66682B551}" type="presParOf" srcId="{29D557BC-E8AA-453D-BEDC-A4497822698A}" destId="{21C469D3-077B-4C71-A7D5-3A28C03D89E9}" srcOrd="1" destOrd="0" presId="urn:microsoft.com/office/officeart/2005/8/layout/orgChart1"/>
    <dgm:cxn modelId="{B19849F2-9EE0-4652-A3C5-24E310BEB250}" type="presParOf" srcId="{36C362F5-B6C2-47C1-960F-ED323082EF33}" destId="{5D3FAEED-384C-4EA5-BEE8-4E34FC931155}" srcOrd="1" destOrd="0" presId="urn:microsoft.com/office/officeart/2005/8/layout/orgChart1"/>
    <dgm:cxn modelId="{BAC30DFD-8EB7-489F-906E-B4340CC2AC62}" type="presParOf" srcId="{36C362F5-B6C2-47C1-960F-ED323082EF33}" destId="{4D9BF6D5-966E-41F3-A182-63407526EAB5}" srcOrd="2" destOrd="0" presId="urn:microsoft.com/office/officeart/2005/8/layout/orgChart1"/>
    <dgm:cxn modelId="{569F80B5-C677-4F5B-BB39-06E736B0821A}" type="presParOf" srcId="{68C7FC83-5591-429F-BF28-E3A899123986}" destId="{0144BD3B-D7F9-4782-8218-0D24DFCEEFC3}" srcOrd="2" destOrd="0" presId="urn:microsoft.com/office/officeart/2005/8/layout/orgChart1"/>
    <dgm:cxn modelId="{51A88D3D-BBDF-4FF7-AE5A-9371BCC450F0}" type="presParOf" srcId="{68C7FC83-5591-429F-BF28-E3A899123986}" destId="{56FC9434-B249-4E4F-A254-24AC3B8BD255}" srcOrd="3" destOrd="0" presId="urn:microsoft.com/office/officeart/2005/8/layout/orgChart1"/>
    <dgm:cxn modelId="{AAEA84B2-479E-4993-8ADF-6A56A1187297}" type="presParOf" srcId="{56FC9434-B249-4E4F-A254-24AC3B8BD255}" destId="{F84393E5-D574-491E-82DA-71B9C45EC497}" srcOrd="0" destOrd="0" presId="urn:microsoft.com/office/officeart/2005/8/layout/orgChart1"/>
    <dgm:cxn modelId="{23CE2B55-EAA9-493F-A1FE-9F82840607A2}" type="presParOf" srcId="{F84393E5-D574-491E-82DA-71B9C45EC497}" destId="{ED7FC738-362E-4D88-94C4-8A81BCC3EF19}" srcOrd="0" destOrd="0" presId="urn:microsoft.com/office/officeart/2005/8/layout/orgChart1"/>
    <dgm:cxn modelId="{3C8E549E-9678-40C9-95C5-783F099C2292}" type="presParOf" srcId="{F84393E5-D574-491E-82DA-71B9C45EC497}" destId="{1A13BB32-B9F8-4BCC-86A9-5B8EFA307D61}" srcOrd="1" destOrd="0" presId="urn:microsoft.com/office/officeart/2005/8/layout/orgChart1"/>
    <dgm:cxn modelId="{C06F3C67-FA6A-415F-8541-C987F8940570}" type="presParOf" srcId="{56FC9434-B249-4E4F-A254-24AC3B8BD255}" destId="{27E908F6-1356-457D-ABEE-51B8AD29AFEC}" srcOrd="1" destOrd="0" presId="urn:microsoft.com/office/officeart/2005/8/layout/orgChart1"/>
    <dgm:cxn modelId="{CFAF4400-65E9-431D-B2DC-87E0E12D5C8C}" type="presParOf" srcId="{56FC9434-B249-4E4F-A254-24AC3B8BD255}" destId="{4EB9FE71-A74E-4E16-AD1C-F309921240CA}" srcOrd="2" destOrd="0" presId="urn:microsoft.com/office/officeart/2005/8/layout/orgChart1"/>
    <dgm:cxn modelId="{9D865363-63A2-4423-8832-F1774584CE32}" type="presParOf" srcId="{68C7FC83-5591-429F-BF28-E3A899123986}" destId="{8EAAFD73-3A7D-4D99-94CD-8A5A688EFA77}" srcOrd="4" destOrd="0" presId="urn:microsoft.com/office/officeart/2005/8/layout/orgChart1"/>
    <dgm:cxn modelId="{28252ACA-E9B3-4059-8BD3-6FEBEB0C7735}" type="presParOf" srcId="{68C7FC83-5591-429F-BF28-E3A899123986}" destId="{EB13607C-E62B-4C94-A02D-B1D5F55FB782}" srcOrd="5" destOrd="0" presId="urn:microsoft.com/office/officeart/2005/8/layout/orgChart1"/>
    <dgm:cxn modelId="{5FDEAC98-765D-4A21-9456-A3741454F663}" type="presParOf" srcId="{EB13607C-E62B-4C94-A02D-B1D5F55FB782}" destId="{E7ECC7B0-6AA8-48CB-B85A-E9F833493D4B}" srcOrd="0" destOrd="0" presId="urn:microsoft.com/office/officeart/2005/8/layout/orgChart1"/>
    <dgm:cxn modelId="{031DED3B-C122-4F97-A29F-B8FF7FC83D20}" type="presParOf" srcId="{E7ECC7B0-6AA8-48CB-B85A-E9F833493D4B}" destId="{95BC20BD-8178-4B5D-B8D2-29A52F53EF26}" srcOrd="0" destOrd="0" presId="urn:microsoft.com/office/officeart/2005/8/layout/orgChart1"/>
    <dgm:cxn modelId="{FF697E0A-AF15-4C98-8B78-A2E6F1916303}" type="presParOf" srcId="{E7ECC7B0-6AA8-48CB-B85A-E9F833493D4B}" destId="{EBE4339D-F0A7-40AC-BE1A-49C0AE5D5C77}" srcOrd="1" destOrd="0" presId="urn:microsoft.com/office/officeart/2005/8/layout/orgChart1"/>
    <dgm:cxn modelId="{908D0D28-8A00-48AE-9E96-7E75F714DF31}" type="presParOf" srcId="{EB13607C-E62B-4C94-A02D-B1D5F55FB782}" destId="{0E3C87B7-6938-46DC-A96E-2637DC1486E9}" srcOrd="1" destOrd="0" presId="urn:microsoft.com/office/officeart/2005/8/layout/orgChart1"/>
    <dgm:cxn modelId="{2485BD59-EA1A-444C-86F5-5E85604018D4}" type="presParOf" srcId="{EB13607C-E62B-4C94-A02D-B1D5F55FB782}" destId="{0151B3E2-DD86-4A4D-B40F-A61D2BBB0359}" srcOrd="2" destOrd="0" presId="urn:microsoft.com/office/officeart/2005/8/layout/orgChart1"/>
    <dgm:cxn modelId="{4E97C000-02D6-4DFA-AA4C-31032873AEA1}" type="presParOf" srcId="{CBCE46FD-5EDC-46E3-8B17-1584B5F9FDA8}" destId="{63088FC9-67C5-4EEE-B548-93F57CA90A27}" srcOrd="2" destOrd="0" presId="urn:microsoft.com/office/officeart/2005/8/layout/orgChart1"/>
    <dgm:cxn modelId="{6B9BEE7C-0F58-4932-814A-FD95D2E2E8BC}" type="presParOf" srcId="{30D1C649-01F2-4A13-8EE0-0ADA6ED682E5}" destId="{21D6BECF-02EE-4433-87ED-BBC20AA3C704}" srcOrd="4" destOrd="0" presId="urn:microsoft.com/office/officeart/2005/8/layout/orgChart1"/>
    <dgm:cxn modelId="{7B093F9E-5589-43A4-9B63-AB61B2A4DD8F}" type="presParOf" srcId="{30D1C649-01F2-4A13-8EE0-0ADA6ED682E5}" destId="{7E24F729-E005-453A-8653-0942A1A44A4C}" srcOrd="5" destOrd="0" presId="urn:microsoft.com/office/officeart/2005/8/layout/orgChart1"/>
    <dgm:cxn modelId="{C774B2D5-1376-4879-A700-21F5A6268331}" type="presParOf" srcId="{7E24F729-E005-453A-8653-0942A1A44A4C}" destId="{F5C32A5F-8439-40AE-A8F0-6E66362D8BB5}" srcOrd="0" destOrd="0" presId="urn:microsoft.com/office/officeart/2005/8/layout/orgChart1"/>
    <dgm:cxn modelId="{23021449-5C29-4A15-9061-29D84D3F0A4B}" type="presParOf" srcId="{F5C32A5F-8439-40AE-A8F0-6E66362D8BB5}" destId="{F9AF5570-B98E-4F95-8CCE-2B4F8651CD08}" srcOrd="0" destOrd="0" presId="urn:microsoft.com/office/officeart/2005/8/layout/orgChart1"/>
    <dgm:cxn modelId="{A284E98D-F0E6-41DF-BCEB-6F9173E3C741}" type="presParOf" srcId="{F5C32A5F-8439-40AE-A8F0-6E66362D8BB5}" destId="{B7452E3F-F38E-4A98-91AD-285A52A77E20}" srcOrd="1" destOrd="0" presId="urn:microsoft.com/office/officeart/2005/8/layout/orgChart1"/>
    <dgm:cxn modelId="{F20E961B-E8C4-4451-879E-08572EDE76A6}" type="presParOf" srcId="{7E24F729-E005-453A-8653-0942A1A44A4C}" destId="{F57E5A12-B2E3-4E30-8C31-6D9D5A29EB8F}" srcOrd="1" destOrd="0" presId="urn:microsoft.com/office/officeart/2005/8/layout/orgChart1"/>
    <dgm:cxn modelId="{75ED4B36-475D-4DB3-B23F-D9FD7B9236DE}" type="presParOf" srcId="{F57E5A12-B2E3-4E30-8C31-6D9D5A29EB8F}" destId="{4E4FEABE-53B9-4A85-8E45-BC8EC1B932C4}" srcOrd="0" destOrd="0" presId="urn:microsoft.com/office/officeart/2005/8/layout/orgChart1"/>
    <dgm:cxn modelId="{C5EFB17D-FBDF-4754-AACE-0A88DE545FA9}" type="presParOf" srcId="{F57E5A12-B2E3-4E30-8C31-6D9D5A29EB8F}" destId="{4F998342-76D8-4329-B1EF-F687F7123090}" srcOrd="1" destOrd="0" presId="urn:microsoft.com/office/officeart/2005/8/layout/orgChart1"/>
    <dgm:cxn modelId="{9C3319C5-C9F0-4243-943F-CBD5206A9641}" type="presParOf" srcId="{4F998342-76D8-4329-B1EF-F687F7123090}" destId="{4636DDE3-9E84-44E9-95F5-5A0F48E5A79B}" srcOrd="0" destOrd="0" presId="urn:microsoft.com/office/officeart/2005/8/layout/orgChart1"/>
    <dgm:cxn modelId="{58A4FB1B-B8D8-4191-A926-5733F5E022D0}" type="presParOf" srcId="{4636DDE3-9E84-44E9-95F5-5A0F48E5A79B}" destId="{A0BB64F2-D166-4C57-82F4-D2FE07F96C50}" srcOrd="0" destOrd="0" presId="urn:microsoft.com/office/officeart/2005/8/layout/orgChart1"/>
    <dgm:cxn modelId="{4C0EC74E-D8B2-4BF8-9056-58BEE0321425}" type="presParOf" srcId="{4636DDE3-9E84-44E9-95F5-5A0F48E5A79B}" destId="{1A3E8C44-9D1B-45D6-A541-E1E6A2F27D4C}" srcOrd="1" destOrd="0" presId="urn:microsoft.com/office/officeart/2005/8/layout/orgChart1"/>
    <dgm:cxn modelId="{20319128-57CD-4287-A4B9-76D9A229C83D}" type="presParOf" srcId="{4F998342-76D8-4329-B1EF-F687F7123090}" destId="{D5D0F0C3-7FEC-445C-8521-6910EDA673C9}" srcOrd="1" destOrd="0" presId="urn:microsoft.com/office/officeart/2005/8/layout/orgChart1"/>
    <dgm:cxn modelId="{7F374D97-F513-49EE-9BF0-57E9F06A7EB4}" type="presParOf" srcId="{4F998342-76D8-4329-B1EF-F687F7123090}" destId="{975DC046-B5EB-4AD5-8DF3-5A1750642562}" srcOrd="2" destOrd="0" presId="urn:microsoft.com/office/officeart/2005/8/layout/orgChart1"/>
    <dgm:cxn modelId="{A692673D-C87B-4253-9CB4-AF285524ADA4}" type="presParOf" srcId="{F57E5A12-B2E3-4E30-8C31-6D9D5A29EB8F}" destId="{1BBB071A-736D-4EF3-B2BE-5697A4085425}" srcOrd="2" destOrd="0" presId="urn:microsoft.com/office/officeart/2005/8/layout/orgChart1"/>
    <dgm:cxn modelId="{1E335B90-7892-4971-90F5-4D2A03CF126D}" type="presParOf" srcId="{F57E5A12-B2E3-4E30-8C31-6D9D5A29EB8F}" destId="{A2BE9709-51BD-44AC-A9FA-242ECFDC6FDE}" srcOrd="3" destOrd="0" presId="urn:microsoft.com/office/officeart/2005/8/layout/orgChart1"/>
    <dgm:cxn modelId="{C3A2F016-53D5-48AC-94D3-35A4350FD463}" type="presParOf" srcId="{A2BE9709-51BD-44AC-A9FA-242ECFDC6FDE}" destId="{DAD67470-F596-47A2-A1E6-5350889CDE95}" srcOrd="0" destOrd="0" presId="urn:microsoft.com/office/officeart/2005/8/layout/orgChart1"/>
    <dgm:cxn modelId="{42C92DAB-6EB3-408A-861D-7C936BB632B6}" type="presParOf" srcId="{DAD67470-F596-47A2-A1E6-5350889CDE95}" destId="{BF70C6B5-9FED-4D7F-B099-EE3FDB794392}" srcOrd="0" destOrd="0" presId="urn:microsoft.com/office/officeart/2005/8/layout/orgChart1"/>
    <dgm:cxn modelId="{668E0ACE-BD8E-43BA-877B-9A1BEA7F5E9B}" type="presParOf" srcId="{DAD67470-F596-47A2-A1E6-5350889CDE95}" destId="{635BB5BA-283D-4F6F-98A9-34193D1E03F2}" srcOrd="1" destOrd="0" presId="urn:microsoft.com/office/officeart/2005/8/layout/orgChart1"/>
    <dgm:cxn modelId="{C3EC4768-F1D2-498B-B4A8-25DFB6B2B17E}" type="presParOf" srcId="{A2BE9709-51BD-44AC-A9FA-242ECFDC6FDE}" destId="{ACCEFED2-459F-43E8-9476-A469762B076B}" srcOrd="1" destOrd="0" presId="urn:microsoft.com/office/officeart/2005/8/layout/orgChart1"/>
    <dgm:cxn modelId="{62DB5E2C-7F43-434D-9979-3715F93452A5}" type="presParOf" srcId="{A2BE9709-51BD-44AC-A9FA-242ECFDC6FDE}" destId="{26214525-0727-486F-A1D0-3713155A7E4C}" srcOrd="2" destOrd="0" presId="urn:microsoft.com/office/officeart/2005/8/layout/orgChart1"/>
    <dgm:cxn modelId="{CD24C195-9DFF-40B1-94E0-1C829D410F59}" type="presParOf" srcId="{7E24F729-E005-453A-8653-0942A1A44A4C}" destId="{7884CF71-9F00-4C71-BEA8-629D309CECA9}" srcOrd="2" destOrd="0" presId="urn:microsoft.com/office/officeart/2005/8/layout/orgChart1"/>
    <dgm:cxn modelId="{F2E8DE5B-37AB-4694-BC3A-959A17AF414D}" type="presParOf" srcId="{ADE6CDA6-0CDD-41F7-BE22-73541468981C}" destId="{112717A3-58BF-45A3-9046-985C526ECE11}" srcOrd="2" destOrd="0" presId="urn:microsoft.com/office/officeart/2005/8/layout/orgChart1"/>
    <dgm:cxn modelId="{49B9B98D-FC1D-42D8-95D6-B55B8D60DDCB}" type="presParOf" srcId="{6F7FF642-7CC3-4173-9828-50F7FE3EEED1}" destId="{99F5CA9E-9B44-453B-B23D-10DDF752E237}" srcOrd="4" destOrd="0" presId="urn:microsoft.com/office/officeart/2005/8/layout/orgChart1"/>
    <dgm:cxn modelId="{315E10B2-33AF-449D-81A9-2683B82B056C}" type="presParOf" srcId="{6F7FF642-7CC3-4173-9828-50F7FE3EEED1}" destId="{F513F3E3-CFB2-477D-AEC3-2ECA8FED8CC3}" srcOrd="5" destOrd="0" presId="urn:microsoft.com/office/officeart/2005/8/layout/orgChart1"/>
    <dgm:cxn modelId="{AA0929CC-1877-47E0-8669-F5602CC8DFED}" type="presParOf" srcId="{F513F3E3-CFB2-477D-AEC3-2ECA8FED8CC3}" destId="{41C830D9-7A9C-4C7D-A58F-C2379A698A8F}" srcOrd="0" destOrd="0" presId="urn:microsoft.com/office/officeart/2005/8/layout/orgChart1"/>
    <dgm:cxn modelId="{1B636495-1D05-4CB9-A43D-7C5AC0AF766F}" type="presParOf" srcId="{41C830D9-7A9C-4C7D-A58F-C2379A698A8F}" destId="{21F73839-7D94-435E-B423-999FD6992516}" srcOrd="0" destOrd="0" presId="urn:microsoft.com/office/officeart/2005/8/layout/orgChart1"/>
    <dgm:cxn modelId="{81E75DD8-9323-4173-A6EE-07F87D8DECCC}" type="presParOf" srcId="{41C830D9-7A9C-4C7D-A58F-C2379A698A8F}" destId="{9D4C3C3F-6856-4815-BB8C-A0B813C9C4BA}" srcOrd="1" destOrd="0" presId="urn:microsoft.com/office/officeart/2005/8/layout/orgChart1"/>
    <dgm:cxn modelId="{24EDB0AB-A676-4CDE-91AA-E963F7817654}" type="presParOf" srcId="{F513F3E3-CFB2-477D-AEC3-2ECA8FED8CC3}" destId="{967F19E4-855B-48C2-9DE5-276FC5A88FF0}" srcOrd="1" destOrd="0" presId="urn:microsoft.com/office/officeart/2005/8/layout/orgChart1"/>
    <dgm:cxn modelId="{DDF77D6A-9C1B-4E69-A643-12BA1C0B4CC1}" type="presParOf" srcId="{F513F3E3-CFB2-477D-AEC3-2ECA8FED8CC3}" destId="{00DEDA96-DFA8-4AEA-9B72-8C53D3F8F4E0}" srcOrd="2" destOrd="0" presId="urn:microsoft.com/office/officeart/2005/8/layout/orgChart1"/>
    <dgm:cxn modelId="{91F8548B-D5A4-4F42-8652-F4E35E9A4269}" type="presParOf" srcId="{B407B03F-4FE4-4B18-B82D-13C7C6ADE3A1}" destId="{882B31BA-C09C-452E-BD4C-AD56897B71F7}" srcOrd="2" destOrd="0" presId="urn:microsoft.com/office/officeart/2005/8/layout/orgChart1"/>
    <dgm:cxn modelId="{09C6AD54-6682-4B2A-A7D2-EFF869BB2DD1}" type="presParOf" srcId="{61E984C5-BCF9-4047-AB36-A2E6479EFE59}" destId="{8B88D983-2A36-4E77-876C-399D05024BAA}" srcOrd="6" destOrd="0" presId="urn:microsoft.com/office/officeart/2005/8/layout/orgChart1"/>
    <dgm:cxn modelId="{6F1996DA-9DA1-4C0E-9364-C0CE3BEEBCCC}" type="presParOf" srcId="{61E984C5-BCF9-4047-AB36-A2E6479EFE59}" destId="{52FBC7E9-40EF-41CC-9063-E73E6B23F057}" srcOrd="7" destOrd="0" presId="urn:microsoft.com/office/officeart/2005/8/layout/orgChart1"/>
    <dgm:cxn modelId="{D98B3DC8-1EFB-4AEB-A9A9-19755351383E}" type="presParOf" srcId="{52FBC7E9-40EF-41CC-9063-E73E6B23F057}" destId="{D77B41AD-7DB0-4A94-BD4B-4545658A2FE6}" srcOrd="0" destOrd="0" presId="urn:microsoft.com/office/officeart/2005/8/layout/orgChart1"/>
    <dgm:cxn modelId="{B8DD6EB6-3A93-4670-B631-50ABF5280B16}" type="presParOf" srcId="{D77B41AD-7DB0-4A94-BD4B-4545658A2FE6}" destId="{E95D6A11-1596-4F11-8E3A-E1BE2D1FE938}" srcOrd="0" destOrd="0" presId="urn:microsoft.com/office/officeart/2005/8/layout/orgChart1"/>
    <dgm:cxn modelId="{9832F012-7BC8-42F5-9020-73362B4BF8E1}" type="presParOf" srcId="{D77B41AD-7DB0-4A94-BD4B-4545658A2FE6}" destId="{AE6D0D36-692C-4993-BEEB-84A75F6DF5BD}" srcOrd="1" destOrd="0" presId="urn:microsoft.com/office/officeart/2005/8/layout/orgChart1"/>
    <dgm:cxn modelId="{85036C71-707A-4D77-8A69-16A3A7E61CA0}" type="presParOf" srcId="{52FBC7E9-40EF-41CC-9063-E73E6B23F057}" destId="{B0A07DF8-A822-40AD-B8B8-304F8E0B06FB}" srcOrd="1" destOrd="0" presId="urn:microsoft.com/office/officeart/2005/8/layout/orgChart1"/>
    <dgm:cxn modelId="{CD2FDC0C-14B2-4782-89C7-7AC9CB5FE4A7}" type="presParOf" srcId="{B0A07DF8-A822-40AD-B8B8-304F8E0B06FB}" destId="{B7084F0A-7A28-4368-9D8D-47AAB6AB34B2}" srcOrd="0" destOrd="0" presId="urn:microsoft.com/office/officeart/2005/8/layout/orgChart1"/>
    <dgm:cxn modelId="{21A7B140-BEBB-4561-AA45-6D0F328F14A0}" type="presParOf" srcId="{B0A07DF8-A822-40AD-B8B8-304F8E0B06FB}" destId="{D53142AD-771D-4582-827B-B10CEB656F0A}" srcOrd="1" destOrd="0" presId="urn:microsoft.com/office/officeart/2005/8/layout/orgChart1"/>
    <dgm:cxn modelId="{FD84C6FF-1F37-4A79-BC13-EF0E5A648A49}" type="presParOf" srcId="{D53142AD-771D-4582-827B-B10CEB656F0A}" destId="{DA6FF431-9CFD-4A9F-A399-0159B557DA83}" srcOrd="0" destOrd="0" presId="urn:microsoft.com/office/officeart/2005/8/layout/orgChart1"/>
    <dgm:cxn modelId="{C1B306BF-CB7D-4486-9BE5-C3B3FC44AEB1}" type="presParOf" srcId="{DA6FF431-9CFD-4A9F-A399-0159B557DA83}" destId="{B2435825-1E70-4AB6-B238-599BA4F9B9CA}" srcOrd="0" destOrd="0" presId="urn:microsoft.com/office/officeart/2005/8/layout/orgChart1"/>
    <dgm:cxn modelId="{7F701FA2-3FE4-491D-87BE-02FB1558CFA8}" type="presParOf" srcId="{DA6FF431-9CFD-4A9F-A399-0159B557DA83}" destId="{FA922C14-8F87-41F4-903B-34E31AE0488F}" srcOrd="1" destOrd="0" presId="urn:microsoft.com/office/officeart/2005/8/layout/orgChart1"/>
    <dgm:cxn modelId="{E46D4E1F-11C4-4D96-83D7-D8EA874EE801}" type="presParOf" srcId="{D53142AD-771D-4582-827B-B10CEB656F0A}" destId="{2B2C0BD0-B601-4632-91EF-88D61A6EE834}" srcOrd="1" destOrd="0" presId="urn:microsoft.com/office/officeart/2005/8/layout/orgChart1"/>
    <dgm:cxn modelId="{1008B9A1-E642-42D1-834A-D0F3664611E8}" type="presParOf" srcId="{D53142AD-771D-4582-827B-B10CEB656F0A}" destId="{1EE4CEB0-B597-4335-B88C-A3CC79A5D77E}" srcOrd="2" destOrd="0" presId="urn:microsoft.com/office/officeart/2005/8/layout/orgChart1"/>
    <dgm:cxn modelId="{E227290D-2627-422B-9779-3200AA871BB1}" type="presParOf" srcId="{B0A07DF8-A822-40AD-B8B8-304F8E0B06FB}" destId="{2BC5F345-EEFF-433F-8923-1F64207F5728}" srcOrd="2" destOrd="0" presId="urn:microsoft.com/office/officeart/2005/8/layout/orgChart1"/>
    <dgm:cxn modelId="{6843BCBE-D976-49FE-86D7-5825F79E3F38}" type="presParOf" srcId="{B0A07DF8-A822-40AD-B8B8-304F8E0B06FB}" destId="{5C15FFFF-91FA-4C94-9CAF-4B3FE0FF1912}" srcOrd="3" destOrd="0" presId="urn:microsoft.com/office/officeart/2005/8/layout/orgChart1"/>
    <dgm:cxn modelId="{B92C2FBD-64BB-45A1-BF0F-6F3123DAF6EA}" type="presParOf" srcId="{5C15FFFF-91FA-4C94-9CAF-4B3FE0FF1912}" destId="{3072F2C7-1ABB-4538-B6E9-373CD7521A97}" srcOrd="0" destOrd="0" presId="urn:microsoft.com/office/officeart/2005/8/layout/orgChart1"/>
    <dgm:cxn modelId="{DD43EE42-E74C-40DA-946D-49FA007A0EC2}" type="presParOf" srcId="{3072F2C7-1ABB-4538-B6E9-373CD7521A97}" destId="{1FE8E05D-1A44-4D9E-957A-89C27AF76C17}" srcOrd="0" destOrd="0" presId="urn:microsoft.com/office/officeart/2005/8/layout/orgChart1"/>
    <dgm:cxn modelId="{7B50BFA5-B68D-49D0-99B3-A5AA237DC6F9}" type="presParOf" srcId="{3072F2C7-1ABB-4538-B6E9-373CD7521A97}" destId="{885DB266-143A-4A94-A7C0-6CFDC3351053}" srcOrd="1" destOrd="0" presId="urn:microsoft.com/office/officeart/2005/8/layout/orgChart1"/>
    <dgm:cxn modelId="{D965B4E1-285E-427E-BF01-1FEEE8CCF488}" type="presParOf" srcId="{5C15FFFF-91FA-4C94-9CAF-4B3FE0FF1912}" destId="{95755FA3-5841-411B-B209-97E6493FC747}" srcOrd="1" destOrd="0" presId="urn:microsoft.com/office/officeart/2005/8/layout/orgChart1"/>
    <dgm:cxn modelId="{1AE29BB3-C5A3-402D-9E51-A752EB7B2474}" type="presParOf" srcId="{5C15FFFF-91FA-4C94-9CAF-4B3FE0FF1912}" destId="{28D4994A-72D5-4EE3-8551-132883F1F927}" srcOrd="2" destOrd="0" presId="urn:microsoft.com/office/officeart/2005/8/layout/orgChart1"/>
    <dgm:cxn modelId="{38099B56-9833-48A8-8C90-40B4B6A83457}" type="presParOf" srcId="{B0A07DF8-A822-40AD-B8B8-304F8E0B06FB}" destId="{81652D41-10E3-4E6A-BF57-D4817A3BCC39}" srcOrd="4" destOrd="0" presId="urn:microsoft.com/office/officeart/2005/8/layout/orgChart1"/>
    <dgm:cxn modelId="{0E902E50-83BE-4E71-8D06-AF89C2254B34}" type="presParOf" srcId="{B0A07DF8-A822-40AD-B8B8-304F8E0B06FB}" destId="{E2F147DF-E8E2-4966-8988-B3086C78BE94}" srcOrd="5" destOrd="0" presId="urn:microsoft.com/office/officeart/2005/8/layout/orgChart1"/>
    <dgm:cxn modelId="{6C658016-44E0-48DE-B77F-D2EC251812F3}" type="presParOf" srcId="{E2F147DF-E8E2-4966-8988-B3086C78BE94}" destId="{EBC9551E-6927-48AB-801A-36E3F459B5CF}" srcOrd="0" destOrd="0" presId="urn:microsoft.com/office/officeart/2005/8/layout/orgChart1"/>
    <dgm:cxn modelId="{65995FB8-09D9-4A6D-BE9F-1868ACFDEA3A}" type="presParOf" srcId="{EBC9551E-6927-48AB-801A-36E3F459B5CF}" destId="{4902B1F2-C707-40E2-BF31-18541DF82AE7}" srcOrd="0" destOrd="0" presId="urn:microsoft.com/office/officeart/2005/8/layout/orgChart1"/>
    <dgm:cxn modelId="{BF30C8EC-BBFE-4C30-BCD5-7C4AD6EC36B3}" type="presParOf" srcId="{EBC9551E-6927-48AB-801A-36E3F459B5CF}" destId="{F8287F82-8BAD-4817-BE5E-B3B44A861447}" srcOrd="1" destOrd="0" presId="urn:microsoft.com/office/officeart/2005/8/layout/orgChart1"/>
    <dgm:cxn modelId="{D5EDDED9-0266-40E2-93B3-0D98CBE9CD57}" type="presParOf" srcId="{E2F147DF-E8E2-4966-8988-B3086C78BE94}" destId="{7946A121-58D7-4151-B322-0B2970A2EA63}" srcOrd="1" destOrd="0" presId="urn:microsoft.com/office/officeart/2005/8/layout/orgChart1"/>
    <dgm:cxn modelId="{1172529A-9C53-41B6-8FFE-226D3CC8BC7E}" type="presParOf" srcId="{E2F147DF-E8E2-4966-8988-B3086C78BE94}" destId="{F3CAC8D9-108E-48F6-8EEC-8FF73F919978}" srcOrd="2" destOrd="0" presId="urn:microsoft.com/office/officeart/2005/8/layout/orgChart1"/>
    <dgm:cxn modelId="{EED5CAA0-E7D1-4E30-AD0D-513CD4635DD3}" type="presParOf" srcId="{B0A07DF8-A822-40AD-B8B8-304F8E0B06FB}" destId="{0ED9C49B-97E2-488D-82E0-8ED5504B79B7}" srcOrd="6" destOrd="0" presId="urn:microsoft.com/office/officeart/2005/8/layout/orgChart1"/>
    <dgm:cxn modelId="{1E1862DD-C7D0-40B2-AF24-192BB2ABF8B4}" type="presParOf" srcId="{B0A07DF8-A822-40AD-B8B8-304F8E0B06FB}" destId="{CED6354A-BB6D-4268-BE68-8083568A3D78}" srcOrd="7" destOrd="0" presId="urn:microsoft.com/office/officeart/2005/8/layout/orgChart1"/>
    <dgm:cxn modelId="{30CC7E1F-84C9-419F-94BB-F12902654722}" type="presParOf" srcId="{CED6354A-BB6D-4268-BE68-8083568A3D78}" destId="{34DEBCA4-AB33-4784-83B3-1C5EFB9D19FB}" srcOrd="0" destOrd="0" presId="urn:microsoft.com/office/officeart/2005/8/layout/orgChart1"/>
    <dgm:cxn modelId="{3F4B207E-DAC4-4302-8BC3-117A31033B2F}" type="presParOf" srcId="{34DEBCA4-AB33-4784-83B3-1C5EFB9D19FB}" destId="{3967FDDF-25C9-4FFB-AFFE-5A4DE5E17686}" srcOrd="0" destOrd="0" presId="urn:microsoft.com/office/officeart/2005/8/layout/orgChart1"/>
    <dgm:cxn modelId="{F1A327DE-5F67-4A18-BFC0-804C09E8EA29}" type="presParOf" srcId="{34DEBCA4-AB33-4784-83B3-1C5EFB9D19FB}" destId="{2E8A30DA-F4F2-4153-BFD5-249544F2F874}" srcOrd="1" destOrd="0" presId="urn:microsoft.com/office/officeart/2005/8/layout/orgChart1"/>
    <dgm:cxn modelId="{88A0C60B-4E51-4A6E-AA94-2C352ECC3968}" type="presParOf" srcId="{CED6354A-BB6D-4268-BE68-8083568A3D78}" destId="{AEC75EFE-5B64-4D12-A720-440678B0B5AE}" srcOrd="1" destOrd="0" presId="urn:microsoft.com/office/officeart/2005/8/layout/orgChart1"/>
    <dgm:cxn modelId="{926B2598-96C2-4ADB-B5CE-57B54B28D52C}" type="presParOf" srcId="{CED6354A-BB6D-4268-BE68-8083568A3D78}" destId="{0DBD90BD-B8A8-4379-8C0B-9328EC9594D5}" srcOrd="2" destOrd="0" presId="urn:microsoft.com/office/officeart/2005/8/layout/orgChart1"/>
    <dgm:cxn modelId="{2CED80E9-366D-4ECA-8C52-33958943CC08}" type="presParOf" srcId="{52FBC7E9-40EF-41CC-9063-E73E6B23F057}" destId="{F776026C-A338-4E9D-ACE3-329254884953}" srcOrd="2" destOrd="0" presId="urn:microsoft.com/office/officeart/2005/8/layout/orgChart1"/>
    <dgm:cxn modelId="{22D41D29-71E1-46B7-9167-275440BEA671}" type="presParOf" srcId="{61E984C5-BCF9-4047-AB36-A2E6479EFE59}" destId="{6F1E9172-21E2-42AD-A3E4-FBF51EAD7EBA}" srcOrd="8" destOrd="0" presId="urn:microsoft.com/office/officeart/2005/8/layout/orgChart1"/>
    <dgm:cxn modelId="{81854AD6-2A59-4CB1-8418-F8085147992A}" type="presParOf" srcId="{61E984C5-BCF9-4047-AB36-A2E6479EFE59}" destId="{45D9E15E-E213-486F-BBB6-856F17273248}" srcOrd="9" destOrd="0" presId="urn:microsoft.com/office/officeart/2005/8/layout/orgChart1"/>
    <dgm:cxn modelId="{9C01EBAF-856F-4D67-83D4-FF6E72961092}" type="presParOf" srcId="{45D9E15E-E213-486F-BBB6-856F17273248}" destId="{6DDBE2FD-F4C6-4E56-AA71-B87AB8F7D15F}" srcOrd="0" destOrd="0" presId="urn:microsoft.com/office/officeart/2005/8/layout/orgChart1"/>
    <dgm:cxn modelId="{D4A125B7-CA62-42D2-A4A6-775A450A53C6}" type="presParOf" srcId="{6DDBE2FD-F4C6-4E56-AA71-B87AB8F7D15F}" destId="{7164C684-556C-45FE-95A3-BE7A9DE6BF96}" srcOrd="0" destOrd="0" presId="urn:microsoft.com/office/officeart/2005/8/layout/orgChart1"/>
    <dgm:cxn modelId="{DC9C5D58-4FC7-433F-903F-F5A21D78621D}" type="presParOf" srcId="{6DDBE2FD-F4C6-4E56-AA71-B87AB8F7D15F}" destId="{DC90A139-73A5-4A27-80C6-616787FAD508}" srcOrd="1" destOrd="0" presId="urn:microsoft.com/office/officeart/2005/8/layout/orgChart1"/>
    <dgm:cxn modelId="{BFF5FA16-40EE-4A4B-995B-04DE4AF48AB0}" type="presParOf" srcId="{45D9E15E-E213-486F-BBB6-856F17273248}" destId="{28BF3501-6B16-480B-941A-E88467947FC0}" srcOrd="1" destOrd="0" presId="urn:microsoft.com/office/officeart/2005/8/layout/orgChart1"/>
    <dgm:cxn modelId="{E3592E11-9DB9-4F9D-82B0-582433AF884D}" type="presParOf" srcId="{28BF3501-6B16-480B-941A-E88467947FC0}" destId="{30A8F684-575C-46E3-80E6-8859C1F56738}" srcOrd="0" destOrd="0" presId="urn:microsoft.com/office/officeart/2005/8/layout/orgChart1"/>
    <dgm:cxn modelId="{3FC7215C-6CDF-4C62-A141-64A2025296E9}" type="presParOf" srcId="{28BF3501-6B16-480B-941A-E88467947FC0}" destId="{ED371BED-8152-405D-989C-E4981BFB2EF4}" srcOrd="1" destOrd="0" presId="urn:microsoft.com/office/officeart/2005/8/layout/orgChart1"/>
    <dgm:cxn modelId="{3EE4C14E-1BE1-4627-98AE-4A2BCA5B5B03}" type="presParOf" srcId="{ED371BED-8152-405D-989C-E4981BFB2EF4}" destId="{364FEDAD-A894-4A94-846C-82BC48032302}" srcOrd="0" destOrd="0" presId="urn:microsoft.com/office/officeart/2005/8/layout/orgChart1"/>
    <dgm:cxn modelId="{BB862D3D-8AE6-4C62-90F8-14AC448E8B88}" type="presParOf" srcId="{364FEDAD-A894-4A94-846C-82BC48032302}" destId="{D4453154-7266-4AFA-B91A-DAB3B758B3B1}" srcOrd="0" destOrd="0" presId="urn:microsoft.com/office/officeart/2005/8/layout/orgChart1"/>
    <dgm:cxn modelId="{176ACDD8-334A-4D65-A8AD-3CB4F8654890}" type="presParOf" srcId="{364FEDAD-A894-4A94-846C-82BC48032302}" destId="{676F0A0D-F608-4DD3-AA67-DC84A327B2B4}" srcOrd="1" destOrd="0" presId="urn:microsoft.com/office/officeart/2005/8/layout/orgChart1"/>
    <dgm:cxn modelId="{1DB98CDB-D901-4980-B4FA-5BA3505B2D67}" type="presParOf" srcId="{ED371BED-8152-405D-989C-E4981BFB2EF4}" destId="{DF64D3DA-DBDC-4CA9-8FEC-6C248DB31B96}" srcOrd="1" destOrd="0" presId="urn:microsoft.com/office/officeart/2005/8/layout/orgChart1"/>
    <dgm:cxn modelId="{1F539C59-98E1-454F-913C-C7D3CDE599EB}" type="presParOf" srcId="{DF64D3DA-DBDC-4CA9-8FEC-6C248DB31B96}" destId="{4F4274CA-6BA4-489B-880B-70D2205DFD13}" srcOrd="0" destOrd="0" presId="urn:microsoft.com/office/officeart/2005/8/layout/orgChart1"/>
    <dgm:cxn modelId="{9F7BB6BF-37D9-483C-9E3A-7713FC5DE7B8}" type="presParOf" srcId="{DF64D3DA-DBDC-4CA9-8FEC-6C248DB31B96}" destId="{6853AD83-55E5-4FB2-BD00-9D0D13643E26}" srcOrd="1" destOrd="0" presId="urn:microsoft.com/office/officeart/2005/8/layout/orgChart1"/>
    <dgm:cxn modelId="{0AA6E1A5-0A2E-483E-AFAD-900192092160}" type="presParOf" srcId="{6853AD83-55E5-4FB2-BD00-9D0D13643E26}" destId="{E9DF8F17-F688-499B-AA80-686D83A3C79F}" srcOrd="0" destOrd="0" presId="urn:microsoft.com/office/officeart/2005/8/layout/orgChart1"/>
    <dgm:cxn modelId="{6AF95D96-A150-4341-92D7-A864BDE6EA2E}" type="presParOf" srcId="{E9DF8F17-F688-499B-AA80-686D83A3C79F}" destId="{5E2E2733-76A7-45AE-92A9-A876B8F10603}" srcOrd="0" destOrd="0" presId="urn:microsoft.com/office/officeart/2005/8/layout/orgChart1"/>
    <dgm:cxn modelId="{39DC4D84-154D-4CE9-8B4B-420FF7A25F28}" type="presParOf" srcId="{E9DF8F17-F688-499B-AA80-686D83A3C79F}" destId="{29001735-CC48-4DEA-905E-80E79C554533}" srcOrd="1" destOrd="0" presId="urn:microsoft.com/office/officeart/2005/8/layout/orgChart1"/>
    <dgm:cxn modelId="{6081F3C8-889D-46AA-A283-8D792C1DB7A3}" type="presParOf" srcId="{6853AD83-55E5-4FB2-BD00-9D0D13643E26}" destId="{BA934E7D-3B10-4ABC-85E4-89C8115EF6D9}" srcOrd="1" destOrd="0" presId="urn:microsoft.com/office/officeart/2005/8/layout/orgChart1"/>
    <dgm:cxn modelId="{BFEAAC14-3625-4400-8463-6E247A620B76}" type="presParOf" srcId="{6853AD83-55E5-4FB2-BD00-9D0D13643E26}" destId="{8B04BBE7-E9C3-43CF-B430-C3C4D94C154B}" srcOrd="2" destOrd="0" presId="urn:microsoft.com/office/officeart/2005/8/layout/orgChart1"/>
    <dgm:cxn modelId="{396B945D-3002-45C9-A30E-0D32AC4FC9E1}" type="presParOf" srcId="{DF64D3DA-DBDC-4CA9-8FEC-6C248DB31B96}" destId="{51F29E2A-9BF2-42A1-9851-45CC1B761265}" srcOrd="2" destOrd="0" presId="urn:microsoft.com/office/officeart/2005/8/layout/orgChart1"/>
    <dgm:cxn modelId="{C445EEB6-0D33-4A55-8020-78B50E63BF63}" type="presParOf" srcId="{DF64D3DA-DBDC-4CA9-8FEC-6C248DB31B96}" destId="{44021849-2182-4BDE-A840-15B00928292C}" srcOrd="3" destOrd="0" presId="urn:microsoft.com/office/officeart/2005/8/layout/orgChart1"/>
    <dgm:cxn modelId="{5827EE53-C4E5-400B-8F1B-A5D5B73CD197}" type="presParOf" srcId="{44021849-2182-4BDE-A840-15B00928292C}" destId="{DFA8D42F-6EAE-4574-B419-EC240700A985}" srcOrd="0" destOrd="0" presId="urn:microsoft.com/office/officeart/2005/8/layout/orgChart1"/>
    <dgm:cxn modelId="{7D13A95C-4BA2-4521-8FA8-5523A66774B5}" type="presParOf" srcId="{DFA8D42F-6EAE-4574-B419-EC240700A985}" destId="{CAAC6344-740A-460D-B9E9-903A3EFBB1AF}" srcOrd="0" destOrd="0" presId="urn:microsoft.com/office/officeart/2005/8/layout/orgChart1"/>
    <dgm:cxn modelId="{23575E11-0DFC-40D7-A8B9-EF5108670E86}" type="presParOf" srcId="{DFA8D42F-6EAE-4574-B419-EC240700A985}" destId="{B56F702C-A35B-428E-8967-67B5D4A14689}" srcOrd="1" destOrd="0" presId="urn:microsoft.com/office/officeart/2005/8/layout/orgChart1"/>
    <dgm:cxn modelId="{6B7A542A-43BA-4529-8CAE-CFBB7011F079}" type="presParOf" srcId="{44021849-2182-4BDE-A840-15B00928292C}" destId="{304C3ABF-139F-46AA-9B59-C17F32814B1C}" srcOrd="1" destOrd="0" presId="urn:microsoft.com/office/officeart/2005/8/layout/orgChart1"/>
    <dgm:cxn modelId="{7CBDF6FF-A264-484C-A4B6-E9E444789F0C}" type="presParOf" srcId="{44021849-2182-4BDE-A840-15B00928292C}" destId="{0DC87450-C3D3-4359-98AC-05875E676B64}" srcOrd="2" destOrd="0" presId="urn:microsoft.com/office/officeart/2005/8/layout/orgChart1"/>
    <dgm:cxn modelId="{629F8798-E878-459C-8706-A86FDDF0CF8D}" type="presParOf" srcId="{DF64D3DA-DBDC-4CA9-8FEC-6C248DB31B96}" destId="{A4C21AB4-B25F-4C40-ACF5-B5026DEAEF6F}" srcOrd="4" destOrd="0" presId="urn:microsoft.com/office/officeart/2005/8/layout/orgChart1"/>
    <dgm:cxn modelId="{EF44BC88-70D3-4CC3-82AE-742A3E43DD45}" type="presParOf" srcId="{DF64D3DA-DBDC-4CA9-8FEC-6C248DB31B96}" destId="{101822CA-AB84-4A90-A01C-B2333F51C84E}" srcOrd="5" destOrd="0" presId="urn:microsoft.com/office/officeart/2005/8/layout/orgChart1"/>
    <dgm:cxn modelId="{5E1666A6-A639-4A60-8498-C7B5C0888C74}" type="presParOf" srcId="{101822CA-AB84-4A90-A01C-B2333F51C84E}" destId="{F818E5B6-BD7F-4F55-AF6B-470E90C43E52}" srcOrd="0" destOrd="0" presId="urn:microsoft.com/office/officeart/2005/8/layout/orgChart1"/>
    <dgm:cxn modelId="{99E615D2-829B-49BF-9B77-1000AAFA7206}" type="presParOf" srcId="{F818E5B6-BD7F-4F55-AF6B-470E90C43E52}" destId="{045C22F7-7E32-445E-BD28-F3B85C6E785F}" srcOrd="0" destOrd="0" presId="urn:microsoft.com/office/officeart/2005/8/layout/orgChart1"/>
    <dgm:cxn modelId="{A93C03F1-D647-45AB-AA7A-D949895DB723}" type="presParOf" srcId="{F818E5B6-BD7F-4F55-AF6B-470E90C43E52}" destId="{6DB8A348-B12A-4644-939F-C519671CF503}" srcOrd="1" destOrd="0" presId="urn:microsoft.com/office/officeart/2005/8/layout/orgChart1"/>
    <dgm:cxn modelId="{A0CE993B-6FCF-4C9B-98D8-166B9B7DE10B}" type="presParOf" srcId="{101822CA-AB84-4A90-A01C-B2333F51C84E}" destId="{6A7A2937-96FD-480C-A8B6-6C30AEEE8C49}" srcOrd="1" destOrd="0" presId="urn:microsoft.com/office/officeart/2005/8/layout/orgChart1"/>
    <dgm:cxn modelId="{52250042-5A1B-45E0-956E-52C480BDAA61}" type="presParOf" srcId="{101822CA-AB84-4A90-A01C-B2333F51C84E}" destId="{68D69085-7A40-421F-8338-3D76097539CA}" srcOrd="2" destOrd="0" presId="urn:microsoft.com/office/officeart/2005/8/layout/orgChart1"/>
    <dgm:cxn modelId="{0EE5EC31-8C0F-46C4-BE1D-7F544B0ACAB6}" type="presParOf" srcId="{ED371BED-8152-405D-989C-E4981BFB2EF4}" destId="{FE77277E-AF8D-4A53-9700-ECE05BDDB51E}" srcOrd="2" destOrd="0" presId="urn:microsoft.com/office/officeart/2005/8/layout/orgChart1"/>
    <dgm:cxn modelId="{2D5417E0-D964-41F6-B333-7F946D9995A5}" type="presParOf" srcId="{28BF3501-6B16-480B-941A-E88467947FC0}" destId="{9D3EE6B7-EB7D-4516-BDC2-F303CF70895A}" srcOrd="2" destOrd="0" presId="urn:microsoft.com/office/officeart/2005/8/layout/orgChart1"/>
    <dgm:cxn modelId="{FAC76C52-FA41-4749-8530-3C9A56920396}" type="presParOf" srcId="{28BF3501-6B16-480B-941A-E88467947FC0}" destId="{A39AB421-232E-48DA-B7AC-65BE014C7EE4}" srcOrd="3" destOrd="0" presId="urn:microsoft.com/office/officeart/2005/8/layout/orgChart1"/>
    <dgm:cxn modelId="{9145AB7D-A5A8-4621-AC5F-B9FB730A0D92}" type="presParOf" srcId="{A39AB421-232E-48DA-B7AC-65BE014C7EE4}" destId="{B8879705-D4AC-4AC1-904C-78CB7AD3D03B}" srcOrd="0" destOrd="0" presId="urn:microsoft.com/office/officeart/2005/8/layout/orgChart1"/>
    <dgm:cxn modelId="{202F9644-54BE-40D8-B000-4E0D5A26D1AA}" type="presParOf" srcId="{B8879705-D4AC-4AC1-904C-78CB7AD3D03B}" destId="{5B8656EF-030F-4657-BD18-11305716092B}" srcOrd="0" destOrd="0" presId="urn:microsoft.com/office/officeart/2005/8/layout/orgChart1"/>
    <dgm:cxn modelId="{6B40E831-B0BA-49E7-8CA5-D6AF9337A5D0}" type="presParOf" srcId="{B8879705-D4AC-4AC1-904C-78CB7AD3D03B}" destId="{A1D9C0F4-9C38-4696-B824-13260B8F91DB}" srcOrd="1" destOrd="0" presId="urn:microsoft.com/office/officeart/2005/8/layout/orgChart1"/>
    <dgm:cxn modelId="{FB94F020-5197-4956-901F-76FE98A49859}" type="presParOf" srcId="{A39AB421-232E-48DA-B7AC-65BE014C7EE4}" destId="{EEF3F222-4A01-4A36-AC22-394C4D620AE3}" srcOrd="1" destOrd="0" presId="urn:microsoft.com/office/officeart/2005/8/layout/orgChart1"/>
    <dgm:cxn modelId="{A079AD64-0CD0-4310-BBCE-D5805DBCB1D9}" type="presParOf" srcId="{EEF3F222-4A01-4A36-AC22-394C4D620AE3}" destId="{CB25E694-2C78-4880-8663-F733ADAC201E}" srcOrd="0" destOrd="0" presId="urn:microsoft.com/office/officeart/2005/8/layout/orgChart1"/>
    <dgm:cxn modelId="{B0C7DA0E-7FA0-4EC6-A135-93998835E1F4}" type="presParOf" srcId="{EEF3F222-4A01-4A36-AC22-394C4D620AE3}" destId="{2B8C50CB-5527-4B8F-B859-9B93DB5D51C7}" srcOrd="1" destOrd="0" presId="urn:microsoft.com/office/officeart/2005/8/layout/orgChart1"/>
    <dgm:cxn modelId="{5E18E492-AA1E-4085-8239-8BF907B0DBA5}" type="presParOf" srcId="{2B8C50CB-5527-4B8F-B859-9B93DB5D51C7}" destId="{58C93214-49AC-4B90-9029-88CCC87DF903}" srcOrd="0" destOrd="0" presId="urn:microsoft.com/office/officeart/2005/8/layout/orgChart1"/>
    <dgm:cxn modelId="{CF536BC0-7A13-4CC4-A906-B9EF1C0A928D}" type="presParOf" srcId="{58C93214-49AC-4B90-9029-88CCC87DF903}" destId="{5C534429-503C-45A6-B2EB-F7D0B1B85AEA}" srcOrd="0" destOrd="0" presId="urn:microsoft.com/office/officeart/2005/8/layout/orgChart1"/>
    <dgm:cxn modelId="{1FC54C91-A9B7-4661-9A83-622A92070528}" type="presParOf" srcId="{58C93214-49AC-4B90-9029-88CCC87DF903}" destId="{5F000273-1DDD-43CC-96CE-C4978F5EAD22}" srcOrd="1" destOrd="0" presId="urn:microsoft.com/office/officeart/2005/8/layout/orgChart1"/>
    <dgm:cxn modelId="{28745FCF-721D-4D79-B73A-42CCEFFDB93D}" type="presParOf" srcId="{2B8C50CB-5527-4B8F-B859-9B93DB5D51C7}" destId="{7716EF92-CD4D-4759-961B-9467EF798232}" srcOrd="1" destOrd="0" presId="urn:microsoft.com/office/officeart/2005/8/layout/orgChart1"/>
    <dgm:cxn modelId="{8D52E2E1-52AB-4C74-901D-C584FD1C14E6}" type="presParOf" srcId="{2B8C50CB-5527-4B8F-B859-9B93DB5D51C7}" destId="{64FE92AE-A8A6-4460-ADD9-C802A2F0B263}" srcOrd="2" destOrd="0" presId="urn:microsoft.com/office/officeart/2005/8/layout/orgChart1"/>
    <dgm:cxn modelId="{FC51E2A7-C816-4A6C-899A-3E0258A1AC7F}" type="presParOf" srcId="{EEF3F222-4A01-4A36-AC22-394C4D620AE3}" destId="{C69D811F-981A-4E65-B370-EC6212DD7406}" srcOrd="2" destOrd="0" presId="urn:microsoft.com/office/officeart/2005/8/layout/orgChart1"/>
    <dgm:cxn modelId="{73B8DA93-1C36-446D-9CA2-832E12949037}" type="presParOf" srcId="{EEF3F222-4A01-4A36-AC22-394C4D620AE3}" destId="{F8EE1757-7891-43A2-ADA7-1464FAF09DA8}" srcOrd="3" destOrd="0" presId="urn:microsoft.com/office/officeart/2005/8/layout/orgChart1"/>
    <dgm:cxn modelId="{CFB11FC9-E846-4ED2-A665-77D2415C1DE6}" type="presParOf" srcId="{F8EE1757-7891-43A2-ADA7-1464FAF09DA8}" destId="{5091CD12-6C99-47F8-9EAB-4AEF40815772}" srcOrd="0" destOrd="0" presId="urn:microsoft.com/office/officeart/2005/8/layout/orgChart1"/>
    <dgm:cxn modelId="{6129DB7D-D376-47E8-9709-DE640EB88BF8}" type="presParOf" srcId="{5091CD12-6C99-47F8-9EAB-4AEF40815772}" destId="{92AD833D-3099-4104-88F2-7D70F25A998A}" srcOrd="0" destOrd="0" presId="urn:microsoft.com/office/officeart/2005/8/layout/orgChart1"/>
    <dgm:cxn modelId="{21520658-7DCC-4F6C-AB83-EF31C0974F92}" type="presParOf" srcId="{5091CD12-6C99-47F8-9EAB-4AEF40815772}" destId="{E5955EAC-698B-48E1-AC6A-617A8439A23D}" srcOrd="1" destOrd="0" presId="urn:microsoft.com/office/officeart/2005/8/layout/orgChart1"/>
    <dgm:cxn modelId="{165C726A-BCB0-40DA-A42C-DF9AF68B1DD7}" type="presParOf" srcId="{F8EE1757-7891-43A2-ADA7-1464FAF09DA8}" destId="{6A9C8276-B1DD-49E5-B118-8A42FEF413CD}" srcOrd="1" destOrd="0" presId="urn:microsoft.com/office/officeart/2005/8/layout/orgChart1"/>
    <dgm:cxn modelId="{C6DD1179-502B-4534-BE49-632097962C0F}" type="presParOf" srcId="{F8EE1757-7891-43A2-ADA7-1464FAF09DA8}" destId="{5E4349F0-2F1D-4DB1-BDC4-8F66F70EB97C}" srcOrd="2" destOrd="0" presId="urn:microsoft.com/office/officeart/2005/8/layout/orgChart1"/>
    <dgm:cxn modelId="{2A5CB027-B9A0-472A-9A77-0EDBC03C4F46}" type="presParOf" srcId="{EEF3F222-4A01-4A36-AC22-394C4D620AE3}" destId="{8E75E056-CE9D-4A23-A4F8-038F0AAFDD40}" srcOrd="4" destOrd="0" presId="urn:microsoft.com/office/officeart/2005/8/layout/orgChart1"/>
    <dgm:cxn modelId="{FDDA2DE5-03D6-4BCF-BA4C-B40760BA92BD}" type="presParOf" srcId="{EEF3F222-4A01-4A36-AC22-394C4D620AE3}" destId="{1173B85B-E697-43D3-B3BC-B0A382E95494}" srcOrd="5" destOrd="0" presId="urn:microsoft.com/office/officeart/2005/8/layout/orgChart1"/>
    <dgm:cxn modelId="{57883C3E-B1A1-4E40-AC26-5EF11ADE4012}" type="presParOf" srcId="{1173B85B-E697-43D3-B3BC-B0A382E95494}" destId="{526C848A-153A-4C83-A308-B33ADB7BE331}" srcOrd="0" destOrd="0" presId="urn:microsoft.com/office/officeart/2005/8/layout/orgChart1"/>
    <dgm:cxn modelId="{C0F701CC-88D1-4B7A-A61D-1A69B10E9CCD}" type="presParOf" srcId="{526C848A-153A-4C83-A308-B33ADB7BE331}" destId="{6569D7AA-AA0B-40B7-91D9-07998F268051}" srcOrd="0" destOrd="0" presId="urn:microsoft.com/office/officeart/2005/8/layout/orgChart1"/>
    <dgm:cxn modelId="{EAC7FD1A-8DCE-42E9-8886-A0C07AFEDEF3}" type="presParOf" srcId="{526C848A-153A-4C83-A308-B33ADB7BE331}" destId="{2A64708A-AACB-43FB-AF16-8EB7590CD571}" srcOrd="1" destOrd="0" presId="urn:microsoft.com/office/officeart/2005/8/layout/orgChart1"/>
    <dgm:cxn modelId="{EE40761F-2913-475B-AF67-B2D22F799407}" type="presParOf" srcId="{1173B85B-E697-43D3-B3BC-B0A382E95494}" destId="{0BC2554B-B8EB-4F51-8537-8F6A60ABB9E5}" srcOrd="1" destOrd="0" presId="urn:microsoft.com/office/officeart/2005/8/layout/orgChart1"/>
    <dgm:cxn modelId="{34F2FFFD-B802-45D1-9B97-C1BA214B91C6}" type="presParOf" srcId="{1173B85B-E697-43D3-B3BC-B0A382E95494}" destId="{40DAA5A2-29BE-465E-9937-13F548C04DC9}" srcOrd="2" destOrd="0" presId="urn:microsoft.com/office/officeart/2005/8/layout/orgChart1"/>
    <dgm:cxn modelId="{8044B04B-4B9B-40AF-A1CB-8095F81DF819}" type="presParOf" srcId="{A39AB421-232E-48DA-B7AC-65BE014C7EE4}" destId="{EB775DF9-E394-4216-BE75-5AB3F04937BE}" srcOrd="2" destOrd="0" presId="urn:microsoft.com/office/officeart/2005/8/layout/orgChart1"/>
    <dgm:cxn modelId="{0696D6C6-449B-498B-953E-45D52B321E5F}" type="presParOf" srcId="{28BF3501-6B16-480B-941A-E88467947FC0}" destId="{AE1EAABA-65BD-4DE4-9EF1-B3E7F05BC23F}" srcOrd="4" destOrd="0" presId="urn:microsoft.com/office/officeart/2005/8/layout/orgChart1"/>
    <dgm:cxn modelId="{4E104E2F-DA88-48B8-8708-694DC9B75238}" type="presParOf" srcId="{28BF3501-6B16-480B-941A-E88467947FC0}" destId="{C616C4E7-833E-462C-82AE-7D30D6BF741B}" srcOrd="5" destOrd="0" presId="urn:microsoft.com/office/officeart/2005/8/layout/orgChart1"/>
    <dgm:cxn modelId="{C6C62F93-801D-40C5-8CF1-41B07B09F42E}" type="presParOf" srcId="{C616C4E7-833E-462C-82AE-7D30D6BF741B}" destId="{2B3BD674-A890-452B-9187-52174070D128}" srcOrd="0" destOrd="0" presId="urn:microsoft.com/office/officeart/2005/8/layout/orgChart1"/>
    <dgm:cxn modelId="{91C276B3-07A4-4DAB-A2C0-F4CC6C331A7C}" type="presParOf" srcId="{2B3BD674-A890-452B-9187-52174070D128}" destId="{B6787AE5-C6C1-4424-890A-3A88C703F305}" srcOrd="0" destOrd="0" presId="urn:microsoft.com/office/officeart/2005/8/layout/orgChart1"/>
    <dgm:cxn modelId="{648DC59E-8DF4-4269-BF2B-D8189D709505}" type="presParOf" srcId="{2B3BD674-A890-452B-9187-52174070D128}" destId="{AB8A5E86-4EA3-483B-A75D-A799508438BC}" srcOrd="1" destOrd="0" presId="urn:microsoft.com/office/officeart/2005/8/layout/orgChart1"/>
    <dgm:cxn modelId="{FDB5D1F3-75D1-40CE-A383-75546C266112}" type="presParOf" srcId="{C616C4E7-833E-462C-82AE-7D30D6BF741B}" destId="{96C6CDEA-D5A0-4A26-B32A-0DC20C1B83B1}" srcOrd="1" destOrd="0" presId="urn:microsoft.com/office/officeart/2005/8/layout/orgChart1"/>
    <dgm:cxn modelId="{8F1102E6-2438-4FA7-880B-209572CFB62F}" type="presParOf" srcId="{96C6CDEA-D5A0-4A26-B32A-0DC20C1B83B1}" destId="{1341BC20-F04B-46B7-8026-D8BE1C97F58A}" srcOrd="0" destOrd="0" presId="urn:microsoft.com/office/officeart/2005/8/layout/orgChart1"/>
    <dgm:cxn modelId="{D7B907E6-3C8F-418B-9480-EE66F55096FA}" type="presParOf" srcId="{96C6CDEA-D5A0-4A26-B32A-0DC20C1B83B1}" destId="{43D008E7-6AFA-45CA-9ECD-B01B68A94526}" srcOrd="1" destOrd="0" presId="urn:microsoft.com/office/officeart/2005/8/layout/orgChart1"/>
    <dgm:cxn modelId="{5DD69241-FF0A-43E5-A6EE-21EB57B7C4F8}" type="presParOf" srcId="{43D008E7-6AFA-45CA-9ECD-B01B68A94526}" destId="{E6C5F70A-42F1-4477-B9E0-A7AD50E47890}" srcOrd="0" destOrd="0" presId="urn:microsoft.com/office/officeart/2005/8/layout/orgChart1"/>
    <dgm:cxn modelId="{9050466A-7662-469E-B86B-C8D891C6D2A9}" type="presParOf" srcId="{E6C5F70A-42F1-4477-B9E0-A7AD50E47890}" destId="{FA120E4F-6694-44F7-9A11-23D04D5FC30E}" srcOrd="0" destOrd="0" presId="urn:microsoft.com/office/officeart/2005/8/layout/orgChart1"/>
    <dgm:cxn modelId="{B47202BB-6461-4B53-AE80-0FEB45ABC4C7}" type="presParOf" srcId="{E6C5F70A-42F1-4477-B9E0-A7AD50E47890}" destId="{81CAFFE2-D7AB-45E6-9526-D5095DB8466F}" srcOrd="1" destOrd="0" presId="urn:microsoft.com/office/officeart/2005/8/layout/orgChart1"/>
    <dgm:cxn modelId="{3CF2C8C7-D6DA-4253-A6F2-129476AFA0DF}" type="presParOf" srcId="{43D008E7-6AFA-45CA-9ECD-B01B68A94526}" destId="{A3A58A8C-DDA2-4603-9277-7EB93E41356C}" srcOrd="1" destOrd="0" presId="urn:microsoft.com/office/officeart/2005/8/layout/orgChart1"/>
    <dgm:cxn modelId="{68935CBB-29CD-43F6-ABAE-37C163D8C539}" type="presParOf" srcId="{43D008E7-6AFA-45CA-9ECD-B01B68A94526}" destId="{0113F6BD-7808-4D7D-8458-A3630FEABBAC}" srcOrd="2" destOrd="0" presId="urn:microsoft.com/office/officeart/2005/8/layout/orgChart1"/>
    <dgm:cxn modelId="{233DA0B2-3A65-4261-9D40-57CF45925572}" type="presParOf" srcId="{96C6CDEA-D5A0-4A26-B32A-0DC20C1B83B1}" destId="{8302BC3D-FC6C-4239-9D04-3F9828D63E1C}" srcOrd="2" destOrd="0" presId="urn:microsoft.com/office/officeart/2005/8/layout/orgChart1"/>
    <dgm:cxn modelId="{2C571D3F-B355-4C05-9970-F4AD23079405}" type="presParOf" srcId="{96C6CDEA-D5A0-4A26-B32A-0DC20C1B83B1}" destId="{97EA5DEB-4729-4B74-A876-C42314B7B2CE}" srcOrd="3" destOrd="0" presId="urn:microsoft.com/office/officeart/2005/8/layout/orgChart1"/>
    <dgm:cxn modelId="{C8292BEE-F9AE-43AB-9557-4AE1EE878384}" type="presParOf" srcId="{97EA5DEB-4729-4B74-A876-C42314B7B2CE}" destId="{71F844A7-3385-4B6A-A132-CAD065C4E244}" srcOrd="0" destOrd="0" presId="urn:microsoft.com/office/officeart/2005/8/layout/orgChart1"/>
    <dgm:cxn modelId="{C0427048-DED6-4C60-8D7C-21F8AC2556CC}" type="presParOf" srcId="{71F844A7-3385-4B6A-A132-CAD065C4E244}" destId="{8F476269-AACB-4FE7-8074-A051125CE00E}" srcOrd="0" destOrd="0" presId="urn:microsoft.com/office/officeart/2005/8/layout/orgChart1"/>
    <dgm:cxn modelId="{F08E4274-B8FC-4CCF-A31A-A1EBF1DF59C4}" type="presParOf" srcId="{71F844A7-3385-4B6A-A132-CAD065C4E244}" destId="{8C1A6BCE-98FA-4750-AED3-25D742B181CF}" srcOrd="1" destOrd="0" presId="urn:microsoft.com/office/officeart/2005/8/layout/orgChart1"/>
    <dgm:cxn modelId="{09BF46EF-4EE3-4DD8-85CA-D3CA94215421}" type="presParOf" srcId="{97EA5DEB-4729-4B74-A876-C42314B7B2CE}" destId="{C8476495-D292-429E-B9CA-7F51CB2167B5}" srcOrd="1" destOrd="0" presId="urn:microsoft.com/office/officeart/2005/8/layout/orgChart1"/>
    <dgm:cxn modelId="{D595CC9C-2359-40B0-9B5A-FE65963E0B28}" type="presParOf" srcId="{97EA5DEB-4729-4B74-A876-C42314B7B2CE}" destId="{AF520DE4-255C-4966-9965-994440C8FA33}" srcOrd="2" destOrd="0" presId="urn:microsoft.com/office/officeart/2005/8/layout/orgChart1"/>
    <dgm:cxn modelId="{8A7FCA8A-6B2A-4FE8-9505-747ABBF47D06}" type="presParOf" srcId="{96C6CDEA-D5A0-4A26-B32A-0DC20C1B83B1}" destId="{126B3C9A-204B-47EB-B5DE-BDA3A2DE4566}" srcOrd="4" destOrd="0" presId="urn:microsoft.com/office/officeart/2005/8/layout/orgChart1"/>
    <dgm:cxn modelId="{A8BC1EAA-85BD-4CF0-B2EE-8AE73FE7F753}" type="presParOf" srcId="{96C6CDEA-D5A0-4A26-B32A-0DC20C1B83B1}" destId="{9446225A-C83A-41DB-AF53-648AC3EC6BC3}" srcOrd="5" destOrd="0" presId="urn:microsoft.com/office/officeart/2005/8/layout/orgChart1"/>
    <dgm:cxn modelId="{44F8E460-0770-4A61-A274-A82DCFD0B7E5}" type="presParOf" srcId="{9446225A-C83A-41DB-AF53-648AC3EC6BC3}" destId="{415E69A6-3D05-4F6B-923C-DF5F1D2DA183}" srcOrd="0" destOrd="0" presId="urn:microsoft.com/office/officeart/2005/8/layout/orgChart1"/>
    <dgm:cxn modelId="{B8B118DB-9C42-48EA-B31B-8EC830220B5C}" type="presParOf" srcId="{415E69A6-3D05-4F6B-923C-DF5F1D2DA183}" destId="{84061479-4C7F-4C4C-9364-FD483D60447C}" srcOrd="0" destOrd="0" presId="urn:microsoft.com/office/officeart/2005/8/layout/orgChart1"/>
    <dgm:cxn modelId="{3ACFAA59-06DF-47A6-9993-E39C0DAE1B62}" type="presParOf" srcId="{415E69A6-3D05-4F6B-923C-DF5F1D2DA183}" destId="{C992D4CD-E4F4-4953-B0F9-32B761ABE697}" srcOrd="1" destOrd="0" presId="urn:microsoft.com/office/officeart/2005/8/layout/orgChart1"/>
    <dgm:cxn modelId="{D435DA1B-E0B5-445F-93A0-604300A56CA2}" type="presParOf" srcId="{9446225A-C83A-41DB-AF53-648AC3EC6BC3}" destId="{89BC4300-F587-4697-B1BA-58A04AE3D881}" srcOrd="1" destOrd="0" presId="urn:microsoft.com/office/officeart/2005/8/layout/orgChart1"/>
    <dgm:cxn modelId="{9479D35C-6B2F-4DD0-89B9-74AFB2E2AAF9}" type="presParOf" srcId="{9446225A-C83A-41DB-AF53-648AC3EC6BC3}" destId="{3308EDD1-4F6A-4AC3-9E1B-2E7E1FA435E7}" srcOrd="2" destOrd="0" presId="urn:microsoft.com/office/officeart/2005/8/layout/orgChart1"/>
    <dgm:cxn modelId="{2D7B3011-D043-4EC4-9575-D13FDC840B16}" type="presParOf" srcId="{96C6CDEA-D5A0-4A26-B32A-0DC20C1B83B1}" destId="{896C78AD-F98B-4217-93DF-E43225BC92AD}" srcOrd="6" destOrd="0" presId="urn:microsoft.com/office/officeart/2005/8/layout/orgChart1"/>
    <dgm:cxn modelId="{C662BE47-B083-440D-8E9D-D6E48DB83E54}" type="presParOf" srcId="{96C6CDEA-D5A0-4A26-B32A-0DC20C1B83B1}" destId="{0D979134-8028-4211-9A15-EC45BCE357AA}" srcOrd="7" destOrd="0" presId="urn:microsoft.com/office/officeart/2005/8/layout/orgChart1"/>
    <dgm:cxn modelId="{35D3C91D-634A-49B7-A425-2A45D68FF9A2}" type="presParOf" srcId="{0D979134-8028-4211-9A15-EC45BCE357AA}" destId="{94818C58-B9FD-436F-9EBB-4E84A4284A07}" srcOrd="0" destOrd="0" presId="urn:microsoft.com/office/officeart/2005/8/layout/orgChart1"/>
    <dgm:cxn modelId="{4AD8DBDF-0321-4197-937A-B9B607E36AAE}" type="presParOf" srcId="{94818C58-B9FD-436F-9EBB-4E84A4284A07}" destId="{9D6088FA-78BD-4035-B2A8-81BADEBC45E2}" srcOrd="0" destOrd="0" presId="urn:microsoft.com/office/officeart/2005/8/layout/orgChart1"/>
    <dgm:cxn modelId="{CA24A8EA-4540-4B22-A4D1-14C3AFF1224E}" type="presParOf" srcId="{94818C58-B9FD-436F-9EBB-4E84A4284A07}" destId="{1A5FB580-6713-4568-8A8B-91E2AB85C90C}" srcOrd="1" destOrd="0" presId="urn:microsoft.com/office/officeart/2005/8/layout/orgChart1"/>
    <dgm:cxn modelId="{E5B092F2-90C8-4647-93F2-F03190F5B648}" type="presParOf" srcId="{0D979134-8028-4211-9A15-EC45BCE357AA}" destId="{F90D7410-A0C6-4F94-9DFF-3A6947EC4559}" srcOrd="1" destOrd="0" presId="urn:microsoft.com/office/officeart/2005/8/layout/orgChart1"/>
    <dgm:cxn modelId="{47253FC9-D7FB-483A-A8ED-8288D2D23885}" type="presParOf" srcId="{0D979134-8028-4211-9A15-EC45BCE357AA}" destId="{B47F557E-1ADD-4DB1-B481-E5E68F4E300C}" srcOrd="2" destOrd="0" presId="urn:microsoft.com/office/officeart/2005/8/layout/orgChart1"/>
    <dgm:cxn modelId="{E1CA7775-C462-4AF7-83DE-CF91C5A3C206}" type="presParOf" srcId="{C616C4E7-833E-462C-82AE-7D30D6BF741B}" destId="{DEB52696-6501-4CF2-97FB-C7D449CD30CF}" srcOrd="2" destOrd="0" presId="urn:microsoft.com/office/officeart/2005/8/layout/orgChart1"/>
    <dgm:cxn modelId="{EFC2DD63-1277-4EC5-8F86-9DFEBBFA8F43}" type="presParOf" srcId="{28BF3501-6B16-480B-941A-E88467947FC0}" destId="{04334B3A-517D-44EA-92D0-5FC350A8DBB4}" srcOrd="6" destOrd="0" presId="urn:microsoft.com/office/officeart/2005/8/layout/orgChart1"/>
    <dgm:cxn modelId="{F6353DFF-618F-4CC6-88CF-6D72D376AB44}" type="presParOf" srcId="{28BF3501-6B16-480B-941A-E88467947FC0}" destId="{86C3AADD-4490-42F3-B38D-5C4CEA4F1D35}" srcOrd="7" destOrd="0" presId="urn:microsoft.com/office/officeart/2005/8/layout/orgChart1"/>
    <dgm:cxn modelId="{3D16B9DF-1EAF-41DE-8342-B902B85505FF}" type="presParOf" srcId="{86C3AADD-4490-42F3-B38D-5C4CEA4F1D35}" destId="{BF27E78D-6F40-44C7-9847-7DAD5FDA400C}" srcOrd="0" destOrd="0" presId="urn:microsoft.com/office/officeart/2005/8/layout/orgChart1"/>
    <dgm:cxn modelId="{8E5AA199-8E66-4FCB-9AC0-C0B63EFEE562}" type="presParOf" srcId="{BF27E78D-6F40-44C7-9847-7DAD5FDA400C}" destId="{5338F037-C210-4D54-91E4-4FF055521D27}" srcOrd="0" destOrd="0" presId="urn:microsoft.com/office/officeart/2005/8/layout/orgChart1"/>
    <dgm:cxn modelId="{8843F580-4149-43EF-9047-45B89152BBE1}" type="presParOf" srcId="{BF27E78D-6F40-44C7-9847-7DAD5FDA400C}" destId="{8987539D-6505-4F75-BA28-F6C04655549F}" srcOrd="1" destOrd="0" presId="urn:microsoft.com/office/officeart/2005/8/layout/orgChart1"/>
    <dgm:cxn modelId="{601BB242-66F6-4F27-9B6A-A83E310B6CE6}" type="presParOf" srcId="{86C3AADD-4490-42F3-B38D-5C4CEA4F1D35}" destId="{B0A604CA-C57A-459B-B7C3-776FBAB71442}" srcOrd="1" destOrd="0" presId="urn:microsoft.com/office/officeart/2005/8/layout/orgChart1"/>
    <dgm:cxn modelId="{DFBDB0DB-80F4-4267-A182-037283546508}" type="presParOf" srcId="{B0A604CA-C57A-459B-B7C3-776FBAB71442}" destId="{19F895D3-B20B-4FCC-ACC4-E9E87D518C2B}" srcOrd="0" destOrd="0" presId="urn:microsoft.com/office/officeart/2005/8/layout/orgChart1"/>
    <dgm:cxn modelId="{C64C77C5-F8E7-4722-8630-B7FEE082D1A3}" type="presParOf" srcId="{B0A604CA-C57A-459B-B7C3-776FBAB71442}" destId="{F0766362-AC52-474B-842D-91CF4A70BE3A}" srcOrd="1" destOrd="0" presId="urn:microsoft.com/office/officeart/2005/8/layout/orgChart1"/>
    <dgm:cxn modelId="{53CB28FF-5A97-44DB-9E2A-EFE94DEDE839}" type="presParOf" srcId="{F0766362-AC52-474B-842D-91CF4A70BE3A}" destId="{4F7DF841-BF36-4E5F-B73F-215509452FF4}" srcOrd="0" destOrd="0" presId="urn:microsoft.com/office/officeart/2005/8/layout/orgChart1"/>
    <dgm:cxn modelId="{BB711913-2E93-43FD-9A01-12EC1E377097}" type="presParOf" srcId="{4F7DF841-BF36-4E5F-B73F-215509452FF4}" destId="{AE45754D-5CEF-4674-ACDE-B71110FEBF87}" srcOrd="0" destOrd="0" presId="urn:microsoft.com/office/officeart/2005/8/layout/orgChart1"/>
    <dgm:cxn modelId="{53E51713-4756-4791-B941-D1CCBBBC9880}" type="presParOf" srcId="{4F7DF841-BF36-4E5F-B73F-215509452FF4}" destId="{49E1B24D-3078-4EDB-9412-8BDF9639C1E9}" srcOrd="1" destOrd="0" presId="urn:microsoft.com/office/officeart/2005/8/layout/orgChart1"/>
    <dgm:cxn modelId="{B686FDC9-518B-47C4-B701-DBA8ECE61840}" type="presParOf" srcId="{F0766362-AC52-474B-842D-91CF4A70BE3A}" destId="{CCD70032-0045-46C7-AFD5-CFB0880C306D}" srcOrd="1" destOrd="0" presId="urn:microsoft.com/office/officeart/2005/8/layout/orgChart1"/>
    <dgm:cxn modelId="{4F64BF08-040C-4F0F-973A-CB37CD4E55F8}" type="presParOf" srcId="{F0766362-AC52-474B-842D-91CF4A70BE3A}" destId="{D4D256DC-1A6F-48F8-B378-F56F74A8F72E}" srcOrd="2" destOrd="0" presId="urn:microsoft.com/office/officeart/2005/8/layout/orgChart1"/>
    <dgm:cxn modelId="{7C78D808-DFF4-4F5F-86A2-13D1E523B399}" type="presParOf" srcId="{B0A604CA-C57A-459B-B7C3-776FBAB71442}" destId="{3B30AF77-EA4E-426B-9DE5-ADD7C2D9C68E}" srcOrd="2" destOrd="0" presId="urn:microsoft.com/office/officeart/2005/8/layout/orgChart1"/>
    <dgm:cxn modelId="{B6E40DDD-781D-4CF2-9A19-B4453B800D1E}" type="presParOf" srcId="{B0A604CA-C57A-459B-B7C3-776FBAB71442}" destId="{A04668EF-3740-49EC-8057-F524B86013C1}" srcOrd="3" destOrd="0" presId="urn:microsoft.com/office/officeart/2005/8/layout/orgChart1"/>
    <dgm:cxn modelId="{0133BCA3-2A12-459C-8937-E6EFC919A1C4}" type="presParOf" srcId="{A04668EF-3740-49EC-8057-F524B86013C1}" destId="{90CFE0FA-88BD-416F-ADE9-007883E28119}" srcOrd="0" destOrd="0" presId="urn:microsoft.com/office/officeart/2005/8/layout/orgChart1"/>
    <dgm:cxn modelId="{03087203-33DA-43F2-ACD9-09A02148C71C}" type="presParOf" srcId="{90CFE0FA-88BD-416F-ADE9-007883E28119}" destId="{205E4CEF-0C05-44FC-8310-6ECCDD0E9597}" srcOrd="0" destOrd="0" presId="urn:microsoft.com/office/officeart/2005/8/layout/orgChart1"/>
    <dgm:cxn modelId="{C1003BB6-9D6F-450E-A539-92B3F0787CEF}" type="presParOf" srcId="{90CFE0FA-88BD-416F-ADE9-007883E28119}" destId="{CBDCA4C9-860B-4243-B8F4-3880AEE2BB6D}" srcOrd="1" destOrd="0" presId="urn:microsoft.com/office/officeart/2005/8/layout/orgChart1"/>
    <dgm:cxn modelId="{8B4F789C-8AFE-4A10-892B-ECB39832FF80}" type="presParOf" srcId="{A04668EF-3740-49EC-8057-F524B86013C1}" destId="{73A8C48A-0379-4CA3-A0D1-636C5343EEFE}" srcOrd="1" destOrd="0" presId="urn:microsoft.com/office/officeart/2005/8/layout/orgChart1"/>
    <dgm:cxn modelId="{AFB34F39-053B-4B77-8203-CDD175CBD114}" type="presParOf" srcId="{A04668EF-3740-49EC-8057-F524B86013C1}" destId="{EC210F61-EC70-4686-894C-2ECED63C7759}" srcOrd="2" destOrd="0" presId="urn:microsoft.com/office/officeart/2005/8/layout/orgChart1"/>
    <dgm:cxn modelId="{E46411B1-40E0-4B3D-88F5-DB43C2FE62AE}" type="presParOf" srcId="{86C3AADD-4490-42F3-B38D-5C4CEA4F1D35}" destId="{95BF474C-8DED-453A-9ECA-4F2E8FAE7646}" srcOrd="2" destOrd="0" presId="urn:microsoft.com/office/officeart/2005/8/layout/orgChart1"/>
    <dgm:cxn modelId="{A9094891-C644-49BC-83F2-8645DA07E86C}" type="presParOf" srcId="{28BF3501-6B16-480B-941A-E88467947FC0}" destId="{9ABB43F7-2184-413B-8901-4196A66BFBE7}" srcOrd="8" destOrd="0" presId="urn:microsoft.com/office/officeart/2005/8/layout/orgChart1"/>
    <dgm:cxn modelId="{C68013BD-52D4-45E7-95E3-84E21030E301}" type="presParOf" srcId="{28BF3501-6B16-480B-941A-E88467947FC0}" destId="{80869BC1-6C4F-4090-B6F8-7E1C88EC8C08}" srcOrd="9" destOrd="0" presId="urn:microsoft.com/office/officeart/2005/8/layout/orgChart1"/>
    <dgm:cxn modelId="{C077BEC1-46E4-4FFF-BC2A-171D36FDEE93}" type="presParOf" srcId="{80869BC1-6C4F-4090-B6F8-7E1C88EC8C08}" destId="{89E1B5DE-4BA1-435C-BA54-8BDAB0764F00}" srcOrd="0" destOrd="0" presId="urn:microsoft.com/office/officeart/2005/8/layout/orgChart1"/>
    <dgm:cxn modelId="{E6A9D0E0-E0D6-404D-BF1A-51FB2998AF11}" type="presParOf" srcId="{89E1B5DE-4BA1-435C-BA54-8BDAB0764F00}" destId="{91D8A6F2-0856-46FB-B2F8-6E9338AF7D9F}" srcOrd="0" destOrd="0" presId="urn:microsoft.com/office/officeart/2005/8/layout/orgChart1"/>
    <dgm:cxn modelId="{B60184F6-4A48-49D1-AFF3-0BFE75E29685}" type="presParOf" srcId="{89E1B5DE-4BA1-435C-BA54-8BDAB0764F00}" destId="{5014F969-4E57-42D5-B7FD-F7F1192FD3BA}" srcOrd="1" destOrd="0" presId="urn:microsoft.com/office/officeart/2005/8/layout/orgChart1"/>
    <dgm:cxn modelId="{63C86D83-0004-4084-BC07-34ECB15B2410}" type="presParOf" srcId="{80869BC1-6C4F-4090-B6F8-7E1C88EC8C08}" destId="{A0B8366F-89DA-4CA8-A607-37EABAD3ED44}" srcOrd="1" destOrd="0" presId="urn:microsoft.com/office/officeart/2005/8/layout/orgChart1"/>
    <dgm:cxn modelId="{4D014B46-721D-42CE-B8A8-4C0340472AA2}" type="presParOf" srcId="{80869BC1-6C4F-4090-B6F8-7E1C88EC8C08}" destId="{C1B297BC-4238-46A4-AD60-1853C293C0B5}" srcOrd="2" destOrd="0" presId="urn:microsoft.com/office/officeart/2005/8/layout/orgChart1"/>
    <dgm:cxn modelId="{28B7B7F2-0E5F-4AA8-A285-9E69D1A1C301}" type="presParOf" srcId="{28BF3501-6B16-480B-941A-E88467947FC0}" destId="{0A3D5B3C-957B-4AAE-A65C-9DA76FD0A964}" srcOrd="10" destOrd="0" presId="urn:microsoft.com/office/officeart/2005/8/layout/orgChart1"/>
    <dgm:cxn modelId="{EE362E69-DD22-435E-A1B5-DD28C5FA677B}" type="presParOf" srcId="{28BF3501-6B16-480B-941A-E88467947FC0}" destId="{7DCE9072-CBD5-4757-ADE9-75A36499813D}" srcOrd="11" destOrd="0" presId="urn:microsoft.com/office/officeart/2005/8/layout/orgChart1"/>
    <dgm:cxn modelId="{6A08430C-0C3C-432B-94AE-337E697EB39D}" type="presParOf" srcId="{7DCE9072-CBD5-4757-ADE9-75A36499813D}" destId="{50F2AFB8-7FDE-4188-80DE-0341DBFB2218}" srcOrd="0" destOrd="0" presId="urn:microsoft.com/office/officeart/2005/8/layout/orgChart1"/>
    <dgm:cxn modelId="{B61150A0-E538-4C03-81F9-03ECF429D9C9}" type="presParOf" srcId="{50F2AFB8-7FDE-4188-80DE-0341DBFB2218}" destId="{BD5A0F18-A081-4D3A-B24C-5A633716938D}" srcOrd="0" destOrd="0" presId="urn:microsoft.com/office/officeart/2005/8/layout/orgChart1"/>
    <dgm:cxn modelId="{C2F5F2F0-C99A-4F3E-851C-6DA8563CE5D0}" type="presParOf" srcId="{50F2AFB8-7FDE-4188-80DE-0341DBFB2218}" destId="{1C9D0EF5-F2FF-454B-9991-3A5A60B8FB01}" srcOrd="1" destOrd="0" presId="urn:microsoft.com/office/officeart/2005/8/layout/orgChart1"/>
    <dgm:cxn modelId="{6920FE44-DF78-4019-BCE0-547A6A4674BB}" type="presParOf" srcId="{7DCE9072-CBD5-4757-ADE9-75A36499813D}" destId="{C3205377-1BB6-43E3-B432-FA4198A9EA48}" srcOrd="1" destOrd="0" presId="urn:microsoft.com/office/officeart/2005/8/layout/orgChart1"/>
    <dgm:cxn modelId="{49F0E3D2-6F0B-4126-A56B-3F3225FC42A6}" type="presParOf" srcId="{7DCE9072-CBD5-4757-ADE9-75A36499813D}" destId="{E17F93CC-9057-4E8C-9C26-AAE6F976DDF0}" srcOrd="2" destOrd="0" presId="urn:microsoft.com/office/officeart/2005/8/layout/orgChart1"/>
    <dgm:cxn modelId="{484C326C-0EDB-4BCF-AC72-8C101B667385}" type="presParOf" srcId="{28BF3501-6B16-480B-941A-E88467947FC0}" destId="{D48ACD06-44CE-4D75-A3A2-D0807FEA6F78}" srcOrd="12" destOrd="0" presId="urn:microsoft.com/office/officeart/2005/8/layout/orgChart1"/>
    <dgm:cxn modelId="{D3F061CD-B1C6-4F97-8F58-8178C3EF81A2}" type="presParOf" srcId="{28BF3501-6B16-480B-941A-E88467947FC0}" destId="{E91BF55B-90CE-45FF-AFA3-77514D37C60C}" srcOrd="13" destOrd="0" presId="urn:microsoft.com/office/officeart/2005/8/layout/orgChart1"/>
    <dgm:cxn modelId="{8DBA40CD-520A-421E-BFAC-63717E9B329B}" type="presParOf" srcId="{E91BF55B-90CE-45FF-AFA3-77514D37C60C}" destId="{63D24125-5D82-4D0D-B9A0-0401FD164B94}" srcOrd="0" destOrd="0" presId="urn:microsoft.com/office/officeart/2005/8/layout/orgChart1"/>
    <dgm:cxn modelId="{A53845A3-7D75-4C0B-887E-CB8D6C38C035}" type="presParOf" srcId="{63D24125-5D82-4D0D-B9A0-0401FD164B94}" destId="{1B49BB49-CA2A-4A25-9647-38ADD71779AA}" srcOrd="0" destOrd="0" presId="urn:microsoft.com/office/officeart/2005/8/layout/orgChart1"/>
    <dgm:cxn modelId="{22AEE63B-DA1F-471B-907C-9A0AD376F544}" type="presParOf" srcId="{63D24125-5D82-4D0D-B9A0-0401FD164B94}" destId="{4DC2C916-9B30-4B70-939A-75E5CB7C7F2E}" srcOrd="1" destOrd="0" presId="urn:microsoft.com/office/officeart/2005/8/layout/orgChart1"/>
    <dgm:cxn modelId="{4B55D6E3-201F-4D58-8404-FB1DF7A57074}" type="presParOf" srcId="{E91BF55B-90CE-45FF-AFA3-77514D37C60C}" destId="{75433388-E994-4B24-8ACE-CF6C9B37440A}" srcOrd="1" destOrd="0" presId="urn:microsoft.com/office/officeart/2005/8/layout/orgChart1"/>
    <dgm:cxn modelId="{4E047AD9-727B-4A92-B8F0-324F2FD58644}" type="presParOf" srcId="{E91BF55B-90CE-45FF-AFA3-77514D37C60C}" destId="{3D708854-0E8C-4E35-BB78-E6CC7A125585}" srcOrd="2" destOrd="0" presId="urn:microsoft.com/office/officeart/2005/8/layout/orgChart1"/>
    <dgm:cxn modelId="{1E8F7494-ED56-4653-A8D4-46A938F03A0B}" type="presParOf" srcId="{45D9E15E-E213-486F-BBB6-856F17273248}" destId="{125FAB92-43A4-4EC2-8DE2-9F01CC443194}" srcOrd="2" destOrd="0" presId="urn:microsoft.com/office/officeart/2005/8/layout/orgChart1"/>
    <dgm:cxn modelId="{31198108-2624-45DD-A8E6-33D31ADC7304}" type="presParOf" srcId="{6A3DDBE4-73D3-4B36-94C9-48B38E9F30F5}" destId="{748EB450-C60B-4B35-8007-674CD964C6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ACD06-44CE-4D75-A3A2-D0807FEA6F78}">
      <dsp:nvSpPr>
        <dsp:cNvPr id="0" name=""/>
        <dsp:cNvSpPr/>
      </dsp:nvSpPr>
      <dsp:spPr>
        <a:xfrm>
          <a:off x="40805742" y="5405196"/>
          <a:ext cx="9386944" cy="54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3"/>
              </a:lnTo>
              <a:lnTo>
                <a:pt x="9386944" y="271523"/>
              </a:lnTo>
              <a:lnTo>
                <a:pt x="9386944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D5B3C-957B-4AAE-A65C-9DA76FD0A964}">
      <dsp:nvSpPr>
        <dsp:cNvPr id="0" name=""/>
        <dsp:cNvSpPr/>
      </dsp:nvSpPr>
      <dsp:spPr>
        <a:xfrm>
          <a:off x="40805742" y="5405196"/>
          <a:ext cx="6257963" cy="54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3"/>
              </a:lnTo>
              <a:lnTo>
                <a:pt x="6257963" y="271523"/>
              </a:lnTo>
              <a:lnTo>
                <a:pt x="6257963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B43F7-2184-413B-8901-4196A66BFBE7}">
      <dsp:nvSpPr>
        <dsp:cNvPr id="0" name=""/>
        <dsp:cNvSpPr/>
      </dsp:nvSpPr>
      <dsp:spPr>
        <a:xfrm>
          <a:off x="40805742" y="5405196"/>
          <a:ext cx="3128981" cy="54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3"/>
              </a:lnTo>
              <a:lnTo>
                <a:pt x="3128981" y="271523"/>
              </a:lnTo>
              <a:lnTo>
                <a:pt x="3128981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0AF77-EA4E-426B-9DE5-ADD7C2D9C68E}">
      <dsp:nvSpPr>
        <dsp:cNvPr id="0" name=""/>
        <dsp:cNvSpPr/>
      </dsp:nvSpPr>
      <dsp:spPr>
        <a:xfrm>
          <a:off x="39771368" y="7241210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895D3-B20B-4FCC-ACC4-E9E87D518C2B}">
      <dsp:nvSpPr>
        <dsp:cNvPr id="0" name=""/>
        <dsp:cNvSpPr/>
      </dsp:nvSpPr>
      <dsp:spPr>
        <a:xfrm>
          <a:off x="39771368" y="7241210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34B3A-517D-44EA-92D0-5FC350A8DBB4}">
      <dsp:nvSpPr>
        <dsp:cNvPr id="0" name=""/>
        <dsp:cNvSpPr/>
      </dsp:nvSpPr>
      <dsp:spPr>
        <a:xfrm>
          <a:off x="40760022" y="5405196"/>
          <a:ext cx="91440" cy="543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C78AD-F98B-4217-93DF-E43225BC92AD}">
      <dsp:nvSpPr>
        <dsp:cNvPr id="0" name=""/>
        <dsp:cNvSpPr/>
      </dsp:nvSpPr>
      <dsp:spPr>
        <a:xfrm>
          <a:off x="36642387" y="7241210"/>
          <a:ext cx="387890" cy="6697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7572"/>
              </a:lnTo>
              <a:lnTo>
                <a:pt x="387890" y="6697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B3C9A-204B-47EB-B5DE-BDA3A2DE4566}">
      <dsp:nvSpPr>
        <dsp:cNvPr id="0" name=""/>
        <dsp:cNvSpPr/>
      </dsp:nvSpPr>
      <dsp:spPr>
        <a:xfrm>
          <a:off x="36642387" y="7241210"/>
          <a:ext cx="387890" cy="486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558"/>
              </a:lnTo>
              <a:lnTo>
                <a:pt x="387890" y="4861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2BC3D-FC6C-4239-9D04-3F9828D63E1C}">
      <dsp:nvSpPr>
        <dsp:cNvPr id="0" name=""/>
        <dsp:cNvSpPr/>
      </dsp:nvSpPr>
      <dsp:spPr>
        <a:xfrm>
          <a:off x="36642387" y="7241210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1BC20-F04B-46B7-8026-D8BE1C97F58A}">
      <dsp:nvSpPr>
        <dsp:cNvPr id="0" name=""/>
        <dsp:cNvSpPr/>
      </dsp:nvSpPr>
      <dsp:spPr>
        <a:xfrm>
          <a:off x="36642387" y="7241210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EAABA-65BD-4DE4-9EF1-B3E7F05BC23F}">
      <dsp:nvSpPr>
        <dsp:cNvPr id="0" name=""/>
        <dsp:cNvSpPr/>
      </dsp:nvSpPr>
      <dsp:spPr>
        <a:xfrm>
          <a:off x="37676761" y="5405196"/>
          <a:ext cx="3128981" cy="543046"/>
        </a:xfrm>
        <a:custGeom>
          <a:avLst/>
          <a:gdLst/>
          <a:ahLst/>
          <a:cxnLst/>
          <a:rect l="0" t="0" r="0" b="0"/>
          <a:pathLst>
            <a:path>
              <a:moveTo>
                <a:pt x="3128981" y="0"/>
              </a:moveTo>
              <a:lnTo>
                <a:pt x="3128981" y="271523"/>
              </a:lnTo>
              <a:lnTo>
                <a:pt x="0" y="271523"/>
              </a:lnTo>
              <a:lnTo>
                <a:pt x="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5E056-CE9D-4A23-A4F8-038F0AAFDD40}">
      <dsp:nvSpPr>
        <dsp:cNvPr id="0" name=""/>
        <dsp:cNvSpPr/>
      </dsp:nvSpPr>
      <dsp:spPr>
        <a:xfrm>
          <a:off x="33513405" y="7241210"/>
          <a:ext cx="387890" cy="486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558"/>
              </a:lnTo>
              <a:lnTo>
                <a:pt x="387890" y="4861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D811F-981A-4E65-B370-EC6212DD7406}">
      <dsp:nvSpPr>
        <dsp:cNvPr id="0" name=""/>
        <dsp:cNvSpPr/>
      </dsp:nvSpPr>
      <dsp:spPr>
        <a:xfrm>
          <a:off x="33513405" y="7241210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5E694-2C78-4880-8663-F733ADAC201E}">
      <dsp:nvSpPr>
        <dsp:cNvPr id="0" name=""/>
        <dsp:cNvSpPr/>
      </dsp:nvSpPr>
      <dsp:spPr>
        <a:xfrm>
          <a:off x="33513405" y="7241210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EE6B7-EB7D-4516-BDC2-F303CF70895A}">
      <dsp:nvSpPr>
        <dsp:cNvPr id="0" name=""/>
        <dsp:cNvSpPr/>
      </dsp:nvSpPr>
      <dsp:spPr>
        <a:xfrm>
          <a:off x="34547779" y="5405196"/>
          <a:ext cx="6257963" cy="543046"/>
        </a:xfrm>
        <a:custGeom>
          <a:avLst/>
          <a:gdLst/>
          <a:ahLst/>
          <a:cxnLst/>
          <a:rect l="0" t="0" r="0" b="0"/>
          <a:pathLst>
            <a:path>
              <a:moveTo>
                <a:pt x="6257963" y="0"/>
              </a:moveTo>
              <a:lnTo>
                <a:pt x="6257963" y="271523"/>
              </a:lnTo>
              <a:lnTo>
                <a:pt x="0" y="271523"/>
              </a:lnTo>
              <a:lnTo>
                <a:pt x="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21AB4-B25F-4C40-ACF5-B5026DEAEF6F}">
      <dsp:nvSpPr>
        <dsp:cNvPr id="0" name=""/>
        <dsp:cNvSpPr/>
      </dsp:nvSpPr>
      <dsp:spPr>
        <a:xfrm>
          <a:off x="30384423" y="7241210"/>
          <a:ext cx="387890" cy="486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558"/>
              </a:lnTo>
              <a:lnTo>
                <a:pt x="387890" y="4861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29E2A-9BF2-42A1-9851-45CC1B761265}">
      <dsp:nvSpPr>
        <dsp:cNvPr id="0" name=""/>
        <dsp:cNvSpPr/>
      </dsp:nvSpPr>
      <dsp:spPr>
        <a:xfrm>
          <a:off x="30384423" y="7241210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274CA-6BA4-489B-880B-70D2205DFD13}">
      <dsp:nvSpPr>
        <dsp:cNvPr id="0" name=""/>
        <dsp:cNvSpPr/>
      </dsp:nvSpPr>
      <dsp:spPr>
        <a:xfrm>
          <a:off x="30384423" y="7241210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8F684-575C-46E3-80E6-8859C1F56738}">
      <dsp:nvSpPr>
        <dsp:cNvPr id="0" name=""/>
        <dsp:cNvSpPr/>
      </dsp:nvSpPr>
      <dsp:spPr>
        <a:xfrm>
          <a:off x="31418798" y="5405196"/>
          <a:ext cx="9386944" cy="543046"/>
        </a:xfrm>
        <a:custGeom>
          <a:avLst/>
          <a:gdLst/>
          <a:ahLst/>
          <a:cxnLst/>
          <a:rect l="0" t="0" r="0" b="0"/>
          <a:pathLst>
            <a:path>
              <a:moveTo>
                <a:pt x="9386944" y="0"/>
              </a:moveTo>
              <a:lnTo>
                <a:pt x="9386944" y="271523"/>
              </a:lnTo>
              <a:lnTo>
                <a:pt x="0" y="271523"/>
              </a:lnTo>
              <a:lnTo>
                <a:pt x="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E9172-21E2-42AD-A3E4-FBF51EAD7EBA}">
      <dsp:nvSpPr>
        <dsp:cNvPr id="0" name=""/>
        <dsp:cNvSpPr/>
      </dsp:nvSpPr>
      <dsp:spPr>
        <a:xfrm>
          <a:off x="21062127" y="3569182"/>
          <a:ext cx="19743615" cy="54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3"/>
              </a:lnTo>
              <a:lnTo>
                <a:pt x="19743615" y="271523"/>
              </a:lnTo>
              <a:lnTo>
                <a:pt x="19743615" y="543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9C49B-97E2-488D-82E0-8ED5504B79B7}">
      <dsp:nvSpPr>
        <dsp:cNvPr id="0" name=""/>
        <dsp:cNvSpPr/>
      </dsp:nvSpPr>
      <dsp:spPr>
        <a:xfrm>
          <a:off x="26608958" y="5405196"/>
          <a:ext cx="387890" cy="6697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7572"/>
              </a:lnTo>
              <a:lnTo>
                <a:pt x="387890" y="6697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52D41-10E3-4E6A-BF57-D4817A3BCC39}">
      <dsp:nvSpPr>
        <dsp:cNvPr id="0" name=""/>
        <dsp:cNvSpPr/>
      </dsp:nvSpPr>
      <dsp:spPr>
        <a:xfrm>
          <a:off x="26608958" y="5405196"/>
          <a:ext cx="387890" cy="486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558"/>
              </a:lnTo>
              <a:lnTo>
                <a:pt x="387890" y="4861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5F345-EEFF-433F-8923-1F64207F5728}">
      <dsp:nvSpPr>
        <dsp:cNvPr id="0" name=""/>
        <dsp:cNvSpPr/>
      </dsp:nvSpPr>
      <dsp:spPr>
        <a:xfrm>
          <a:off x="26608958" y="5405196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84F0A-7A28-4368-9D8D-47AAB6AB34B2}">
      <dsp:nvSpPr>
        <dsp:cNvPr id="0" name=""/>
        <dsp:cNvSpPr/>
      </dsp:nvSpPr>
      <dsp:spPr>
        <a:xfrm>
          <a:off x="26608958" y="5405196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8D983-2A36-4E77-876C-399D05024BAA}">
      <dsp:nvSpPr>
        <dsp:cNvPr id="0" name=""/>
        <dsp:cNvSpPr/>
      </dsp:nvSpPr>
      <dsp:spPr>
        <a:xfrm>
          <a:off x="21062127" y="3569182"/>
          <a:ext cx="6581205" cy="54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3"/>
              </a:lnTo>
              <a:lnTo>
                <a:pt x="6581205" y="271523"/>
              </a:lnTo>
              <a:lnTo>
                <a:pt x="6581205" y="543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5CA9E-9B44-453B-B23D-10DDF752E237}">
      <dsp:nvSpPr>
        <dsp:cNvPr id="0" name=""/>
        <dsp:cNvSpPr/>
      </dsp:nvSpPr>
      <dsp:spPr>
        <a:xfrm>
          <a:off x="19038633" y="5405196"/>
          <a:ext cx="5475717" cy="54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3"/>
              </a:lnTo>
              <a:lnTo>
                <a:pt x="5475717" y="271523"/>
              </a:lnTo>
              <a:lnTo>
                <a:pt x="5475717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B071A-736D-4EF3-B2BE-5697A4085425}">
      <dsp:nvSpPr>
        <dsp:cNvPr id="0" name=""/>
        <dsp:cNvSpPr/>
      </dsp:nvSpPr>
      <dsp:spPr>
        <a:xfrm>
          <a:off x="23479977" y="9077224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FEABE-53B9-4A85-8E45-BC8EC1B932C4}">
      <dsp:nvSpPr>
        <dsp:cNvPr id="0" name=""/>
        <dsp:cNvSpPr/>
      </dsp:nvSpPr>
      <dsp:spPr>
        <a:xfrm>
          <a:off x="23479977" y="9077224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6BECF-02EE-4433-87ED-BBC20AA3C704}">
      <dsp:nvSpPr>
        <dsp:cNvPr id="0" name=""/>
        <dsp:cNvSpPr/>
      </dsp:nvSpPr>
      <dsp:spPr>
        <a:xfrm>
          <a:off x="21385369" y="7241210"/>
          <a:ext cx="3128981" cy="54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3"/>
              </a:lnTo>
              <a:lnTo>
                <a:pt x="3128981" y="271523"/>
              </a:lnTo>
              <a:lnTo>
                <a:pt x="3128981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AFD73-3A7D-4D99-94CD-8A5A688EFA77}">
      <dsp:nvSpPr>
        <dsp:cNvPr id="0" name=""/>
        <dsp:cNvSpPr/>
      </dsp:nvSpPr>
      <dsp:spPr>
        <a:xfrm>
          <a:off x="20350995" y="9077224"/>
          <a:ext cx="387890" cy="486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558"/>
              </a:lnTo>
              <a:lnTo>
                <a:pt x="387890" y="4861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4BD3B-D7F9-4782-8218-0D24DFCEEFC3}">
      <dsp:nvSpPr>
        <dsp:cNvPr id="0" name=""/>
        <dsp:cNvSpPr/>
      </dsp:nvSpPr>
      <dsp:spPr>
        <a:xfrm>
          <a:off x="20350995" y="9077224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7D957-1296-4484-B327-DAECFED4C2E7}">
      <dsp:nvSpPr>
        <dsp:cNvPr id="0" name=""/>
        <dsp:cNvSpPr/>
      </dsp:nvSpPr>
      <dsp:spPr>
        <a:xfrm>
          <a:off x="20350995" y="9077224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91CCB-9713-4475-A57E-1C244BE4A883}">
      <dsp:nvSpPr>
        <dsp:cNvPr id="0" name=""/>
        <dsp:cNvSpPr/>
      </dsp:nvSpPr>
      <dsp:spPr>
        <a:xfrm>
          <a:off x="21339649" y="7241210"/>
          <a:ext cx="91440" cy="543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E6CAF-C2C4-47BB-8A66-2A98E9EC0C04}">
      <dsp:nvSpPr>
        <dsp:cNvPr id="0" name=""/>
        <dsp:cNvSpPr/>
      </dsp:nvSpPr>
      <dsp:spPr>
        <a:xfrm>
          <a:off x="17222013" y="9077224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D5A23-5C88-4609-B897-2E48583165F7}">
      <dsp:nvSpPr>
        <dsp:cNvPr id="0" name=""/>
        <dsp:cNvSpPr/>
      </dsp:nvSpPr>
      <dsp:spPr>
        <a:xfrm>
          <a:off x="17222013" y="9077224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FCF23-EAFC-422C-AD3F-2529BFA8B0C6}">
      <dsp:nvSpPr>
        <dsp:cNvPr id="0" name=""/>
        <dsp:cNvSpPr/>
      </dsp:nvSpPr>
      <dsp:spPr>
        <a:xfrm>
          <a:off x="18256387" y="7241210"/>
          <a:ext cx="3128981" cy="543046"/>
        </a:xfrm>
        <a:custGeom>
          <a:avLst/>
          <a:gdLst/>
          <a:ahLst/>
          <a:cxnLst/>
          <a:rect l="0" t="0" r="0" b="0"/>
          <a:pathLst>
            <a:path>
              <a:moveTo>
                <a:pt x="3128981" y="0"/>
              </a:moveTo>
              <a:lnTo>
                <a:pt x="3128981" y="271523"/>
              </a:lnTo>
              <a:lnTo>
                <a:pt x="0" y="271523"/>
              </a:lnTo>
              <a:lnTo>
                <a:pt x="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E5E8A-5DCF-4D2A-8480-AE5B54FD2B71}">
      <dsp:nvSpPr>
        <dsp:cNvPr id="0" name=""/>
        <dsp:cNvSpPr/>
      </dsp:nvSpPr>
      <dsp:spPr>
        <a:xfrm>
          <a:off x="19038633" y="5405196"/>
          <a:ext cx="2346736" cy="54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3"/>
              </a:lnTo>
              <a:lnTo>
                <a:pt x="2346736" y="271523"/>
              </a:lnTo>
              <a:lnTo>
                <a:pt x="2346736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27C6F-4869-4206-99FB-596AD388C873}">
      <dsp:nvSpPr>
        <dsp:cNvPr id="0" name=""/>
        <dsp:cNvSpPr/>
      </dsp:nvSpPr>
      <dsp:spPr>
        <a:xfrm>
          <a:off x="14093032" y="9077224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EE154-F737-49EE-BCC5-80B777CCD17E}">
      <dsp:nvSpPr>
        <dsp:cNvPr id="0" name=""/>
        <dsp:cNvSpPr/>
      </dsp:nvSpPr>
      <dsp:spPr>
        <a:xfrm>
          <a:off x="14093032" y="9077224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67F0A-A6B5-4E4C-9DE6-83B8A88BD5A1}">
      <dsp:nvSpPr>
        <dsp:cNvPr id="0" name=""/>
        <dsp:cNvSpPr/>
      </dsp:nvSpPr>
      <dsp:spPr>
        <a:xfrm>
          <a:off x="13562915" y="7241210"/>
          <a:ext cx="1564490" cy="54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3"/>
              </a:lnTo>
              <a:lnTo>
                <a:pt x="1564490" y="271523"/>
              </a:lnTo>
              <a:lnTo>
                <a:pt x="156449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1C88E-3FC2-4ABC-8470-C5B7F54640D2}">
      <dsp:nvSpPr>
        <dsp:cNvPr id="0" name=""/>
        <dsp:cNvSpPr/>
      </dsp:nvSpPr>
      <dsp:spPr>
        <a:xfrm>
          <a:off x="10964050" y="9077224"/>
          <a:ext cx="387890" cy="1220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5614"/>
              </a:lnTo>
              <a:lnTo>
                <a:pt x="387890" y="122056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02F99-1082-4316-9561-7721D7EA1E2C}">
      <dsp:nvSpPr>
        <dsp:cNvPr id="0" name=""/>
        <dsp:cNvSpPr/>
      </dsp:nvSpPr>
      <dsp:spPr>
        <a:xfrm>
          <a:off x="10964050" y="9077224"/>
          <a:ext cx="387890" cy="1036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9600"/>
              </a:lnTo>
              <a:lnTo>
                <a:pt x="387890" y="103696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1F1F2-007F-499A-A724-740734DC3CFA}">
      <dsp:nvSpPr>
        <dsp:cNvPr id="0" name=""/>
        <dsp:cNvSpPr/>
      </dsp:nvSpPr>
      <dsp:spPr>
        <a:xfrm>
          <a:off x="10964050" y="9077224"/>
          <a:ext cx="387890" cy="8533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3586"/>
              </a:lnTo>
              <a:lnTo>
                <a:pt x="387890" y="8533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E3FBA-B8B7-4839-83DC-2934B0D13614}">
      <dsp:nvSpPr>
        <dsp:cNvPr id="0" name=""/>
        <dsp:cNvSpPr/>
      </dsp:nvSpPr>
      <dsp:spPr>
        <a:xfrm>
          <a:off x="10964050" y="9077224"/>
          <a:ext cx="387890" cy="6697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7572"/>
              </a:lnTo>
              <a:lnTo>
                <a:pt x="387890" y="6697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657B2-9AE3-4382-85DF-730D40A983A3}">
      <dsp:nvSpPr>
        <dsp:cNvPr id="0" name=""/>
        <dsp:cNvSpPr/>
      </dsp:nvSpPr>
      <dsp:spPr>
        <a:xfrm>
          <a:off x="10964050" y="9077224"/>
          <a:ext cx="387890" cy="486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558"/>
              </a:lnTo>
              <a:lnTo>
                <a:pt x="387890" y="4861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72-8CF1-4F5E-8D79-D2E55B2212D7}">
      <dsp:nvSpPr>
        <dsp:cNvPr id="0" name=""/>
        <dsp:cNvSpPr/>
      </dsp:nvSpPr>
      <dsp:spPr>
        <a:xfrm>
          <a:off x="10964050" y="9077224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1B3E3-B9B3-4457-902B-13E8F7985F7B}">
      <dsp:nvSpPr>
        <dsp:cNvPr id="0" name=""/>
        <dsp:cNvSpPr/>
      </dsp:nvSpPr>
      <dsp:spPr>
        <a:xfrm>
          <a:off x="10964050" y="9077224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745B8-2DD7-4CFF-8156-5CDCA6237FBB}">
      <dsp:nvSpPr>
        <dsp:cNvPr id="0" name=""/>
        <dsp:cNvSpPr/>
      </dsp:nvSpPr>
      <dsp:spPr>
        <a:xfrm>
          <a:off x="11998424" y="7241210"/>
          <a:ext cx="1564490" cy="543046"/>
        </a:xfrm>
        <a:custGeom>
          <a:avLst/>
          <a:gdLst/>
          <a:ahLst/>
          <a:cxnLst/>
          <a:rect l="0" t="0" r="0" b="0"/>
          <a:pathLst>
            <a:path>
              <a:moveTo>
                <a:pt x="1564490" y="0"/>
              </a:moveTo>
              <a:lnTo>
                <a:pt x="1564490" y="271523"/>
              </a:lnTo>
              <a:lnTo>
                <a:pt x="0" y="271523"/>
              </a:lnTo>
              <a:lnTo>
                <a:pt x="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DF8FE-1DC1-4A9A-91EB-C765DC5F04E0}">
      <dsp:nvSpPr>
        <dsp:cNvPr id="0" name=""/>
        <dsp:cNvSpPr/>
      </dsp:nvSpPr>
      <dsp:spPr>
        <a:xfrm>
          <a:off x="13562915" y="5405196"/>
          <a:ext cx="5475717" cy="543046"/>
        </a:xfrm>
        <a:custGeom>
          <a:avLst/>
          <a:gdLst/>
          <a:ahLst/>
          <a:cxnLst/>
          <a:rect l="0" t="0" r="0" b="0"/>
          <a:pathLst>
            <a:path>
              <a:moveTo>
                <a:pt x="5475717" y="0"/>
              </a:moveTo>
              <a:lnTo>
                <a:pt x="5475717" y="271523"/>
              </a:lnTo>
              <a:lnTo>
                <a:pt x="0" y="271523"/>
              </a:lnTo>
              <a:lnTo>
                <a:pt x="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4EFF8-10DC-4795-89C4-82C22C593D71}">
      <dsp:nvSpPr>
        <dsp:cNvPr id="0" name=""/>
        <dsp:cNvSpPr/>
      </dsp:nvSpPr>
      <dsp:spPr>
        <a:xfrm>
          <a:off x="19038633" y="3569182"/>
          <a:ext cx="2023494" cy="543046"/>
        </a:xfrm>
        <a:custGeom>
          <a:avLst/>
          <a:gdLst/>
          <a:ahLst/>
          <a:cxnLst/>
          <a:rect l="0" t="0" r="0" b="0"/>
          <a:pathLst>
            <a:path>
              <a:moveTo>
                <a:pt x="2023494" y="0"/>
              </a:moveTo>
              <a:lnTo>
                <a:pt x="2023494" y="271523"/>
              </a:lnTo>
              <a:lnTo>
                <a:pt x="0" y="271523"/>
              </a:lnTo>
              <a:lnTo>
                <a:pt x="0" y="543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15867-7613-49EE-B076-8FCD4122C3D5}">
      <dsp:nvSpPr>
        <dsp:cNvPr id="0" name=""/>
        <dsp:cNvSpPr/>
      </dsp:nvSpPr>
      <dsp:spPr>
        <a:xfrm>
          <a:off x="7188585" y="7241210"/>
          <a:ext cx="387890" cy="8533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3586"/>
              </a:lnTo>
              <a:lnTo>
                <a:pt x="387890" y="8533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F9BDC-FE43-4343-BF26-4398B39470E9}">
      <dsp:nvSpPr>
        <dsp:cNvPr id="0" name=""/>
        <dsp:cNvSpPr/>
      </dsp:nvSpPr>
      <dsp:spPr>
        <a:xfrm>
          <a:off x="7188585" y="7241210"/>
          <a:ext cx="387890" cy="6697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7572"/>
              </a:lnTo>
              <a:lnTo>
                <a:pt x="387890" y="6697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45770-7A2E-40E6-9FDA-6348E402113B}">
      <dsp:nvSpPr>
        <dsp:cNvPr id="0" name=""/>
        <dsp:cNvSpPr/>
      </dsp:nvSpPr>
      <dsp:spPr>
        <a:xfrm>
          <a:off x="7188585" y="7241210"/>
          <a:ext cx="387890" cy="486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558"/>
              </a:lnTo>
              <a:lnTo>
                <a:pt x="387890" y="4861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B968F-D3B2-4F7F-885A-D1514A32126B}">
      <dsp:nvSpPr>
        <dsp:cNvPr id="0" name=""/>
        <dsp:cNvSpPr/>
      </dsp:nvSpPr>
      <dsp:spPr>
        <a:xfrm>
          <a:off x="7188585" y="7241210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6B2D0-55E4-4B3D-855E-2353964F7DC7}">
      <dsp:nvSpPr>
        <dsp:cNvPr id="0" name=""/>
        <dsp:cNvSpPr/>
      </dsp:nvSpPr>
      <dsp:spPr>
        <a:xfrm>
          <a:off x="7188585" y="7241210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B45B1-224C-45F0-92A6-6B7C5C916292}">
      <dsp:nvSpPr>
        <dsp:cNvPr id="0" name=""/>
        <dsp:cNvSpPr/>
      </dsp:nvSpPr>
      <dsp:spPr>
        <a:xfrm>
          <a:off x="6658468" y="5405196"/>
          <a:ext cx="1564490" cy="54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23"/>
              </a:lnTo>
              <a:lnTo>
                <a:pt x="1564490" y="271523"/>
              </a:lnTo>
              <a:lnTo>
                <a:pt x="156449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3D637-E8AF-4262-8B15-AA44BE8D532B}">
      <dsp:nvSpPr>
        <dsp:cNvPr id="0" name=""/>
        <dsp:cNvSpPr/>
      </dsp:nvSpPr>
      <dsp:spPr>
        <a:xfrm>
          <a:off x="4059603" y="7241210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C0177-5BDE-4EFC-B4A0-4A8A6A0F7480}">
      <dsp:nvSpPr>
        <dsp:cNvPr id="0" name=""/>
        <dsp:cNvSpPr/>
      </dsp:nvSpPr>
      <dsp:spPr>
        <a:xfrm>
          <a:off x="4059603" y="7241210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72A-02E5-479A-A631-431D2EB01932}">
      <dsp:nvSpPr>
        <dsp:cNvPr id="0" name=""/>
        <dsp:cNvSpPr/>
      </dsp:nvSpPr>
      <dsp:spPr>
        <a:xfrm>
          <a:off x="5093977" y="5405196"/>
          <a:ext cx="1564490" cy="543046"/>
        </a:xfrm>
        <a:custGeom>
          <a:avLst/>
          <a:gdLst/>
          <a:ahLst/>
          <a:cxnLst/>
          <a:rect l="0" t="0" r="0" b="0"/>
          <a:pathLst>
            <a:path>
              <a:moveTo>
                <a:pt x="1564490" y="0"/>
              </a:moveTo>
              <a:lnTo>
                <a:pt x="1564490" y="271523"/>
              </a:lnTo>
              <a:lnTo>
                <a:pt x="0" y="271523"/>
              </a:lnTo>
              <a:lnTo>
                <a:pt x="0" y="543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28416-7D11-41E8-8F25-BA774BAF6A36}">
      <dsp:nvSpPr>
        <dsp:cNvPr id="0" name=""/>
        <dsp:cNvSpPr/>
      </dsp:nvSpPr>
      <dsp:spPr>
        <a:xfrm>
          <a:off x="6658468" y="3569182"/>
          <a:ext cx="14403658" cy="543046"/>
        </a:xfrm>
        <a:custGeom>
          <a:avLst/>
          <a:gdLst/>
          <a:ahLst/>
          <a:cxnLst/>
          <a:rect l="0" t="0" r="0" b="0"/>
          <a:pathLst>
            <a:path>
              <a:moveTo>
                <a:pt x="14403658" y="0"/>
              </a:moveTo>
              <a:lnTo>
                <a:pt x="14403658" y="271523"/>
              </a:lnTo>
              <a:lnTo>
                <a:pt x="0" y="271523"/>
              </a:lnTo>
              <a:lnTo>
                <a:pt x="0" y="543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7E15A-EFC2-44E4-BB4E-1F7921F941D7}">
      <dsp:nvSpPr>
        <dsp:cNvPr id="0" name=""/>
        <dsp:cNvSpPr/>
      </dsp:nvSpPr>
      <dsp:spPr>
        <a:xfrm>
          <a:off x="284138" y="5405196"/>
          <a:ext cx="387890" cy="486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558"/>
              </a:lnTo>
              <a:lnTo>
                <a:pt x="387890" y="4861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93A6-9DAF-4C26-BB44-83C7C125C782}">
      <dsp:nvSpPr>
        <dsp:cNvPr id="0" name=""/>
        <dsp:cNvSpPr/>
      </dsp:nvSpPr>
      <dsp:spPr>
        <a:xfrm>
          <a:off x="284138" y="5405196"/>
          <a:ext cx="387890" cy="302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44"/>
              </a:lnTo>
              <a:lnTo>
                <a:pt x="387890" y="3025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C6660-8A17-42DF-A6F0-67F675A2D4A3}">
      <dsp:nvSpPr>
        <dsp:cNvPr id="0" name=""/>
        <dsp:cNvSpPr/>
      </dsp:nvSpPr>
      <dsp:spPr>
        <a:xfrm>
          <a:off x="284138" y="5405196"/>
          <a:ext cx="387890" cy="1189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530"/>
              </a:lnTo>
              <a:lnTo>
                <a:pt x="387890" y="1189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3AD28-0972-4321-96AA-DD9B8854CBA2}">
      <dsp:nvSpPr>
        <dsp:cNvPr id="0" name=""/>
        <dsp:cNvSpPr/>
      </dsp:nvSpPr>
      <dsp:spPr>
        <a:xfrm>
          <a:off x="1318512" y="3569182"/>
          <a:ext cx="19743615" cy="543046"/>
        </a:xfrm>
        <a:custGeom>
          <a:avLst/>
          <a:gdLst/>
          <a:ahLst/>
          <a:cxnLst/>
          <a:rect l="0" t="0" r="0" b="0"/>
          <a:pathLst>
            <a:path>
              <a:moveTo>
                <a:pt x="19743615" y="0"/>
              </a:moveTo>
              <a:lnTo>
                <a:pt x="19743615" y="271523"/>
              </a:lnTo>
              <a:lnTo>
                <a:pt x="0" y="271523"/>
              </a:lnTo>
              <a:lnTo>
                <a:pt x="0" y="543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25D2A-4CFC-408B-9DB2-9930E83F65FB}">
      <dsp:nvSpPr>
        <dsp:cNvPr id="0" name=""/>
        <dsp:cNvSpPr/>
      </dsp:nvSpPr>
      <dsp:spPr>
        <a:xfrm>
          <a:off x="12543630" y="1707917"/>
          <a:ext cx="17036994" cy="1861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Taxonomy of ML/DL for IoT Security</a:t>
          </a:r>
        </a:p>
      </dsp:txBody>
      <dsp:txXfrm>
        <a:off x="12543630" y="1707917"/>
        <a:ext cx="17036994" cy="1861265"/>
      </dsp:txXfrm>
    </dsp:sp>
    <dsp:sp modelId="{B8E66C96-9273-494E-B301-BB5748D30AC1}">
      <dsp:nvSpPr>
        <dsp:cNvPr id="0" name=""/>
        <dsp:cNvSpPr/>
      </dsp:nvSpPr>
      <dsp:spPr>
        <a:xfrm>
          <a:off x="25544" y="4112229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IoT System</a:t>
          </a:r>
        </a:p>
      </dsp:txBody>
      <dsp:txXfrm>
        <a:off x="25544" y="4112229"/>
        <a:ext cx="2585935" cy="1292967"/>
      </dsp:txXfrm>
    </dsp:sp>
    <dsp:sp modelId="{E6BFAB66-79E6-4248-8794-A7070F07B673}">
      <dsp:nvSpPr>
        <dsp:cNvPr id="0" name=""/>
        <dsp:cNvSpPr/>
      </dsp:nvSpPr>
      <dsp:spPr>
        <a:xfrm>
          <a:off x="672028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Perception Layer</a:t>
          </a:r>
        </a:p>
      </dsp:txBody>
      <dsp:txXfrm>
        <a:off x="672028" y="5948243"/>
        <a:ext cx="2585935" cy="1292967"/>
      </dsp:txXfrm>
    </dsp:sp>
    <dsp:sp modelId="{9C12B7F0-99C4-455C-A33A-73E0612F1914}">
      <dsp:nvSpPr>
        <dsp:cNvPr id="0" name=""/>
        <dsp:cNvSpPr/>
      </dsp:nvSpPr>
      <dsp:spPr>
        <a:xfrm>
          <a:off x="672028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Layer</a:t>
          </a:r>
        </a:p>
      </dsp:txBody>
      <dsp:txXfrm>
        <a:off x="672028" y="7784257"/>
        <a:ext cx="2585935" cy="1292967"/>
      </dsp:txXfrm>
    </dsp:sp>
    <dsp:sp modelId="{6053C72D-B2E6-4C4D-8DB4-C95D251949D6}">
      <dsp:nvSpPr>
        <dsp:cNvPr id="0" name=""/>
        <dsp:cNvSpPr/>
      </dsp:nvSpPr>
      <dsp:spPr>
        <a:xfrm>
          <a:off x="672028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Layer</a:t>
          </a:r>
        </a:p>
      </dsp:txBody>
      <dsp:txXfrm>
        <a:off x="672028" y="9620271"/>
        <a:ext cx="2585935" cy="1292967"/>
      </dsp:txXfrm>
    </dsp:sp>
    <dsp:sp modelId="{3DA7DB55-3B0D-4F6C-9A08-2EEA9DB39DEA}">
      <dsp:nvSpPr>
        <dsp:cNvPr id="0" name=""/>
        <dsp:cNvSpPr/>
      </dsp:nvSpPr>
      <dsp:spPr>
        <a:xfrm>
          <a:off x="5365501" y="4112229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IoT Security Threats</a:t>
          </a:r>
        </a:p>
      </dsp:txBody>
      <dsp:txXfrm>
        <a:off x="5365501" y="4112229"/>
        <a:ext cx="2585935" cy="1292967"/>
      </dsp:txXfrm>
    </dsp:sp>
    <dsp:sp modelId="{30EF818A-554C-4A1A-B50E-A6D90668A359}">
      <dsp:nvSpPr>
        <dsp:cNvPr id="0" name=""/>
        <dsp:cNvSpPr/>
      </dsp:nvSpPr>
      <dsp:spPr>
        <a:xfrm>
          <a:off x="3801010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IoT Security Threat Types</a:t>
          </a:r>
        </a:p>
      </dsp:txBody>
      <dsp:txXfrm>
        <a:off x="3801010" y="5948243"/>
        <a:ext cx="2585935" cy="1292967"/>
      </dsp:txXfrm>
    </dsp:sp>
    <dsp:sp modelId="{DDA4090C-07D0-4DCF-90EC-F181D13BA467}">
      <dsp:nvSpPr>
        <dsp:cNvPr id="0" name=""/>
        <dsp:cNvSpPr/>
      </dsp:nvSpPr>
      <dsp:spPr>
        <a:xfrm>
          <a:off x="4447494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Cyber threats</a:t>
          </a:r>
        </a:p>
      </dsp:txBody>
      <dsp:txXfrm>
        <a:off x="4447494" y="7784257"/>
        <a:ext cx="2585935" cy="1292967"/>
      </dsp:txXfrm>
    </dsp:sp>
    <dsp:sp modelId="{9E32D475-9E3F-4575-BC9D-4535C77F3FB1}">
      <dsp:nvSpPr>
        <dsp:cNvPr id="0" name=""/>
        <dsp:cNvSpPr/>
      </dsp:nvSpPr>
      <dsp:spPr>
        <a:xfrm>
          <a:off x="4447494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Physical threats</a:t>
          </a:r>
        </a:p>
      </dsp:txBody>
      <dsp:txXfrm>
        <a:off x="4447494" y="9620271"/>
        <a:ext cx="2585935" cy="1292967"/>
      </dsp:txXfrm>
    </dsp:sp>
    <dsp:sp modelId="{8AD6E5E2-17C0-48EB-B968-2122BDDB6FA7}">
      <dsp:nvSpPr>
        <dsp:cNvPr id="0" name=""/>
        <dsp:cNvSpPr/>
      </dsp:nvSpPr>
      <dsp:spPr>
        <a:xfrm>
          <a:off x="6929991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IoT Security Threats Surfaces</a:t>
          </a:r>
        </a:p>
      </dsp:txBody>
      <dsp:txXfrm>
        <a:off x="6929991" y="5948243"/>
        <a:ext cx="2585935" cy="1292967"/>
      </dsp:txXfrm>
    </dsp:sp>
    <dsp:sp modelId="{AD08241B-C492-4443-9CC1-29A237632B5D}">
      <dsp:nvSpPr>
        <dsp:cNvPr id="0" name=""/>
        <dsp:cNvSpPr/>
      </dsp:nvSpPr>
      <dsp:spPr>
        <a:xfrm>
          <a:off x="7576475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Physical Devices Surfaces</a:t>
          </a:r>
        </a:p>
      </dsp:txBody>
      <dsp:txXfrm>
        <a:off x="7576475" y="7784257"/>
        <a:ext cx="2585935" cy="1292967"/>
      </dsp:txXfrm>
    </dsp:sp>
    <dsp:sp modelId="{6312B25B-C517-43C9-993D-BA42DF6AB0E0}">
      <dsp:nvSpPr>
        <dsp:cNvPr id="0" name=""/>
        <dsp:cNvSpPr/>
      </dsp:nvSpPr>
      <dsp:spPr>
        <a:xfrm>
          <a:off x="7576475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Services Surface</a:t>
          </a:r>
        </a:p>
      </dsp:txBody>
      <dsp:txXfrm>
        <a:off x="7576475" y="9620271"/>
        <a:ext cx="2585935" cy="1292967"/>
      </dsp:txXfrm>
    </dsp:sp>
    <dsp:sp modelId="{15D841AC-684C-46A5-8D1B-B2140621F5A9}">
      <dsp:nvSpPr>
        <dsp:cNvPr id="0" name=""/>
        <dsp:cNvSpPr/>
      </dsp:nvSpPr>
      <dsp:spPr>
        <a:xfrm>
          <a:off x="7576475" y="1145628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Services Surface</a:t>
          </a:r>
        </a:p>
      </dsp:txBody>
      <dsp:txXfrm>
        <a:off x="7576475" y="11456285"/>
        <a:ext cx="2585935" cy="1292967"/>
      </dsp:txXfrm>
    </dsp:sp>
    <dsp:sp modelId="{CC2009E0-BF42-42B3-AB3E-16F963BC65CD}">
      <dsp:nvSpPr>
        <dsp:cNvPr id="0" name=""/>
        <dsp:cNvSpPr/>
      </dsp:nvSpPr>
      <dsp:spPr>
        <a:xfrm>
          <a:off x="7576475" y="13292299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 and Application Interface</a:t>
          </a:r>
        </a:p>
      </dsp:txBody>
      <dsp:txXfrm>
        <a:off x="7576475" y="13292299"/>
        <a:ext cx="2585935" cy="1292967"/>
      </dsp:txXfrm>
    </dsp:sp>
    <dsp:sp modelId="{8E285384-F359-421A-AF6A-182AFE3FD46E}">
      <dsp:nvSpPr>
        <dsp:cNvPr id="0" name=""/>
        <dsp:cNvSpPr/>
      </dsp:nvSpPr>
      <dsp:spPr>
        <a:xfrm>
          <a:off x="7576475" y="1512831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New attack surfaces introduced by IoT environment</a:t>
          </a:r>
        </a:p>
      </dsp:txBody>
      <dsp:txXfrm>
        <a:off x="7576475" y="15128313"/>
        <a:ext cx="2585935" cy="1292967"/>
      </dsp:txXfrm>
    </dsp:sp>
    <dsp:sp modelId="{A4D40158-22D2-42AC-80F0-73922C3E3E86}">
      <dsp:nvSpPr>
        <dsp:cNvPr id="0" name=""/>
        <dsp:cNvSpPr/>
      </dsp:nvSpPr>
      <dsp:spPr>
        <a:xfrm>
          <a:off x="17745665" y="4112229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Methods for IoT security</a:t>
          </a:r>
        </a:p>
      </dsp:txBody>
      <dsp:txXfrm>
        <a:off x="17745665" y="4112229"/>
        <a:ext cx="2585935" cy="1292967"/>
      </dsp:txXfrm>
    </dsp:sp>
    <dsp:sp modelId="{6322C715-52A2-489B-9F33-94E20FE89834}">
      <dsp:nvSpPr>
        <dsp:cNvPr id="0" name=""/>
        <dsp:cNvSpPr/>
      </dsp:nvSpPr>
      <dsp:spPr>
        <a:xfrm>
          <a:off x="12269948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 methods</a:t>
          </a:r>
        </a:p>
      </dsp:txBody>
      <dsp:txXfrm>
        <a:off x="12269948" y="5948243"/>
        <a:ext cx="2585935" cy="1292967"/>
      </dsp:txXfrm>
    </dsp:sp>
    <dsp:sp modelId="{F4FA5DD5-3B1D-4D7F-978A-079DE0C4F378}">
      <dsp:nvSpPr>
        <dsp:cNvPr id="0" name=""/>
        <dsp:cNvSpPr/>
      </dsp:nvSpPr>
      <dsp:spPr>
        <a:xfrm>
          <a:off x="10705457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Supervised approaches</a:t>
          </a:r>
        </a:p>
      </dsp:txBody>
      <dsp:txXfrm>
        <a:off x="10705457" y="7784257"/>
        <a:ext cx="2585935" cy="1292967"/>
      </dsp:txXfrm>
    </dsp:sp>
    <dsp:sp modelId="{784B7F04-BC1C-471C-86AD-1C4AF0443659}">
      <dsp:nvSpPr>
        <dsp:cNvPr id="0" name=""/>
        <dsp:cNvSpPr/>
      </dsp:nvSpPr>
      <dsp:spPr>
        <a:xfrm>
          <a:off x="11351941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DT</a:t>
          </a:r>
        </a:p>
      </dsp:txBody>
      <dsp:txXfrm>
        <a:off x="11351941" y="9620271"/>
        <a:ext cx="2585935" cy="1292967"/>
      </dsp:txXfrm>
    </dsp:sp>
    <dsp:sp modelId="{111E40C3-8E4B-4BA7-BE12-DE733336F735}">
      <dsp:nvSpPr>
        <dsp:cNvPr id="0" name=""/>
        <dsp:cNvSpPr/>
      </dsp:nvSpPr>
      <dsp:spPr>
        <a:xfrm>
          <a:off x="11351941" y="1145628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SVM</a:t>
          </a:r>
        </a:p>
      </dsp:txBody>
      <dsp:txXfrm>
        <a:off x="11351941" y="11456285"/>
        <a:ext cx="2585935" cy="1292967"/>
      </dsp:txXfrm>
    </dsp:sp>
    <dsp:sp modelId="{D0883841-776D-421A-9D83-3833EAB83E38}">
      <dsp:nvSpPr>
        <dsp:cNvPr id="0" name=""/>
        <dsp:cNvSpPr/>
      </dsp:nvSpPr>
      <dsp:spPr>
        <a:xfrm>
          <a:off x="11351941" y="13292299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NB</a:t>
          </a:r>
        </a:p>
      </dsp:txBody>
      <dsp:txXfrm>
        <a:off x="11351941" y="13292299"/>
        <a:ext cx="2585935" cy="1292967"/>
      </dsp:txXfrm>
    </dsp:sp>
    <dsp:sp modelId="{F344AFF2-A9A0-46F2-9E86-0D78A641C76C}">
      <dsp:nvSpPr>
        <dsp:cNvPr id="0" name=""/>
        <dsp:cNvSpPr/>
      </dsp:nvSpPr>
      <dsp:spPr>
        <a:xfrm>
          <a:off x="11351941" y="1512831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K-NN</a:t>
          </a:r>
        </a:p>
      </dsp:txBody>
      <dsp:txXfrm>
        <a:off x="11351941" y="15128313"/>
        <a:ext cx="2585935" cy="1292967"/>
      </dsp:txXfrm>
    </dsp:sp>
    <dsp:sp modelId="{C6DFF92D-4EF4-400B-B86B-99C6F2A726C6}">
      <dsp:nvSpPr>
        <dsp:cNvPr id="0" name=""/>
        <dsp:cNvSpPr/>
      </dsp:nvSpPr>
      <dsp:spPr>
        <a:xfrm>
          <a:off x="11351941" y="1696432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RF</a:t>
          </a:r>
        </a:p>
      </dsp:txBody>
      <dsp:txXfrm>
        <a:off x="11351941" y="16964327"/>
        <a:ext cx="2585935" cy="1292967"/>
      </dsp:txXfrm>
    </dsp:sp>
    <dsp:sp modelId="{2FE98A2D-8148-4335-B1D0-C7EDE069B733}">
      <dsp:nvSpPr>
        <dsp:cNvPr id="0" name=""/>
        <dsp:cNvSpPr/>
      </dsp:nvSpPr>
      <dsp:spPr>
        <a:xfrm>
          <a:off x="11351941" y="1880034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</a:t>
          </a:r>
        </a:p>
      </dsp:txBody>
      <dsp:txXfrm>
        <a:off x="11351941" y="18800341"/>
        <a:ext cx="2585935" cy="1292967"/>
      </dsp:txXfrm>
    </dsp:sp>
    <dsp:sp modelId="{50966764-2C85-428E-9C9E-058001ADA490}">
      <dsp:nvSpPr>
        <dsp:cNvPr id="0" name=""/>
        <dsp:cNvSpPr/>
      </dsp:nvSpPr>
      <dsp:spPr>
        <a:xfrm>
          <a:off x="11351941" y="2063635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</a:t>
          </a:r>
        </a:p>
      </dsp:txBody>
      <dsp:txXfrm>
        <a:off x="11351941" y="20636355"/>
        <a:ext cx="2585935" cy="1292967"/>
      </dsp:txXfrm>
    </dsp:sp>
    <dsp:sp modelId="{BAB31ABD-5970-4340-80D9-6435BB87DA56}">
      <dsp:nvSpPr>
        <dsp:cNvPr id="0" name=""/>
        <dsp:cNvSpPr/>
      </dsp:nvSpPr>
      <dsp:spPr>
        <a:xfrm>
          <a:off x="13834438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approaches</a:t>
          </a:r>
        </a:p>
      </dsp:txBody>
      <dsp:txXfrm>
        <a:off x="13834438" y="7784257"/>
        <a:ext cx="2585935" cy="1292967"/>
      </dsp:txXfrm>
    </dsp:sp>
    <dsp:sp modelId="{B7CE42B0-1C9C-4F67-AAEF-E44D1C69D8B8}">
      <dsp:nvSpPr>
        <dsp:cNvPr id="0" name=""/>
        <dsp:cNvSpPr/>
      </dsp:nvSpPr>
      <dsp:spPr>
        <a:xfrm>
          <a:off x="14480922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K-means</a:t>
          </a:r>
          <a:endParaRPr lang="en-US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80922" y="9620271"/>
        <a:ext cx="2585935" cy="1292967"/>
      </dsp:txXfrm>
    </dsp:sp>
    <dsp:sp modelId="{85612279-B407-4023-AED7-59692A292CEA}">
      <dsp:nvSpPr>
        <dsp:cNvPr id="0" name=""/>
        <dsp:cNvSpPr/>
      </dsp:nvSpPr>
      <dsp:spPr>
        <a:xfrm>
          <a:off x="14480922" y="1145628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sp:txBody>
      <dsp:txXfrm>
        <a:off x="14480922" y="11456285"/>
        <a:ext cx="2585935" cy="1292967"/>
      </dsp:txXfrm>
    </dsp:sp>
    <dsp:sp modelId="{C6E93370-63D5-412B-B508-A745554DB443}">
      <dsp:nvSpPr>
        <dsp:cNvPr id="0" name=""/>
        <dsp:cNvSpPr/>
      </dsp:nvSpPr>
      <dsp:spPr>
        <a:xfrm>
          <a:off x="20092401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DL methods</a:t>
          </a:r>
        </a:p>
      </dsp:txBody>
      <dsp:txXfrm>
        <a:off x="20092401" y="5948243"/>
        <a:ext cx="2585935" cy="1292967"/>
      </dsp:txXfrm>
    </dsp:sp>
    <dsp:sp modelId="{D4BC9185-9A00-4340-B543-66DB03DBBDB3}">
      <dsp:nvSpPr>
        <dsp:cNvPr id="0" name=""/>
        <dsp:cNvSpPr/>
      </dsp:nvSpPr>
      <dsp:spPr>
        <a:xfrm>
          <a:off x="16963420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Supervised approaches</a:t>
          </a:r>
        </a:p>
      </dsp:txBody>
      <dsp:txXfrm>
        <a:off x="16963420" y="7784257"/>
        <a:ext cx="2585935" cy="1292967"/>
      </dsp:txXfrm>
    </dsp:sp>
    <dsp:sp modelId="{DEE72591-7D3E-472A-9FB2-BDB823CA7F09}">
      <dsp:nvSpPr>
        <dsp:cNvPr id="0" name=""/>
        <dsp:cNvSpPr/>
      </dsp:nvSpPr>
      <dsp:spPr>
        <a:xfrm>
          <a:off x="17609904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</a:t>
          </a:r>
        </a:p>
      </dsp:txBody>
      <dsp:txXfrm>
        <a:off x="17609904" y="9620271"/>
        <a:ext cx="2585935" cy="1292967"/>
      </dsp:txXfrm>
    </dsp:sp>
    <dsp:sp modelId="{A0E65183-B22F-4F2A-A8F2-82D16112AA71}">
      <dsp:nvSpPr>
        <dsp:cNvPr id="0" name=""/>
        <dsp:cNvSpPr/>
      </dsp:nvSpPr>
      <dsp:spPr>
        <a:xfrm>
          <a:off x="17609904" y="1145628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RNN</a:t>
          </a:r>
        </a:p>
      </dsp:txBody>
      <dsp:txXfrm>
        <a:off x="17609904" y="11456285"/>
        <a:ext cx="2585935" cy="1292967"/>
      </dsp:txXfrm>
    </dsp:sp>
    <dsp:sp modelId="{1F16F11A-5BB7-4EEE-B299-AE64DC9BF96A}">
      <dsp:nvSpPr>
        <dsp:cNvPr id="0" name=""/>
        <dsp:cNvSpPr/>
      </dsp:nvSpPr>
      <dsp:spPr>
        <a:xfrm>
          <a:off x="20092401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approaches</a:t>
          </a:r>
        </a:p>
      </dsp:txBody>
      <dsp:txXfrm>
        <a:off x="20092401" y="7784257"/>
        <a:ext cx="2585935" cy="1292967"/>
      </dsp:txXfrm>
    </dsp:sp>
    <dsp:sp modelId="{244ABB9B-FDEE-4F93-8571-A6849E48A151}">
      <dsp:nvSpPr>
        <dsp:cNvPr id="0" name=""/>
        <dsp:cNvSpPr/>
      </dsp:nvSpPr>
      <dsp:spPr>
        <a:xfrm>
          <a:off x="20738885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AE</a:t>
          </a:r>
        </a:p>
      </dsp:txBody>
      <dsp:txXfrm>
        <a:off x="20738885" y="9620271"/>
        <a:ext cx="2585935" cy="1292967"/>
      </dsp:txXfrm>
    </dsp:sp>
    <dsp:sp modelId="{ED7FC738-362E-4D88-94C4-8A81BCC3EF19}">
      <dsp:nvSpPr>
        <dsp:cNvPr id="0" name=""/>
        <dsp:cNvSpPr/>
      </dsp:nvSpPr>
      <dsp:spPr>
        <a:xfrm>
          <a:off x="20738885" y="1145628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RBMs</a:t>
          </a:r>
        </a:p>
      </dsp:txBody>
      <dsp:txXfrm>
        <a:off x="20738885" y="11456285"/>
        <a:ext cx="2585935" cy="1292967"/>
      </dsp:txXfrm>
    </dsp:sp>
    <dsp:sp modelId="{95BC20BD-8178-4B5D-B8D2-29A52F53EF26}">
      <dsp:nvSpPr>
        <dsp:cNvPr id="0" name=""/>
        <dsp:cNvSpPr/>
      </dsp:nvSpPr>
      <dsp:spPr>
        <a:xfrm>
          <a:off x="20738885" y="13292299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DBNs</a:t>
          </a:r>
        </a:p>
      </dsp:txBody>
      <dsp:txXfrm>
        <a:off x="20738885" y="13292299"/>
        <a:ext cx="2585935" cy="1292967"/>
      </dsp:txXfrm>
    </dsp:sp>
    <dsp:sp modelId="{F9AF5570-B98E-4F95-8CCE-2B4F8651CD08}">
      <dsp:nvSpPr>
        <dsp:cNvPr id="0" name=""/>
        <dsp:cNvSpPr/>
      </dsp:nvSpPr>
      <dsp:spPr>
        <a:xfrm>
          <a:off x="23221383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Hybrid Approaches</a:t>
          </a:r>
        </a:p>
      </dsp:txBody>
      <dsp:txXfrm>
        <a:off x="23221383" y="7784257"/>
        <a:ext cx="2585935" cy="1292967"/>
      </dsp:txXfrm>
    </dsp:sp>
    <dsp:sp modelId="{A0BB64F2-D166-4C57-82F4-D2FE07F96C50}">
      <dsp:nvSpPr>
        <dsp:cNvPr id="0" name=""/>
        <dsp:cNvSpPr/>
      </dsp:nvSpPr>
      <dsp:spPr>
        <a:xfrm>
          <a:off x="23867867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GAN</a:t>
          </a:r>
        </a:p>
      </dsp:txBody>
      <dsp:txXfrm>
        <a:off x="23867867" y="9620271"/>
        <a:ext cx="2585935" cy="1292967"/>
      </dsp:txXfrm>
    </dsp:sp>
    <dsp:sp modelId="{BF70C6B5-9FED-4D7F-B099-EE3FDB794392}">
      <dsp:nvSpPr>
        <dsp:cNvPr id="0" name=""/>
        <dsp:cNvSpPr/>
      </dsp:nvSpPr>
      <dsp:spPr>
        <a:xfrm>
          <a:off x="23867867" y="1145628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EDLNs</a:t>
          </a:r>
        </a:p>
      </dsp:txBody>
      <dsp:txXfrm>
        <a:off x="23867867" y="11456285"/>
        <a:ext cx="2585935" cy="1292967"/>
      </dsp:txXfrm>
    </dsp:sp>
    <dsp:sp modelId="{21F73839-7D94-435E-B423-999FD6992516}">
      <dsp:nvSpPr>
        <dsp:cNvPr id="0" name=""/>
        <dsp:cNvSpPr/>
      </dsp:nvSpPr>
      <dsp:spPr>
        <a:xfrm>
          <a:off x="23221383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RL methods</a:t>
          </a:r>
        </a:p>
      </dsp:txBody>
      <dsp:txXfrm>
        <a:off x="23221383" y="5948243"/>
        <a:ext cx="2585935" cy="1292967"/>
      </dsp:txXfrm>
    </dsp:sp>
    <dsp:sp modelId="{E95D6A11-1596-4F11-8E3A-E1BE2D1FE938}">
      <dsp:nvSpPr>
        <dsp:cNvPr id="0" name=""/>
        <dsp:cNvSpPr/>
      </dsp:nvSpPr>
      <dsp:spPr>
        <a:xfrm>
          <a:off x="26350365" y="4112229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ML/ DL for Layers Security</a:t>
          </a:r>
        </a:p>
      </dsp:txBody>
      <dsp:txXfrm>
        <a:off x="26350365" y="4112229"/>
        <a:ext cx="2585935" cy="1292967"/>
      </dsp:txXfrm>
    </dsp:sp>
    <dsp:sp modelId="{B2435825-1E70-4AB6-B238-599BA4F9B9CA}">
      <dsp:nvSpPr>
        <dsp:cNvPr id="0" name=""/>
        <dsp:cNvSpPr/>
      </dsp:nvSpPr>
      <dsp:spPr>
        <a:xfrm>
          <a:off x="26996848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ML/DL Perception Layer Security</a:t>
          </a:r>
        </a:p>
      </dsp:txBody>
      <dsp:txXfrm>
        <a:off x="26996848" y="5948243"/>
        <a:ext cx="2585935" cy="1292967"/>
      </dsp:txXfrm>
    </dsp:sp>
    <dsp:sp modelId="{1FE8E05D-1A44-4D9E-957A-89C27AF76C17}">
      <dsp:nvSpPr>
        <dsp:cNvPr id="0" name=""/>
        <dsp:cNvSpPr/>
      </dsp:nvSpPr>
      <dsp:spPr>
        <a:xfrm>
          <a:off x="26996848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ML/ DL Network layer security</a:t>
          </a:r>
        </a:p>
      </dsp:txBody>
      <dsp:txXfrm>
        <a:off x="26996848" y="7784257"/>
        <a:ext cx="2585935" cy="1292967"/>
      </dsp:txXfrm>
    </dsp:sp>
    <dsp:sp modelId="{4902B1F2-C707-40E2-BF31-18541DF82AE7}">
      <dsp:nvSpPr>
        <dsp:cNvPr id="0" name=""/>
        <dsp:cNvSpPr/>
      </dsp:nvSpPr>
      <dsp:spPr>
        <a:xfrm>
          <a:off x="26996848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ML/ DL Application layer security</a:t>
          </a:r>
        </a:p>
      </dsp:txBody>
      <dsp:txXfrm>
        <a:off x="26996848" y="9620271"/>
        <a:ext cx="2585935" cy="1292967"/>
      </dsp:txXfrm>
    </dsp:sp>
    <dsp:sp modelId="{3967FDDF-25C9-4FFB-AFFE-5A4DE5E17686}">
      <dsp:nvSpPr>
        <dsp:cNvPr id="0" name=""/>
        <dsp:cNvSpPr/>
      </dsp:nvSpPr>
      <dsp:spPr>
        <a:xfrm>
          <a:off x="26996848" y="1145628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Enabling technology for ML/ DL deployment for IoT security</a:t>
          </a:r>
        </a:p>
      </dsp:txBody>
      <dsp:txXfrm>
        <a:off x="26996848" y="11456285"/>
        <a:ext cx="2585935" cy="1292967"/>
      </dsp:txXfrm>
    </dsp:sp>
    <dsp:sp modelId="{7164C684-556C-45FE-95A3-BE7A9DE6BF96}">
      <dsp:nvSpPr>
        <dsp:cNvPr id="0" name=""/>
        <dsp:cNvSpPr/>
      </dsp:nvSpPr>
      <dsp:spPr>
        <a:xfrm>
          <a:off x="39512775" y="4112229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Issues, Challenges and Future Directions</a:t>
          </a:r>
        </a:p>
      </dsp:txBody>
      <dsp:txXfrm>
        <a:off x="39512775" y="4112229"/>
        <a:ext cx="2585935" cy="1292967"/>
      </dsp:txXfrm>
    </dsp:sp>
    <dsp:sp modelId="{D4453154-7266-4AFA-B91A-DAB3B758B3B1}">
      <dsp:nvSpPr>
        <dsp:cNvPr id="0" name=""/>
        <dsp:cNvSpPr/>
      </dsp:nvSpPr>
      <dsp:spPr>
        <a:xfrm>
          <a:off x="30125830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</a:p>
      </dsp:txBody>
      <dsp:txXfrm>
        <a:off x="30125830" y="5948243"/>
        <a:ext cx="2585935" cy="1292967"/>
      </dsp:txXfrm>
    </dsp:sp>
    <dsp:sp modelId="{5E2E2733-76A7-45AE-92A9-A876B8F10603}">
      <dsp:nvSpPr>
        <dsp:cNvPr id="0" name=""/>
        <dsp:cNvSpPr/>
      </dsp:nvSpPr>
      <dsp:spPr>
        <a:xfrm>
          <a:off x="30772314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IoT security related data</a:t>
          </a:r>
        </a:p>
      </dsp:txBody>
      <dsp:txXfrm>
        <a:off x="30772314" y="7784257"/>
        <a:ext cx="2585935" cy="1292967"/>
      </dsp:txXfrm>
    </dsp:sp>
    <dsp:sp modelId="{CAAC6344-740A-460D-B9E9-903A3EFBB1AF}">
      <dsp:nvSpPr>
        <dsp:cNvPr id="0" name=""/>
        <dsp:cNvSpPr/>
      </dsp:nvSpPr>
      <dsp:spPr>
        <a:xfrm>
          <a:off x="30772314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to secure IoT from low quality data</a:t>
          </a:r>
        </a:p>
      </dsp:txBody>
      <dsp:txXfrm>
        <a:off x="30772314" y="9620271"/>
        <a:ext cx="2585935" cy="1292967"/>
      </dsp:txXfrm>
    </dsp:sp>
    <dsp:sp modelId="{045C22F7-7E32-445E-BD28-F3B85C6E785F}">
      <dsp:nvSpPr>
        <dsp:cNvPr id="0" name=""/>
        <dsp:cNvSpPr/>
      </dsp:nvSpPr>
      <dsp:spPr>
        <a:xfrm>
          <a:off x="30772314" y="1145628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Augmentation IoT security data</a:t>
          </a:r>
        </a:p>
      </dsp:txBody>
      <dsp:txXfrm>
        <a:off x="30772314" y="11456285"/>
        <a:ext cx="2585935" cy="1292967"/>
      </dsp:txXfrm>
    </dsp:sp>
    <dsp:sp modelId="{5B8656EF-030F-4657-BD18-11305716092B}">
      <dsp:nvSpPr>
        <dsp:cNvPr id="0" name=""/>
        <dsp:cNvSpPr/>
      </dsp:nvSpPr>
      <dsp:spPr>
        <a:xfrm>
          <a:off x="33254812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Strategies for Effective IoT Security</a:t>
          </a:r>
        </a:p>
      </dsp:txBody>
      <dsp:txXfrm>
        <a:off x="33254812" y="5948243"/>
        <a:ext cx="2585935" cy="1292967"/>
      </dsp:txXfrm>
    </dsp:sp>
    <dsp:sp modelId="{5C534429-503C-45A6-B2EB-F7D0B1B85AEA}">
      <dsp:nvSpPr>
        <dsp:cNvPr id="0" name=""/>
        <dsp:cNvSpPr/>
      </dsp:nvSpPr>
      <dsp:spPr>
        <a:xfrm>
          <a:off x="33901295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zero day attacks on IoT</a:t>
          </a:r>
        </a:p>
      </dsp:txBody>
      <dsp:txXfrm>
        <a:off x="33901295" y="7784257"/>
        <a:ext cx="2585935" cy="1292967"/>
      </dsp:txXfrm>
    </dsp:sp>
    <dsp:sp modelId="{92AD833D-3099-4104-88F2-7D70F25A998A}">
      <dsp:nvSpPr>
        <dsp:cNvPr id="0" name=""/>
        <dsp:cNvSpPr/>
      </dsp:nvSpPr>
      <dsp:spPr>
        <a:xfrm>
          <a:off x="33901295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Lifelong learning for learning IoT threats</a:t>
          </a:r>
        </a:p>
      </dsp:txBody>
      <dsp:txXfrm>
        <a:off x="33901295" y="9620271"/>
        <a:ext cx="2585935" cy="1292967"/>
      </dsp:txXfrm>
    </dsp:sp>
    <dsp:sp modelId="{6569D7AA-AA0B-40B7-91D9-07998F268051}">
      <dsp:nvSpPr>
        <dsp:cNvPr id="0" name=""/>
        <dsp:cNvSpPr/>
      </dsp:nvSpPr>
      <dsp:spPr>
        <a:xfrm>
          <a:off x="33901295" y="1145628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Transfer learning</a:t>
          </a:r>
        </a:p>
      </dsp:txBody>
      <dsp:txXfrm>
        <a:off x="33901295" y="11456285"/>
        <a:ext cx="2585935" cy="1292967"/>
      </dsp:txXfrm>
    </dsp:sp>
    <dsp:sp modelId="{B6787AE5-C6C1-4424-890A-3A88C703F305}">
      <dsp:nvSpPr>
        <dsp:cNvPr id="0" name=""/>
        <dsp:cNvSpPr/>
      </dsp:nvSpPr>
      <dsp:spPr>
        <a:xfrm>
          <a:off x="36383793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 and DL Challenges</a:t>
          </a:r>
        </a:p>
      </dsp:txBody>
      <dsp:txXfrm>
        <a:off x="36383793" y="5948243"/>
        <a:ext cx="2585935" cy="1292967"/>
      </dsp:txXfrm>
    </dsp:sp>
    <dsp:sp modelId="{FA120E4F-6694-44F7-9A11-23D04D5FC30E}">
      <dsp:nvSpPr>
        <dsp:cNvPr id="0" name=""/>
        <dsp:cNvSpPr/>
      </dsp:nvSpPr>
      <dsp:spPr>
        <a:xfrm>
          <a:off x="37030277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Misuse of ML/ DL algorithms by hackers</a:t>
          </a:r>
        </a:p>
      </dsp:txBody>
      <dsp:txXfrm>
        <a:off x="37030277" y="7784257"/>
        <a:ext cx="2585935" cy="1292967"/>
      </dsp:txXfrm>
    </dsp:sp>
    <dsp:sp modelId="{8F476269-AACB-4FE7-8074-A051125CE00E}">
      <dsp:nvSpPr>
        <dsp:cNvPr id="0" name=""/>
        <dsp:cNvSpPr/>
      </dsp:nvSpPr>
      <dsp:spPr>
        <a:xfrm>
          <a:off x="37030277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Privacy of ML/ DL methods</a:t>
          </a:r>
        </a:p>
      </dsp:txBody>
      <dsp:txXfrm>
        <a:off x="37030277" y="9620271"/>
        <a:ext cx="2585935" cy="1292967"/>
      </dsp:txXfrm>
    </dsp:sp>
    <dsp:sp modelId="{84061479-4C7F-4C4C-9364-FD483D60447C}">
      <dsp:nvSpPr>
        <dsp:cNvPr id="0" name=""/>
        <dsp:cNvSpPr/>
      </dsp:nvSpPr>
      <dsp:spPr>
        <a:xfrm>
          <a:off x="37030277" y="11456285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of ML/ DL methods</a:t>
          </a:r>
        </a:p>
      </dsp:txBody>
      <dsp:txXfrm>
        <a:off x="37030277" y="11456285"/>
        <a:ext cx="2585935" cy="1292967"/>
      </dsp:txXfrm>
    </dsp:sp>
    <dsp:sp modelId="{9D6088FA-78BD-4035-B2A8-81BADEBC45E2}">
      <dsp:nvSpPr>
        <dsp:cNvPr id="0" name=""/>
        <dsp:cNvSpPr/>
      </dsp:nvSpPr>
      <dsp:spPr>
        <a:xfrm>
          <a:off x="37030277" y="13292299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Insight DL architecture</a:t>
          </a:r>
        </a:p>
      </dsp:txBody>
      <dsp:txXfrm>
        <a:off x="37030277" y="13292299"/>
        <a:ext cx="2585935" cy="1292967"/>
      </dsp:txXfrm>
    </dsp:sp>
    <dsp:sp modelId="{5338F037-C210-4D54-91E4-4FF055521D27}">
      <dsp:nvSpPr>
        <dsp:cNvPr id="0" name=""/>
        <dsp:cNvSpPr/>
      </dsp:nvSpPr>
      <dsp:spPr>
        <a:xfrm>
          <a:off x="39512775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Integrating DL/ML with Other Technology for IoT Security</a:t>
          </a:r>
        </a:p>
      </dsp:txBody>
      <dsp:txXfrm>
        <a:off x="39512775" y="5948243"/>
        <a:ext cx="2585935" cy="1292967"/>
      </dsp:txXfrm>
    </dsp:sp>
    <dsp:sp modelId="{AE45754D-5CEF-4674-ACDE-B71110FEBF87}">
      <dsp:nvSpPr>
        <dsp:cNvPr id="0" name=""/>
        <dsp:cNvSpPr/>
      </dsp:nvSpPr>
      <dsp:spPr>
        <a:xfrm>
          <a:off x="40159258" y="7784257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ML and DL at Edge</a:t>
          </a:r>
        </a:p>
      </dsp:txBody>
      <dsp:txXfrm>
        <a:off x="40159258" y="7784257"/>
        <a:ext cx="2585935" cy="1292967"/>
      </dsp:txXfrm>
    </dsp:sp>
    <dsp:sp modelId="{205E4CEF-0C05-44FC-8310-6ECCDD0E9597}">
      <dsp:nvSpPr>
        <dsp:cNvPr id="0" name=""/>
        <dsp:cNvSpPr/>
      </dsp:nvSpPr>
      <dsp:spPr>
        <a:xfrm>
          <a:off x="40159258" y="9620271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Synergic Integration of ML/DL with Blockchain</a:t>
          </a:r>
        </a:p>
      </dsp:txBody>
      <dsp:txXfrm>
        <a:off x="40159258" y="9620271"/>
        <a:ext cx="2585935" cy="1292967"/>
      </dsp:txXfrm>
    </dsp:sp>
    <dsp:sp modelId="{91D8A6F2-0856-46FB-B2F8-6E9338AF7D9F}">
      <dsp:nvSpPr>
        <dsp:cNvPr id="0" name=""/>
        <dsp:cNvSpPr/>
      </dsp:nvSpPr>
      <dsp:spPr>
        <a:xfrm>
          <a:off x="42641756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ML/DL for Securing IoT Interdependent, Interconnected and Social Environments</a:t>
          </a:r>
        </a:p>
      </dsp:txBody>
      <dsp:txXfrm>
        <a:off x="42641756" y="5948243"/>
        <a:ext cx="2585935" cy="1292967"/>
      </dsp:txXfrm>
    </dsp:sp>
    <dsp:sp modelId="{BD5A0F18-A081-4D3A-B24C-5A633716938D}">
      <dsp:nvSpPr>
        <dsp:cNvPr id="0" name=""/>
        <dsp:cNvSpPr/>
      </dsp:nvSpPr>
      <dsp:spPr>
        <a:xfrm>
          <a:off x="45770738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Computation complexity</a:t>
          </a:r>
        </a:p>
      </dsp:txBody>
      <dsp:txXfrm>
        <a:off x="45770738" y="5948243"/>
        <a:ext cx="2585935" cy="1292967"/>
      </dsp:txXfrm>
    </dsp:sp>
    <dsp:sp modelId="{1B49BB49-CA2A-4A25-9647-38ADD71779AA}">
      <dsp:nvSpPr>
        <dsp:cNvPr id="0" name=""/>
        <dsp:cNvSpPr/>
      </dsp:nvSpPr>
      <dsp:spPr>
        <a:xfrm>
          <a:off x="48899719" y="5948243"/>
          <a:ext cx="2585935" cy="129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vs Tradeoffs in IoT Applications</a:t>
          </a:r>
        </a:p>
      </dsp:txBody>
      <dsp:txXfrm>
        <a:off x="48899719" y="5948243"/>
        <a:ext cx="2585935" cy="1292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CB7D-A0CD-43AF-87E6-2A9939EF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DA4DD-3B9E-4ED6-99B3-4235C0770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0913-802D-4E77-9E50-99066A0C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08E7-E3A0-4DA2-8090-394C77F2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A453-809D-4237-8EF3-C46FF51B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B414-5177-461C-B118-E6A168CC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E62FD-5F67-4BD5-8CD8-FDF99421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CBD15-2ABB-4DCB-AD77-1B7CB8D2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B758-648D-4D4C-971F-0D2878F8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8C7ED-2A35-468B-AF16-F97803EF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B8C44-F980-4F1A-B545-1D19978C1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D59A9-6A16-4444-99E7-5E6BA2A5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7BA3-0922-41E2-B644-3E949BE8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E87B-F178-417A-887B-B9F42A56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7E31-3E22-4622-800D-AA118E28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80B7-BF17-45B8-804B-37425DEC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575E-D0C9-465E-BBBE-A6F9A182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EC94-DDF2-4544-A66D-6DAF1D5E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1A24-CAE7-4760-B425-B7A62C8A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1529-4D83-4F7D-A6DA-C83D5218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E5AF-0133-4AF5-844A-C857A0F4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C9AC4-685D-403F-84CF-C5019448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1A90-79BD-4542-A498-4FC339B8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05E8-562D-4A44-B373-EAE7B5DB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3252C-040F-48CB-9538-59216E85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3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F140-FBB6-4D70-9767-43274215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DB97-7770-4BDA-B6B3-B0698F834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763B0-A00A-473C-8627-CD057D704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C549-C55E-46A1-ACEA-167D64BF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1548-D2E5-4B10-AFFD-1F4B1D68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2793E-699C-40BB-A993-1C1562D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7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F9BA-132E-4CCE-BB38-B54D2A1F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B459D-772A-4E7E-B80F-5988390F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A8098-CADC-4521-A781-E94C2898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364FE-085E-414E-B209-EBF2106AF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1DBA3-50AB-4B6C-A3F4-A3B6DE3B3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1DEFE-1E28-4634-9730-5557F654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266FE-1FBB-45BB-BB09-0EDA798C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4FBE8-F7BB-437B-83EA-1AFD63A1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9046-4CC6-4F86-B247-8FFE86B7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CD1C1-54DB-40CE-86B4-A440A6D4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88F03-BF8D-4A24-97D8-92B25CF1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878C6-089F-4CA6-87CA-9DF6F93A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B252A-45C7-4FA9-BE11-EF3F32D9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3D45A-75BC-4E79-9237-491F5C5A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EEF24-4BA8-4D14-B600-6C6580DD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9914-8800-4A9C-AC2F-B0EEA879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BF26-9FBC-46E8-A136-74764683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FD6DE-EE6A-427B-8C40-A434CB648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5C9B6-701E-4710-B6A2-B3173494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C3B37-B3F4-4451-BE4A-5765C8D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99BE-C5F0-4D36-AB86-8B2B40F5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BC8B-3B7A-482D-A486-595C529C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9EE34-BA58-4CCA-B9B1-B115C117D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16FF3-DFCF-4416-8ECB-661A00E7E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9DFD8-9D24-4350-8266-2D3749B2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AC26E-D05F-4854-BD82-CB6E3991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86CE8-DA08-41E6-BB5F-FE723300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0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B8951-A0CE-40EF-8DE0-9919434D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DE84E-2C48-4BC7-A0A1-76E0E628F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3227-2B7F-45AA-A894-E58F62D58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5F45-18D7-49D9-AE41-E37D9103AC3D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F6D3-5C9D-4F02-ABFF-F9A406A3A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EBC9-8E6D-41B7-AD51-9CFE3DE44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9885-842A-4187-BF25-ACB9081F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3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60FABD-2BF5-4048-948F-B2854652E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5" t="3505" r="16572" b="8041"/>
          <a:stretch/>
        </p:blipFill>
        <p:spPr>
          <a:xfrm>
            <a:off x="1447015" y="12029"/>
            <a:ext cx="8724508" cy="68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718F74-2FC8-404D-980F-B3AA323D0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581364"/>
              </p:ext>
            </p:extLst>
          </p:nvPr>
        </p:nvGraphicFramePr>
        <p:xfrm>
          <a:off x="-20452080" y="-8382000"/>
          <a:ext cx="51511200" cy="23637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74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236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Bilal</dc:creator>
  <cp:lastModifiedBy>Ahmad Bilal</cp:lastModifiedBy>
  <cp:revision>1</cp:revision>
  <dcterms:created xsi:type="dcterms:W3CDTF">2022-04-27T17:58:58Z</dcterms:created>
  <dcterms:modified xsi:type="dcterms:W3CDTF">2022-04-27T18:32:00Z</dcterms:modified>
</cp:coreProperties>
</file>