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81378-F11C-494A-8D44-3BF075BAB80A}" v="37" dt="2022-07-17T04:58:46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9D381378-F11C-494A-8D44-3BF075BAB80A}"/>
    <pc:docChg chg="undo custSel addSld modSld">
      <pc:chgData name="Muhammad Ahmad Bilal" userId="22f7f6b7-125d-44f7-a217-5ca72f331035" providerId="ADAL" clId="{9D381378-F11C-494A-8D44-3BF075BAB80A}" dt="2022-07-17T04:58:46.088" v="310"/>
      <pc:docMkLst>
        <pc:docMk/>
      </pc:docMkLst>
      <pc:sldChg chg="addSp delSp modSp new mod">
        <pc:chgData name="Muhammad Ahmad Bilal" userId="22f7f6b7-125d-44f7-a217-5ca72f331035" providerId="ADAL" clId="{9D381378-F11C-494A-8D44-3BF075BAB80A}" dt="2022-07-17T04:53:01.598" v="273"/>
        <pc:sldMkLst>
          <pc:docMk/>
          <pc:sldMk cId="2052467534" sldId="256"/>
        </pc:sldMkLst>
        <pc:spChg chg="del">
          <ac:chgData name="Muhammad Ahmad Bilal" userId="22f7f6b7-125d-44f7-a217-5ca72f331035" providerId="ADAL" clId="{9D381378-F11C-494A-8D44-3BF075BAB80A}" dt="2022-07-17T04:00:50.867" v="1" actId="478"/>
          <ac:spMkLst>
            <pc:docMk/>
            <pc:sldMk cId="2052467534" sldId="256"/>
            <ac:spMk id="2" creationId="{A67B6F97-0534-98BD-0F0A-ED4E96F6A60F}"/>
          </ac:spMkLst>
        </pc:spChg>
        <pc:spChg chg="del">
          <ac:chgData name="Muhammad Ahmad Bilal" userId="22f7f6b7-125d-44f7-a217-5ca72f331035" providerId="ADAL" clId="{9D381378-F11C-494A-8D44-3BF075BAB80A}" dt="2022-07-17T04:00:50.867" v="1" actId="478"/>
          <ac:spMkLst>
            <pc:docMk/>
            <pc:sldMk cId="2052467534" sldId="256"/>
            <ac:spMk id="3" creationId="{D10C2873-B28B-72D6-27C1-DCCDA65558CA}"/>
          </ac:spMkLst>
        </pc:spChg>
        <pc:graphicFrameChg chg="add mod modGraphic">
          <ac:chgData name="Muhammad Ahmad Bilal" userId="22f7f6b7-125d-44f7-a217-5ca72f331035" providerId="ADAL" clId="{9D381378-F11C-494A-8D44-3BF075BAB80A}" dt="2022-07-17T04:52:03.991" v="230" actId="20577"/>
          <ac:graphicFrameMkLst>
            <pc:docMk/>
            <pc:sldMk cId="2052467534" sldId="256"/>
            <ac:graphicFrameMk id="4" creationId="{0F6DFFFA-E472-C69D-38C1-D30A223CDF04}"/>
          </ac:graphicFrameMkLst>
        </pc:graphicFrameChg>
        <pc:graphicFrameChg chg="add del mod">
          <ac:chgData name="Muhammad Ahmad Bilal" userId="22f7f6b7-125d-44f7-a217-5ca72f331035" providerId="ADAL" clId="{9D381378-F11C-494A-8D44-3BF075BAB80A}" dt="2022-07-17T04:53:01.598" v="273"/>
          <ac:graphicFrameMkLst>
            <pc:docMk/>
            <pc:sldMk cId="2052467534" sldId="256"/>
            <ac:graphicFrameMk id="10" creationId="{3AF8E628-716D-A10E-397B-557A9E4ED7C3}"/>
          </ac:graphicFrameMkLst>
        </pc:graphicFrameChg>
        <pc:picChg chg="add mod">
          <ac:chgData name="Muhammad Ahmad Bilal" userId="22f7f6b7-125d-44f7-a217-5ca72f331035" providerId="ADAL" clId="{9D381378-F11C-494A-8D44-3BF075BAB80A}" dt="2022-07-17T04:52:08.850" v="231" actId="1076"/>
          <ac:picMkLst>
            <pc:docMk/>
            <pc:sldMk cId="2052467534" sldId="256"/>
            <ac:picMk id="6" creationId="{B8D15BE2-05F3-36BD-C85C-C427767807C0}"/>
          </ac:picMkLst>
        </pc:picChg>
        <pc:picChg chg="add del mod">
          <ac:chgData name="Muhammad Ahmad Bilal" userId="22f7f6b7-125d-44f7-a217-5ca72f331035" providerId="ADAL" clId="{9D381378-F11C-494A-8D44-3BF075BAB80A}" dt="2022-07-17T04:04:39.824" v="93" actId="478"/>
          <ac:picMkLst>
            <pc:docMk/>
            <pc:sldMk cId="2052467534" sldId="256"/>
            <ac:picMk id="7" creationId="{239BDE58-F9D0-AC55-0AA0-A62F9AAB5806}"/>
          </ac:picMkLst>
        </pc:picChg>
        <pc:picChg chg="add del mod">
          <ac:chgData name="Muhammad Ahmad Bilal" userId="22f7f6b7-125d-44f7-a217-5ca72f331035" providerId="ADAL" clId="{9D381378-F11C-494A-8D44-3BF075BAB80A}" dt="2022-07-17T04:51:35.503" v="214" actId="478"/>
          <ac:picMkLst>
            <pc:docMk/>
            <pc:sldMk cId="2052467534" sldId="256"/>
            <ac:picMk id="8" creationId="{EB9C8F45-AD11-806E-0229-0E79607D50A7}"/>
          </ac:picMkLst>
        </pc:picChg>
        <pc:picChg chg="add">
          <ac:chgData name="Muhammad Ahmad Bilal" userId="22f7f6b7-125d-44f7-a217-5ca72f331035" providerId="ADAL" clId="{9D381378-F11C-494A-8D44-3BF075BAB80A}" dt="2022-07-17T04:52:13.911" v="232"/>
          <ac:picMkLst>
            <pc:docMk/>
            <pc:sldMk cId="2052467534" sldId="256"/>
            <ac:picMk id="9" creationId="{938E8A4C-CF6D-A48A-939D-D8DF0A5A6D64}"/>
          </ac:picMkLst>
        </pc:picChg>
      </pc:sldChg>
      <pc:sldChg chg="addSp delSp modSp new mod">
        <pc:chgData name="Muhammad Ahmad Bilal" userId="22f7f6b7-125d-44f7-a217-5ca72f331035" providerId="ADAL" clId="{9D381378-F11C-494A-8D44-3BF075BAB80A}" dt="2022-07-17T04:52:35.352" v="250"/>
        <pc:sldMkLst>
          <pc:docMk/>
          <pc:sldMk cId="2315472260" sldId="257"/>
        </pc:sldMkLst>
        <pc:spChg chg="del">
          <ac:chgData name="Muhammad Ahmad Bilal" userId="22f7f6b7-125d-44f7-a217-5ca72f331035" providerId="ADAL" clId="{9D381378-F11C-494A-8D44-3BF075BAB80A}" dt="2022-07-17T04:20:38.122" v="107" actId="478"/>
          <ac:spMkLst>
            <pc:docMk/>
            <pc:sldMk cId="2315472260" sldId="257"/>
            <ac:spMk id="2" creationId="{A4258B00-9095-1BC9-2C19-C3CDF0C0815F}"/>
          </ac:spMkLst>
        </pc:spChg>
        <pc:spChg chg="del">
          <ac:chgData name="Muhammad Ahmad Bilal" userId="22f7f6b7-125d-44f7-a217-5ca72f331035" providerId="ADAL" clId="{9D381378-F11C-494A-8D44-3BF075BAB80A}" dt="2022-07-17T04:20:38.122" v="107" actId="478"/>
          <ac:spMkLst>
            <pc:docMk/>
            <pc:sldMk cId="2315472260" sldId="257"/>
            <ac:spMk id="3" creationId="{B80428BF-DE0C-7CCE-B5AE-E481D2D27576}"/>
          </ac:spMkLst>
        </pc:spChg>
        <pc:spChg chg="add del">
          <ac:chgData name="Muhammad Ahmad Bilal" userId="22f7f6b7-125d-44f7-a217-5ca72f331035" providerId="ADAL" clId="{9D381378-F11C-494A-8D44-3BF075BAB80A}" dt="2022-07-17T04:20:47.528" v="109" actId="22"/>
          <ac:spMkLst>
            <pc:docMk/>
            <pc:sldMk cId="2315472260" sldId="257"/>
            <ac:spMk id="5" creationId="{63040A67-73A2-9E19-E25A-E0F54738575C}"/>
          </ac:spMkLst>
        </pc:spChg>
        <pc:spChg chg="add del">
          <ac:chgData name="Muhammad Ahmad Bilal" userId="22f7f6b7-125d-44f7-a217-5ca72f331035" providerId="ADAL" clId="{9D381378-F11C-494A-8D44-3BF075BAB80A}" dt="2022-07-17T04:21:11.018" v="112" actId="22"/>
          <ac:spMkLst>
            <pc:docMk/>
            <pc:sldMk cId="2315472260" sldId="257"/>
            <ac:spMk id="8" creationId="{536676F1-9B6E-CF3A-44B0-CB1E3F613A38}"/>
          </ac:spMkLst>
        </pc:spChg>
        <pc:graphicFrameChg chg="add del mod modGraphic">
          <ac:chgData name="Muhammad Ahmad Bilal" userId="22f7f6b7-125d-44f7-a217-5ca72f331035" providerId="ADAL" clId="{9D381378-F11C-494A-8D44-3BF075BAB80A}" dt="2022-07-17T04:38:43.037" v="115" actId="478"/>
          <ac:graphicFrameMkLst>
            <pc:docMk/>
            <pc:sldMk cId="2315472260" sldId="257"/>
            <ac:graphicFrameMk id="6" creationId="{09A1BFF1-EDCF-41A9-E582-9D039DE2A82F}"/>
          </ac:graphicFrameMkLst>
        </pc:graphicFrameChg>
        <pc:graphicFrameChg chg="add mod modGraphic">
          <ac:chgData name="Muhammad Ahmad Bilal" userId="22f7f6b7-125d-44f7-a217-5ca72f331035" providerId="ADAL" clId="{9D381378-F11C-494A-8D44-3BF075BAB80A}" dt="2022-07-17T04:52:26.795" v="248" actId="20577"/>
          <ac:graphicFrameMkLst>
            <pc:docMk/>
            <pc:sldMk cId="2315472260" sldId="257"/>
            <ac:graphicFrameMk id="11" creationId="{942B4F03-132B-27C9-2406-1035334C0288}"/>
          </ac:graphicFrameMkLst>
        </pc:graphicFrameChg>
        <pc:picChg chg="add mod">
          <ac:chgData name="Muhammad Ahmad Bilal" userId="22f7f6b7-125d-44f7-a217-5ca72f331035" providerId="ADAL" clId="{9D381378-F11C-494A-8D44-3BF075BAB80A}" dt="2022-07-17T04:38:57.026" v="118" actId="1076"/>
          <ac:picMkLst>
            <pc:docMk/>
            <pc:sldMk cId="2315472260" sldId="257"/>
            <ac:picMk id="10" creationId="{71CF8CE1-90FD-9DEE-53F0-C0CC60EC8321}"/>
          </ac:picMkLst>
        </pc:picChg>
        <pc:picChg chg="add del">
          <ac:chgData name="Muhammad Ahmad Bilal" userId="22f7f6b7-125d-44f7-a217-5ca72f331035" providerId="ADAL" clId="{9D381378-F11C-494A-8D44-3BF075BAB80A}" dt="2022-07-17T04:52:30.567" v="249" actId="478"/>
          <ac:picMkLst>
            <pc:docMk/>
            <pc:sldMk cId="2315472260" sldId="257"/>
            <ac:picMk id="12" creationId="{EE851288-4C1F-250F-7B99-6417754EE4FD}"/>
          </ac:picMkLst>
        </pc:picChg>
        <pc:picChg chg="add">
          <ac:chgData name="Muhammad Ahmad Bilal" userId="22f7f6b7-125d-44f7-a217-5ca72f331035" providerId="ADAL" clId="{9D381378-F11C-494A-8D44-3BF075BAB80A}" dt="2022-07-17T04:52:35.352" v="250"/>
          <ac:picMkLst>
            <pc:docMk/>
            <pc:sldMk cId="2315472260" sldId="257"/>
            <ac:picMk id="13" creationId="{075770DB-AFC5-8C38-6F6C-EE1B9D278234}"/>
          </ac:picMkLst>
        </pc:picChg>
      </pc:sldChg>
      <pc:sldChg chg="addSp delSp modSp new mod">
        <pc:chgData name="Muhammad Ahmad Bilal" userId="22f7f6b7-125d-44f7-a217-5ca72f331035" providerId="ADAL" clId="{9D381378-F11C-494A-8D44-3BF075BAB80A}" dt="2022-07-17T04:52:57.320" v="271"/>
        <pc:sldMkLst>
          <pc:docMk/>
          <pc:sldMk cId="205715105" sldId="258"/>
        </pc:sldMkLst>
        <pc:spChg chg="del">
          <ac:chgData name="Muhammad Ahmad Bilal" userId="22f7f6b7-125d-44f7-a217-5ca72f331035" providerId="ADAL" clId="{9D381378-F11C-494A-8D44-3BF075BAB80A}" dt="2022-07-17T04:45:05.624" v="172" actId="478"/>
          <ac:spMkLst>
            <pc:docMk/>
            <pc:sldMk cId="205715105" sldId="258"/>
            <ac:spMk id="2" creationId="{2F6FAA1A-856F-3380-CBE7-505B9B1FF523}"/>
          </ac:spMkLst>
        </pc:spChg>
        <pc:spChg chg="del">
          <ac:chgData name="Muhammad Ahmad Bilal" userId="22f7f6b7-125d-44f7-a217-5ca72f331035" providerId="ADAL" clId="{9D381378-F11C-494A-8D44-3BF075BAB80A}" dt="2022-07-17T04:45:05.624" v="172" actId="478"/>
          <ac:spMkLst>
            <pc:docMk/>
            <pc:sldMk cId="205715105" sldId="258"/>
            <ac:spMk id="3" creationId="{5C76F3ED-614B-EC5C-11D9-F597D2E3845F}"/>
          </ac:spMkLst>
        </pc:spChg>
        <pc:graphicFrameChg chg="add mod modGraphic">
          <ac:chgData name="Muhammad Ahmad Bilal" userId="22f7f6b7-125d-44f7-a217-5ca72f331035" providerId="ADAL" clId="{9D381378-F11C-494A-8D44-3BF075BAB80A}" dt="2022-07-17T04:52:52.734" v="270" actId="20577"/>
          <ac:graphicFrameMkLst>
            <pc:docMk/>
            <pc:sldMk cId="205715105" sldId="258"/>
            <ac:graphicFrameMk id="6" creationId="{A9455BE4-8743-79F8-9B1A-F503586C9F56}"/>
          </ac:graphicFrameMkLst>
        </pc:graphicFrameChg>
        <pc:picChg chg="add mod">
          <ac:chgData name="Muhammad Ahmad Bilal" userId="22f7f6b7-125d-44f7-a217-5ca72f331035" providerId="ADAL" clId="{9D381378-F11C-494A-8D44-3BF075BAB80A}" dt="2022-07-17T04:52:38.897" v="251" actId="1076"/>
          <ac:picMkLst>
            <pc:docMk/>
            <pc:sldMk cId="205715105" sldId="258"/>
            <ac:picMk id="5" creationId="{E8EF9B64-369E-A3DB-775B-59F5628A2E83}"/>
          </ac:picMkLst>
        </pc:picChg>
        <pc:picChg chg="add del mod">
          <ac:chgData name="Muhammad Ahmad Bilal" userId="22f7f6b7-125d-44f7-a217-5ca72f331035" providerId="ADAL" clId="{9D381378-F11C-494A-8D44-3BF075BAB80A}" dt="2022-07-17T04:52:40.859" v="252" actId="478"/>
          <ac:picMkLst>
            <pc:docMk/>
            <pc:sldMk cId="205715105" sldId="258"/>
            <ac:picMk id="7" creationId="{78801236-9621-F78E-9CE4-889640F56104}"/>
          </ac:picMkLst>
        </pc:picChg>
        <pc:picChg chg="add">
          <ac:chgData name="Muhammad Ahmad Bilal" userId="22f7f6b7-125d-44f7-a217-5ca72f331035" providerId="ADAL" clId="{9D381378-F11C-494A-8D44-3BF075BAB80A}" dt="2022-07-17T04:52:57.320" v="271"/>
          <ac:picMkLst>
            <pc:docMk/>
            <pc:sldMk cId="205715105" sldId="258"/>
            <ac:picMk id="8" creationId="{356261B6-C738-ED0A-08D2-4E177D5317FE}"/>
          </ac:picMkLst>
        </pc:picChg>
      </pc:sldChg>
      <pc:sldChg chg="addSp delSp modSp new mod">
        <pc:chgData name="Muhammad Ahmad Bilal" userId="22f7f6b7-125d-44f7-a217-5ca72f331035" providerId="ADAL" clId="{9D381378-F11C-494A-8D44-3BF075BAB80A}" dt="2022-07-17T04:58:46.088" v="310"/>
        <pc:sldMkLst>
          <pc:docMk/>
          <pc:sldMk cId="627149168" sldId="259"/>
        </pc:sldMkLst>
        <pc:spChg chg="del">
          <ac:chgData name="Muhammad Ahmad Bilal" userId="22f7f6b7-125d-44f7-a217-5ca72f331035" providerId="ADAL" clId="{9D381378-F11C-494A-8D44-3BF075BAB80A}" dt="2022-07-17T04:51:13.371" v="211" actId="478"/>
          <ac:spMkLst>
            <pc:docMk/>
            <pc:sldMk cId="627149168" sldId="259"/>
            <ac:spMk id="2" creationId="{A3712CCD-D726-B66A-4D0E-F997ED8F01CF}"/>
          </ac:spMkLst>
        </pc:spChg>
        <pc:spChg chg="del">
          <ac:chgData name="Muhammad Ahmad Bilal" userId="22f7f6b7-125d-44f7-a217-5ca72f331035" providerId="ADAL" clId="{9D381378-F11C-494A-8D44-3BF075BAB80A}" dt="2022-07-17T04:51:13.371" v="211" actId="478"/>
          <ac:spMkLst>
            <pc:docMk/>
            <pc:sldMk cId="627149168" sldId="259"/>
            <ac:spMk id="3" creationId="{0982744A-B867-6F39-C13B-4DA0DBAE4A20}"/>
          </ac:spMkLst>
        </pc:spChg>
        <pc:graphicFrameChg chg="add mod modGraphic">
          <ac:chgData name="Muhammad Ahmad Bilal" userId="22f7f6b7-125d-44f7-a217-5ca72f331035" providerId="ADAL" clId="{9D381378-F11C-494A-8D44-3BF075BAB80A}" dt="2022-07-17T04:58:34.109" v="308"/>
          <ac:graphicFrameMkLst>
            <pc:docMk/>
            <pc:sldMk cId="627149168" sldId="259"/>
            <ac:graphicFrameMk id="6" creationId="{B094A8B7-0D27-B68B-AA92-E8F0E213D66E}"/>
          </ac:graphicFrameMkLst>
        </pc:graphicFrameChg>
        <pc:picChg chg="add mod">
          <ac:chgData name="Muhammad Ahmad Bilal" userId="22f7f6b7-125d-44f7-a217-5ca72f331035" providerId="ADAL" clId="{9D381378-F11C-494A-8D44-3BF075BAB80A}" dt="2022-07-17T04:58:43.027" v="309" actId="1076"/>
          <ac:picMkLst>
            <pc:docMk/>
            <pc:sldMk cId="627149168" sldId="259"/>
            <ac:picMk id="5" creationId="{2F1BABB9-ACAE-36E9-2FBE-8E17D347D6DA}"/>
          </ac:picMkLst>
        </pc:picChg>
        <pc:picChg chg="add">
          <ac:chgData name="Muhammad Ahmad Bilal" userId="22f7f6b7-125d-44f7-a217-5ca72f331035" providerId="ADAL" clId="{9D381378-F11C-494A-8D44-3BF075BAB80A}" dt="2022-07-17T04:58:46.088" v="310"/>
          <ac:picMkLst>
            <pc:docMk/>
            <pc:sldMk cId="627149168" sldId="259"/>
            <ac:picMk id="7" creationId="{FF236720-C8E5-ADC4-C973-ADE6139686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75B0-63F8-23B6-0B69-4E20008B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77E75-5E80-0C65-A11C-9319620C1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18CD-AFF0-6BC0-535F-2173CB5E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7BD6-D156-D195-475F-F22CAAA0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47C8-A4AA-B039-BD7E-080DCB4A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4F39-539A-749C-CE55-04570B59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F99BA-A111-FC24-A4B9-98BFD85D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0A32-3BE4-51C0-0897-C37AB15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ACA7-2F71-952C-4F92-197A4B85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49F1-C28C-417E-6E5D-DF8FEBFE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12378-514A-0C61-34D3-354C3AE6C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12781-4AF2-F3B7-CDEE-2831AF88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D147-E5D9-A1E6-4103-5A0FB6BE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D4C6-DC3C-C833-763F-525A2962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2907-118B-8FCB-C4C3-58CEB6CA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E7D-6CB4-5959-E31D-5C4C8E7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6018-79F0-670C-DAC7-F8E1B62A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9BFE-4AAB-3943-F728-2C089256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B199-FFC5-924A-8841-CF055A40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C568-F666-D021-BF44-8CDF105A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E8BA-36D3-7163-4BE0-7ABDC74B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AFE5-1121-ABAC-A23F-5C8B07A2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EE71-D5A3-5823-2483-3DCC76DC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14C7-2965-4978-6552-387F88B9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D83D-4969-E511-8542-D91E636C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6F15-415F-BCB9-4166-AA76784F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88D6-DC7B-C218-DE3D-72717D0E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C58F7-EDB0-D5B1-010C-D08701B83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4F74E-D53D-E0A5-3E12-521E8E1E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6A01-41DA-3E00-A29E-D57AFD35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829F-A31B-0208-E018-511F992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EF57-C23F-BAD0-9176-06E70F42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B7B3B-BF72-4DBB-63B6-BA21F74E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F12AE-7025-ACEF-4871-091AF94F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2EC10-98E2-B003-034F-6A34912DA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FE60C-E560-05B2-6AB6-96D02F46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00E26-A2B5-55B2-78DE-F6463B64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6DB20-F907-81FF-9B3B-C4E6BF1A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FE041-6D28-0F85-13DD-402DB1DE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E86-B1B1-454B-0CCB-71524E4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4993F-43D1-1D89-F136-27A91354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7AE90-583F-0EDE-ACF6-C3725BC0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7B866-C769-9C15-4AB2-3F50E385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146DA-228C-96CB-AB66-800C0F8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94BDC-27BC-010A-B724-8CDBDB35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5EB13-3FC3-112C-3CFE-8922C04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0D8E-2DD2-0AF2-B2FE-A3082FBF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66C3-BDCE-5E7A-9C64-E5047745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C42F2-18EC-27AA-4096-5CF9E28B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EF248-C89E-3535-31CC-AAF493C8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C9D9-2F65-22FF-586A-C2804175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4C82-6597-AD6C-0020-9838EEF1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F2DF-AC2B-F1BA-2F06-50E78A45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93CB4-C329-4C8D-DABE-8CF0F4C92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0A29-C0E2-0C22-1647-5EF252F1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7874-9604-E301-9BD8-83271193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C6205-CD0C-4189-6D37-2347C25D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BD563-256C-0EFD-557B-8CD94E9A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74E17-703B-A75D-42D5-C5DDFC0C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286C2-5C87-DC94-59E5-75379A02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15EA-07C0-9F55-7510-237C2848F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E26A-079C-4011-A32E-3A188F442D1A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482F-7393-BE0F-660D-C2C05813F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CCAD-7BB7-1050-B3D4-8D4A9CDA0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6162-C862-4873-AC2F-E5732BEC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6DFFFA-E472-C69D-38C1-D30A223CD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3456"/>
              </p:ext>
            </p:extLst>
          </p:nvPr>
        </p:nvGraphicFramePr>
        <p:xfrm>
          <a:off x="2032000" y="71966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9643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8901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652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4172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17751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901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S/MIME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KERBOROS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98632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Layer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1148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31638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Link Layer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8456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D15BE2-05F3-36BD-C85C-C4277678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9" y="4868397"/>
            <a:ext cx="8711579" cy="1112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E8A4C-CF6D-A48A-939D-D8DF0A5A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81" y="2645596"/>
            <a:ext cx="8187638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CF8CE1-90FD-9DEE-53F0-C0CC60EC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14" y="4436535"/>
            <a:ext cx="6753769" cy="14410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42B4F03-132B-27C9-2406-1035334C0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24832"/>
              </p:ext>
            </p:extLst>
          </p:nvPr>
        </p:nvGraphicFramePr>
        <p:xfrm>
          <a:off x="2032000" y="719666"/>
          <a:ext cx="6275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05">
                  <a:extLst>
                    <a:ext uri="{9D8B030D-6E8A-4147-A177-3AD203B41FA5}">
                      <a16:colId xmlns:a16="http://schemas.microsoft.com/office/drawing/2014/main" val="2845386581"/>
                    </a:ext>
                  </a:extLst>
                </a:gridCol>
                <a:gridCol w="3137505">
                  <a:extLst>
                    <a:ext uri="{9D8B030D-6E8A-4147-A177-3AD203B41FA5}">
                      <a16:colId xmlns:a16="http://schemas.microsoft.com/office/drawing/2014/main" val="3360626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8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9869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13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Link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358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75770DB-AFC5-8C38-6F6C-EE1B9D27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3" y="2624258"/>
            <a:ext cx="633429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EF9B64-369E-A3DB-775B-59F5628A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0" y="5074475"/>
            <a:ext cx="6101338" cy="1287620"/>
          </a:xfrm>
          <a:prstGeom prst="rect">
            <a:avLst/>
          </a:prstGeom>
        </p:spPr>
      </p:pic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A9455BE4-8743-79F8-9B1A-F503586C9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97089"/>
              </p:ext>
            </p:extLst>
          </p:nvPr>
        </p:nvGraphicFramePr>
        <p:xfrm>
          <a:off x="2032000" y="719666"/>
          <a:ext cx="6275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05">
                  <a:extLst>
                    <a:ext uri="{9D8B030D-6E8A-4147-A177-3AD203B41FA5}">
                      <a16:colId xmlns:a16="http://schemas.microsoft.com/office/drawing/2014/main" val="2845386581"/>
                    </a:ext>
                  </a:extLst>
                </a:gridCol>
                <a:gridCol w="3137505">
                  <a:extLst>
                    <a:ext uri="{9D8B030D-6E8A-4147-A177-3AD203B41FA5}">
                      <a16:colId xmlns:a16="http://schemas.microsoft.com/office/drawing/2014/main" val="3360626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8838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98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IPSec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13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Link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4179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56261B6-C738-ED0A-08D2-4E177D53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3" y="2624258"/>
            <a:ext cx="633429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BABB9-ACAE-36E9-2FBE-8E17D347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4" y="5003930"/>
            <a:ext cx="5831709" cy="1571041"/>
          </a:xfrm>
          <a:prstGeom prst="rect">
            <a:avLst/>
          </a:prstGeom>
        </p:spPr>
      </p:pic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B094A8B7-0D27-B68B-AA92-E8F0E213D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22679"/>
              </p:ext>
            </p:extLst>
          </p:nvPr>
        </p:nvGraphicFramePr>
        <p:xfrm>
          <a:off x="2032000" y="719666"/>
          <a:ext cx="6275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70">
                  <a:extLst>
                    <a:ext uri="{9D8B030D-6E8A-4147-A177-3AD203B41FA5}">
                      <a16:colId xmlns:a16="http://schemas.microsoft.com/office/drawing/2014/main" val="2845386581"/>
                    </a:ext>
                  </a:extLst>
                </a:gridCol>
                <a:gridCol w="2091670">
                  <a:extLst>
                    <a:ext uri="{9D8B030D-6E8A-4147-A177-3AD203B41FA5}">
                      <a16:colId xmlns:a16="http://schemas.microsoft.com/office/drawing/2014/main" val="2509120727"/>
                    </a:ext>
                  </a:extLst>
                </a:gridCol>
                <a:gridCol w="2091670">
                  <a:extLst>
                    <a:ext uri="{9D8B030D-6E8A-4147-A177-3AD203B41FA5}">
                      <a16:colId xmlns:a16="http://schemas.microsoft.com/office/drawing/2014/main" val="40592881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838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8692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Layer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6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TACACS+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4179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F236720-C8E5-ADC4-C973-ADE61396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53" y="2624258"/>
            <a:ext cx="633429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2022-07-17T04:00:44Z</dcterms:created>
  <dcterms:modified xsi:type="dcterms:W3CDTF">2022-07-17T04:58:56Z</dcterms:modified>
</cp:coreProperties>
</file>