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2892C-4808-4188-9E9D-3D8C9EEE1313}" v="22" dt="2022-07-24T04:13:09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 Bilal" userId="22f7f6b7-125d-44f7-a217-5ca72f331035" providerId="ADAL" clId="{15F2892C-4808-4188-9E9D-3D8C9EEE1313}"/>
    <pc:docChg chg="undo custSel addSld modSld">
      <pc:chgData name="Muhammad Ahmad Bilal" userId="22f7f6b7-125d-44f7-a217-5ca72f331035" providerId="ADAL" clId="{15F2892C-4808-4188-9E9D-3D8C9EEE1313}" dt="2022-07-24T04:13:17.095" v="528" actId="1076"/>
      <pc:docMkLst>
        <pc:docMk/>
      </pc:docMkLst>
      <pc:sldChg chg="addSp delSp modSp new mod">
        <pc:chgData name="Muhammad Ahmad Bilal" userId="22f7f6b7-125d-44f7-a217-5ca72f331035" providerId="ADAL" clId="{15F2892C-4808-4188-9E9D-3D8C9EEE1313}" dt="2022-07-24T04:13:17.095" v="528" actId="1076"/>
        <pc:sldMkLst>
          <pc:docMk/>
          <pc:sldMk cId="1891893064" sldId="256"/>
        </pc:sldMkLst>
        <pc:spChg chg="del">
          <ac:chgData name="Muhammad Ahmad Bilal" userId="22f7f6b7-125d-44f7-a217-5ca72f331035" providerId="ADAL" clId="{15F2892C-4808-4188-9E9D-3D8C9EEE1313}" dt="2022-07-22T16:24:50.862" v="1" actId="478"/>
          <ac:spMkLst>
            <pc:docMk/>
            <pc:sldMk cId="1891893064" sldId="256"/>
            <ac:spMk id="2" creationId="{E8EAA5EB-1969-BF5C-E8CB-3C618DD6A124}"/>
          </ac:spMkLst>
        </pc:spChg>
        <pc:spChg chg="del">
          <ac:chgData name="Muhammad Ahmad Bilal" userId="22f7f6b7-125d-44f7-a217-5ca72f331035" providerId="ADAL" clId="{15F2892C-4808-4188-9E9D-3D8C9EEE1313}" dt="2022-07-22T16:24:50.862" v="1" actId="478"/>
          <ac:spMkLst>
            <pc:docMk/>
            <pc:sldMk cId="1891893064" sldId="256"/>
            <ac:spMk id="3" creationId="{965AF3CE-B716-3283-A83E-A030C45B9783}"/>
          </ac:spMkLst>
        </pc:spChg>
        <pc:spChg chg="add mod">
          <ac:chgData name="Muhammad Ahmad Bilal" userId="22f7f6b7-125d-44f7-a217-5ca72f331035" providerId="ADAL" clId="{15F2892C-4808-4188-9E9D-3D8C9EEE1313}" dt="2022-07-24T04:04:33.626" v="246" actId="1076"/>
          <ac:spMkLst>
            <pc:docMk/>
            <pc:sldMk cId="1891893064" sldId="256"/>
            <ac:spMk id="52" creationId="{7C714C87-6081-7F10-E9CF-68098F123069}"/>
          </ac:spMkLst>
        </pc:spChg>
        <pc:spChg chg="add mod">
          <ac:chgData name="Muhammad Ahmad Bilal" userId="22f7f6b7-125d-44f7-a217-5ca72f331035" providerId="ADAL" clId="{15F2892C-4808-4188-9E9D-3D8C9EEE1313}" dt="2022-07-24T04:05:02.832" v="257" actId="1076"/>
          <ac:spMkLst>
            <pc:docMk/>
            <pc:sldMk cId="1891893064" sldId="256"/>
            <ac:spMk id="53" creationId="{E1042E51-4BB7-2D72-E7FA-C2AF8C6B6AE4}"/>
          </ac:spMkLst>
        </pc:spChg>
        <pc:spChg chg="add mod">
          <ac:chgData name="Muhammad Ahmad Bilal" userId="22f7f6b7-125d-44f7-a217-5ca72f331035" providerId="ADAL" clId="{15F2892C-4808-4188-9E9D-3D8C9EEE1313}" dt="2022-07-24T04:05:34.216" v="286" actId="1038"/>
          <ac:spMkLst>
            <pc:docMk/>
            <pc:sldMk cId="1891893064" sldId="256"/>
            <ac:spMk id="54" creationId="{EA62E9C4-AA11-67FB-9E2E-8280DBB13758}"/>
          </ac:spMkLst>
        </pc:spChg>
        <pc:spChg chg="add mod">
          <ac:chgData name="Muhammad Ahmad Bilal" userId="22f7f6b7-125d-44f7-a217-5ca72f331035" providerId="ADAL" clId="{15F2892C-4808-4188-9E9D-3D8C9EEE1313}" dt="2022-07-24T04:09:51.607" v="471" actId="1036"/>
          <ac:spMkLst>
            <pc:docMk/>
            <pc:sldMk cId="1891893064" sldId="256"/>
            <ac:spMk id="55" creationId="{694113A4-E988-7CD9-922A-6A8F8270DDA3}"/>
          </ac:spMkLst>
        </pc:spChg>
        <pc:spChg chg="add mod">
          <ac:chgData name="Muhammad Ahmad Bilal" userId="22f7f6b7-125d-44f7-a217-5ca72f331035" providerId="ADAL" clId="{15F2892C-4808-4188-9E9D-3D8C9EEE1313}" dt="2022-07-24T04:09:51.607" v="471" actId="1036"/>
          <ac:spMkLst>
            <pc:docMk/>
            <pc:sldMk cId="1891893064" sldId="256"/>
            <ac:spMk id="58" creationId="{E2B4F5E6-61EC-C5C5-EE83-A1FDF2F59B2F}"/>
          </ac:spMkLst>
        </pc:spChg>
        <pc:spChg chg="add mod">
          <ac:chgData name="Muhammad Ahmad Bilal" userId="22f7f6b7-125d-44f7-a217-5ca72f331035" providerId="ADAL" clId="{15F2892C-4808-4188-9E9D-3D8C9EEE1313}" dt="2022-07-24T04:09:15.339" v="420" actId="1035"/>
          <ac:spMkLst>
            <pc:docMk/>
            <pc:sldMk cId="1891893064" sldId="256"/>
            <ac:spMk id="61" creationId="{D4D27118-EC0D-E657-66D4-5173D79DA513}"/>
          </ac:spMkLst>
        </pc:spChg>
        <pc:spChg chg="add mod">
          <ac:chgData name="Muhammad Ahmad Bilal" userId="22f7f6b7-125d-44f7-a217-5ca72f331035" providerId="ADAL" clId="{15F2892C-4808-4188-9E9D-3D8C9EEE1313}" dt="2022-07-24T04:12:32.446" v="518" actId="1036"/>
          <ac:spMkLst>
            <pc:docMk/>
            <pc:sldMk cId="1891893064" sldId="256"/>
            <ac:spMk id="62" creationId="{DDF81578-F712-7CCD-26F4-50B938CB1102}"/>
          </ac:spMkLst>
        </pc:spChg>
        <pc:spChg chg="add mod">
          <ac:chgData name="Muhammad Ahmad Bilal" userId="22f7f6b7-125d-44f7-a217-5ca72f331035" providerId="ADAL" clId="{15F2892C-4808-4188-9E9D-3D8C9EEE1313}" dt="2022-07-24T04:08:31.176" v="395" actId="14100"/>
          <ac:spMkLst>
            <pc:docMk/>
            <pc:sldMk cId="1891893064" sldId="256"/>
            <ac:spMk id="63" creationId="{572A69AD-AB69-5ED5-9945-3598E023CECD}"/>
          </ac:spMkLst>
        </pc:spChg>
        <pc:spChg chg="add mod">
          <ac:chgData name="Muhammad Ahmad Bilal" userId="22f7f6b7-125d-44f7-a217-5ca72f331035" providerId="ADAL" clId="{15F2892C-4808-4188-9E9D-3D8C9EEE1313}" dt="2022-07-24T04:08:43.415" v="397" actId="1076"/>
          <ac:spMkLst>
            <pc:docMk/>
            <pc:sldMk cId="1891893064" sldId="256"/>
            <ac:spMk id="64" creationId="{D4120FE0-D88B-B3ED-EBB7-767ABC8C7238}"/>
          </ac:spMkLst>
        </pc:spChg>
        <pc:spChg chg="add mod">
          <ac:chgData name="Muhammad Ahmad Bilal" userId="22f7f6b7-125d-44f7-a217-5ca72f331035" providerId="ADAL" clId="{15F2892C-4808-4188-9E9D-3D8C9EEE1313}" dt="2022-07-24T04:08:56.369" v="399" actId="1076"/>
          <ac:spMkLst>
            <pc:docMk/>
            <pc:sldMk cId="1891893064" sldId="256"/>
            <ac:spMk id="65" creationId="{CBF622A5-999F-197E-91CF-2414D3A44B3C}"/>
          </ac:spMkLst>
        </pc:spChg>
        <pc:spChg chg="add mod">
          <ac:chgData name="Muhammad Ahmad Bilal" userId="22f7f6b7-125d-44f7-a217-5ca72f331035" providerId="ADAL" clId="{15F2892C-4808-4188-9E9D-3D8C9EEE1313}" dt="2022-07-24T04:12:46.964" v="522" actId="1036"/>
          <ac:spMkLst>
            <pc:docMk/>
            <pc:sldMk cId="1891893064" sldId="256"/>
            <ac:spMk id="66" creationId="{E88576A1-C16C-BBE0-6C3B-4CAF70E05B98}"/>
          </ac:spMkLst>
        </pc:spChg>
        <pc:spChg chg="add mod">
          <ac:chgData name="Muhammad Ahmad Bilal" userId="22f7f6b7-125d-44f7-a217-5ca72f331035" providerId="ADAL" clId="{15F2892C-4808-4188-9E9D-3D8C9EEE1313}" dt="2022-07-24T04:12:57.449" v="524" actId="1076"/>
          <ac:spMkLst>
            <pc:docMk/>
            <pc:sldMk cId="1891893064" sldId="256"/>
            <ac:spMk id="67" creationId="{51549F09-16BF-6684-B512-C0850851E1BF}"/>
          </ac:spMkLst>
        </pc:spChg>
        <pc:picChg chg="add mod modCrop">
          <ac:chgData name="Muhammad Ahmad Bilal" userId="22f7f6b7-125d-44f7-a217-5ca72f331035" providerId="ADAL" clId="{15F2892C-4808-4188-9E9D-3D8C9EEE1313}" dt="2022-07-24T04:09:15.339" v="420" actId="1035"/>
          <ac:picMkLst>
            <pc:docMk/>
            <pc:sldMk cId="1891893064" sldId="256"/>
            <ac:picMk id="3" creationId="{7976D649-B636-1944-75D0-2721F706C0D4}"/>
          </ac:picMkLst>
        </pc:picChg>
        <pc:picChg chg="add mod modCrop">
          <ac:chgData name="Muhammad Ahmad Bilal" userId="22f7f6b7-125d-44f7-a217-5ca72f331035" providerId="ADAL" clId="{15F2892C-4808-4188-9E9D-3D8C9EEE1313}" dt="2022-07-24T04:13:17.095" v="528" actId="1076"/>
          <ac:picMkLst>
            <pc:docMk/>
            <pc:sldMk cId="1891893064" sldId="256"/>
            <ac:picMk id="5" creationId="{38963B95-A973-C62A-D936-C9D383D924BA}"/>
          </ac:picMkLst>
        </pc:picChg>
        <pc:picChg chg="add mod ord modCrop">
          <ac:chgData name="Muhammad Ahmad Bilal" userId="22f7f6b7-125d-44f7-a217-5ca72f331035" providerId="ADAL" clId="{15F2892C-4808-4188-9E9D-3D8C9EEE1313}" dt="2022-07-24T04:05:07.973" v="260" actId="1076"/>
          <ac:picMkLst>
            <pc:docMk/>
            <pc:sldMk cId="1891893064" sldId="256"/>
            <ac:picMk id="6" creationId="{18C0DCAC-82B3-270A-305B-0E0FFA6A6DFF}"/>
          </ac:picMkLst>
        </pc:picChg>
        <pc:picChg chg="add mod">
          <ac:chgData name="Muhammad Ahmad Bilal" userId="22f7f6b7-125d-44f7-a217-5ca72f331035" providerId="ADAL" clId="{15F2892C-4808-4188-9E9D-3D8C9EEE1313}" dt="2022-07-24T04:03:37.296" v="231" actId="1036"/>
          <ac:picMkLst>
            <pc:docMk/>
            <pc:sldMk cId="1891893064" sldId="256"/>
            <ac:picMk id="7" creationId="{12481AF3-5D78-4A0C-88A4-CA9F16F3C743}"/>
          </ac:picMkLst>
        </pc:picChg>
        <pc:picChg chg="add mod">
          <ac:chgData name="Muhammad Ahmad Bilal" userId="22f7f6b7-125d-44f7-a217-5ca72f331035" providerId="ADAL" clId="{15F2892C-4808-4188-9E9D-3D8C9EEE1313}" dt="2022-07-24T04:03:37.296" v="231" actId="1036"/>
          <ac:picMkLst>
            <pc:docMk/>
            <pc:sldMk cId="1891893064" sldId="256"/>
            <ac:picMk id="9" creationId="{5F129E97-4126-5528-12BF-0E915679A4ED}"/>
          </ac:picMkLst>
        </pc:picChg>
        <pc:picChg chg="add mod">
          <ac:chgData name="Muhammad Ahmad Bilal" userId="22f7f6b7-125d-44f7-a217-5ca72f331035" providerId="ADAL" clId="{15F2892C-4808-4188-9E9D-3D8C9EEE1313}" dt="2022-07-24T04:09:51.607" v="471" actId="1036"/>
          <ac:picMkLst>
            <pc:docMk/>
            <pc:sldMk cId="1891893064" sldId="256"/>
            <ac:picMk id="10" creationId="{72EE16B7-7BFB-8CA6-7849-5DBA4F30427F}"/>
          </ac:picMkLst>
        </pc:picChg>
        <pc:picChg chg="add mod">
          <ac:chgData name="Muhammad Ahmad Bilal" userId="22f7f6b7-125d-44f7-a217-5ca72f331035" providerId="ADAL" clId="{15F2892C-4808-4188-9E9D-3D8C9EEE1313}" dt="2022-07-24T04:03:37.296" v="231" actId="1036"/>
          <ac:picMkLst>
            <pc:docMk/>
            <pc:sldMk cId="1891893064" sldId="256"/>
            <ac:picMk id="11" creationId="{AB79DABC-62B9-A0F2-E4C2-385E862CA681}"/>
          </ac:picMkLst>
        </pc:picChg>
        <pc:picChg chg="add mod">
          <ac:chgData name="Muhammad Ahmad Bilal" userId="22f7f6b7-125d-44f7-a217-5ca72f331035" providerId="ADAL" clId="{15F2892C-4808-4188-9E9D-3D8C9EEE1313}" dt="2022-07-24T04:09:51.607" v="471" actId="1036"/>
          <ac:picMkLst>
            <pc:docMk/>
            <pc:sldMk cId="1891893064" sldId="256"/>
            <ac:picMk id="13" creationId="{83802F4F-23E6-CE12-56C2-25F2EAB36218}"/>
          </ac:picMkLst>
        </pc:picChg>
        <pc:picChg chg="add mod">
          <ac:chgData name="Muhammad Ahmad Bilal" userId="22f7f6b7-125d-44f7-a217-5ca72f331035" providerId="ADAL" clId="{15F2892C-4808-4188-9E9D-3D8C9EEE1313}" dt="2022-07-24T04:09:51.607" v="471" actId="1036"/>
          <ac:picMkLst>
            <pc:docMk/>
            <pc:sldMk cId="1891893064" sldId="256"/>
            <ac:picMk id="15" creationId="{5F165DCC-2E48-B5E2-2056-931D3775E85F}"/>
          </ac:picMkLst>
        </pc:picChg>
        <pc:picChg chg="add mod">
          <ac:chgData name="Muhammad Ahmad Bilal" userId="22f7f6b7-125d-44f7-a217-5ca72f331035" providerId="ADAL" clId="{15F2892C-4808-4188-9E9D-3D8C9EEE1313}" dt="2022-07-24T04:09:51.607" v="471" actId="1036"/>
          <ac:picMkLst>
            <pc:docMk/>
            <pc:sldMk cId="1891893064" sldId="256"/>
            <ac:picMk id="17" creationId="{088B0636-766E-553C-BDB9-5702779AC7E2}"/>
          </ac:picMkLst>
        </pc:picChg>
        <pc:picChg chg="add del mod">
          <ac:chgData name="Muhammad Ahmad Bilal" userId="22f7f6b7-125d-44f7-a217-5ca72f331035" providerId="ADAL" clId="{15F2892C-4808-4188-9E9D-3D8C9EEE1313}" dt="2022-07-24T04:13:01.794" v="525" actId="478"/>
          <ac:picMkLst>
            <pc:docMk/>
            <pc:sldMk cId="1891893064" sldId="256"/>
            <ac:picMk id="68" creationId="{9D69DE51-E1F8-23EA-5FF6-520E6B35E245}"/>
          </ac:picMkLst>
        </pc:picChg>
        <pc:picChg chg="add mod">
          <ac:chgData name="Muhammad Ahmad Bilal" userId="22f7f6b7-125d-44f7-a217-5ca72f331035" providerId="ADAL" clId="{15F2892C-4808-4188-9E9D-3D8C9EEE1313}" dt="2022-07-24T04:13:12.265" v="527" actId="1076"/>
          <ac:picMkLst>
            <pc:docMk/>
            <pc:sldMk cId="1891893064" sldId="256"/>
            <ac:picMk id="69" creationId="{E37EF4E6-7538-2279-A8EC-8E6D14129572}"/>
          </ac:picMkLst>
        </pc:picChg>
        <pc:cxnChg chg="add del mod">
          <ac:chgData name="Muhammad Ahmad Bilal" userId="22f7f6b7-125d-44f7-a217-5ca72f331035" providerId="ADAL" clId="{15F2892C-4808-4188-9E9D-3D8C9EEE1313}" dt="2022-07-24T03:56:31.727" v="37" actId="478"/>
          <ac:cxnSpMkLst>
            <pc:docMk/>
            <pc:sldMk cId="1891893064" sldId="256"/>
            <ac:cxnSpMk id="19" creationId="{0F1F239B-D276-E254-1ECE-D132E56B6AD0}"/>
          </ac:cxnSpMkLst>
        </pc:cxnChg>
        <pc:cxnChg chg="add del mod">
          <ac:chgData name="Muhammad Ahmad Bilal" userId="22f7f6b7-125d-44f7-a217-5ca72f331035" providerId="ADAL" clId="{15F2892C-4808-4188-9E9D-3D8C9EEE1313}" dt="2022-07-24T03:56:01.907" v="33" actId="11529"/>
          <ac:cxnSpMkLst>
            <pc:docMk/>
            <pc:sldMk cId="1891893064" sldId="256"/>
            <ac:cxnSpMk id="21" creationId="{A29351C0-BDFF-10E4-696E-53C7EE3F65F3}"/>
          </ac:cxnSpMkLst>
        </pc:cxnChg>
        <pc:cxnChg chg="add mod">
          <ac:chgData name="Muhammad Ahmad Bilal" userId="22f7f6b7-125d-44f7-a217-5ca72f331035" providerId="ADAL" clId="{15F2892C-4808-4188-9E9D-3D8C9EEE1313}" dt="2022-07-24T04:09:51.607" v="471" actId="1036"/>
          <ac:cxnSpMkLst>
            <pc:docMk/>
            <pc:sldMk cId="1891893064" sldId="256"/>
            <ac:cxnSpMk id="23" creationId="{7C9D2E5E-869F-914A-F6B7-D4DED63B8A8B}"/>
          </ac:cxnSpMkLst>
        </pc:cxnChg>
        <pc:cxnChg chg="add del mod">
          <ac:chgData name="Muhammad Ahmad Bilal" userId="22f7f6b7-125d-44f7-a217-5ca72f331035" providerId="ADAL" clId="{15F2892C-4808-4188-9E9D-3D8C9EEE1313}" dt="2022-07-24T03:56:55.780" v="40" actId="478"/>
          <ac:cxnSpMkLst>
            <pc:docMk/>
            <pc:sldMk cId="1891893064" sldId="256"/>
            <ac:cxnSpMk id="26" creationId="{C19D973C-2B97-C5C2-E192-E37903B165BC}"/>
          </ac:cxnSpMkLst>
        </pc:cxnChg>
        <pc:cxnChg chg="add mod">
          <ac:chgData name="Muhammad Ahmad Bilal" userId="22f7f6b7-125d-44f7-a217-5ca72f331035" providerId="ADAL" clId="{15F2892C-4808-4188-9E9D-3D8C9EEE1313}" dt="2022-07-24T04:09:51.607" v="471" actId="1036"/>
          <ac:cxnSpMkLst>
            <pc:docMk/>
            <pc:sldMk cId="1891893064" sldId="256"/>
            <ac:cxnSpMk id="27" creationId="{AFCECF54-8631-C785-BE8A-48BD8B80A1F6}"/>
          </ac:cxnSpMkLst>
        </pc:cxnChg>
        <pc:cxnChg chg="add mod">
          <ac:chgData name="Muhammad Ahmad Bilal" userId="22f7f6b7-125d-44f7-a217-5ca72f331035" providerId="ADAL" clId="{15F2892C-4808-4188-9E9D-3D8C9EEE1313}" dt="2022-07-24T04:09:51.607" v="471" actId="1036"/>
          <ac:cxnSpMkLst>
            <pc:docMk/>
            <pc:sldMk cId="1891893064" sldId="256"/>
            <ac:cxnSpMk id="35" creationId="{0810A383-FAD3-BFB6-99BE-1CD5E7912FFB}"/>
          </ac:cxnSpMkLst>
        </pc:cxnChg>
        <pc:cxnChg chg="add mod">
          <ac:chgData name="Muhammad Ahmad Bilal" userId="22f7f6b7-125d-44f7-a217-5ca72f331035" providerId="ADAL" clId="{15F2892C-4808-4188-9E9D-3D8C9EEE1313}" dt="2022-07-24T04:09:51.607" v="471" actId="1036"/>
          <ac:cxnSpMkLst>
            <pc:docMk/>
            <pc:sldMk cId="1891893064" sldId="256"/>
            <ac:cxnSpMk id="39" creationId="{5C17846C-B98C-AA54-028D-559A641E810F}"/>
          </ac:cxnSpMkLst>
        </pc:cxnChg>
        <pc:cxnChg chg="add mod">
          <ac:chgData name="Muhammad Ahmad Bilal" userId="22f7f6b7-125d-44f7-a217-5ca72f331035" providerId="ADAL" clId="{15F2892C-4808-4188-9E9D-3D8C9EEE1313}" dt="2022-07-24T04:09:51.607" v="471" actId="1036"/>
          <ac:cxnSpMkLst>
            <pc:docMk/>
            <pc:sldMk cId="1891893064" sldId="256"/>
            <ac:cxnSpMk id="44" creationId="{5698F3DA-FCB7-3625-7477-9B4B219F31F1}"/>
          </ac:cxnSpMkLst>
        </pc:cxnChg>
        <pc:cxnChg chg="add mod">
          <ac:chgData name="Muhammad Ahmad Bilal" userId="22f7f6b7-125d-44f7-a217-5ca72f331035" providerId="ADAL" clId="{15F2892C-4808-4188-9E9D-3D8C9EEE1313}" dt="2022-07-24T04:09:51.607" v="471" actId="1036"/>
          <ac:cxnSpMkLst>
            <pc:docMk/>
            <pc:sldMk cId="1891893064" sldId="256"/>
            <ac:cxnSpMk id="47" creationId="{E77B5F00-2207-7125-88E4-CFC0361CFB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96F6-77D4-698F-611C-654CB49A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67976-66F3-50F0-FD20-4958D5B3B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FEE7-6FA2-D5EA-7760-F332EB1D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6064-2E4D-C86D-338A-08FD9A52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7DF9-FFCE-A07D-4C8A-6C6FF46D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E03A-D018-6C26-8C10-AE451232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5B95-1399-E975-364F-0DAEA74E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3726-E874-CA11-A498-FA05BF5B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0917-6D49-2848-1DEF-52EA0A27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AF6D-E51D-BDED-1F40-1568F5D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0F401-4743-E7F7-B7B5-35208471E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DB65-4DDE-006D-82DE-5D15F196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0F50-2A40-3204-074A-135E9E0D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A124-E57C-261B-DDF2-E042E32F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699E-7EBE-E447-49B0-B5BA79D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C6FE-31F6-C8FC-2807-B8819621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6529-5B75-3081-A5F3-307D4F6B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335F5-6BB7-A0E2-9657-54A8F45F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4E10-BFC7-BBC2-2920-8CF9B2E3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669E-4259-0CAF-6635-A2870149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AEE5-5CF2-0FE3-47D7-99BE0039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330D-9CDD-276B-CE82-67B4B6E9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76F7-177D-75C0-E974-B8A7BD9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358E-98DC-85EE-B205-9F301F82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00F9-4D14-6D08-6F6A-205466F5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2A56-C178-3CA7-DA06-E899B55B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0570-F05B-117B-D72C-C9F25452A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3BC5-8684-EEA5-42B6-CBCAF7D4A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26E9-DAA7-3D42-CB15-791E8E13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C910-EDC6-2DC1-06A6-762962F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92273-4654-A625-D9EF-BA95115B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06AD-99FA-BB19-50FF-1DF5533A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94A2-108D-D462-F460-5E00ECA9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B197F-3806-43D9-138E-475A04BD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28B64-2CCE-42D2-D193-670A3FECD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64AE1-5F92-9666-654E-748212BAF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1194C-B5E9-4C87-496B-8B0E1E8F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AB7EC-DCCE-6822-54B3-5B147CC3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428D1-DEBD-0B22-552D-2F403D14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7F75-C8BB-1A6F-2790-7EA218F9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9794B-33B2-156F-F3D9-9305AA71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B6E42-8B9C-7950-3CAC-7D412E30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A247-25AF-F839-424C-29DD583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92E64-C4F8-911C-D324-72AF203C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1E3EB-1479-C96B-B074-D40474C5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18E71-597A-F391-E783-75688271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B6EC-7F5B-8F0E-D5E3-19EA0709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34B3-A3F3-F1B7-4231-DECC81B6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ACCD2-0969-60DA-1873-EBA4C7C2E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D0E94-896A-CEE5-FC45-5067093D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B176C-A1EB-AB99-387D-03E6CD5E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196E9-7516-961D-0C35-1DC3123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EDF8-03A5-4622-2139-90D039CF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E1B31-1379-77B4-83A7-6DBFE6C1A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AF6A-CA64-ABE6-61E6-1F2733C97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54622-B9DA-47BE-5399-0614E763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D0C5-11F1-A08B-AAD7-729F0B34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81CE-F7E9-C175-35BC-A3C0D8B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2D577-10E3-0EA5-1856-5AB892A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9A03F-8FE3-3137-4E45-DA58B362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E9AF-44A1-8898-4C8B-AE9EE237D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9142-65E1-4FDA-9BA7-B830BBE19DF8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4B98-3BF4-EF33-42A5-9DC6DCE75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A9C4-1712-8E98-18EA-E14E9116D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8F2B-DFBD-4BD1-A4BE-0AC039F2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city block">
            <a:extLst>
              <a:ext uri="{FF2B5EF4-FFF2-40B4-BE49-F238E27FC236}">
                <a16:creationId xmlns:a16="http://schemas.microsoft.com/office/drawing/2014/main" id="{18C0DCAC-82B3-270A-305B-0E0FFA6A6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302" b="31997"/>
          <a:stretch/>
        </p:blipFill>
        <p:spPr>
          <a:xfrm>
            <a:off x="677063" y="1298755"/>
            <a:ext cx="4346637" cy="1502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3B95-A973-C62A-D936-C9D383D92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26" t="22344" r="42019" b="16044"/>
          <a:stretch/>
        </p:blipFill>
        <p:spPr>
          <a:xfrm>
            <a:off x="7119256" y="-1287547"/>
            <a:ext cx="5712488" cy="4225331"/>
          </a:xfrm>
          <a:prstGeom prst="rect">
            <a:avLst/>
          </a:prstGeom>
        </p:spPr>
      </p:pic>
      <p:pic>
        <p:nvPicPr>
          <p:cNvPr id="7" name="Graphic 6" descr="Work from home Wi-Fi with solid fill">
            <a:extLst>
              <a:ext uri="{FF2B5EF4-FFF2-40B4-BE49-F238E27FC236}">
                <a16:creationId xmlns:a16="http://schemas.microsoft.com/office/drawing/2014/main" id="{12481AF3-5D78-4A0C-88A4-CA9F16F3C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268" y="1936824"/>
            <a:ext cx="914400" cy="914400"/>
          </a:xfrm>
          <a:prstGeom prst="rect">
            <a:avLst/>
          </a:prstGeom>
        </p:spPr>
      </p:pic>
      <p:pic>
        <p:nvPicPr>
          <p:cNvPr id="9" name="Graphic 8" descr="City with solid fill">
            <a:extLst>
              <a:ext uri="{FF2B5EF4-FFF2-40B4-BE49-F238E27FC236}">
                <a16:creationId xmlns:a16="http://schemas.microsoft.com/office/drawing/2014/main" id="{5F129E97-4126-5528-12BF-0E915679A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3182" y="1936824"/>
            <a:ext cx="914400" cy="914400"/>
          </a:xfrm>
          <a:prstGeom prst="rect">
            <a:avLst/>
          </a:prstGeom>
        </p:spPr>
      </p:pic>
      <p:pic>
        <p:nvPicPr>
          <p:cNvPr id="11" name="Graphic 10" descr="Greek Temple with solid fill">
            <a:extLst>
              <a:ext uri="{FF2B5EF4-FFF2-40B4-BE49-F238E27FC236}">
                <a16:creationId xmlns:a16="http://schemas.microsoft.com/office/drawing/2014/main" id="{AB79DABC-62B9-A0F2-E4C2-385E862CA6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0418" y="1936824"/>
            <a:ext cx="914400" cy="914400"/>
          </a:xfrm>
          <a:prstGeom prst="rect">
            <a:avLst/>
          </a:prstGeom>
        </p:spPr>
      </p:pic>
      <p:pic>
        <p:nvPicPr>
          <p:cNvPr id="3" name="Graphic 2" descr="Laptop with phone and calculator">
            <a:extLst>
              <a:ext uri="{FF2B5EF4-FFF2-40B4-BE49-F238E27FC236}">
                <a16:creationId xmlns:a16="http://schemas.microsoft.com/office/drawing/2014/main" id="{7976D649-B636-1944-75D0-2721F706C0D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608" t="16891" r="8502" b="15642"/>
          <a:stretch/>
        </p:blipFill>
        <p:spPr>
          <a:xfrm>
            <a:off x="1954404" y="4767948"/>
            <a:ext cx="2030312" cy="1632857"/>
          </a:xfrm>
          <a:prstGeom prst="rect">
            <a:avLst/>
          </a:prstGeom>
        </p:spPr>
      </p:pic>
      <p:pic>
        <p:nvPicPr>
          <p:cNvPr id="10" name="Graphic 9" descr="Wireless router with solid fill">
            <a:extLst>
              <a:ext uri="{FF2B5EF4-FFF2-40B4-BE49-F238E27FC236}">
                <a16:creationId xmlns:a16="http://schemas.microsoft.com/office/drawing/2014/main" id="{72EE16B7-7BFB-8CA6-7849-5DBA4F3042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76403" y="3336386"/>
            <a:ext cx="914400" cy="914400"/>
          </a:xfrm>
          <a:prstGeom prst="rect">
            <a:avLst/>
          </a:prstGeom>
        </p:spPr>
      </p:pic>
      <p:pic>
        <p:nvPicPr>
          <p:cNvPr id="13" name="Graphic 12" descr="Wi-Fi with solid fill">
            <a:extLst>
              <a:ext uri="{FF2B5EF4-FFF2-40B4-BE49-F238E27FC236}">
                <a16:creationId xmlns:a16="http://schemas.microsoft.com/office/drawing/2014/main" id="{83802F4F-23E6-CE12-56C2-25F2EAB362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8582" y="3336386"/>
            <a:ext cx="914400" cy="914400"/>
          </a:xfrm>
          <a:prstGeom prst="rect">
            <a:avLst/>
          </a:prstGeom>
        </p:spPr>
      </p:pic>
      <p:pic>
        <p:nvPicPr>
          <p:cNvPr id="15" name="Graphic 14" descr="Wireless with solid fill">
            <a:extLst>
              <a:ext uri="{FF2B5EF4-FFF2-40B4-BE49-F238E27FC236}">
                <a16:creationId xmlns:a16="http://schemas.microsoft.com/office/drawing/2014/main" id="{5F165DCC-2E48-B5E2-2056-931D3775E8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5101" y="3336386"/>
            <a:ext cx="914400" cy="914400"/>
          </a:xfrm>
          <a:prstGeom prst="rect">
            <a:avLst/>
          </a:prstGeom>
        </p:spPr>
      </p:pic>
      <p:pic>
        <p:nvPicPr>
          <p:cNvPr id="17" name="Graphic 16" descr="Toggle with solid fill">
            <a:extLst>
              <a:ext uri="{FF2B5EF4-FFF2-40B4-BE49-F238E27FC236}">
                <a16:creationId xmlns:a16="http://schemas.microsoft.com/office/drawing/2014/main" id="{088B0636-766E-553C-BDB9-5702779AC7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50664" y="3336386"/>
            <a:ext cx="914400" cy="91440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C9D2E5E-869F-914A-F6B7-D4DED63B8A8B}"/>
              </a:ext>
            </a:extLst>
          </p:cNvPr>
          <p:cNvCxnSpPr>
            <a:cxnSpLocks/>
            <a:stCxn id="17" idx="0"/>
            <a:endCxn id="7" idx="3"/>
          </p:cNvCxnSpPr>
          <p:nvPr/>
        </p:nvCxnSpPr>
        <p:spPr>
          <a:xfrm rot="16200000" flipV="1">
            <a:off x="1618085" y="2646607"/>
            <a:ext cx="942362" cy="437196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FCECF54-8631-C785-BE8A-48BD8B80A1F6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rot="16200000" flipV="1">
            <a:off x="2380131" y="4178519"/>
            <a:ext cx="517162" cy="6616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810A383-FAD3-BFB6-99BE-1CD5E7912FFB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V="1">
            <a:off x="2749438" y="4934952"/>
            <a:ext cx="1672715" cy="304383"/>
          </a:xfrm>
          <a:prstGeom prst="bentConnector3">
            <a:avLst>
              <a:gd name="adj1" fmla="val 78835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C17846C-B98C-AA54-028D-559A641E810F}"/>
              </a:ext>
            </a:extLst>
          </p:cNvPr>
          <p:cNvCxnSpPr>
            <a:cxnSpLocks/>
            <a:endCxn id="10" idx="2"/>
          </p:cNvCxnSpPr>
          <p:nvPr/>
        </p:nvCxnSpPr>
        <p:spPr>
          <a:xfrm rot="5400000" flipH="1" flipV="1">
            <a:off x="1897838" y="4387739"/>
            <a:ext cx="1672718" cy="1398812"/>
          </a:xfrm>
          <a:prstGeom prst="bentConnector3">
            <a:avLst>
              <a:gd name="adj1" fmla="val 79135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698F3DA-FCB7-3625-7477-9B4B219F31F1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2899412" y="2802194"/>
            <a:ext cx="485162" cy="583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77B5F00-2207-7125-88E4-CFC0361CFB1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rot="5400000" flipH="1" flipV="1">
            <a:off x="3608029" y="2676798"/>
            <a:ext cx="485162" cy="8340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714C87-6081-7F10-E9CF-68098F123069}"/>
              </a:ext>
            </a:extLst>
          </p:cNvPr>
          <p:cNvSpPr txBox="1"/>
          <p:nvPr/>
        </p:nvSpPr>
        <p:spPr>
          <a:xfrm>
            <a:off x="857629" y="267238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042E51-4BB7-2D72-E7FA-C2AF8C6B6AE4}"/>
              </a:ext>
            </a:extLst>
          </p:cNvPr>
          <p:cNvSpPr txBox="1"/>
          <p:nvPr/>
        </p:nvSpPr>
        <p:spPr>
          <a:xfrm>
            <a:off x="2360022" y="2672383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2E9C4-AA11-67FB-9E2E-8280DBB13758}"/>
              </a:ext>
            </a:extLst>
          </p:cNvPr>
          <p:cNvSpPr txBox="1"/>
          <p:nvPr/>
        </p:nvSpPr>
        <p:spPr>
          <a:xfrm>
            <a:off x="3479661" y="2675672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Government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4113A4-E988-7CD9-922A-6A8F8270DDA3}"/>
              </a:ext>
            </a:extLst>
          </p:cNvPr>
          <p:cNvSpPr txBox="1"/>
          <p:nvPr/>
        </p:nvSpPr>
        <p:spPr>
          <a:xfrm>
            <a:off x="1982117" y="403175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B4F5E6-61EC-C5C5-EE83-A1FDF2F59B2F}"/>
              </a:ext>
            </a:extLst>
          </p:cNvPr>
          <p:cNvSpPr txBox="1"/>
          <p:nvPr/>
        </p:nvSpPr>
        <p:spPr>
          <a:xfrm>
            <a:off x="2863751" y="403175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Point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27118-EC0D-E657-66D4-5173D79DA513}"/>
              </a:ext>
            </a:extLst>
          </p:cNvPr>
          <p:cNvSpPr txBox="1"/>
          <p:nvPr/>
        </p:nvSpPr>
        <p:spPr>
          <a:xfrm>
            <a:off x="2492156" y="613288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F81578-F712-7CCD-26F4-50B938CB1102}"/>
              </a:ext>
            </a:extLst>
          </p:cNvPr>
          <p:cNvSpPr txBox="1"/>
          <p:nvPr/>
        </p:nvSpPr>
        <p:spPr>
          <a:xfrm rot="16200000">
            <a:off x="5143545" y="1990561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572A69AD-AB69-5ED5-9945-3598E023CECD}"/>
              </a:ext>
            </a:extLst>
          </p:cNvPr>
          <p:cNvSpPr/>
          <p:nvPr/>
        </p:nvSpPr>
        <p:spPr>
          <a:xfrm>
            <a:off x="5176408" y="1298755"/>
            <a:ext cx="330757" cy="1681405"/>
          </a:xfrm>
          <a:prstGeom prst="righ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D4120FE0-D88B-B3ED-EBB7-767ABC8C7238}"/>
              </a:ext>
            </a:extLst>
          </p:cNvPr>
          <p:cNvSpPr/>
          <p:nvPr/>
        </p:nvSpPr>
        <p:spPr>
          <a:xfrm>
            <a:off x="5175932" y="2975017"/>
            <a:ext cx="330757" cy="1681405"/>
          </a:xfrm>
          <a:prstGeom prst="righ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CBF622A5-999F-197E-91CF-2414D3A44B3C}"/>
              </a:ext>
            </a:extLst>
          </p:cNvPr>
          <p:cNvSpPr/>
          <p:nvPr/>
        </p:nvSpPr>
        <p:spPr>
          <a:xfrm>
            <a:off x="5182461" y="4656422"/>
            <a:ext cx="330757" cy="1681405"/>
          </a:xfrm>
          <a:prstGeom prst="righ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8576A1-C16C-BBE0-6C3B-4CAF70E05B98}"/>
              </a:ext>
            </a:extLst>
          </p:cNvPr>
          <p:cNvSpPr txBox="1"/>
          <p:nvPr/>
        </p:nvSpPr>
        <p:spPr>
          <a:xfrm rot="16200000">
            <a:off x="5253903" y="364974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549F09-16BF-6684-B512-C0850851E1BF}"/>
              </a:ext>
            </a:extLst>
          </p:cNvPr>
          <p:cNvSpPr txBox="1"/>
          <p:nvPr/>
        </p:nvSpPr>
        <p:spPr>
          <a:xfrm rot="16200000">
            <a:off x="5177340" y="534323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37EF4E6-7538-2279-A8EC-8E6D141295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05636" y="1936824"/>
            <a:ext cx="5200339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9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Ahmad Bilal</dc:creator>
  <cp:lastModifiedBy>Muhammad Ahmad Bilal</cp:lastModifiedBy>
  <cp:revision>1</cp:revision>
  <dcterms:created xsi:type="dcterms:W3CDTF">2022-07-22T16:24:45Z</dcterms:created>
  <dcterms:modified xsi:type="dcterms:W3CDTF">2022-07-24T04:13:17Z</dcterms:modified>
</cp:coreProperties>
</file>