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81903-9FF0-4C80-95A0-D15F9C7D1532}" v="13" dt="2022-06-04T16:53:47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79381903-9FF0-4C80-95A0-D15F9C7D1532}"/>
    <pc:docChg chg="undo custSel addSld modSld">
      <pc:chgData name="Muhammad Ahmad Bilal" userId="22f7f6b7-125d-44f7-a217-5ca72f331035" providerId="ADAL" clId="{79381903-9FF0-4C80-95A0-D15F9C7D1532}" dt="2022-06-04T16:53:47.225" v="722" actId="164"/>
      <pc:docMkLst>
        <pc:docMk/>
      </pc:docMkLst>
      <pc:sldChg chg="addSp delSp modSp new mod">
        <pc:chgData name="Muhammad Ahmad Bilal" userId="22f7f6b7-125d-44f7-a217-5ca72f331035" providerId="ADAL" clId="{79381903-9FF0-4C80-95A0-D15F9C7D1532}" dt="2022-06-03T16:55:06.110" v="455" actId="164"/>
        <pc:sldMkLst>
          <pc:docMk/>
          <pc:sldMk cId="3852048747" sldId="256"/>
        </pc:sldMkLst>
        <pc:spChg chg="del">
          <ac:chgData name="Muhammad Ahmad Bilal" userId="22f7f6b7-125d-44f7-a217-5ca72f331035" providerId="ADAL" clId="{79381903-9FF0-4C80-95A0-D15F9C7D1532}" dt="2022-06-03T16:42:41.063" v="1" actId="478"/>
          <ac:spMkLst>
            <pc:docMk/>
            <pc:sldMk cId="3852048747" sldId="256"/>
            <ac:spMk id="2" creationId="{BECE03B4-9CE6-CA60-9206-3BA17838A286}"/>
          </ac:spMkLst>
        </pc:spChg>
        <pc:spChg chg="del">
          <ac:chgData name="Muhammad Ahmad Bilal" userId="22f7f6b7-125d-44f7-a217-5ca72f331035" providerId="ADAL" clId="{79381903-9FF0-4C80-95A0-D15F9C7D1532}" dt="2022-06-03T16:42:43.132" v="2" actId="478"/>
          <ac:spMkLst>
            <pc:docMk/>
            <pc:sldMk cId="3852048747" sldId="256"/>
            <ac:spMk id="3" creationId="{512D62E0-4B9C-DE6F-5AAE-4243F79FC6FD}"/>
          </ac:spMkLst>
        </pc:spChg>
        <pc:spChg chg="add mod">
          <ac:chgData name="Muhammad Ahmad Bilal" userId="22f7f6b7-125d-44f7-a217-5ca72f331035" providerId="ADAL" clId="{79381903-9FF0-4C80-95A0-D15F9C7D1532}" dt="2022-06-03T16:55:06.110" v="455" actId="164"/>
          <ac:spMkLst>
            <pc:docMk/>
            <pc:sldMk cId="3852048747" sldId="256"/>
            <ac:spMk id="6" creationId="{5D5D762A-D568-894E-7D39-9536FBCA6B9E}"/>
          </ac:spMkLst>
        </pc:spChg>
        <pc:spChg chg="add mod">
          <ac:chgData name="Muhammad Ahmad Bilal" userId="22f7f6b7-125d-44f7-a217-5ca72f331035" providerId="ADAL" clId="{79381903-9FF0-4C80-95A0-D15F9C7D1532}" dt="2022-06-03T16:48:22.520" v="223" actId="164"/>
          <ac:spMkLst>
            <pc:docMk/>
            <pc:sldMk cId="3852048747" sldId="256"/>
            <ac:spMk id="7" creationId="{C8819D24-4F09-135C-158C-6F9CD8585C84}"/>
          </ac:spMkLst>
        </pc:spChg>
        <pc:spChg chg="add del mod">
          <ac:chgData name="Muhammad Ahmad Bilal" userId="22f7f6b7-125d-44f7-a217-5ca72f331035" providerId="ADAL" clId="{79381903-9FF0-4C80-95A0-D15F9C7D1532}" dt="2022-06-03T16:48:34.838" v="226" actId="478"/>
          <ac:spMkLst>
            <pc:docMk/>
            <pc:sldMk cId="3852048747" sldId="256"/>
            <ac:spMk id="8" creationId="{6F61B2F4-8D5C-5656-93F8-49D17B717C8C}"/>
          </ac:spMkLst>
        </pc:spChg>
        <pc:spChg chg="add mod">
          <ac:chgData name="Muhammad Ahmad Bilal" userId="22f7f6b7-125d-44f7-a217-5ca72f331035" providerId="ADAL" clId="{79381903-9FF0-4C80-95A0-D15F9C7D1532}" dt="2022-06-03T16:51:09.836" v="261" actId="2085"/>
          <ac:spMkLst>
            <pc:docMk/>
            <pc:sldMk cId="3852048747" sldId="256"/>
            <ac:spMk id="9" creationId="{707C9288-5A59-8194-6040-C127945957E1}"/>
          </ac:spMkLst>
        </pc:spChg>
        <pc:spChg chg="add mod">
          <ac:chgData name="Muhammad Ahmad Bilal" userId="22f7f6b7-125d-44f7-a217-5ca72f331035" providerId="ADAL" clId="{79381903-9FF0-4C80-95A0-D15F9C7D1532}" dt="2022-06-03T16:51:22.907" v="263" actId="2085"/>
          <ac:spMkLst>
            <pc:docMk/>
            <pc:sldMk cId="3852048747" sldId="256"/>
            <ac:spMk id="10" creationId="{3528BD7F-8632-0A33-48DD-01EE466D3432}"/>
          </ac:spMkLst>
        </pc:spChg>
        <pc:spChg chg="add mod">
          <ac:chgData name="Muhammad Ahmad Bilal" userId="22f7f6b7-125d-44f7-a217-5ca72f331035" providerId="ADAL" clId="{79381903-9FF0-4C80-95A0-D15F9C7D1532}" dt="2022-06-03T16:51:39.459" v="267" actId="2085"/>
          <ac:spMkLst>
            <pc:docMk/>
            <pc:sldMk cId="3852048747" sldId="256"/>
            <ac:spMk id="11" creationId="{D62C5DA4-D00F-A2B6-75BF-06B32099F1A5}"/>
          </ac:spMkLst>
        </pc:spChg>
        <pc:spChg chg="add mod">
          <ac:chgData name="Muhammad Ahmad Bilal" userId="22f7f6b7-125d-44f7-a217-5ca72f331035" providerId="ADAL" clId="{79381903-9FF0-4C80-95A0-D15F9C7D1532}" dt="2022-06-03T16:48:22.520" v="223" actId="164"/>
          <ac:spMkLst>
            <pc:docMk/>
            <pc:sldMk cId="3852048747" sldId="256"/>
            <ac:spMk id="12" creationId="{31FF7DCB-0D6F-A32C-103C-AF3AEF95BF75}"/>
          </ac:spMkLst>
        </pc:spChg>
        <pc:spChg chg="add mod">
          <ac:chgData name="Muhammad Ahmad Bilal" userId="22f7f6b7-125d-44f7-a217-5ca72f331035" providerId="ADAL" clId="{79381903-9FF0-4C80-95A0-D15F9C7D1532}" dt="2022-06-03T16:48:22.520" v="223" actId="164"/>
          <ac:spMkLst>
            <pc:docMk/>
            <pc:sldMk cId="3852048747" sldId="256"/>
            <ac:spMk id="13" creationId="{CF558F5C-361C-1EED-1550-72CC4229B6B9}"/>
          </ac:spMkLst>
        </pc:spChg>
        <pc:spChg chg="mod">
          <ac:chgData name="Muhammad Ahmad Bilal" userId="22f7f6b7-125d-44f7-a217-5ca72f331035" providerId="ADAL" clId="{79381903-9FF0-4C80-95A0-D15F9C7D1532}" dt="2022-06-03T16:49:01.080" v="241" actId="20577"/>
          <ac:spMkLst>
            <pc:docMk/>
            <pc:sldMk cId="3852048747" sldId="256"/>
            <ac:spMk id="16" creationId="{EA3695E2-D563-485B-8EAE-7088615C00F4}"/>
          </ac:spMkLst>
        </pc:spChg>
        <pc:spChg chg="mod">
          <ac:chgData name="Muhammad Ahmad Bilal" userId="22f7f6b7-125d-44f7-a217-5ca72f331035" providerId="ADAL" clId="{79381903-9FF0-4C80-95A0-D15F9C7D1532}" dt="2022-06-03T16:51:06.727" v="260" actId="2085"/>
          <ac:spMkLst>
            <pc:docMk/>
            <pc:sldMk cId="3852048747" sldId="256"/>
            <ac:spMk id="17" creationId="{F2ADE010-1DA2-6809-B747-707E7D28269B}"/>
          </ac:spMkLst>
        </pc:spChg>
        <pc:spChg chg="mod">
          <ac:chgData name="Muhammad Ahmad Bilal" userId="22f7f6b7-125d-44f7-a217-5ca72f331035" providerId="ADAL" clId="{79381903-9FF0-4C80-95A0-D15F9C7D1532}" dt="2022-06-03T16:51:28.164" v="265" actId="2085"/>
          <ac:spMkLst>
            <pc:docMk/>
            <pc:sldMk cId="3852048747" sldId="256"/>
            <ac:spMk id="18" creationId="{F019B123-C0A1-E837-145A-1E853D2D7CE7}"/>
          </ac:spMkLst>
        </pc:spChg>
        <pc:spChg chg="mod">
          <ac:chgData name="Muhammad Ahmad Bilal" userId="22f7f6b7-125d-44f7-a217-5ca72f331035" providerId="ADAL" clId="{79381903-9FF0-4C80-95A0-D15F9C7D1532}" dt="2022-06-03T16:51:43.907" v="269" actId="207"/>
          <ac:spMkLst>
            <pc:docMk/>
            <pc:sldMk cId="3852048747" sldId="256"/>
            <ac:spMk id="19" creationId="{7337AF9D-8899-F1BE-E2C0-DA7D23B46B09}"/>
          </ac:spMkLst>
        </pc:spChg>
        <pc:spChg chg="mod">
          <ac:chgData name="Muhammad Ahmad Bilal" userId="22f7f6b7-125d-44f7-a217-5ca72f331035" providerId="ADAL" clId="{79381903-9FF0-4C80-95A0-D15F9C7D1532}" dt="2022-06-03T16:48:27.607" v="224"/>
          <ac:spMkLst>
            <pc:docMk/>
            <pc:sldMk cId="3852048747" sldId="256"/>
            <ac:spMk id="20" creationId="{A8EE21A2-0434-7F30-9833-EDDDD602E914}"/>
          </ac:spMkLst>
        </pc:spChg>
        <pc:spChg chg="mod">
          <ac:chgData name="Muhammad Ahmad Bilal" userId="22f7f6b7-125d-44f7-a217-5ca72f331035" providerId="ADAL" clId="{79381903-9FF0-4C80-95A0-D15F9C7D1532}" dt="2022-06-03T16:48:27.607" v="224"/>
          <ac:spMkLst>
            <pc:docMk/>
            <pc:sldMk cId="3852048747" sldId="256"/>
            <ac:spMk id="21" creationId="{D4901BFF-6091-5A78-DD2A-23F022EE8ABF}"/>
          </ac:spMkLst>
        </pc:spChg>
        <pc:spChg chg="add mod">
          <ac:chgData name="Muhammad Ahmad Bilal" userId="22f7f6b7-125d-44f7-a217-5ca72f331035" providerId="ADAL" clId="{79381903-9FF0-4C80-95A0-D15F9C7D1532}" dt="2022-06-03T16:55:06.110" v="455" actId="164"/>
          <ac:spMkLst>
            <pc:docMk/>
            <pc:sldMk cId="3852048747" sldId="256"/>
            <ac:spMk id="22" creationId="{9E84ABF9-9A07-2A92-3858-F89437660992}"/>
          </ac:spMkLst>
        </pc:spChg>
        <pc:grpChg chg="add mod">
          <ac:chgData name="Muhammad Ahmad Bilal" userId="22f7f6b7-125d-44f7-a217-5ca72f331035" providerId="ADAL" clId="{79381903-9FF0-4C80-95A0-D15F9C7D1532}" dt="2022-06-03T16:55:06.110" v="455" actId="164"/>
          <ac:grpSpMkLst>
            <pc:docMk/>
            <pc:sldMk cId="3852048747" sldId="256"/>
            <ac:grpSpMk id="14" creationId="{54C17682-C49E-7342-03DE-B8B7643CDD31}"/>
          </ac:grpSpMkLst>
        </pc:grpChg>
        <pc:grpChg chg="add mod">
          <ac:chgData name="Muhammad Ahmad Bilal" userId="22f7f6b7-125d-44f7-a217-5ca72f331035" providerId="ADAL" clId="{79381903-9FF0-4C80-95A0-D15F9C7D1532}" dt="2022-06-03T16:55:06.110" v="455" actId="164"/>
          <ac:grpSpMkLst>
            <pc:docMk/>
            <pc:sldMk cId="3852048747" sldId="256"/>
            <ac:grpSpMk id="15" creationId="{C1128E9E-7CAC-7173-1301-C3122F930F51}"/>
          </ac:grpSpMkLst>
        </pc:grpChg>
        <pc:grpChg chg="add mod">
          <ac:chgData name="Muhammad Ahmad Bilal" userId="22f7f6b7-125d-44f7-a217-5ca72f331035" providerId="ADAL" clId="{79381903-9FF0-4C80-95A0-D15F9C7D1532}" dt="2022-06-03T16:55:06.110" v="455" actId="164"/>
          <ac:grpSpMkLst>
            <pc:docMk/>
            <pc:sldMk cId="3852048747" sldId="256"/>
            <ac:grpSpMk id="28" creationId="{7882AE76-E4DE-602C-7482-C5EDBF6593EB}"/>
          </ac:grpSpMkLst>
        </pc:grpChg>
        <pc:picChg chg="add mod">
          <ac:chgData name="Muhammad Ahmad Bilal" userId="22f7f6b7-125d-44f7-a217-5ca72f331035" providerId="ADAL" clId="{79381903-9FF0-4C80-95A0-D15F9C7D1532}" dt="2022-06-03T16:43:10.450" v="7" actId="1076"/>
          <ac:picMkLst>
            <pc:docMk/>
            <pc:sldMk cId="3852048747" sldId="256"/>
            <ac:picMk id="5" creationId="{A88B26B0-5610-E68E-0673-6055FF962B15}"/>
          </ac:picMkLst>
        </pc:picChg>
        <pc:cxnChg chg="add mod">
          <ac:chgData name="Muhammad Ahmad Bilal" userId="22f7f6b7-125d-44f7-a217-5ca72f331035" providerId="ADAL" clId="{79381903-9FF0-4C80-95A0-D15F9C7D1532}" dt="2022-06-03T16:55:06.110" v="455" actId="164"/>
          <ac:cxnSpMkLst>
            <pc:docMk/>
            <pc:sldMk cId="3852048747" sldId="256"/>
            <ac:cxnSpMk id="24" creationId="{1C38E42A-515C-3516-2A50-BEB8D0F58ECD}"/>
          </ac:cxnSpMkLst>
        </pc:cxnChg>
        <pc:cxnChg chg="add mod">
          <ac:chgData name="Muhammad Ahmad Bilal" userId="22f7f6b7-125d-44f7-a217-5ca72f331035" providerId="ADAL" clId="{79381903-9FF0-4C80-95A0-D15F9C7D1532}" dt="2022-06-03T16:55:06.110" v="455" actId="164"/>
          <ac:cxnSpMkLst>
            <pc:docMk/>
            <pc:sldMk cId="3852048747" sldId="256"/>
            <ac:cxnSpMk id="25" creationId="{239E7FE3-C776-7678-59A7-6265A69EA361}"/>
          </ac:cxnSpMkLst>
        </pc:cxnChg>
      </pc:sldChg>
      <pc:sldChg chg="addSp delSp modSp new mod">
        <pc:chgData name="Muhammad Ahmad Bilal" userId="22f7f6b7-125d-44f7-a217-5ca72f331035" providerId="ADAL" clId="{79381903-9FF0-4C80-95A0-D15F9C7D1532}" dt="2022-06-04T16:43:32.743" v="500" actId="6549"/>
        <pc:sldMkLst>
          <pc:docMk/>
          <pc:sldMk cId="134142619" sldId="257"/>
        </pc:sldMkLst>
        <pc:spChg chg="del">
          <ac:chgData name="Muhammad Ahmad Bilal" userId="22f7f6b7-125d-44f7-a217-5ca72f331035" providerId="ADAL" clId="{79381903-9FF0-4C80-95A0-D15F9C7D1532}" dt="2022-06-04T16:42:13.813" v="457" actId="478"/>
          <ac:spMkLst>
            <pc:docMk/>
            <pc:sldMk cId="134142619" sldId="257"/>
            <ac:spMk id="2" creationId="{A6A4D247-2F16-FDCB-E4A3-F13562439987}"/>
          </ac:spMkLst>
        </pc:spChg>
        <pc:spChg chg="del">
          <ac:chgData name="Muhammad Ahmad Bilal" userId="22f7f6b7-125d-44f7-a217-5ca72f331035" providerId="ADAL" clId="{79381903-9FF0-4C80-95A0-D15F9C7D1532}" dt="2022-06-04T16:42:13.813" v="457" actId="478"/>
          <ac:spMkLst>
            <pc:docMk/>
            <pc:sldMk cId="134142619" sldId="257"/>
            <ac:spMk id="3" creationId="{9B05668F-45E9-CF91-8BAA-18A1EAE05639}"/>
          </ac:spMkLst>
        </pc:spChg>
        <pc:spChg chg="mod">
          <ac:chgData name="Muhammad Ahmad Bilal" userId="22f7f6b7-125d-44f7-a217-5ca72f331035" providerId="ADAL" clId="{79381903-9FF0-4C80-95A0-D15F9C7D1532}" dt="2022-06-04T16:42:38.199" v="471" actId="20577"/>
          <ac:spMkLst>
            <pc:docMk/>
            <pc:sldMk cId="134142619" sldId="257"/>
            <ac:spMk id="7" creationId="{2774FBEA-E600-5190-BE71-EE66AEF753BF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0" creationId="{AD68CDFE-1A27-DCE0-9087-D164616A25D1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3" creationId="{08ABADE6-31A3-F88A-CB03-D23852CC1C73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4" creationId="{954A5F4D-D33C-C72F-05BA-2BAB37EC990E}"/>
          </ac:spMkLst>
        </pc:spChg>
        <pc:spChg chg="mod">
          <ac:chgData name="Muhammad Ahmad Bilal" userId="22f7f6b7-125d-44f7-a217-5ca72f331035" providerId="ADAL" clId="{79381903-9FF0-4C80-95A0-D15F9C7D1532}" dt="2022-06-04T16:43:32.743" v="500" actId="6549"/>
          <ac:spMkLst>
            <pc:docMk/>
            <pc:sldMk cId="134142619" sldId="257"/>
            <ac:spMk id="15" creationId="{4F318793-FA29-094D-0316-E49F95D90512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6" creationId="{11DCA6E3-B860-C8DE-A560-42CFBF6BEE87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7" creationId="{859E51E6-427E-C5CB-9AF2-C1645C44EDBF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8" creationId="{B956F823-1992-0657-93A4-084FC4686B93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19" creationId="{C23593C8-AF61-CB2A-FEFC-E3AAC4959759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20" creationId="{EE39A7CB-D0C1-C490-8CB0-E2DCA0556728}"/>
          </ac:spMkLst>
        </pc:spChg>
        <pc:spChg chg="mod">
          <ac:chgData name="Muhammad Ahmad Bilal" userId="22f7f6b7-125d-44f7-a217-5ca72f331035" providerId="ADAL" clId="{79381903-9FF0-4C80-95A0-D15F9C7D1532}" dt="2022-06-04T16:43:14.743" v="485" actId="6549"/>
          <ac:spMkLst>
            <pc:docMk/>
            <pc:sldMk cId="134142619" sldId="257"/>
            <ac:spMk id="21" creationId="{6C50BA98-E988-65C6-743D-F20E3CE778C5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22" creationId="{B71FEFC6-239F-290A-7149-9D016566F2DF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23" creationId="{935E7368-35DD-1673-F68E-CA3F5A90961A}"/>
          </ac:spMkLst>
        </pc:spChg>
        <pc:spChg chg="mod">
          <ac:chgData name="Muhammad Ahmad Bilal" userId="22f7f6b7-125d-44f7-a217-5ca72f331035" providerId="ADAL" clId="{79381903-9FF0-4C80-95A0-D15F9C7D1532}" dt="2022-06-04T16:42:30.491" v="461"/>
          <ac:spMkLst>
            <pc:docMk/>
            <pc:sldMk cId="134142619" sldId="257"/>
            <ac:spMk id="24" creationId="{18F6FCE3-4239-268F-BB05-38314D109698}"/>
          </ac:spMkLst>
        </pc:spChg>
        <pc:grpChg chg="add mod">
          <ac:chgData name="Muhammad Ahmad Bilal" userId="22f7f6b7-125d-44f7-a217-5ca72f331035" providerId="ADAL" clId="{79381903-9FF0-4C80-95A0-D15F9C7D1532}" dt="2022-06-04T16:42:30.491" v="461"/>
          <ac:grpSpMkLst>
            <pc:docMk/>
            <pc:sldMk cId="134142619" sldId="257"/>
            <ac:grpSpMk id="6" creationId="{844F20CC-9B0D-1425-8764-20636C094DB3}"/>
          </ac:grpSpMkLst>
        </pc:grpChg>
        <pc:grpChg chg="mod">
          <ac:chgData name="Muhammad Ahmad Bilal" userId="22f7f6b7-125d-44f7-a217-5ca72f331035" providerId="ADAL" clId="{79381903-9FF0-4C80-95A0-D15F9C7D1532}" dt="2022-06-04T16:42:30.491" v="461"/>
          <ac:grpSpMkLst>
            <pc:docMk/>
            <pc:sldMk cId="134142619" sldId="257"/>
            <ac:grpSpMk id="8" creationId="{06B7EE12-A6E8-DF2A-89D0-CA4BEED21122}"/>
          </ac:grpSpMkLst>
        </pc:grpChg>
        <pc:grpChg chg="mod">
          <ac:chgData name="Muhammad Ahmad Bilal" userId="22f7f6b7-125d-44f7-a217-5ca72f331035" providerId="ADAL" clId="{79381903-9FF0-4C80-95A0-D15F9C7D1532}" dt="2022-06-04T16:42:30.491" v="461"/>
          <ac:grpSpMkLst>
            <pc:docMk/>
            <pc:sldMk cId="134142619" sldId="257"/>
            <ac:grpSpMk id="9" creationId="{34B3093F-7E3B-E84C-BB0C-CC2886FE6AB5}"/>
          </ac:grpSpMkLst>
        </pc:grpChg>
        <pc:picChg chg="add mod">
          <ac:chgData name="Muhammad Ahmad Bilal" userId="22f7f6b7-125d-44f7-a217-5ca72f331035" providerId="ADAL" clId="{79381903-9FF0-4C80-95A0-D15F9C7D1532}" dt="2022-06-04T16:42:23.561" v="460" actId="1076"/>
          <ac:picMkLst>
            <pc:docMk/>
            <pc:sldMk cId="134142619" sldId="257"/>
            <ac:picMk id="5" creationId="{D02FE8F1-2D69-CE9A-79BA-D47489D429F9}"/>
          </ac:picMkLst>
        </pc:picChg>
        <pc:cxnChg chg="mod">
          <ac:chgData name="Muhammad Ahmad Bilal" userId="22f7f6b7-125d-44f7-a217-5ca72f331035" providerId="ADAL" clId="{79381903-9FF0-4C80-95A0-D15F9C7D1532}" dt="2022-06-04T16:42:30.491" v="461"/>
          <ac:cxnSpMkLst>
            <pc:docMk/>
            <pc:sldMk cId="134142619" sldId="257"/>
            <ac:cxnSpMk id="11" creationId="{FCBFC4C0-C44D-3600-5453-EA7B63807311}"/>
          </ac:cxnSpMkLst>
        </pc:cxnChg>
        <pc:cxnChg chg="mod">
          <ac:chgData name="Muhammad Ahmad Bilal" userId="22f7f6b7-125d-44f7-a217-5ca72f331035" providerId="ADAL" clId="{79381903-9FF0-4C80-95A0-D15F9C7D1532}" dt="2022-06-04T16:42:30.491" v="461"/>
          <ac:cxnSpMkLst>
            <pc:docMk/>
            <pc:sldMk cId="134142619" sldId="257"/>
            <ac:cxnSpMk id="12" creationId="{E5E5E3EA-1002-C857-9D04-1D6077953741}"/>
          </ac:cxnSpMkLst>
        </pc:cxnChg>
      </pc:sldChg>
      <pc:sldChg chg="addSp delSp modSp new mod">
        <pc:chgData name="Muhammad Ahmad Bilal" userId="22f7f6b7-125d-44f7-a217-5ca72f331035" providerId="ADAL" clId="{79381903-9FF0-4C80-95A0-D15F9C7D1532}" dt="2022-06-04T16:53:47.225" v="722" actId="164"/>
        <pc:sldMkLst>
          <pc:docMk/>
          <pc:sldMk cId="2210520746" sldId="258"/>
        </pc:sldMkLst>
        <pc:spChg chg="del">
          <ac:chgData name="Muhammad Ahmad Bilal" userId="22f7f6b7-125d-44f7-a217-5ca72f331035" providerId="ADAL" clId="{79381903-9FF0-4C80-95A0-D15F9C7D1532}" dt="2022-06-04T16:48:57.994" v="502" actId="478"/>
          <ac:spMkLst>
            <pc:docMk/>
            <pc:sldMk cId="2210520746" sldId="258"/>
            <ac:spMk id="2" creationId="{86469348-E8E6-622F-8014-CB1269B09317}"/>
          </ac:spMkLst>
        </pc:spChg>
        <pc:spChg chg="del">
          <ac:chgData name="Muhammad Ahmad Bilal" userId="22f7f6b7-125d-44f7-a217-5ca72f331035" providerId="ADAL" clId="{79381903-9FF0-4C80-95A0-D15F9C7D1532}" dt="2022-06-04T16:48:57.994" v="502" actId="478"/>
          <ac:spMkLst>
            <pc:docMk/>
            <pc:sldMk cId="2210520746" sldId="258"/>
            <ac:spMk id="3" creationId="{79AA19C5-2FC6-D4CC-88A3-97D7A329B40B}"/>
          </ac:spMkLst>
        </pc:spChg>
        <pc:spChg chg="add del">
          <ac:chgData name="Muhammad Ahmad Bilal" userId="22f7f6b7-125d-44f7-a217-5ca72f331035" providerId="ADAL" clId="{79381903-9FF0-4C80-95A0-D15F9C7D1532}" dt="2022-06-04T16:49:26.938" v="508" actId="478"/>
          <ac:spMkLst>
            <pc:docMk/>
            <pc:sldMk cId="2210520746" sldId="258"/>
            <ac:spMk id="6" creationId="{93FFAB34-7C44-DBAE-711B-628D834D6076}"/>
          </ac:spMkLst>
        </pc:spChg>
        <pc:spChg chg="add mod">
          <ac:chgData name="Muhammad Ahmad Bilal" userId="22f7f6b7-125d-44f7-a217-5ca72f331035" providerId="ADAL" clId="{79381903-9FF0-4C80-95A0-D15F9C7D1532}" dt="2022-06-04T16:53:47.225" v="722" actId="164"/>
          <ac:spMkLst>
            <pc:docMk/>
            <pc:sldMk cId="2210520746" sldId="258"/>
            <ac:spMk id="7" creationId="{FE3346A7-7A24-D072-91E4-80E69AB4E225}"/>
          </ac:spMkLst>
        </pc:spChg>
        <pc:spChg chg="add mod">
          <ac:chgData name="Muhammad Ahmad Bilal" userId="22f7f6b7-125d-44f7-a217-5ca72f331035" providerId="ADAL" clId="{79381903-9FF0-4C80-95A0-D15F9C7D1532}" dt="2022-06-04T16:53:47.225" v="722" actId="164"/>
          <ac:spMkLst>
            <pc:docMk/>
            <pc:sldMk cId="2210520746" sldId="258"/>
            <ac:spMk id="8" creationId="{973C29E8-2287-626E-9465-AFD056CA8D2C}"/>
          </ac:spMkLst>
        </pc:spChg>
        <pc:spChg chg="add mod">
          <ac:chgData name="Muhammad Ahmad Bilal" userId="22f7f6b7-125d-44f7-a217-5ca72f331035" providerId="ADAL" clId="{79381903-9FF0-4C80-95A0-D15F9C7D1532}" dt="2022-06-04T16:53:47.225" v="722" actId="164"/>
          <ac:spMkLst>
            <pc:docMk/>
            <pc:sldMk cId="2210520746" sldId="258"/>
            <ac:spMk id="9" creationId="{9B3BEA0A-B712-EAC3-EB0F-066E0C668E98}"/>
          </ac:spMkLst>
        </pc:spChg>
        <pc:spChg chg="add mod">
          <ac:chgData name="Muhammad Ahmad Bilal" userId="22f7f6b7-125d-44f7-a217-5ca72f331035" providerId="ADAL" clId="{79381903-9FF0-4C80-95A0-D15F9C7D1532}" dt="2022-06-04T16:53:47.225" v="722" actId="164"/>
          <ac:spMkLst>
            <pc:docMk/>
            <pc:sldMk cId="2210520746" sldId="258"/>
            <ac:spMk id="10" creationId="{2B2D4732-7E97-DF70-1B7C-7AB93042EA6E}"/>
          </ac:spMkLst>
        </pc:spChg>
        <pc:spChg chg="add mod">
          <ac:chgData name="Muhammad Ahmad Bilal" userId="22f7f6b7-125d-44f7-a217-5ca72f331035" providerId="ADAL" clId="{79381903-9FF0-4C80-95A0-D15F9C7D1532}" dt="2022-06-04T16:53:47.225" v="722" actId="164"/>
          <ac:spMkLst>
            <pc:docMk/>
            <pc:sldMk cId="2210520746" sldId="258"/>
            <ac:spMk id="11" creationId="{DADC0A24-EF12-5843-E943-6AD66248913F}"/>
          </ac:spMkLst>
        </pc:spChg>
        <pc:grpChg chg="add mod">
          <ac:chgData name="Muhammad Ahmad Bilal" userId="22f7f6b7-125d-44f7-a217-5ca72f331035" providerId="ADAL" clId="{79381903-9FF0-4C80-95A0-D15F9C7D1532}" dt="2022-06-04T16:53:47.225" v="722" actId="164"/>
          <ac:grpSpMkLst>
            <pc:docMk/>
            <pc:sldMk cId="2210520746" sldId="258"/>
            <ac:grpSpMk id="12" creationId="{AE997683-9994-2B1E-8912-8E6D99C306FD}"/>
          </ac:grpSpMkLst>
        </pc:grpChg>
        <pc:picChg chg="add mod">
          <ac:chgData name="Muhammad Ahmad Bilal" userId="22f7f6b7-125d-44f7-a217-5ca72f331035" providerId="ADAL" clId="{79381903-9FF0-4C80-95A0-D15F9C7D1532}" dt="2022-06-04T16:49:07.947" v="506" actId="1076"/>
          <ac:picMkLst>
            <pc:docMk/>
            <pc:sldMk cId="2210520746" sldId="258"/>
            <ac:picMk id="5" creationId="{7BF7F71E-0071-A168-04F3-4A147E9553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A2C0-C77F-6B58-E59E-CD0D00F7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378F-87EB-AB2E-4BDB-F2D570A7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D253-57F5-47B4-CD3A-81C7973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C17F-6C63-B89F-9979-E6495511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6166-2EF0-3E97-270B-DAE13368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3A9-E69D-D17B-B77D-F97858ED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71331-2640-8D62-5111-99CE8166A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45E5-4572-94B4-80A4-9D13BDE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54F0-A022-0B34-67F7-DAD277F4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0C8B-C4D5-6B0C-714D-5BADBE12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813C9-2688-2F7E-A742-6EC62A542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D959-B086-26C8-7CC5-0EB0DD37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7160-5E58-D265-DD3A-5D11D0E7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BD14-60BD-C790-A0FE-48E1737C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034D-704C-8511-A3EF-08A448D5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A1FF-CAEE-FB28-3403-3EE60EBD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F3B8-AECC-9047-BCBF-6D3CE632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30F7-061C-955E-3F6E-BEEC98C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518E-8710-535D-4A2B-FC9C21F6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EB29-8EC9-FDE7-F6A6-BB9BF51C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629C-95FD-4DBF-55AE-F890DE79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67B2-381F-BABC-D9C3-61549DD5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3CA1-98B7-F543-3969-CB44263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D03B-06D4-7ACA-E203-CA2C0BBA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5856-9B13-56B8-DFF6-A52B5678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B4E0-8647-137F-0796-01CE77E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4B5C-2F42-30EE-36CF-A27EC5123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3647A-6174-26C0-F162-0535B13A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4598-6F9D-AD41-36C1-B35B4EDB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A6BB-552C-8463-55FC-96FB542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18E6-7F47-759C-E7EE-DAD11918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EE6D-4C90-E649-AED2-4161209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5CB0-9E99-E5AC-89E6-5205A1CA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0A132-8FA2-4509-EEF7-98CB49B1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7FD96-027D-EEB7-6163-9C429206D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4EB79-17B2-88AE-7BB9-8B09F5A50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CF486-B247-6396-B9C3-A8E6EC74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ED693-C959-2562-9311-64E80BDF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5E3CD-94D4-FC92-2D73-966B3733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CAE-4557-9879-02FA-7AAA6C5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AD652-512A-90E4-566B-6751C395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8B903-3171-8110-172B-7D3B6D66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19D04-78E8-6799-CB9B-FE569E6B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28497-472D-B946-85B7-DCB5BD95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E94B6-4F22-7802-3B31-FA6F445E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1488C-EF4D-7C31-5EBA-0FFA757A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5644-851B-529B-FBEB-567C4892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DA94-B4AA-4CD3-1D51-6981E6761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3B701-CAB5-EB9E-A4B3-3D18A2383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EA088-A230-13AD-87E2-5DAF7180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A1300-4C5F-2734-7B03-78BE6D8C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C8CC4-C25B-100D-5B11-B879FB33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A644-1060-2E7D-80CF-F189FE3A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87395-A9B6-A6F0-624B-B9CE5CE3E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244AB-21FD-99BC-B729-3425ABFB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FF07-BA2E-45E1-FDDA-47C575F8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EDDD-CDBA-F638-BD8F-36633B4A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6413-F86C-86B1-A7AE-2F155B89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60682-645B-2FBF-4E72-D3878BD0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8B99-3B29-358E-688B-71B88FE9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911C-2B02-C560-97A9-F756E2DC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3E5F-885E-4FB4-9806-0F614B4A541E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CF38-AD55-7E4B-1D0C-76B7317DE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5CA4-1394-9CA0-6172-4B0360250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F109-88C8-4CDC-A314-5D975B5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B26B0-5610-E68E-0673-6055FF96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551"/>
            <a:ext cx="4668762" cy="40057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882AE76-E4DE-602C-7482-C5EDBF6593EB}"/>
              </a:ext>
            </a:extLst>
          </p:cNvPr>
          <p:cNvGrpSpPr/>
          <p:nvPr/>
        </p:nvGrpSpPr>
        <p:grpSpPr>
          <a:xfrm>
            <a:off x="5718629" y="322729"/>
            <a:ext cx="4668762" cy="4368727"/>
            <a:chOff x="5718629" y="322729"/>
            <a:chExt cx="4668762" cy="43687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5D762A-D568-894E-7D39-9536FBCA6B9E}"/>
                </a:ext>
              </a:extLst>
            </p:cNvPr>
            <p:cNvSpPr/>
            <p:nvPr/>
          </p:nvSpPr>
          <p:spPr>
            <a:xfrm>
              <a:off x="5718629" y="322729"/>
              <a:ext cx="4668762" cy="436872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chemeClr val="accent1">
                    <a:tint val="44500"/>
                    <a:satMod val="160000"/>
                  </a:schemeClr>
                </a:gs>
                <a:gs pos="82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SECRET KEY CRYPTOGRAPHY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C17682-C49E-7342-03DE-B8B7643CDD31}"/>
                </a:ext>
              </a:extLst>
            </p:cNvPr>
            <p:cNvGrpSpPr/>
            <p:nvPr/>
          </p:nvGrpSpPr>
          <p:grpSpPr>
            <a:xfrm>
              <a:off x="5910606" y="862553"/>
              <a:ext cx="1286759" cy="3478490"/>
              <a:chOff x="5910606" y="862553"/>
              <a:chExt cx="1286759" cy="34784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819D24-4F09-135C-158C-6F9CD8585C84}"/>
                  </a:ext>
                </a:extLst>
              </p:cNvPr>
              <p:cNvSpPr/>
              <p:nvPr/>
            </p:nvSpPr>
            <p:spPr>
              <a:xfrm>
                <a:off x="5910606" y="862553"/>
                <a:ext cx="1286759" cy="347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Sender 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7C9288-5A59-8194-6040-C127945957E1}"/>
                  </a:ext>
                </a:extLst>
              </p:cNvPr>
              <p:cNvSpPr/>
              <p:nvPr/>
            </p:nvSpPr>
            <p:spPr>
              <a:xfrm>
                <a:off x="6055150" y="1412196"/>
                <a:ext cx="997670" cy="601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28BD7F-8632-0A33-48DD-01EE466D3432}"/>
                  </a:ext>
                </a:extLst>
              </p:cNvPr>
              <p:cNvSpPr/>
              <p:nvPr/>
            </p:nvSpPr>
            <p:spPr>
              <a:xfrm>
                <a:off x="6055150" y="2501614"/>
                <a:ext cx="997670" cy="6017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Encryption using Key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2C5DA4-D00F-A2B6-75BF-06B32099F1A5}"/>
                  </a:ext>
                </a:extLst>
              </p:cNvPr>
              <p:cNvSpPr/>
              <p:nvPr/>
            </p:nvSpPr>
            <p:spPr>
              <a:xfrm>
                <a:off x="6055150" y="3591032"/>
                <a:ext cx="997670" cy="6017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Cipher Text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31FF7DCB-0D6F-A32C-103C-AF3AEF95BF75}"/>
                  </a:ext>
                </a:extLst>
              </p:cNvPr>
              <p:cNvSpPr/>
              <p:nvPr/>
            </p:nvSpPr>
            <p:spPr>
              <a:xfrm>
                <a:off x="6438507" y="2013940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CF558F5C-361C-1EED-1550-72CC4229B6B9}"/>
                  </a:ext>
                </a:extLst>
              </p:cNvPr>
              <p:cNvSpPr/>
              <p:nvPr/>
            </p:nvSpPr>
            <p:spPr>
              <a:xfrm>
                <a:off x="6440084" y="3099592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128E9E-7CAC-7173-1301-C3122F930F51}"/>
                </a:ext>
              </a:extLst>
            </p:cNvPr>
            <p:cNvGrpSpPr/>
            <p:nvPr/>
          </p:nvGrpSpPr>
          <p:grpSpPr>
            <a:xfrm>
              <a:off x="8920573" y="862553"/>
              <a:ext cx="1286759" cy="3478490"/>
              <a:chOff x="5910606" y="862553"/>
              <a:chExt cx="1286759" cy="347849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3695E2-D563-485B-8EAE-7088615C00F4}"/>
                  </a:ext>
                </a:extLst>
              </p:cNvPr>
              <p:cNvSpPr/>
              <p:nvPr/>
            </p:nvSpPr>
            <p:spPr>
              <a:xfrm>
                <a:off x="5910606" y="862553"/>
                <a:ext cx="1286759" cy="347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Receiver B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ADE010-1DA2-6809-B747-707E7D28269B}"/>
                  </a:ext>
                </a:extLst>
              </p:cNvPr>
              <p:cNvSpPr/>
              <p:nvPr/>
            </p:nvSpPr>
            <p:spPr>
              <a:xfrm>
                <a:off x="6055150" y="1412196"/>
                <a:ext cx="997670" cy="601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19B123-C0A1-E837-145A-1E853D2D7CE7}"/>
                  </a:ext>
                </a:extLst>
              </p:cNvPr>
              <p:cNvSpPr/>
              <p:nvPr/>
            </p:nvSpPr>
            <p:spPr>
              <a:xfrm>
                <a:off x="6055150" y="2501614"/>
                <a:ext cx="997670" cy="6017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Decryption using Key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37AF9D-8899-F1BE-E2C0-DA7D23B46B09}"/>
                  </a:ext>
                </a:extLst>
              </p:cNvPr>
              <p:cNvSpPr/>
              <p:nvPr/>
            </p:nvSpPr>
            <p:spPr>
              <a:xfrm>
                <a:off x="6055150" y="3591032"/>
                <a:ext cx="997670" cy="6017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Cipher Text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A8EE21A2-0434-7F30-9833-EDDDD602E914}"/>
                  </a:ext>
                </a:extLst>
              </p:cNvPr>
              <p:cNvSpPr/>
              <p:nvPr/>
            </p:nvSpPr>
            <p:spPr>
              <a:xfrm>
                <a:off x="6438507" y="2013940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4901BFF-6091-5A78-DD2A-23F022EE8ABF}"/>
                  </a:ext>
                </a:extLst>
              </p:cNvPr>
              <p:cNvSpPr/>
              <p:nvPr/>
            </p:nvSpPr>
            <p:spPr>
              <a:xfrm>
                <a:off x="6440084" y="3099592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9E84ABF9-9A07-2A92-3858-F89437660992}"/>
                </a:ext>
              </a:extLst>
            </p:cNvPr>
            <p:cNvSpPr/>
            <p:nvPr/>
          </p:nvSpPr>
          <p:spPr>
            <a:xfrm>
              <a:off x="7296346" y="1927781"/>
              <a:ext cx="1555423" cy="14375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38E42A-515C-3516-2A50-BEB8D0F58EC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52820" y="3134412"/>
              <a:ext cx="460343" cy="7574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9E7FE3-C776-7678-59A7-6265A69EA361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563030" y="3134412"/>
              <a:ext cx="502087" cy="7574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0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FE8F1-2D69-CE9A-79BA-D47489D4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" y="0"/>
            <a:ext cx="4238112" cy="40336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4F20CC-9B0D-1425-8764-20636C094DB3}"/>
              </a:ext>
            </a:extLst>
          </p:cNvPr>
          <p:cNvGrpSpPr/>
          <p:nvPr/>
        </p:nvGrpSpPr>
        <p:grpSpPr>
          <a:xfrm>
            <a:off x="5718629" y="322729"/>
            <a:ext cx="4668762" cy="4368727"/>
            <a:chOff x="5718629" y="322729"/>
            <a:chExt cx="4668762" cy="43687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74FBEA-E600-5190-BE71-EE66AEF753BF}"/>
                </a:ext>
              </a:extLst>
            </p:cNvPr>
            <p:cNvSpPr/>
            <p:nvPr/>
          </p:nvSpPr>
          <p:spPr>
            <a:xfrm>
              <a:off x="5718629" y="322729"/>
              <a:ext cx="4668762" cy="436872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chemeClr val="accent1">
                    <a:tint val="44500"/>
                    <a:satMod val="160000"/>
                  </a:schemeClr>
                </a:gs>
                <a:gs pos="82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PUBLIC KEY CRYPTOGRAPHY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B7EE12-A6E8-DF2A-89D0-CA4BEED21122}"/>
                </a:ext>
              </a:extLst>
            </p:cNvPr>
            <p:cNvGrpSpPr/>
            <p:nvPr/>
          </p:nvGrpSpPr>
          <p:grpSpPr>
            <a:xfrm>
              <a:off x="5910606" y="862553"/>
              <a:ext cx="1286759" cy="3478490"/>
              <a:chOff x="5910606" y="862553"/>
              <a:chExt cx="1286759" cy="34784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3593C8-AF61-CB2A-FEFC-E3AAC4959759}"/>
                  </a:ext>
                </a:extLst>
              </p:cNvPr>
              <p:cNvSpPr/>
              <p:nvPr/>
            </p:nvSpPr>
            <p:spPr>
              <a:xfrm>
                <a:off x="5910606" y="862553"/>
                <a:ext cx="1286759" cy="347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Sender 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39A7CB-D0C1-C490-8CB0-E2DCA0556728}"/>
                  </a:ext>
                </a:extLst>
              </p:cNvPr>
              <p:cNvSpPr/>
              <p:nvPr/>
            </p:nvSpPr>
            <p:spPr>
              <a:xfrm>
                <a:off x="6055150" y="1412196"/>
                <a:ext cx="997670" cy="601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50BA98-E988-65C6-743D-F20E3CE778C5}"/>
                  </a:ext>
                </a:extLst>
              </p:cNvPr>
              <p:cNvSpPr/>
              <p:nvPr/>
            </p:nvSpPr>
            <p:spPr>
              <a:xfrm>
                <a:off x="6055150" y="2501614"/>
                <a:ext cx="997670" cy="6017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Encryption using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B’s </a:t>
                </a:r>
                <a:r>
                  <a:rPr lang="en-US" sz="1400" dirty="0">
                    <a:solidFill>
                      <a:schemeClr val="tx1"/>
                    </a:solidFill>
                  </a:rPr>
                  <a:t>Public Key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71FEFC6-239F-290A-7149-9D016566F2DF}"/>
                  </a:ext>
                </a:extLst>
              </p:cNvPr>
              <p:cNvSpPr/>
              <p:nvPr/>
            </p:nvSpPr>
            <p:spPr>
              <a:xfrm>
                <a:off x="6055150" y="3591032"/>
                <a:ext cx="997670" cy="6017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Cipher Text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935E7368-35DD-1673-F68E-CA3F5A90961A}"/>
                  </a:ext>
                </a:extLst>
              </p:cNvPr>
              <p:cNvSpPr/>
              <p:nvPr/>
            </p:nvSpPr>
            <p:spPr>
              <a:xfrm>
                <a:off x="6438507" y="2013940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18F6FCE3-4239-268F-BB05-38314D109698}"/>
                  </a:ext>
                </a:extLst>
              </p:cNvPr>
              <p:cNvSpPr/>
              <p:nvPr/>
            </p:nvSpPr>
            <p:spPr>
              <a:xfrm>
                <a:off x="6440084" y="3099592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B3093F-7E3B-E84C-BB0C-CC2886FE6AB5}"/>
                </a:ext>
              </a:extLst>
            </p:cNvPr>
            <p:cNvGrpSpPr/>
            <p:nvPr/>
          </p:nvGrpSpPr>
          <p:grpSpPr>
            <a:xfrm>
              <a:off x="8920573" y="862553"/>
              <a:ext cx="1286759" cy="3478490"/>
              <a:chOff x="5910606" y="862553"/>
              <a:chExt cx="1286759" cy="34784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ABADE6-31A3-F88A-CB03-D23852CC1C73}"/>
                  </a:ext>
                </a:extLst>
              </p:cNvPr>
              <p:cNvSpPr/>
              <p:nvPr/>
            </p:nvSpPr>
            <p:spPr>
              <a:xfrm>
                <a:off x="5910606" y="862553"/>
                <a:ext cx="1286759" cy="347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Receiver B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54A5F4D-D33C-C72F-05BA-2BAB37EC990E}"/>
                  </a:ext>
                </a:extLst>
              </p:cNvPr>
              <p:cNvSpPr/>
              <p:nvPr/>
            </p:nvSpPr>
            <p:spPr>
              <a:xfrm>
                <a:off x="6055150" y="1412196"/>
                <a:ext cx="997670" cy="601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318793-FA29-094D-0316-E49F95D90512}"/>
                  </a:ext>
                </a:extLst>
              </p:cNvPr>
              <p:cNvSpPr/>
              <p:nvPr/>
            </p:nvSpPr>
            <p:spPr>
              <a:xfrm>
                <a:off x="6055150" y="2501614"/>
                <a:ext cx="997670" cy="6017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Decryption using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B’s </a:t>
                </a:r>
                <a:r>
                  <a:rPr lang="en-US" sz="1400" dirty="0">
                    <a:solidFill>
                      <a:schemeClr val="tx1"/>
                    </a:solidFill>
                  </a:rPr>
                  <a:t>Private Key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DCA6E3-B860-C8DE-A560-42CFBF6BEE87}"/>
                  </a:ext>
                </a:extLst>
              </p:cNvPr>
              <p:cNvSpPr/>
              <p:nvPr/>
            </p:nvSpPr>
            <p:spPr>
              <a:xfrm>
                <a:off x="6055150" y="3591032"/>
                <a:ext cx="997670" cy="6017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Cipher Text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859E51E6-427E-C5CB-9AF2-C1645C44EDBF}"/>
                  </a:ext>
                </a:extLst>
              </p:cNvPr>
              <p:cNvSpPr/>
              <p:nvPr/>
            </p:nvSpPr>
            <p:spPr>
              <a:xfrm>
                <a:off x="6438507" y="2013940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B956F823-1992-0657-93A4-084FC4686B93}"/>
                  </a:ext>
                </a:extLst>
              </p:cNvPr>
              <p:cNvSpPr/>
              <p:nvPr/>
            </p:nvSpPr>
            <p:spPr>
              <a:xfrm>
                <a:off x="6440084" y="3099592"/>
                <a:ext cx="249811" cy="487674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AD68CDFE-1A27-DCE0-9087-D164616A25D1}"/>
                </a:ext>
              </a:extLst>
            </p:cNvPr>
            <p:cNvSpPr/>
            <p:nvPr/>
          </p:nvSpPr>
          <p:spPr>
            <a:xfrm>
              <a:off x="7296346" y="1927781"/>
              <a:ext cx="1555423" cy="14375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BFC4C0-C44D-3600-5453-EA7B63807311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7052820" y="3134412"/>
              <a:ext cx="460343" cy="7574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E5E3EA-1002-C857-9D04-1D607795374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563030" y="3134412"/>
              <a:ext cx="502087" cy="7574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F71E-0071-A168-04F3-4A147E95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" y="0"/>
            <a:ext cx="4313654" cy="39092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997683-9994-2B1E-8912-8E6D99C306FD}"/>
              </a:ext>
            </a:extLst>
          </p:cNvPr>
          <p:cNvGrpSpPr/>
          <p:nvPr/>
        </p:nvGrpSpPr>
        <p:grpSpPr>
          <a:xfrm>
            <a:off x="6282964" y="122548"/>
            <a:ext cx="2309568" cy="3652889"/>
            <a:chOff x="6282964" y="122548"/>
            <a:chExt cx="2309568" cy="36528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3346A7-7A24-D072-91E4-80E69AB4E225}"/>
                </a:ext>
              </a:extLst>
            </p:cNvPr>
            <p:cNvSpPr/>
            <p:nvPr/>
          </p:nvSpPr>
          <p:spPr>
            <a:xfrm>
              <a:off x="6282965" y="122548"/>
              <a:ext cx="2309567" cy="8154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n-bit Message (Variable Length)</a:t>
              </a:r>
            </a:p>
          </p:txBody>
        </p:sp>
        <p:sp>
          <p:nvSpPr>
            <p:cNvPr id="8" name="Flowchart: Manual Operation 7">
              <a:extLst>
                <a:ext uri="{FF2B5EF4-FFF2-40B4-BE49-F238E27FC236}">
                  <a16:creationId xmlns:a16="http://schemas.microsoft.com/office/drawing/2014/main" id="{973C29E8-2287-626E-9465-AFD056CA8D2C}"/>
                </a:ext>
              </a:extLst>
            </p:cNvPr>
            <p:cNvSpPr/>
            <p:nvPr/>
          </p:nvSpPr>
          <p:spPr>
            <a:xfrm>
              <a:off x="6282964" y="1562494"/>
              <a:ext cx="2309566" cy="772998"/>
            </a:xfrm>
            <a:prstGeom prst="flowChartManualOperat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 Function 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BEA0A-B712-EAC3-EB0F-066E0C668E98}"/>
                </a:ext>
              </a:extLst>
            </p:cNvPr>
            <p:cNvSpPr/>
            <p:nvPr/>
          </p:nvSpPr>
          <p:spPr>
            <a:xfrm>
              <a:off x="6282964" y="2960018"/>
              <a:ext cx="2309567" cy="8154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 Value 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(Fixed Length)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B2D4732-7E97-DF70-1B7C-7AB93042EA6E}"/>
                </a:ext>
              </a:extLst>
            </p:cNvPr>
            <p:cNvSpPr/>
            <p:nvPr/>
          </p:nvSpPr>
          <p:spPr>
            <a:xfrm>
              <a:off x="7239786" y="937967"/>
              <a:ext cx="377072" cy="624526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ADC0A24-EF12-5843-E943-6AD66248913F}"/>
                </a:ext>
              </a:extLst>
            </p:cNvPr>
            <p:cNvSpPr/>
            <p:nvPr/>
          </p:nvSpPr>
          <p:spPr>
            <a:xfrm>
              <a:off x="7241359" y="2329986"/>
              <a:ext cx="377072" cy="624526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52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2022-06-03T16:42:35Z</dcterms:created>
  <dcterms:modified xsi:type="dcterms:W3CDTF">2022-06-04T16:53:52Z</dcterms:modified>
</cp:coreProperties>
</file>