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3AC46-F1F3-4FA1-A15D-02BFE364052B}" v="402" dt="2022-11-06T07:34:28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4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B8E3AC46-F1F3-4FA1-A15D-02BFE364052B}"/>
    <pc:docChg chg="undo custSel addSld modSld">
      <pc:chgData name="Muhammad Ahmad Bilal" userId="22f7f6b7-125d-44f7-a217-5ca72f331035" providerId="ADAL" clId="{B8E3AC46-F1F3-4FA1-A15D-02BFE364052B}" dt="2022-11-06T07:34:28.001" v="947"/>
      <pc:docMkLst>
        <pc:docMk/>
      </pc:docMkLst>
      <pc:sldChg chg="addSp delSp modSp new mod">
        <pc:chgData name="Muhammad Ahmad Bilal" userId="22f7f6b7-125d-44f7-a217-5ca72f331035" providerId="ADAL" clId="{B8E3AC46-F1F3-4FA1-A15D-02BFE364052B}" dt="2022-11-06T03:52:10.191" v="540" actId="207"/>
        <pc:sldMkLst>
          <pc:docMk/>
          <pc:sldMk cId="3021701119" sldId="256"/>
        </pc:sldMkLst>
        <pc:spChg chg="del">
          <ac:chgData name="Muhammad Ahmad Bilal" userId="22f7f6b7-125d-44f7-a217-5ca72f331035" providerId="ADAL" clId="{B8E3AC46-F1F3-4FA1-A15D-02BFE364052B}" dt="2022-11-06T03:40:23.010" v="1" actId="478"/>
          <ac:spMkLst>
            <pc:docMk/>
            <pc:sldMk cId="3021701119" sldId="256"/>
            <ac:spMk id="2" creationId="{B5000506-72C2-7EE1-CD4A-5023115C1750}"/>
          </ac:spMkLst>
        </pc:spChg>
        <pc:spChg chg="del">
          <ac:chgData name="Muhammad Ahmad Bilal" userId="22f7f6b7-125d-44f7-a217-5ca72f331035" providerId="ADAL" clId="{B8E3AC46-F1F3-4FA1-A15D-02BFE364052B}" dt="2022-11-06T03:40:23.010" v="1" actId="478"/>
          <ac:spMkLst>
            <pc:docMk/>
            <pc:sldMk cId="3021701119" sldId="256"/>
            <ac:spMk id="3" creationId="{600327AE-1DED-DAE1-537F-34E33AE9B97F}"/>
          </ac:spMkLst>
        </pc:spChg>
        <pc:graphicFrameChg chg="add mod modGraphic">
          <ac:chgData name="Muhammad Ahmad Bilal" userId="22f7f6b7-125d-44f7-a217-5ca72f331035" providerId="ADAL" clId="{B8E3AC46-F1F3-4FA1-A15D-02BFE364052B}" dt="2022-11-06T03:52:10.191" v="540" actId="207"/>
          <ac:graphicFrameMkLst>
            <pc:docMk/>
            <pc:sldMk cId="3021701119" sldId="256"/>
            <ac:graphicFrameMk id="6" creationId="{EFED4DD4-CA02-F105-D683-950A10E53C3F}"/>
          </ac:graphicFrameMkLst>
        </pc:graphicFrameChg>
        <pc:picChg chg="add mod">
          <ac:chgData name="Muhammad Ahmad Bilal" userId="22f7f6b7-125d-44f7-a217-5ca72f331035" providerId="ADAL" clId="{B8E3AC46-F1F3-4FA1-A15D-02BFE364052B}" dt="2022-11-06T03:40:36.060" v="5" actId="1076"/>
          <ac:picMkLst>
            <pc:docMk/>
            <pc:sldMk cId="3021701119" sldId="256"/>
            <ac:picMk id="5" creationId="{9B905F3F-256D-87C9-31C6-3D9DDD1CA823}"/>
          </ac:picMkLst>
        </pc:picChg>
        <pc:cxnChg chg="add mod">
          <ac:chgData name="Muhammad Ahmad Bilal" userId="22f7f6b7-125d-44f7-a217-5ca72f331035" providerId="ADAL" clId="{B8E3AC46-F1F3-4FA1-A15D-02BFE364052B}" dt="2022-11-06T03:49:48.734" v="386" actId="1038"/>
          <ac:cxnSpMkLst>
            <pc:docMk/>
            <pc:sldMk cId="3021701119" sldId="256"/>
            <ac:cxnSpMk id="8" creationId="{A11C5801-4FF7-5949-1795-303203C7CEF5}"/>
          </ac:cxnSpMkLst>
        </pc:cxnChg>
        <pc:cxnChg chg="add mod">
          <ac:chgData name="Muhammad Ahmad Bilal" userId="22f7f6b7-125d-44f7-a217-5ca72f331035" providerId="ADAL" clId="{B8E3AC46-F1F3-4FA1-A15D-02BFE364052B}" dt="2022-11-06T03:49:48.734" v="386" actId="1038"/>
          <ac:cxnSpMkLst>
            <pc:docMk/>
            <pc:sldMk cId="3021701119" sldId="256"/>
            <ac:cxnSpMk id="10" creationId="{3048EB9F-CEAF-EF15-9097-D004562BF966}"/>
          </ac:cxnSpMkLst>
        </pc:cxnChg>
        <pc:cxnChg chg="add mod">
          <ac:chgData name="Muhammad Ahmad Bilal" userId="22f7f6b7-125d-44f7-a217-5ca72f331035" providerId="ADAL" clId="{B8E3AC46-F1F3-4FA1-A15D-02BFE364052B}" dt="2022-11-06T03:49:48.734" v="386" actId="1038"/>
          <ac:cxnSpMkLst>
            <pc:docMk/>
            <pc:sldMk cId="3021701119" sldId="256"/>
            <ac:cxnSpMk id="12" creationId="{035291A5-9ABB-A9CB-E79D-58D29E93C43D}"/>
          </ac:cxnSpMkLst>
        </pc:cxnChg>
        <pc:cxnChg chg="add mod">
          <ac:chgData name="Muhammad Ahmad Bilal" userId="22f7f6b7-125d-44f7-a217-5ca72f331035" providerId="ADAL" clId="{B8E3AC46-F1F3-4FA1-A15D-02BFE364052B}" dt="2022-11-06T03:49:48.734" v="386" actId="1038"/>
          <ac:cxnSpMkLst>
            <pc:docMk/>
            <pc:sldMk cId="3021701119" sldId="256"/>
            <ac:cxnSpMk id="13" creationId="{7FB3A8B2-AD01-7CDE-ACB6-75608A9555D8}"/>
          </ac:cxnSpMkLst>
        </pc:cxnChg>
        <pc:cxnChg chg="add mod">
          <ac:chgData name="Muhammad Ahmad Bilal" userId="22f7f6b7-125d-44f7-a217-5ca72f331035" providerId="ADAL" clId="{B8E3AC46-F1F3-4FA1-A15D-02BFE364052B}" dt="2022-11-06T03:49:48.734" v="386" actId="1038"/>
          <ac:cxnSpMkLst>
            <pc:docMk/>
            <pc:sldMk cId="3021701119" sldId="256"/>
            <ac:cxnSpMk id="14" creationId="{ABA57BC0-98C4-B828-11E8-80FD38339A16}"/>
          </ac:cxnSpMkLst>
        </pc:cxnChg>
      </pc:sldChg>
      <pc:sldChg chg="addSp delSp modSp new mod">
        <pc:chgData name="Muhammad Ahmad Bilal" userId="22f7f6b7-125d-44f7-a217-5ca72f331035" providerId="ADAL" clId="{B8E3AC46-F1F3-4FA1-A15D-02BFE364052B}" dt="2022-11-06T03:52:55.815" v="545"/>
        <pc:sldMkLst>
          <pc:docMk/>
          <pc:sldMk cId="3967041905" sldId="257"/>
        </pc:sldMkLst>
        <pc:spChg chg="del">
          <ac:chgData name="Muhammad Ahmad Bilal" userId="22f7f6b7-125d-44f7-a217-5ca72f331035" providerId="ADAL" clId="{B8E3AC46-F1F3-4FA1-A15D-02BFE364052B}" dt="2022-11-06T03:52:46.917" v="542" actId="478"/>
          <ac:spMkLst>
            <pc:docMk/>
            <pc:sldMk cId="3967041905" sldId="257"/>
            <ac:spMk id="2" creationId="{ED9B472E-279E-0D26-E828-5CF92099A1CD}"/>
          </ac:spMkLst>
        </pc:spChg>
        <pc:spChg chg="del">
          <ac:chgData name="Muhammad Ahmad Bilal" userId="22f7f6b7-125d-44f7-a217-5ca72f331035" providerId="ADAL" clId="{B8E3AC46-F1F3-4FA1-A15D-02BFE364052B}" dt="2022-11-06T03:52:46.917" v="542" actId="478"/>
          <ac:spMkLst>
            <pc:docMk/>
            <pc:sldMk cId="3967041905" sldId="257"/>
            <ac:spMk id="3" creationId="{6935518C-4B64-32A9-3CA6-4C6D17EB5248}"/>
          </ac:spMkLst>
        </pc:spChg>
        <pc:graphicFrameChg chg="add del mod">
          <ac:chgData name="Muhammad Ahmad Bilal" userId="22f7f6b7-125d-44f7-a217-5ca72f331035" providerId="ADAL" clId="{B8E3AC46-F1F3-4FA1-A15D-02BFE364052B}" dt="2022-11-06T03:52:53.264" v="544"/>
          <ac:graphicFrameMkLst>
            <pc:docMk/>
            <pc:sldMk cId="3967041905" sldId="257"/>
            <ac:graphicFrameMk id="4" creationId="{96F9672A-B05B-DF2B-3F0A-90C0198348F3}"/>
          </ac:graphicFrameMkLst>
        </pc:graphicFrameChg>
        <pc:picChg chg="add">
          <ac:chgData name="Muhammad Ahmad Bilal" userId="22f7f6b7-125d-44f7-a217-5ca72f331035" providerId="ADAL" clId="{B8E3AC46-F1F3-4FA1-A15D-02BFE364052B}" dt="2022-11-06T03:52:55.815" v="545"/>
          <ac:picMkLst>
            <pc:docMk/>
            <pc:sldMk cId="3967041905" sldId="257"/>
            <ac:picMk id="10" creationId="{EA7FF534-9A6B-97F6-79A1-E9D965CF0C18}"/>
          </ac:picMkLst>
        </pc:picChg>
        <pc:cxnChg chg="add del mod">
          <ac:chgData name="Muhammad Ahmad Bilal" userId="22f7f6b7-125d-44f7-a217-5ca72f331035" providerId="ADAL" clId="{B8E3AC46-F1F3-4FA1-A15D-02BFE364052B}" dt="2022-11-06T03:52:53.264" v="544"/>
          <ac:cxnSpMkLst>
            <pc:docMk/>
            <pc:sldMk cId="3967041905" sldId="257"/>
            <ac:cxnSpMk id="5" creationId="{357C7C40-661A-A1DE-BA60-58B6FBADAC6C}"/>
          </ac:cxnSpMkLst>
        </pc:cxnChg>
        <pc:cxnChg chg="add del mod">
          <ac:chgData name="Muhammad Ahmad Bilal" userId="22f7f6b7-125d-44f7-a217-5ca72f331035" providerId="ADAL" clId="{B8E3AC46-F1F3-4FA1-A15D-02BFE364052B}" dt="2022-11-06T03:52:53.264" v="544"/>
          <ac:cxnSpMkLst>
            <pc:docMk/>
            <pc:sldMk cId="3967041905" sldId="257"/>
            <ac:cxnSpMk id="6" creationId="{4CACB2EB-72A8-9FDE-EABE-CA8D01D07657}"/>
          </ac:cxnSpMkLst>
        </pc:cxnChg>
        <pc:cxnChg chg="add del mod">
          <ac:chgData name="Muhammad Ahmad Bilal" userId="22f7f6b7-125d-44f7-a217-5ca72f331035" providerId="ADAL" clId="{B8E3AC46-F1F3-4FA1-A15D-02BFE364052B}" dt="2022-11-06T03:52:53.264" v="544"/>
          <ac:cxnSpMkLst>
            <pc:docMk/>
            <pc:sldMk cId="3967041905" sldId="257"/>
            <ac:cxnSpMk id="7" creationId="{B08DBF18-2BB8-046B-F90C-BBC1EA3887AC}"/>
          </ac:cxnSpMkLst>
        </pc:cxnChg>
        <pc:cxnChg chg="add del mod">
          <ac:chgData name="Muhammad Ahmad Bilal" userId="22f7f6b7-125d-44f7-a217-5ca72f331035" providerId="ADAL" clId="{B8E3AC46-F1F3-4FA1-A15D-02BFE364052B}" dt="2022-11-06T03:52:53.264" v="544"/>
          <ac:cxnSpMkLst>
            <pc:docMk/>
            <pc:sldMk cId="3967041905" sldId="257"/>
            <ac:cxnSpMk id="8" creationId="{E2C487DD-8D38-5B87-90EB-0BB3AF1C5B0B}"/>
          </ac:cxnSpMkLst>
        </pc:cxnChg>
        <pc:cxnChg chg="add del mod">
          <ac:chgData name="Muhammad Ahmad Bilal" userId="22f7f6b7-125d-44f7-a217-5ca72f331035" providerId="ADAL" clId="{B8E3AC46-F1F3-4FA1-A15D-02BFE364052B}" dt="2022-11-06T03:52:53.264" v="544"/>
          <ac:cxnSpMkLst>
            <pc:docMk/>
            <pc:sldMk cId="3967041905" sldId="257"/>
            <ac:cxnSpMk id="9" creationId="{862AC85B-7B50-B642-71B5-F75B14421F0A}"/>
          </ac:cxnSpMkLst>
        </pc:cxnChg>
      </pc:sldChg>
      <pc:sldChg chg="addSp delSp modSp new mod">
        <pc:chgData name="Muhammad Ahmad Bilal" userId="22f7f6b7-125d-44f7-a217-5ca72f331035" providerId="ADAL" clId="{B8E3AC46-F1F3-4FA1-A15D-02BFE364052B}" dt="2022-11-06T07:34:28.001" v="947"/>
        <pc:sldMkLst>
          <pc:docMk/>
          <pc:sldMk cId="2094628484" sldId="258"/>
        </pc:sldMkLst>
        <pc:spChg chg="del">
          <ac:chgData name="Muhammad Ahmad Bilal" userId="22f7f6b7-125d-44f7-a217-5ca72f331035" providerId="ADAL" clId="{B8E3AC46-F1F3-4FA1-A15D-02BFE364052B}" dt="2022-11-06T04:11:44.813" v="547" actId="478"/>
          <ac:spMkLst>
            <pc:docMk/>
            <pc:sldMk cId="2094628484" sldId="258"/>
            <ac:spMk id="2" creationId="{9676C5A6-06AD-B9B1-EE58-CA9C909802CE}"/>
          </ac:spMkLst>
        </pc:spChg>
        <pc:spChg chg="del">
          <ac:chgData name="Muhammad Ahmad Bilal" userId="22f7f6b7-125d-44f7-a217-5ca72f331035" providerId="ADAL" clId="{B8E3AC46-F1F3-4FA1-A15D-02BFE364052B}" dt="2022-11-06T04:11:44.813" v="547" actId="478"/>
          <ac:spMkLst>
            <pc:docMk/>
            <pc:sldMk cId="2094628484" sldId="258"/>
            <ac:spMk id="3" creationId="{7BAC15D9-3B46-1D34-8F97-A6C22F9DD1FD}"/>
          </ac:spMkLst>
        </pc:spChg>
        <pc:graphicFrameChg chg="add mod modGraphic">
          <ac:chgData name="Muhammad Ahmad Bilal" userId="22f7f6b7-125d-44f7-a217-5ca72f331035" providerId="ADAL" clId="{B8E3AC46-F1F3-4FA1-A15D-02BFE364052B}" dt="2022-11-06T07:34:28.001" v="947"/>
          <ac:graphicFrameMkLst>
            <pc:docMk/>
            <pc:sldMk cId="2094628484" sldId="258"/>
            <ac:graphicFrameMk id="8" creationId="{ED8CE849-1E83-C381-3D19-A87A007B0FE4}"/>
          </ac:graphicFrameMkLst>
        </pc:graphicFrameChg>
        <pc:picChg chg="add mod">
          <ac:chgData name="Muhammad Ahmad Bilal" userId="22f7f6b7-125d-44f7-a217-5ca72f331035" providerId="ADAL" clId="{B8E3AC46-F1F3-4FA1-A15D-02BFE364052B}" dt="2022-11-06T04:11:54.420" v="550" actId="1076"/>
          <ac:picMkLst>
            <pc:docMk/>
            <pc:sldMk cId="2094628484" sldId="258"/>
            <ac:picMk id="5" creationId="{31B2FB0F-4AF7-B0F6-BC85-0BF3EF29939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D6BA4-D146-42CE-A610-228ED367A01D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EA8123-B659-44C5-92C0-7C912C25CC8F}">
      <dgm:prSet phldrT="[Text]" custT="1"/>
      <dgm:spPr/>
      <dgm:t>
        <a:bodyPr/>
        <a:lstStyle/>
        <a:p>
          <a:r>
            <a:rPr lang="en-US" sz="1200" dirty="0" err="1"/>
            <a:t>Asymm</a:t>
          </a:r>
          <a:r>
            <a:rPr lang="en-US" sz="1200" dirty="0"/>
            <a:t> Auth?</a:t>
          </a:r>
        </a:p>
      </dgm:t>
    </dgm:pt>
    <dgm:pt modelId="{0F74ADDA-62FB-429A-8563-D2FB50338FF0}" type="parTrans" cxnId="{04FC5386-8F61-473D-8A63-ADAEBB6C9DFD}">
      <dgm:prSet/>
      <dgm:spPr/>
      <dgm:t>
        <a:bodyPr/>
        <a:lstStyle/>
        <a:p>
          <a:endParaRPr lang="en-US" sz="1200"/>
        </a:p>
      </dgm:t>
    </dgm:pt>
    <dgm:pt modelId="{73B5C4B6-020F-4081-99C9-8C91869C49D2}" type="sibTrans" cxnId="{04FC5386-8F61-473D-8A63-ADAEBB6C9DFD}">
      <dgm:prSet/>
      <dgm:spPr/>
      <dgm:t>
        <a:bodyPr/>
        <a:lstStyle/>
        <a:p>
          <a:endParaRPr lang="en-US" sz="1200"/>
        </a:p>
      </dgm:t>
    </dgm:pt>
    <dgm:pt modelId="{B6537AB5-CC32-4904-863B-A6C1251B7C2B}">
      <dgm:prSet phldrT="[Text]" custT="1"/>
      <dgm:spPr/>
      <dgm:t>
        <a:bodyPr/>
        <a:lstStyle/>
        <a:p>
          <a:r>
            <a:rPr lang="en-US" sz="1200" dirty="0"/>
            <a:t>PFS?</a:t>
          </a:r>
        </a:p>
      </dgm:t>
    </dgm:pt>
    <dgm:pt modelId="{085B1DB5-E2BA-4EB9-930C-1BD1F0B072CE}" type="parTrans" cxnId="{BE2FB69F-8644-4A2C-B50F-1FA7D3962643}">
      <dgm:prSet/>
      <dgm:spPr/>
      <dgm:t>
        <a:bodyPr/>
        <a:lstStyle/>
        <a:p>
          <a:endParaRPr lang="en-US" sz="1200"/>
        </a:p>
      </dgm:t>
    </dgm:pt>
    <dgm:pt modelId="{0367BC2C-9815-4598-8496-DAEC435DD904}" type="sibTrans" cxnId="{BE2FB69F-8644-4A2C-B50F-1FA7D3962643}">
      <dgm:prSet/>
      <dgm:spPr/>
      <dgm:t>
        <a:bodyPr/>
        <a:lstStyle/>
        <a:p>
          <a:endParaRPr lang="en-US" sz="1200"/>
        </a:p>
      </dgm:t>
    </dgm:pt>
    <dgm:pt modelId="{82C0203C-6971-4C6B-BDAE-A3C14707BF52}">
      <dgm:prSet phldrT="[Text]" custT="1"/>
      <dgm:spPr/>
      <dgm:t>
        <a:bodyPr/>
        <a:lstStyle/>
        <a:p>
          <a:r>
            <a:rPr lang="en-US" sz="1200" dirty="0"/>
            <a:t>PFS?</a:t>
          </a:r>
        </a:p>
      </dgm:t>
    </dgm:pt>
    <dgm:pt modelId="{C45C12E0-DED5-4C2C-99A9-892EA21E6461}" type="parTrans" cxnId="{1C3D2A9F-F119-4870-9D3B-7FD125D1A6BA}">
      <dgm:prSet/>
      <dgm:spPr/>
      <dgm:t>
        <a:bodyPr/>
        <a:lstStyle/>
        <a:p>
          <a:endParaRPr lang="en-US" sz="1200"/>
        </a:p>
      </dgm:t>
    </dgm:pt>
    <dgm:pt modelId="{56ADE4FF-F220-4A1B-BD63-92AC4735CE20}" type="sibTrans" cxnId="{1C3D2A9F-F119-4870-9D3B-7FD125D1A6BA}">
      <dgm:prSet/>
      <dgm:spPr/>
      <dgm:t>
        <a:bodyPr/>
        <a:lstStyle/>
        <a:p>
          <a:endParaRPr lang="en-US" sz="1200"/>
        </a:p>
      </dgm:t>
    </dgm:pt>
    <dgm:pt modelId="{52005B7B-3F6A-44A7-9610-9AE5683CAD3B}">
      <dgm:prSet phldrT="[Text]" custT="1"/>
      <dgm:spPr/>
      <dgm:t>
        <a:bodyPr/>
        <a:lstStyle/>
        <a:p>
          <a:pPr algn="l"/>
          <a:r>
            <a:rPr lang="en-US" sz="1200" dirty="0"/>
            <a:t>1. ECDHE-PSK</a:t>
          </a:r>
          <a:br>
            <a:rPr lang="en-US" sz="1200" dirty="0"/>
          </a:br>
          <a:r>
            <a:rPr lang="en-US" sz="1200" dirty="0"/>
            <a:t>2. DHE-PSK</a:t>
          </a:r>
        </a:p>
      </dgm:t>
    </dgm:pt>
    <dgm:pt modelId="{363F3E61-9A1C-4CA9-99FE-472CB19175AE}" type="parTrans" cxnId="{0AAE78DE-25F7-4B5B-AEBF-8F519B40E31B}">
      <dgm:prSet/>
      <dgm:spPr/>
      <dgm:t>
        <a:bodyPr/>
        <a:lstStyle/>
        <a:p>
          <a:endParaRPr lang="en-US" sz="1200"/>
        </a:p>
      </dgm:t>
    </dgm:pt>
    <dgm:pt modelId="{DF8AAE79-BC08-4B0A-9BCD-120EFF2FFCF5}" type="sibTrans" cxnId="{0AAE78DE-25F7-4B5B-AEBF-8F519B40E31B}">
      <dgm:prSet/>
      <dgm:spPr/>
      <dgm:t>
        <a:bodyPr/>
        <a:lstStyle/>
        <a:p>
          <a:endParaRPr lang="en-US" sz="1200"/>
        </a:p>
      </dgm:t>
    </dgm:pt>
    <dgm:pt modelId="{22911657-D9FF-44F4-B539-FD9C5AF70AB1}">
      <dgm:prSet phldrT="[Text]" custT="1"/>
      <dgm:spPr/>
      <dgm:t>
        <a:bodyPr/>
        <a:lstStyle/>
        <a:p>
          <a:pPr algn="l"/>
          <a:r>
            <a:rPr lang="en-US" sz="1200" dirty="0"/>
            <a:t>1. ECDHE-RSA</a:t>
          </a:r>
          <a:br>
            <a:rPr lang="en-US" sz="1200" dirty="0"/>
          </a:br>
          <a:r>
            <a:rPr lang="en-US" sz="1200" dirty="0"/>
            <a:t>2. DHE-RSA</a:t>
          </a:r>
          <a:br>
            <a:rPr lang="en-US" sz="1200" dirty="0"/>
          </a:br>
          <a:r>
            <a:rPr lang="en-US" sz="1200" dirty="0"/>
            <a:t>3. ECDHE-ECDSA</a:t>
          </a:r>
        </a:p>
      </dgm:t>
    </dgm:pt>
    <dgm:pt modelId="{DCC7ECE5-D1F2-42E5-B0C9-1EB5E27AF603}" type="parTrans" cxnId="{082D4253-7423-4076-8E75-E5B43707466B}">
      <dgm:prSet/>
      <dgm:spPr/>
      <dgm:t>
        <a:bodyPr/>
        <a:lstStyle/>
        <a:p>
          <a:endParaRPr lang="en-US" sz="1200"/>
        </a:p>
      </dgm:t>
    </dgm:pt>
    <dgm:pt modelId="{4FC41622-F366-4B15-A5A7-3D170F28DE91}" type="sibTrans" cxnId="{082D4253-7423-4076-8E75-E5B43707466B}">
      <dgm:prSet/>
      <dgm:spPr/>
      <dgm:t>
        <a:bodyPr/>
        <a:lstStyle/>
        <a:p>
          <a:endParaRPr lang="en-US" sz="1200"/>
        </a:p>
      </dgm:t>
    </dgm:pt>
    <dgm:pt modelId="{620F4394-CF69-4268-B466-5103E5864CF8}">
      <dgm:prSet phldrT="[Text]" custT="1"/>
      <dgm:spPr/>
      <dgm:t>
        <a:bodyPr/>
        <a:lstStyle/>
        <a:p>
          <a:pPr algn="l"/>
          <a:r>
            <a:rPr lang="en-US" sz="1200" dirty="0"/>
            <a:t>1. RSA, RSA-PSK</a:t>
          </a:r>
          <a:br>
            <a:rPr lang="en-US" sz="1200" dirty="0"/>
          </a:br>
          <a:r>
            <a:rPr lang="en-US" sz="1200" dirty="0"/>
            <a:t>2. ECDH-RSA</a:t>
          </a:r>
          <a:br>
            <a:rPr lang="en-US" sz="1200" dirty="0"/>
          </a:br>
          <a:r>
            <a:rPr lang="en-US" sz="1200" dirty="0"/>
            <a:t>3. ECDH-ECDSA</a:t>
          </a:r>
        </a:p>
      </dgm:t>
    </dgm:pt>
    <dgm:pt modelId="{67AE27D7-9BBA-4F77-B286-08E99F9EF21E}" type="parTrans" cxnId="{6C1E72F4-95C7-4CCA-86DC-81C2430E0D4C}">
      <dgm:prSet/>
      <dgm:spPr/>
      <dgm:t>
        <a:bodyPr/>
        <a:lstStyle/>
        <a:p>
          <a:endParaRPr lang="en-US" sz="1200"/>
        </a:p>
      </dgm:t>
    </dgm:pt>
    <dgm:pt modelId="{651B3051-2FE2-46C5-963A-AFE4B5B0F505}" type="sibTrans" cxnId="{6C1E72F4-95C7-4CCA-86DC-81C2430E0D4C}">
      <dgm:prSet/>
      <dgm:spPr/>
      <dgm:t>
        <a:bodyPr/>
        <a:lstStyle/>
        <a:p>
          <a:endParaRPr lang="en-US" sz="1200"/>
        </a:p>
      </dgm:t>
    </dgm:pt>
    <dgm:pt modelId="{B9304C8F-2BAB-4AE8-A860-A1D6D181E3D1}">
      <dgm:prSet phldrT="[Text]" custT="1"/>
      <dgm:spPr/>
      <dgm:t>
        <a:bodyPr/>
        <a:lstStyle/>
        <a:p>
          <a:pPr algn="l"/>
          <a:r>
            <a:rPr lang="en-US" sz="1200" dirty="0"/>
            <a:t>1. PSK</a:t>
          </a:r>
        </a:p>
      </dgm:t>
    </dgm:pt>
    <dgm:pt modelId="{059B50AA-4E0E-4A61-9D26-98E4DF48934D}" type="parTrans" cxnId="{F5CFB6BA-07E2-45E0-A4C3-3219FDB7BC2C}">
      <dgm:prSet/>
      <dgm:spPr/>
      <dgm:t>
        <a:bodyPr/>
        <a:lstStyle/>
        <a:p>
          <a:endParaRPr lang="en-US" sz="1200"/>
        </a:p>
      </dgm:t>
    </dgm:pt>
    <dgm:pt modelId="{FD080CAE-0B52-42C1-8FBB-C64B8E5F16F4}" type="sibTrans" cxnId="{F5CFB6BA-07E2-45E0-A4C3-3219FDB7BC2C}">
      <dgm:prSet/>
      <dgm:spPr/>
      <dgm:t>
        <a:bodyPr/>
        <a:lstStyle/>
        <a:p>
          <a:endParaRPr lang="en-US" sz="1200"/>
        </a:p>
      </dgm:t>
    </dgm:pt>
    <dgm:pt modelId="{C2F6BA1F-9E9D-4D76-B800-01489D472368}" type="pres">
      <dgm:prSet presAssocID="{720D6BA4-D146-42CE-A610-228ED367A0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2BE6E5-944A-4B6E-B29D-EBDF82883C8B}" type="pres">
      <dgm:prSet presAssocID="{EAEA8123-B659-44C5-92C0-7C912C25CC8F}" presName="hierRoot1" presStyleCnt="0">
        <dgm:presLayoutVars>
          <dgm:hierBranch val="init"/>
        </dgm:presLayoutVars>
      </dgm:prSet>
      <dgm:spPr/>
    </dgm:pt>
    <dgm:pt modelId="{D81CB928-0700-4C74-B088-899D20A1BE79}" type="pres">
      <dgm:prSet presAssocID="{EAEA8123-B659-44C5-92C0-7C912C25CC8F}" presName="rootComposite1" presStyleCnt="0"/>
      <dgm:spPr/>
    </dgm:pt>
    <dgm:pt modelId="{66064945-B7B7-490F-A6FF-364DDE330D68}" type="pres">
      <dgm:prSet presAssocID="{EAEA8123-B659-44C5-92C0-7C912C25CC8F}" presName="rootText1" presStyleLbl="node0" presStyleIdx="0" presStyleCnt="1" custScaleX="23940" custScaleY="9230" custLinFactNeighborY="-886">
        <dgm:presLayoutVars>
          <dgm:chPref val="3"/>
        </dgm:presLayoutVars>
      </dgm:prSet>
      <dgm:spPr/>
    </dgm:pt>
    <dgm:pt modelId="{0AAFEE49-C245-4E3F-89C1-43686BD698AD}" type="pres">
      <dgm:prSet presAssocID="{EAEA8123-B659-44C5-92C0-7C912C25CC8F}" presName="rootConnector1" presStyleLbl="node1" presStyleIdx="0" presStyleCnt="0"/>
      <dgm:spPr/>
    </dgm:pt>
    <dgm:pt modelId="{5A3773BB-DDAB-4C2B-B6E2-D415C12C9B69}" type="pres">
      <dgm:prSet presAssocID="{EAEA8123-B659-44C5-92C0-7C912C25CC8F}" presName="hierChild2" presStyleCnt="0"/>
      <dgm:spPr/>
    </dgm:pt>
    <dgm:pt modelId="{85F72F86-65CE-495E-A617-F5E4A43099E4}" type="pres">
      <dgm:prSet presAssocID="{085B1DB5-E2BA-4EB9-930C-1BD1F0B072CE}" presName="Name37" presStyleLbl="parChTrans1D2" presStyleIdx="0" presStyleCnt="2"/>
      <dgm:spPr/>
    </dgm:pt>
    <dgm:pt modelId="{149721F8-C49E-4DC8-BE52-58AC09D127F9}" type="pres">
      <dgm:prSet presAssocID="{B6537AB5-CC32-4904-863B-A6C1251B7C2B}" presName="hierRoot2" presStyleCnt="0">
        <dgm:presLayoutVars>
          <dgm:hierBranch val="init"/>
        </dgm:presLayoutVars>
      </dgm:prSet>
      <dgm:spPr/>
    </dgm:pt>
    <dgm:pt modelId="{64CB501D-3EE7-4E16-B8D7-B127B2E2EB4F}" type="pres">
      <dgm:prSet presAssocID="{B6537AB5-CC32-4904-863B-A6C1251B7C2B}" presName="rootComposite" presStyleCnt="0"/>
      <dgm:spPr/>
    </dgm:pt>
    <dgm:pt modelId="{248CB66A-BF7D-4C4D-91E3-0464ABDDF95D}" type="pres">
      <dgm:prSet presAssocID="{B6537AB5-CC32-4904-863B-A6C1251B7C2B}" presName="rootText" presStyleLbl="node2" presStyleIdx="0" presStyleCnt="2" custScaleX="13514" custScaleY="11168">
        <dgm:presLayoutVars>
          <dgm:chPref val="3"/>
        </dgm:presLayoutVars>
      </dgm:prSet>
      <dgm:spPr/>
    </dgm:pt>
    <dgm:pt modelId="{ABD5519F-4018-4F39-BD29-4EE77AB97CC6}" type="pres">
      <dgm:prSet presAssocID="{B6537AB5-CC32-4904-863B-A6C1251B7C2B}" presName="rootConnector" presStyleLbl="node2" presStyleIdx="0" presStyleCnt="2"/>
      <dgm:spPr/>
    </dgm:pt>
    <dgm:pt modelId="{A6FD5A50-05C5-4CCB-9B8D-8F034AC1B9B6}" type="pres">
      <dgm:prSet presAssocID="{B6537AB5-CC32-4904-863B-A6C1251B7C2B}" presName="hierChild4" presStyleCnt="0"/>
      <dgm:spPr/>
    </dgm:pt>
    <dgm:pt modelId="{6F21AE03-19EB-4937-8A52-8B69A8B31EDF}" type="pres">
      <dgm:prSet presAssocID="{DCC7ECE5-D1F2-42E5-B0C9-1EB5E27AF603}" presName="Name37" presStyleLbl="parChTrans1D3" presStyleIdx="0" presStyleCnt="4"/>
      <dgm:spPr/>
    </dgm:pt>
    <dgm:pt modelId="{88D9D27B-D0DE-4A19-82D8-627A15686064}" type="pres">
      <dgm:prSet presAssocID="{22911657-D9FF-44F4-B539-FD9C5AF70AB1}" presName="hierRoot2" presStyleCnt="0">
        <dgm:presLayoutVars>
          <dgm:hierBranch val="init"/>
        </dgm:presLayoutVars>
      </dgm:prSet>
      <dgm:spPr/>
    </dgm:pt>
    <dgm:pt modelId="{F3299C9D-5516-408C-BF4B-310E19B22C9A}" type="pres">
      <dgm:prSet presAssocID="{22911657-D9FF-44F4-B539-FD9C5AF70AB1}" presName="rootComposite" presStyleCnt="0"/>
      <dgm:spPr/>
    </dgm:pt>
    <dgm:pt modelId="{A5ED32BE-12F5-4786-ADEE-47EE99265B57}" type="pres">
      <dgm:prSet presAssocID="{22911657-D9FF-44F4-B539-FD9C5AF70AB1}" presName="rootText" presStyleLbl="node3" presStyleIdx="0" presStyleCnt="4" custScaleX="23940" custScaleY="21764" custLinFactNeighborX="4620" custLinFactNeighborY="-31910">
        <dgm:presLayoutVars>
          <dgm:chPref val="3"/>
        </dgm:presLayoutVars>
      </dgm:prSet>
      <dgm:spPr/>
    </dgm:pt>
    <dgm:pt modelId="{B34A99B1-C538-403F-A926-8B56BD350DB9}" type="pres">
      <dgm:prSet presAssocID="{22911657-D9FF-44F4-B539-FD9C5AF70AB1}" presName="rootConnector" presStyleLbl="node3" presStyleIdx="0" presStyleCnt="4"/>
      <dgm:spPr/>
    </dgm:pt>
    <dgm:pt modelId="{159E4A75-31B5-4665-903F-B3907504FB1B}" type="pres">
      <dgm:prSet presAssocID="{22911657-D9FF-44F4-B539-FD9C5AF70AB1}" presName="hierChild4" presStyleCnt="0"/>
      <dgm:spPr/>
    </dgm:pt>
    <dgm:pt modelId="{3432E266-1519-47A6-BB37-18BCB7E9ADDC}" type="pres">
      <dgm:prSet presAssocID="{22911657-D9FF-44F4-B539-FD9C5AF70AB1}" presName="hierChild5" presStyleCnt="0"/>
      <dgm:spPr/>
    </dgm:pt>
    <dgm:pt modelId="{5FFB7C20-69DD-4C16-9090-8E2575290D32}" type="pres">
      <dgm:prSet presAssocID="{67AE27D7-9BBA-4F77-B286-08E99F9EF21E}" presName="Name37" presStyleLbl="parChTrans1D3" presStyleIdx="1" presStyleCnt="4"/>
      <dgm:spPr/>
    </dgm:pt>
    <dgm:pt modelId="{64C4B2CE-AAC8-47F6-8936-A77CD8E15008}" type="pres">
      <dgm:prSet presAssocID="{620F4394-CF69-4268-B466-5103E5864CF8}" presName="hierRoot2" presStyleCnt="0">
        <dgm:presLayoutVars>
          <dgm:hierBranch val="init"/>
        </dgm:presLayoutVars>
      </dgm:prSet>
      <dgm:spPr/>
    </dgm:pt>
    <dgm:pt modelId="{69CBF7A8-9C64-4524-8BC7-8A1B5CC5C7F1}" type="pres">
      <dgm:prSet presAssocID="{620F4394-CF69-4268-B466-5103E5864CF8}" presName="rootComposite" presStyleCnt="0"/>
      <dgm:spPr/>
    </dgm:pt>
    <dgm:pt modelId="{98C6E270-7621-41C6-8EDF-F7350A49E6B3}" type="pres">
      <dgm:prSet presAssocID="{620F4394-CF69-4268-B466-5103E5864CF8}" presName="rootText" presStyleLbl="node3" presStyleIdx="1" presStyleCnt="4" custScaleX="23940" custScaleY="23940" custLinFactNeighborX="-34451" custLinFactNeighborY="-96762">
        <dgm:presLayoutVars>
          <dgm:chPref val="3"/>
        </dgm:presLayoutVars>
      </dgm:prSet>
      <dgm:spPr/>
    </dgm:pt>
    <dgm:pt modelId="{FAB1578D-3380-48CA-AA00-E2E559214F43}" type="pres">
      <dgm:prSet presAssocID="{620F4394-CF69-4268-B466-5103E5864CF8}" presName="rootConnector" presStyleLbl="node3" presStyleIdx="1" presStyleCnt="4"/>
      <dgm:spPr/>
    </dgm:pt>
    <dgm:pt modelId="{E43DE83B-2E56-4C8B-9FAA-E6B86639CE05}" type="pres">
      <dgm:prSet presAssocID="{620F4394-CF69-4268-B466-5103E5864CF8}" presName="hierChild4" presStyleCnt="0"/>
      <dgm:spPr/>
    </dgm:pt>
    <dgm:pt modelId="{8801AFF5-CFDE-477B-BF9B-17E74DBBC8D2}" type="pres">
      <dgm:prSet presAssocID="{620F4394-CF69-4268-B466-5103E5864CF8}" presName="hierChild5" presStyleCnt="0"/>
      <dgm:spPr/>
    </dgm:pt>
    <dgm:pt modelId="{9576D54C-AD03-4CB1-B737-DDF381385938}" type="pres">
      <dgm:prSet presAssocID="{B6537AB5-CC32-4904-863B-A6C1251B7C2B}" presName="hierChild5" presStyleCnt="0"/>
      <dgm:spPr/>
    </dgm:pt>
    <dgm:pt modelId="{B9F2A87F-9CB3-429C-BC20-C02A4326953E}" type="pres">
      <dgm:prSet presAssocID="{C45C12E0-DED5-4C2C-99A9-892EA21E6461}" presName="Name37" presStyleLbl="parChTrans1D2" presStyleIdx="1" presStyleCnt="2"/>
      <dgm:spPr/>
    </dgm:pt>
    <dgm:pt modelId="{0F5B074C-6208-459E-8B0F-7F55C4CBE71C}" type="pres">
      <dgm:prSet presAssocID="{82C0203C-6971-4C6B-BDAE-A3C14707BF52}" presName="hierRoot2" presStyleCnt="0">
        <dgm:presLayoutVars>
          <dgm:hierBranch val="init"/>
        </dgm:presLayoutVars>
      </dgm:prSet>
      <dgm:spPr/>
    </dgm:pt>
    <dgm:pt modelId="{6AA497AA-E9BF-4CB3-B39F-CCA4CB3E2338}" type="pres">
      <dgm:prSet presAssocID="{82C0203C-6971-4C6B-BDAE-A3C14707BF52}" presName="rootComposite" presStyleCnt="0"/>
      <dgm:spPr/>
    </dgm:pt>
    <dgm:pt modelId="{EF72EB8F-4F38-4D48-B766-0B3A663D39D7}" type="pres">
      <dgm:prSet presAssocID="{82C0203C-6971-4C6B-BDAE-A3C14707BF52}" presName="rootText" presStyleLbl="node2" presStyleIdx="1" presStyleCnt="2" custScaleX="13514" custScaleY="11168">
        <dgm:presLayoutVars>
          <dgm:chPref val="3"/>
        </dgm:presLayoutVars>
      </dgm:prSet>
      <dgm:spPr/>
    </dgm:pt>
    <dgm:pt modelId="{7523CA30-10DE-423D-A7FB-E518EE4D6A2E}" type="pres">
      <dgm:prSet presAssocID="{82C0203C-6971-4C6B-BDAE-A3C14707BF52}" presName="rootConnector" presStyleLbl="node2" presStyleIdx="1" presStyleCnt="2"/>
      <dgm:spPr/>
    </dgm:pt>
    <dgm:pt modelId="{60B14D6E-C216-4D53-BC7A-2D376AFAF471}" type="pres">
      <dgm:prSet presAssocID="{82C0203C-6971-4C6B-BDAE-A3C14707BF52}" presName="hierChild4" presStyleCnt="0"/>
      <dgm:spPr/>
    </dgm:pt>
    <dgm:pt modelId="{6D079244-D899-4209-91BB-7C83A137FE03}" type="pres">
      <dgm:prSet presAssocID="{363F3E61-9A1C-4CA9-99FE-472CB19175AE}" presName="Name37" presStyleLbl="parChTrans1D3" presStyleIdx="2" presStyleCnt="4"/>
      <dgm:spPr/>
    </dgm:pt>
    <dgm:pt modelId="{3EC9E09C-EB8D-48A8-8179-C5DDC075C023}" type="pres">
      <dgm:prSet presAssocID="{52005B7B-3F6A-44A7-9610-9AE5683CAD3B}" presName="hierRoot2" presStyleCnt="0">
        <dgm:presLayoutVars>
          <dgm:hierBranch val="init"/>
        </dgm:presLayoutVars>
      </dgm:prSet>
      <dgm:spPr/>
    </dgm:pt>
    <dgm:pt modelId="{BE313A46-73DB-4EA0-9C99-16C06E8C4B2D}" type="pres">
      <dgm:prSet presAssocID="{52005B7B-3F6A-44A7-9610-9AE5683CAD3B}" presName="rootComposite" presStyleCnt="0"/>
      <dgm:spPr/>
    </dgm:pt>
    <dgm:pt modelId="{2693A017-BF88-43FA-9C99-5B5D6E1EA936}" type="pres">
      <dgm:prSet presAssocID="{52005B7B-3F6A-44A7-9610-9AE5683CAD3B}" presName="rootText" presStyleLbl="node3" presStyleIdx="2" presStyleCnt="4" custScaleX="19785" custScaleY="16351">
        <dgm:presLayoutVars>
          <dgm:chPref val="3"/>
        </dgm:presLayoutVars>
      </dgm:prSet>
      <dgm:spPr/>
    </dgm:pt>
    <dgm:pt modelId="{61E81987-474F-47E0-8577-24866EF0C401}" type="pres">
      <dgm:prSet presAssocID="{52005B7B-3F6A-44A7-9610-9AE5683CAD3B}" presName="rootConnector" presStyleLbl="node3" presStyleIdx="2" presStyleCnt="4"/>
      <dgm:spPr/>
    </dgm:pt>
    <dgm:pt modelId="{1571547F-94DD-4A3B-8489-AF3DED3583BA}" type="pres">
      <dgm:prSet presAssocID="{52005B7B-3F6A-44A7-9610-9AE5683CAD3B}" presName="hierChild4" presStyleCnt="0"/>
      <dgm:spPr/>
    </dgm:pt>
    <dgm:pt modelId="{FFD5F62D-8CE5-4E3B-846A-9B3E8BAC54DC}" type="pres">
      <dgm:prSet presAssocID="{52005B7B-3F6A-44A7-9610-9AE5683CAD3B}" presName="hierChild5" presStyleCnt="0"/>
      <dgm:spPr/>
    </dgm:pt>
    <dgm:pt modelId="{0C2237A1-2E16-4BE4-A488-57CE03568511}" type="pres">
      <dgm:prSet presAssocID="{059B50AA-4E0E-4A61-9D26-98E4DF48934D}" presName="Name37" presStyleLbl="parChTrans1D3" presStyleIdx="3" presStyleCnt="4"/>
      <dgm:spPr/>
    </dgm:pt>
    <dgm:pt modelId="{E88B837F-937D-454C-A7F4-CB099FDA8B3C}" type="pres">
      <dgm:prSet presAssocID="{B9304C8F-2BAB-4AE8-A860-A1D6D181E3D1}" presName="hierRoot2" presStyleCnt="0">
        <dgm:presLayoutVars>
          <dgm:hierBranch val="init"/>
        </dgm:presLayoutVars>
      </dgm:prSet>
      <dgm:spPr/>
    </dgm:pt>
    <dgm:pt modelId="{DF62782C-5A99-4BB8-9858-2AAD04D3C16C}" type="pres">
      <dgm:prSet presAssocID="{B9304C8F-2BAB-4AE8-A860-A1D6D181E3D1}" presName="rootComposite" presStyleCnt="0"/>
      <dgm:spPr/>
    </dgm:pt>
    <dgm:pt modelId="{8A9568C2-A116-4FA1-9575-69C818B14E66}" type="pres">
      <dgm:prSet presAssocID="{B9304C8F-2BAB-4AE8-A860-A1D6D181E3D1}" presName="rootText" presStyleLbl="node3" presStyleIdx="3" presStyleCnt="4" custScaleX="10153" custScaleY="10153">
        <dgm:presLayoutVars>
          <dgm:chPref val="3"/>
        </dgm:presLayoutVars>
      </dgm:prSet>
      <dgm:spPr/>
    </dgm:pt>
    <dgm:pt modelId="{0FE7A165-C486-487B-B91B-EA52DFDBA33A}" type="pres">
      <dgm:prSet presAssocID="{B9304C8F-2BAB-4AE8-A860-A1D6D181E3D1}" presName="rootConnector" presStyleLbl="node3" presStyleIdx="3" presStyleCnt="4"/>
      <dgm:spPr/>
    </dgm:pt>
    <dgm:pt modelId="{0D5F0C89-325D-43E2-8295-8D44D0BBDCE1}" type="pres">
      <dgm:prSet presAssocID="{B9304C8F-2BAB-4AE8-A860-A1D6D181E3D1}" presName="hierChild4" presStyleCnt="0"/>
      <dgm:spPr/>
    </dgm:pt>
    <dgm:pt modelId="{5930FEA4-1BDD-409E-BABF-C389E076BBD6}" type="pres">
      <dgm:prSet presAssocID="{B9304C8F-2BAB-4AE8-A860-A1D6D181E3D1}" presName="hierChild5" presStyleCnt="0"/>
      <dgm:spPr/>
    </dgm:pt>
    <dgm:pt modelId="{13D762EB-D634-4385-AF19-B0D435884D3D}" type="pres">
      <dgm:prSet presAssocID="{82C0203C-6971-4C6B-BDAE-A3C14707BF52}" presName="hierChild5" presStyleCnt="0"/>
      <dgm:spPr/>
    </dgm:pt>
    <dgm:pt modelId="{1702654F-61D5-4AE3-B843-2ACE327CBD40}" type="pres">
      <dgm:prSet presAssocID="{EAEA8123-B659-44C5-92C0-7C912C25CC8F}" presName="hierChild3" presStyleCnt="0"/>
      <dgm:spPr/>
    </dgm:pt>
  </dgm:ptLst>
  <dgm:cxnLst>
    <dgm:cxn modelId="{3180AE15-D908-4636-A852-5AE27A20BF66}" type="presOf" srcId="{C45C12E0-DED5-4C2C-99A9-892EA21E6461}" destId="{B9F2A87F-9CB3-429C-BC20-C02A4326953E}" srcOrd="0" destOrd="0" presId="urn:microsoft.com/office/officeart/2005/8/layout/orgChart1"/>
    <dgm:cxn modelId="{D5E0E015-65BA-4025-9145-B221CA07C64C}" type="presOf" srcId="{363F3E61-9A1C-4CA9-99FE-472CB19175AE}" destId="{6D079244-D899-4209-91BB-7C83A137FE03}" srcOrd="0" destOrd="0" presId="urn:microsoft.com/office/officeart/2005/8/layout/orgChart1"/>
    <dgm:cxn modelId="{69DDF117-CB9A-4A71-8F13-281F256236F2}" type="presOf" srcId="{52005B7B-3F6A-44A7-9610-9AE5683CAD3B}" destId="{61E81987-474F-47E0-8577-24866EF0C401}" srcOrd="1" destOrd="0" presId="urn:microsoft.com/office/officeart/2005/8/layout/orgChart1"/>
    <dgm:cxn modelId="{3123061A-4F84-4F15-B292-ADDE824DABA6}" type="presOf" srcId="{620F4394-CF69-4268-B466-5103E5864CF8}" destId="{98C6E270-7621-41C6-8EDF-F7350A49E6B3}" srcOrd="0" destOrd="0" presId="urn:microsoft.com/office/officeart/2005/8/layout/orgChart1"/>
    <dgm:cxn modelId="{3F1D9D1E-95D0-4F21-9BA2-D69F80B00CD0}" type="presOf" srcId="{82C0203C-6971-4C6B-BDAE-A3C14707BF52}" destId="{EF72EB8F-4F38-4D48-B766-0B3A663D39D7}" srcOrd="0" destOrd="0" presId="urn:microsoft.com/office/officeart/2005/8/layout/orgChart1"/>
    <dgm:cxn modelId="{6D76832D-44DE-4F0A-B9E8-EF279FFA02A0}" type="presOf" srcId="{B9304C8F-2BAB-4AE8-A860-A1D6D181E3D1}" destId="{8A9568C2-A116-4FA1-9575-69C818B14E66}" srcOrd="0" destOrd="0" presId="urn:microsoft.com/office/officeart/2005/8/layout/orgChart1"/>
    <dgm:cxn modelId="{86EF842E-491A-42BD-AD99-A0DBDB18A059}" type="presOf" srcId="{22911657-D9FF-44F4-B539-FD9C5AF70AB1}" destId="{B34A99B1-C538-403F-A926-8B56BD350DB9}" srcOrd="1" destOrd="0" presId="urn:microsoft.com/office/officeart/2005/8/layout/orgChart1"/>
    <dgm:cxn modelId="{10DE7842-9290-405E-934B-B62A59A158CE}" type="presOf" srcId="{720D6BA4-D146-42CE-A610-228ED367A01D}" destId="{C2F6BA1F-9E9D-4D76-B800-01489D472368}" srcOrd="0" destOrd="0" presId="urn:microsoft.com/office/officeart/2005/8/layout/orgChart1"/>
    <dgm:cxn modelId="{7D42494A-77AF-4612-B043-960F02509622}" type="presOf" srcId="{B6537AB5-CC32-4904-863B-A6C1251B7C2B}" destId="{248CB66A-BF7D-4C4D-91E3-0464ABDDF95D}" srcOrd="0" destOrd="0" presId="urn:microsoft.com/office/officeart/2005/8/layout/orgChart1"/>
    <dgm:cxn modelId="{9CD1A64E-9A00-4F8C-95C7-D34EF9D7B5BE}" type="presOf" srcId="{67AE27D7-9BBA-4F77-B286-08E99F9EF21E}" destId="{5FFB7C20-69DD-4C16-9090-8E2575290D32}" srcOrd="0" destOrd="0" presId="urn:microsoft.com/office/officeart/2005/8/layout/orgChart1"/>
    <dgm:cxn modelId="{082D4253-7423-4076-8E75-E5B43707466B}" srcId="{B6537AB5-CC32-4904-863B-A6C1251B7C2B}" destId="{22911657-D9FF-44F4-B539-FD9C5AF70AB1}" srcOrd="0" destOrd="0" parTransId="{DCC7ECE5-D1F2-42E5-B0C9-1EB5E27AF603}" sibTransId="{4FC41622-F366-4B15-A5A7-3D170F28DE91}"/>
    <dgm:cxn modelId="{84736D75-1102-4028-B27D-6E76E730D5FC}" type="presOf" srcId="{DCC7ECE5-D1F2-42E5-B0C9-1EB5E27AF603}" destId="{6F21AE03-19EB-4937-8A52-8B69A8B31EDF}" srcOrd="0" destOrd="0" presId="urn:microsoft.com/office/officeart/2005/8/layout/orgChart1"/>
    <dgm:cxn modelId="{108EF158-A6D7-4E77-AD5E-A3FF8F462BA7}" type="presOf" srcId="{82C0203C-6971-4C6B-BDAE-A3C14707BF52}" destId="{7523CA30-10DE-423D-A7FB-E518EE4D6A2E}" srcOrd="1" destOrd="0" presId="urn:microsoft.com/office/officeart/2005/8/layout/orgChart1"/>
    <dgm:cxn modelId="{6AC90B5A-75C1-4DCD-8AA8-12B0624C6521}" type="presOf" srcId="{B9304C8F-2BAB-4AE8-A860-A1D6D181E3D1}" destId="{0FE7A165-C486-487B-B91B-EA52DFDBA33A}" srcOrd="1" destOrd="0" presId="urn:microsoft.com/office/officeart/2005/8/layout/orgChart1"/>
    <dgm:cxn modelId="{83A5CE83-9B18-4AD6-9AB9-202BBCBDDBD8}" type="presOf" srcId="{EAEA8123-B659-44C5-92C0-7C912C25CC8F}" destId="{0AAFEE49-C245-4E3F-89C1-43686BD698AD}" srcOrd="1" destOrd="0" presId="urn:microsoft.com/office/officeart/2005/8/layout/orgChart1"/>
    <dgm:cxn modelId="{04FC5386-8F61-473D-8A63-ADAEBB6C9DFD}" srcId="{720D6BA4-D146-42CE-A610-228ED367A01D}" destId="{EAEA8123-B659-44C5-92C0-7C912C25CC8F}" srcOrd="0" destOrd="0" parTransId="{0F74ADDA-62FB-429A-8563-D2FB50338FF0}" sibTransId="{73B5C4B6-020F-4081-99C9-8C91869C49D2}"/>
    <dgm:cxn modelId="{1C3D2A9F-F119-4870-9D3B-7FD125D1A6BA}" srcId="{EAEA8123-B659-44C5-92C0-7C912C25CC8F}" destId="{82C0203C-6971-4C6B-BDAE-A3C14707BF52}" srcOrd="1" destOrd="0" parTransId="{C45C12E0-DED5-4C2C-99A9-892EA21E6461}" sibTransId="{56ADE4FF-F220-4A1B-BD63-92AC4735CE20}"/>
    <dgm:cxn modelId="{BE2FB69F-8644-4A2C-B50F-1FA7D3962643}" srcId="{EAEA8123-B659-44C5-92C0-7C912C25CC8F}" destId="{B6537AB5-CC32-4904-863B-A6C1251B7C2B}" srcOrd="0" destOrd="0" parTransId="{085B1DB5-E2BA-4EB9-930C-1BD1F0B072CE}" sibTransId="{0367BC2C-9815-4598-8496-DAEC435DD904}"/>
    <dgm:cxn modelId="{6458AFA9-C055-49E0-857A-D13361243D66}" type="presOf" srcId="{620F4394-CF69-4268-B466-5103E5864CF8}" destId="{FAB1578D-3380-48CA-AA00-E2E559214F43}" srcOrd="1" destOrd="0" presId="urn:microsoft.com/office/officeart/2005/8/layout/orgChart1"/>
    <dgm:cxn modelId="{941AB6B7-EE5A-4F4A-810F-5BC9726EF6EE}" type="presOf" srcId="{059B50AA-4E0E-4A61-9D26-98E4DF48934D}" destId="{0C2237A1-2E16-4BE4-A488-57CE03568511}" srcOrd="0" destOrd="0" presId="urn:microsoft.com/office/officeart/2005/8/layout/orgChart1"/>
    <dgm:cxn modelId="{F5CFB6BA-07E2-45E0-A4C3-3219FDB7BC2C}" srcId="{82C0203C-6971-4C6B-BDAE-A3C14707BF52}" destId="{B9304C8F-2BAB-4AE8-A860-A1D6D181E3D1}" srcOrd="1" destOrd="0" parTransId="{059B50AA-4E0E-4A61-9D26-98E4DF48934D}" sibTransId="{FD080CAE-0B52-42C1-8FBB-C64B8E5F16F4}"/>
    <dgm:cxn modelId="{E64598C1-CD78-4196-BE6F-4309E6436412}" type="presOf" srcId="{085B1DB5-E2BA-4EB9-930C-1BD1F0B072CE}" destId="{85F72F86-65CE-495E-A617-F5E4A43099E4}" srcOrd="0" destOrd="0" presId="urn:microsoft.com/office/officeart/2005/8/layout/orgChart1"/>
    <dgm:cxn modelId="{5B4047C9-30FB-45BA-9C12-6F9DA27E96D4}" type="presOf" srcId="{EAEA8123-B659-44C5-92C0-7C912C25CC8F}" destId="{66064945-B7B7-490F-A6FF-364DDE330D68}" srcOrd="0" destOrd="0" presId="urn:microsoft.com/office/officeart/2005/8/layout/orgChart1"/>
    <dgm:cxn modelId="{25B80DD0-82A7-40E8-B920-37000B28CC90}" type="presOf" srcId="{52005B7B-3F6A-44A7-9610-9AE5683CAD3B}" destId="{2693A017-BF88-43FA-9C99-5B5D6E1EA936}" srcOrd="0" destOrd="0" presId="urn:microsoft.com/office/officeart/2005/8/layout/orgChart1"/>
    <dgm:cxn modelId="{B06866D0-EA71-419C-9C2F-16EBCB3D2EBC}" type="presOf" srcId="{B6537AB5-CC32-4904-863B-A6C1251B7C2B}" destId="{ABD5519F-4018-4F39-BD29-4EE77AB97CC6}" srcOrd="1" destOrd="0" presId="urn:microsoft.com/office/officeart/2005/8/layout/orgChart1"/>
    <dgm:cxn modelId="{0AAE78DE-25F7-4B5B-AEBF-8F519B40E31B}" srcId="{82C0203C-6971-4C6B-BDAE-A3C14707BF52}" destId="{52005B7B-3F6A-44A7-9610-9AE5683CAD3B}" srcOrd="0" destOrd="0" parTransId="{363F3E61-9A1C-4CA9-99FE-472CB19175AE}" sibTransId="{DF8AAE79-BC08-4B0A-9BCD-120EFF2FFCF5}"/>
    <dgm:cxn modelId="{6C1E72F4-95C7-4CCA-86DC-81C2430E0D4C}" srcId="{B6537AB5-CC32-4904-863B-A6C1251B7C2B}" destId="{620F4394-CF69-4268-B466-5103E5864CF8}" srcOrd="1" destOrd="0" parTransId="{67AE27D7-9BBA-4F77-B286-08E99F9EF21E}" sibTransId="{651B3051-2FE2-46C5-963A-AFE4B5B0F505}"/>
    <dgm:cxn modelId="{EE1B39FC-602F-4D1C-88B4-9977CBC9DC31}" type="presOf" srcId="{22911657-D9FF-44F4-B539-FD9C5AF70AB1}" destId="{A5ED32BE-12F5-4786-ADEE-47EE99265B57}" srcOrd="0" destOrd="0" presId="urn:microsoft.com/office/officeart/2005/8/layout/orgChart1"/>
    <dgm:cxn modelId="{F6DE053B-264D-4EF3-9227-9E4BE37C3F81}" type="presParOf" srcId="{C2F6BA1F-9E9D-4D76-B800-01489D472368}" destId="{ED2BE6E5-944A-4B6E-B29D-EBDF82883C8B}" srcOrd="0" destOrd="0" presId="urn:microsoft.com/office/officeart/2005/8/layout/orgChart1"/>
    <dgm:cxn modelId="{04C3CF30-80C3-49F2-A2A1-7A59BA6D26EC}" type="presParOf" srcId="{ED2BE6E5-944A-4B6E-B29D-EBDF82883C8B}" destId="{D81CB928-0700-4C74-B088-899D20A1BE79}" srcOrd="0" destOrd="0" presId="urn:microsoft.com/office/officeart/2005/8/layout/orgChart1"/>
    <dgm:cxn modelId="{2D92B34C-9B6F-403E-8176-0319166B01AD}" type="presParOf" srcId="{D81CB928-0700-4C74-B088-899D20A1BE79}" destId="{66064945-B7B7-490F-A6FF-364DDE330D68}" srcOrd="0" destOrd="0" presId="urn:microsoft.com/office/officeart/2005/8/layout/orgChart1"/>
    <dgm:cxn modelId="{063D2C63-7DF6-4DAB-885E-AC911482F4C0}" type="presParOf" srcId="{D81CB928-0700-4C74-B088-899D20A1BE79}" destId="{0AAFEE49-C245-4E3F-89C1-43686BD698AD}" srcOrd="1" destOrd="0" presId="urn:microsoft.com/office/officeart/2005/8/layout/orgChart1"/>
    <dgm:cxn modelId="{E0E2FEF9-2EAA-4EF5-AA83-0300D0A75A12}" type="presParOf" srcId="{ED2BE6E5-944A-4B6E-B29D-EBDF82883C8B}" destId="{5A3773BB-DDAB-4C2B-B6E2-D415C12C9B69}" srcOrd="1" destOrd="0" presId="urn:microsoft.com/office/officeart/2005/8/layout/orgChart1"/>
    <dgm:cxn modelId="{87827C36-1A7E-4293-8763-CD3697DA8D92}" type="presParOf" srcId="{5A3773BB-DDAB-4C2B-B6E2-D415C12C9B69}" destId="{85F72F86-65CE-495E-A617-F5E4A43099E4}" srcOrd="0" destOrd="0" presId="urn:microsoft.com/office/officeart/2005/8/layout/orgChart1"/>
    <dgm:cxn modelId="{AFC1450D-3EFE-4979-9907-4E2A0882D9D5}" type="presParOf" srcId="{5A3773BB-DDAB-4C2B-B6E2-D415C12C9B69}" destId="{149721F8-C49E-4DC8-BE52-58AC09D127F9}" srcOrd="1" destOrd="0" presId="urn:microsoft.com/office/officeart/2005/8/layout/orgChart1"/>
    <dgm:cxn modelId="{39507DBA-EA96-4928-8563-CD1584DFAE89}" type="presParOf" srcId="{149721F8-C49E-4DC8-BE52-58AC09D127F9}" destId="{64CB501D-3EE7-4E16-B8D7-B127B2E2EB4F}" srcOrd="0" destOrd="0" presId="urn:microsoft.com/office/officeart/2005/8/layout/orgChart1"/>
    <dgm:cxn modelId="{6BA2FEBC-725C-4042-9AF4-C0044936A271}" type="presParOf" srcId="{64CB501D-3EE7-4E16-B8D7-B127B2E2EB4F}" destId="{248CB66A-BF7D-4C4D-91E3-0464ABDDF95D}" srcOrd="0" destOrd="0" presId="urn:microsoft.com/office/officeart/2005/8/layout/orgChart1"/>
    <dgm:cxn modelId="{7BA7D338-D76D-4B3B-A557-B75957EB1C30}" type="presParOf" srcId="{64CB501D-3EE7-4E16-B8D7-B127B2E2EB4F}" destId="{ABD5519F-4018-4F39-BD29-4EE77AB97CC6}" srcOrd="1" destOrd="0" presId="urn:microsoft.com/office/officeart/2005/8/layout/orgChart1"/>
    <dgm:cxn modelId="{C082B425-C23C-4DAC-A508-56ACD361CBEC}" type="presParOf" srcId="{149721F8-C49E-4DC8-BE52-58AC09D127F9}" destId="{A6FD5A50-05C5-4CCB-9B8D-8F034AC1B9B6}" srcOrd="1" destOrd="0" presId="urn:microsoft.com/office/officeart/2005/8/layout/orgChart1"/>
    <dgm:cxn modelId="{5AC4A3A8-039C-4521-A17D-A9F4CECEF641}" type="presParOf" srcId="{A6FD5A50-05C5-4CCB-9B8D-8F034AC1B9B6}" destId="{6F21AE03-19EB-4937-8A52-8B69A8B31EDF}" srcOrd="0" destOrd="0" presId="urn:microsoft.com/office/officeart/2005/8/layout/orgChart1"/>
    <dgm:cxn modelId="{0A3B04D7-E13B-45A0-984F-4E7938129212}" type="presParOf" srcId="{A6FD5A50-05C5-4CCB-9B8D-8F034AC1B9B6}" destId="{88D9D27B-D0DE-4A19-82D8-627A15686064}" srcOrd="1" destOrd="0" presId="urn:microsoft.com/office/officeart/2005/8/layout/orgChart1"/>
    <dgm:cxn modelId="{17A110A0-7990-4EAE-A3DA-0A597678E0F7}" type="presParOf" srcId="{88D9D27B-D0DE-4A19-82D8-627A15686064}" destId="{F3299C9D-5516-408C-BF4B-310E19B22C9A}" srcOrd="0" destOrd="0" presId="urn:microsoft.com/office/officeart/2005/8/layout/orgChart1"/>
    <dgm:cxn modelId="{9F767E06-3190-453B-9A59-F0C9A6FB7B9A}" type="presParOf" srcId="{F3299C9D-5516-408C-BF4B-310E19B22C9A}" destId="{A5ED32BE-12F5-4786-ADEE-47EE99265B57}" srcOrd="0" destOrd="0" presId="urn:microsoft.com/office/officeart/2005/8/layout/orgChart1"/>
    <dgm:cxn modelId="{D4C3A877-D566-4C56-BACE-F02FBBE97688}" type="presParOf" srcId="{F3299C9D-5516-408C-BF4B-310E19B22C9A}" destId="{B34A99B1-C538-403F-A926-8B56BD350DB9}" srcOrd="1" destOrd="0" presId="urn:microsoft.com/office/officeart/2005/8/layout/orgChart1"/>
    <dgm:cxn modelId="{B1967502-9D35-4A22-B09A-77CD28AE5320}" type="presParOf" srcId="{88D9D27B-D0DE-4A19-82D8-627A15686064}" destId="{159E4A75-31B5-4665-903F-B3907504FB1B}" srcOrd="1" destOrd="0" presId="urn:microsoft.com/office/officeart/2005/8/layout/orgChart1"/>
    <dgm:cxn modelId="{61E4C57B-7826-46B6-9B1E-3F5C3FEA810D}" type="presParOf" srcId="{88D9D27B-D0DE-4A19-82D8-627A15686064}" destId="{3432E266-1519-47A6-BB37-18BCB7E9ADDC}" srcOrd="2" destOrd="0" presId="urn:microsoft.com/office/officeart/2005/8/layout/orgChart1"/>
    <dgm:cxn modelId="{B29ACA4D-8B78-4A1B-BE17-FDFE28FD6F9D}" type="presParOf" srcId="{A6FD5A50-05C5-4CCB-9B8D-8F034AC1B9B6}" destId="{5FFB7C20-69DD-4C16-9090-8E2575290D32}" srcOrd="2" destOrd="0" presId="urn:microsoft.com/office/officeart/2005/8/layout/orgChart1"/>
    <dgm:cxn modelId="{6222EF13-362F-47A3-9E70-2445E22826E0}" type="presParOf" srcId="{A6FD5A50-05C5-4CCB-9B8D-8F034AC1B9B6}" destId="{64C4B2CE-AAC8-47F6-8936-A77CD8E15008}" srcOrd="3" destOrd="0" presId="urn:microsoft.com/office/officeart/2005/8/layout/orgChart1"/>
    <dgm:cxn modelId="{C389B1C3-DD2C-418F-AC73-8CC9E85C5826}" type="presParOf" srcId="{64C4B2CE-AAC8-47F6-8936-A77CD8E15008}" destId="{69CBF7A8-9C64-4524-8BC7-8A1B5CC5C7F1}" srcOrd="0" destOrd="0" presId="urn:microsoft.com/office/officeart/2005/8/layout/orgChart1"/>
    <dgm:cxn modelId="{3C54EA1C-5457-42C8-8218-84590F1713F5}" type="presParOf" srcId="{69CBF7A8-9C64-4524-8BC7-8A1B5CC5C7F1}" destId="{98C6E270-7621-41C6-8EDF-F7350A49E6B3}" srcOrd="0" destOrd="0" presId="urn:microsoft.com/office/officeart/2005/8/layout/orgChart1"/>
    <dgm:cxn modelId="{441936C4-1B35-4296-AE15-D7A58AE80533}" type="presParOf" srcId="{69CBF7A8-9C64-4524-8BC7-8A1B5CC5C7F1}" destId="{FAB1578D-3380-48CA-AA00-E2E559214F43}" srcOrd="1" destOrd="0" presId="urn:microsoft.com/office/officeart/2005/8/layout/orgChart1"/>
    <dgm:cxn modelId="{FBA50B09-C55F-4BED-9330-D16DE5A5789F}" type="presParOf" srcId="{64C4B2CE-AAC8-47F6-8936-A77CD8E15008}" destId="{E43DE83B-2E56-4C8B-9FAA-E6B86639CE05}" srcOrd="1" destOrd="0" presId="urn:microsoft.com/office/officeart/2005/8/layout/orgChart1"/>
    <dgm:cxn modelId="{2369F08B-4174-4F90-B0D1-BBB1CB6A1283}" type="presParOf" srcId="{64C4B2CE-AAC8-47F6-8936-A77CD8E15008}" destId="{8801AFF5-CFDE-477B-BF9B-17E74DBBC8D2}" srcOrd="2" destOrd="0" presId="urn:microsoft.com/office/officeart/2005/8/layout/orgChart1"/>
    <dgm:cxn modelId="{FBD325AF-39D6-481C-AC51-C113F609C7EE}" type="presParOf" srcId="{149721F8-C49E-4DC8-BE52-58AC09D127F9}" destId="{9576D54C-AD03-4CB1-B737-DDF381385938}" srcOrd="2" destOrd="0" presId="urn:microsoft.com/office/officeart/2005/8/layout/orgChart1"/>
    <dgm:cxn modelId="{81DAEB8D-5E90-4B5A-B13D-6655F86465F4}" type="presParOf" srcId="{5A3773BB-DDAB-4C2B-B6E2-D415C12C9B69}" destId="{B9F2A87F-9CB3-429C-BC20-C02A4326953E}" srcOrd="2" destOrd="0" presId="urn:microsoft.com/office/officeart/2005/8/layout/orgChart1"/>
    <dgm:cxn modelId="{61A20C11-3AB0-4A4E-917F-EF6F09B4ED05}" type="presParOf" srcId="{5A3773BB-DDAB-4C2B-B6E2-D415C12C9B69}" destId="{0F5B074C-6208-459E-8B0F-7F55C4CBE71C}" srcOrd="3" destOrd="0" presId="urn:microsoft.com/office/officeart/2005/8/layout/orgChart1"/>
    <dgm:cxn modelId="{30707C65-F92A-4747-BDD2-3C4074222B05}" type="presParOf" srcId="{0F5B074C-6208-459E-8B0F-7F55C4CBE71C}" destId="{6AA497AA-E9BF-4CB3-B39F-CCA4CB3E2338}" srcOrd="0" destOrd="0" presId="urn:microsoft.com/office/officeart/2005/8/layout/orgChart1"/>
    <dgm:cxn modelId="{4F7DE25A-E941-4A5D-BAB2-5EDC669E6606}" type="presParOf" srcId="{6AA497AA-E9BF-4CB3-B39F-CCA4CB3E2338}" destId="{EF72EB8F-4F38-4D48-B766-0B3A663D39D7}" srcOrd="0" destOrd="0" presId="urn:microsoft.com/office/officeart/2005/8/layout/orgChart1"/>
    <dgm:cxn modelId="{9331CC3C-C990-4A10-9346-C6DA72423E19}" type="presParOf" srcId="{6AA497AA-E9BF-4CB3-B39F-CCA4CB3E2338}" destId="{7523CA30-10DE-423D-A7FB-E518EE4D6A2E}" srcOrd="1" destOrd="0" presId="urn:microsoft.com/office/officeart/2005/8/layout/orgChart1"/>
    <dgm:cxn modelId="{A3FFBDA0-57E9-46F1-96DA-F41CCC9F92F9}" type="presParOf" srcId="{0F5B074C-6208-459E-8B0F-7F55C4CBE71C}" destId="{60B14D6E-C216-4D53-BC7A-2D376AFAF471}" srcOrd="1" destOrd="0" presId="urn:microsoft.com/office/officeart/2005/8/layout/orgChart1"/>
    <dgm:cxn modelId="{554D5A2C-908A-4D88-A459-376B962C17BB}" type="presParOf" srcId="{60B14D6E-C216-4D53-BC7A-2D376AFAF471}" destId="{6D079244-D899-4209-91BB-7C83A137FE03}" srcOrd="0" destOrd="0" presId="urn:microsoft.com/office/officeart/2005/8/layout/orgChart1"/>
    <dgm:cxn modelId="{4887AF04-337D-40D6-9690-4ADB69CFA45E}" type="presParOf" srcId="{60B14D6E-C216-4D53-BC7A-2D376AFAF471}" destId="{3EC9E09C-EB8D-48A8-8179-C5DDC075C023}" srcOrd="1" destOrd="0" presId="urn:microsoft.com/office/officeart/2005/8/layout/orgChart1"/>
    <dgm:cxn modelId="{991AA714-B8BB-4AAB-8D6A-D2B5937EB0F2}" type="presParOf" srcId="{3EC9E09C-EB8D-48A8-8179-C5DDC075C023}" destId="{BE313A46-73DB-4EA0-9C99-16C06E8C4B2D}" srcOrd="0" destOrd="0" presId="urn:microsoft.com/office/officeart/2005/8/layout/orgChart1"/>
    <dgm:cxn modelId="{F91563FE-EC35-478A-A22C-767D19C726A7}" type="presParOf" srcId="{BE313A46-73DB-4EA0-9C99-16C06E8C4B2D}" destId="{2693A017-BF88-43FA-9C99-5B5D6E1EA936}" srcOrd="0" destOrd="0" presId="urn:microsoft.com/office/officeart/2005/8/layout/orgChart1"/>
    <dgm:cxn modelId="{EACD97C1-C22D-4744-8532-3DBE0B5BF0A5}" type="presParOf" srcId="{BE313A46-73DB-4EA0-9C99-16C06E8C4B2D}" destId="{61E81987-474F-47E0-8577-24866EF0C401}" srcOrd="1" destOrd="0" presId="urn:microsoft.com/office/officeart/2005/8/layout/orgChart1"/>
    <dgm:cxn modelId="{949DF934-9E24-4AD9-9561-8CCE53F0BF67}" type="presParOf" srcId="{3EC9E09C-EB8D-48A8-8179-C5DDC075C023}" destId="{1571547F-94DD-4A3B-8489-AF3DED3583BA}" srcOrd="1" destOrd="0" presId="urn:microsoft.com/office/officeart/2005/8/layout/orgChart1"/>
    <dgm:cxn modelId="{B422D58A-D2C6-4663-8777-7E5336507C06}" type="presParOf" srcId="{3EC9E09C-EB8D-48A8-8179-C5DDC075C023}" destId="{FFD5F62D-8CE5-4E3B-846A-9B3E8BAC54DC}" srcOrd="2" destOrd="0" presId="urn:microsoft.com/office/officeart/2005/8/layout/orgChart1"/>
    <dgm:cxn modelId="{240FDA12-B13E-4223-8630-A132856EFFCC}" type="presParOf" srcId="{60B14D6E-C216-4D53-BC7A-2D376AFAF471}" destId="{0C2237A1-2E16-4BE4-A488-57CE03568511}" srcOrd="2" destOrd="0" presId="urn:microsoft.com/office/officeart/2005/8/layout/orgChart1"/>
    <dgm:cxn modelId="{BF65CFA3-9040-4A19-B58D-69951E7795F8}" type="presParOf" srcId="{60B14D6E-C216-4D53-BC7A-2D376AFAF471}" destId="{E88B837F-937D-454C-A7F4-CB099FDA8B3C}" srcOrd="3" destOrd="0" presId="urn:microsoft.com/office/officeart/2005/8/layout/orgChart1"/>
    <dgm:cxn modelId="{1C45A0AF-3787-43F4-AAB9-FB6406307A97}" type="presParOf" srcId="{E88B837F-937D-454C-A7F4-CB099FDA8B3C}" destId="{DF62782C-5A99-4BB8-9858-2AAD04D3C16C}" srcOrd="0" destOrd="0" presId="urn:microsoft.com/office/officeart/2005/8/layout/orgChart1"/>
    <dgm:cxn modelId="{F70BE1DA-357C-4F78-BD2F-CBBDB799777B}" type="presParOf" srcId="{DF62782C-5A99-4BB8-9858-2AAD04D3C16C}" destId="{8A9568C2-A116-4FA1-9575-69C818B14E66}" srcOrd="0" destOrd="0" presId="urn:microsoft.com/office/officeart/2005/8/layout/orgChart1"/>
    <dgm:cxn modelId="{B6B5F52A-9F6D-4FE9-B751-8EE463B31AEE}" type="presParOf" srcId="{DF62782C-5A99-4BB8-9858-2AAD04D3C16C}" destId="{0FE7A165-C486-487B-B91B-EA52DFDBA33A}" srcOrd="1" destOrd="0" presId="urn:microsoft.com/office/officeart/2005/8/layout/orgChart1"/>
    <dgm:cxn modelId="{FEAB2032-9322-485C-B850-674149050C2D}" type="presParOf" srcId="{E88B837F-937D-454C-A7F4-CB099FDA8B3C}" destId="{0D5F0C89-325D-43E2-8295-8D44D0BBDCE1}" srcOrd="1" destOrd="0" presId="urn:microsoft.com/office/officeart/2005/8/layout/orgChart1"/>
    <dgm:cxn modelId="{1339623A-7CA0-4CED-9F56-0FB33CBF8273}" type="presParOf" srcId="{E88B837F-937D-454C-A7F4-CB099FDA8B3C}" destId="{5930FEA4-1BDD-409E-BABF-C389E076BBD6}" srcOrd="2" destOrd="0" presId="urn:microsoft.com/office/officeart/2005/8/layout/orgChart1"/>
    <dgm:cxn modelId="{370D7FA4-35D9-4351-8519-B749254F975A}" type="presParOf" srcId="{0F5B074C-6208-459E-8B0F-7F55C4CBE71C}" destId="{13D762EB-D634-4385-AF19-B0D435884D3D}" srcOrd="2" destOrd="0" presId="urn:microsoft.com/office/officeart/2005/8/layout/orgChart1"/>
    <dgm:cxn modelId="{5A935FCC-23BB-4BEC-AB4B-6846CCB815BA}" type="presParOf" srcId="{ED2BE6E5-944A-4B6E-B29D-EBDF82883C8B}" destId="{1702654F-61D5-4AE3-B843-2ACE327CBD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237A1-2E16-4BE4-A488-57CE03568511}">
      <dsp:nvSpPr>
        <dsp:cNvPr id="0" name=""/>
        <dsp:cNvSpPr/>
      </dsp:nvSpPr>
      <dsp:spPr>
        <a:xfrm>
          <a:off x="4570226" y="1408569"/>
          <a:ext cx="91440" cy="2377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7122"/>
              </a:lnTo>
              <a:lnTo>
                <a:pt x="137131" y="2377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79244-D899-4209-91BB-7C83A137FE03}">
      <dsp:nvSpPr>
        <dsp:cNvPr id="0" name=""/>
        <dsp:cNvSpPr/>
      </dsp:nvSpPr>
      <dsp:spPr>
        <a:xfrm>
          <a:off x="4570226" y="1408569"/>
          <a:ext cx="91440" cy="1131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1330"/>
              </a:lnTo>
              <a:lnTo>
                <a:pt x="137131" y="11313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A87F-9CB3-429C-BC20-C02A4326953E}">
      <dsp:nvSpPr>
        <dsp:cNvPr id="0" name=""/>
        <dsp:cNvSpPr/>
      </dsp:nvSpPr>
      <dsp:spPr>
        <a:xfrm>
          <a:off x="3846428" y="208113"/>
          <a:ext cx="1013282" cy="948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149"/>
              </a:lnTo>
              <a:lnTo>
                <a:pt x="1013282" y="475149"/>
              </a:lnTo>
              <a:lnTo>
                <a:pt x="1013282" y="9486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B7C20-69DD-4C16-9090-8E2575290D32}">
      <dsp:nvSpPr>
        <dsp:cNvPr id="0" name=""/>
        <dsp:cNvSpPr/>
      </dsp:nvSpPr>
      <dsp:spPr>
        <a:xfrm>
          <a:off x="2206799" y="1408569"/>
          <a:ext cx="382580" cy="472865"/>
        </a:xfrm>
        <a:custGeom>
          <a:avLst/>
          <a:gdLst/>
          <a:ahLst/>
          <a:cxnLst/>
          <a:rect l="0" t="0" r="0" b="0"/>
          <a:pathLst>
            <a:path>
              <a:moveTo>
                <a:pt x="382580" y="0"/>
              </a:moveTo>
              <a:lnTo>
                <a:pt x="382580" y="472865"/>
              </a:lnTo>
              <a:lnTo>
                <a:pt x="0" y="4728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1AE03-19EB-4937-8A52-8B69A8B31EDF}">
      <dsp:nvSpPr>
        <dsp:cNvPr id="0" name=""/>
        <dsp:cNvSpPr/>
      </dsp:nvSpPr>
      <dsp:spPr>
        <a:xfrm>
          <a:off x="2589380" y="1408569"/>
          <a:ext cx="299750" cy="47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865"/>
              </a:lnTo>
              <a:lnTo>
                <a:pt x="299750" y="4728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72F86-65CE-495E-A617-F5E4A43099E4}">
      <dsp:nvSpPr>
        <dsp:cNvPr id="0" name=""/>
        <dsp:cNvSpPr/>
      </dsp:nvSpPr>
      <dsp:spPr>
        <a:xfrm>
          <a:off x="2833145" y="208113"/>
          <a:ext cx="1013282" cy="948646"/>
        </a:xfrm>
        <a:custGeom>
          <a:avLst/>
          <a:gdLst/>
          <a:ahLst/>
          <a:cxnLst/>
          <a:rect l="0" t="0" r="0" b="0"/>
          <a:pathLst>
            <a:path>
              <a:moveTo>
                <a:pt x="1013282" y="0"/>
              </a:moveTo>
              <a:lnTo>
                <a:pt x="1013282" y="475149"/>
              </a:lnTo>
              <a:lnTo>
                <a:pt x="0" y="475149"/>
              </a:lnTo>
              <a:lnTo>
                <a:pt x="0" y="9486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945-B7B7-490F-A6FF-364DDE330D68}">
      <dsp:nvSpPr>
        <dsp:cNvPr id="0" name=""/>
        <dsp:cNvSpPr/>
      </dsp:nvSpPr>
      <dsp:spPr>
        <a:xfrm>
          <a:off x="3306642" y="0"/>
          <a:ext cx="1079572" cy="2081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Asymm</a:t>
          </a:r>
          <a:r>
            <a:rPr lang="en-US" sz="1200" kern="1200" dirty="0"/>
            <a:t> Auth?</a:t>
          </a:r>
        </a:p>
      </dsp:txBody>
      <dsp:txXfrm>
        <a:off x="3306642" y="0"/>
        <a:ext cx="1079572" cy="208113"/>
      </dsp:txXfrm>
    </dsp:sp>
    <dsp:sp modelId="{248CB66A-BF7D-4C4D-91E3-0464ABDDF95D}">
      <dsp:nvSpPr>
        <dsp:cNvPr id="0" name=""/>
        <dsp:cNvSpPr/>
      </dsp:nvSpPr>
      <dsp:spPr>
        <a:xfrm>
          <a:off x="2528438" y="1156759"/>
          <a:ext cx="609412" cy="2518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PFS?</a:t>
          </a:r>
        </a:p>
      </dsp:txBody>
      <dsp:txXfrm>
        <a:off x="2528438" y="1156759"/>
        <a:ext cx="609412" cy="251810"/>
      </dsp:txXfrm>
    </dsp:sp>
    <dsp:sp modelId="{A5ED32BE-12F5-4786-ADEE-47EE99265B57}">
      <dsp:nvSpPr>
        <dsp:cNvPr id="0" name=""/>
        <dsp:cNvSpPr/>
      </dsp:nvSpPr>
      <dsp:spPr>
        <a:xfrm>
          <a:off x="2889130" y="1636073"/>
          <a:ext cx="1079572" cy="4907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ECDHE-RSA</a:t>
          </a:r>
          <a:br>
            <a:rPr lang="en-US" sz="1200" kern="1200" dirty="0"/>
          </a:br>
          <a:r>
            <a:rPr lang="en-US" sz="1200" kern="1200" dirty="0"/>
            <a:t>2. DHE-RSA</a:t>
          </a:r>
          <a:br>
            <a:rPr lang="en-US" sz="1200" kern="1200" dirty="0"/>
          </a:br>
          <a:r>
            <a:rPr lang="en-US" sz="1200" kern="1200" dirty="0"/>
            <a:t>3. ECDHE-ECDSA</a:t>
          </a:r>
        </a:p>
      </dsp:txBody>
      <dsp:txXfrm>
        <a:off x="2889130" y="1636073"/>
        <a:ext cx="1079572" cy="490722"/>
      </dsp:txXfrm>
    </dsp:sp>
    <dsp:sp modelId="{98C6E270-7621-41C6-8EDF-F7350A49E6B3}">
      <dsp:nvSpPr>
        <dsp:cNvPr id="0" name=""/>
        <dsp:cNvSpPr/>
      </dsp:nvSpPr>
      <dsp:spPr>
        <a:xfrm>
          <a:off x="1127227" y="1611541"/>
          <a:ext cx="1079572" cy="5397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RSA, RSA-PSK</a:t>
          </a:r>
          <a:br>
            <a:rPr lang="en-US" sz="1200" kern="1200" dirty="0"/>
          </a:br>
          <a:r>
            <a:rPr lang="en-US" sz="1200" kern="1200" dirty="0"/>
            <a:t>2. ECDH-RSA</a:t>
          </a:r>
          <a:br>
            <a:rPr lang="en-US" sz="1200" kern="1200" dirty="0"/>
          </a:br>
          <a:r>
            <a:rPr lang="en-US" sz="1200" kern="1200" dirty="0"/>
            <a:t>3. ECDH-ECDSA</a:t>
          </a:r>
        </a:p>
      </dsp:txBody>
      <dsp:txXfrm>
        <a:off x="1127227" y="1611541"/>
        <a:ext cx="1079572" cy="539786"/>
      </dsp:txXfrm>
    </dsp:sp>
    <dsp:sp modelId="{EF72EB8F-4F38-4D48-B766-0B3A663D39D7}">
      <dsp:nvSpPr>
        <dsp:cNvPr id="0" name=""/>
        <dsp:cNvSpPr/>
      </dsp:nvSpPr>
      <dsp:spPr>
        <a:xfrm>
          <a:off x="4555004" y="1156759"/>
          <a:ext cx="609412" cy="2518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PFS?</a:t>
          </a:r>
        </a:p>
      </dsp:txBody>
      <dsp:txXfrm>
        <a:off x="4555004" y="1156759"/>
        <a:ext cx="609412" cy="251810"/>
      </dsp:txXfrm>
    </dsp:sp>
    <dsp:sp modelId="{2693A017-BF88-43FA-9C99-5B5D6E1EA936}">
      <dsp:nvSpPr>
        <dsp:cNvPr id="0" name=""/>
        <dsp:cNvSpPr/>
      </dsp:nvSpPr>
      <dsp:spPr>
        <a:xfrm>
          <a:off x="4707357" y="2355562"/>
          <a:ext cx="892203" cy="3686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ECDHE-PSK</a:t>
          </a:r>
          <a:br>
            <a:rPr lang="en-US" sz="1200" kern="1200" dirty="0"/>
          </a:br>
          <a:r>
            <a:rPr lang="en-US" sz="1200" kern="1200" dirty="0"/>
            <a:t>2. DHE-PSK</a:t>
          </a:r>
        </a:p>
      </dsp:txBody>
      <dsp:txXfrm>
        <a:off x="4707357" y="2355562"/>
        <a:ext cx="892203" cy="368673"/>
      </dsp:txXfrm>
    </dsp:sp>
    <dsp:sp modelId="{8A9568C2-A116-4FA1-9575-69C818B14E66}">
      <dsp:nvSpPr>
        <dsp:cNvPr id="0" name=""/>
        <dsp:cNvSpPr/>
      </dsp:nvSpPr>
      <dsp:spPr>
        <a:xfrm>
          <a:off x="4707357" y="3671229"/>
          <a:ext cx="457848" cy="2289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PSK</a:t>
          </a:r>
        </a:p>
      </dsp:txBody>
      <dsp:txXfrm>
        <a:off x="4707357" y="3671229"/>
        <a:ext cx="457848" cy="22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4C9D-90C3-2A70-9C07-0E2949D0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C55E-3162-2047-C690-89301D4B3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79AB-F519-E807-B272-B965838A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1579-17FB-CDC0-A505-715110E0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3D97-D04D-2FDE-03C0-4BD8E511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346-BBF9-EC29-306C-17DD1708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FDEAC-6AB7-160A-B967-0A6B1B2D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224D-DF52-CA1A-10A2-AB324DF2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1789-BF8B-779B-9841-6AE6109F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B97F-97A0-3C7F-A6EA-3A2FA60C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EB2F2-64BC-E685-D41D-FE8DD5B19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DC4C6-A57B-21D0-B7F1-6DDFBD73D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F7E8-3B55-3ECA-57DB-1FEB762F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6DB0-70E1-31AA-1A5D-F441E82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3F68-EEAD-91EE-82E9-F3FBDE53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FFA6-5E0A-54BF-AA58-CEC0327D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40A8-5F78-502F-616E-436C798C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F230-2C90-97BB-9B86-E7306399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DC93-8F31-26D1-8275-56EEF578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F8A6-E389-D067-D341-BA7F8AF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50B-9EF4-7C3C-6F86-FBE6E041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9DD4-ED19-7FB1-795A-C24F3788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1A72-2A96-CC43-052B-98967C67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FF31-F36E-0BA3-8413-036B9B04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4242-7061-062D-447C-D406232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E604-F5AF-019F-577F-88C56CF2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30DF-03B8-D7EC-FEEF-15FDF23B8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CED36-65E6-4837-668B-4555C9B7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8157-766D-AA5F-23EF-9E54EBF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A33BE-A19F-75D8-E4C6-88C4EA90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D953-F6ED-D9C8-5A05-DDA367DC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E717-525E-4880-F5BB-0F3462C2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0607-D4B6-68CA-5BF0-7D419C7E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3088-F812-A840-23CF-BC7D594E3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549D0-3AEE-AC15-B6E9-147691F7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DEA99-9E3D-6F09-DDB6-54878D05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AAB22-EB0B-8B49-681A-6D2BA219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27630-5F45-4D2A-4690-3FAB5B72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DA5D7-9D55-0C7C-7F05-8FCF20D7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510A-0BF1-B62A-6C87-23D1084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6CE4D-AC38-1FE4-FDC5-6FDCE70A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BB3BE-95C0-1AA9-A08E-88F00609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033B-EF6A-AC21-0242-2EA6D94F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3C4AD-BCE0-F53D-4AC6-5A2E92B6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04239-31CB-E600-5489-7EBE7B8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410C-F62B-10FC-AAB9-14F52692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3AF6-29BF-E771-E848-877D555F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FEEE-149C-1224-9266-C73F6ABE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961D-F345-DE5C-2A50-763A6C53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FA7FB-1F95-8208-EF20-39E4EC27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0152-E12D-2101-2E22-5ABFE3F0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D6B43-5E46-7F3F-5124-306CA8BA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37B-A60E-59A5-EE53-C651A140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A2991-8E05-4F26-DAA7-9128A80C6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B6445-C318-272C-7E8C-C122F58F1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9C3D-ACC0-D50D-A807-19BC5B57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9C3C8-8DF6-A54B-7308-DEE45CFC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29F8A-DF71-72C5-5A9E-F066F9E6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90883-E73E-5FC0-E2E9-1C308115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F6F6-DEF4-1EE1-A2AF-F78FD410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4AE0-1522-11AB-2855-C1A2409AD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D4EC-3F1A-4453-AE22-8D4A5436F34D}" type="datetimeFigureOut">
              <a:rPr lang="en-US" smtClean="0"/>
              <a:t>06-Nov-22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FBFC-2306-2A85-758E-B99C88AAE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2752-C08E-8F12-4A5B-566990E3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BE9B-409B-4A4E-8E99-2C132617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05F3F-256D-87C9-31C6-3D9DDD1C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554" y="-197114"/>
            <a:ext cx="6165903" cy="390954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FED4DD4-CA02-F105-D683-950A10E53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92761"/>
              </p:ext>
            </p:extLst>
          </p:nvPr>
        </p:nvGraphicFramePr>
        <p:xfrm>
          <a:off x="3679697" y="748603"/>
          <a:ext cx="5846267" cy="552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344">
                  <a:extLst>
                    <a:ext uri="{9D8B030D-6E8A-4147-A177-3AD203B41FA5}">
                      <a16:colId xmlns:a16="http://schemas.microsoft.com/office/drawing/2014/main" val="3287823372"/>
                    </a:ext>
                  </a:extLst>
                </a:gridCol>
                <a:gridCol w="2907923">
                  <a:extLst>
                    <a:ext uri="{9D8B030D-6E8A-4147-A177-3AD203B41FA5}">
                      <a16:colId xmlns:a16="http://schemas.microsoft.com/office/drawing/2014/main" val="2790209474"/>
                    </a:ext>
                  </a:extLst>
                </a:gridCol>
              </a:tblGrid>
              <a:tr h="2762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11210"/>
                  </a:ext>
                </a:extLst>
              </a:tr>
              <a:tr h="3176766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ClientHello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Certificate*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(1)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ClientKeyExchange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(2)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CertificateVerify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ChangeCipherSpec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(3)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Finished</a:t>
                      </a:r>
                    </a:p>
                    <a:p>
                      <a:pPr marL="0" indent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ServerHello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Certificate*</a:t>
                      </a:r>
                    </a:p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ServerKeyExchange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(1)</a:t>
                      </a:r>
                    </a:p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CertificateRequest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algn="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ServerHelloDone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ChangeCipherSpec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Finished </a:t>
                      </a: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(3)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303916"/>
                  </a:ext>
                </a:extLst>
              </a:tr>
              <a:tr h="1227195">
                <a:tc gridSpan="2"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Server to client authentication (depending on the key exchange method).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Client to server authentication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MITM protection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6507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1C5801-4FF7-5949-1795-303203C7CEF5}"/>
              </a:ext>
            </a:extLst>
          </p:cNvPr>
          <p:cNvCxnSpPr>
            <a:cxnSpLocks/>
          </p:cNvCxnSpPr>
          <p:nvPr/>
        </p:nvCxnSpPr>
        <p:spPr>
          <a:xfrm>
            <a:off x="5856305" y="1336875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48EB9F-CEAF-EF15-9097-D004562BF966}"/>
              </a:ext>
            </a:extLst>
          </p:cNvPr>
          <p:cNvCxnSpPr>
            <a:cxnSpLocks/>
          </p:cNvCxnSpPr>
          <p:nvPr/>
        </p:nvCxnSpPr>
        <p:spPr>
          <a:xfrm flipH="1">
            <a:off x="5856305" y="2687256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5291A5-9ABB-A9CB-E79D-58D29E93C43D}"/>
              </a:ext>
            </a:extLst>
          </p:cNvPr>
          <p:cNvCxnSpPr>
            <a:cxnSpLocks/>
          </p:cNvCxnSpPr>
          <p:nvPr/>
        </p:nvCxnSpPr>
        <p:spPr>
          <a:xfrm>
            <a:off x="5856305" y="4024131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B3A8B2-AD01-7CDE-ACB6-75608A9555D8}"/>
              </a:ext>
            </a:extLst>
          </p:cNvPr>
          <p:cNvCxnSpPr>
            <a:cxnSpLocks/>
          </p:cNvCxnSpPr>
          <p:nvPr/>
        </p:nvCxnSpPr>
        <p:spPr>
          <a:xfrm flipH="1">
            <a:off x="5856305" y="4564284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57BC0-98C4-B828-11E8-80FD38339A16}"/>
              </a:ext>
            </a:extLst>
          </p:cNvPr>
          <p:cNvCxnSpPr>
            <a:cxnSpLocks/>
          </p:cNvCxnSpPr>
          <p:nvPr/>
        </p:nvCxnSpPr>
        <p:spPr>
          <a:xfrm flipH="1">
            <a:off x="5856305" y="4855580"/>
            <a:ext cx="14630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FF534-9A6B-97F6-79A1-E9D965CF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21" y="618500"/>
            <a:ext cx="5870957" cy="56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4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2FB0F-4AF7-B0F6-BC85-0BF3EF29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93" y="457200"/>
            <a:ext cx="7541563" cy="376285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D8CE849-1E83-C381-3D19-A87A007B0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613476"/>
              </p:ext>
            </p:extLst>
          </p:nvPr>
        </p:nvGraphicFramePr>
        <p:xfrm>
          <a:off x="-798010" y="457201"/>
          <a:ext cx="8128000" cy="433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462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2022-11-06T03:40:17Z</dcterms:created>
  <dcterms:modified xsi:type="dcterms:W3CDTF">2022-11-06T07:34:38Z</dcterms:modified>
</cp:coreProperties>
</file>