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5CADB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9E554-91C5-4B83-BB24-60AA9D404F5E}" v="258" dt="2022-11-13T07:18:4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AF09E554-91C5-4B83-BB24-60AA9D404F5E}"/>
    <pc:docChg chg="undo custSel addSld modSld">
      <pc:chgData name="Muhammad Ahmad Bilal" userId="22f7f6b7-125d-44f7-a217-5ca72f331035" providerId="ADAL" clId="{AF09E554-91C5-4B83-BB24-60AA9D404F5E}" dt="2022-11-13T07:18:42.209" v="765" actId="12100"/>
      <pc:docMkLst>
        <pc:docMk/>
      </pc:docMkLst>
      <pc:sldChg chg="addSp delSp modSp new mod">
        <pc:chgData name="Muhammad Ahmad Bilal" userId="22f7f6b7-125d-44f7-a217-5ca72f331035" providerId="ADAL" clId="{AF09E554-91C5-4B83-BB24-60AA9D404F5E}" dt="2022-11-12T19:33:02.018" v="114" actId="255"/>
        <pc:sldMkLst>
          <pc:docMk/>
          <pc:sldMk cId="2129092710" sldId="256"/>
        </pc:sldMkLst>
        <pc:spChg chg="del">
          <ac:chgData name="Muhammad Ahmad Bilal" userId="22f7f6b7-125d-44f7-a217-5ca72f331035" providerId="ADAL" clId="{AF09E554-91C5-4B83-BB24-60AA9D404F5E}" dt="2022-11-12T19:27:52.228" v="1" actId="478"/>
          <ac:spMkLst>
            <pc:docMk/>
            <pc:sldMk cId="2129092710" sldId="256"/>
            <ac:spMk id="2" creationId="{B21782D0-FC3E-7E1C-6799-C9A736865FF9}"/>
          </ac:spMkLst>
        </pc:spChg>
        <pc:spChg chg="del">
          <ac:chgData name="Muhammad Ahmad Bilal" userId="22f7f6b7-125d-44f7-a217-5ca72f331035" providerId="ADAL" clId="{AF09E554-91C5-4B83-BB24-60AA9D404F5E}" dt="2022-11-12T19:27:52.228" v="1" actId="478"/>
          <ac:spMkLst>
            <pc:docMk/>
            <pc:sldMk cId="2129092710" sldId="256"/>
            <ac:spMk id="3" creationId="{F1918206-479D-8F52-1ACE-1670968EF55B}"/>
          </ac:spMkLst>
        </pc:spChg>
        <pc:graphicFrameChg chg="add mod modGraphic">
          <ac:chgData name="Muhammad Ahmad Bilal" userId="22f7f6b7-125d-44f7-a217-5ca72f331035" providerId="ADAL" clId="{AF09E554-91C5-4B83-BB24-60AA9D404F5E}" dt="2022-11-12T19:33:02.018" v="114" actId="255"/>
          <ac:graphicFrameMkLst>
            <pc:docMk/>
            <pc:sldMk cId="2129092710" sldId="256"/>
            <ac:graphicFrameMk id="5" creationId="{54F8681A-AD97-0319-DDB7-60033CBAF65F}"/>
          </ac:graphicFrameMkLst>
        </pc:graphicFrameChg>
        <pc:picChg chg="add mod">
          <ac:chgData name="Muhammad Ahmad Bilal" userId="22f7f6b7-125d-44f7-a217-5ca72f331035" providerId="ADAL" clId="{AF09E554-91C5-4B83-BB24-60AA9D404F5E}" dt="2022-11-12T19:31:29.598" v="107" actId="1076"/>
          <ac:picMkLst>
            <pc:docMk/>
            <pc:sldMk cId="2129092710" sldId="256"/>
            <ac:picMk id="4" creationId="{7BF9B4B3-E33E-01B5-CA96-2CA93DA67CC2}"/>
          </ac:picMkLst>
        </pc:picChg>
      </pc:sldChg>
      <pc:sldChg chg="addSp delSp modSp add mod">
        <pc:chgData name="Muhammad Ahmad Bilal" userId="22f7f6b7-125d-44f7-a217-5ca72f331035" providerId="ADAL" clId="{AF09E554-91C5-4B83-BB24-60AA9D404F5E}" dt="2022-11-12T19:37:54.100" v="142" actId="20577"/>
        <pc:sldMkLst>
          <pc:docMk/>
          <pc:sldMk cId="356717708" sldId="257"/>
        </pc:sldMkLst>
        <pc:graphicFrameChg chg="mod">
          <ac:chgData name="Muhammad Ahmad Bilal" userId="22f7f6b7-125d-44f7-a217-5ca72f331035" providerId="ADAL" clId="{AF09E554-91C5-4B83-BB24-60AA9D404F5E}" dt="2022-11-12T19:37:54.100" v="142" actId="20577"/>
          <ac:graphicFrameMkLst>
            <pc:docMk/>
            <pc:sldMk cId="356717708" sldId="257"/>
            <ac:graphicFrameMk id="5" creationId="{54F8681A-AD97-0319-DDB7-60033CBAF65F}"/>
          </ac:graphicFrameMkLst>
        </pc:graphicFrameChg>
        <pc:picChg chg="add mod">
          <ac:chgData name="Muhammad Ahmad Bilal" userId="22f7f6b7-125d-44f7-a217-5ca72f331035" providerId="ADAL" clId="{AF09E554-91C5-4B83-BB24-60AA9D404F5E}" dt="2022-11-12T19:35:32.438" v="119" actId="1076"/>
          <ac:picMkLst>
            <pc:docMk/>
            <pc:sldMk cId="356717708" sldId="257"/>
            <ac:picMk id="2" creationId="{1818286F-2F1D-EAD2-81D9-5269559BAB41}"/>
          </ac:picMkLst>
        </pc:picChg>
        <pc:picChg chg="del">
          <ac:chgData name="Muhammad Ahmad Bilal" userId="22f7f6b7-125d-44f7-a217-5ca72f331035" providerId="ADAL" clId="{AF09E554-91C5-4B83-BB24-60AA9D404F5E}" dt="2022-11-12T19:35:21.984" v="116" actId="478"/>
          <ac:picMkLst>
            <pc:docMk/>
            <pc:sldMk cId="356717708" sldId="257"/>
            <ac:picMk id="4" creationId="{7BF9B4B3-E33E-01B5-CA96-2CA93DA67CC2}"/>
          </ac:picMkLst>
        </pc:picChg>
      </pc:sldChg>
      <pc:sldChg chg="addSp delSp modSp new mod">
        <pc:chgData name="Muhammad Ahmad Bilal" userId="22f7f6b7-125d-44f7-a217-5ca72f331035" providerId="ADAL" clId="{AF09E554-91C5-4B83-BB24-60AA9D404F5E}" dt="2022-11-12T20:07:52.975" v="523" actId="1076"/>
        <pc:sldMkLst>
          <pc:docMk/>
          <pc:sldMk cId="151618696" sldId="258"/>
        </pc:sldMkLst>
        <pc:spChg chg="del">
          <ac:chgData name="Muhammad Ahmad Bilal" userId="22f7f6b7-125d-44f7-a217-5ca72f331035" providerId="ADAL" clId="{AF09E554-91C5-4B83-BB24-60AA9D404F5E}" dt="2022-11-12T19:53:11.974" v="144" actId="478"/>
          <ac:spMkLst>
            <pc:docMk/>
            <pc:sldMk cId="151618696" sldId="258"/>
            <ac:spMk id="2" creationId="{F59F613B-28BA-AC54-1169-F09A56CF7016}"/>
          </ac:spMkLst>
        </pc:spChg>
        <pc:spChg chg="del">
          <ac:chgData name="Muhammad Ahmad Bilal" userId="22f7f6b7-125d-44f7-a217-5ca72f331035" providerId="ADAL" clId="{AF09E554-91C5-4B83-BB24-60AA9D404F5E}" dt="2022-11-12T19:53:11.974" v="144" actId="478"/>
          <ac:spMkLst>
            <pc:docMk/>
            <pc:sldMk cId="151618696" sldId="258"/>
            <ac:spMk id="3" creationId="{5D0BCD1E-5A80-3889-DA39-184426C37414}"/>
          </ac:spMkLst>
        </pc:spChg>
        <pc:spChg chg="add mod">
          <ac:chgData name="Muhammad Ahmad Bilal" userId="22f7f6b7-125d-44f7-a217-5ca72f331035" providerId="ADAL" clId="{AF09E554-91C5-4B83-BB24-60AA9D404F5E}" dt="2022-11-12T20:07:48.533" v="522" actId="403"/>
          <ac:spMkLst>
            <pc:docMk/>
            <pc:sldMk cId="151618696" sldId="258"/>
            <ac:spMk id="6" creationId="{8FF989FF-A834-1735-97EE-39959CF7D0C0}"/>
          </ac:spMkLst>
        </pc:spChg>
        <pc:spChg chg="add mod">
          <ac:chgData name="Muhammad Ahmad Bilal" userId="22f7f6b7-125d-44f7-a217-5ca72f331035" providerId="ADAL" clId="{AF09E554-91C5-4B83-BB24-60AA9D404F5E}" dt="2022-11-12T20:07:48.533" v="522" actId="403"/>
          <ac:spMkLst>
            <pc:docMk/>
            <pc:sldMk cId="151618696" sldId="258"/>
            <ac:spMk id="7" creationId="{420ED998-B04A-AD8C-9115-89D8D979BCBA}"/>
          </ac:spMkLst>
        </pc:spChg>
        <pc:spChg chg="add mod">
          <ac:chgData name="Muhammad Ahmad Bilal" userId="22f7f6b7-125d-44f7-a217-5ca72f331035" providerId="ADAL" clId="{AF09E554-91C5-4B83-BB24-60AA9D404F5E}" dt="2022-11-12T20:07:48.533" v="522" actId="403"/>
          <ac:spMkLst>
            <pc:docMk/>
            <pc:sldMk cId="151618696" sldId="258"/>
            <ac:spMk id="8" creationId="{4739CD84-DDD9-47AF-E713-2E2377E355BC}"/>
          </ac:spMkLst>
        </pc:spChg>
        <pc:spChg chg="add mod">
          <ac:chgData name="Muhammad Ahmad Bilal" userId="22f7f6b7-125d-44f7-a217-5ca72f331035" providerId="ADAL" clId="{AF09E554-91C5-4B83-BB24-60AA9D404F5E}" dt="2022-11-12T20:07:48.533" v="522" actId="403"/>
          <ac:spMkLst>
            <pc:docMk/>
            <pc:sldMk cId="151618696" sldId="258"/>
            <ac:spMk id="9" creationId="{F0BA4666-F4C2-F68B-6E22-A7162396DE96}"/>
          </ac:spMkLst>
        </pc:spChg>
        <pc:spChg chg="add mod">
          <ac:chgData name="Muhammad Ahmad Bilal" userId="22f7f6b7-125d-44f7-a217-5ca72f331035" providerId="ADAL" clId="{AF09E554-91C5-4B83-BB24-60AA9D404F5E}" dt="2022-11-12T20:07:48.533" v="522" actId="403"/>
          <ac:spMkLst>
            <pc:docMk/>
            <pc:sldMk cId="151618696" sldId="258"/>
            <ac:spMk id="10" creationId="{DE0E3E33-71D7-3392-853A-2F72F010D23A}"/>
          </ac:spMkLst>
        </pc:spChg>
        <pc:spChg chg="add mod">
          <ac:chgData name="Muhammad Ahmad Bilal" userId="22f7f6b7-125d-44f7-a217-5ca72f331035" providerId="ADAL" clId="{AF09E554-91C5-4B83-BB24-60AA9D404F5E}" dt="2022-11-12T20:02:08.690" v="363" actId="164"/>
          <ac:spMkLst>
            <pc:docMk/>
            <pc:sldMk cId="151618696" sldId="258"/>
            <ac:spMk id="11" creationId="{52B677B3-681B-264D-7CE0-06623357BE70}"/>
          </ac:spMkLst>
        </pc:spChg>
        <pc:spChg chg="add mod">
          <ac:chgData name="Muhammad Ahmad Bilal" userId="22f7f6b7-125d-44f7-a217-5ca72f331035" providerId="ADAL" clId="{AF09E554-91C5-4B83-BB24-60AA9D404F5E}" dt="2022-11-12T20:05:16.647" v="510" actId="164"/>
          <ac:spMkLst>
            <pc:docMk/>
            <pc:sldMk cId="151618696" sldId="258"/>
            <ac:spMk id="13" creationId="{38682012-661D-40AB-82C7-E9F17C34E6F8}"/>
          </ac:spMkLst>
        </pc:spChg>
        <pc:spChg chg="add mod ord">
          <ac:chgData name="Muhammad Ahmad Bilal" userId="22f7f6b7-125d-44f7-a217-5ca72f331035" providerId="ADAL" clId="{AF09E554-91C5-4B83-BB24-60AA9D404F5E}" dt="2022-11-12T20:05:16.647" v="510" actId="164"/>
          <ac:spMkLst>
            <pc:docMk/>
            <pc:sldMk cId="151618696" sldId="258"/>
            <ac:spMk id="14" creationId="{EF4C1EC7-500C-759B-FEC7-827628F319FC}"/>
          </ac:spMkLst>
        </pc:spChg>
        <pc:grpChg chg="add mod">
          <ac:chgData name="Muhammad Ahmad Bilal" userId="22f7f6b7-125d-44f7-a217-5ca72f331035" providerId="ADAL" clId="{AF09E554-91C5-4B83-BB24-60AA9D404F5E}" dt="2022-11-12T20:05:16.647" v="510" actId="164"/>
          <ac:grpSpMkLst>
            <pc:docMk/>
            <pc:sldMk cId="151618696" sldId="258"/>
            <ac:grpSpMk id="12" creationId="{CBF6C80E-56AC-4D1F-3D12-5A38C6E60D4B}"/>
          </ac:grpSpMkLst>
        </pc:grpChg>
        <pc:grpChg chg="add mod">
          <ac:chgData name="Muhammad Ahmad Bilal" userId="22f7f6b7-125d-44f7-a217-5ca72f331035" providerId="ADAL" clId="{AF09E554-91C5-4B83-BB24-60AA9D404F5E}" dt="2022-11-12T20:07:10.013" v="515" actId="14100"/>
          <ac:grpSpMkLst>
            <pc:docMk/>
            <pc:sldMk cId="151618696" sldId="258"/>
            <ac:grpSpMk id="15" creationId="{4842C87D-F699-EB71-7A01-B56BAE284AB5}"/>
          </ac:grpSpMkLst>
        </pc:grpChg>
        <pc:graphicFrameChg chg="add mod modGraphic">
          <ac:chgData name="Muhammad Ahmad Bilal" userId="22f7f6b7-125d-44f7-a217-5ca72f331035" providerId="ADAL" clId="{AF09E554-91C5-4B83-BB24-60AA9D404F5E}" dt="2022-11-12T20:02:08.690" v="363" actId="164"/>
          <ac:graphicFrameMkLst>
            <pc:docMk/>
            <pc:sldMk cId="151618696" sldId="258"/>
            <ac:graphicFrameMk id="5" creationId="{10853CB9-6F95-5E97-8218-DCC177DF0975}"/>
          </ac:graphicFrameMkLst>
        </pc:graphicFrameChg>
        <pc:picChg chg="add mod">
          <ac:chgData name="Muhammad Ahmad Bilal" userId="22f7f6b7-125d-44f7-a217-5ca72f331035" providerId="ADAL" clId="{AF09E554-91C5-4B83-BB24-60AA9D404F5E}" dt="2022-11-12T20:07:52.975" v="523" actId="1076"/>
          <ac:picMkLst>
            <pc:docMk/>
            <pc:sldMk cId="151618696" sldId="258"/>
            <ac:picMk id="4" creationId="{FC77E98D-FF64-2F8F-9CCB-DD65A11F839C}"/>
          </ac:picMkLst>
        </pc:picChg>
      </pc:sldChg>
      <pc:sldChg chg="addSp delSp modSp new mod">
        <pc:chgData name="Muhammad Ahmad Bilal" userId="22f7f6b7-125d-44f7-a217-5ca72f331035" providerId="ADAL" clId="{AF09E554-91C5-4B83-BB24-60AA9D404F5E}" dt="2022-11-12T20:08:23.199" v="526" actId="14100"/>
        <pc:sldMkLst>
          <pc:docMk/>
          <pc:sldMk cId="1157940299" sldId="259"/>
        </pc:sldMkLst>
        <pc:spChg chg="del">
          <ac:chgData name="Muhammad Ahmad Bilal" userId="22f7f6b7-125d-44f7-a217-5ca72f331035" providerId="ADAL" clId="{AF09E554-91C5-4B83-BB24-60AA9D404F5E}" dt="2022-11-12T20:05:29.225" v="512" actId="478"/>
          <ac:spMkLst>
            <pc:docMk/>
            <pc:sldMk cId="1157940299" sldId="259"/>
            <ac:spMk id="2" creationId="{DB28FD35-45EC-B92C-2672-590025C3311C}"/>
          </ac:spMkLst>
        </pc:spChg>
        <pc:spChg chg="del">
          <ac:chgData name="Muhammad Ahmad Bilal" userId="22f7f6b7-125d-44f7-a217-5ca72f331035" providerId="ADAL" clId="{AF09E554-91C5-4B83-BB24-60AA9D404F5E}" dt="2022-11-12T20:05:29.225" v="512" actId="478"/>
          <ac:spMkLst>
            <pc:docMk/>
            <pc:sldMk cId="1157940299" sldId="259"/>
            <ac:spMk id="3" creationId="{9F05C685-F798-BCE6-6766-E2656DE710AA}"/>
          </ac:spMkLst>
        </pc:spChg>
        <pc:picChg chg="add del mod modCrop">
          <ac:chgData name="Muhammad Ahmad Bilal" userId="22f7f6b7-125d-44f7-a217-5ca72f331035" providerId="ADAL" clId="{AF09E554-91C5-4B83-BB24-60AA9D404F5E}" dt="2022-11-12T20:08:12.721" v="524" actId="478"/>
          <ac:picMkLst>
            <pc:docMk/>
            <pc:sldMk cId="1157940299" sldId="259"/>
            <ac:picMk id="4" creationId="{771A2945-0FEB-7334-B49D-89EE59DAAEF6}"/>
          </ac:picMkLst>
        </pc:picChg>
        <pc:picChg chg="add mod">
          <ac:chgData name="Muhammad Ahmad Bilal" userId="22f7f6b7-125d-44f7-a217-5ca72f331035" providerId="ADAL" clId="{AF09E554-91C5-4B83-BB24-60AA9D404F5E}" dt="2022-11-12T20:08:23.199" v="526" actId="14100"/>
          <ac:picMkLst>
            <pc:docMk/>
            <pc:sldMk cId="1157940299" sldId="259"/>
            <ac:picMk id="5" creationId="{CB23E4A7-EAC5-2E46-E184-35BB37EE1348}"/>
          </ac:picMkLst>
        </pc:picChg>
      </pc:sldChg>
      <pc:sldChg chg="addSp delSp modSp new mod">
        <pc:chgData name="Muhammad Ahmad Bilal" userId="22f7f6b7-125d-44f7-a217-5ca72f331035" providerId="ADAL" clId="{AF09E554-91C5-4B83-BB24-60AA9D404F5E}" dt="2022-11-12T20:16:15.311" v="668" actId="478"/>
        <pc:sldMkLst>
          <pc:docMk/>
          <pc:sldMk cId="244064400" sldId="260"/>
        </pc:sldMkLst>
        <pc:spChg chg="del">
          <ac:chgData name="Muhammad Ahmad Bilal" userId="22f7f6b7-125d-44f7-a217-5ca72f331035" providerId="ADAL" clId="{AF09E554-91C5-4B83-BB24-60AA9D404F5E}" dt="2022-11-12T20:11:00.690" v="528" actId="478"/>
          <ac:spMkLst>
            <pc:docMk/>
            <pc:sldMk cId="244064400" sldId="260"/>
            <ac:spMk id="2" creationId="{04F501E0-2F5E-5A2B-B5E0-C10310476146}"/>
          </ac:spMkLst>
        </pc:spChg>
        <pc:spChg chg="del">
          <ac:chgData name="Muhammad Ahmad Bilal" userId="22f7f6b7-125d-44f7-a217-5ca72f331035" providerId="ADAL" clId="{AF09E554-91C5-4B83-BB24-60AA9D404F5E}" dt="2022-11-12T20:11:00.690" v="528" actId="478"/>
          <ac:spMkLst>
            <pc:docMk/>
            <pc:sldMk cId="244064400" sldId="260"/>
            <ac:spMk id="3" creationId="{14F8DE81-2C10-A63C-8F39-1D98EE5F3A8A}"/>
          </ac:spMkLst>
        </pc:spChg>
        <pc:spChg chg="add mod">
          <ac:chgData name="Muhammad Ahmad Bilal" userId="22f7f6b7-125d-44f7-a217-5ca72f331035" providerId="ADAL" clId="{AF09E554-91C5-4B83-BB24-60AA9D404F5E}" dt="2022-11-12T20:15:57.604" v="665" actId="164"/>
          <ac:spMkLst>
            <pc:docMk/>
            <pc:sldMk cId="244064400" sldId="260"/>
            <ac:spMk id="5" creationId="{915B4505-5E03-FB1E-715D-5D6D719D03FC}"/>
          </ac:spMkLst>
        </pc:spChg>
        <pc:spChg chg="add mod">
          <ac:chgData name="Muhammad Ahmad Bilal" userId="22f7f6b7-125d-44f7-a217-5ca72f331035" providerId="ADAL" clId="{AF09E554-91C5-4B83-BB24-60AA9D404F5E}" dt="2022-11-12T20:15:57.604" v="665" actId="164"/>
          <ac:spMkLst>
            <pc:docMk/>
            <pc:sldMk cId="244064400" sldId="260"/>
            <ac:spMk id="6" creationId="{E000D636-7C2D-723A-F014-E90280C355CE}"/>
          </ac:spMkLst>
        </pc:spChg>
        <pc:spChg chg="add mod">
          <ac:chgData name="Muhammad Ahmad Bilal" userId="22f7f6b7-125d-44f7-a217-5ca72f331035" providerId="ADAL" clId="{AF09E554-91C5-4B83-BB24-60AA9D404F5E}" dt="2022-11-12T20:15:57.604" v="665" actId="164"/>
          <ac:spMkLst>
            <pc:docMk/>
            <pc:sldMk cId="244064400" sldId="260"/>
            <ac:spMk id="7" creationId="{F7A13D63-BD4A-EA62-544B-0200A72E488D}"/>
          </ac:spMkLst>
        </pc:spChg>
        <pc:spChg chg="add mod">
          <ac:chgData name="Muhammad Ahmad Bilal" userId="22f7f6b7-125d-44f7-a217-5ca72f331035" providerId="ADAL" clId="{AF09E554-91C5-4B83-BB24-60AA9D404F5E}" dt="2022-11-12T20:15:57.604" v="665" actId="164"/>
          <ac:spMkLst>
            <pc:docMk/>
            <pc:sldMk cId="244064400" sldId="260"/>
            <ac:spMk id="8" creationId="{A1492E73-9978-3AA7-3E59-1FB578FC9233}"/>
          </ac:spMkLst>
        </pc:spChg>
        <pc:spChg chg="mod">
          <ac:chgData name="Muhammad Ahmad Bilal" userId="22f7f6b7-125d-44f7-a217-5ca72f331035" providerId="ADAL" clId="{AF09E554-91C5-4B83-BB24-60AA9D404F5E}" dt="2022-11-12T20:16:06.030" v="666"/>
          <ac:spMkLst>
            <pc:docMk/>
            <pc:sldMk cId="244064400" sldId="260"/>
            <ac:spMk id="11" creationId="{046BF4C5-F95E-958E-0878-E740B5779F8D}"/>
          </ac:spMkLst>
        </pc:spChg>
        <pc:spChg chg="mod">
          <ac:chgData name="Muhammad Ahmad Bilal" userId="22f7f6b7-125d-44f7-a217-5ca72f331035" providerId="ADAL" clId="{AF09E554-91C5-4B83-BB24-60AA9D404F5E}" dt="2022-11-12T20:16:06.030" v="666"/>
          <ac:spMkLst>
            <pc:docMk/>
            <pc:sldMk cId="244064400" sldId="260"/>
            <ac:spMk id="12" creationId="{D4843F20-D1E7-AA15-2DEF-0955A97E0452}"/>
          </ac:spMkLst>
        </pc:spChg>
        <pc:spChg chg="mod">
          <ac:chgData name="Muhammad Ahmad Bilal" userId="22f7f6b7-125d-44f7-a217-5ca72f331035" providerId="ADAL" clId="{AF09E554-91C5-4B83-BB24-60AA9D404F5E}" dt="2022-11-12T20:16:06.030" v="666"/>
          <ac:spMkLst>
            <pc:docMk/>
            <pc:sldMk cId="244064400" sldId="260"/>
            <ac:spMk id="13" creationId="{7840CC1C-2D16-9BD1-C273-A42B6406DFF2}"/>
          </ac:spMkLst>
        </pc:spChg>
        <pc:spChg chg="mod">
          <ac:chgData name="Muhammad Ahmad Bilal" userId="22f7f6b7-125d-44f7-a217-5ca72f331035" providerId="ADAL" clId="{AF09E554-91C5-4B83-BB24-60AA9D404F5E}" dt="2022-11-12T20:16:06.030" v="666"/>
          <ac:spMkLst>
            <pc:docMk/>
            <pc:sldMk cId="244064400" sldId="260"/>
            <ac:spMk id="14" creationId="{E5D00FA4-1C05-DF70-B1C7-14C4DA980332}"/>
          </ac:spMkLst>
        </pc:spChg>
        <pc:grpChg chg="add mod">
          <ac:chgData name="Muhammad Ahmad Bilal" userId="22f7f6b7-125d-44f7-a217-5ca72f331035" providerId="ADAL" clId="{AF09E554-91C5-4B83-BB24-60AA9D404F5E}" dt="2022-11-12T20:15:57.604" v="665" actId="164"/>
          <ac:grpSpMkLst>
            <pc:docMk/>
            <pc:sldMk cId="244064400" sldId="260"/>
            <ac:grpSpMk id="9" creationId="{48F70AE4-1BC4-B291-B45A-167FF8B7F873}"/>
          </ac:grpSpMkLst>
        </pc:grpChg>
        <pc:grpChg chg="add del mod">
          <ac:chgData name="Muhammad Ahmad Bilal" userId="22f7f6b7-125d-44f7-a217-5ca72f331035" providerId="ADAL" clId="{AF09E554-91C5-4B83-BB24-60AA9D404F5E}" dt="2022-11-12T20:16:15.311" v="668" actId="478"/>
          <ac:grpSpMkLst>
            <pc:docMk/>
            <pc:sldMk cId="244064400" sldId="260"/>
            <ac:grpSpMk id="10" creationId="{A3C924F7-AB5B-FC64-C7B3-E49DB6094443}"/>
          </ac:grpSpMkLst>
        </pc:grpChg>
        <pc:picChg chg="add mod">
          <ac:chgData name="Muhammad Ahmad Bilal" userId="22f7f6b7-125d-44f7-a217-5ca72f331035" providerId="ADAL" clId="{AF09E554-91C5-4B83-BB24-60AA9D404F5E}" dt="2022-11-12T20:11:12.894" v="531" actId="1076"/>
          <ac:picMkLst>
            <pc:docMk/>
            <pc:sldMk cId="244064400" sldId="260"/>
            <ac:picMk id="4" creationId="{486C98F8-5D6A-CDE2-67F9-10279D314F63}"/>
          </ac:picMkLst>
        </pc:picChg>
      </pc:sldChg>
      <pc:sldChg chg="addSp delSp modSp add mod">
        <pc:chgData name="Muhammad Ahmad Bilal" userId="22f7f6b7-125d-44f7-a217-5ca72f331035" providerId="ADAL" clId="{AF09E554-91C5-4B83-BB24-60AA9D404F5E}" dt="2022-11-12T20:18:42.533" v="728" actId="164"/>
        <pc:sldMkLst>
          <pc:docMk/>
          <pc:sldMk cId="416463271" sldId="261"/>
        </pc:sldMkLst>
        <pc:spChg chg="mod topLvl">
          <ac:chgData name="Muhammad Ahmad Bilal" userId="22f7f6b7-125d-44f7-a217-5ca72f331035" providerId="ADAL" clId="{AF09E554-91C5-4B83-BB24-60AA9D404F5E}" dt="2022-11-12T20:18:42.533" v="728" actId="164"/>
          <ac:spMkLst>
            <pc:docMk/>
            <pc:sldMk cId="416463271" sldId="261"/>
            <ac:spMk id="5" creationId="{915B4505-5E03-FB1E-715D-5D6D719D03FC}"/>
          </ac:spMkLst>
        </pc:spChg>
        <pc:spChg chg="mod topLvl">
          <ac:chgData name="Muhammad Ahmad Bilal" userId="22f7f6b7-125d-44f7-a217-5ca72f331035" providerId="ADAL" clId="{AF09E554-91C5-4B83-BB24-60AA9D404F5E}" dt="2022-11-12T20:18:42.533" v="728" actId="164"/>
          <ac:spMkLst>
            <pc:docMk/>
            <pc:sldMk cId="416463271" sldId="261"/>
            <ac:spMk id="6" creationId="{E000D636-7C2D-723A-F014-E90280C355CE}"/>
          </ac:spMkLst>
        </pc:spChg>
        <pc:spChg chg="mod topLvl">
          <ac:chgData name="Muhammad Ahmad Bilal" userId="22f7f6b7-125d-44f7-a217-5ca72f331035" providerId="ADAL" clId="{AF09E554-91C5-4B83-BB24-60AA9D404F5E}" dt="2022-11-12T20:18:42.533" v="728" actId="164"/>
          <ac:spMkLst>
            <pc:docMk/>
            <pc:sldMk cId="416463271" sldId="261"/>
            <ac:spMk id="7" creationId="{F7A13D63-BD4A-EA62-544B-0200A72E488D}"/>
          </ac:spMkLst>
        </pc:spChg>
        <pc:spChg chg="mod topLvl">
          <ac:chgData name="Muhammad Ahmad Bilal" userId="22f7f6b7-125d-44f7-a217-5ca72f331035" providerId="ADAL" clId="{AF09E554-91C5-4B83-BB24-60AA9D404F5E}" dt="2022-11-12T20:18:42.533" v="728" actId="164"/>
          <ac:spMkLst>
            <pc:docMk/>
            <pc:sldMk cId="416463271" sldId="261"/>
            <ac:spMk id="8" creationId="{A1492E73-9978-3AA7-3E59-1FB578FC9233}"/>
          </ac:spMkLst>
        </pc:spChg>
        <pc:grpChg chg="add mod">
          <ac:chgData name="Muhammad Ahmad Bilal" userId="22f7f6b7-125d-44f7-a217-5ca72f331035" providerId="ADAL" clId="{AF09E554-91C5-4B83-BB24-60AA9D404F5E}" dt="2022-11-12T20:18:42.533" v="728" actId="164"/>
          <ac:grpSpMkLst>
            <pc:docMk/>
            <pc:sldMk cId="416463271" sldId="261"/>
            <ac:grpSpMk id="2" creationId="{467DE02B-7AFC-C64F-B4EB-9DF37BFBEF3B}"/>
          </ac:grpSpMkLst>
        </pc:grpChg>
        <pc:grpChg chg="del mod">
          <ac:chgData name="Muhammad Ahmad Bilal" userId="22f7f6b7-125d-44f7-a217-5ca72f331035" providerId="ADAL" clId="{AF09E554-91C5-4B83-BB24-60AA9D404F5E}" dt="2022-11-12T20:16:39.602" v="672" actId="165"/>
          <ac:grpSpMkLst>
            <pc:docMk/>
            <pc:sldMk cId="416463271" sldId="261"/>
            <ac:grpSpMk id="9" creationId="{48F70AE4-1BC4-B291-B45A-167FF8B7F873}"/>
          </ac:grpSpMkLst>
        </pc:grpChg>
        <pc:picChg chg="mod">
          <ac:chgData name="Muhammad Ahmad Bilal" userId="22f7f6b7-125d-44f7-a217-5ca72f331035" providerId="ADAL" clId="{AF09E554-91C5-4B83-BB24-60AA9D404F5E}" dt="2022-11-12T20:16:26.764" v="670" actId="1076"/>
          <ac:picMkLst>
            <pc:docMk/>
            <pc:sldMk cId="416463271" sldId="261"/>
            <ac:picMk id="4" creationId="{486C98F8-5D6A-CDE2-67F9-10279D314F63}"/>
          </ac:picMkLst>
        </pc:picChg>
      </pc:sldChg>
      <pc:sldChg chg="addSp delSp modSp new mod">
        <pc:chgData name="Muhammad Ahmad Bilal" userId="22f7f6b7-125d-44f7-a217-5ca72f331035" providerId="ADAL" clId="{AF09E554-91C5-4B83-BB24-60AA9D404F5E}" dt="2022-11-12T20:19:49.875" v="742" actId="1076"/>
        <pc:sldMkLst>
          <pc:docMk/>
          <pc:sldMk cId="238355582" sldId="262"/>
        </pc:sldMkLst>
        <pc:spChg chg="del">
          <ac:chgData name="Muhammad Ahmad Bilal" userId="22f7f6b7-125d-44f7-a217-5ca72f331035" providerId="ADAL" clId="{AF09E554-91C5-4B83-BB24-60AA9D404F5E}" dt="2022-11-12T20:18:53.431" v="730" actId="478"/>
          <ac:spMkLst>
            <pc:docMk/>
            <pc:sldMk cId="238355582" sldId="262"/>
            <ac:spMk id="2" creationId="{E90EC92F-6291-60C8-C3FC-56065A20ECF5}"/>
          </ac:spMkLst>
        </pc:spChg>
        <pc:spChg chg="del">
          <ac:chgData name="Muhammad Ahmad Bilal" userId="22f7f6b7-125d-44f7-a217-5ca72f331035" providerId="ADAL" clId="{AF09E554-91C5-4B83-BB24-60AA9D404F5E}" dt="2022-11-12T20:18:53.431" v="730" actId="478"/>
          <ac:spMkLst>
            <pc:docMk/>
            <pc:sldMk cId="238355582" sldId="262"/>
            <ac:spMk id="3" creationId="{E9E48677-480B-400A-A515-B9185C36B074}"/>
          </ac:spMkLst>
        </pc:spChg>
        <pc:grpChg chg="add mod">
          <ac:chgData name="Muhammad Ahmad Bilal" userId="22f7f6b7-125d-44f7-a217-5ca72f331035" providerId="ADAL" clId="{AF09E554-91C5-4B83-BB24-60AA9D404F5E}" dt="2022-11-12T20:19:30.759" v="735" actId="164"/>
          <ac:grpSpMkLst>
            <pc:docMk/>
            <pc:sldMk cId="238355582" sldId="262"/>
            <ac:grpSpMk id="6" creationId="{D3BA3772-0C5A-4AAD-22CA-69101C3C5F5A}"/>
          </ac:grpSpMkLst>
        </pc:grpChg>
        <pc:grpChg chg="add del mod">
          <ac:chgData name="Muhammad Ahmad Bilal" userId="22f7f6b7-125d-44f7-a217-5ca72f331035" providerId="ADAL" clId="{AF09E554-91C5-4B83-BB24-60AA9D404F5E}" dt="2022-11-12T20:19:37.648" v="738" actId="478"/>
          <ac:grpSpMkLst>
            <pc:docMk/>
            <pc:sldMk cId="238355582" sldId="262"/>
            <ac:grpSpMk id="7" creationId="{8CF0EE0C-66BD-2A05-F2BC-0F09CE15EC11}"/>
          </ac:grpSpMkLst>
        </pc:grpChg>
        <pc:picChg chg="add mod">
          <ac:chgData name="Muhammad Ahmad Bilal" userId="22f7f6b7-125d-44f7-a217-5ca72f331035" providerId="ADAL" clId="{AF09E554-91C5-4B83-BB24-60AA9D404F5E}" dt="2022-11-12T20:19:30.759" v="735" actId="164"/>
          <ac:picMkLst>
            <pc:docMk/>
            <pc:sldMk cId="238355582" sldId="262"/>
            <ac:picMk id="4" creationId="{EF8A6598-699E-830A-A95B-376AC1FD94B9}"/>
          </ac:picMkLst>
        </pc:picChg>
        <pc:picChg chg="add mod">
          <ac:chgData name="Muhammad Ahmad Bilal" userId="22f7f6b7-125d-44f7-a217-5ca72f331035" providerId="ADAL" clId="{AF09E554-91C5-4B83-BB24-60AA9D404F5E}" dt="2022-11-12T20:19:30.759" v="735" actId="164"/>
          <ac:picMkLst>
            <pc:docMk/>
            <pc:sldMk cId="238355582" sldId="262"/>
            <ac:picMk id="5" creationId="{C9376EE2-DA02-24B8-4F62-3CFBECB15D51}"/>
          </ac:picMkLst>
        </pc:picChg>
        <pc:picChg chg="mod">
          <ac:chgData name="Muhammad Ahmad Bilal" userId="22f7f6b7-125d-44f7-a217-5ca72f331035" providerId="ADAL" clId="{AF09E554-91C5-4B83-BB24-60AA9D404F5E}" dt="2022-11-12T20:19:33.081" v="736"/>
          <ac:picMkLst>
            <pc:docMk/>
            <pc:sldMk cId="238355582" sldId="262"/>
            <ac:picMk id="8" creationId="{5886F2CC-ADB9-0AED-A3B0-2D9794565C64}"/>
          </ac:picMkLst>
        </pc:picChg>
        <pc:picChg chg="mod">
          <ac:chgData name="Muhammad Ahmad Bilal" userId="22f7f6b7-125d-44f7-a217-5ca72f331035" providerId="ADAL" clId="{AF09E554-91C5-4B83-BB24-60AA9D404F5E}" dt="2022-11-12T20:19:33.081" v="736"/>
          <ac:picMkLst>
            <pc:docMk/>
            <pc:sldMk cId="238355582" sldId="262"/>
            <ac:picMk id="9" creationId="{4AEDC005-8E87-D29B-495B-93E1A6327BF3}"/>
          </ac:picMkLst>
        </pc:picChg>
        <pc:picChg chg="add mod">
          <ac:chgData name="Muhammad Ahmad Bilal" userId="22f7f6b7-125d-44f7-a217-5ca72f331035" providerId="ADAL" clId="{AF09E554-91C5-4B83-BB24-60AA9D404F5E}" dt="2022-11-12T20:19:49.875" v="742" actId="1076"/>
          <ac:picMkLst>
            <pc:docMk/>
            <pc:sldMk cId="238355582" sldId="262"/>
            <ac:picMk id="10" creationId="{0A03410D-6E2B-8A00-7CE5-16752436E98C}"/>
          </ac:picMkLst>
        </pc:picChg>
      </pc:sldChg>
      <pc:sldChg chg="addSp delSp modSp new mod">
        <pc:chgData name="Muhammad Ahmad Bilal" userId="22f7f6b7-125d-44f7-a217-5ca72f331035" providerId="ADAL" clId="{AF09E554-91C5-4B83-BB24-60AA9D404F5E}" dt="2022-11-13T07:18:42.209" v="765" actId="12100"/>
        <pc:sldMkLst>
          <pc:docMk/>
          <pc:sldMk cId="1344222153" sldId="263"/>
        </pc:sldMkLst>
        <pc:spChg chg="del">
          <ac:chgData name="Muhammad Ahmad Bilal" userId="22f7f6b7-125d-44f7-a217-5ca72f331035" providerId="ADAL" clId="{AF09E554-91C5-4B83-BB24-60AA9D404F5E}" dt="2022-11-13T07:13:00.693" v="745" actId="478"/>
          <ac:spMkLst>
            <pc:docMk/>
            <pc:sldMk cId="1344222153" sldId="263"/>
            <ac:spMk id="2" creationId="{EEF57293-2CBA-ACBE-E14C-32D108DDAAAE}"/>
          </ac:spMkLst>
        </pc:spChg>
        <pc:spChg chg="mod">
          <ac:chgData name="Muhammad Ahmad Bilal" userId="22f7f6b7-125d-44f7-a217-5ca72f331035" providerId="ADAL" clId="{AF09E554-91C5-4B83-BB24-60AA9D404F5E}" dt="2022-11-13T07:13:09.247" v="748" actId="1076"/>
          <ac:spMkLst>
            <pc:docMk/>
            <pc:sldMk cId="1344222153" sldId="263"/>
            <ac:spMk id="3" creationId="{3D21687B-CB3A-E999-489E-3A9EFA8310A7}"/>
          </ac:spMkLst>
        </pc:spChg>
        <pc:graphicFrameChg chg="add mod modGraphic">
          <ac:chgData name="Muhammad Ahmad Bilal" userId="22f7f6b7-125d-44f7-a217-5ca72f331035" providerId="ADAL" clId="{AF09E554-91C5-4B83-BB24-60AA9D404F5E}" dt="2022-11-13T07:18:42.209" v="765" actId="12100"/>
          <ac:graphicFrameMkLst>
            <pc:docMk/>
            <pc:sldMk cId="1344222153" sldId="263"/>
            <ac:graphicFrameMk id="4" creationId="{95B830CE-8D72-D200-34DA-FC7C24B19D3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D7A87-F954-4C87-B026-A3367139709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C26925-0213-4BC6-85AD-139D089E63F0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Cryptography</a:t>
          </a:r>
        </a:p>
      </dgm:t>
    </dgm:pt>
    <dgm:pt modelId="{C866710F-0A6D-4E44-A397-5B54D335A17D}" type="parTrans" cxnId="{0DFE2C95-5EC2-466B-A24C-7CC37E387D4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4B452-8763-425D-B0C0-AA7FF0182D3E}" type="sibTrans" cxnId="{0DFE2C95-5EC2-466B-A24C-7CC37E387D4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6D906-78C5-474B-86AF-24189770BBF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Classical Cryptography</a:t>
          </a:r>
        </a:p>
      </dgm:t>
    </dgm:pt>
    <dgm:pt modelId="{695198FC-22FE-4E83-8598-213E247C0241}" type="parTrans" cxnId="{887360B0-5ACF-4F3E-8344-598BD62325A0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1D10E2-A0BD-4779-92D0-94E703B749AB}" type="sibTrans" cxnId="{887360B0-5ACF-4F3E-8344-598BD62325A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765D7A-A7C8-4A9D-8BAA-4C3F0CEA184E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Quantum Cryptography</a:t>
          </a:r>
        </a:p>
      </dgm:t>
    </dgm:pt>
    <dgm:pt modelId="{B027688C-2C3A-449A-B4D9-3E22E87A9844}" type="parTrans" cxnId="{8776BA0E-F410-47B7-AD0A-CCF59487F9E2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8DADB-E650-4BD2-9973-488959BEA165}" type="sibTrans" cxnId="{8776BA0E-F410-47B7-AD0A-CCF59487F9E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A4B80-F575-4294-BB71-E24F2B80172B}" type="pres">
      <dgm:prSet presAssocID="{0AED7A87-F954-4C87-B026-A33671397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DF9B66-72FF-4D3D-AE33-2F110C84CEBE}" type="pres">
      <dgm:prSet presAssocID="{E0C26925-0213-4BC6-85AD-139D089E63F0}" presName="hierRoot1" presStyleCnt="0">
        <dgm:presLayoutVars>
          <dgm:hierBranch val="init"/>
        </dgm:presLayoutVars>
      </dgm:prSet>
      <dgm:spPr/>
    </dgm:pt>
    <dgm:pt modelId="{A477B21D-BB65-4397-A10C-24E89A798BE8}" type="pres">
      <dgm:prSet presAssocID="{E0C26925-0213-4BC6-85AD-139D089E63F0}" presName="rootComposite1" presStyleCnt="0"/>
      <dgm:spPr/>
    </dgm:pt>
    <dgm:pt modelId="{7517B922-4526-4BB2-A80E-E3FBCF028B2B}" type="pres">
      <dgm:prSet presAssocID="{E0C26925-0213-4BC6-85AD-139D089E63F0}" presName="rootText1" presStyleLbl="node0" presStyleIdx="0" presStyleCnt="1">
        <dgm:presLayoutVars>
          <dgm:chPref val="3"/>
        </dgm:presLayoutVars>
      </dgm:prSet>
      <dgm:spPr/>
    </dgm:pt>
    <dgm:pt modelId="{5EA23A04-0B97-4A90-A377-197922BAB547}" type="pres">
      <dgm:prSet presAssocID="{E0C26925-0213-4BC6-85AD-139D089E63F0}" presName="rootConnector1" presStyleLbl="node1" presStyleIdx="0" presStyleCnt="0"/>
      <dgm:spPr/>
    </dgm:pt>
    <dgm:pt modelId="{513D5558-1265-4514-B8FD-34E8718989D4}" type="pres">
      <dgm:prSet presAssocID="{E0C26925-0213-4BC6-85AD-139D089E63F0}" presName="hierChild2" presStyleCnt="0"/>
      <dgm:spPr/>
    </dgm:pt>
    <dgm:pt modelId="{23E88B37-3814-453A-9487-BD0726DDC8D5}" type="pres">
      <dgm:prSet presAssocID="{695198FC-22FE-4E83-8598-213E247C0241}" presName="Name37" presStyleLbl="parChTrans1D2" presStyleIdx="0" presStyleCnt="2"/>
      <dgm:spPr/>
    </dgm:pt>
    <dgm:pt modelId="{EC5C42D8-0094-41CC-970D-2CDD89DE53B4}" type="pres">
      <dgm:prSet presAssocID="{BB06D906-78C5-474B-86AF-24189770BBFA}" presName="hierRoot2" presStyleCnt="0">
        <dgm:presLayoutVars>
          <dgm:hierBranch val="init"/>
        </dgm:presLayoutVars>
      </dgm:prSet>
      <dgm:spPr/>
    </dgm:pt>
    <dgm:pt modelId="{93671CDD-90F4-456A-B51B-91F08569B739}" type="pres">
      <dgm:prSet presAssocID="{BB06D906-78C5-474B-86AF-24189770BBFA}" presName="rootComposite" presStyleCnt="0"/>
      <dgm:spPr/>
    </dgm:pt>
    <dgm:pt modelId="{D1389E8B-6BEC-4B9B-B677-DB29AB244AF5}" type="pres">
      <dgm:prSet presAssocID="{BB06D906-78C5-474B-86AF-24189770BBFA}" presName="rootText" presStyleLbl="node2" presStyleIdx="0" presStyleCnt="2" custScaleX="121000" custScaleY="100001">
        <dgm:presLayoutVars>
          <dgm:chPref val="3"/>
        </dgm:presLayoutVars>
      </dgm:prSet>
      <dgm:spPr/>
    </dgm:pt>
    <dgm:pt modelId="{AE9C29C8-CFC7-4DF6-9783-F03A3AAB6860}" type="pres">
      <dgm:prSet presAssocID="{BB06D906-78C5-474B-86AF-24189770BBFA}" presName="rootConnector" presStyleLbl="node2" presStyleIdx="0" presStyleCnt="2"/>
      <dgm:spPr/>
    </dgm:pt>
    <dgm:pt modelId="{EFDCA1CB-B2D9-4C48-AC05-B9D85F477F2E}" type="pres">
      <dgm:prSet presAssocID="{BB06D906-78C5-474B-86AF-24189770BBFA}" presName="hierChild4" presStyleCnt="0"/>
      <dgm:spPr/>
    </dgm:pt>
    <dgm:pt modelId="{58D12C1E-9723-43BE-85C7-9A870F986FF0}" type="pres">
      <dgm:prSet presAssocID="{BB06D906-78C5-474B-86AF-24189770BBFA}" presName="hierChild5" presStyleCnt="0"/>
      <dgm:spPr/>
    </dgm:pt>
    <dgm:pt modelId="{0267E27A-CEF1-4B4C-98FC-69E6FFDB0627}" type="pres">
      <dgm:prSet presAssocID="{B027688C-2C3A-449A-B4D9-3E22E87A9844}" presName="Name37" presStyleLbl="parChTrans1D2" presStyleIdx="1" presStyleCnt="2"/>
      <dgm:spPr/>
    </dgm:pt>
    <dgm:pt modelId="{528349D1-A5C5-4A69-867B-57820FB92BCE}" type="pres">
      <dgm:prSet presAssocID="{6C765D7A-A7C8-4A9D-8BAA-4C3F0CEA184E}" presName="hierRoot2" presStyleCnt="0">
        <dgm:presLayoutVars>
          <dgm:hierBranch val="init"/>
        </dgm:presLayoutVars>
      </dgm:prSet>
      <dgm:spPr/>
    </dgm:pt>
    <dgm:pt modelId="{AF10A623-2C7A-4581-B249-BA9773F9B5B4}" type="pres">
      <dgm:prSet presAssocID="{6C765D7A-A7C8-4A9D-8BAA-4C3F0CEA184E}" presName="rootComposite" presStyleCnt="0"/>
      <dgm:spPr/>
    </dgm:pt>
    <dgm:pt modelId="{00294628-B4D1-44EE-918C-1CC722F8E63A}" type="pres">
      <dgm:prSet presAssocID="{6C765D7A-A7C8-4A9D-8BAA-4C3F0CEA184E}" presName="rootText" presStyleLbl="node2" presStyleIdx="1" presStyleCnt="2" custScaleX="121000" custScaleY="100001">
        <dgm:presLayoutVars>
          <dgm:chPref val="3"/>
        </dgm:presLayoutVars>
      </dgm:prSet>
      <dgm:spPr/>
    </dgm:pt>
    <dgm:pt modelId="{9E328DC3-FD07-4ADF-8037-8BA66D7E2D01}" type="pres">
      <dgm:prSet presAssocID="{6C765D7A-A7C8-4A9D-8BAA-4C3F0CEA184E}" presName="rootConnector" presStyleLbl="node2" presStyleIdx="1" presStyleCnt="2"/>
      <dgm:spPr/>
    </dgm:pt>
    <dgm:pt modelId="{BD82FE52-DEBC-4C57-9FFC-94640DD73309}" type="pres">
      <dgm:prSet presAssocID="{6C765D7A-A7C8-4A9D-8BAA-4C3F0CEA184E}" presName="hierChild4" presStyleCnt="0"/>
      <dgm:spPr/>
    </dgm:pt>
    <dgm:pt modelId="{D0B2511D-76A1-4347-8623-E99F98CA5BF3}" type="pres">
      <dgm:prSet presAssocID="{6C765D7A-A7C8-4A9D-8BAA-4C3F0CEA184E}" presName="hierChild5" presStyleCnt="0"/>
      <dgm:spPr/>
    </dgm:pt>
    <dgm:pt modelId="{6F83D39C-5A99-44BC-A2CA-D7A2057D3AE6}" type="pres">
      <dgm:prSet presAssocID="{E0C26925-0213-4BC6-85AD-139D089E63F0}" presName="hierChild3" presStyleCnt="0"/>
      <dgm:spPr/>
    </dgm:pt>
  </dgm:ptLst>
  <dgm:cxnLst>
    <dgm:cxn modelId="{20281209-CF7E-4834-BF33-5A098172BB92}" type="presOf" srcId="{E0C26925-0213-4BC6-85AD-139D089E63F0}" destId="{5EA23A04-0B97-4A90-A377-197922BAB547}" srcOrd="1" destOrd="0" presId="urn:microsoft.com/office/officeart/2005/8/layout/orgChart1"/>
    <dgm:cxn modelId="{8776BA0E-F410-47B7-AD0A-CCF59487F9E2}" srcId="{E0C26925-0213-4BC6-85AD-139D089E63F0}" destId="{6C765D7A-A7C8-4A9D-8BAA-4C3F0CEA184E}" srcOrd="1" destOrd="0" parTransId="{B027688C-2C3A-449A-B4D9-3E22E87A9844}" sibTransId="{55E8DADB-E650-4BD2-9973-488959BEA165}"/>
    <dgm:cxn modelId="{51FF191D-0782-4D7C-90FB-99B00BB736E3}" type="presOf" srcId="{BB06D906-78C5-474B-86AF-24189770BBFA}" destId="{D1389E8B-6BEC-4B9B-B677-DB29AB244AF5}" srcOrd="0" destOrd="0" presId="urn:microsoft.com/office/officeart/2005/8/layout/orgChart1"/>
    <dgm:cxn modelId="{A15FDE41-8913-4C43-BB70-E907AF385FF9}" type="presOf" srcId="{6C765D7A-A7C8-4A9D-8BAA-4C3F0CEA184E}" destId="{9E328DC3-FD07-4ADF-8037-8BA66D7E2D01}" srcOrd="1" destOrd="0" presId="urn:microsoft.com/office/officeart/2005/8/layout/orgChart1"/>
    <dgm:cxn modelId="{E4559942-F7DB-46DD-8033-628EBC4B0AF7}" type="presOf" srcId="{695198FC-22FE-4E83-8598-213E247C0241}" destId="{23E88B37-3814-453A-9487-BD0726DDC8D5}" srcOrd="0" destOrd="0" presId="urn:microsoft.com/office/officeart/2005/8/layout/orgChart1"/>
    <dgm:cxn modelId="{9588C76E-7363-4660-BCF3-12A253F76201}" type="presOf" srcId="{6C765D7A-A7C8-4A9D-8BAA-4C3F0CEA184E}" destId="{00294628-B4D1-44EE-918C-1CC722F8E63A}" srcOrd="0" destOrd="0" presId="urn:microsoft.com/office/officeart/2005/8/layout/orgChart1"/>
    <dgm:cxn modelId="{3875247B-31DF-4212-B11D-E853817FD921}" type="presOf" srcId="{B027688C-2C3A-449A-B4D9-3E22E87A9844}" destId="{0267E27A-CEF1-4B4C-98FC-69E6FFDB0627}" srcOrd="0" destOrd="0" presId="urn:microsoft.com/office/officeart/2005/8/layout/orgChart1"/>
    <dgm:cxn modelId="{0DFE2C95-5EC2-466B-A24C-7CC37E387D47}" srcId="{0AED7A87-F954-4C87-B026-A33671397096}" destId="{E0C26925-0213-4BC6-85AD-139D089E63F0}" srcOrd="0" destOrd="0" parTransId="{C866710F-0A6D-4E44-A397-5B54D335A17D}" sibTransId="{9844B452-8763-425D-B0C0-AA7FF0182D3E}"/>
    <dgm:cxn modelId="{887360B0-5ACF-4F3E-8344-598BD62325A0}" srcId="{E0C26925-0213-4BC6-85AD-139D089E63F0}" destId="{BB06D906-78C5-474B-86AF-24189770BBFA}" srcOrd="0" destOrd="0" parTransId="{695198FC-22FE-4E83-8598-213E247C0241}" sibTransId="{9C1D10E2-A0BD-4779-92D0-94E703B749AB}"/>
    <dgm:cxn modelId="{00EB4EBF-4641-45B5-9780-0390351750BF}" type="presOf" srcId="{E0C26925-0213-4BC6-85AD-139D089E63F0}" destId="{7517B922-4526-4BB2-A80E-E3FBCF028B2B}" srcOrd="0" destOrd="0" presId="urn:microsoft.com/office/officeart/2005/8/layout/orgChart1"/>
    <dgm:cxn modelId="{7602BBE8-46EF-4907-A7D1-A663BBB9FACE}" type="presOf" srcId="{BB06D906-78C5-474B-86AF-24189770BBFA}" destId="{AE9C29C8-CFC7-4DF6-9783-F03A3AAB6860}" srcOrd="1" destOrd="0" presId="urn:microsoft.com/office/officeart/2005/8/layout/orgChart1"/>
    <dgm:cxn modelId="{DB2843F6-28CA-4DF5-BDD5-B67C51966AC1}" type="presOf" srcId="{0AED7A87-F954-4C87-B026-A33671397096}" destId="{BEEA4B80-F575-4294-BB71-E24F2B80172B}" srcOrd="0" destOrd="0" presId="urn:microsoft.com/office/officeart/2005/8/layout/orgChart1"/>
    <dgm:cxn modelId="{FDB2E852-6784-4E6D-80ED-5636744C193E}" type="presParOf" srcId="{BEEA4B80-F575-4294-BB71-E24F2B80172B}" destId="{31DF9B66-72FF-4D3D-AE33-2F110C84CEBE}" srcOrd="0" destOrd="0" presId="urn:microsoft.com/office/officeart/2005/8/layout/orgChart1"/>
    <dgm:cxn modelId="{CCD0F304-7825-49CE-8F7C-9462EAB3D7FE}" type="presParOf" srcId="{31DF9B66-72FF-4D3D-AE33-2F110C84CEBE}" destId="{A477B21D-BB65-4397-A10C-24E89A798BE8}" srcOrd="0" destOrd="0" presId="urn:microsoft.com/office/officeart/2005/8/layout/orgChart1"/>
    <dgm:cxn modelId="{9296D879-E84E-4A75-9E92-5DDAEA3F3E0B}" type="presParOf" srcId="{A477B21D-BB65-4397-A10C-24E89A798BE8}" destId="{7517B922-4526-4BB2-A80E-E3FBCF028B2B}" srcOrd="0" destOrd="0" presId="urn:microsoft.com/office/officeart/2005/8/layout/orgChart1"/>
    <dgm:cxn modelId="{FAFE173D-C145-4686-AE14-9020D861D601}" type="presParOf" srcId="{A477B21D-BB65-4397-A10C-24E89A798BE8}" destId="{5EA23A04-0B97-4A90-A377-197922BAB547}" srcOrd="1" destOrd="0" presId="urn:microsoft.com/office/officeart/2005/8/layout/orgChart1"/>
    <dgm:cxn modelId="{B6BABF72-1C79-4608-A778-7F6D772C71B2}" type="presParOf" srcId="{31DF9B66-72FF-4D3D-AE33-2F110C84CEBE}" destId="{513D5558-1265-4514-B8FD-34E8718989D4}" srcOrd="1" destOrd="0" presId="urn:microsoft.com/office/officeart/2005/8/layout/orgChart1"/>
    <dgm:cxn modelId="{5DF3E246-3CCE-431F-9A50-3E3E4155F6B4}" type="presParOf" srcId="{513D5558-1265-4514-B8FD-34E8718989D4}" destId="{23E88B37-3814-453A-9487-BD0726DDC8D5}" srcOrd="0" destOrd="0" presId="urn:microsoft.com/office/officeart/2005/8/layout/orgChart1"/>
    <dgm:cxn modelId="{2AB72779-3E31-43BF-97F7-1D0C9105E9ED}" type="presParOf" srcId="{513D5558-1265-4514-B8FD-34E8718989D4}" destId="{EC5C42D8-0094-41CC-970D-2CDD89DE53B4}" srcOrd="1" destOrd="0" presId="urn:microsoft.com/office/officeart/2005/8/layout/orgChart1"/>
    <dgm:cxn modelId="{E158719A-B3AD-4152-BD9E-29AF963E3321}" type="presParOf" srcId="{EC5C42D8-0094-41CC-970D-2CDD89DE53B4}" destId="{93671CDD-90F4-456A-B51B-91F08569B739}" srcOrd="0" destOrd="0" presId="urn:microsoft.com/office/officeart/2005/8/layout/orgChart1"/>
    <dgm:cxn modelId="{EAC5E8DA-E6FE-4CC2-B06F-F5E7716CEC19}" type="presParOf" srcId="{93671CDD-90F4-456A-B51B-91F08569B739}" destId="{D1389E8B-6BEC-4B9B-B677-DB29AB244AF5}" srcOrd="0" destOrd="0" presId="urn:microsoft.com/office/officeart/2005/8/layout/orgChart1"/>
    <dgm:cxn modelId="{72D2739F-9FDB-43D2-96DA-77C8C6F8BD85}" type="presParOf" srcId="{93671CDD-90F4-456A-B51B-91F08569B739}" destId="{AE9C29C8-CFC7-4DF6-9783-F03A3AAB6860}" srcOrd="1" destOrd="0" presId="urn:microsoft.com/office/officeart/2005/8/layout/orgChart1"/>
    <dgm:cxn modelId="{B96F61C6-AFBE-4F03-90F3-8C5117D57234}" type="presParOf" srcId="{EC5C42D8-0094-41CC-970D-2CDD89DE53B4}" destId="{EFDCA1CB-B2D9-4C48-AC05-B9D85F477F2E}" srcOrd="1" destOrd="0" presId="urn:microsoft.com/office/officeart/2005/8/layout/orgChart1"/>
    <dgm:cxn modelId="{CC32E2CB-3C1C-470D-B515-5B0277004E1C}" type="presParOf" srcId="{EC5C42D8-0094-41CC-970D-2CDD89DE53B4}" destId="{58D12C1E-9723-43BE-85C7-9A870F986FF0}" srcOrd="2" destOrd="0" presId="urn:microsoft.com/office/officeart/2005/8/layout/orgChart1"/>
    <dgm:cxn modelId="{F975C3B6-F3F2-42C6-9EA2-C707A23A676C}" type="presParOf" srcId="{513D5558-1265-4514-B8FD-34E8718989D4}" destId="{0267E27A-CEF1-4B4C-98FC-69E6FFDB0627}" srcOrd="2" destOrd="0" presId="urn:microsoft.com/office/officeart/2005/8/layout/orgChart1"/>
    <dgm:cxn modelId="{AD7899AA-249A-4201-8C57-060F7734B74A}" type="presParOf" srcId="{513D5558-1265-4514-B8FD-34E8718989D4}" destId="{528349D1-A5C5-4A69-867B-57820FB92BCE}" srcOrd="3" destOrd="0" presId="urn:microsoft.com/office/officeart/2005/8/layout/orgChart1"/>
    <dgm:cxn modelId="{80242E54-F9F9-48D1-81F4-F0B03682ECD8}" type="presParOf" srcId="{528349D1-A5C5-4A69-867B-57820FB92BCE}" destId="{AF10A623-2C7A-4581-B249-BA9773F9B5B4}" srcOrd="0" destOrd="0" presId="urn:microsoft.com/office/officeart/2005/8/layout/orgChart1"/>
    <dgm:cxn modelId="{97017C98-1ADA-4CA5-BFD5-04F0AF73DE7B}" type="presParOf" srcId="{AF10A623-2C7A-4581-B249-BA9773F9B5B4}" destId="{00294628-B4D1-44EE-918C-1CC722F8E63A}" srcOrd="0" destOrd="0" presId="urn:microsoft.com/office/officeart/2005/8/layout/orgChart1"/>
    <dgm:cxn modelId="{2C0E838A-6243-47DF-A815-564D1E285A9A}" type="presParOf" srcId="{AF10A623-2C7A-4581-B249-BA9773F9B5B4}" destId="{9E328DC3-FD07-4ADF-8037-8BA66D7E2D01}" srcOrd="1" destOrd="0" presId="urn:microsoft.com/office/officeart/2005/8/layout/orgChart1"/>
    <dgm:cxn modelId="{702EE79D-0AD1-4061-8495-4E24003FA797}" type="presParOf" srcId="{528349D1-A5C5-4A69-867B-57820FB92BCE}" destId="{BD82FE52-DEBC-4C57-9FFC-94640DD73309}" srcOrd="1" destOrd="0" presId="urn:microsoft.com/office/officeart/2005/8/layout/orgChart1"/>
    <dgm:cxn modelId="{37AF7004-0399-44A1-9A65-A52645BE871E}" type="presParOf" srcId="{528349D1-A5C5-4A69-867B-57820FB92BCE}" destId="{D0B2511D-76A1-4347-8623-E99F98CA5BF3}" srcOrd="2" destOrd="0" presId="urn:microsoft.com/office/officeart/2005/8/layout/orgChart1"/>
    <dgm:cxn modelId="{253146B1-B9E8-423D-A7AA-B441ECB1B010}" type="presParOf" srcId="{31DF9B66-72FF-4D3D-AE33-2F110C84CEBE}" destId="{6F83D39C-5A99-44BC-A2CA-D7A2057D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D7A87-F954-4C87-B026-A3367139709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C26925-0213-4BC6-85AD-139D089E63F0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QKD Protocols</a:t>
          </a:r>
        </a:p>
      </dgm:t>
    </dgm:pt>
    <dgm:pt modelId="{C866710F-0A6D-4E44-A397-5B54D335A17D}" type="parTrans" cxnId="{0DFE2C95-5EC2-466B-A24C-7CC37E387D4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4B452-8763-425D-B0C0-AA7FF0182D3E}" type="sibTrans" cxnId="{0DFE2C95-5EC2-466B-A24C-7CC37E387D4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6D906-78C5-474B-86AF-24189770BBF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Classical Cryptography</a:t>
          </a:r>
        </a:p>
      </dgm:t>
    </dgm:pt>
    <dgm:pt modelId="{695198FC-22FE-4E83-8598-213E247C0241}" type="parTrans" cxnId="{887360B0-5ACF-4F3E-8344-598BD62325A0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1D10E2-A0BD-4779-92D0-94E703B749AB}" type="sibTrans" cxnId="{887360B0-5ACF-4F3E-8344-598BD62325A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765D7A-A7C8-4A9D-8BAA-4C3F0CEA184E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Quantum Cryptography</a:t>
          </a:r>
        </a:p>
      </dgm:t>
    </dgm:pt>
    <dgm:pt modelId="{B027688C-2C3A-449A-B4D9-3E22E87A9844}" type="parTrans" cxnId="{8776BA0E-F410-47B7-AD0A-CCF59487F9E2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8DADB-E650-4BD2-9973-488959BEA165}" type="sibTrans" cxnId="{8776BA0E-F410-47B7-AD0A-CCF59487F9E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A4B80-F575-4294-BB71-E24F2B80172B}" type="pres">
      <dgm:prSet presAssocID="{0AED7A87-F954-4C87-B026-A33671397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DF9B66-72FF-4D3D-AE33-2F110C84CEBE}" type="pres">
      <dgm:prSet presAssocID="{E0C26925-0213-4BC6-85AD-139D089E63F0}" presName="hierRoot1" presStyleCnt="0">
        <dgm:presLayoutVars>
          <dgm:hierBranch val="init"/>
        </dgm:presLayoutVars>
      </dgm:prSet>
      <dgm:spPr/>
    </dgm:pt>
    <dgm:pt modelId="{A477B21D-BB65-4397-A10C-24E89A798BE8}" type="pres">
      <dgm:prSet presAssocID="{E0C26925-0213-4BC6-85AD-139D089E63F0}" presName="rootComposite1" presStyleCnt="0"/>
      <dgm:spPr/>
    </dgm:pt>
    <dgm:pt modelId="{7517B922-4526-4BB2-A80E-E3FBCF028B2B}" type="pres">
      <dgm:prSet presAssocID="{E0C26925-0213-4BC6-85AD-139D089E63F0}" presName="rootText1" presStyleLbl="node0" presStyleIdx="0" presStyleCnt="1">
        <dgm:presLayoutVars>
          <dgm:chPref val="3"/>
        </dgm:presLayoutVars>
      </dgm:prSet>
      <dgm:spPr/>
    </dgm:pt>
    <dgm:pt modelId="{5EA23A04-0B97-4A90-A377-197922BAB547}" type="pres">
      <dgm:prSet presAssocID="{E0C26925-0213-4BC6-85AD-139D089E63F0}" presName="rootConnector1" presStyleLbl="node1" presStyleIdx="0" presStyleCnt="0"/>
      <dgm:spPr/>
    </dgm:pt>
    <dgm:pt modelId="{513D5558-1265-4514-B8FD-34E8718989D4}" type="pres">
      <dgm:prSet presAssocID="{E0C26925-0213-4BC6-85AD-139D089E63F0}" presName="hierChild2" presStyleCnt="0"/>
      <dgm:spPr/>
    </dgm:pt>
    <dgm:pt modelId="{23E88B37-3814-453A-9487-BD0726DDC8D5}" type="pres">
      <dgm:prSet presAssocID="{695198FC-22FE-4E83-8598-213E247C0241}" presName="Name37" presStyleLbl="parChTrans1D2" presStyleIdx="0" presStyleCnt="2"/>
      <dgm:spPr/>
    </dgm:pt>
    <dgm:pt modelId="{EC5C42D8-0094-41CC-970D-2CDD89DE53B4}" type="pres">
      <dgm:prSet presAssocID="{BB06D906-78C5-474B-86AF-24189770BBFA}" presName="hierRoot2" presStyleCnt="0">
        <dgm:presLayoutVars>
          <dgm:hierBranch val="init"/>
        </dgm:presLayoutVars>
      </dgm:prSet>
      <dgm:spPr/>
    </dgm:pt>
    <dgm:pt modelId="{93671CDD-90F4-456A-B51B-91F08569B739}" type="pres">
      <dgm:prSet presAssocID="{BB06D906-78C5-474B-86AF-24189770BBFA}" presName="rootComposite" presStyleCnt="0"/>
      <dgm:spPr/>
    </dgm:pt>
    <dgm:pt modelId="{D1389E8B-6BEC-4B9B-B677-DB29AB244AF5}" type="pres">
      <dgm:prSet presAssocID="{BB06D906-78C5-474B-86AF-24189770BBFA}" presName="rootText" presStyleLbl="node2" presStyleIdx="0" presStyleCnt="2" custScaleX="121000" custScaleY="100001">
        <dgm:presLayoutVars>
          <dgm:chPref val="3"/>
        </dgm:presLayoutVars>
      </dgm:prSet>
      <dgm:spPr/>
    </dgm:pt>
    <dgm:pt modelId="{AE9C29C8-CFC7-4DF6-9783-F03A3AAB6860}" type="pres">
      <dgm:prSet presAssocID="{BB06D906-78C5-474B-86AF-24189770BBFA}" presName="rootConnector" presStyleLbl="node2" presStyleIdx="0" presStyleCnt="2"/>
      <dgm:spPr/>
    </dgm:pt>
    <dgm:pt modelId="{EFDCA1CB-B2D9-4C48-AC05-B9D85F477F2E}" type="pres">
      <dgm:prSet presAssocID="{BB06D906-78C5-474B-86AF-24189770BBFA}" presName="hierChild4" presStyleCnt="0"/>
      <dgm:spPr/>
    </dgm:pt>
    <dgm:pt modelId="{58D12C1E-9723-43BE-85C7-9A870F986FF0}" type="pres">
      <dgm:prSet presAssocID="{BB06D906-78C5-474B-86AF-24189770BBFA}" presName="hierChild5" presStyleCnt="0"/>
      <dgm:spPr/>
    </dgm:pt>
    <dgm:pt modelId="{0267E27A-CEF1-4B4C-98FC-69E6FFDB0627}" type="pres">
      <dgm:prSet presAssocID="{B027688C-2C3A-449A-B4D9-3E22E87A9844}" presName="Name37" presStyleLbl="parChTrans1D2" presStyleIdx="1" presStyleCnt="2"/>
      <dgm:spPr/>
    </dgm:pt>
    <dgm:pt modelId="{528349D1-A5C5-4A69-867B-57820FB92BCE}" type="pres">
      <dgm:prSet presAssocID="{6C765D7A-A7C8-4A9D-8BAA-4C3F0CEA184E}" presName="hierRoot2" presStyleCnt="0">
        <dgm:presLayoutVars>
          <dgm:hierBranch val="init"/>
        </dgm:presLayoutVars>
      </dgm:prSet>
      <dgm:spPr/>
    </dgm:pt>
    <dgm:pt modelId="{AF10A623-2C7A-4581-B249-BA9773F9B5B4}" type="pres">
      <dgm:prSet presAssocID="{6C765D7A-A7C8-4A9D-8BAA-4C3F0CEA184E}" presName="rootComposite" presStyleCnt="0"/>
      <dgm:spPr/>
    </dgm:pt>
    <dgm:pt modelId="{00294628-B4D1-44EE-918C-1CC722F8E63A}" type="pres">
      <dgm:prSet presAssocID="{6C765D7A-A7C8-4A9D-8BAA-4C3F0CEA184E}" presName="rootText" presStyleLbl="node2" presStyleIdx="1" presStyleCnt="2" custScaleX="121000" custScaleY="100001">
        <dgm:presLayoutVars>
          <dgm:chPref val="3"/>
        </dgm:presLayoutVars>
      </dgm:prSet>
      <dgm:spPr/>
    </dgm:pt>
    <dgm:pt modelId="{9E328DC3-FD07-4ADF-8037-8BA66D7E2D01}" type="pres">
      <dgm:prSet presAssocID="{6C765D7A-A7C8-4A9D-8BAA-4C3F0CEA184E}" presName="rootConnector" presStyleLbl="node2" presStyleIdx="1" presStyleCnt="2"/>
      <dgm:spPr/>
    </dgm:pt>
    <dgm:pt modelId="{BD82FE52-DEBC-4C57-9FFC-94640DD73309}" type="pres">
      <dgm:prSet presAssocID="{6C765D7A-A7C8-4A9D-8BAA-4C3F0CEA184E}" presName="hierChild4" presStyleCnt="0"/>
      <dgm:spPr/>
    </dgm:pt>
    <dgm:pt modelId="{D0B2511D-76A1-4347-8623-E99F98CA5BF3}" type="pres">
      <dgm:prSet presAssocID="{6C765D7A-A7C8-4A9D-8BAA-4C3F0CEA184E}" presName="hierChild5" presStyleCnt="0"/>
      <dgm:spPr/>
    </dgm:pt>
    <dgm:pt modelId="{6F83D39C-5A99-44BC-A2CA-D7A2057D3AE6}" type="pres">
      <dgm:prSet presAssocID="{E0C26925-0213-4BC6-85AD-139D089E63F0}" presName="hierChild3" presStyleCnt="0"/>
      <dgm:spPr/>
    </dgm:pt>
  </dgm:ptLst>
  <dgm:cxnLst>
    <dgm:cxn modelId="{20281209-CF7E-4834-BF33-5A098172BB92}" type="presOf" srcId="{E0C26925-0213-4BC6-85AD-139D089E63F0}" destId="{5EA23A04-0B97-4A90-A377-197922BAB547}" srcOrd="1" destOrd="0" presId="urn:microsoft.com/office/officeart/2005/8/layout/orgChart1"/>
    <dgm:cxn modelId="{8776BA0E-F410-47B7-AD0A-CCF59487F9E2}" srcId="{E0C26925-0213-4BC6-85AD-139D089E63F0}" destId="{6C765D7A-A7C8-4A9D-8BAA-4C3F0CEA184E}" srcOrd="1" destOrd="0" parTransId="{B027688C-2C3A-449A-B4D9-3E22E87A9844}" sibTransId="{55E8DADB-E650-4BD2-9973-488959BEA165}"/>
    <dgm:cxn modelId="{51FF191D-0782-4D7C-90FB-99B00BB736E3}" type="presOf" srcId="{BB06D906-78C5-474B-86AF-24189770BBFA}" destId="{D1389E8B-6BEC-4B9B-B677-DB29AB244AF5}" srcOrd="0" destOrd="0" presId="urn:microsoft.com/office/officeart/2005/8/layout/orgChart1"/>
    <dgm:cxn modelId="{A15FDE41-8913-4C43-BB70-E907AF385FF9}" type="presOf" srcId="{6C765D7A-A7C8-4A9D-8BAA-4C3F0CEA184E}" destId="{9E328DC3-FD07-4ADF-8037-8BA66D7E2D01}" srcOrd="1" destOrd="0" presId="urn:microsoft.com/office/officeart/2005/8/layout/orgChart1"/>
    <dgm:cxn modelId="{E4559942-F7DB-46DD-8033-628EBC4B0AF7}" type="presOf" srcId="{695198FC-22FE-4E83-8598-213E247C0241}" destId="{23E88B37-3814-453A-9487-BD0726DDC8D5}" srcOrd="0" destOrd="0" presId="urn:microsoft.com/office/officeart/2005/8/layout/orgChart1"/>
    <dgm:cxn modelId="{9588C76E-7363-4660-BCF3-12A253F76201}" type="presOf" srcId="{6C765D7A-A7C8-4A9D-8BAA-4C3F0CEA184E}" destId="{00294628-B4D1-44EE-918C-1CC722F8E63A}" srcOrd="0" destOrd="0" presId="urn:microsoft.com/office/officeart/2005/8/layout/orgChart1"/>
    <dgm:cxn modelId="{3875247B-31DF-4212-B11D-E853817FD921}" type="presOf" srcId="{B027688C-2C3A-449A-B4D9-3E22E87A9844}" destId="{0267E27A-CEF1-4B4C-98FC-69E6FFDB0627}" srcOrd="0" destOrd="0" presId="urn:microsoft.com/office/officeart/2005/8/layout/orgChart1"/>
    <dgm:cxn modelId="{0DFE2C95-5EC2-466B-A24C-7CC37E387D47}" srcId="{0AED7A87-F954-4C87-B026-A33671397096}" destId="{E0C26925-0213-4BC6-85AD-139D089E63F0}" srcOrd="0" destOrd="0" parTransId="{C866710F-0A6D-4E44-A397-5B54D335A17D}" sibTransId="{9844B452-8763-425D-B0C0-AA7FF0182D3E}"/>
    <dgm:cxn modelId="{887360B0-5ACF-4F3E-8344-598BD62325A0}" srcId="{E0C26925-0213-4BC6-85AD-139D089E63F0}" destId="{BB06D906-78C5-474B-86AF-24189770BBFA}" srcOrd="0" destOrd="0" parTransId="{695198FC-22FE-4E83-8598-213E247C0241}" sibTransId="{9C1D10E2-A0BD-4779-92D0-94E703B749AB}"/>
    <dgm:cxn modelId="{00EB4EBF-4641-45B5-9780-0390351750BF}" type="presOf" srcId="{E0C26925-0213-4BC6-85AD-139D089E63F0}" destId="{7517B922-4526-4BB2-A80E-E3FBCF028B2B}" srcOrd="0" destOrd="0" presId="urn:microsoft.com/office/officeart/2005/8/layout/orgChart1"/>
    <dgm:cxn modelId="{7602BBE8-46EF-4907-A7D1-A663BBB9FACE}" type="presOf" srcId="{BB06D906-78C5-474B-86AF-24189770BBFA}" destId="{AE9C29C8-CFC7-4DF6-9783-F03A3AAB6860}" srcOrd="1" destOrd="0" presId="urn:microsoft.com/office/officeart/2005/8/layout/orgChart1"/>
    <dgm:cxn modelId="{DB2843F6-28CA-4DF5-BDD5-B67C51966AC1}" type="presOf" srcId="{0AED7A87-F954-4C87-B026-A33671397096}" destId="{BEEA4B80-F575-4294-BB71-E24F2B80172B}" srcOrd="0" destOrd="0" presId="urn:microsoft.com/office/officeart/2005/8/layout/orgChart1"/>
    <dgm:cxn modelId="{FDB2E852-6784-4E6D-80ED-5636744C193E}" type="presParOf" srcId="{BEEA4B80-F575-4294-BB71-E24F2B80172B}" destId="{31DF9B66-72FF-4D3D-AE33-2F110C84CEBE}" srcOrd="0" destOrd="0" presId="urn:microsoft.com/office/officeart/2005/8/layout/orgChart1"/>
    <dgm:cxn modelId="{CCD0F304-7825-49CE-8F7C-9462EAB3D7FE}" type="presParOf" srcId="{31DF9B66-72FF-4D3D-AE33-2F110C84CEBE}" destId="{A477B21D-BB65-4397-A10C-24E89A798BE8}" srcOrd="0" destOrd="0" presId="urn:microsoft.com/office/officeart/2005/8/layout/orgChart1"/>
    <dgm:cxn modelId="{9296D879-E84E-4A75-9E92-5DDAEA3F3E0B}" type="presParOf" srcId="{A477B21D-BB65-4397-A10C-24E89A798BE8}" destId="{7517B922-4526-4BB2-A80E-E3FBCF028B2B}" srcOrd="0" destOrd="0" presId="urn:microsoft.com/office/officeart/2005/8/layout/orgChart1"/>
    <dgm:cxn modelId="{FAFE173D-C145-4686-AE14-9020D861D601}" type="presParOf" srcId="{A477B21D-BB65-4397-A10C-24E89A798BE8}" destId="{5EA23A04-0B97-4A90-A377-197922BAB547}" srcOrd="1" destOrd="0" presId="urn:microsoft.com/office/officeart/2005/8/layout/orgChart1"/>
    <dgm:cxn modelId="{B6BABF72-1C79-4608-A778-7F6D772C71B2}" type="presParOf" srcId="{31DF9B66-72FF-4D3D-AE33-2F110C84CEBE}" destId="{513D5558-1265-4514-B8FD-34E8718989D4}" srcOrd="1" destOrd="0" presId="urn:microsoft.com/office/officeart/2005/8/layout/orgChart1"/>
    <dgm:cxn modelId="{5DF3E246-3CCE-431F-9A50-3E3E4155F6B4}" type="presParOf" srcId="{513D5558-1265-4514-B8FD-34E8718989D4}" destId="{23E88B37-3814-453A-9487-BD0726DDC8D5}" srcOrd="0" destOrd="0" presId="urn:microsoft.com/office/officeart/2005/8/layout/orgChart1"/>
    <dgm:cxn modelId="{2AB72779-3E31-43BF-97F7-1D0C9105E9ED}" type="presParOf" srcId="{513D5558-1265-4514-B8FD-34E8718989D4}" destId="{EC5C42D8-0094-41CC-970D-2CDD89DE53B4}" srcOrd="1" destOrd="0" presId="urn:microsoft.com/office/officeart/2005/8/layout/orgChart1"/>
    <dgm:cxn modelId="{E158719A-B3AD-4152-BD9E-29AF963E3321}" type="presParOf" srcId="{EC5C42D8-0094-41CC-970D-2CDD89DE53B4}" destId="{93671CDD-90F4-456A-B51B-91F08569B739}" srcOrd="0" destOrd="0" presId="urn:microsoft.com/office/officeart/2005/8/layout/orgChart1"/>
    <dgm:cxn modelId="{EAC5E8DA-E6FE-4CC2-B06F-F5E7716CEC19}" type="presParOf" srcId="{93671CDD-90F4-456A-B51B-91F08569B739}" destId="{D1389E8B-6BEC-4B9B-B677-DB29AB244AF5}" srcOrd="0" destOrd="0" presId="urn:microsoft.com/office/officeart/2005/8/layout/orgChart1"/>
    <dgm:cxn modelId="{72D2739F-9FDB-43D2-96DA-77C8C6F8BD85}" type="presParOf" srcId="{93671CDD-90F4-456A-B51B-91F08569B739}" destId="{AE9C29C8-CFC7-4DF6-9783-F03A3AAB6860}" srcOrd="1" destOrd="0" presId="urn:microsoft.com/office/officeart/2005/8/layout/orgChart1"/>
    <dgm:cxn modelId="{B96F61C6-AFBE-4F03-90F3-8C5117D57234}" type="presParOf" srcId="{EC5C42D8-0094-41CC-970D-2CDD89DE53B4}" destId="{EFDCA1CB-B2D9-4C48-AC05-B9D85F477F2E}" srcOrd="1" destOrd="0" presId="urn:microsoft.com/office/officeart/2005/8/layout/orgChart1"/>
    <dgm:cxn modelId="{CC32E2CB-3C1C-470D-B515-5B0277004E1C}" type="presParOf" srcId="{EC5C42D8-0094-41CC-970D-2CDD89DE53B4}" destId="{58D12C1E-9723-43BE-85C7-9A870F986FF0}" srcOrd="2" destOrd="0" presId="urn:microsoft.com/office/officeart/2005/8/layout/orgChart1"/>
    <dgm:cxn modelId="{F975C3B6-F3F2-42C6-9EA2-C707A23A676C}" type="presParOf" srcId="{513D5558-1265-4514-B8FD-34E8718989D4}" destId="{0267E27A-CEF1-4B4C-98FC-69E6FFDB0627}" srcOrd="2" destOrd="0" presId="urn:microsoft.com/office/officeart/2005/8/layout/orgChart1"/>
    <dgm:cxn modelId="{AD7899AA-249A-4201-8C57-060F7734B74A}" type="presParOf" srcId="{513D5558-1265-4514-B8FD-34E8718989D4}" destId="{528349D1-A5C5-4A69-867B-57820FB92BCE}" srcOrd="3" destOrd="0" presId="urn:microsoft.com/office/officeart/2005/8/layout/orgChart1"/>
    <dgm:cxn modelId="{80242E54-F9F9-48D1-81F4-F0B03682ECD8}" type="presParOf" srcId="{528349D1-A5C5-4A69-867B-57820FB92BCE}" destId="{AF10A623-2C7A-4581-B249-BA9773F9B5B4}" srcOrd="0" destOrd="0" presId="urn:microsoft.com/office/officeart/2005/8/layout/orgChart1"/>
    <dgm:cxn modelId="{97017C98-1ADA-4CA5-BFD5-04F0AF73DE7B}" type="presParOf" srcId="{AF10A623-2C7A-4581-B249-BA9773F9B5B4}" destId="{00294628-B4D1-44EE-918C-1CC722F8E63A}" srcOrd="0" destOrd="0" presId="urn:microsoft.com/office/officeart/2005/8/layout/orgChart1"/>
    <dgm:cxn modelId="{2C0E838A-6243-47DF-A815-564D1E285A9A}" type="presParOf" srcId="{AF10A623-2C7A-4581-B249-BA9773F9B5B4}" destId="{9E328DC3-FD07-4ADF-8037-8BA66D7E2D01}" srcOrd="1" destOrd="0" presId="urn:microsoft.com/office/officeart/2005/8/layout/orgChart1"/>
    <dgm:cxn modelId="{702EE79D-0AD1-4061-8495-4E24003FA797}" type="presParOf" srcId="{528349D1-A5C5-4A69-867B-57820FB92BCE}" destId="{BD82FE52-DEBC-4C57-9FFC-94640DD73309}" srcOrd="1" destOrd="0" presId="urn:microsoft.com/office/officeart/2005/8/layout/orgChart1"/>
    <dgm:cxn modelId="{37AF7004-0399-44A1-9A65-A52645BE871E}" type="presParOf" srcId="{528349D1-A5C5-4A69-867B-57820FB92BCE}" destId="{D0B2511D-76A1-4347-8623-E99F98CA5BF3}" srcOrd="2" destOrd="0" presId="urn:microsoft.com/office/officeart/2005/8/layout/orgChart1"/>
    <dgm:cxn modelId="{253146B1-B9E8-423D-A7AA-B441ECB1B010}" type="presParOf" srcId="{31DF9B66-72FF-4D3D-AE33-2F110C84CEBE}" destId="{6F83D39C-5A99-44BC-A2CA-D7A2057D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FBF937-11FD-4A79-BED3-89C28EDEA9B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682BA-0D63-46CC-8AC2-12CC86A0CBC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Physical Interface</a:t>
          </a:r>
        </a:p>
      </dgm:t>
    </dgm:pt>
    <dgm:pt modelId="{8BE107F5-F440-4D74-B980-BEFD162945B9}" type="parTrans" cxnId="{88A656BF-1EA9-4AD3-A25C-0DC84665F7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FFBD17-176F-4D78-9967-9E7CC626DB4C}" type="sibTrans" cxnId="{88A656BF-1EA9-4AD3-A25C-0DC84665F705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4CBA4A-B81D-4C72-836A-601D82CE3F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Sifting</a:t>
          </a:r>
        </a:p>
      </dgm:t>
    </dgm:pt>
    <dgm:pt modelId="{C471525E-8350-4628-8045-D720D6CC90CF}" type="parTrans" cxnId="{4F999512-72BA-4BBA-A9A2-D77FD1B388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9A883-709E-430C-9CF3-6120FF76B6B2}" type="sibTrans" cxnId="{4F999512-72BA-4BBA-A9A2-D77FD1B388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408F5-5CBC-43FE-87AA-F6DDE895389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Error Correction</a:t>
          </a:r>
        </a:p>
      </dgm:t>
    </dgm:pt>
    <dgm:pt modelId="{7FB51E26-1635-41A4-A7EF-C09EAD11A2BE}" type="parTrans" cxnId="{1C5C9FBB-5BF1-4256-8683-8971DAAD91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58444-89FA-4A31-8100-8CFB01DC5BE4}" type="sibTrans" cxnId="{1C5C9FBB-5BF1-4256-8683-8971DAAD91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F6681-D8CB-4F41-8F7A-E7067EEC418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Privacy Amplification</a:t>
          </a:r>
        </a:p>
      </dgm:t>
    </dgm:pt>
    <dgm:pt modelId="{A72895D9-4EE9-4851-A6D7-32192A935536}" type="parTrans" cxnId="{4AF407F9-B5DF-4373-976D-A3A44C2FB5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821622-4E87-4046-B294-257B9C37DFAB}" type="sibTrans" cxnId="{4AF407F9-B5DF-4373-976D-A3A44C2FB5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F6FA8-CA67-4032-A4FA-D8BB7F0DA2C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</dgm:t>
    </dgm:pt>
    <dgm:pt modelId="{A18AC39B-399C-4C4D-AFFE-3D53F1C86360}" type="parTrans" cxnId="{8A130B24-6E5D-499A-8197-803B27D02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7B1B3B-7869-43E1-84CF-B4B141C548E1}" type="sibTrans" cxnId="{8A130B24-6E5D-499A-8197-803B27D02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47B77-9481-4263-A317-90FA347AA49D}" type="pres">
      <dgm:prSet presAssocID="{FBFBF937-11FD-4A79-BED3-89C28EDEA9BE}" presName="outerComposite" presStyleCnt="0">
        <dgm:presLayoutVars>
          <dgm:chMax val="5"/>
          <dgm:dir/>
          <dgm:resizeHandles val="exact"/>
        </dgm:presLayoutVars>
      </dgm:prSet>
      <dgm:spPr/>
    </dgm:pt>
    <dgm:pt modelId="{945CFC64-0EF4-47E6-B92A-6FE74B3722EB}" type="pres">
      <dgm:prSet presAssocID="{FBFBF937-11FD-4A79-BED3-89C28EDEA9BE}" presName="dummyMaxCanvas" presStyleCnt="0">
        <dgm:presLayoutVars/>
      </dgm:prSet>
      <dgm:spPr/>
    </dgm:pt>
    <dgm:pt modelId="{BEA49B22-1B5F-4B3A-A0A8-7348B58F2096}" type="pres">
      <dgm:prSet presAssocID="{FBFBF937-11FD-4A79-BED3-89C28EDEA9BE}" presName="FiveNodes_1" presStyleLbl="node1" presStyleIdx="0" presStyleCnt="5">
        <dgm:presLayoutVars>
          <dgm:bulletEnabled val="1"/>
        </dgm:presLayoutVars>
      </dgm:prSet>
      <dgm:spPr/>
    </dgm:pt>
    <dgm:pt modelId="{3A30C8FD-19FA-49BE-8BDF-F2DD03D19598}" type="pres">
      <dgm:prSet presAssocID="{FBFBF937-11FD-4A79-BED3-89C28EDEA9BE}" presName="FiveNodes_2" presStyleLbl="node1" presStyleIdx="1" presStyleCnt="5">
        <dgm:presLayoutVars>
          <dgm:bulletEnabled val="1"/>
        </dgm:presLayoutVars>
      </dgm:prSet>
      <dgm:spPr/>
    </dgm:pt>
    <dgm:pt modelId="{92C3DD08-8CFA-40B5-8F6C-01C4A6114B33}" type="pres">
      <dgm:prSet presAssocID="{FBFBF937-11FD-4A79-BED3-89C28EDEA9BE}" presName="FiveNodes_3" presStyleLbl="node1" presStyleIdx="2" presStyleCnt="5">
        <dgm:presLayoutVars>
          <dgm:bulletEnabled val="1"/>
        </dgm:presLayoutVars>
      </dgm:prSet>
      <dgm:spPr/>
    </dgm:pt>
    <dgm:pt modelId="{5569C7EE-81F5-41C0-9216-A0C379C93C92}" type="pres">
      <dgm:prSet presAssocID="{FBFBF937-11FD-4A79-BED3-89C28EDEA9BE}" presName="FiveNodes_4" presStyleLbl="node1" presStyleIdx="3" presStyleCnt="5">
        <dgm:presLayoutVars>
          <dgm:bulletEnabled val="1"/>
        </dgm:presLayoutVars>
      </dgm:prSet>
      <dgm:spPr/>
    </dgm:pt>
    <dgm:pt modelId="{85A268DC-DFBE-4234-B770-ECB7C131106B}" type="pres">
      <dgm:prSet presAssocID="{FBFBF937-11FD-4A79-BED3-89C28EDEA9BE}" presName="FiveNodes_5" presStyleLbl="node1" presStyleIdx="4" presStyleCnt="5">
        <dgm:presLayoutVars>
          <dgm:bulletEnabled val="1"/>
        </dgm:presLayoutVars>
      </dgm:prSet>
      <dgm:spPr/>
    </dgm:pt>
    <dgm:pt modelId="{4275C33B-3E58-4D1B-9057-54E3A997371B}" type="pres">
      <dgm:prSet presAssocID="{FBFBF937-11FD-4A79-BED3-89C28EDEA9BE}" presName="FiveConn_1-2" presStyleLbl="fgAccFollowNode1" presStyleIdx="0" presStyleCnt="4">
        <dgm:presLayoutVars>
          <dgm:bulletEnabled val="1"/>
        </dgm:presLayoutVars>
      </dgm:prSet>
      <dgm:spPr/>
    </dgm:pt>
    <dgm:pt modelId="{56B97287-1F70-420E-95C4-B9D5F7A78F39}" type="pres">
      <dgm:prSet presAssocID="{FBFBF937-11FD-4A79-BED3-89C28EDEA9BE}" presName="FiveConn_2-3" presStyleLbl="fgAccFollowNode1" presStyleIdx="1" presStyleCnt="4">
        <dgm:presLayoutVars>
          <dgm:bulletEnabled val="1"/>
        </dgm:presLayoutVars>
      </dgm:prSet>
      <dgm:spPr/>
    </dgm:pt>
    <dgm:pt modelId="{06B55C77-58EB-4461-9DE9-CCECDA90B022}" type="pres">
      <dgm:prSet presAssocID="{FBFBF937-11FD-4A79-BED3-89C28EDEA9BE}" presName="FiveConn_3-4" presStyleLbl="fgAccFollowNode1" presStyleIdx="2" presStyleCnt="4">
        <dgm:presLayoutVars>
          <dgm:bulletEnabled val="1"/>
        </dgm:presLayoutVars>
      </dgm:prSet>
      <dgm:spPr/>
    </dgm:pt>
    <dgm:pt modelId="{5DAE85C6-B876-4884-B8D8-7BF0B861790F}" type="pres">
      <dgm:prSet presAssocID="{FBFBF937-11FD-4A79-BED3-89C28EDEA9BE}" presName="FiveConn_4-5" presStyleLbl="fgAccFollowNode1" presStyleIdx="3" presStyleCnt="4">
        <dgm:presLayoutVars>
          <dgm:bulletEnabled val="1"/>
        </dgm:presLayoutVars>
      </dgm:prSet>
      <dgm:spPr/>
    </dgm:pt>
    <dgm:pt modelId="{DA1116F9-B15C-49AC-9581-31B2B48843AE}" type="pres">
      <dgm:prSet presAssocID="{FBFBF937-11FD-4A79-BED3-89C28EDEA9BE}" presName="FiveNodes_1_text" presStyleLbl="node1" presStyleIdx="4" presStyleCnt="5">
        <dgm:presLayoutVars>
          <dgm:bulletEnabled val="1"/>
        </dgm:presLayoutVars>
      </dgm:prSet>
      <dgm:spPr/>
    </dgm:pt>
    <dgm:pt modelId="{406B6218-C7FE-4A75-A14F-7CDE2B0CDCFE}" type="pres">
      <dgm:prSet presAssocID="{FBFBF937-11FD-4A79-BED3-89C28EDEA9BE}" presName="FiveNodes_2_text" presStyleLbl="node1" presStyleIdx="4" presStyleCnt="5">
        <dgm:presLayoutVars>
          <dgm:bulletEnabled val="1"/>
        </dgm:presLayoutVars>
      </dgm:prSet>
      <dgm:spPr/>
    </dgm:pt>
    <dgm:pt modelId="{F2F8C715-ACD4-4F7C-BD42-DD16AE7D07A0}" type="pres">
      <dgm:prSet presAssocID="{FBFBF937-11FD-4A79-BED3-89C28EDEA9BE}" presName="FiveNodes_3_text" presStyleLbl="node1" presStyleIdx="4" presStyleCnt="5">
        <dgm:presLayoutVars>
          <dgm:bulletEnabled val="1"/>
        </dgm:presLayoutVars>
      </dgm:prSet>
      <dgm:spPr/>
    </dgm:pt>
    <dgm:pt modelId="{B8DF354E-4EC0-436A-8F22-000052F13205}" type="pres">
      <dgm:prSet presAssocID="{FBFBF937-11FD-4A79-BED3-89C28EDEA9BE}" presName="FiveNodes_4_text" presStyleLbl="node1" presStyleIdx="4" presStyleCnt="5">
        <dgm:presLayoutVars>
          <dgm:bulletEnabled val="1"/>
        </dgm:presLayoutVars>
      </dgm:prSet>
      <dgm:spPr/>
    </dgm:pt>
    <dgm:pt modelId="{6BE6EAEC-6A9E-4FF0-BAEF-003C8D1425FA}" type="pres">
      <dgm:prSet presAssocID="{FBFBF937-11FD-4A79-BED3-89C28EDEA9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F999512-72BA-4BBA-A9A2-D77FD1B38846}" srcId="{FBFBF937-11FD-4A79-BED3-89C28EDEA9BE}" destId="{E24CBA4A-B81D-4C72-836A-601D82CE3F06}" srcOrd="1" destOrd="0" parTransId="{C471525E-8350-4628-8045-D720D6CC90CF}" sibTransId="{2529A883-709E-430C-9CF3-6120FF76B6B2}"/>
    <dgm:cxn modelId="{C93C2014-4D04-45C5-A303-76CFDF384A89}" type="presOf" srcId="{BBFFBD17-176F-4D78-9967-9E7CC626DB4C}" destId="{4275C33B-3E58-4D1B-9057-54E3A997371B}" srcOrd="0" destOrd="0" presId="urn:microsoft.com/office/officeart/2005/8/layout/vProcess5"/>
    <dgm:cxn modelId="{F7DC8315-3D09-4CEC-B12F-D02C80201704}" type="presOf" srcId="{2529A883-709E-430C-9CF3-6120FF76B6B2}" destId="{56B97287-1F70-420E-95C4-B9D5F7A78F39}" srcOrd="0" destOrd="0" presId="urn:microsoft.com/office/officeart/2005/8/layout/vProcess5"/>
    <dgm:cxn modelId="{6F60321D-A46A-45D0-BE4C-A1409F369C5C}" type="presOf" srcId="{19821622-4E87-4046-B294-257B9C37DFAB}" destId="{5DAE85C6-B876-4884-B8D8-7BF0B861790F}" srcOrd="0" destOrd="0" presId="urn:microsoft.com/office/officeart/2005/8/layout/vProcess5"/>
    <dgm:cxn modelId="{8A130B24-6E5D-499A-8197-803B27D02699}" srcId="{FBFBF937-11FD-4A79-BED3-89C28EDEA9BE}" destId="{5CFF6FA8-CA67-4032-A4FA-D8BB7F0DA2CB}" srcOrd="4" destOrd="0" parTransId="{A18AC39B-399C-4C4D-AFFE-3D53F1C86360}" sibTransId="{C87B1B3B-7869-43E1-84CF-B4B141C548E1}"/>
    <dgm:cxn modelId="{A3AAE961-39D2-4DA0-931D-92A99D1959D5}" type="presOf" srcId="{5CFF6FA8-CA67-4032-A4FA-D8BB7F0DA2CB}" destId="{85A268DC-DFBE-4234-B770-ECB7C131106B}" srcOrd="0" destOrd="0" presId="urn:microsoft.com/office/officeart/2005/8/layout/vProcess5"/>
    <dgm:cxn modelId="{AAC9A742-1B55-4519-8DB7-9B097989CBFF}" type="presOf" srcId="{5CFF6FA8-CA67-4032-A4FA-D8BB7F0DA2CB}" destId="{6BE6EAEC-6A9E-4FF0-BAEF-003C8D1425FA}" srcOrd="1" destOrd="0" presId="urn:microsoft.com/office/officeart/2005/8/layout/vProcess5"/>
    <dgm:cxn modelId="{D673CC4B-6526-45B2-884E-C63937147209}" type="presOf" srcId="{EB7408F5-5CBC-43FE-87AA-F6DDE895389A}" destId="{92C3DD08-8CFA-40B5-8F6C-01C4A6114B33}" srcOrd="0" destOrd="0" presId="urn:microsoft.com/office/officeart/2005/8/layout/vProcess5"/>
    <dgm:cxn modelId="{AB3DF550-1DE2-4F8A-9D2A-1BD89808C413}" type="presOf" srcId="{B9858444-89FA-4A31-8100-8CFB01DC5BE4}" destId="{06B55C77-58EB-4461-9DE9-CCECDA90B022}" srcOrd="0" destOrd="0" presId="urn:microsoft.com/office/officeart/2005/8/layout/vProcess5"/>
    <dgm:cxn modelId="{AB54F2AF-B572-43A1-821A-4AE64986914E}" type="presOf" srcId="{07AF6681-D8CB-4F41-8F7A-E7067EEC4183}" destId="{B8DF354E-4EC0-436A-8F22-000052F13205}" srcOrd="1" destOrd="0" presId="urn:microsoft.com/office/officeart/2005/8/layout/vProcess5"/>
    <dgm:cxn modelId="{C802F3B1-B7D7-47D2-B7A7-43994791A0DB}" type="presOf" srcId="{E24CBA4A-B81D-4C72-836A-601D82CE3F06}" destId="{406B6218-C7FE-4A75-A14F-7CDE2B0CDCFE}" srcOrd="1" destOrd="0" presId="urn:microsoft.com/office/officeart/2005/8/layout/vProcess5"/>
    <dgm:cxn modelId="{14FCF4B9-41F3-475B-A183-432DF3EC55A0}" type="presOf" srcId="{FBFBF937-11FD-4A79-BED3-89C28EDEA9BE}" destId="{BEB47B77-9481-4263-A317-90FA347AA49D}" srcOrd="0" destOrd="0" presId="urn:microsoft.com/office/officeart/2005/8/layout/vProcess5"/>
    <dgm:cxn modelId="{1C5C9FBB-5BF1-4256-8683-8971DAAD919A}" srcId="{FBFBF937-11FD-4A79-BED3-89C28EDEA9BE}" destId="{EB7408F5-5CBC-43FE-87AA-F6DDE895389A}" srcOrd="2" destOrd="0" parTransId="{7FB51E26-1635-41A4-A7EF-C09EAD11A2BE}" sibTransId="{B9858444-89FA-4A31-8100-8CFB01DC5BE4}"/>
    <dgm:cxn modelId="{34A964BC-04CC-4F19-9446-247C83C9C093}" type="presOf" srcId="{EB7408F5-5CBC-43FE-87AA-F6DDE895389A}" destId="{F2F8C715-ACD4-4F7C-BD42-DD16AE7D07A0}" srcOrd="1" destOrd="0" presId="urn:microsoft.com/office/officeart/2005/8/layout/vProcess5"/>
    <dgm:cxn modelId="{193859BE-B0F9-45F0-A635-12180EE4C163}" type="presOf" srcId="{FD6682BA-0D63-46CC-8AC2-12CC86A0CBC3}" destId="{BEA49B22-1B5F-4B3A-A0A8-7348B58F2096}" srcOrd="0" destOrd="0" presId="urn:microsoft.com/office/officeart/2005/8/layout/vProcess5"/>
    <dgm:cxn modelId="{88A656BF-1EA9-4AD3-A25C-0DC84665F705}" srcId="{FBFBF937-11FD-4A79-BED3-89C28EDEA9BE}" destId="{FD6682BA-0D63-46CC-8AC2-12CC86A0CBC3}" srcOrd="0" destOrd="0" parTransId="{8BE107F5-F440-4D74-B980-BEFD162945B9}" sibTransId="{BBFFBD17-176F-4D78-9967-9E7CC626DB4C}"/>
    <dgm:cxn modelId="{D08F2FCC-A52E-48B2-9E40-4B489EA46C61}" type="presOf" srcId="{E24CBA4A-B81D-4C72-836A-601D82CE3F06}" destId="{3A30C8FD-19FA-49BE-8BDF-F2DD03D19598}" srcOrd="0" destOrd="0" presId="urn:microsoft.com/office/officeart/2005/8/layout/vProcess5"/>
    <dgm:cxn modelId="{0B512AD4-E534-451E-9EBF-DBFAF7502B38}" type="presOf" srcId="{FD6682BA-0D63-46CC-8AC2-12CC86A0CBC3}" destId="{DA1116F9-B15C-49AC-9581-31B2B48843AE}" srcOrd="1" destOrd="0" presId="urn:microsoft.com/office/officeart/2005/8/layout/vProcess5"/>
    <dgm:cxn modelId="{39E988D7-27B7-447F-8B4B-D84D6C612AB1}" type="presOf" srcId="{07AF6681-D8CB-4F41-8F7A-E7067EEC4183}" destId="{5569C7EE-81F5-41C0-9216-A0C379C93C92}" srcOrd="0" destOrd="0" presId="urn:microsoft.com/office/officeart/2005/8/layout/vProcess5"/>
    <dgm:cxn modelId="{4AF407F9-B5DF-4373-976D-A3A44C2FB5D5}" srcId="{FBFBF937-11FD-4A79-BED3-89C28EDEA9BE}" destId="{07AF6681-D8CB-4F41-8F7A-E7067EEC4183}" srcOrd="3" destOrd="0" parTransId="{A72895D9-4EE9-4851-A6D7-32192A935536}" sibTransId="{19821622-4E87-4046-B294-257B9C37DFAB}"/>
    <dgm:cxn modelId="{1EF07132-E00B-4686-8C00-AEFA889780A9}" type="presParOf" srcId="{BEB47B77-9481-4263-A317-90FA347AA49D}" destId="{945CFC64-0EF4-47E6-B92A-6FE74B3722EB}" srcOrd="0" destOrd="0" presId="urn:microsoft.com/office/officeart/2005/8/layout/vProcess5"/>
    <dgm:cxn modelId="{F354896C-CD35-4204-9411-B42E4DFAD65B}" type="presParOf" srcId="{BEB47B77-9481-4263-A317-90FA347AA49D}" destId="{BEA49B22-1B5F-4B3A-A0A8-7348B58F2096}" srcOrd="1" destOrd="0" presId="urn:microsoft.com/office/officeart/2005/8/layout/vProcess5"/>
    <dgm:cxn modelId="{1C803F89-575A-4D4E-9B60-09C1EFFDD032}" type="presParOf" srcId="{BEB47B77-9481-4263-A317-90FA347AA49D}" destId="{3A30C8FD-19FA-49BE-8BDF-F2DD03D19598}" srcOrd="2" destOrd="0" presId="urn:microsoft.com/office/officeart/2005/8/layout/vProcess5"/>
    <dgm:cxn modelId="{FDEDCA9D-0155-4625-B999-7E6B8BF4D67D}" type="presParOf" srcId="{BEB47B77-9481-4263-A317-90FA347AA49D}" destId="{92C3DD08-8CFA-40B5-8F6C-01C4A6114B33}" srcOrd="3" destOrd="0" presId="urn:microsoft.com/office/officeart/2005/8/layout/vProcess5"/>
    <dgm:cxn modelId="{BBE8B4C6-1B5F-4C8C-8346-154D86D7BD9F}" type="presParOf" srcId="{BEB47B77-9481-4263-A317-90FA347AA49D}" destId="{5569C7EE-81F5-41C0-9216-A0C379C93C92}" srcOrd="4" destOrd="0" presId="urn:microsoft.com/office/officeart/2005/8/layout/vProcess5"/>
    <dgm:cxn modelId="{21C581A6-701D-41F3-B6E7-6F4232377C2C}" type="presParOf" srcId="{BEB47B77-9481-4263-A317-90FA347AA49D}" destId="{85A268DC-DFBE-4234-B770-ECB7C131106B}" srcOrd="5" destOrd="0" presId="urn:microsoft.com/office/officeart/2005/8/layout/vProcess5"/>
    <dgm:cxn modelId="{15FA4165-0891-4725-884C-A3BC2D9336E4}" type="presParOf" srcId="{BEB47B77-9481-4263-A317-90FA347AA49D}" destId="{4275C33B-3E58-4D1B-9057-54E3A997371B}" srcOrd="6" destOrd="0" presId="urn:microsoft.com/office/officeart/2005/8/layout/vProcess5"/>
    <dgm:cxn modelId="{5AB9BDD0-1494-4E1F-93A3-9FA8F6035C74}" type="presParOf" srcId="{BEB47B77-9481-4263-A317-90FA347AA49D}" destId="{56B97287-1F70-420E-95C4-B9D5F7A78F39}" srcOrd="7" destOrd="0" presId="urn:microsoft.com/office/officeart/2005/8/layout/vProcess5"/>
    <dgm:cxn modelId="{62084D20-A771-40E2-A1E6-CF4A128B4970}" type="presParOf" srcId="{BEB47B77-9481-4263-A317-90FA347AA49D}" destId="{06B55C77-58EB-4461-9DE9-CCECDA90B022}" srcOrd="8" destOrd="0" presId="urn:microsoft.com/office/officeart/2005/8/layout/vProcess5"/>
    <dgm:cxn modelId="{433985AB-CB98-4615-8E00-7A7B496881B3}" type="presParOf" srcId="{BEB47B77-9481-4263-A317-90FA347AA49D}" destId="{5DAE85C6-B876-4884-B8D8-7BF0B861790F}" srcOrd="9" destOrd="0" presId="urn:microsoft.com/office/officeart/2005/8/layout/vProcess5"/>
    <dgm:cxn modelId="{9EF126B6-46C4-45F5-AE24-BFF25BCA7174}" type="presParOf" srcId="{BEB47B77-9481-4263-A317-90FA347AA49D}" destId="{DA1116F9-B15C-49AC-9581-31B2B48843AE}" srcOrd="10" destOrd="0" presId="urn:microsoft.com/office/officeart/2005/8/layout/vProcess5"/>
    <dgm:cxn modelId="{989DB43D-3B96-4F19-B013-1B55494A139E}" type="presParOf" srcId="{BEB47B77-9481-4263-A317-90FA347AA49D}" destId="{406B6218-C7FE-4A75-A14F-7CDE2B0CDCFE}" srcOrd="11" destOrd="0" presId="urn:microsoft.com/office/officeart/2005/8/layout/vProcess5"/>
    <dgm:cxn modelId="{060E9889-8BDF-459A-8028-4FBF1CD55CE5}" type="presParOf" srcId="{BEB47B77-9481-4263-A317-90FA347AA49D}" destId="{F2F8C715-ACD4-4F7C-BD42-DD16AE7D07A0}" srcOrd="12" destOrd="0" presId="urn:microsoft.com/office/officeart/2005/8/layout/vProcess5"/>
    <dgm:cxn modelId="{6F3063B9-312D-401F-B7A9-72073F286DF8}" type="presParOf" srcId="{BEB47B77-9481-4263-A317-90FA347AA49D}" destId="{B8DF354E-4EC0-436A-8F22-000052F13205}" srcOrd="13" destOrd="0" presId="urn:microsoft.com/office/officeart/2005/8/layout/vProcess5"/>
    <dgm:cxn modelId="{D2B1FBFE-A9AC-4D1E-A8F4-EBEE4990FB3C}" type="presParOf" srcId="{BEB47B77-9481-4263-A317-90FA347AA49D}" destId="{6BE6EAEC-6A9E-4FF0-BAEF-003C8D1425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AB328-C60D-478D-B988-FD0BB92B8038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</dgm:pt>
    <dgm:pt modelId="{99B7DEA1-9372-427F-A5F1-BA2FE79000B1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Quantum Exchange</a:t>
          </a:r>
        </a:p>
      </dgm:t>
    </dgm:pt>
    <dgm:pt modelId="{CBF531B3-6FB3-49EC-A607-EC2B21DADB82}" type="parTrans" cxnId="{51EB1B2C-2F1B-4AD1-B963-0E1766E23DE9}">
      <dgm:prSet/>
      <dgm:spPr/>
      <dgm:t>
        <a:bodyPr/>
        <a:lstStyle/>
        <a:p>
          <a:endParaRPr lang="en-US"/>
        </a:p>
      </dgm:t>
    </dgm:pt>
    <dgm:pt modelId="{15B2D03D-C193-410F-814C-D980DAAD7C23}" type="sibTrans" cxnId="{51EB1B2C-2F1B-4AD1-B963-0E1766E23DE9}">
      <dgm:prSet/>
      <dgm:spPr/>
      <dgm:t>
        <a:bodyPr/>
        <a:lstStyle/>
        <a:p>
          <a:endParaRPr lang="en-US"/>
        </a:p>
      </dgm:t>
    </dgm:pt>
    <dgm:pt modelId="{DE63DE7E-DF77-4BC5-9F67-526163E7975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Key Sifting</a:t>
          </a:r>
        </a:p>
      </dgm:t>
    </dgm:pt>
    <dgm:pt modelId="{617D438E-9DFA-48F4-8E3C-C045798B9DCA}" type="parTrans" cxnId="{3D9EF74B-BD2D-480C-A871-3024838CDD47}">
      <dgm:prSet/>
      <dgm:spPr/>
      <dgm:t>
        <a:bodyPr/>
        <a:lstStyle/>
        <a:p>
          <a:endParaRPr lang="en-US"/>
        </a:p>
      </dgm:t>
    </dgm:pt>
    <dgm:pt modelId="{D9D3DE56-F0CA-4484-917E-62B6DC3C4E8B}" type="sibTrans" cxnId="{3D9EF74B-BD2D-480C-A871-3024838CDD47}">
      <dgm:prSet/>
      <dgm:spPr/>
      <dgm:t>
        <a:bodyPr/>
        <a:lstStyle/>
        <a:p>
          <a:endParaRPr lang="en-US"/>
        </a:p>
      </dgm:t>
    </dgm:pt>
    <dgm:pt modelId="{515B95EE-900D-4B68-B0AE-D2431CB6FF5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Information Reconciliation</a:t>
          </a:r>
        </a:p>
      </dgm:t>
    </dgm:pt>
    <dgm:pt modelId="{D6076AE7-7F75-4A48-A792-F1D335A2FFE1}" type="parTrans" cxnId="{6B6E36E7-665A-4F61-B987-B15240C6592C}">
      <dgm:prSet/>
      <dgm:spPr/>
      <dgm:t>
        <a:bodyPr/>
        <a:lstStyle/>
        <a:p>
          <a:endParaRPr lang="en-US"/>
        </a:p>
      </dgm:t>
    </dgm:pt>
    <dgm:pt modelId="{55AE52B4-F4CA-45D9-AD0C-E1DD7A8CF0F9}" type="sibTrans" cxnId="{6B6E36E7-665A-4F61-B987-B15240C6592C}">
      <dgm:prSet/>
      <dgm:spPr/>
      <dgm:t>
        <a:bodyPr/>
        <a:lstStyle/>
        <a:p>
          <a:endParaRPr lang="en-US"/>
        </a:p>
      </dgm:t>
    </dgm:pt>
    <dgm:pt modelId="{A2364AEC-B5B1-4F33-97DB-0650877FED1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Privacy Amplification</a:t>
          </a:r>
        </a:p>
      </dgm:t>
    </dgm:pt>
    <dgm:pt modelId="{EB21E2A1-9565-452B-B484-44E03F76DBE5}" type="parTrans" cxnId="{98D9FC3F-7B7B-4A3B-BD55-27FEEF3EE5A4}">
      <dgm:prSet/>
      <dgm:spPr/>
      <dgm:t>
        <a:bodyPr/>
        <a:lstStyle/>
        <a:p>
          <a:endParaRPr lang="en-US"/>
        </a:p>
      </dgm:t>
    </dgm:pt>
    <dgm:pt modelId="{A4F90342-7D4C-4EC0-82F4-E83052B646C9}" type="sibTrans" cxnId="{98D9FC3F-7B7B-4A3B-BD55-27FEEF3EE5A4}">
      <dgm:prSet/>
      <dgm:spPr/>
      <dgm:t>
        <a:bodyPr/>
        <a:lstStyle/>
        <a:p>
          <a:endParaRPr lang="en-US"/>
        </a:p>
      </dgm:t>
    </dgm:pt>
    <dgm:pt modelId="{A39130D4-0A84-47C8-A05F-FC195B8D1637}" type="pres">
      <dgm:prSet presAssocID="{B27AB328-C60D-478D-B988-FD0BB92B803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EB92C90-485B-44D3-B4F1-11F8CC466063}" type="pres">
      <dgm:prSet presAssocID="{99B7DEA1-9372-427F-A5F1-BA2FE79000B1}" presName="Accent1" presStyleCnt="0"/>
      <dgm:spPr/>
    </dgm:pt>
    <dgm:pt modelId="{F3D9114D-8F72-43CB-AD1A-8DE8F6422F37}" type="pres">
      <dgm:prSet presAssocID="{99B7DEA1-9372-427F-A5F1-BA2FE79000B1}" presName="Accent" presStyleLbl="node1" presStyleIdx="0" presStyleCnt="4"/>
      <dgm:spPr/>
    </dgm:pt>
    <dgm:pt modelId="{E4D8A198-3D3D-411E-827B-0BB15DADECCC}" type="pres">
      <dgm:prSet presAssocID="{99B7DEA1-9372-427F-A5F1-BA2FE79000B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89CFCE8D-05C5-4D43-9364-C98765A4EE3E}" type="pres">
      <dgm:prSet presAssocID="{DE63DE7E-DF77-4BC5-9F67-526163E79759}" presName="Accent2" presStyleCnt="0"/>
      <dgm:spPr/>
    </dgm:pt>
    <dgm:pt modelId="{2CFAB363-2E8D-4BDC-9425-6C96A9AC9330}" type="pres">
      <dgm:prSet presAssocID="{DE63DE7E-DF77-4BC5-9F67-526163E79759}" presName="Accent" presStyleLbl="node1" presStyleIdx="1" presStyleCnt="4"/>
      <dgm:spPr/>
    </dgm:pt>
    <dgm:pt modelId="{6F3FCB6C-607E-4573-8A94-166A070D02A3}" type="pres">
      <dgm:prSet presAssocID="{DE63DE7E-DF77-4BC5-9F67-526163E79759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A5FB57C-A09F-4B7E-BAD7-828D6BBD2F79}" type="pres">
      <dgm:prSet presAssocID="{515B95EE-900D-4B68-B0AE-D2431CB6FF55}" presName="Accent3" presStyleCnt="0"/>
      <dgm:spPr/>
    </dgm:pt>
    <dgm:pt modelId="{386EECDF-1BFE-4211-9E51-0A97F59149F5}" type="pres">
      <dgm:prSet presAssocID="{515B95EE-900D-4B68-B0AE-D2431CB6FF55}" presName="Accent" presStyleLbl="node1" presStyleIdx="2" presStyleCnt="4"/>
      <dgm:spPr/>
    </dgm:pt>
    <dgm:pt modelId="{F4D8AA8D-9911-42FF-BD84-B651039155E3}" type="pres">
      <dgm:prSet presAssocID="{515B95EE-900D-4B68-B0AE-D2431CB6FF5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8CB32139-CC7F-481D-89BB-467CF2E4D18A}" type="pres">
      <dgm:prSet presAssocID="{A2364AEC-B5B1-4F33-97DB-0650877FED11}" presName="Accent4" presStyleCnt="0"/>
      <dgm:spPr/>
    </dgm:pt>
    <dgm:pt modelId="{26AC2AA7-F419-4BCA-B489-64F89785296F}" type="pres">
      <dgm:prSet presAssocID="{A2364AEC-B5B1-4F33-97DB-0650877FED11}" presName="Accent" presStyleLbl="node1" presStyleIdx="3" presStyleCnt="4"/>
      <dgm:spPr/>
    </dgm:pt>
    <dgm:pt modelId="{83EA61CB-7AC7-44B6-868C-C7E32AAAD9FD}" type="pres">
      <dgm:prSet presAssocID="{A2364AEC-B5B1-4F33-97DB-0650877FED1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D4F7406-9F15-48C8-AE31-84DE3DB460B1}" type="presOf" srcId="{A2364AEC-B5B1-4F33-97DB-0650877FED11}" destId="{83EA61CB-7AC7-44B6-868C-C7E32AAAD9FD}" srcOrd="0" destOrd="0" presId="urn:microsoft.com/office/officeart/2009/layout/CircleArrowProcess"/>
    <dgm:cxn modelId="{1ECAC91C-C3BD-4A5D-9BD3-7B745781F11B}" type="presOf" srcId="{B27AB328-C60D-478D-B988-FD0BB92B8038}" destId="{A39130D4-0A84-47C8-A05F-FC195B8D1637}" srcOrd="0" destOrd="0" presId="urn:microsoft.com/office/officeart/2009/layout/CircleArrowProcess"/>
    <dgm:cxn modelId="{51EB1B2C-2F1B-4AD1-B963-0E1766E23DE9}" srcId="{B27AB328-C60D-478D-B988-FD0BB92B8038}" destId="{99B7DEA1-9372-427F-A5F1-BA2FE79000B1}" srcOrd="0" destOrd="0" parTransId="{CBF531B3-6FB3-49EC-A607-EC2B21DADB82}" sibTransId="{15B2D03D-C193-410F-814C-D980DAAD7C23}"/>
    <dgm:cxn modelId="{98D9FC3F-7B7B-4A3B-BD55-27FEEF3EE5A4}" srcId="{B27AB328-C60D-478D-B988-FD0BB92B8038}" destId="{A2364AEC-B5B1-4F33-97DB-0650877FED11}" srcOrd="3" destOrd="0" parTransId="{EB21E2A1-9565-452B-B484-44E03F76DBE5}" sibTransId="{A4F90342-7D4C-4EC0-82F4-E83052B646C9}"/>
    <dgm:cxn modelId="{3D9EF74B-BD2D-480C-A871-3024838CDD47}" srcId="{B27AB328-C60D-478D-B988-FD0BB92B8038}" destId="{DE63DE7E-DF77-4BC5-9F67-526163E79759}" srcOrd="1" destOrd="0" parTransId="{617D438E-9DFA-48F4-8E3C-C045798B9DCA}" sibTransId="{D9D3DE56-F0CA-4484-917E-62B6DC3C4E8B}"/>
    <dgm:cxn modelId="{45D7594E-FC13-47F8-9323-E2203E78628F}" type="presOf" srcId="{99B7DEA1-9372-427F-A5F1-BA2FE79000B1}" destId="{E4D8A198-3D3D-411E-827B-0BB15DADECCC}" srcOrd="0" destOrd="0" presId="urn:microsoft.com/office/officeart/2009/layout/CircleArrowProcess"/>
    <dgm:cxn modelId="{E41468C5-7AFF-44B3-B1CF-E9A00ADED34B}" type="presOf" srcId="{DE63DE7E-DF77-4BC5-9F67-526163E79759}" destId="{6F3FCB6C-607E-4573-8A94-166A070D02A3}" srcOrd="0" destOrd="0" presId="urn:microsoft.com/office/officeart/2009/layout/CircleArrowProcess"/>
    <dgm:cxn modelId="{7A7D4ED3-E24D-4580-8C15-3C2BF1D669D7}" type="presOf" srcId="{515B95EE-900D-4B68-B0AE-D2431CB6FF55}" destId="{F4D8AA8D-9911-42FF-BD84-B651039155E3}" srcOrd="0" destOrd="0" presId="urn:microsoft.com/office/officeart/2009/layout/CircleArrowProcess"/>
    <dgm:cxn modelId="{6B6E36E7-665A-4F61-B987-B15240C6592C}" srcId="{B27AB328-C60D-478D-B988-FD0BB92B8038}" destId="{515B95EE-900D-4B68-B0AE-D2431CB6FF55}" srcOrd="2" destOrd="0" parTransId="{D6076AE7-7F75-4A48-A792-F1D335A2FFE1}" sibTransId="{55AE52B4-F4CA-45D9-AD0C-E1DD7A8CF0F9}"/>
    <dgm:cxn modelId="{3428EDEF-09F9-4E9E-ADF9-31193E59DDBF}" type="presParOf" srcId="{A39130D4-0A84-47C8-A05F-FC195B8D1637}" destId="{4EB92C90-485B-44D3-B4F1-11F8CC466063}" srcOrd="0" destOrd="0" presId="urn:microsoft.com/office/officeart/2009/layout/CircleArrowProcess"/>
    <dgm:cxn modelId="{FCB48154-E7C9-4346-9981-4E2BDC0CA49D}" type="presParOf" srcId="{4EB92C90-485B-44D3-B4F1-11F8CC466063}" destId="{F3D9114D-8F72-43CB-AD1A-8DE8F6422F37}" srcOrd="0" destOrd="0" presId="urn:microsoft.com/office/officeart/2009/layout/CircleArrowProcess"/>
    <dgm:cxn modelId="{29B403C9-06A7-4D0D-A88D-900E08BF0C7E}" type="presParOf" srcId="{A39130D4-0A84-47C8-A05F-FC195B8D1637}" destId="{E4D8A198-3D3D-411E-827B-0BB15DADECCC}" srcOrd="1" destOrd="0" presId="urn:microsoft.com/office/officeart/2009/layout/CircleArrowProcess"/>
    <dgm:cxn modelId="{C0465CC2-ABAC-4BF4-A084-3265F8BBD134}" type="presParOf" srcId="{A39130D4-0A84-47C8-A05F-FC195B8D1637}" destId="{89CFCE8D-05C5-4D43-9364-C98765A4EE3E}" srcOrd="2" destOrd="0" presId="urn:microsoft.com/office/officeart/2009/layout/CircleArrowProcess"/>
    <dgm:cxn modelId="{3904E152-06A8-467D-9BB5-6D4E0243B6C4}" type="presParOf" srcId="{89CFCE8D-05C5-4D43-9364-C98765A4EE3E}" destId="{2CFAB363-2E8D-4BDC-9425-6C96A9AC9330}" srcOrd="0" destOrd="0" presId="urn:microsoft.com/office/officeart/2009/layout/CircleArrowProcess"/>
    <dgm:cxn modelId="{A92607B9-9F66-42CF-BB37-B0D1437ADA3D}" type="presParOf" srcId="{A39130D4-0A84-47C8-A05F-FC195B8D1637}" destId="{6F3FCB6C-607E-4573-8A94-166A070D02A3}" srcOrd="3" destOrd="0" presId="urn:microsoft.com/office/officeart/2009/layout/CircleArrowProcess"/>
    <dgm:cxn modelId="{20B3A64A-066E-4E36-9095-07935E80D69D}" type="presParOf" srcId="{A39130D4-0A84-47C8-A05F-FC195B8D1637}" destId="{CA5FB57C-A09F-4B7E-BAD7-828D6BBD2F79}" srcOrd="4" destOrd="0" presId="urn:microsoft.com/office/officeart/2009/layout/CircleArrowProcess"/>
    <dgm:cxn modelId="{A0ACBFA8-1F7A-4CDA-9626-733EB9B7D0E3}" type="presParOf" srcId="{CA5FB57C-A09F-4B7E-BAD7-828D6BBD2F79}" destId="{386EECDF-1BFE-4211-9E51-0A97F59149F5}" srcOrd="0" destOrd="0" presId="urn:microsoft.com/office/officeart/2009/layout/CircleArrowProcess"/>
    <dgm:cxn modelId="{6E3A6094-C7D9-4ED2-BA1B-A7B69B8BD106}" type="presParOf" srcId="{A39130D4-0A84-47C8-A05F-FC195B8D1637}" destId="{F4D8AA8D-9911-42FF-BD84-B651039155E3}" srcOrd="5" destOrd="0" presId="urn:microsoft.com/office/officeart/2009/layout/CircleArrowProcess"/>
    <dgm:cxn modelId="{DF890781-1189-4B58-B3A4-F8AA75C48A92}" type="presParOf" srcId="{A39130D4-0A84-47C8-A05F-FC195B8D1637}" destId="{8CB32139-CC7F-481D-89BB-467CF2E4D18A}" srcOrd="6" destOrd="0" presId="urn:microsoft.com/office/officeart/2009/layout/CircleArrowProcess"/>
    <dgm:cxn modelId="{031AF13D-69D0-4760-B4C3-0D11E97BC54A}" type="presParOf" srcId="{8CB32139-CC7F-481D-89BB-467CF2E4D18A}" destId="{26AC2AA7-F419-4BCA-B489-64F89785296F}" srcOrd="0" destOrd="0" presId="urn:microsoft.com/office/officeart/2009/layout/CircleArrowProcess"/>
    <dgm:cxn modelId="{0C26F038-52B0-41EA-948D-600094F62F92}" type="presParOf" srcId="{A39130D4-0A84-47C8-A05F-FC195B8D1637}" destId="{83EA61CB-7AC7-44B6-868C-C7E32AAAD9FD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E27A-CEF1-4B4C-98FC-69E6FFDB0627}">
      <dsp:nvSpPr>
        <dsp:cNvPr id="0" name=""/>
        <dsp:cNvSpPr/>
      </dsp:nvSpPr>
      <dsp:spPr>
        <a:xfrm>
          <a:off x="3572189" y="2091638"/>
          <a:ext cx="1925720" cy="569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9"/>
              </a:lnTo>
              <a:lnTo>
                <a:pt x="1925720" y="284789"/>
              </a:lnTo>
              <a:lnTo>
                <a:pt x="1925720" y="569579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88B37-3814-453A-9487-BD0726DDC8D5}">
      <dsp:nvSpPr>
        <dsp:cNvPr id="0" name=""/>
        <dsp:cNvSpPr/>
      </dsp:nvSpPr>
      <dsp:spPr>
        <a:xfrm>
          <a:off x="1646468" y="2091638"/>
          <a:ext cx="1925720" cy="569579"/>
        </a:xfrm>
        <a:custGeom>
          <a:avLst/>
          <a:gdLst/>
          <a:ahLst/>
          <a:cxnLst/>
          <a:rect l="0" t="0" r="0" b="0"/>
          <a:pathLst>
            <a:path>
              <a:moveTo>
                <a:pt x="1925720" y="0"/>
              </a:moveTo>
              <a:lnTo>
                <a:pt x="1925720" y="284789"/>
              </a:lnTo>
              <a:lnTo>
                <a:pt x="0" y="284789"/>
              </a:lnTo>
              <a:lnTo>
                <a:pt x="0" y="569579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7B922-4526-4BB2-A80E-E3FBCF028B2B}">
      <dsp:nvSpPr>
        <dsp:cNvPr id="0" name=""/>
        <dsp:cNvSpPr/>
      </dsp:nvSpPr>
      <dsp:spPr>
        <a:xfrm>
          <a:off x="2216047" y="735497"/>
          <a:ext cx="2712282" cy="1356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Cryptography</a:t>
          </a:r>
        </a:p>
      </dsp:txBody>
      <dsp:txXfrm>
        <a:off x="2216047" y="735497"/>
        <a:ext cx="2712282" cy="1356141"/>
      </dsp:txXfrm>
    </dsp:sp>
    <dsp:sp modelId="{D1389E8B-6BEC-4B9B-B677-DB29AB244AF5}">
      <dsp:nvSpPr>
        <dsp:cNvPr id="0" name=""/>
        <dsp:cNvSpPr/>
      </dsp:nvSpPr>
      <dsp:spPr>
        <a:xfrm>
          <a:off x="5537" y="2661217"/>
          <a:ext cx="3281861" cy="135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Classical Cryptography</a:t>
          </a:r>
        </a:p>
      </dsp:txBody>
      <dsp:txXfrm>
        <a:off x="5537" y="2661217"/>
        <a:ext cx="3281861" cy="1356154"/>
      </dsp:txXfrm>
    </dsp:sp>
    <dsp:sp modelId="{00294628-B4D1-44EE-918C-1CC722F8E63A}">
      <dsp:nvSpPr>
        <dsp:cNvPr id="0" name=""/>
        <dsp:cNvSpPr/>
      </dsp:nvSpPr>
      <dsp:spPr>
        <a:xfrm>
          <a:off x="3856978" y="2661217"/>
          <a:ext cx="3281861" cy="135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Quantum Cryptography</a:t>
          </a:r>
        </a:p>
      </dsp:txBody>
      <dsp:txXfrm>
        <a:off x="3856978" y="2661217"/>
        <a:ext cx="3281861" cy="1356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E27A-CEF1-4B4C-98FC-69E6FFDB0627}">
      <dsp:nvSpPr>
        <dsp:cNvPr id="0" name=""/>
        <dsp:cNvSpPr/>
      </dsp:nvSpPr>
      <dsp:spPr>
        <a:xfrm>
          <a:off x="3572189" y="2091638"/>
          <a:ext cx="1925720" cy="569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9"/>
              </a:lnTo>
              <a:lnTo>
                <a:pt x="1925720" y="284789"/>
              </a:lnTo>
              <a:lnTo>
                <a:pt x="1925720" y="569579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88B37-3814-453A-9487-BD0726DDC8D5}">
      <dsp:nvSpPr>
        <dsp:cNvPr id="0" name=""/>
        <dsp:cNvSpPr/>
      </dsp:nvSpPr>
      <dsp:spPr>
        <a:xfrm>
          <a:off x="1646468" y="2091638"/>
          <a:ext cx="1925720" cy="569579"/>
        </a:xfrm>
        <a:custGeom>
          <a:avLst/>
          <a:gdLst/>
          <a:ahLst/>
          <a:cxnLst/>
          <a:rect l="0" t="0" r="0" b="0"/>
          <a:pathLst>
            <a:path>
              <a:moveTo>
                <a:pt x="1925720" y="0"/>
              </a:moveTo>
              <a:lnTo>
                <a:pt x="1925720" y="284789"/>
              </a:lnTo>
              <a:lnTo>
                <a:pt x="0" y="284789"/>
              </a:lnTo>
              <a:lnTo>
                <a:pt x="0" y="569579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7B922-4526-4BB2-A80E-E3FBCF028B2B}">
      <dsp:nvSpPr>
        <dsp:cNvPr id="0" name=""/>
        <dsp:cNvSpPr/>
      </dsp:nvSpPr>
      <dsp:spPr>
        <a:xfrm>
          <a:off x="2216047" y="735497"/>
          <a:ext cx="2712282" cy="1356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QKD Protocols</a:t>
          </a:r>
        </a:p>
      </dsp:txBody>
      <dsp:txXfrm>
        <a:off x="2216047" y="735497"/>
        <a:ext cx="2712282" cy="1356141"/>
      </dsp:txXfrm>
    </dsp:sp>
    <dsp:sp modelId="{D1389E8B-6BEC-4B9B-B677-DB29AB244AF5}">
      <dsp:nvSpPr>
        <dsp:cNvPr id="0" name=""/>
        <dsp:cNvSpPr/>
      </dsp:nvSpPr>
      <dsp:spPr>
        <a:xfrm>
          <a:off x="5537" y="2661217"/>
          <a:ext cx="3281861" cy="135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Classical Cryptography</a:t>
          </a:r>
        </a:p>
      </dsp:txBody>
      <dsp:txXfrm>
        <a:off x="5537" y="2661217"/>
        <a:ext cx="3281861" cy="1356154"/>
      </dsp:txXfrm>
    </dsp:sp>
    <dsp:sp modelId="{00294628-B4D1-44EE-918C-1CC722F8E63A}">
      <dsp:nvSpPr>
        <dsp:cNvPr id="0" name=""/>
        <dsp:cNvSpPr/>
      </dsp:nvSpPr>
      <dsp:spPr>
        <a:xfrm>
          <a:off x="3856978" y="2661217"/>
          <a:ext cx="3281861" cy="135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Quantum Cryptography</a:t>
          </a:r>
        </a:p>
      </dsp:txBody>
      <dsp:txXfrm>
        <a:off x="3856978" y="2661217"/>
        <a:ext cx="3281861" cy="1356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49B22-1B5F-4B3A-A0A8-7348B58F2096}">
      <dsp:nvSpPr>
        <dsp:cNvPr id="0" name=""/>
        <dsp:cNvSpPr/>
      </dsp:nvSpPr>
      <dsp:spPr>
        <a:xfrm>
          <a:off x="0" y="0"/>
          <a:ext cx="4574853" cy="200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Interface</a:t>
          </a:r>
        </a:p>
      </dsp:txBody>
      <dsp:txXfrm>
        <a:off x="58705" y="58705"/>
        <a:ext cx="2177506" cy="1886929"/>
      </dsp:txXfrm>
    </dsp:sp>
    <dsp:sp modelId="{3A30C8FD-19FA-49BE-8BDF-F2DD03D19598}">
      <dsp:nvSpPr>
        <dsp:cNvPr id="0" name=""/>
        <dsp:cNvSpPr/>
      </dsp:nvSpPr>
      <dsp:spPr>
        <a:xfrm>
          <a:off x="341628" y="2282720"/>
          <a:ext cx="4574853" cy="200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Sifting</a:t>
          </a:r>
        </a:p>
      </dsp:txBody>
      <dsp:txXfrm>
        <a:off x="400333" y="2341425"/>
        <a:ext cx="2812993" cy="1886929"/>
      </dsp:txXfrm>
    </dsp:sp>
    <dsp:sp modelId="{92C3DD08-8CFA-40B5-8F6C-01C4A6114B33}">
      <dsp:nvSpPr>
        <dsp:cNvPr id="0" name=""/>
        <dsp:cNvSpPr/>
      </dsp:nvSpPr>
      <dsp:spPr>
        <a:xfrm>
          <a:off x="683257" y="4565441"/>
          <a:ext cx="4574853" cy="200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 Correction</a:t>
          </a:r>
        </a:p>
      </dsp:txBody>
      <dsp:txXfrm>
        <a:off x="741962" y="4624146"/>
        <a:ext cx="2812993" cy="1886929"/>
      </dsp:txXfrm>
    </dsp:sp>
    <dsp:sp modelId="{5569C7EE-81F5-41C0-9216-A0C379C93C92}">
      <dsp:nvSpPr>
        <dsp:cNvPr id="0" name=""/>
        <dsp:cNvSpPr/>
      </dsp:nvSpPr>
      <dsp:spPr>
        <a:xfrm>
          <a:off x="1024885" y="6848161"/>
          <a:ext cx="4574853" cy="200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Privacy Amplification</a:t>
          </a:r>
        </a:p>
      </dsp:txBody>
      <dsp:txXfrm>
        <a:off x="1083590" y="6906866"/>
        <a:ext cx="2812993" cy="1886929"/>
      </dsp:txXfrm>
    </dsp:sp>
    <dsp:sp modelId="{85A268DC-DFBE-4234-B770-ECB7C131106B}">
      <dsp:nvSpPr>
        <dsp:cNvPr id="0" name=""/>
        <dsp:cNvSpPr/>
      </dsp:nvSpPr>
      <dsp:spPr>
        <a:xfrm>
          <a:off x="1366514" y="9130882"/>
          <a:ext cx="4574853" cy="200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</dsp:txBody>
      <dsp:txXfrm>
        <a:off x="1425219" y="9189587"/>
        <a:ext cx="2812993" cy="1886929"/>
      </dsp:txXfrm>
    </dsp:sp>
    <dsp:sp modelId="{4275C33B-3E58-4D1B-9057-54E3A997371B}">
      <dsp:nvSpPr>
        <dsp:cNvPr id="0" name=""/>
        <dsp:cNvSpPr/>
      </dsp:nvSpPr>
      <dsp:spPr>
        <a:xfrm>
          <a:off x="3272032" y="1464281"/>
          <a:ext cx="1302820" cy="13028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5167" y="1464281"/>
        <a:ext cx="716551" cy="980372"/>
      </dsp:txXfrm>
    </dsp:sp>
    <dsp:sp modelId="{56B97287-1F70-420E-95C4-B9D5F7A78F39}">
      <dsp:nvSpPr>
        <dsp:cNvPr id="0" name=""/>
        <dsp:cNvSpPr/>
      </dsp:nvSpPr>
      <dsp:spPr>
        <a:xfrm>
          <a:off x="3613661" y="3747002"/>
          <a:ext cx="1302820" cy="13028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6796" y="3747002"/>
        <a:ext cx="716551" cy="980372"/>
      </dsp:txXfrm>
    </dsp:sp>
    <dsp:sp modelId="{06B55C77-58EB-4461-9DE9-CCECDA90B022}">
      <dsp:nvSpPr>
        <dsp:cNvPr id="0" name=""/>
        <dsp:cNvSpPr/>
      </dsp:nvSpPr>
      <dsp:spPr>
        <a:xfrm>
          <a:off x="3955289" y="5996317"/>
          <a:ext cx="1302820" cy="13028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8424" y="5996317"/>
        <a:ext cx="716551" cy="980372"/>
      </dsp:txXfrm>
    </dsp:sp>
    <dsp:sp modelId="{5DAE85C6-B876-4884-B8D8-7BF0B861790F}">
      <dsp:nvSpPr>
        <dsp:cNvPr id="0" name=""/>
        <dsp:cNvSpPr/>
      </dsp:nvSpPr>
      <dsp:spPr>
        <a:xfrm>
          <a:off x="4296918" y="8301308"/>
          <a:ext cx="1302820" cy="13028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0053" y="8301308"/>
        <a:ext cx="716551" cy="980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114D-8F72-43CB-AD1A-8DE8F6422F37}">
      <dsp:nvSpPr>
        <dsp:cNvPr id="0" name=""/>
        <dsp:cNvSpPr/>
      </dsp:nvSpPr>
      <dsp:spPr>
        <a:xfrm>
          <a:off x="1540578" y="0"/>
          <a:ext cx="2402129" cy="240237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8A198-3D3D-411E-827B-0BB15DADECCC}">
      <dsp:nvSpPr>
        <dsp:cNvPr id="0" name=""/>
        <dsp:cNvSpPr/>
      </dsp:nvSpPr>
      <dsp:spPr>
        <a:xfrm>
          <a:off x="2070929" y="869594"/>
          <a:ext cx="1340524" cy="67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800" kern="1200" dirty="0"/>
            <a:t>Quantum Exchange</a:t>
          </a:r>
        </a:p>
      </dsp:txBody>
      <dsp:txXfrm>
        <a:off x="2070929" y="869594"/>
        <a:ext cx="1340524" cy="670192"/>
      </dsp:txXfrm>
    </dsp:sp>
    <dsp:sp modelId="{2CFAB363-2E8D-4BDC-9425-6C96A9AC9330}">
      <dsp:nvSpPr>
        <dsp:cNvPr id="0" name=""/>
        <dsp:cNvSpPr/>
      </dsp:nvSpPr>
      <dsp:spPr>
        <a:xfrm>
          <a:off x="873244" y="1380520"/>
          <a:ext cx="2402129" cy="240237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FCB6C-607E-4573-8A94-166A070D02A3}">
      <dsp:nvSpPr>
        <dsp:cNvPr id="0" name=""/>
        <dsp:cNvSpPr/>
      </dsp:nvSpPr>
      <dsp:spPr>
        <a:xfrm>
          <a:off x="1400893" y="2252663"/>
          <a:ext cx="1340524" cy="67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800" kern="1200"/>
            <a:t>Key Sifting</a:t>
          </a:r>
        </a:p>
      </dsp:txBody>
      <dsp:txXfrm>
        <a:off x="1400893" y="2252663"/>
        <a:ext cx="1340524" cy="670192"/>
      </dsp:txXfrm>
    </dsp:sp>
    <dsp:sp modelId="{386EECDF-1BFE-4211-9E51-0A97F59149F5}">
      <dsp:nvSpPr>
        <dsp:cNvPr id="0" name=""/>
        <dsp:cNvSpPr/>
      </dsp:nvSpPr>
      <dsp:spPr>
        <a:xfrm>
          <a:off x="1540578" y="2766137"/>
          <a:ext cx="2402129" cy="240237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AA8D-9911-42FF-BD84-B651039155E3}">
      <dsp:nvSpPr>
        <dsp:cNvPr id="0" name=""/>
        <dsp:cNvSpPr/>
      </dsp:nvSpPr>
      <dsp:spPr>
        <a:xfrm>
          <a:off x="2070929" y="3635732"/>
          <a:ext cx="1340524" cy="67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800" kern="1200"/>
            <a:t>Information Reconciliation</a:t>
          </a:r>
        </a:p>
      </dsp:txBody>
      <dsp:txXfrm>
        <a:off x="2070929" y="3635732"/>
        <a:ext cx="1340524" cy="670192"/>
      </dsp:txXfrm>
    </dsp:sp>
    <dsp:sp modelId="{26AC2AA7-F419-4BCA-B489-64F89785296F}">
      <dsp:nvSpPr>
        <dsp:cNvPr id="0" name=""/>
        <dsp:cNvSpPr/>
      </dsp:nvSpPr>
      <dsp:spPr>
        <a:xfrm>
          <a:off x="1044471" y="4305925"/>
          <a:ext cx="2063731" cy="206472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61CB-7AC7-44B6-868C-C7E32AAAD9FD}">
      <dsp:nvSpPr>
        <dsp:cNvPr id="0" name=""/>
        <dsp:cNvSpPr/>
      </dsp:nvSpPr>
      <dsp:spPr>
        <a:xfrm>
          <a:off x="1400893" y="5018801"/>
          <a:ext cx="1340524" cy="67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800" kern="1200"/>
            <a:t>Privacy Amplification</a:t>
          </a:r>
        </a:p>
      </dsp:txBody>
      <dsp:txXfrm>
        <a:off x="1400893" y="5018801"/>
        <a:ext cx="1340524" cy="670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A058-959F-6776-806B-414D5613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7237-39BE-070E-717F-E5567EF7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6D20-503F-BEE2-6B42-CF72F25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A146-F383-8F79-E9FA-9CD428ED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4563-FF12-7E00-C067-C27A6760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64B6-DBAB-94CB-946A-5DBB77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C0B21-64A0-4E16-A2CE-C1D9FF7B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E4F3-BF56-53EB-EA98-8D6E91B4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ACE0-F750-C6E8-9011-C81079E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E128-1842-5856-0D73-285E55ED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5717-286F-BFE5-CC5B-DC3D57598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B95B-4599-96EB-91FC-C74B625D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63A-58C9-AF98-5BED-139F3D00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3D28-8D4D-DB48-1EB0-C7F359A9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B0A4-46F1-1C27-1E7F-30EBF8E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6BAD-BD16-21DA-FFDA-8E0E1C4E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4FE5-B7C5-D377-4F70-3C63B0AD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09FB-5D86-6761-93D5-011A4EF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F97C0-C0E5-DF60-A8D2-35CD47C5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0FC4-98FB-C8B3-3422-EE52D926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691-D55E-F7B5-33C6-ACAC08C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44A9-58A5-AF41-05A9-C7083271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97AD-6B93-D87B-359F-393DE52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6818-E0C7-606F-E2BE-CDEF75ED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8768-5C7D-C87C-DB44-6FC88830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663-00F8-4B50-AEF2-1DF2AFC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19D0-ACBF-7AAB-5D15-A8A99411C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015BF-6EFC-FD47-4FB2-7C440F2C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3C59E-1589-CD85-1794-B83A3E07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D7F31-E937-B8B8-F256-85FF0817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AB00-F7C4-9D36-AFEC-2B9087FF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3E2B-F3D7-3253-6622-8A270E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1C56-FFA9-34C4-6DC7-F5875A9D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421BF-AF4F-F247-D55D-A9ABCCA0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79418-EEB2-C285-6824-40830520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692D2-B7A1-2DBB-34B3-5B1EFBE04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9ABED-30D3-0E5A-A805-E10A7819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0689A-559D-B88F-76D1-EAD1D822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EAD8-2D02-3915-EC74-1BB9717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99-CBDF-D641-B7F5-DEFA1CD9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E3C45-7C65-D6B0-81E3-3738DCB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932DD-14E7-A0AE-B397-07E9FB37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BF71-ABE3-2BBF-E7E7-92E5C60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15283-BC04-29CC-214D-D8B2A373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C126A-72EF-67B9-A4B6-94CE9B7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95B2-9963-16B9-36AA-5A492930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A90C-1B20-156C-57EA-1E1D89F4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AF78-7DA3-AE05-68ED-B9C90DAA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FB549-39EC-D6AE-DF95-9AE81628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0D28-0A74-72DD-67EA-00DD5D31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3EAC-AADB-AB39-ED21-291061F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0801-98AF-7C1E-1F1F-1A9D1B84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E212-BFC6-5B75-1187-55762548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D1190-7ACE-7C35-73A6-3FBC3A8ED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2BF4-8CF7-5E60-464B-84DC273A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B219-626D-B009-1CEB-C487CDB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8972-6F15-B0CB-E43D-C738713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C477-AD12-0E71-270E-457604E0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7BEAF-5A6D-B436-C0B3-34BF079D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FCEB-CA9A-E603-255B-EC18CFC0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CCF7-F86E-3EA3-C84E-C8DC5302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99F3-3A28-4658-8686-6101E674A0C7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7927-03DC-FB22-D46B-D03F66ECC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A238-5AE4-9C5F-2C61-24071935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78FB-62F5-4CD4-8140-9A21197C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9B4B3-E33E-01B5-CA96-2CA93DA6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47" y="-70339"/>
            <a:ext cx="8034561" cy="30279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F8681A-AD97-0319-DDB7-60033CBAF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904556"/>
              </p:ext>
            </p:extLst>
          </p:nvPr>
        </p:nvGraphicFramePr>
        <p:xfrm>
          <a:off x="1346480" y="1924260"/>
          <a:ext cx="7144378" cy="475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09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F8681A-AD97-0319-DDB7-60033CBAF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10607"/>
              </p:ext>
            </p:extLst>
          </p:nvPr>
        </p:nvGraphicFramePr>
        <p:xfrm>
          <a:off x="1346480" y="1924260"/>
          <a:ext cx="7144378" cy="475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818286F-2F1D-EAD2-81D9-5269559BA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13" y="120580"/>
            <a:ext cx="7509835" cy="334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1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7E98D-FF64-2F8F-9CCB-DD65A11F8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652" y="-2172956"/>
            <a:ext cx="5902044" cy="43459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842C87D-F699-EB71-7A01-B56BAE284AB5}"/>
              </a:ext>
            </a:extLst>
          </p:cNvPr>
          <p:cNvGrpSpPr/>
          <p:nvPr/>
        </p:nvGrpSpPr>
        <p:grpSpPr>
          <a:xfrm>
            <a:off x="1431890" y="351692"/>
            <a:ext cx="10477919" cy="12878171"/>
            <a:chOff x="1431890" y="351692"/>
            <a:chExt cx="10477919" cy="6266828"/>
          </a:xfrm>
        </p:grpSpPr>
        <p:sp>
          <p:nvSpPr>
            <p:cNvPr id="14" name="Callout: Left Arrow 13">
              <a:extLst>
                <a:ext uri="{FF2B5EF4-FFF2-40B4-BE49-F238E27FC236}">
                  <a16:creationId xmlns:a16="http://schemas.microsoft.com/office/drawing/2014/main" id="{EF4C1EC7-500C-759B-FEC7-827628F319FC}"/>
                </a:ext>
              </a:extLst>
            </p:cNvPr>
            <p:cNvSpPr/>
            <p:nvPr/>
          </p:nvSpPr>
          <p:spPr>
            <a:xfrm rot="10800000">
              <a:off x="2056566" y="353372"/>
              <a:ext cx="1755982" cy="6265148"/>
            </a:xfrm>
            <a:prstGeom prst="leftArrowCallo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F6C80E-56AC-4D1F-3D12-5A38C6E60D4B}"/>
                </a:ext>
              </a:extLst>
            </p:cNvPr>
            <p:cNvGrpSpPr/>
            <p:nvPr/>
          </p:nvGrpSpPr>
          <p:grpSpPr>
            <a:xfrm>
              <a:off x="3353358" y="584014"/>
              <a:ext cx="8556451" cy="5791494"/>
              <a:chOff x="333828" y="563917"/>
              <a:chExt cx="8556451" cy="5791494"/>
            </a:xfrm>
          </p:grpSpPr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10853CB9-6F95-5E97-8218-DCC177DF09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06411698"/>
                  </p:ext>
                </p:extLst>
              </p:nvPr>
            </p:nvGraphicFramePr>
            <p:xfrm>
              <a:off x="333828" y="563917"/>
              <a:ext cx="594136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F989FF-A834-1735-97EE-39959CF7D0C0}"/>
                  </a:ext>
                </a:extLst>
              </p:cNvPr>
              <p:cNvSpPr txBox="1"/>
              <p:nvPr/>
            </p:nvSpPr>
            <p:spPr>
              <a:xfrm>
                <a:off x="4848329" y="1301262"/>
                <a:ext cx="2667838" cy="46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Qframes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(Symbols)</a:t>
                </a:r>
                <a:endParaRPr lang="en-US" sz="2800" dirty="0">
                  <a:effectLst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0ED998-B04A-AD8C-9115-89D8D979BCBA}"/>
                  </a:ext>
                </a:extLst>
              </p:cNvPr>
              <p:cNvSpPr txBox="1"/>
              <p:nvPr/>
            </p:nvSpPr>
            <p:spPr>
              <a:xfrm>
                <a:off x="5199866" y="2407939"/>
                <a:ext cx="2667838" cy="2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Sifted Bits</a:t>
                </a:r>
                <a:endParaRPr lang="en-US" sz="2800" dirty="0">
                  <a:effectLst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9CD84-DDD9-47AF-E713-2E2377E355BC}"/>
                  </a:ext>
                </a:extLst>
              </p:cNvPr>
              <p:cNvSpPr txBox="1"/>
              <p:nvPr/>
            </p:nvSpPr>
            <p:spPr>
              <a:xfrm>
                <a:off x="5518219" y="3514616"/>
                <a:ext cx="2667838" cy="46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Error-Corrected Bits</a:t>
                </a:r>
                <a:endParaRPr lang="en-US" sz="2800" dirty="0">
                  <a:effectLst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A4666-F4C2-F68B-6E22-A7162396DE96}"/>
                  </a:ext>
                </a:extLst>
              </p:cNvPr>
              <p:cNvSpPr txBox="1"/>
              <p:nvPr/>
            </p:nvSpPr>
            <p:spPr>
              <a:xfrm>
                <a:off x="5869756" y="4621293"/>
                <a:ext cx="2667838" cy="2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Distilled Bits</a:t>
                </a:r>
                <a:endParaRPr lang="en-US" sz="2800" dirty="0">
                  <a:effectLst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0E3E33-71D7-3392-853A-2F72F010D23A}"/>
                  </a:ext>
                </a:extLst>
              </p:cNvPr>
              <p:cNvSpPr txBox="1"/>
              <p:nvPr/>
            </p:nvSpPr>
            <p:spPr>
              <a:xfrm>
                <a:off x="6222441" y="5727970"/>
                <a:ext cx="2667838" cy="46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Authenticated Bits</a:t>
                </a:r>
                <a:endParaRPr lang="en-US" sz="2800" dirty="0">
                  <a:effectLst/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52B677B3-681B-264D-7CE0-06623357BE70}"/>
                  </a:ext>
                </a:extLst>
              </p:cNvPr>
              <p:cNvSpPr/>
              <p:nvPr/>
            </p:nvSpPr>
            <p:spPr>
              <a:xfrm>
                <a:off x="5644260" y="5724475"/>
                <a:ext cx="630936" cy="630936"/>
              </a:xfrm>
              <a:prstGeom prst="downArrow">
                <a:avLst/>
              </a:prstGeom>
              <a:solidFill>
                <a:srgbClr val="D4D9E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Callout: Left Arrow 12">
              <a:extLst>
                <a:ext uri="{FF2B5EF4-FFF2-40B4-BE49-F238E27FC236}">
                  <a16:creationId xmlns:a16="http://schemas.microsoft.com/office/drawing/2014/main" id="{38682012-661D-40AB-82C7-E9F17C34E6F8}"/>
                </a:ext>
              </a:extLst>
            </p:cNvPr>
            <p:cNvSpPr/>
            <p:nvPr/>
          </p:nvSpPr>
          <p:spPr>
            <a:xfrm>
              <a:off x="1431890" y="351692"/>
              <a:ext cx="1755982" cy="6265148"/>
            </a:xfrm>
            <a:prstGeom prst="leftArrowCallo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Communication with QKD Peer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3E4A7-EAC5-2E46-E184-35BB37EE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6" y="-1"/>
            <a:ext cx="9572733" cy="117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C98F8-5D6A-CDE2-67F9-10279D31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20" y="225706"/>
            <a:ext cx="6561728" cy="2465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8F70AE4-1BC4-B291-B45A-167FF8B7F873}"/>
              </a:ext>
            </a:extLst>
          </p:cNvPr>
          <p:cNvGrpSpPr/>
          <p:nvPr/>
        </p:nvGrpSpPr>
        <p:grpSpPr>
          <a:xfrm>
            <a:off x="1336876" y="396449"/>
            <a:ext cx="6336330" cy="5957380"/>
            <a:chOff x="1336876" y="396449"/>
            <a:chExt cx="6336330" cy="5957380"/>
          </a:xfrm>
        </p:grpSpPr>
        <p:sp>
          <p:nvSpPr>
            <p:cNvPr id="5" name="Arrow: Quad 4">
              <a:extLst>
                <a:ext uri="{FF2B5EF4-FFF2-40B4-BE49-F238E27FC236}">
                  <a16:creationId xmlns:a16="http://schemas.microsoft.com/office/drawing/2014/main" id="{915B4505-5E03-FB1E-715D-5D6D719D03FC}"/>
                </a:ext>
              </a:extLst>
            </p:cNvPr>
            <p:cNvSpPr/>
            <p:nvPr/>
          </p:nvSpPr>
          <p:spPr>
            <a:xfrm>
              <a:off x="1336876" y="1412112"/>
              <a:ext cx="4595149" cy="4531488"/>
            </a:xfrm>
            <a:prstGeom prst="quadArrow">
              <a:avLst>
                <a:gd name="adj1" fmla="val 4876"/>
                <a:gd name="adj2" fmla="val 6153"/>
                <a:gd name="adj3" fmla="val 781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0D636-7C2D-723A-F014-E90280C355CE}"/>
                </a:ext>
              </a:extLst>
            </p:cNvPr>
            <p:cNvSpPr txBox="1"/>
            <p:nvPr/>
          </p:nvSpPr>
          <p:spPr>
            <a:xfrm>
              <a:off x="2731799" y="396449"/>
              <a:ext cx="1805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Value =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A13D63-BD4A-EA62-544B-0200A72E488D}"/>
                </a:ext>
              </a:extLst>
            </p:cNvPr>
            <p:cNvSpPr txBox="1"/>
            <p:nvPr/>
          </p:nvSpPr>
          <p:spPr>
            <a:xfrm>
              <a:off x="5996145" y="3170024"/>
              <a:ext cx="16770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Value =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92E73-9978-3AA7-3E59-1FB578FC9233}"/>
                </a:ext>
              </a:extLst>
            </p:cNvPr>
            <p:cNvSpPr txBox="1"/>
            <p:nvPr/>
          </p:nvSpPr>
          <p:spPr>
            <a:xfrm>
              <a:off x="2671691" y="5953719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Rectilinear Basis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C98F8-5D6A-CDE2-67F9-10279D31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156" y="-52087"/>
            <a:ext cx="6561728" cy="246522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7DE02B-7AFC-C64F-B4EB-9DF37BFBEF3B}"/>
              </a:ext>
            </a:extLst>
          </p:cNvPr>
          <p:cNvGrpSpPr/>
          <p:nvPr/>
        </p:nvGrpSpPr>
        <p:grpSpPr>
          <a:xfrm>
            <a:off x="5758405" y="876799"/>
            <a:ext cx="5573955" cy="5245537"/>
            <a:chOff x="5758405" y="876799"/>
            <a:chExt cx="5573955" cy="5245537"/>
          </a:xfrm>
        </p:grpSpPr>
        <p:sp>
          <p:nvSpPr>
            <p:cNvPr id="5" name="Arrow: Quad 4">
              <a:extLst>
                <a:ext uri="{FF2B5EF4-FFF2-40B4-BE49-F238E27FC236}">
                  <a16:creationId xmlns:a16="http://schemas.microsoft.com/office/drawing/2014/main" id="{915B4505-5E03-FB1E-715D-5D6D719D03FC}"/>
                </a:ext>
              </a:extLst>
            </p:cNvPr>
            <p:cNvSpPr/>
            <p:nvPr/>
          </p:nvSpPr>
          <p:spPr>
            <a:xfrm rot="2640783">
              <a:off x="5758405" y="1180619"/>
              <a:ext cx="4595149" cy="4531488"/>
            </a:xfrm>
            <a:prstGeom prst="quadArrow">
              <a:avLst>
                <a:gd name="adj1" fmla="val 4876"/>
                <a:gd name="adj2" fmla="val 6153"/>
                <a:gd name="adj3" fmla="val 78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0D636-7C2D-723A-F014-E90280C355CE}"/>
                </a:ext>
              </a:extLst>
            </p:cNvPr>
            <p:cNvSpPr txBox="1"/>
            <p:nvPr/>
          </p:nvSpPr>
          <p:spPr>
            <a:xfrm>
              <a:off x="9398816" y="876799"/>
              <a:ext cx="1805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Diagonal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Value =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A13D63-BD4A-EA62-544B-0200A72E488D}"/>
                </a:ext>
              </a:extLst>
            </p:cNvPr>
            <p:cNvSpPr txBox="1"/>
            <p:nvPr/>
          </p:nvSpPr>
          <p:spPr>
            <a:xfrm>
              <a:off x="9398817" y="4965538"/>
              <a:ext cx="1933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Anti-Diagonal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135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Value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92E73-9978-3AA7-3E59-1FB578FC9233}"/>
                </a:ext>
              </a:extLst>
            </p:cNvPr>
            <p:cNvSpPr txBox="1"/>
            <p:nvPr/>
          </p:nvSpPr>
          <p:spPr>
            <a:xfrm>
              <a:off x="7184591" y="5722226"/>
              <a:ext cx="1742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Diagonal Basis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BA3772-0C5A-4AAD-22CA-69101C3C5F5A}"/>
              </a:ext>
            </a:extLst>
          </p:cNvPr>
          <p:cNvGrpSpPr/>
          <p:nvPr/>
        </p:nvGrpSpPr>
        <p:grpSpPr>
          <a:xfrm>
            <a:off x="3335159" y="-2667528"/>
            <a:ext cx="6401355" cy="12220193"/>
            <a:chOff x="3335159" y="-2667528"/>
            <a:chExt cx="6401355" cy="12220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8A6598-699E-830A-A95B-376AC1FD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9309" y="4163334"/>
              <a:ext cx="4993057" cy="53893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376EE2-DA02-24B8-4F62-3CFBECB1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159" y="-2667528"/>
              <a:ext cx="6401355" cy="6096528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A03410D-6E2B-8A00-7CE5-16752436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1704" y="-2331720"/>
            <a:ext cx="10208216" cy="194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687B-CB3A-E999-489E-3A9EFA83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299" y="1383497"/>
            <a:ext cx="3737149" cy="1560670"/>
          </a:xfrm>
        </p:spPr>
        <p:txBody>
          <a:bodyPr/>
          <a:lstStyle/>
          <a:p>
            <a:pPr marL="342900" marR="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Quantum Exchange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Sifting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Reconciliation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 Amplification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B830CE-8D72-D200-34DA-FC7C24B19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3585"/>
              </p:ext>
            </p:extLst>
          </p:nvPr>
        </p:nvGraphicFramePr>
        <p:xfrm>
          <a:off x="911608" y="321548"/>
          <a:ext cx="4815952" cy="6370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2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2022-11-12T19:27:42Z</dcterms:created>
  <dcterms:modified xsi:type="dcterms:W3CDTF">2022-11-13T07:18:42Z</dcterms:modified>
</cp:coreProperties>
</file>