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7"/>
  </p:notesMasterIdLst>
  <p:sldIdLst>
    <p:sldId id="256" r:id="rId2"/>
    <p:sldId id="273" r:id="rId3"/>
    <p:sldId id="274" r:id="rId4"/>
    <p:sldId id="276" r:id="rId5"/>
    <p:sldId id="282" r:id="rId6"/>
    <p:sldId id="278" r:id="rId7"/>
    <p:sldId id="279" r:id="rId8"/>
    <p:sldId id="320" r:id="rId9"/>
    <p:sldId id="280" r:id="rId10"/>
    <p:sldId id="322" r:id="rId11"/>
    <p:sldId id="323" r:id="rId12"/>
    <p:sldId id="289" r:id="rId13"/>
    <p:sldId id="300" r:id="rId14"/>
    <p:sldId id="301" r:id="rId15"/>
    <p:sldId id="324" r:id="rId1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BE877-8D4F-4907-9D4F-26830C7AF59F}" v="15" dt="2022-11-26T09:11:25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39" autoAdjust="0"/>
    <p:restoredTop sz="93416" autoAdjust="0"/>
  </p:normalViewPr>
  <p:slideViewPr>
    <p:cSldViewPr>
      <p:cViewPr varScale="1">
        <p:scale>
          <a:sx n="54" d="100"/>
          <a:sy n="54" d="100"/>
        </p:scale>
        <p:origin x="29" y="4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hmad Bilal" userId="22f7f6b7-125d-44f7-a217-5ca72f331035" providerId="ADAL" clId="{3D3BE877-8D4F-4907-9D4F-26830C7AF59F}"/>
    <pc:docChg chg="custSel addSld delSld modSld">
      <pc:chgData name="Muhammad Ahmad Bilal" userId="22f7f6b7-125d-44f7-a217-5ca72f331035" providerId="ADAL" clId="{3D3BE877-8D4F-4907-9D4F-26830C7AF59F}" dt="2022-11-26T09:11:25.293" v="27" actId="1035"/>
      <pc:docMkLst>
        <pc:docMk/>
      </pc:docMkLst>
      <pc:sldChg chg="modSp">
        <pc:chgData name="Muhammad Ahmad Bilal" userId="22f7f6b7-125d-44f7-a217-5ca72f331035" providerId="ADAL" clId="{3D3BE877-8D4F-4907-9D4F-26830C7AF59F}" dt="2022-11-26T09:11:11.798" v="21" actId="20577"/>
        <pc:sldMkLst>
          <pc:docMk/>
          <pc:sldMk cId="0" sldId="276"/>
        </pc:sldMkLst>
        <pc:graphicFrameChg chg="mod">
          <ac:chgData name="Muhammad Ahmad Bilal" userId="22f7f6b7-125d-44f7-a217-5ca72f331035" providerId="ADAL" clId="{3D3BE877-8D4F-4907-9D4F-26830C7AF59F}" dt="2022-11-26T09:11:11.798" v="21" actId="20577"/>
          <ac:graphicFrameMkLst>
            <pc:docMk/>
            <pc:sldMk cId="0" sldId="276"/>
            <ac:graphicFrameMk id="5" creationId="{975C3ADF-977A-96E4-65FA-2D89429503E2}"/>
          </ac:graphicFrameMkLst>
        </pc:graphicFrameChg>
      </pc:sldChg>
      <pc:sldChg chg="modSp">
        <pc:chgData name="Muhammad Ahmad Bilal" userId="22f7f6b7-125d-44f7-a217-5ca72f331035" providerId="ADAL" clId="{3D3BE877-8D4F-4907-9D4F-26830C7AF59F}" dt="2022-11-26T09:11:25.293" v="27" actId="1035"/>
        <pc:sldMkLst>
          <pc:docMk/>
          <pc:sldMk cId="0" sldId="282"/>
        </pc:sldMkLst>
        <pc:spChg chg="mod">
          <ac:chgData name="Muhammad Ahmad Bilal" userId="22f7f6b7-125d-44f7-a217-5ca72f331035" providerId="ADAL" clId="{3D3BE877-8D4F-4907-9D4F-26830C7AF59F}" dt="2022-11-26T09:11:25.293" v="27" actId="1035"/>
          <ac:spMkLst>
            <pc:docMk/>
            <pc:sldMk cId="0" sldId="282"/>
            <ac:spMk id="4" creationId="{AB2B8DF1-D3AF-BBA2-35CA-B6A923DE27A8}"/>
          </ac:spMkLst>
        </pc:spChg>
        <pc:spChg chg="mod">
          <ac:chgData name="Muhammad Ahmad Bilal" userId="22f7f6b7-125d-44f7-a217-5ca72f331035" providerId="ADAL" clId="{3D3BE877-8D4F-4907-9D4F-26830C7AF59F}" dt="2022-11-26T09:11:25.293" v="27" actId="1035"/>
          <ac:spMkLst>
            <pc:docMk/>
            <pc:sldMk cId="0" sldId="282"/>
            <ac:spMk id="18436" creationId="{F6173A0A-B384-F7A2-A244-0C0D361F7813}"/>
          </ac:spMkLst>
        </pc:spChg>
        <pc:spChg chg="mod">
          <ac:chgData name="Muhammad Ahmad Bilal" userId="22f7f6b7-125d-44f7-a217-5ca72f331035" providerId="ADAL" clId="{3D3BE877-8D4F-4907-9D4F-26830C7AF59F}" dt="2022-11-26T09:11:25.293" v="27" actId="1035"/>
          <ac:spMkLst>
            <pc:docMk/>
            <pc:sldMk cId="0" sldId="282"/>
            <ac:spMk id="18437" creationId="{0A45D2DB-EABB-D8CE-70E4-675B43F4159B}"/>
          </ac:spMkLst>
        </pc:spChg>
        <pc:spChg chg="mod">
          <ac:chgData name="Muhammad Ahmad Bilal" userId="22f7f6b7-125d-44f7-a217-5ca72f331035" providerId="ADAL" clId="{3D3BE877-8D4F-4907-9D4F-26830C7AF59F}" dt="2022-11-26T09:11:25.293" v="27" actId="1035"/>
          <ac:spMkLst>
            <pc:docMk/>
            <pc:sldMk cId="0" sldId="282"/>
            <ac:spMk id="18438" creationId="{1F5F33CF-5652-4A01-0578-DA287CB413E6}"/>
          </ac:spMkLst>
        </pc:spChg>
        <pc:spChg chg="mod">
          <ac:chgData name="Muhammad Ahmad Bilal" userId="22f7f6b7-125d-44f7-a217-5ca72f331035" providerId="ADAL" clId="{3D3BE877-8D4F-4907-9D4F-26830C7AF59F}" dt="2022-11-26T09:11:25.293" v="27" actId="1035"/>
          <ac:spMkLst>
            <pc:docMk/>
            <pc:sldMk cId="0" sldId="282"/>
            <ac:spMk id="18439" creationId="{DCE7E0A4-FF42-F8E4-7418-891C171F99F8}"/>
          </ac:spMkLst>
        </pc:spChg>
        <pc:spChg chg="mod">
          <ac:chgData name="Muhammad Ahmad Bilal" userId="22f7f6b7-125d-44f7-a217-5ca72f331035" providerId="ADAL" clId="{3D3BE877-8D4F-4907-9D4F-26830C7AF59F}" dt="2022-11-26T09:11:25.293" v="27" actId="1035"/>
          <ac:spMkLst>
            <pc:docMk/>
            <pc:sldMk cId="0" sldId="282"/>
            <ac:spMk id="18440" creationId="{EA562027-ED9A-1756-AC79-DD4A1C13B8A3}"/>
          </ac:spMkLst>
        </pc:spChg>
        <pc:spChg chg="mod">
          <ac:chgData name="Muhammad Ahmad Bilal" userId="22f7f6b7-125d-44f7-a217-5ca72f331035" providerId="ADAL" clId="{3D3BE877-8D4F-4907-9D4F-26830C7AF59F}" dt="2022-11-26T09:11:25.293" v="27" actId="1035"/>
          <ac:spMkLst>
            <pc:docMk/>
            <pc:sldMk cId="0" sldId="282"/>
            <ac:spMk id="18441" creationId="{F4A702D1-95FA-E559-5704-72285A83389A}"/>
          </ac:spMkLst>
        </pc:spChg>
        <pc:spChg chg="mod">
          <ac:chgData name="Muhammad Ahmad Bilal" userId="22f7f6b7-125d-44f7-a217-5ca72f331035" providerId="ADAL" clId="{3D3BE877-8D4F-4907-9D4F-26830C7AF59F}" dt="2022-11-26T09:11:25.293" v="27" actId="1035"/>
          <ac:spMkLst>
            <pc:docMk/>
            <pc:sldMk cId="0" sldId="282"/>
            <ac:spMk id="18442" creationId="{00CCF14C-7151-74EF-C8E4-6FF7EBC89BC8}"/>
          </ac:spMkLst>
        </pc:spChg>
        <pc:spChg chg="mod">
          <ac:chgData name="Muhammad Ahmad Bilal" userId="22f7f6b7-125d-44f7-a217-5ca72f331035" providerId="ADAL" clId="{3D3BE877-8D4F-4907-9D4F-26830C7AF59F}" dt="2022-11-26T09:11:25.293" v="27" actId="1035"/>
          <ac:spMkLst>
            <pc:docMk/>
            <pc:sldMk cId="0" sldId="282"/>
            <ac:spMk id="18443" creationId="{872737ED-31CD-CFC9-6AE1-9F6FD881BEF0}"/>
          </ac:spMkLst>
        </pc:spChg>
        <pc:spChg chg="mod">
          <ac:chgData name="Muhammad Ahmad Bilal" userId="22f7f6b7-125d-44f7-a217-5ca72f331035" providerId="ADAL" clId="{3D3BE877-8D4F-4907-9D4F-26830C7AF59F}" dt="2022-11-26T09:11:25.293" v="27" actId="1035"/>
          <ac:spMkLst>
            <pc:docMk/>
            <pc:sldMk cId="0" sldId="282"/>
            <ac:spMk id="18444" creationId="{0157807A-DAD9-EB9D-0477-4E5C86BDEB6D}"/>
          </ac:spMkLst>
        </pc:spChg>
        <pc:spChg chg="mod">
          <ac:chgData name="Muhammad Ahmad Bilal" userId="22f7f6b7-125d-44f7-a217-5ca72f331035" providerId="ADAL" clId="{3D3BE877-8D4F-4907-9D4F-26830C7AF59F}" dt="2022-11-26T09:11:25.293" v="27" actId="1035"/>
          <ac:spMkLst>
            <pc:docMk/>
            <pc:sldMk cId="0" sldId="282"/>
            <ac:spMk id="18445" creationId="{6086B56D-13EF-47B9-17C7-2C60390CF38D}"/>
          </ac:spMkLst>
        </pc:spChg>
        <pc:spChg chg="mod">
          <ac:chgData name="Muhammad Ahmad Bilal" userId="22f7f6b7-125d-44f7-a217-5ca72f331035" providerId="ADAL" clId="{3D3BE877-8D4F-4907-9D4F-26830C7AF59F}" dt="2022-11-26T09:11:25.293" v="27" actId="1035"/>
          <ac:spMkLst>
            <pc:docMk/>
            <pc:sldMk cId="0" sldId="282"/>
            <ac:spMk id="18446" creationId="{3F482D38-5EA5-568C-5FA7-1692A630E8D0}"/>
          </ac:spMkLst>
        </pc:spChg>
        <pc:graphicFrameChg chg="mod">
          <ac:chgData name="Muhammad Ahmad Bilal" userId="22f7f6b7-125d-44f7-a217-5ca72f331035" providerId="ADAL" clId="{3D3BE877-8D4F-4907-9D4F-26830C7AF59F}" dt="2022-11-26T09:11:25.293" v="27" actId="1035"/>
          <ac:graphicFrameMkLst>
            <pc:docMk/>
            <pc:sldMk cId="0" sldId="282"/>
            <ac:graphicFrameMk id="18435" creationId="{CE01B4FD-CB21-B017-51E3-54CFD4252EE4}"/>
          </ac:graphicFrameMkLst>
        </pc:graphicFrameChg>
      </pc:sldChg>
      <pc:sldChg chg="del">
        <pc:chgData name="Muhammad Ahmad Bilal" userId="22f7f6b7-125d-44f7-a217-5ca72f331035" providerId="ADAL" clId="{3D3BE877-8D4F-4907-9D4F-26830C7AF59F}" dt="2022-11-26T09:09:56.179" v="12" actId="47"/>
        <pc:sldMkLst>
          <pc:docMk/>
          <pc:sldMk cId="0" sldId="295"/>
        </pc:sldMkLst>
      </pc:sldChg>
      <pc:sldChg chg="del">
        <pc:chgData name="Muhammad Ahmad Bilal" userId="22f7f6b7-125d-44f7-a217-5ca72f331035" providerId="ADAL" clId="{3D3BE877-8D4F-4907-9D4F-26830C7AF59F}" dt="2022-11-26T09:09:58.608" v="13" actId="47"/>
        <pc:sldMkLst>
          <pc:docMk/>
          <pc:sldMk cId="4276388051" sldId="321"/>
        </pc:sldMkLst>
      </pc:sldChg>
      <pc:sldChg chg="addSp delSp modSp new mod modClrScheme chgLayout">
        <pc:chgData name="Muhammad Ahmad Bilal" userId="22f7f6b7-125d-44f7-a217-5ca72f331035" providerId="ADAL" clId="{3D3BE877-8D4F-4907-9D4F-26830C7AF59F}" dt="2022-11-26T09:09:48.387" v="11" actId="478"/>
        <pc:sldMkLst>
          <pc:docMk/>
          <pc:sldMk cId="441290455" sldId="324"/>
        </pc:sldMkLst>
        <pc:spChg chg="del mod ord">
          <ac:chgData name="Muhammad Ahmad Bilal" userId="22f7f6b7-125d-44f7-a217-5ca72f331035" providerId="ADAL" clId="{3D3BE877-8D4F-4907-9D4F-26830C7AF59F}" dt="2022-11-26T09:09:38.471" v="1" actId="700"/>
          <ac:spMkLst>
            <pc:docMk/>
            <pc:sldMk cId="441290455" sldId="324"/>
            <ac:spMk id="2" creationId="{F8CC2492-7891-80F0-2BB4-6E3CD9631A09}"/>
          </ac:spMkLst>
        </pc:spChg>
        <pc:spChg chg="del mod ord">
          <ac:chgData name="Muhammad Ahmad Bilal" userId="22f7f6b7-125d-44f7-a217-5ca72f331035" providerId="ADAL" clId="{3D3BE877-8D4F-4907-9D4F-26830C7AF59F}" dt="2022-11-26T09:09:38.471" v="1" actId="700"/>
          <ac:spMkLst>
            <pc:docMk/>
            <pc:sldMk cId="441290455" sldId="324"/>
            <ac:spMk id="3" creationId="{C5E95CBC-BE47-7440-A583-2E0E3078FCB0}"/>
          </ac:spMkLst>
        </pc:spChg>
        <pc:spChg chg="mod ord">
          <ac:chgData name="Muhammad Ahmad Bilal" userId="22f7f6b7-125d-44f7-a217-5ca72f331035" providerId="ADAL" clId="{3D3BE877-8D4F-4907-9D4F-26830C7AF59F}" dt="2022-11-26T09:09:38.471" v="1" actId="700"/>
          <ac:spMkLst>
            <pc:docMk/>
            <pc:sldMk cId="441290455" sldId="324"/>
            <ac:spMk id="4" creationId="{2E9C069B-A484-7920-E04A-B1D082B4ACA2}"/>
          </ac:spMkLst>
        </pc:spChg>
        <pc:spChg chg="add mod ord">
          <ac:chgData name="Muhammad Ahmad Bilal" userId="22f7f6b7-125d-44f7-a217-5ca72f331035" providerId="ADAL" clId="{3D3BE877-8D4F-4907-9D4F-26830C7AF59F}" dt="2022-11-26T09:09:45.152" v="10" actId="20577"/>
          <ac:spMkLst>
            <pc:docMk/>
            <pc:sldMk cId="441290455" sldId="324"/>
            <ac:spMk id="5" creationId="{6E9C8B82-5556-5091-23B5-B94F41CD2E05}"/>
          </ac:spMkLst>
        </pc:spChg>
        <pc:spChg chg="add del mod ord">
          <ac:chgData name="Muhammad Ahmad Bilal" userId="22f7f6b7-125d-44f7-a217-5ca72f331035" providerId="ADAL" clId="{3D3BE877-8D4F-4907-9D4F-26830C7AF59F}" dt="2022-11-26T09:09:48.387" v="11" actId="478"/>
          <ac:spMkLst>
            <pc:docMk/>
            <pc:sldMk cId="441290455" sldId="324"/>
            <ac:spMk id="6" creationId="{776BCD87-265C-64F4-831C-853A61631507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4BBB1-49AE-40EB-888E-776156499B0E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ED36B6-F40F-4283-9627-75E5D36D7B0B}">
      <dgm:prSet phldrT="[Text]"/>
      <dgm:spPr/>
      <dgm:t>
        <a:bodyPr/>
        <a:lstStyle/>
        <a:p>
          <a:r>
            <a:rPr lang="en-GB" altLang="en-US" dirty="0"/>
            <a:t>Evolved</a:t>
          </a:r>
          <a:endParaRPr lang="en-US" dirty="0"/>
        </a:p>
      </dgm:t>
    </dgm:pt>
    <dgm:pt modelId="{233532CF-8D44-417F-8EF1-4D471A53795D}" type="parTrans" cxnId="{0D79D07A-D0C5-4737-BB26-BE6E217A250F}">
      <dgm:prSet/>
      <dgm:spPr/>
      <dgm:t>
        <a:bodyPr/>
        <a:lstStyle/>
        <a:p>
          <a:endParaRPr lang="en-US"/>
        </a:p>
      </dgm:t>
    </dgm:pt>
    <dgm:pt modelId="{1081B871-1E22-4E2B-8132-1D4492EB07DA}" type="sibTrans" cxnId="{0D79D07A-D0C5-4737-BB26-BE6E217A250F}">
      <dgm:prSet/>
      <dgm:spPr/>
      <dgm:t>
        <a:bodyPr/>
        <a:lstStyle/>
        <a:p>
          <a:endParaRPr lang="en-US"/>
        </a:p>
      </dgm:t>
    </dgm:pt>
    <dgm:pt modelId="{0A77CB17-D747-4203-8B03-70694A327C4F}">
      <dgm:prSet phldrT="[Text]"/>
      <dgm:spPr/>
      <dgm:t>
        <a:bodyPr/>
        <a:lstStyle/>
        <a:p>
          <a:r>
            <a:rPr lang="en-GB" altLang="en-US" dirty="0"/>
            <a:t>Unreleased v1 (Netscape)</a:t>
          </a:r>
          <a:endParaRPr lang="en-US" dirty="0"/>
        </a:p>
      </dgm:t>
    </dgm:pt>
    <dgm:pt modelId="{56BD7A54-7769-4B2E-A2F6-74EA222D12FB}" type="parTrans" cxnId="{41940543-0EC1-4C2B-8228-15B2ACFDD319}">
      <dgm:prSet/>
      <dgm:spPr/>
      <dgm:t>
        <a:bodyPr/>
        <a:lstStyle/>
        <a:p>
          <a:endParaRPr lang="en-US"/>
        </a:p>
      </dgm:t>
    </dgm:pt>
    <dgm:pt modelId="{896E7885-41CC-46BF-B9DD-1419B1D7EB51}" type="sibTrans" cxnId="{41940543-0EC1-4C2B-8228-15B2ACFDD319}">
      <dgm:prSet/>
      <dgm:spPr/>
      <dgm:t>
        <a:bodyPr/>
        <a:lstStyle/>
        <a:p>
          <a:endParaRPr lang="en-US"/>
        </a:p>
      </dgm:t>
    </dgm:pt>
    <dgm:pt modelId="{8B7DB43B-A7FC-4B64-8ECC-361E3A84E50A}">
      <dgm:prSet phldrT="[Text]"/>
      <dgm:spPr/>
      <dgm:t>
        <a:bodyPr/>
        <a:lstStyle/>
        <a:p>
          <a:r>
            <a:rPr lang="en-GB" altLang="en-US" dirty="0"/>
            <a:t>Defined</a:t>
          </a:r>
          <a:endParaRPr lang="en-US" dirty="0"/>
        </a:p>
      </dgm:t>
    </dgm:pt>
    <dgm:pt modelId="{783954F3-B076-425B-B398-E823B6BCD7C7}" type="parTrans" cxnId="{1034A979-384A-418E-9457-934878B4747B}">
      <dgm:prSet/>
      <dgm:spPr/>
      <dgm:t>
        <a:bodyPr/>
        <a:lstStyle/>
        <a:p>
          <a:endParaRPr lang="en-US"/>
        </a:p>
      </dgm:t>
    </dgm:pt>
    <dgm:pt modelId="{A2FDFDDF-FDD8-4B33-AAB8-2DDC1E10FB9C}" type="sibTrans" cxnId="{1034A979-384A-418E-9457-934878B4747B}">
      <dgm:prSet/>
      <dgm:spPr/>
      <dgm:t>
        <a:bodyPr/>
        <a:lstStyle/>
        <a:p>
          <a:endParaRPr lang="en-US"/>
        </a:p>
      </dgm:t>
    </dgm:pt>
    <dgm:pt modelId="{E7A949A5-CA40-42C5-90DD-05AB786333AC}">
      <dgm:prSet phldrT="[Text]"/>
      <dgm:spPr/>
      <dgm:t>
        <a:bodyPr/>
        <a:lstStyle/>
        <a:p>
          <a:r>
            <a:rPr lang="en-GB" altLang="en-US" dirty="0"/>
            <a:t>RFC6101, </a:t>
          </a:r>
          <a:r>
            <a:rPr lang="en-US" altLang="en-US" dirty="0">
              <a:latin typeface="Courier New" panose="02070309020205020404" pitchFamily="49" charset="0"/>
            </a:rPr>
            <a:t>https://www.rfc-editor.org/rfc/rfc6101</a:t>
          </a:r>
          <a:endParaRPr lang="en-US" dirty="0"/>
        </a:p>
      </dgm:t>
    </dgm:pt>
    <dgm:pt modelId="{C3011A71-D788-4BB5-A018-FE7D34C1A980}" type="parTrans" cxnId="{D701EC49-0197-422F-8A21-A2A565E75EC7}">
      <dgm:prSet/>
      <dgm:spPr/>
      <dgm:t>
        <a:bodyPr/>
        <a:lstStyle/>
        <a:p>
          <a:endParaRPr lang="en-US"/>
        </a:p>
      </dgm:t>
    </dgm:pt>
    <dgm:pt modelId="{497A68B8-FAE3-4BC4-B39F-18C919C98436}" type="sibTrans" cxnId="{D701EC49-0197-422F-8A21-A2A565E75EC7}">
      <dgm:prSet/>
      <dgm:spPr/>
      <dgm:t>
        <a:bodyPr/>
        <a:lstStyle/>
        <a:p>
          <a:endParaRPr lang="en-US"/>
        </a:p>
      </dgm:t>
    </dgm:pt>
    <dgm:pt modelId="{1470CC51-1E0B-4D4A-9A15-BDD24F35B58E}">
      <dgm:prSet phldrT="[Text]"/>
      <dgm:spPr/>
      <dgm:t>
        <a:bodyPr/>
        <a:lstStyle/>
        <a:p>
          <a:r>
            <a:rPr lang="en-GB" altLang="en-US" dirty="0"/>
            <a:t>Implement</a:t>
          </a:r>
          <a:endParaRPr lang="en-US" dirty="0"/>
        </a:p>
      </dgm:t>
    </dgm:pt>
    <dgm:pt modelId="{7B6BC9B2-F379-4E70-9560-0EBB9580080E}" type="parTrans" cxnId="{D4DDC4EF-D1A7-4D80-9A42-B501C263A7FF}">
      <dgm:prSet/>
      <dgm:spPr/>
      <dgm:t>
        <a:bodyPr/>
        <a:lstStyle/>
        <a:p>
          <a:endParaRPr lang="en-US"/>
        </a:p>
      </dgm:t>
    </dgm:pt>
    <dgm:pt modelId="{49EE12AA-5378-44E3-A156-1D9964F0F9FB}" type="sibTrans" cxnId="{D4DDC4EF-D1A7-4D80-9A42-B501C263A7FF}">
      <dgm:prSet/>
      <dgm:spPr/>
      <dgm:t>
        <a:bodyPr/>
        <a:lstStyle/>
        <a:p>
          <a:endParaRPr lang="en-US"/>
        </a:p>
      </dgm:t>
    </dgm:pt>
    <dgm:pt modelId="{17E2BACE-510A-43CF-A4DB-DC3D466E370B}">
      <dgm:prSet phldrT="[Text]"/>
      <dgm:spPr/>
      <dgm:t>
        <a:bodyPr/>
        <a:lstStyle/>
        <a:p>
          <a:r>
            <a:rPr lang="en-GB" altLang="en-US" dirty="0"/>
            <a:t>Open-source implementation at </a:t>
          </a:r>
          <a:r>
            <a:rPr lang="en-GB" altLang="en-US" dirty="0">
              <a:latin typeface="Courier New" panose="02070309020205020404" pitchFamily="49" charset="0"/>
            </a:rPr>
            <a:t>http://www.openssl.org/</a:t>
          </a:r>
          <a:endParaRPr lang="en-US" dirty="0"/>
        </a:p>
      </dgm:t>
    </dgm:pt>
    <dgm:pt modelId="{9CBAF961-61CD-4389-AEC3-78E240C5F947}" type="parTrans" cxnId="{05B2F126-885B-4DB3-AC25-BB1EAAC407E6}">
      <dgm:prSet/>
      <dgm:spPr/>
      <dgm:t>
        <a:bodyPr/>
        <a:lstStyle/>
        <a:p>
          <a:endParaRPr lang="en-US"/>
        </a:p>
      </dgm:t>
    </dgm:pt>
    <dgm:pt modelId="{B33C95CF-C308-4AA3-B329-7F0D3A372AA9}" type="sibTrans" cxnId="{05B2F126-885B-4DB3-AC25-BB1EAAC407E6}">
      <dgm:prSet/>
      <dgm:spPr/>
      <dgm:t>
        <a:bodyPr/>
        <a:lstStyle/>
        <a:p>
          <a:endParaRPr lang="en-US"/>
        </a:p>
      </dgm:t>
    </dgm:pt>
    <dgm:pt modelId="{A5C7D7FE-AD70-401A-A934-0B5F78B77263}">
      <dgm:prSet/>
      <dgm:spPr/>
      <dgm:t>
        <a:bodyPr/>
        <a:lstStyle/>
        <a:p>
          <a:r>
            <a:rPr lang="en-GB" altLang="en-US" dirty="0"/>
            <a:t>Flawed-but-useful v2</a:t>
          </a:r>
        </a:p>
      </dgm:t>
    </dgm:pt>
    <dgm:pt modelId="{75C75B1B-8AFF-459A-BBCA-7BE662A7B8E8}" type="parTrans" cxnId="{93813BC3-80D7-4F3A-8BF0-972A01FD62D5}">
      <dgm:prSet/>
      <dgm:spPr/>
      <dgm:t>
        <a:bodyPr/>
        <a:lstStyle/>
        <a:p>
          <a:endParaRPr lang="en-US"/>
        </a:p>
      </dgm:t>
    </dgm:pt>
    <dgm:pt modelId="{93C698AF-669A-4C94-8293-75B2693D09C1}" type="sibTrans" cxnId="{93813BC3-80D7-4F3A-8BF0-972A01FD62D5}">
      <dgm:prSet/>
      <dgm:spPr/>
      <dgm:t>
        <a:bodyPr/>
        <a:lstStyle/>
        <a:p>
          <a:endParaRPr lang="en-US"/>
        </a:p>
      </dgm:t>
    </dgm:pt>
    <dgm:pt modelId="{C4868325-DE35-4F15-B319-F92862FF5D84}">
      <dgm:prSet/>
      <dgm:spPr/>
      <dgm:t>
        <a:bodyPr/>
        <a:lstStyle/>
        <a:p>
          <a:r>
            <a:rPr lang="en-GB" altLang="en-US" dirty="0"/>
            <a:t>Version 3 from scratch</a:t>
          </a:r>
        </a:p>
      </dgm:t>
    </dgm:pt>
    <dgm:pt modelId="{EB6C201F-32BE-4434-A3AD-4235408E1FAD}" type="parTrans" cxnId="{BE1E216C-72B0-44F3-895F-8C8E3FCF73CF}">
      <dgm:prSet/>
      <dgm:spPr/>
      <dgm:t>
        <a:bodyPr/>
        <a:lstStyle/>
        <a:p>
          <a:endParaRPr lang="en-US"/>
        </a:p>
      </dgm:t>
    </dgm:pt>
    <dgm:pt modelId="{7FD4AC50-018F-4333-9E25-D402394BE0BC}" type="sibTrans" cxnId="{BE1E216C-72B0-44F3-895F-8C8E3FCF73CF}">
      <dgm:prSet/>
      <dgm:spPr/>
      <dgm:t>
        <a:bodyPr/>
        <a:lstStyle/>
        <a:p>
          <a:endParaRPr lang="en-US"/>
        </a:p>
      </dgm:t>
    </dgm:pt>
    <dgm:pt modelId="{3419196D-54B0-4434-B714-975A43A38026}">
      <dgm:prSet/>
      <dgm:spPr/>
      <dgm:t>
        <a:bodyPr/>
        <a:lstStyle/>
        <a:p>
          <a:r>
            <a:rPr lang="en-GB" altLang="en-US" dirty="0"/>
            <a:t>Standard TLS1.0 (SSL3.0 with minor tweaks, hence Version field is 3.1)</a:t>
          </a:r>
        </a:p>
      </dgm:t>
    </dgm:pt>
    <dgm:pt modelId="{D38594FC-A5D9-4CE9-8BD5-E0CB2A2EF0A2}" type="parTrans" cxnId="{30E74B61-010A-41CA-8689-A5FE35C550E4}">
      <dgm:prSet/>
      <dgm:spPr/>
      <dgm:t>
        <a:bodyPr/>
        <a:lstStyle/>
        <a:p>
          <a:endParaRPr lang="en-US"/>
        </a:p>
      </dgm:t>
    </dgm:pt>
    <dgm:pt modelId="{08212379-3F71-4714-9A5A-9F2D0FE7E157}" type="sibTrans" cxnId="{30E74B61-010A-41CA-8689-A5FE35C550E4}">
      <dgm:prSet/>
      <dgm:spPr/>
      <dgm:t>
        <a:bodyPr/>
        <a:lstStyle/>
        <a:p>
          <a:endParaRPr lang="en-US"/>
        </a:p>
      </dgm:t>
    </dgm:pt>
    <dgm:pt modelId="{38EEC86C-D2F2-4E11-AE80-4151A4819285}" type="pres">
      <dgm:prSet presAssocID="{AF84BBB1-49AE-40EB-888E-776156499B0E}" presName="linearFlow" presStyleCnt="0">
        <dgm:presLayoutVars>
          <dgm:dir/>
          <dgm:animLvl val="lvl"/>
          <dgm:resizeHandles val="exact"/>
        </dgm:presLayoutVars>
      </dgm:prSet>
      <dgm:spPr/>
    </dgm:pt>
    <dgm:pt modelId="{81295A4F-F566-4D5C-8749-329787FB89F7}" type="pres">
      <dgm:prSet presAssocID="{62ED36B6-F40F-4283-9627-75E5D36D7B0B}" presName="composite" presStyleCnt="0"/>
      <dgm:spPr/>
    </dgm:pt>
    <dgm:pt modelId="{BCE3F231-2E9B-4CFC-9EF4-2F2BFAFD5729}" type="pres">
      <dgm:prSet presAssocID="{62ED36B6-F40F-4283-9627-75E5D36D7B0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D88EA8E-7558-48B8-8F8F-92BA6EDB9FA1}" type="pres">
      <dgm:prSet presAssocID="{62ED36B6-F40F-4283-9627-75E5D36D7B0B}" presName="descendantText" presStyleLbl="alignAcc1" presStyleIdx="0" presStyleCnt="3">
        <dgm:presLayoutVars>
          <dgm:bulletEnabled val="1"/>
        </dgm:presLayoutVars>
      </dgm:prSet>
      <dgm:spPr/>
    </dgm:pt>
    <dgm:pt modelId="{686674B4-385F-4289-8104-A7BAA06D5516}" type="pres">
      <dgm:prSet presAssocID="{1081B871-1E22-4E2B-8132-1D4492EB07DA}" presName="sp" presStyleCnt="0"/>
      <dgm:spPr/>
    </dgm:pt>
    <dgm:pt modelId="{CB2E49C0-5186-4E45-BCBC-B8608633A612}" type="pres">
      <dgm:prSet presAssocID="{8B7DB43B-A7FC-4B64-8ECC-361E3A84E50A}" presName="composite" presStyleCnt="0"/>
      <dgm:spPr/>
    </dgm:pt>
    <dgm:pt modelId="{8468B322-848A-43F7-A840-10A83C0A7B75}" type="pres">
      <dgm:prSet presAssocID="{8B7DB43B-A7FC-4B64-8ECC-361E3A84E50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DFF34CE-09CA-405C-9F89-BC3362A9AE5F}" type="pres">
      <dgm:prSet presAssocID="{8B7DB43B-A7FC-4B64-8ECC-361E3A84E50A}" presName="descendantText" presStyleLbl="alignAcc1" presStyleIdx="1" presStyleCnt="3">
        <dgm:presLayoutVars>
          <dgm:bulletEnabled val="1"/>
        </dgm:presLayoutVars>
      </dgm:prSet>
      <dgm:spPr/>
    </dgm:pt>
    <dgm:pt modelId="{5DA152D8-0621-4AB9-9E35-704EB08696BC}" type="pres">
      <dgm:prSet presAssocID="{A2FDFDDF-FDD8-4B33-AAB8-2DDC1E10FB9C}" presName="sp" presStyleCnt="0"/>
      <dgm:spPr/>
    </dgm:pt>
    <dgm:pt modelId="{E407F007-29D1-4160-8773-2B08FBCF6855}" type="pres">
      <dgm:prSet presAssocID="{1470CC51-1E0B-4D4A-9A15-BDD24F35B58E}" presName="composite" presStyleCnt="0"/>
      <dgm:spPr/>
    </dgm:pt>
    <dgm:pt modelId="{5774C739-C5C3-45B3-9D30-66E9F5477E1D}" type="pres">
      <dgm:prSet presAssocID="{1470CC51-1E0B-4D4A-9A15-BDD24F35B58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5A8C65A-940D-4861-8342-5FC553FDEB0F}" type="pres">
      <dgm:prSet presAssocID="{1470CC51-1E0B-4D4A-9A15-BDD24F35B58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1745D0B-4BE4-4CB1-A224-1CDCDE8D568E}" type="presOf" srcId="{A5C7D7FE-AD70-401A-A934-0B5F78B77263}" destId="{BD88EA8E-7558-48B8-8F8F-92BA6EDB9FA1}" srcOrd="0" destOrd="1" presId="urn:microsoft.com/office/officeart/2005/8/layout/chevron2"/>
    <dgm:cxn modelId="{1F2E9524-DEC5-46F1-9E19-6AE25AFD1156}" type="presOf" srcId="{17E2BACE-510A-43CF-A4DB-DC3D466E370B}" destId="{C5A8C65A-940D-4861-8342-5FC553FDEB0F}" srcOrd="0" destOrd="0" presId="urn:microsoft.com/office/officeart/2005/8/layout/chevron2"/>
    <dgm:cxn modelId="{05B2F126-885B-4DB3-AC25-BB1EAAC407E6}" srcId="{1470CC51-1E0B-4D4A-9A15-BDD24F35B58E}" destId="{17E2BACE-510A-43CF-A4DB-DC3D466E370B}" srcOrd="0" destOrd="0" parTransId="{9CBAF961-61CD-4389-AEC3-78E240C5F947}" sibTransId="{B33C95CF-C308-4AA3-B329-7F0D3A372AA9}"/>
    <dgm:cxn modelId="{D1AA533B-4655-4BDF-A63A-035A437C02B1}" type="presOf" srcId="{3419196D-54B0-4434-B714-975A43A38026}" destId="{BD88EA8E-7558-48B8-8F8F-92BA6EDB9FA1}" srcOrd="0" destOrd="3" presId="urn:microsoft.com/office/officeart/2005/8/layout/chevron2"/>
    <dgm:cxn modelId="{30E74B61-010A-41CA-8689-A5FE35C550E4}" srcId="{62ED36B6-F40F-4283-9627-75E5D36D7B0B}" destId="{3419196D-54B0-4434-B714-975A43A38026}" srcOrd="3" destOrd="0" parTransId="{D38594FC-A5D9-4CE9-8BD5-E0CB2A2EF0A2}" sibTransId="{08212379-3F71-4714-9A5A-9F2D0FE7E157}"/>
    <dgm:cxn modelId="{41940543-0EC1-4C2B-8228-15B2ACFDD319}" srcId="{62ED36B6-F40F-4283-9627-75E5D36D7B0B}" destId="{0A77CB17-D747-4203-8B03-70694A327C4F}" srcOrd="0" destOrd="0" parTransId="{56BD7A54-7769-4B2E-A2F6-74EA222D12FB}" sibTransId="{896E7885-41CC-46BF-B9DD-1419B1D7EB51}"/>
    <dgm:cxn modelId="{F999D747-718E-4B86-9193-889DD015770F}" type="presOf" srcId="{62ED36B6-F40F-4283-9627-75E5D36D7B0B}" destId="{BCE3F231-2E9B-4CFC-9EF4-2F2BFAFD5729}" srcOrd="0" destOrd="0" presId="urn:microsoft.com/office/officeart/2005/8/layout/chevron2"/>
    <dgm:cxn modelId="{0125EC68-050A-421D-9F42-C79F807097F1}" type="presOf" srcId="{1470CC51-1E0B-4D4A-9A15-BDD24F35B58E}" destId="{5774C739-C5C3-45B3-9D30-66E9F5477E1D}" srcOrd="0" destOrd="0" presId="urn:microsoft.com/office/officeart/2005/8/layout/chevron2"/>
    <dgm:cxn modelId="{D701EC49-0197-422F-8A21-A2A565E75EC7}" srcId="{8B7DB43B-A7FC-4B64-8ECC-361E3A84E50A}" destId="{E7A949A5-CA40-42C5-90DD-05AB786333AC}" srcOrd="0" destOrd="0" parTransId="{C3011A71-D788-4BB5-A018-FE7D34C1A980}" sibTransId="{497A68B8-FAE3-4BC4-B39F-18C919C98436}"/>
    <dgm:cxn modelId="{BE1E216C-72B0-44F3-895F-8C8E3FCF73CF}" srcId="{62ED36B6-F40F-4283-9627-75E5D36D7B0B}" destId="{C4868325-DE35-4F15-B319-F92862FF5D84}" srcOrd="2" destOrd="0" parTransId="{EB6C201F-32BE-4434-A3AD-4235408E1FAD}" sibTransId="{7FD4AC50-018F-4333-9E25-D402394BE0BC}"/>
    <dgm:cxn modelId="{AC75434C-19E3-4FB6-9D88-6AB30266326A}" type="presOf" srcId="{C4868325-DE35-4F15-B319-F92862FF5D84}" destId="{BD88EA8E-7558-48B8-8F8F-92BA6EDB9FA1}" srcOrd="0" destOrd="2" presId="urn:microsoft.com/office/officeart/2005/8/layout/chevron2"/>
    <dgm:cxn modelId="{1034A979-384A-418E-9457-934878B4747B}" srcId="{AF84BBB1-49AE-40EB-888E-776156499B0E}" destId="{8B7DB43B-A7FC-4B64-8ECC-361E3A84E50A}" srcOrd="1" destOrd="0" parTransId="{783954F3-B076-425B-B398-E823B6BCD7C7}" sibTransId="{A2FDFDDF-FDD8-4B33-AAB8-2DDC1E10FB9C}"/>
    <dgm:cxn modelId="{0D79D07A-D0C5-4737-BB26-BE6E217A250F}" srcId="{AF84BBB1-49AE-40EB-888E-776156499B0E}" destId="{62ED36B6-F40F-4283-9627-75E5D36D7B0B}" srcOrd="0" destOrd="0" parTransId="{233532CF-8D44-417F-8EF1-4D471A53795D}" sibTransId="{1081B871-1E22-4E2B-8132-1D4492EB07DA}"/>
    <dgm:cxn modelId="{0580197D-157B-4BA6-B51E-005A3B011F77}" type="presOf" srcId="{E7A949A5-CA40-42C5-90DD-05AB786333AC}" destId="{1DFF34CE-09CA-405C-9F89-BC3362A9AE5F}" srcOrd="0" destOrd="0" presId="urn:microsoft.com/office/officeart/2005/8/layout/chevron2"/>
    <dgm:cxn modelId="{4E81ADA9-6D4C-4BD7-913B-9D594D2F8855}" type="presOf" srcId="{0A77CB17-D747-4203-8B03-70694A327C4F}" destId="{BD88EA8E-7558-48B8-8F8F-92BA6EDB9FA1}" srcOrd="0" destOrd="0" presId="urn:microsoft.com/office/officeart/2005/8/layout/chevron2"/>
    <dgm:cxn modelId="{FDBB20B4-680C-4938-9403-DC21274FB07B}" type="presOf" srcId="{8B7DB43B-A7FC-4B64-8ECC-361E3A84E50A}" destId="{8468B322-848A-43F7-A840-10A83C0A7B75}" srcOrd="0" destOrd="0" presId="urn:microsoft.com/office/officeart/2005/8/layout/chevron2"/>
    <dgm:cxn modelId="{93813BC3-80D7-4F3A-8BF0-972A01FD62D5}" srcId="{62ED36B6-F40F-4283-9627-75E5D36D7B0B}" destId="{A5C7D7FE-AD70-401A-A934-0B5F78B77263}" srcOrd="1" destOrd="0" parTransId="{75C75B1B-8AFF-459A-BBCA-7BE662A7B8E8}" sibTransId="{93C698AF-669A-4C94-8293-75B2693D09C1}"/>
    <dgm:cxn modelId="{FBE5A9E8-7268-41F0-A66A-F8CEAFD7544A}" type="presOf" srcId="{AF84BBB1-49AE-40EB-888E-776156499B0E}" destId="{38EEC86C-D2F2-4E11-AE80-4151A4819285}" srcOrd="0" destOrd="0" presId="urn:microsoft.com/office/officeart/2005/8/layout/chevron2"/>
    <dgm:cxn modelId="{D4DDC4EF-D1A7-4D80-9A42-B501C263A7FF}" srcId="{AF84BBB1-49AE-40EB-888E-776156499B0E}" destId="{1470CC51-1E0B-4D4A-9A15-BDD24F35B58E}" srcOrd="2" destOrd="0" parTransId="{7B6BC9B2-F379-4E70-9560-0EBB9580080E}" sibTransId="{49EE12AA-5378-44E3-A156-1D9964F0F9FB}"/>
    <dgm:cxn modelId="{55DD1084-A525-492D-8521-019BC7EF1EC0}" type="presParOf" srcId="{38EEC86C-D2F2-4E11-AE80-4151A4819285}" destId="{81295A4F-F566-4D5C-8749-329787FB89F7}" srcOrd="0" destOrd="0" presId="urn:microsoft.com/office/officeart/2005/8/layout/chevron2"/>
    <dgm:cxn modelId="{6345692B-7976-4EA1-A3D7-A92B9A4F7353}" type="presParOf" srcId="{81295A4F-F566-4D5C-8749-329787FB89F7}" destId="{BCE3F231-2E9B-4CFC-9EF4-2F2BFAFD5729}" srcOrd="0" destOrd="0" presId="urn:microsoft.com/office/officeart/2005/8/layout/chevron2"/>
    <dgm:cxn modelId="{81A52B7F-F6D0-4613-A637-FF2BD72D9A99}" type="presParOf" srcId="{81295A4F-F566-4D5C-8749-329787FB89F7}" destId="{BD88EA8E-7558-48B8-8F8F-92BA6EDB9FA1}" srcOrd="1" destOrd="0" presId="urn:microsoft.com/office/officeart/2005/8/layout/chevron2"/>
    <dgm:cxn modelId="{59AF9A97-0B00-4992-893F-27F144653E9F}" type="presParOf" srcId="{38EEC86C-D2F2-4E11-AE80-4151A4819285}" destId="{686674B4-385F-4289-8104-A7BAA06D5516}" srcOrd="1" destOrd="0" presId="urn:microsoft.com/office/officeart/2005/8/layout/chevron2"/>
    <dgm:cxn modelId="{45791912-5CE4-49D5-BC4B-6DCDEB702BC2}" type="presParOf" srcId="{38EEC86C-D2F2-4E11-AE80-4151A4819285}" destId="{CB2E49C0-5186-4E45-BCBC-B8608633A612}" srcOrd="2" destOrd="0" presId="urn:microsoft.com/office/officeart/2005/8/layout/chevron2"/>
    <dgm:cxn modelId="{79D6354C-F77E-40FD-85D4-FAF8662BD875}" type="presParOf" srcId="{CB2E49C0-5186-4E45-BCBC-B8608633A612}" destId="{8468B322-848A-43F7-A840-10A83C0A7B75}" srcOrd="0" destOrd="0" presId="urn:microsoft.com/office/officeart/2005/8/layout/chevron2"/>
    <dgm:cxn modelId="{FC2C6A28-9267-4616-B119-CA63ECAB052D}" type="presParOf" srcId="{CB2E49C0-5186-4E45-BCBC-B8608633A612}" destId="{1DFF34CE-09CA-405C-9F89-BC3362A9AE5F}" srcOrd="1" destOrd="0" presId="urn:microsoft.com/office/officeart/2005/8/layout/chevron2"/>
    <dgm:cxn modelId="{E67127A8-4161-44AC-ABA1-7932CA625D39}" type="presParOf" srcId="{38EEC86C-D2F2-4E11-AE80-4151A4819285}" destId="{5DA152D8-0621-4AB9-9E35-704EB08696BC}" srcOrd="3" destOrd="0" presId="urn:microsoft.com/office/officeart/2005/8/layout/chevron2"/>
    <dgm:cxn modelId="{FEECF326-59A7-44F7-9242-A9A5F6816E24}" type="presParOf" srcId="{38EEC86C-D2F2-4E11-AE80-4151A4819285}" destId="{E407F007-29D1-4160-8773-2B08FBCF6855}" srcOrd="4" destOrd="0" presId="urn:microsoft.com/office/officeart/2005/8/layout/chevron2"/>
    <dgm:cxn modelId="{EB40FCB0-B913-4D70-BB3B-D60807ABDF95}" type="presParOf" srcId="{E407F007-29D1-4160-8773-2B08FBCF6855}" destId="{5774C739-C5C3-45B3-9D30-66E9F5477E1D}" srcOrd="0" destOrd="0" presId="urn:microsoft.com/office/officeart/2005/8/layout/chevron2"/>
    <dgm:cxn modelId="{439E72B3-EC05-4369-984E-4F2BB779B291}" type="presParOf" srcId="{E407F007-29D1-4160-8773-2B08FBCF6855}" destId="{C5A8C65A-940D-4861-8342-5FC553FDEB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DB43F-8847-423D-8FDB-0C501E6E7CB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826930E-7A1B-43E4-84A3-31B842975039}">
      <dgm:prSet phldrT="[Text]"/>
      <dgm:spPr/>
      <dgm:t>
        <a:bodyPr/>
        <a:lstStyle/>
        <a:p>
          <a:r>
            <a:rPr lang="en-US" altLang="en-US" dirty="0"/>
            <a:t>Establish a session </a:t>
          </a:r>
          <a:endParaRPr lang="en-US" dirty="0"/>
        </a:p>
      </dgm:t>
    </dgm:pt>
    <dgm:pt modelId="{C5BACBF6-C7AD-4D36-BD57-FC6D44E81E35}" type="parTrans" cxnId="{43FFC5A2-A395-4F3A-826C-C8E51F73EA74}">
      <dgm:prSet/>
      <dgm:spPr/>
      <dgm:t>
        <a:bodyPr/>
        <a:lstStyle/>
        <a:p>
          <a:endParaRPr lang="en-US"/>
        </a:p>
      </dgm:t>
    </dgm:pt>
    <dgm:pt modelId="{B9AF5DB1-445F-479C-B334-CF5232B10278}" type="sibTrans" cxnId="{43FFC5A2-A395-4F3A-826C-C8E51F73EA74}">
      <dgm:prSet/>
      <dgm:spPr/>
      <dgm:t>
        <a:bodyPr/>
        <a:lstStyle/>
        <a:p>
          <a:endParaRPr lang="en-US"/>
        </a:p>
      </dgm:t>
    </dgm:pt>
    <dgm:pt modelId="{915A9880-63FD-431E-A8D3-009473F9445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en-US" dirty="0"/>
            <a:t>- Agree on algorithms</a:t>
          </a:r>
          <a:endParaRPr lang="en-US" dirty="0"/>
        </a:p>
      </dgm:t>
    </dgm:pt>
    <dgm:pt modelId="{606A2C6A-D585-469B-B73A-7326DB81BB22}" type="parTrans" cxnId="{E835B6D7-B1B7-412E-9858-AC90329A9C1F}">
      <dgm:prSet/>
      <dgm:spPr/>
      <dgm:t>
        <a:bodyPr/>
        <a:lstStyle/>
        <a:p>
          <a:endParaRPr lang="en-US"/>
        </a:p>
      </dgm:t>
    </dgm:pt>
    <dgm:pt modelId="{49A52FC3-FA6E-4B09-B3DE-0184D90078C2}" type="sibTrans" cxnId="{E835B6D7-B1B7-412E-9858-AC90329A9C1F}">
      <dgm:prSet/>
      <dgm:spPr/>
      <dgm:t>
        <a:bodyPr/>
        <a:lstStyle/>
        <a:p>
          <a:endParaRPr lang="en-US"/>
        </a:p>
      </dgm:t>
    </dgm:pt>
    <dgm:pt modelId="{F2235670-8BAD-43D7-8BF9-857E05D4F546}">
      <dgm:prSet phldrT="[Text]"/>
      <dgm:spPr/>
      <dgm:t>
        <a:bodyPr/>
        <a:lstStyle/>
        <a:p>
          <a:pPr>
            <a:buClr>
              <a:schemeClr val="accent1"/>
            </a:buClr>
            <a:buSzPct val="85000"/>
            <a:buFont typeface="Wingdings" panose="05000000000000000000" pitchFamily="2" charset="2"/>
            <a:buChar char="§"/>
          </a:pPr>
          <a:r>
            <a:rPr lang="en-US" dirty="0"/>
            <a:t>Transfer application data</a:t>
          </a:r>
        </a:p>
      </dgm:t>
    </dgm:pt>
    <dgm:pt modelId="{D2165AFC-2A0A-46F8-8D34-5B9F6611903E}" type="parTrans" cxnId="{86F7CE6E-58EA-4849-B567-3BDEA1C48713}">
      <dgm:prSet/>
      <dgm:spPr/>
      <dgm:t>
        <a:bodyPr/>
        <a:lstStyle/>
        <a:p>
          <a:endParaRPr lang="en-US"/>
        </a:p>
      </dgm:t>
    </dgm:pt>
    <dgm:pt modelId="{977C3DE5-328D-4B2E-8CCA-C7AED47F9E76}" type="sibTrans" cxnId="{86F7CE6E-58EA-4849-B567-3BDEA1C48713}">
      <dgm:prSet/>
      <dgm:spPr/>
      <dgm:t>
        <a:bodyPr/>
        <a:lstStyle/>
        <a:p>
          <a:endParaRPr lang="en-US"/>
        </a:p>
      </dgm:t>
    </dgm:pt>
    <dgm:pt modelId="{F8D28952-06E7-474A-BAF1-B71748C051B0}">
      <dgm:prSet phldrT="[Text]"/>
      <dgm:spPr/>
      <dgm:t>
        <a:bodyPr/>
        <a:lstStyle/>
        <a:p>
          <a:r>
            <a:rPr lang="en-US" altLang="en-US" dirty="0"/>
            <a:t>Ensure privacy and integrity</a:t>
          </a:r>
          <a:endParaRPr lang="en-US" dirty="0"/>
        </a:p>
      </dgm:t>
    </dgm:pt>
    <dgm:pt modelId="{5DDB467F-132D-4BA4-8D68-EF9C69D32D9E}" type="parTrans" cxnId="{FD5724A5-0B37-4F3A-A281-F1F0409355F3}">
      <dgm:prSet/>
      <dgm:spPr/>
      <dgm:t>
        <a:bodyPr/>
        <a:lstStyle/>
        <a:p>
          <a:endParaRPr lang="en-US"/>
        </a:p>
      </dgm:t>
    </dgm:pt>
    <dgm:pt modelId="{1CB34A5A-7C0A-4CE7-B596-A3054643B49D}" type="sibTrans" cxnId="{FD5724A5-0B37-4F3A-A281-F1F0409355F3}">
      <dgm:prSet/>
      <dgm:spPr/>
      <dgm:t>
        <a:bodyPr/>
        <a:lstStyle/>
        <a:p>
          <a:endParaRPr lang="en-US"/>
        </a:p>
      </dgm:t>
    </dgm:pt>
    <dgm:pt modelId="{A8268184-324C-424C-AFFA-8A8A9BC9652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en-US" dirty="0"/>
            <a:t>- Share secrets</a:t>
          </a:r>
        </a:p>
      </dgm:t>
    </dgm:pt>
    <dgm:pt modelId="{FB8EC170-EE66-49D4-B7A5-FC2360C2A062}" type="parTrans" cxnId="{E875B992-BA08-4212-9D82-F594904A3672}">
      <dgm:prSet/>
      <dgm:spPr/>
      <dgm:t>
        <a:bodyPr/>
        <a:lstStyle/>
        <a:p>
          <a:endParaRPr lang="en-US"/>
        </a:p>
      </dgm:t>
    </dgm:pt>
    <dgm:pt modelId="{47349D7A-B0AD-4DFF-969D-28538F9FD83F}" type="sibTrans" cxnId="{E875B992-BA08-4212-9D82-F594904A3672}">
      <dgm:prSet/>
      <dgm:spPr/>
      <dgm:t>
        <a:bodyPr/>
        <a:lstStyle/>
        <a:p>
          <a:endParaRPr lang="en-US"/>
        </a:p>
      </dgm:t>
    </dgm:pt>
    <dgm:pt modelId="{9869B77D-2C1F-4AD2-B262-5CB1EDBB1E7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en-US" dirty="0"/>
            <a:t>- Perform authentication</a:t>
          </a:r>
        </a:p>
      </dgm:t>
    </dgm:pt>
    <dgm:pt modelId="{6E517C61-B3BA-4DCF-BADD-6681E36EB8D6}" type="parTrans" cxnId="{089D2AD9-CEDA-46A5-B4CF-B28040AF182B}">
      <dgm:prSet/>
      <dgm:spPr/>
      <dgm:t>
        <a:bodyPr/>
        <a:lstStyle/>
        <a:p>
          <a:endParaRPr lang="en-US"/>
        </a:p>
      </dgm:t>
    </dgm:pt>
    <dgm:pt modelId="{73669E19-08BB-4D17-AF94-A807E7DF6992}" type="sibTrans" cxnId="{089D2AD9-CEDA-46A5-B4CF-B28040AF182B}">
      <dgm:prSet/>
      <dgm:spPr/>
      <dgm:t>
        <a:bodyPr/>
        <a:lstStyle/>
        <a:p>
          <a:endParaRPr lang="en-US"/>
        </a:p>
      </dgm:t>
    </dgm:pt>
    <dgm:pt modelId="{116BC49B-9FDE-43B2-BDAF-20D5B7907D7C}" type="pres">
      <dgm:prSet presAssocID="{20ADB43F-8847-423D-8FDB-0C501E6E7CB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D6CD584A-417C-4AE2-B01D-080C6289FB30}" type="pres">
      <dgm:prSet presAssocID="{F826930E-7A1B-43E4-84A3-31B842975039}" presName="parentText1" presStyleLbl="node1" presStyleIdx="0" presStyleCnt="2">
        <dgm:presLayoutVars>
          <dgm:chMax/>
          <dgm:chPref val="3"/>
          <dgm:bulletEnabled val="1"/>
        </dgm:presLayoutVars>
      </dgm:prSet>
      <dgm:spPr/>
    </dgm:pt>
    <dgm:pt modelId="{C98A667A-B5DC-4C16-99BF-6A2AAB1CF44D}" type="pres">
      <dgm:prSet presAssocID="{F826930E-7A1B-43E4-84A3-31B842975039}" presName="childText1" presStyleLbl="solidAlignAcc1" presStyleIdx="0" presStyleCnt="2" custScaleY="51316" custLinFactNeighborY="-26295">
        <dgm:presLayoutVars>
          <dgm:chMax val="0"/>
          <dgm:chPref val="0"/>
          <dgm:bulletEnabled val="1"/>
        </dgm:presLayoutVars>
      </dgm:prSet>
      <dgm:spPr/>
    </dgm:pt>
    <dgm:pt modelId="{9B73B932-F8C2-4BF3-BE8B-70C58F925475}" type="pres">
      <dgm:prSet presAssocID="{F2235670-8BAD-43D7-8BF9-857E05D4F546}" presName="parentText2" presStyleLbl="node1" presStyleIdx="1" presStyleCnt="2">
        <dgm:presLayoutVars>
          <dgm:chMax/>
          <dgm:chPref val="3"/>
          <dgm:bulletEnabled val="1"/>
        </dgm:presLayoutVars>
      </dgm:prSet>
      <dgm:spPr/>
    </dgm:pt>
    <dgm:pt modelId="{C95E745B-1DBF-4A48-BAE0-6349025B9EEE}" type="pres">
      <dgm:prSet presAssocID="{F2235670-8BAD-43D7-8BF9-857E05D4F546}" presName="childText2" presStyleLbl="solidAlignAcc1" presStyleIdx="1" presStyleCnt="2" custScaleY="51316" custLinFactNeighborY="-26295">
        <dgm:presLayoutVars>
          <dgm:chMax val="0"/>
          <dgm:chPref val="0"/>
          <dgm:bulletEnabled val="1"/>
        </dgm:presLayoutVars>
      </dgm:prSet>
      <dgm:spPr/>
    </dgm:pt>
  </dgm:ptLst>
  <dgm:cxnLst>
    <dgm:cxn modelId="{68A42E0E-3858-4812-8DF5-E89B0928C81A}" type="presOf" srcId="{915A9880-63FD-431E-A8D3-009473F9445F}" destId="{C98A667A-B5DC-4C16-99BF-6A2AAB1CF44D}" srcOrd="0" destOrd="0" presId="urn:microsoft.com/office/officeart/2009/3/layout/IncreasingArrowsProcess"/>
    <dgm:cxn modelId="{86F7CE6E-58EA-4849-B567-3BDEA1C48713}" srcId="{20ADB43F-8847-423D-8FDB-0C501E6E7CB9}" destId="{F2235670-8BAD-43D7-8BF9-857E05D4F546}" srcOrd="1" destOrd="0" parTransId="{D2165AFC-2A0A-46F8-8D34-5B9F6611903E}" sibTransId="{977C3DE5-328D-4B2E-8CCA-C7AED47F9E76}"/>
    <dgm:cxn modelId="{D38F3958-0E60-4425-8B83-B2809A136355}" type="presOf" srcId="{A8268184-324C-424C-AFFA-8A8A9BC9652D}" destId="{C98A667A-B5DC-4C16-99BF-6A2AAB1CF44D}" srcOrd="0" destOrd="1" presId="urn:microsoft.com/office/officeart/2009/3/layout/IncreasingArrowsProcess"/>
    <dgm:cxn modelId="{E875B992-BA08-4212-9D82-F594904A3672}" srcId="{F826930E-7A1B-43E4-84A3-31B842975039}" destId="{A8268184-324C-424C-AFFA-8A8A9BC9652D}" srcOrd="1" destOrd="0" parTransId="{FB8EC170-EE66-49D4-B7A5-FC2360C2A062}" sibTransId="{47349D7A-B0AD-4DFF-969D-28538F9FD83F}"/>
    <dgm:cxn modelId="{511ECA93-6EF5-4C21-B6B7-0BD143608622}" type="presOf" srcId="{F2235670-8BAD-43D7-8BF9-857E05D4F546}" destId="{9B73B932-F8C2-4BF3-BE8B-70C58F925475}" srcOrd="0" destOrd="0" presId="urn:microsoft.com/office/officeart/2009/3/layout/IncreasingArrowsProcess"/>
    <dgm:cxn modelId="{43FFC5A2-A395-4F3A-826C-C8E51F73EA74}" srcId="{20ADB43F-8847-423D-8FDB-0C501E6E7CB9}" destId="{F826930E-7A1B-43E4-84A3-31B842975039}" srcOrd="0" destOrd="0" parTransId="{C5BACBF6-C7AD-4D36-BD57-FC6D44E81E35}" sibTransId="{B9AF5DB1-445F-479C-B334-CF5232B10278}"/>
    <dgm:cxn modelId="{FD5724A5-0B37-4F3A-A281-F1F0409355F3}" srcId="{F2235670-8BAD-43D7-8BF9-857E05D4F546}" destId="{F8D28952-06E7-474A-BAF1-B71748C051B0}" srcOrd="0" destOrd="0" parTransId="{5DDB467F-132D-4BA4-8D68-EF9C69D32D9E}" sibTransId="{1CB34A5A-7C0A-4CE7-B596-A3054643B49D}"/>
    <dgm:cxn modelId="{879D70B5-6F87-4588-9BE6-FB64F548E6D9}" type="presOf" srcId="{F8D28952-06E7-474A-BAF1-B71748C051B0}" destId="{C95E745B-1DBF-4A48-BAE0-6349025B9EEE}" srcOrd="0" destOrd="0" presId="urn:microsoft.com/office/officeart/2009/3/layout/IncreasingArrowsProcess"/>
    <dgm:cxn modelId="{2507FCCA-5329-49F3-82DA-843D0BC5C481}" type="presOf" srcId="{20ADB43F-8847-423D-8FDB-0C501E6E7CB9}" destId="{116BC49B-9FDE-43B2-BDAF-20D5B7907D7C}" srcOrd="0" destOrd="0" presId="urn:microsoft.com/office/officeart/2009/3/layout/IncreasingArrowsProcess"/>
    <dgm:cxn modelId="{E835B6D7-B1B7-412E-9858-AC90329A9C1F}" srcId="{F826930E-7A1B-43E4-84A3-31B842975039}" destId="{915A9880-63FD-431E-A8D3-009473F9445F}" srcOrd="0" destOrd="0" parTransId="{606A2C6A-D585-469B-B73A-7326DB81BB22}" sibTransId="{49A52FC3-FA6E-4B09-B3DE-0184D90078C2}"/>
    <dgm:cxn modelId="{089D2AD9-CEDA-46A5-B4CF-B28040AF182B}" srcId="{F826930E-7A1B-43E4-84A3-31B842975039}" destId="{9869B77D-2C1F-4AD2-B262-5CB1EDBB1E7F}" srcOrd="2" destOrd="0" parTransId="{6E517C61-B3BA-4DCF-BADD-6681E36EB8D6}" sibTransId="{73669E19-08BB-4D17-AF94-A807E7DF6992}"/>
    <dgm:cxn modelId="{4E17E7EC-E206-4877-81EF-4A0092D5B3CC}" type="presOf" srcId="{F826930E-7A1B-43E4-84A3-31B842975039}" destId="{D6CD584A-417C-4AE2-B01D-080C6289FB30}" srcOrd="0" destOrd="0" presId="urn:microsoft.com/office/officeart/2009/3/layout/IncreasingArrowsProcess"/>
    <dgm:cxn modelId="{1E6B95F0-8341-40DC-A4A5-EF78CCE90875}" type="presOf" srcId="{9869B77D-2C1F-4AD2-B262-5CB1EDBB1E7F}" destId="{C98A667A-B5DC-4C16-99BF-6A2AAB1CF44D}" srcOrd="0" destOrd="2" presId="urn:microsoft.com/office/officeart/2009/3/layout/IncreasingArrowsProcess"/>
    <dgm:cxn modelId="{66CBB7EB-D7BD-4FF0-A4C8-351A64765EC4}" type="presParOf" srcId="{116BC49B-9FDE-43B2-BDAF-20D5B7907D7C}" destId="{D6CD584A-417C-4AE2-B01D-080C6289FB30}" srcOrd="0" destOrd="0" presId="urn:microsoft.com/office/officeart/2009/3/layout/IncreasingArrowsProcess"/>
    <dgm:cxn modelId="{12A1C9AD-F2C2-4481-B663-D8F4DA16B5CA}" type="presParOf" srcId="{116BC49B-9FDE-43B2-BDAF-20D5B7907D7C}" destId="{C98A667A-B5DC-4C16-99BF-6A2AAB1CF44D}" srcOrd="1" destOrd="0" presId="urn:microsoft.com/office/officeart/2009/3/layout/IncreasingArrowsProcess"/>
    <dgm:cxn modelId="{AF6FBA6A-CFA3-482E-8FC3-AAE157028AAC}" type="presParOf" srcId="{116BC49B-9FDE-43B2-BDAF-20D5B7907D7C}" destId="{9B73B932-F8C2-4BF3-BE8B-70C58F925475}" srcOrd="2" destOrd="0" presId="urn:microsoft.com/office/officeart/2009/3/layout/IncreasingArrowsProcess"/>
    <dgm:cxn modelId="{D38ECA99-33BD-487C-81C2-5F3A028CAD21}" type="presParOf" srcId="{116BC49B-9FDE-43B2-BDAF-20D5B7907D7C}" destId="{C95E745B-1DBF-4A48-BAE0-6349025B9EEE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77818D-26A8-49BD-933F-6F3B10751536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A98585F-CCBF-489A-A51A-D5B35F8AE698}">
      <dgm:prSet phldrT="[Text]" custT="1"/>
      <dgm:spPr/>
      <dgm:t>
        <a:bodyPr/>
        <a:lstStyle/>
        <a:p>
          <a:r>
            <a:rPr lang="en-US" altLang="en-US" sz="2400" dirty="0"/>
            <a:t>Negotiate Cipher-Suite Algorithms</a:t>
          </a:r>
          <a:endParaRPr lang="en-US" sz="2400" dirty="0"/>
        </a:p>
      </dgm:t>
    </dgm:pt>
    <dgm:pt modelId="{AAA8E436-A233-4108-B8C5-308FDE75EEF2}" type="parTrans" cxnId="{0F023C72-4C0A-4C43-A809-AD7807EB18C3}">
      <dgm:prSet/>
      <dgm:spPr/>
      <dgm:t>
        <a:bodyPr/>
        <a:lstStyle/>
        <a:p>
          <a:endParaRPr lang="en-US"/>
        </a:p>
      </dgm:t>
    </dgm:pt>
    <dgm:pt modelId="{4D071D94-6184-4D46-AF9C-9774B7D4309F}" type="sibTrans" cxnId="{0F023C72-4C0A-4C43-A809-AD7807EB18C3}">
      <dgm:prSet/>
      <dgm:spPr/>
      <dgm:t>
        <a:bodyPr/>
        <a:lstStyle/>
        <a:p>
          <a:endParaRPr lang="en-US"/>
        </a:p>
      </dgm:t>
    </dgm:pt>
    <dgm:pt modelId="{5A2CC691-FD84-4E2F-BED2-53B3B3C3A139}">
      <dgm:prSet phldrT="[Text]" custT="1"/>
      <dgm:spPr/>
      <dgm:t>
        <a:bodyPr/>
        <a:lstStyle/>
        <a:p>
          <a:r>
            <a:rPr lang="en-US" altLang="en-US" sz="2400" dirty="0"/>
            <a:t>Establish and share master secret</a:t>
          </a:r>
          <a:endParaRPr lang="en-US" sz="2400" dirty="0"/>
        </a:p>
      </dgm:t>
    </dgm:pt>
    <dgm:pt modelId="{99757713-66CD-4A4A-BE8B-E19FD6FB6AC9}" type="parTrans" cxnId="{7172345D-4811-4948-A9D4-7448936B8881}">
      <dgm:prSet/>
      <dgm:spPr/>
      <dgm:t>
        <a:bodyPr/>
        <a:lstStyle/>
        <a:p>
          <a:endParaRPr lang="en-US"/>
        </a:p>
      </dgm:t>
    </dgm:pt>
    <dgm:pt modelId="{57BDD4E6-B374-40B5-83A3-D8473C94DAEF}" type="sibTrans" cxnId="{7172345D-4811-4948-A9D4-7448936B8881}">
      <dgm:prSet/>
      <dgm:spPr/>
      <dgm:t>
        <a:bodyPr/>
        <a:lstStyle/>
        <a:p>
          <a:endParaRPr lang="en-US"/>
        </a:p>
      </dgm:t>
    </dgm:pt>
    <dgm:pt modelId="{D6467C20-AAAB-43AC-BB7A-E2DFFB34D216}">
      <dgm:prSet phldrT="[Text]" custT="1"/>
      <dgm:spPr/>
      <dgm:t>
        <a:bodyPr/>
        <a:lstStyle/>
        <a:p>
          <a:r>
            <a:rPr lang="en-US" altLang="en-US" sz="2400" dirty="0"/>
            <a:t>Optionally authenticate server and/or client</a:t>
          </a:r>
          <a:endParaRPr lang="en-US" sz="2400" dirty="0"/>
        </a:p>
      </dgm:t>
    </dgm:pt>
    <dgm:pt modelId="{84FEEF0C-8EEE-4F00-8392-7496DAB4AECD}" type="parTrans" cxnId="{33134514-80CF-4DCE-B90B-0D6BBDD08C52}">
      <dgm:prSet/>
      <dgm:spPr/>
      <dgm:t>
        <a:bodyPr/>
        <a:lstStyle/>
        <a:p>
          <a:endParaRPr lang="en-US"/>
        </a:p>
      </dgm:t>
    </dgm:pt>
    <dgm:pt modelId="{9EF75E7A-C8F6-449D-8F87-000597F90B3A}" type="sibTrans" cxnId="{33134514-80CF-4DCE-B90B-0D6BBDD08C52}">
      <dgm:prSet/>
      <dgm:spPr/>
      <dgm:t>
        <a:bodyPr/>
        <a:lstStyle/>
        <a:p>
          <a:endParaRPr lang="en-US"/>
        </a:p>
      </dgm:t>
    </dgm:pt>
    <dgm:pt modelId="{9789314D-374B-47AD-94AA-5D2BB2564E33}">
      <dgm:prSet/>
      <dgm:spPr/>
      <dgm:t>
        <a:bodyPr/>
        <a:lstStyle/>
        <a:p>
          <a:r>
            <a:rPr lang="en-US" altLang="en-US" dirty="0"/>
            <a:t>Symmetric cipher to use</a:t>
          </a:r>
        </a:p>
      </dgm:t>
    </dgm:pt>
    <dgm:pt modelId="{BD14B329-DFF6-4CA1-B621-090F89A56E97}" type="parTrans" cxnId="{795EEB30-16E3-4705-A5EE-B48BDFA5A57E}">
      <dgm:prSet/>
      <dgm:spPr/>
      <dgm:t>
        <a:bodyPr/>
        <a:lstStyle/>
        <a:p>
          <a:endParaRPr lang="en-US"/>
        </a:p>
      </dgm:t>
    </dgm:pt>
    <dgm:pt modelId="{A7F1EB92-97B7-4C0B-8687-E8A949765EBA}" type="sibTrans" cxnId="{795EEB30-16E3-4705-A5EE-B48BDFA5A57E}">
      <dgm:prSet/>
      <dgm:spPr/>
      <dgm:t>
        <a:bodyPr/>
        <a:lstStyle/>
        <a:p>
          <a:endParaRPr lang="en-US"/>
        </a:p>
      </dgm:t>
    </dgm:pt>
    <dgm:pt modelId="{2666B6DA-1CFD-47FE-BDE4-067020897A73}">
      <dgm:prSet/>
      <dgm:spPr/>
      <dgm:t>
        <a:bodyPr/>
        <a:lstStyle/>
        <a:p>
          <a:r>
            <a:rPr lang="en-US" altLang="en-US"/>
            <a:t>Key exchange method</a:t>
          </a:r>
          <a:endParaRPr lang="en-US" altLang="en-US" dirty="0"/>
        </a:p>
      </dgm:t>
    </dgm:pt>
    <dgm:pt modelId="{FADFB9D1-2348-41F1-AB00-4BF79AB93A7E}" type="parTrans" cxnId="{1AEA3EC8-5F6D-49A9-A9E2-9B2B6E22CCD5}">
      <dgm:prSet/>
      <dgm:spPr/>
      <dgm:t>
        <a:bodyPr/>
        <a:lstStyle/>
        <a:p>
          <a:endParaRPr lang="en-US"/>
        </a:p>
      </dgm:t>
    </dgm:pt>
    <dgm:pt modelId="{5CEB83FA-F141-4EB2-8F27-525675AA0E83}" type="sibTrans" cxnId="{1AEA3EC8-5F6D-49A9-A9E2-9B2B6E22CCD5}">
      <dgm:prSet/>
      <dgm:spPr/>
      <dgm:t>
        <a:bodyPr/>
        <a:lstStyle/>
        <a:p>
          <a:endParaRPr lang="en-US"/>
        </a:p>
      </dgm:t>
    </dgm:pt>
    <dgm:pt modelId="{CA9F8C09-45BE-4303-80D5-5048173974C6}">
      <dgm:prSet/>
      <dgm:spPr/>
      <dgm:t>
        <a:bodyPr/>
        <a:lstStyle/>
        <a:p>
          <a:r>
            <a:rPr lang="en-US" altLang="en-US"/>
            <a:t>Message digest function</a:t>
          </a:r>
          <a:endParaRPr lang="en-US" altLang="en-US" dirty="0"/>
        </a:p>
      </dgm:t>
    </dgm:pt>
    <dgm:pt modelId="{1E86DDB8-AB33-430F-9E57-3DD835625658}" type="parTrans" cxnId="{D538492F-7D8A-4E4F-AE4D-8007677E98C6}">
      <dgm:prSet/>
      <dgm:spPr/>
      <dgm:t>
        <a:bodyPr/>
        <a:lstStyle/>
        <a:p>
          <a:endParaRPr lang="en-US"/>
        </a:p>
      </dgm:t>
    </dgm:pt>
    <dgm:pt modelId="{65950A33-D683-4940-9975-2C7E5D96DBFD}" type="sibTrans" cxnId="{D538492F-7D8A-4E4F-AE4D-8007677E98C6}">
      <dgm:prSet/>
      <dgm:spPr/>
      <dgm:t>
        <a:bodyPr/>
        <a:lstStyle/>
        <a:p>
          <a:endParaRPr lang="en-US"/>
        </a:p>
      </dgm:t>
    </dgm:pt>
    <dgm:pt modelId="{B3AEE366-AF27-456A-B579-F0004A0EC69C}" type="pres">
      <dgm:prSet presAssocID="{6B77818D-26A8-49BD-933F-6F3B10751536}" presName="rootnode" presStyleCnt="0">
        <dgm:presLayoutVars>
          <dgm:chMax/>
          <dgm:chPref/>
          <dgm:dir/>
          <dgm:animLvl val="lvl"/>
        </dgm:presLayoutVars>
      </dgm:prSet>
      <dgm:spPr/>
    </dgm:pt>
    <dgm:pt modelId="{C3C46780-53A2-457D-B916-96527A04297B}" type="pres">
      <dgm:prSet presAssocID="{8A98585F-CCBF-489A-A51A-D5B35F8AE698}" presName="composite" presStyleCnt="0"/>
      <dgm:spPr/>
    </dgm:pt>
    <dgm:pt modelId="{7775E43C-955D-4D60-BFF9-221B6E18A841}" type="pres">
      <dgm:prSet presAssocID="{8A98585F-CCBF-489A-A51A-D5B35F8AE698}" presName="bentUpArrow1" presStyleLbl="alignImgPlace1" presStyleIdx="0" presStyleCnt="2"/>
      <dgm:spPr/>
    </dgm:pt>
    <dgm:pt modelId="{5A8F8A1B-B192-490E-A9BF-DBA9E42001CA}" type="pres">
      <dgm:prSet presAssocID="{8A98585F-CCBF-489A-A51A-D5B35F8AE698}" presName="ParentText" presStyleLbl="node1" presStyleIdx="0" presStyleCnt="3" custScaleX="161051">
        <dgm:presLayoutVars>
          <dgm:chMax val="1"/>
          <dgm:chPref val="1"/>
          <dgm:bulletEnabled val="1"/>
        </dgm:presLayoutVars>
      </dgm:prSet>
      <dgm:spPr/>
    </dgm:pt>
    <dgm:pt modelId="{4CD75A97-831C-4509-AC25-7D53219CCEFD}" type="pres">
      <dgm:prSet presAssocID="{8A98585F-CCBF-489A-A51A-D5B35F8AE698}" presName="ChildText" presStyleLbl="revTx" presStyleIdx="0" presStyleCnt="2" custScaleX="161051" custLinFactNeighborX="71777">
        <dgm:presLayoutVars>
          <dgm:chMax val="0"/>
          <dgm:chPref val="0"/>
          <dgm:bulletEnabled val="1"/>
        </dgm:presLayoutVars>
      </dgm:prSet>
      <dgm:spPr/>
    </dgm:pt>
    <dgm:pt modelId="{FF52D21E-B1BD-4D57-86AC-C6A8C4FCA914}" type="pres">
      <dgm:prSet presAssocID="{4D071D94-6184-4D46-AF9C-9774B7D4309F}" presName="sibTrans" presStyleCnt="0"/>
      <dgm:spPr/>
    </dgm:pt>
    <dgm:pt modelId="{81FCBDC0-3990-493E-B7C7-DF9297888644}" type="pres">
      <dgm:prSet presAssocID="{5A2CC691-FD84-4E2F-BED2-53B3B3C3A139}" presName="composite" presStyleCnt="0"/>
      <dgm:spPr/>
    </dgm:pt>
    <dgm:pt modelId="{E1DD0722-F790-44DC-AD29-87351059FF0A}" type="pres">
      <dgm:prSet presAssocID="{5A2CC691-FD84-4E2F-BED2-53B3B3C3A139}" presName="bentUpArrow1" presStyleLbl="alignImgPlace1" presStyleIdx="1" presStyleCnt="2"/>
      <dgm:spPr/>
    </dgm:pt>
    <dgm:pt modelId="{6D15CDFD-E267-42AC-A131-C452F1F768EC}" type="pres">
      <dgm:prSet presAssocID="{5A2CC691-FD84-4E2F-BED2-53B3B3C3A139}" presName="ParentText" presStyleLbl="node1" presStyleIdx="1" presStyleCnt="3" custScaleX="161051">
        <dgm:presLayoutVars>
          <dgm:chMax val="1"/>
          <dgm:chPref val="1"/>
          <dgm:bulletEnabled val="1"/>
        </dgm:presLayoutVars>
      </dgm:prSet>
      <dgm:spPr/>
    </dgm:pt>
    <dgm:pt modelId="{99F62626-3B8E-4F74-97FE-360EA46DEEDA}" type="pres">
      <dgm:prSet presAssocID="{5A2CC691-FD84-4E2F-BED2-53B3B3C3A139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94D4D69-F999-4595-B796-1927706AC622}" type="pres">
      <dgm:prSet presAssocID="{57BDD4E6-B374-40B5-83A3-D8473C94DAEF}" presName="sibTrans" presStyleCnt="0"/>
      <dgm:spPr/>
    </dgm:pt>
    <dgm:pt modelId="{703B0A1E-30C5-44C7-8078-6FB2A537464E}" type="pres">
      <dgm:prSet presAssocID="{D6467C20-AAAB-43AC-BB7A-E2DFFB34D216}" presName="composite" presStyleCnt="0"/>
      <dgm:spPr/>
    </dgm:pt>
    <dgm:pt modelId="{E18D5649-9102-40E9-974D-B511BF0FC86D}" type="pres">
      <dgm:prSet presAssocID="{D6467C20-AAAB-43AC-BB7A-E2DFFB34D216}" presName="ParentText" presStyleLbl="node1" presStyleIdx="2" presStyleCnt="3" custScaleX="161051">
        <dgm:presLayoutVars>
          <dgm:chMax val="1"/>
          <dgm:chPref val="1"/>
          <dgm:bulletEnabled val="1"/>
        </dgm:presLayoutVars>
      </dgm:prSet>
      <dgm:spPr/>
    </dgm:pt>
  </dgm:ptLst>
  <dgm:cxnLst>
    <dgm:cxn modelId="{2B0C910B-E68B-4605-A3BF-344899DF1ED7}" type="presOf" srcId="{5A2CC691-FD84-4E2F-BED2-53B3B3C3A139}" destId="{6D15CDFD-E267-42AC-A131-C452F1F768EC}" srcOrd="0" destOrd="0" presId="urn:microsoft.com/office/officeart/2005/8/layout/StepDownProcess"/>
    <dgm:cxn modelId="{3727870D-FA9C-44C1-8010-81B438901E8B}" type="presOf" srcId="{8A98585F-CCBF-489A-A51A-D5B35F8AE698}" destId="{5A8F8A1B-B192-490E-A9BF-DBA9E42001CA}" srcOrd="0" destOrd="0" presId="urn:microsoft.com/office/officeart/2005/8/layout/StepDownProcess"/>
    <dgm:cxn modelId="{33134514-80CF-4DCE-B90B-0D6BBDD08C52}" srcId="{6B77818D-26A8-49BD-933F-6F3B10751536}" destId="{D6467C20-AAAB-43AC-BB7A-E2DFFB34D216}" srcOrd="2" destOrd="0" parTransId="{84FEEF0C-8EEE-4F00-8392-7496DAB4AECD}" sibTransId="{9EF75E7A-C8F6-449D-8F87-000597F90B3A}"/>
    <dgm:cxn modelId="{D538492F-7D8A-4E4F-AE4D-8007677E98C6}" srcId="{8A98585F-CCBF-489A-A51A-D5B35F8AE698}" destId="{CA9F8C09-45BE-4303-80D5-5048173974C6}" srcOrd="2" destOrd="0" parTransId="{1E86DDB8-AB33-430F-9E57-3DD835625658}" sibTransId="{65950A33-D683-4940-9975-2C7E5D96DBFD}"/>
    <dgm:cxn modelId="{795EEB30-16E3-4705-A5EE-B48BDFA5A57E}" srcId="{8A98585F-CCBF-489A-A51A-D5B35F8AE698}" destId="{9789314D-374B-47AD-94AA-5D2BB2564E33}" srcOrd="0" destOrd="0" parTransId="{BD14B329-DFF6-4CA1-B621-090F89A56E97}" sibTransId="{A7F1EB92-97B7-4C0B-8687-E8A949765EBA}"/>
    <dgm:cxn modelId="{7E50543C-CFEA-41E8-8387-8274A9D4C2D5}" type="presOf" srcId="{2666B6DA-1CFD-47FE-BDE4-067020897A73}" destId="{4CD75A97-831C-4509-AC25-7D53219CCEFD}" srcOrd="0" destOrd="1" presId="urn:microsoft.com/office/officeart/2005/8/layout/StepDownProcess"/>
    <dgm:cxn modelId="{7172345D-4811-4948-A9D4-7448936B8881}" srcId="{6B77818D-26A8-49BD-933F-6F3B10751536}" destId="{5A2CC691-FD84-4E2F-BED2-53B3B3C3A139}" srcOrd="1" destOrd="0" parTransId="{99757713-66CD-4A4A-BE8B-E19FD6FB6AC9}" sibTransId="{57BDD4E6-B374-40B5-83A3-D8473C94DAEF}"/>
    <dgm:cxn modelId="{0F023C72-4C0A-4C43-A809-AD7807EB18C3}" srcId="{6B77818D-26A8-49BD-933F-6F3B10751536}" destId="{8A98585F-CCBF-489A-A51A-D5B35F8AE698}" srcOrd="0" destOrd="0" parTransId="{AAA8E436-A233-4108-B8C5-308FDE75EEF2}" sibTransId="{4D071D94-6184-4D46-AF9C-9774B7D4309F}"/>
    <dgm:cxn modelId="{A2D16774-AB77-4D8D-8886-76B5BEFF8A79}" type="presOf" srcId="{9789314D-374B-47AD-94AA-5D2BB2564E33}" destId="{4CD75A97-831C-4509-AC25-7D53219CCEFD}" srcOrd="0" destOrd="0" presId="urn:microsoft.com/office/officeart/2005/8/layout/StepDownProcess"/>
    <dgm:cxn modelId="{8C8FEF7A-9D97-4DB1-9338-44F2ED2C9D0D}" type="presOf" srcId="{CA9F8C09-45BE-4303-80D5-5048173974C6}" destId="{4CD75A97-831C-4509-AC25-7D53219CCEFD}" srcOrd="0" destOrd="2" presId="urn:microsoft.com/office/officeart/2005/8/layout/StepDownProcess"/>
    <dgm:cxn modelId="{1AEA3EC8-5F6D-49A9-A9E2-9B2B6E22CCD5}" srcId="{8A98585F-CCBF-489A-A51A-D5B35F8AE698}" destId="{2666B6DA-1CFD-47FE-BDE4-067020897A73}" srcOrd="1" destOrd="0" parTransId="{FADFB9D1-2348-41F1-AB00-4BF79AB93A7E}" sibTransId="{5CEB83FA-F141-4EB2-8F27-525675AA0E83}"/>
    <dgm:cxn modelId="{31C925D3-0E78-463E-91ED-C81FDD036A72}" type="presOf" srcId="{6B77818D-26A8-49BD-933F-6F3B10751536}" destId="{B3AEE366-AF27-456A-B579-F0004A0EC69C}" srcOrd="0" destOrd="0" presId="urn:microsoft.com/office/officeart/2005/8/layout/StepDownProcess"/>
    <dgm:cxn modelId="{7D21C7EB-BB4A-4B88-94E6-01512EED0BBC}" type="presOf" srcId="{D6467C20-AAAB-43AC-BB7A-E2DFFB34D216}" destId="{E18D5649-9102-40E9-974D-B511BF0FC86D}" srcOrd="0" destOrd="0" presId="urn:microsoft.com/office/officeart/2005/8/layout/StepDownProcess"/>
    <dgm:cxn modelId="{C50112E6-5B43-4EB8-B588-A1B79BBDE277}" type="presParOf" srcId="{B3AEE366-AF27-456A-B579-F0004A0EC69C}" destId="{C3C46780-53A2-457D-B916-96527A04297B}" srcOrd="0" destOrd="0" presId="urn:microsoft.com/office/officeart/2005/8/layout/StepDownProcess"/>
    <dgm:cxn modelId="{FD336FD0-C3E2-474B-BB00-6AD8E5A3FFC1}" type="presParOf" srcId="{C3C46780-53A2-457D-B916-96527A04297B}" destId="{7775E43C-955D-4D60-BFF9-221B6E18A841}" srcOrd="0" destOrd="0" presId="urn:microsoft.com/office/officeart/2005/8/layout/StepDownProcess"/>
    <dgm:cxn modelId="{8C775164-65BC-4A33-A1E7-3E73D137C236}" type="presParOf" srcId="{C3C46780-53A2-457D-B916-96527A04297B}" destId="{5A8F8A1B-B192-490E-A9BF-DBA9E42001CA}" srcOrd="1" destOrd="0" presId="urn:microsoft.com/office/officeart/2005/8/layout/StepDownProcess"/>
    <dgm:cxn modelId="{506595E3-9F0B-4DAC-BE48-BFE585E6E19A}" type="presParOf" srcId="{C3C46780-53A2-457D-B916-96527A04297B}" destId="{4CD75A97-831C-4509-AC25-7D53219CCEFD}" srcOrd="2" destOrd="0" presId="urn:microsoft.com/office/officeart/2005/8/layout/StepDownProcess"/>
    <dgm:cxn modelId="{1301B5D2-709E-4612-9285-D5332CC52BFB}" type="presParOf" srcId="{B3AEE366-AF27-456A-B579-F0004A0EC69C}" destId="{FF52D21E-B1BD-4D57-86AC-C6A8C4FCA914}" srcOrd="1" destOrd="0" presId="urn:microsoft.com/office/officeart/2005/8/layout/StepDownProcess"/>
    <dgm:cxn modelId="{EC703ED5-CFA4-4FA5-BE8E-E99B0860D001}" type="presParOf" srcId="{B3AEE366-AF27-456A-B579-F0004A0EC69C}" destId="{81FCBDC0-3990-493E-B7C7-DF9297888644}" srcOrd="2" destOrd="0" presId="urn:microsoft.com/office/officeart/2005/8/layout/StepDownProcess"/>
    <dgm:cxn modelId="{933046AD-D6B8-4240-BD10-53E22ABC4DEF}" type="presParOf" srcId="{81FCBDC0-3990-493E-B7C7-DF9297888644}" destId="{E1DD0722-F790-44DC-AD29-87351059FF0A}" srcOrd="0" destOrd="0" presId="urn:microsoft.com/office/officeart/2005/8/layout/StepDownProcess"/>
    <dgm:cxn modelId="{6D00A0E2-387F-4194-85A9-8C7EA6D5ECC6}" type="presParOf" srcId="{81FCBDC0-3990-493E-B7C7-DF9297888644}" destId="{6D15CDFD-E267-42AC-A131-C452F1F768EC}" srcOrd="1" destOrd="0" presId="urn:microsoft.com/office/officeart/2005/8/layout/StepDownProcess"/>
    <dgm:cxn modelId="{C0BCB693-1610-4D7A-B0FF-61C123BC01EC}" type="presParOf" srcId="{81FCBDC0-3990-493E-B7C7-DF9297888644}" destId="{99F62626-3B8E-4F74-97FE-360EA46DEEDA}" srcOrd="2" destOrd="0" presId="urn:microsoft.com/office/officeart/2005/8/layout/StepDownProcess"/>
    <dgm:cxn modelId="{402BBF27-20CB-498F-B10B-D6731C2F6904}" type="presParOf" srcId="{B3AEE366-AF27-456A-B579-F0004A0EC69C}" destId="{C94D4D69-F999-4595-B796-1927706AC622}" srcOrd="3" destOrd="0" presId="urn:microsoft.com/office/officeart/2005/8/layout/StepDownProcess"/>
    <dgm:cxn modelId="{05D5729D-9AFC-4199-B5EA-9F6F10CFBDB4}" type="presParOf" srcId="{B3AEE366-AF27-456A-B579-F0004A0EC69C}" destId="{703B0A1E-30C5-44C7-8078-6FB2A537464E}" srcOrd="4" destOrd="0" presId="urn:microsoft.com/office/officeart/2005/8/layout/StepDownProcess"/>
    <dgm:cxn modelId="{F060A9E7-C01E-417A-875C-069A8DB79C25}" type="presParOf" srcId="{703B0A1E-30C5-44C7-8078-6FB2A537464E}" destId="{E18D5649-9102-40E9-974D-B511BF0FC86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4A1011-BEE6-4D4E-998B-CCF962AF8486}" type="doc">
      <dgm:prSet loTypeId="urn:microsoft.com/office/officeart/2011/layout/RadialPictureList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2BDDBB-C78B-4571-9654-5F7C2D6A4D3E}">
      <dgm:prSet phldrT="[Text]"/>
      <dgm:spPr/>
      <dgm:t>
        <a:bodyPr/>
        <a:lstStyle/>
        <a:p>
          <a:r>
            <a:rPr lang="en-US" dirty="0"/>
            <a:t>Handshake Phases</a:t>
          </a:r>
        </a:p>
      </dgm:t>
    </dgm:pt>
    <dgm:pt modelId="{21ECF920-8803-4EDC-AAC4-4643885D5D3F}" type="parTrans" cxnId="{15176690-AA1F-4B62-979A-8F42DB442C53}">
      <dgm:prSet/>
      <dgm:spPr/>
      <dgm:t>
        <a:bodyPr/>
        <a:lstStyle/>
        <a:p>
          <a:endParaRPr lang="en-US"/>
        </a:p>
      </dgm:t>
    </dgm:pt>
    <dgm:pt modelId="{7D925342-4B64-43BE-B103-56677B20E16D}" type="sibTrans" cxnId="{15176690-AA1F-4B62-979A-8F42DB442C53}">
      <dgm:prSet/>
      <dgm:spPr/>
      <dgm:t>
        <a:bodyPr/>
        <a:lstStyle/>
        <a:p>
          <a:endParaRPr lang="en-US"/>
        </a:p>
      </dgm:t>
    </dgm:pt>
    <dgm:pt modelId="{71BDE2A9-B46D-42E7-A2B9-2A5E3F6E9AF4}">
      <dgm:prSet phldrT="[Text]"/>
      <dgm:spPr/>
      <dgm:t>
        <a:bodyPr/>
        <a:lstStyle/>
        <a:p>
          <a:r>
            <a:rPr lang="en-US" altLang="en-US" dirty="0"/>
            <a:t>Hello messages</a:t>
          </a:r>
          <a:endParaRPr lang="en-US" dirty="0"/>
        </a:p>
      </dgm:t>
    </dgm:pt>
    <dgm:pt modelId="{6B859D8A-0729-4E8D-9F41-8579CC209E12}" type="parTrans" cxnId="{AC598800-7C4F-40BB-82FE-C265C3EA8077}">
      <dgm:prSet/>
      <dgm:spPr/>
      <dgm:t>
        <a:bodyPr/>
        <a:lstStyle/>
        <a:p>
          <a:endParaRPr lang="en-US"/>
        </a:p>
      </dgm:t>
    </dgm:pt>
    <dgm:pt modelId="{C4D4EC9C-1378-4A85-9B6A-643AFDF0055E}" type="sibTrans" cxnId="{AC598800-7C4F-40BB-82FE-C265C3EA8077}">
      <dgm:prSet/>
      <dgm:spPr/>
      <dgm:t>
        <a:bodyPr/>
        <a:lstStyle/>
        <a:p>
          <a:endParaRPr lang="en-US"/>
        </a:p>
      </dgm:t>
    </dgm:pt>
    <dgm:pt modelId="{AE4BF08C-5C78-4C51-84D3-8D0F3C65AA3B}">
      <dgm:prSet phldrT="[Text]"/>
      <dgm:spPr/>
      <dgm:t>
        <a:bodyPr/>
        <a:lstStyle/>
        <a:p>
          <a:r>
            <a:rPr lang="en-US" altLang="en-US" dirty="0"/>
            <a:t>Certificate and Key Exchange messages</a:t>
          </a:r>
          <a:endParaRPr lang="en-US" dirty="0"/>
        </a:p>
      </dgm:t>
    </dgm:pt>
    <dgm:pt modelId="{33703E14-B9E3-47AB-BE62-19DC10E17553}" type="parTrans" cxnId="{FEBAB126-BBBE-4BE3-BCDA-7F05ADDF918A}">
      <dgm:prSet/>
      <dgm:spPr/>
      <dgm:t>
        <a:bodyPr/>
        <a:lstStyle/>
        <a:p>
          <a:endParaRPr lang="en-US"/>
        </a:p>
      </dgm:t>
    </dgm:pt>
    <dgm:pt modelId="{B8303144-2852-47F9-8E88-A6C48BDE6068}" type="sibTrans" cxnId="{FEBAB126-BBBE-4BE3-BCDA-7F05ADDF918A}">
      <dgm:prSet/>
      <dgm:spPr/>
      <dgm:t>
        <a:bodyPr/>
        <a:lstStyle/>
        <a:p>
          <a:endParaRPr lang="en-US"/>
        </a:p>
      </dgm:t>
    </dgm:pt>
    <dgm:pt modelId="{3A7C51B7-E918-4FDF-9CB1-325AB138E500}">
      <dgm:prSet phldrT="[Text]"/>
      <dgm:spPr/>
      <dgm:t>
        <a:bodyPr/>
        <a:lstStyle/>
        <a:p>
          <a:r>
            <a:rPr lang="en-US" altLang="en-US" dirty="0"/>
            <a:t>Change </a:t>
          </a:r>
          <a:r>
            <a:rPr lang="en-US" altLang="en-US" dirty="0" err="1"/>
            <a:t>CipherSpec</a:t>
          </a:r>
          <a:r>
            <a:rPr lang="en-US" altLang="en-US" dirty="0"/>
            <a:t> and Finished messages</a:t>
          </a:r>
          <a:endParaRPr lang="en-US" dirty="0"/>
        </a:p>
      </dgm:t>
    </dgm:pt>
    <dgm:pt modelId="{354343E5-8142-4F06-BD60-6B487E5AE402}" type="parTrans" cxnId="{56B37222-1F1C-423F-A53B-074A08E540D0}">
      <dgm:prSet/>
      <dgm:spPr/>
      <dgm:t>
        <a:bodyPr/>
        <a:lstStyle/>
        <a:p>
          <a:endParaRPr lang="en-US"/>
        </a:p>
      </dgm:t>
    </dgm:pt>
    <dgm:pt modelId="{4C83D33B-317D-4D2A-B7CF-4C8B2783FB4B}" type="sibTrans" cxnId="{56B37222-1F1C-423F-A53B-074A08E540D0}">
      <dgm:prSet/>
      <dgm:spPr/>
      <dgm:t>
        <a:bodyPr/>
        <a:lstStyle/>
        <a:p>
          <a:endParaRPr lang="en-US"/>
        </a:p>
      </dgm:t>
    </dgm:pt>
    <dgm:pt modelId="{AF97C258-C330-48AF-A081-BCB351314C6F}" type="pres">
      <dgm:prSet presAssocID="{A44A1011-BEE6-4D4E-998B-CCF962AF8486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B315EC56-6064-410D-A487-807CB2F76B9B}" type="pres">
      <dgm:prSet presAssocID="{A22BDDBB-C78B-4571-9654-5F7C2D6A4D3E}" presName="Parent" presStyleLbl="node1" presStyleIdx="0" presStyleCnt="2">
        <dgm:presLayoutVars>
          <dgm:chMax val="4"/>
          <dgm:chPref val="3"/>
        </dgm:presLayoutVars>
      </dgm:prSet>
      <dgm:spPr/>
    </dgm:pt>
    <dgm:pt modelId="{1F500062-8028-447B-A8C5-5C71A04D1536}" type="pres">
      <dgm:prSet presAssocID="{71BDE2A9-B46D-42E7-A2B9-2A5E3F6E9AF4}" presName="Accent" presStyleLbl="node1" presStyleIdx="1" presStyleCnt="2"/>
      <dgm:spPr/>
    </dgm:pt>
    <dgm:pt modelId="{4DE92ADE-480A-4E58-8C6C-A9245163D9F4}" type="pres">
      <dgm:prSet presAssocID="{71BDE2A9-B46D-42E7-A2B9-2A5E3F6E9AF4}" presName="Image1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ve Gesture with solid fill"/>
        </a:ext>
      </dgm:extLst>
    </dgm:pt>
    <dgm:pt modelId="{A8E7886B-D69A-4AFC-B214-0954A80E5897}" type="pres">
      <dgm:prSet presAssocID="{71BDE2A9-B46D-42E7-A2B9-2A5E3F6E9AF4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C73E91F-27DE-46D6-A095-E5528827C3FF}" type="pres">
      <dgm:prSet presAssocID="{AE4BF08C-5C78-4C51-84D3-8D0F3C65AA3B}" presName="Image2" presStyleCnt="0"/>
      <dgm:spPr/>
    </dgm:pt>
    <dgm:pt modelId="{33A61CDA-9B0E-446E-BA02-57B9524CEE78}" type="pres">
      <dgm:prSet presAssocID="{AE4BF08C-5C78-4C51-84D3-8D0F3C65AA3B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 with solid fill"/>
        </a:ext>
      </dgm:extLst>
    </dgm:pt>
    <dgm:pt modelId="{78AE604D-D2DD-4AD5-BB93-B3617DDD4639}" type="pres">
      <dgm:prSet presAssocID="{AE4BF08C-5C78-4C51-84D3-8D0F3C65AA3B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CBB149B-3120-493D-86F5-0C0980DF9B9E}" type="pres">
      <dgm:prSet presAssocID="{3A7C51B7-E918-4FDF-9CB1-325AB138E500}" presName="Image3" presStyleCnt="0"/>
      <dgm:spPr/>
    </dgm:pt>
    <dgm:pt modelId="{F250B156-1706-480B-A845-D9131DD43BF7}" type="pres">
      <dgm:prSet presAssocID="{3A7C51B7-E918-4FDF-9CB1-325AB138E500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769AEBBB-201A-4100-B654-528D0F750EB8}" type="pres">
      <dgm:prSet presAssocID="{3A7C51B7-E918-4FDF-9CB1-325AB138E500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C598800-7C4F-40BB-82FE-C265C3EA8077}" srcId="{A22BDDBB-C78B-4571-9654-5F7C2D6A4D3E}" destId="{71BDE2A9-B46D-42E7-A2B9-2A5E3F6E9AF4}" srcOrd="0" destOrd="0" parTransId="{6B859D8A-0729-4E8D-9F41-8579CC209E12}" sibTransId="{C4D4EC9C-1378-4A85-9B6A-643AFDF0055E}"/>
    <dgm:cxn modelId="{56B37222-1F1C-423F-A53B-074A08E540D0}" srcId="{A22BDDBB-C78B-4571-9654-5F7C2D6A4D3E}" destId="{3A7C51B7-E918-4FDF-9CB1-325AB138E500}" srcOrd="2" destOrd="0" parTransId="{354343E5-8142-4F06-BD60-6B487E5AE402}" sibTransId="{4C83D33B-317D-4D2A-B7CF-4C8B2783FB4B}"/>
    <dgm:cxn modelId="{FEBAB126-BBBE-4BE3-BCDA-7F05ADDF918A}" srcId="{A22BDDBB-C78B-4571-9654-5F7C2D6A4D3E}" destId="{AE4BF08C-5C78-4C51-84D3-8D0F3C65AA3B}" srcOrd="1" destOrd="0" parTransId="{33703E14-B9E3-47AB-BE62-19DC10E17553}" sibTransId="{B8303144-2852-47F9-8E88-A6C48BDE6068}"/>
    <dgm:cxn modelId="{9C714330-A2D8-4720-A4E9-6E7E6FF43AAA}" type="presOf" srcId="{A22BDDBB-C78B-4571-9654-5F7C2D6A4D3E}" destId="{B315EC56-6064-410D-A487-807CB2F76B9B}" srcOrd="0" destOrd="0" presId="urn:microsoft.com/office/officeart/2011/layout/RadialPictureList"/>
    <dgm:cxn modelId="{F7DBD75E-E58E-4741-A6C4-72307C2D5CAE}" type="presOf" srcId="{A44A1011-BEE6-4D4E-998B-CCF962AF8486}" destId="{AF97C258-C330-48AF-A081-BCB351314C6F}" srcOrd="0" destOrd="0" presId="urn:microsoft.com/office/officeart/2011/layout/RadialPictureList"/>
    <dgm:cxn modelId="{EEDAA36A-556B-4E1E-8761-F2142961CA6E}" type="presOf" srcId="{AE4BF08C-5C78-4C51-84D3-8D0F3C65AA3B}" destId="{78AE604D-D2DD-4AD5-BB93-B3617DDD4639}" srcOrd="0" destOrd="0" presId="urn:microsoft.com/office/officeart/2011/layout/RadialPictureList"/>
    <dgm:cxn modelId="{EB6E7E7E-32BB-4A6B-8E3A-0D86A241BA5B}" type="presOf" srcId="{3A7C51B7-E918-4FDF-9CB1-325AB138E500}" destId="{769AEBBB-201A-4100-B654-528D0F750EB8}" srcOrd="0" destOrd="0" presId="urn:microsoft.com/office/officeart/2011/layout/RadialPictureList"/>
    <dgm:cxn modelId="{B5D6C284-B8AE-42B0-AE90-5AA662ACCC51}" type="presOf" srcId="{71BDE2A9-B46D-42E7-A2B9-2A5E3F6E9AF4}" destId="{A8E7886B-D69A-4AFC-B214-0954A80E5897}" srcOrd="0" destOrd="0" presId="urn:microsoft.com/office/officeart/2011/layout/RadialPictureList"/>
    <dgm:cxn modelId="{15176690-AA1F-4B62-979A-8F42DB442C53}" srcId="{A44A1011-BEE6-4D4E-998B-CCF962AF8486}" destId="{A22BDDBB-C78B-4571-9654-5F7C2D6A4D3E}" srcOrd="0" destOrd="0" parTransId="{21ECF920-8803-4EDC-AAC4-4643885D5D3F}" sibTransId="{7D925342-4B64-43BE-B103-56677B20E16D}"/>
    <dgm:cxn modelId="{D81A28B7-D598-4FB4-A9ED-4D1490D73914}" type="presParOf" srcId="{AF97C258-C330-48AF-A081-BCB351314C6F}" destId="{B315EC56-6064-410D-A487-807CB2F76B9B}" srcOrd="0" destOrd="0" presId="urn:microsoft.com/office/officeart/2011/layout/RadialPictureList"/>
    <dgm:cxn modelId="{95903279-55CC-419B-9B1F-EEDF95824EBA}" type="presParOf" srcId="{AF97C258-C330-48AF-A081-BCB351314C6F}" destId="{1F500062-8028-447B-A8C5-5C71A04D1536}" srcOrd="1" destOrd="0" presId="urn:microsoft.com/office/officeart/2011/layout/RadialPictureList"/>
    <dgm:cxn modelId="{B4E4B847-E5A2-4350-ACCA-41175CDD1F9C}" type="presParOf" srcId="{AF97C258-C330-48AF-A081-BCB351314C6F}" destId="{4DE92ADE-480A-4E58-8C6C-A9245163D9F4}" srcOrd="2" destOrd="0" presId="urn:microsoft.com/office/officeart/2011/layout/RadialPictureList"/>
    <dgm:cxn modelId="{C8D9BF3C-704E-41D9-B8AF-0ACE19333B22}" type="presParOf" srcId="{AF97C258-C330-48AF-A081-BCB351314C6F}" destId="{A8E7886B-D69A-4AFC-B214-0954A80E5897}" srcOrd="3" destOrd="0" presId="urn:microsoft.com/office/officeart/2011/layout/RadialPictureList"/>
    <dgm:cxn modelId="{9E8F6EFE-9752-45E7-8ABD-46ACA1D8A980}" type="presParOf" srcId="{AF97C258-C330-48AF-A081-BCB351314C6F}" destId="{1C73E91F-27DE-46D6-A095-E5528827C3FF}" srcOrd="4" destOrd="0" presId="urn:microsoft.com/office/officeart/2011/layout/RadialPictureList"/>
    <dgm:cxn modelId="{67F8506C-A2B9-43C5-B357-D64B25960D8C}" type="presParOf" srcId="{1C73E91F-27DE-46D6-A095-E5528827C3FF}" destId="{33A61CDA-9B0E-446E-BA02-57B9524CEE78}" srcOrd="0" destOrd="0" presId="urn:microsoft.com/office/officeart/2011/layout/RadialPictureList"/>
    <dgm:cxn modelId="{89A5159D-D3F2-42BC-B847-52E5E452FEF8}" type="presParOf" srcId="{AF97C258-C330-48AF-A081-BCB351314C6F}" destId="{78AE604D-D2DD-4AD5-BB93-B3617DDD4639}" srcOrd="5" destOrd="0" presId="urn:microsoft.com/office/officeart/2011/layout/RadialPictureList"/>
    <dgm:cxn modelId="{C798D106-C710-4EEB-81C4-89F7C905CE36}" type="presParOf" srcId="{AF97C258-C330-48AF-A081-BCB351314C6F}" destId="{0CBB149B-3120-493D-86F5-0C0980DF9B9E}" srcOrd="6" destOrd="0" presId="urn:microsoft.com/office/officeart/2011/layout/RadialPictureList"/>
    <dgm:cxn modelId="{4CBECE92-3D47-455D-A397-7E0A10A24438}" type="presParOf" srcId="{0CBB149B-3120-493D-86F5-0C0980DF9B9E}" destId="{F250B156-1706-480B-A845-D9131DD43BF7}" srcOrd="0" destOrd="0" presId="urn:microsoft.com/office/officeart/2011/layout/RadialPictureList"/>
    <dgm:cxn modelId="{427685D8-E399-4ADF-8988-2A7C1BCFEB67}" type="presParOf" srcId="{AF97C258-C330-48AF-A081-BCB351314C6F}" destId="{769AEBBB-201A-4100-B654-528D0F750EB8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A62469-6B44-4676-A23E-184EC4FB6F0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7F77B4-6099-47B3-B727-9F707B254A75}">
      <dgm:prSet phldrT="[Text]" custT="1"/>
      <dgm:spPr/>
      <dgm:t>
        <a:bodyPr/>
        <a:lstStyle/>
        <a:p>
          <a:r>
            <a:rPr lang="en-US" sz="2000" dirty="0"/>
            <a:t>CERTIFICATES</a:t>
          </a:r>
        </a:p>
      </dgm:t>
    </dgm:pt>
    <dgm:pt modelId="{79F839E0-B0A8-4F32-B772-6C7CD619A103}" type="parTrans" cxnId="{055EE994-F5AB-4714-9C04-AB53C57B3BDC}">
      <dgm:prSet/>
      <dgm:spPr/>
      <dgm:t>
        <a:bodyPr/>
        <a:lstStyle/>
        <a:p>
          <a:endParaRPr lang="en-US"/>
        </a:p>
      </dgm:t>
    </dgm:pt>
    <dgm:pt modelId="{C401E3A9-1EE2-4E91-B315-0E5BF11121FC}" type="sibTrans" cxnId="{055EE994-F5AB-4714-9C04-AB53C57B3BDC}">
      <dgm:prSet/>
      <dgm:spPr/>
      <dgm:t>
        <a:bodyPr/>
        <a:lstStyle/>
        <a:p>
          <a:endParaRPr lang="en-US"/>
        </a:p>
      </dgm:t>
    </dgm:pt>
    <dgm:pt modelId="{3B5A2732-632A-4863-8126-D85805BF9032}">
      <dgm:prSet phldrT="[Text]" custT="1"/>
      <dgm:spPr/>
      <dgm:t>
        <a:bodyPr/>
        <a:lstStyle/>
        <a:p>
          <a:r>
            <a:rPr lang="en-US" sz="2000" dirty="0"/>
            <a:t>Client Key Exchange</a:t>
          </a:r>
        </a:p>
      </dgm:t>
    </dgm:pt>
    <dgm:pt modelId="{FD20A940-CBAD-4E4D-9A5D-17E48517E8F2}" type="parTrans" cxnId="{CB1FDB07-EB62-4663-BF1D-CD2A5B93BE1D}">
      <dgm:prSet/>
      <dgm:spPr/>
      <dgm:t>
        <a:bodyPr/>
        <a:lstStyle/>
        <a:p>
          <a:endParaRPr lang="en-US"/>
        </a:p>
      </dgm:t>
    </dgm:pt>
    <dgm:pt modelId="{6B5199F5-4C3D-4083-BF86-ED5ADDDA97B9}" type="sibTrans" cxnId="{CB1FDB07-EB62-4663-BF1D-CD2A5B93BE1D}">
      <dgm:prSet/>
      <dgm:spPr/>
      <dgm:t>
        <a:bodyPr/>
        <a:lstStyle/>
        <a:p>
          <a:endParaRPr lang="en-US"/>
        </a:p>
      </dgm:t>
    </dgm:pt>
    <dgm:pt modelId="{7E146CFC-C946-49E3-A6F7-15D0A8E5A044}">
      <dgm:prSet phldrT="[Text]" custT="1"/>
      <dgm:spPr/>
      <dgm:t>
        <a:bodyPr/>
        <a:lstStyle/>
        <a:p>
          <a:r>
            <a:rPr lang="en-US" altLang="en-US" sz="1600" dirty="0"/>
            <a:t>Premaster secret</a:t>
          </a:r>
          <a:endParaRPr lang="en-US" sz="1600" dirty="0"/>
        </a:p>
      </dgm:t>
    </dgm:pt>
    <dgm:pt modelId="{209762C3-C9B7-4CBD-B77B-F48AE2ED2EC1}" type="parTrans" cxnId="{32F5CE6B-7296-4CBB-93EC-0B83506095CC}">
      <dgm:prSet/>
      <dgm:spPr/>
      <dgm:t>
        <a:bodyPr/>
        <a:lstStyle/>
        <a:p>
          <a:endParaRPr lang="en-US"/>
        </a:p>
      </dgm:t>
    </dgm:pt>
    <dgm:pt modelId="{C85C262E-E9B5-4E9B-8084-BA18B72D6E18}" type="sibTrans" cxnId="{32F5CE6B-7296-4CBB-93EC-0B83506095CC}">
      <dgm:prSet/>
      <dgm:spPr/>
      <dgm:t>
        <a:bodyPr/>
        <a:lstStyle/>
        <a:p>
          <a:endParaRPr lang="en-US"/>
        </a:p>
      </dgm:t>
    </dgm:pt>
    <dgm:pt modelId="{3E643842-DC7B-44D6-8F9E-EBB2CE61DC6F}">
      <dgm:prSet phldrT="[Text]" custT="1"/>
      <dgm:spPr/>
      <dgm:t>
        <a:bodyPr/>
        <a:lstStyle/>
        <a:p>
          <a:r>
            <a:rPr lang="en-US" altLang="en-US" sz="2000" dirty="0"/>
            <a:t>Change Cipher Spec</a:t>
          </a:r>
          <a:endParaRPr lang="en-US" sz="2000" dirty="0"/>
        </a:p>
      </dgm:t>
    </dgm:pt>
    <dgm:pt modelId="{3F706713-EE98-4A42-BD2F-A34FB5DE3703}" type="parTrans" cxnId="{0F0674C1-BBE5-4A1C-960A-953BC3F6EFB8}">
      <dgm:prSet/>
      <dgm:spPr/>
      <dgm:t>
        <a:bodyPr/>
        <a:lstStyle/>
        <a:p>
          <a:endParaRPr lang="en-US"/>
        </a:p>
      </dgm:t>
    </dgm:pt>
    <dgm:pt modelId="{79F025CE-244E-4834-B18B-FBA6B58474BB}" type="sibTrans" cxnId="{0F0674C1-BBE5-4A1C-960A-953BC3F6EFB8}">
      <dgm:prSet/>
      <dgm:spPr/>
      <dgm:t>
        <a:bodyPr/>
        <a:lstStyle/>
        <a:p>
          <a:endParaRPr lang="en-US"/>
        </a:p>
      </dgm:t>
    </dgm:pt>
    <dgm:pt modelId="{36677AC0-85CE-46DE-807B-5B185C8939EE}">
      <dgm:prSet phldrT="[Text]" custT="1"/>
      <dgm:spPr/>
      <dgm:t>
        <a:bodyPr/>
        <a:lstStyle/>
        <a:p>
          <a:r>
            <a:rPr lang="en-US" altLang="en-US" sz="2000" dirty="0"/>
            <a:t>Finished</a:t>
          </a:r>
          <a:endParaRPr lang="en-US" sz="2000" dirty="0"/>
        </a:p>
      </dgm:t>
    </dgm:pt>
    <dgm:pt modelId="{443F82B5-1F0F-4F24-839F-1D0BA13D30C9}" type="parTrans" cxnId="{DCE0A776-E254-44B0-AE3C-DF9052BD6E38}">
      <dgm:prSet/>
      <dgm:spPr/>
      <dgm:t>
        <a:bodyPr/>
        <a:lstStyle/>
        <a:p>
          <a:endParaRPr lang="en-US"/>
        </a:p>
      </dgm:t>
    </dgm:pt>
    <dgm:pt modelId="{74155627-5218-4EC6-835F-0325CDDB312D}" type="sibTrans" cxnId="{DCE0A776-E254-44B0-AE3C-DF9052BD6E38}">
      <dgm:prSet/>
      <dgm:spPr/>
      <dgm:t>
        <a:bodyPr/>
        <a:lstStyle/>
        <a:p>
          <a:endParaRPr lang="en-US"/>
        </a:p>
      </dgm:t>
    </dgm:pt>
    <dgm:pt modelId="{B4CBD177-4843-47C3-BED9-C037F3D7D3BA}">
      <dgm:prSet phldrT="[Text]" custT="1"/>
      <dgm:spPr/>
      <dgm:t>
        <a:bodyPr/>
        <a:lstStyle/>
        <a:p>
          <a:r>
            <a:rPr lang="en-US" altLang="en-US" sz="1600" dirty="0"/>
            <a:t>Sequence of X.509 certificates</a:t>
          </a:r>
          <a:endParaRPr lang="en-US" sz="1600" dirty="0"/>
        </a:p>
      </dgm:t>
    </dgm:pt>
    <dgm:pt modelId="{A7F14ED7-FBB2-4E23-BB76-D76642113529}" type="parTrans" cxnId="{E9539FEF-3A12-425F-A3F0-58A119D6EFC3}">
      <dgm:prSet/>
      <dgm:spPr/>
      <dgm:t>
        <a:bodyPr/>
        <a:lstStyle/>
        <a:p>
          <a:endParaRPr lang="en-US"/>
        </a:p>
      </dgm:t>
    </dgm:pt>
    <dgm:pt modelId="{CC6725E2-4327-4547-8F23-643A7766891A}" type="sibTrans" cxnId="{E9539FEF-3A12-425F-A3F0-58A119D6EFC3}">
      <dgm:prSet/>
      <dgm:spPr/>
      <dgm:t>
        <a:bodyPr/>
        <a:lstStyle/>
        <a:p>
          <a:endParaRPr lang="en-US"/>
        </a:p>
      </dgm:t>
    </dgm:pt>
    <dgm:pt modelId="{917FC5C0-2921-4C84-A669-7F20025F6CBD}">
      <dgm:prSet custT="1"/>
      <dgm:spPr/>
      <dgm:t>
        <a:bodyPr/>
        <a:lstStyle/>
        <a:p>
          <a:r>
            <a:rPr lang="en-US" altLang="en-US" sz="1600" dirty="0"/>
            <a:t>X.509 Certificate associates public key with identity</a:t>
          </a:r>
        </a:p>
      </dgm:t>
    </dgm:pt>
    <dgm:pt modelId="{DB86CD45-A8A1-4D1C-8F21-8F06F12DCC28}" type="parTrans" cxnId="{C0374D90-1B9F-4511-895C-2E85B4F0047F}">
      <dgm:prSet/>
      <dgm:spPr/>
      <dgm:t>
        <a:bodyPr/>
        <a:lstStyle/>
        <a:p>
          <a:endParaRPr lang="en-US"/>
        </a:p>
      </dgm:t>
    </dgm:pt>
    <dgm:pt modelId="{CE345310-1CA5-4CDF-8926-C16CC17E8927}" type="sibTrans" cxnId="{C0374D90-1B9F-4511-895C-2E85B4F0047F}">
      <dgm:prSet/>
      <dgm:spPr/>
      <dgm:t>
        <a:bodyPr/>
        <a:lstStyle/>
        <a:p>
          <a:endParaRPr lang="en-US"/>
        </a:p>
      </dgm:t>
    </dgm:pt>
    <dgm:pt modelId="{D0224EE8-2264-4D1B-A1EE-66551D41D9F7}">
      <dgm:prSet custT="1"/>
      <dgm:spPr/>
      <dgm:t>
        <a:bodyPr/>
        <a:lstStyle/>
        <a:p>
          <a:r>
            <a:rPr lang="en-US" altLang="en-US" sz="1600" dirty="0"/>
            <a:t>CA creates and sign cert according to policies</a:t>
          </a:r>
        </a:p>
      </dgm:t>
    </dgm:pt>
    <dgm:pt modelId="{79385FDA-0FA3-4AF0-A0ED-0E09904D2686}" type="parTrans" cxnId="{91546EEC-3114-47ED-A932-CB4858128340}">
      <dgm:prSet/>
      <dgm:spPr/>
      <dgm:t>
        <a:bodyPr/>
        <a:lstStyle/>
        <a:p>
          <a:endParaRPr lang="en-US"/>
        </a:p>
      </dgm:t>
    </dgm:pt>
    <dgm:pt modelId="{ABBC8C68-68CE-4F98-B411-D4E751CCD647}" type="sibTrans" cxnId="{91546EEC-3114-47ED-A932-CB4858128340}">
      <dgm:prSet/>
      <dgm:spPr/>
      <dgm:t>
        <a:bodyPr/>
        <a:lstStyle/>
        <a:p>
          <a:endParaRPr lang="en-US"/>
        </a:p>
      </dgm:t>
    </dgm:pt>
    <dgm:pt modelId="{D890166F-B2EE-467E-A42D-FE52BDB8B791}">
      <dgm:prSet custT="1"/>
      <dgm:spPr/>
      <dgm:t>
        <a:bodyPr/>
        <a:lstStyle/>
        <a:p>
          <a:r>
            <a:rPr lang="en-US" altLang="en-US" sz="1600" dirty="0"/>
            <a:t>User of Certificate must ensure it is valid</a:t>
          </a:r>
          <a:endParaRPr lang="en-US" sz="1600" dirty="0"/>
        </a:p>
      </dgm:t>
    </dgm:pt>
    <dgm:pt modelId="{1F04926B-B642-4930-A5F7-8AE6FAEA48BE}" type="parTrans" cxnId="{6004E05E-6A61-45B9-B82F-5F6DB390FCC9}">
      <dgm:prSet/>
      <dgm:spPr/>
      <dgm:t>
        <a:bodyPr/>
        <a:lstStyle/>
        <a:p>
          <a:endParaRPr lang="en-US"/>
        </a:p>
      </dgm:t>
    </dgm:pt>
    <dgm:pt modelId="{5097631A-6154-4527-953D-A4618AAF4608}" type="sibTrans" cxnId="{6004E05E-6A61-45B9-B82F-5F6DB390FCC9}">
      <dgm:prSet/>
      <dgm:spPr/>
      <dgm:t>
        <a:bodyPr/>
        <a:lstStyle/>
        <a:p>
          <a:endParaRPr lang="en-US"/>
        </a:p>
      </dgm:t>
    </dgm:pt>
    <dgm:pt modelId="{485F707A-DDA2-4314-94AF-EABBAA526405}">
      <dgm:prSet custT="1"/>
      <dgm:spPr/>
      <dgm:t>
        <a:bodyPr/>
        <a:lstStyle/>
        <a:p>
          <a:r>
            <a:rPr lang="en-US" altLang="en-US" sz="1600" dirty="0"/>
            <a:t>Created by client</a:t>
          </a:r>
        </a:p>
      </dgm:t>
    </dgm:pt>
    <dgm:pt modelId="{646DCAEA-E273-4084-BCDE-6AB9A9F44648}" type="parTrans" cxnId="{4AE3BC13-971B-4038-8DD5-3FDC4FACCCE9}">
      <dgm:prSet/>
      <dgm:spPr/>
      <dgm:t>
        <a:bodyPr/>
        <a:lstStyle/>
        <a:p>
          <a:endParaRPr lang="en-US"/>
        </a:p>
      </dgm:t>
    </dgm:pt>
    <dgm:pt modelId="{605A2E04-FEF5-4CA1-8997-F26BEA9CF000}" type="sibTrans" cxnId="{4AE3BC13-971B-4038-8DD5-3FDC4FACCCE9}">
      <dgm:prSet/>
      <dgm:spPr/>
      <dgm:t>
        <a:bodyPr/>
        <a:lstStyle/>
        <a:p>
          <a:endParaRPr lang="en-US"/>
        </a:p>
      </dgm:t>
    </dgm:pt>
    <dgm:pt modelId="{CE3530BB-329E-44A3-9F43-E45CE08C19ED}">
      <dgm:prSet custT="1"/>
      <dgm:spPr/>
      <dgm:t>
        <a:bodyPr/>
        <a:lstStyle/>
        <a:p>
          <a:r>
            <a:rPr lang="en-US" altLang="en-US" sz="1600"/>
            <a:t>2 bytes of SSL version + 46 random bytes</a:t>
          </a:r>
          <a:endParaRPr lang="en-US" altLang="en-US" sz="1600" dirty="0"/>
        </a:p>
      </dgm:t>
    </dgm:pt>
    <dgm:pt modelId="{F9D06AA5-E827-4504-A308-6666CC8B3601}" type="parTrans" cxnId="{80A8144F-B87C-4E6A-81A7-50771BE8A438}">
      <dgm:prSet/>
      <dgm:spPr/>
      <dgm:t>
        <a:bodyPr/>
        <a:lstStyle/>
        <a:p>
          <a:endParaRPr lang="en-US"/>
        </a:p>
      </dgm:t>
    </dgm:pt>
    <dgm:pt modelId="{0A5E66A5-D97F-4BDD-8C84-D4BCAAE86C23}" type="sibTrans" cxnId="{80A8144F-B87C-4E6A-81A7-50771BE8A438}">
      <dgm:prSet/>
      <dgm:spPr/>
      <dgm:t>
        <a:bodyPr/>
        <a:lstStyle/>
        <a:p>
          <a:endParaRPr lang="en-US"/>
        </a:p>
      </dgm:t>
    </dgm:pt>
    <dgm:pt modelId="{26D299C2-6D33-40E9-BB22-55F0730F0FBD}">
      <dgm:prSet custT="1"/>
      <dgm:spPr/>
      <dgm:t>
        <a:bodyPr/>
        <a:lstStyle/>
        <a:p>
          <a:r>
            <a:rPr lang="en-US" altLang="en-US" sz="1600" dirty="0"/>
            <a:t>Sent encrypted to server using server’s public key</a:t>
          </a:r>
        </a:p>
      </dgm:t>
    </dgm:pt>
    <dgm:pt modelId="{0643EFCA-33E1-4DE0-83B9-00F34438B941}" type="parTrans" cxnId="{EAEEACDD-10B8-4FD0-B378-6B8958A6C271}">
      <dgm:prSet/>
      <dgm:spPr/>
      <dgm:t>
        <a:bodyPr/>
        <a:lstStyle/>
        <a:p>
          <a:endParaRPr lang="en-US"/>
        </a:p>
      </dgm:t>
    </dgm:pt>
    <dgm:pt modelId="{4A2F5999-BC8C-464B-A7DA-466FBB9100DC}" type="sibTrans" cxnId="{EAEEACDD-10B8-4FD0-B378-6B8958A6C271}">
      <dgm:prSet/>
      <dgm:spPr/>
      <dgm:t>
        <a:bodyPr/>
        <a:lstStyle/>
        <a:p>
          <a:endParaRPr lang="en-US"/>
        </a:p>
      </dgm:t>
    </dgm:pt>
    <dgm:pt modelId="{54AE72CC-ECAF-4131-A9B4-22AA37564701}">
      <dgm:prSet custT="1"/>
      <dgm:spPr/>
      <dgm:t>
        <a:bodyPr/>
        <a:lstStyle/>
        <a:p>
          <a:r>
            <a:rPr lang="en-US" altLang="en-US" sz="1600"/>
            <a:t>Switch to newly negotiated algorithms and key material</a:t>
          </a:r>
          <a:endParaRPr lang="en-US" altLang="en-US" sz="1600" dirty="0"/>
        </a:p>
      </dgm:t>
    </dgm:pt>
    <dgm:pt modelId="{46F96323-31E7-4453-B160-D571A413D913}" type="parTrans" cxnId="{D4BEE2E2-4AF8-47D7-A5B5-A1AD62C6BE6E}">
      <dgm:prSet/>
      <dgm:spPr/>
      <dgm:t>
        <a:bodyPr/>
        <a:lstStyle/>
        <a:p>
          <a:endParaRPr lang="en-US"/>
        </a:p>
      </dgm:t>
    </dgm:pt>
    <dgm:pt modelId="{6F7DA651-B0B5-46C7-902F-966661C1B23A}" type="sibTrans" cxnId="{D4BEE2E2-4AF8-47D7-A5B5-A1AD62C6BE6E}">
      <dgm:prSet/>
      <dgm:spPr/>
      <dgm:t>
        <a:bodyPr/>
        <a:lstStyle/>
        <a:p>
          <a:endParaRPr lang="en-US"/>
        </a:p>
      </dgm:t>
    </dgm:pt>
    <dgm:pt modelId="{35D604F8-929D-4040-A92E-CA3F7E1BCBAE}">
      <dgm:prSet custT="1"/>
      <dgm:spPr/>
      <dgm:t>
        <a:bodyPr/>
        <a:lstStyle/>
        <a:p>
          <a:r>
            <a:rPr lang="en-US" altLang="en-US" sz="1600"/>
            <a:t>First message encrypted with new crypto parameters</a:t>
          </a:r>
          <a:endParaRPr lang="en-US" altLang="en-US" sz="1600" dirty="0"/>
        </a:p>
      </dgm:t>
    </dgm:pt>
    <dgm:pt modelId="{B686B02C-4D0F-4DF6-8458-456BE7993383}" type="parTrans" cxnId="{F0805D36-364F-4D2C-A43C-CF4E80AB0CD3}">
      <dgm:prSet/>
      <dgm:spPr/>
      <dgm:t>
        <a:bodyPr/>
        <a:lstStyle/>
        <a:p>
          <a:endParaRPr lang="en-US"/>
        </a:p>
      </dgm:t>
    </dgm:pt>
    <dgm:pt modelId="{008A14FA-23D6-4DAD-8E08-C19A2ADB211F}" type="sibTrans" cxnId="{F0805D36-364F-4D2C-A43C-CF4E80AB0CD3}">
      <dgm:prSet/>
      <dgm:spPr/>
      <dgm:t>
        <a:bodyPr/>
        <a:lstStyle/>
        <a:p>
          <a:endParaRPr lang="en-US"/>
        </a:p>
      </dgm:t>
    </dgm:pt>
    <dgm:pt modelId="{B0731E84-41FF-4A57-BE51-850741ED7638}">
      <dgm:prSet custT="1"/>
      <dgm:spPr/>
      <dgm:t>
        <a:bodyPr/>
        <a:lstStyle/>
        <a:p>
          <a:r>
            <a:rPr lang="en-US" altLang="en-US" sz="1600" dirty="0"/>
            <a:t>Digest of negotiated master secret,  the ensemble of handshake messages, sender constant</a:t>
          </a:r>
        </a:p>
      </dgm:t>
    </dgm:pt>
    <dgm:pt modelId="{0030EA20-0BC0-43A8-884D-AE57C3CE6837}" type="parTrans" cxnId="{0D5CCA54-E4B2-493A-8425-F2F02345966E}">
      <dgm:prSet/>
      <dgm:spPr/>
      <dgm:t>
        <a:bodyPr/>
        <a:lstStyle/>
        <a:p>
          <a:endParaRPr lang="en-US"/>
        </a:p>
      </dgm:t>
    </dgm:pt>
    <dgm:pt modelId="{B7B8D7D2-A343-4A87-84EF-5F898AE7313B}" type="sibTrans" cxnId="{0D5CCA54-E4B2-493A-8425-F2F02345966E}">
      <dgm:prSet/>
      <dgm:spPr/>
      <dgm:t>
        <a:bodyPr/>
        <a:lstStyle/>
        <a:p>
          <a:endParaRPr lang="en-US"/>
        </a:p>
      </dgm:t>
    </dgm:pt>
    <dgm:pt modelId="{D3508FED-087C-4622-A33D-D0DBE75A4A7D}">
      <dgm:prSet custT="1"/>
      <dgm:spPr/>
      <dgm:t>
        <a:bodyPr/>
        <a:lstStyle/>
        <a:p>
          <a:r>
            <a:rPr lang="en-US" altLang="en-US" sz="1600" dirty="0"/>
            <a:t>HMAC approach of nested hashing</a:t>
          </a:r>
        </a:p>
      </dgm:t>
    </dgm:pt>
    <dgm:pt modelId="{24F9D844-A783-4091-B34F-909E9F654F8F}" type="parTrans" cxnId="{B09002F7-F85C-4954-93B2-A6024F7A7F63}">
      <dgm:prSet/>
      <dgm:spPr/>
      <dgm:t>
        <a:bodyPr/>
        <a:lstStyle/>
        <a:p>
          <a:endParaRPr lang="en-US"/>
        </a:p>
      </dgm:t>
    </dgm:pt>
    <dgm:pt modelId="{1412B196-1B95-4722-A5C1-EC97C60CF7D9}" type="sibTrans" cxnId="{B09002F7-F85C-4954-93B2-A6024F7A7F63}">
      <dgm:prSet/>
      <dgm:spPr/>
      <dgm:t>
        <a:bodyPr/>
        <a:lstStyle/>
        <a:p>
          <a:endParaRPr lang="en-US"/>
        </a:p>
      </dgm:t>
    </dgm:pt>
    <dgm:pt modelId="{6A681947-C2EC-490E-861D-5F35DE539F03}" type="pres">
      <dgm:prSet presAssocID="{83A62469-6B44-4676-A23E-184EC4FB6F0B}" presName="Name0" presStyleCnt="0">
        <dgm:presLayoutVars>
          <dgm:dir/>
          <dgm:animLvl val="lvl"/>
          <dgm:resizeHandles val="exact"/>
        </dgm:presLayoutVars>
      </dgm:prSet>
      <dgm:spPr/>
    </dgm:pt>
    <dgm:pt modelId="{DE8D8278-777C-45E0-B8A2-68FA54466480}" type="pres">
      <dgm:prSet presAssocID="{657F77B4-6099-47B3-B727-9F707B254A75}" presName="linNode" presStyleCnt="0"/>
      <dgm:spPr/>
    </dgm:pt>
    <dgm:pt modelId="{B049DCE8-9AB3-40BD-9709-4CB41947BE33}" type="pres">
      <dgm:prSet presAssocID="{657F77B4-6099-47B3-B727-9F707B254A75}" presName="parentText" presStyleLbl="node1" presStyleIdx="0" presStyleCnt="4" custScaleX="68302">
        <dgm:presLayoutVars>
          <dgm:chMax val="1"/>
          <dgm:bulletEnabled val="1"/>
        </dgm:presLayoutVars>
      </dgm:prSet>
      <dgm:spPr/>
    </dgm:pt>
    <dgm:pt modelId="{96DC9D32-1673-4F1D-8191-98C34C3601E7}" type="pres">
      <dgm:prSet presAssocID="{657F77B4-6099-47B3-B727-9F707B254A75}" presName="descendantText" presStyleLbl="alignAccFollowNode1" presStyleIdx="0" presStyleCnt="4">
        <dgm:presLayoutVars>
          <dgm:bulletEnabled val="1"/>
        </dgm:presLayoutVars>
      </dgm:prSet>
      <dgm:spPr/>
    </dgm:pt>
    <dgm:pt modelId="{182F65F9-502B-4227-B56E-9D770BE377D5}" type="pres">
      <dgm:prSet presAssocID="{C401E3A9-1EE2-4E91-B315-0E5BF11121FC}" presName="sp" presStyleCnt="0"/>
      <dgm:spPr/>
    </dgm:pt>
    <dgm:pt modelId="{55C31C39-44C4-46B2-8845-70B4D5DE0CB3}" type="pres">
      <dgm:prSet presAssocID="{3B5A2732-632A-4863-8126-D85805BF9032}" presName="linNode" presStyleCnt="0"/>
      <dgm:spPr/>
    </dgm:pt>
    <dgm:pt modelId="{11B94C83-437E-45B7-A385-4EFC379D21C7}" type="pres">
      <dgm:prSet presAssocID="{3B5A2732-632A-4863-8126-D85805BF9032}" presName="parentText" presStyleLbl="node1" presStyleIdx="1" presStyleCnt="4" custScaleX="68302">
        <dgm:presLayoutVars>
          <dgm:chMax val="1"/>
          <dgm:bulletEnabled val="1"/>
        </dgm:presLayoutVars>
      </dgm:prSet>
      <dgm:spPr/>
    </dgm:pt>
    <dgm:pt modelId="{2920CDCD-F8DD-4D8A-94EF-280C1760BDC4}" type="pres">
      <dgm:prSet presAssocID="{3B5A2732-632A-4863-8126-D85805BF9032}" presName="descendantText" presStyleLbl="alignAccFollowNode1" presStyleIdx="1" presStyleCnt="4">
        <dgm:presLayoutVars>
          <dgm:bulletEnabled val="1"/>
        </dgm:presLayoutVars>
      </dgm:prSet>
      <dgm:spPr/>
    </dgm:pt>
    <dgm:pt modelId="{96A6343E-64E9-40BD-B29F-09BD1478D08A}" type="pres">
      <dgm:prSet presAssocID="{6B5199F5-4C3D-4083-BF86-ED5ADDDA97B9}" presName="sp" presStyleCnt="0"/>
      <dgm:spPr/>
    </dgm:pt>
    <dgm:pt modelId="{5197C769-D914-4384-83EB-87664550CFFC}" type="pres">
      <dgm:prSet presAssocID="{3E643842-DC7B-44D6-8F9E-EBB2CE61DC6F}" presName="linNode" presStyleCnt="0"/>
      <dgm:spPr/>
    </dgm:pt>
    <dgm:pt modelId="{C2681501-4B25-4D1C-9CFF-436D04004DCD}" type="pres">
      <dgm:prSet presAssocID="{3E643842-DC7B-44D6-8F9E-EBB2CE61DC6F}" presName="parentText" presStyleLbl="node1" presStyleIdx="2" presStyleCnt="4" custScaleX="68302">
        <dgm:presLayoutVars>
          <dgm:chMax val="1"/>
          <dgm:bulletEnabled val="1"/>
        </dgm:presLayoutVars>
      </dgm:prSet>
      <dgm:spPr/>
    </dgm:pt>
    <dgm:pt modelId="{D5F34EE1-8BCB-4D5A-AE66-68F3BEAB4AF6}" type="pres">
      <dgm:prSet presAssocID="{3E643842-DC7B-44D6-8F9E-EBB2CE61DC6F}" presName="descendantText" presStyleLbl="alignAccFollowNode1" presStyleIdx="2" presStyleCnt="4">
        <dgm:presLayoutVars>
          <dgm:bulletEnabled val="1"/>
        </dgm:presLayoutVars>
      </dgm:prSet>
      <dgm:spPr/>
    </dgm:pt>
    <dgm:pt modelId="{F785D6F6-CA93-4497-BC4B-D9A197089E72}" type="pres">
      <dgm:prSet presAssocID="{79F025CE-244E-4834-B18B-FBA6B58474BB}" presName="sp" presStyleCnt="0"/>
      <dgm:spPr/>
    </dgm:pt>
    <dgm:pt modelId="{2B37E6C9-AB8D-4C9A-9468-2A9F9F3254EA}" type="pres">
      <dgm:prSet presAssocID="{36677AC0-85CE-46DE-807B-5B185C8939EE}" presName="linNode" presStyleCnt="0"/>
      <dgm:spPr/>
    </dgm:pt>
    <dgm:pt modelId="{81B46C1D-8F0F-4DD0-BD01-09E7210380AC}" type="pres">
      <dgm:prSet presAssocID="{36677AC0-85CE-46DE-807B-5B185C8939EE}" presName="parentText" presStyleLbl="node1" presStyleIdx="3" presStyleCnt="4" custScaleX="68302">
        <dgm:presLayoutVars>
          <dgm:chMax val="1"/>
          <dgm:bulletEnabled val="1"/>
        </dgm:presLayoutVars>
      </dgm:prSet>
      <dgm:spPr/>
    </dgm:pt>
    <dgm:pt modelId="{72B8C8A1-0618-48EC-9FAC-E50BC15A6AAF}" type="pres">
      <dgm:prSet presAssocID="{36677AC0-85CE-46DE-807B-5B185C8939E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B1FDB07-EB62-4663-BF1D-CD2A5B93BE1D}" srcId="{83A62469-6B44-4676-A23E-184EC4FB6F0B}" destId="{3B5A2732-632A-4863-8126-D85805BF9032}" srcOrd="1" destOrd="0" parTransId="{FD20A940-CBAD-4E4D-9A5D-17E48517E8F2}" sibTransId="{6B5199F5-4C3D-4083-BF86-ED5ADDDA97B9}"/>
    <dgm:cxn modelId="{2453780C-188E-4148-A26F-3931AFE24E9E}" type="presOf" srcId="{35D604F8-929D-4040-A92E-CA3F7E1BCBAE}" destId="{72B8C8A1-0618-48EC-9FAC-E50BC15A6AAF}" srcOrd="0" destOrd="0" presId="urn:microsoft.com/office/officeart/2005/8/layout/vList5"/>
    <dgm:cxn modelId="{987EE512-8130-4DAD-8029-2ACA852E01F9}" type="presOf" srcId="{D890166F-B2EE-467E-A42D-FE52BDB8B791}" destId="{96DC9D32-1673-4F1D-8191-98C34C3601E7}" srcOrd="0" destOrd="3" presId="urn:microsoft.com/office/officeart/2005/8/layout/vList5"/>
    <dgm:cxn modelId="{CED74013-43C5-44D7-91B3-0C0666B3437D}" type="presOf" srcId="{485F707A-DDA2-4314-94AF-EABBAA526405}" destId="{2920CDCD-F8DD-4D8A-94EF-280C1760BDC4}" srcOrd="0" destOrd="1" presId="urn:microsoft.com/office/officeart/2005/8/layout/vList5"/>
    <dgm:cxn modelId="{FA5C9413-9F0C-4B33-ADCB-EFA6CB4BCB48}" type="presOf" srcId="{B0731E84-41FF-4A57-BE51-850741ED7638}" destId="{72B8C8A1-0618-48EC-9FAC-E50BC15A6AAF}" srcOrd="0" destOrd="1" presId="urn:microsoft.com/office/officeart/2005/8/layout/vList5"/>
    <dgm:cxn modelId="{4AE3BC13-971B-4038-8DD5-3FDC4FACCCE9}" srcId="{7E146CFC-C946-49E3-A6F7-15D0A8E5A044}" destId="{485F707A-DDA2-4314-94AF-EABBAA526405}" srcOrd="0" destOrd="0" parTransId="{646DCAEA-E273-4084-BCDE-6AB9A9F44648}" sibTransId="{605A2E04-FEF5-4CA1-8997-F26BEA9CF000}"/>
    <dgm:cxn modelId="{6D9E5B18-0032-4D86-BD52-BBFC57839228}" type="presOf" srcId="{D3508FED-087C-4622-A33D-D0DBE75A4A7D}" destId="{72B8C8A1-0618-48EC-9FAC-E50BC15A6AAF}" srcOrd="0" destOrd="2" presId="urn:microsoft.com/office/officeart/2005/8/layout/vList5"/>
    <dgm:cxn modelId="{F0805D36-364F-4D2C-A43C-CF4E80AB0CD3}" srcId="{36677AC0-85CE-46DE-807B-5B185C8939EE}" destId="{35D604F8-929D-4040-A92E-CA3F7E1BCBAE}" srcOrd="0" destOrd="0" parTransId="{B686B02C-4D0F-4DF6-8458-456BE7993383}" sibTransId="{008A14FA-23D6-4DAD-8E08-C19A2ADB211F}"/>
    <dgm:cxn modelId="{B5BA3137-B626-4980-BAD9-2661706C0526}" type="presOf" srcId="{B4CBD177-4843-47C3-BED9-C037F3D7D3BA}" destId="{96DC9D32-1673-4F1D-8191-98C34C3601E7}" srcOrd="0" destOrd="0" presId="urn:microsoft.com/office/officeart/2005/8/layout/vList5"/>
    <dgm:cxn modelId="{256FD438-2474-4948-BE14-43E3EBC4217E}" type="presOf" srcId="{36677AC0-85CE-46DE-807B-5B185C8939EE}" destId="{81B46C1D-8F0F-4DD0-BD01-09E7210380AC}" srcOrd="0" destOrd="0" presId="urn:microsoft.com/office/officeart/2005/8/layout/vList5"/>
    <dgm:cxn modelId="{7D07F73A-6ACA-4A01-8D3C-50F7B565FF9C}" type="presOf" srcId="{54AE72CC-ECAF-4131-A9B4-22AA37564701}" destId="{D5F34EE1-8BCB-4D5A-AE66-68F3BEAB4AF6}" srcOrd="0" destOrd="0" presId="urn:microsoft.com/office/officeart/2005/8/layout/vList5"/>
    <dgm:cxn modelId="{B384DF5D-E608-4232-9E77-467F55D34C7D}" type="presOf" srcId="{CE3530BB-329E-44A3-9F43-E45CE08C19ED}" destId="{2920CDCD-F8DD-4D8A-94EF-280C1760BDC4}" srcOrd="0" destOrd="2" presId="urn:microsoft.com/office/officeart/2005/8/layout/vList5"/>
    <dgm:cxn modelId="{6004E05E-6A61-45B9-B82F-5F6DB390FCC9}" srcId="{657F77B4-6099-47B3-B727-9F707B254A75}" destId="{D890166F-B2EE-467E-A42D-FE52BDB8B791}" srcOrd="3" destOrd="0" parTransId="{1F04926B-B642-4930-A5F7-8AE6FAEA48BE}" sibTransId="{5097631A-6154-4527-953D-A4618AAF4608}"/>
    <dgm:cxn modelId="{A5469F65-16D6-4E25-8EAF-64B170943E49}" type="presOf" srcId="{7E146CFC-C946-49E3-A6F7-15D0A8E5A044}" destId="{2920CDCD-F8DD-4D8A-94EF-280C1760BDC4}" srcOrd="0" destOrd="0" presId="urn:microsoft.com/office/officeart/2005/8/layout/vList5"/>
    <dgm:cxn modelId="{9F1AF245-1872-4EDD-813E-3C3493CF15D6}" type="presOf" srcId="{D0224EE8-2264-4D1B-A1EE-66551D41D9F7}" destId="{96DC9D32-1673-4F1D-8191-98C34C3601E7}" srcOrd="0" destOrd="2" presId="urn:microsoft.com/office/officeart/2005/8/layout/vList5"/>
    <dgm:cxn modelId="{32F5CE6B-7296-4CBB-93EC-0B83506095CC}" srcId="{3B5A2732-632A-4863-8126-D85805BF9032}" destId="{7E146CFC-C946-49E3-A6F7-15D0A8E5A044}" srcOrd="0" destOrd="0" parTransId="{209762C3-C9B7-4CBD-B77B-F48AE2ED2EC1}" sibTransId="{C85C262E-E9B5-4E9B-8084-BA18B72D6E18}"/>
    <dgm:cxn modelId="{80A8144F-B87C-4E6A-81A7-50771BE8A438}" srcId="{7E146CFC-C946-49E3-A6F7-15D0A8E5A044}" destId="{CE3530BB-329E-44A3-9F43-E45CE08C19ED}" srcOrd="1" destOrd="0" parTransId="{F9D06AA5-E827-4504-A308-6666CC8B3601}" sibTransId="{0A5E66A5-D97F-4BDD-8C84-D4BCAAE86C23}"/>
    <dgm:cxn modelId="{4726DF70-290B-418C-9ECA-E3F3809BBB37}" type="presOf" srcId="{917FC5C0-2921-4C84-A669-7F20025F6CBD}" destId="{96DC9D32-1673-4F1D-8191-98C34C3601E7}" srcOrd="0" destOrd="1" presId="urn:microsoft.com/office/officeart/2005/8/layout/vList5"/>
    <dgm:cxn modelId="{0D5CCA54-E4B2-493A-8425-F2F02345966E}" srcId="{36677AC0-85CE-46DE-807B-5B185C8939EE}" destId="{B0731E84-41FF-4A57-BE51-850741ED7638}" srcOrd="1" destOrd="0" parTransId="{0030EA20-0BC0-43A8-884D-AE57C3CE6837}" sibTransId="{B7B8D7D2-A343-4A87-84EF-5F898AE7313B}"/>
    <dgm:cxn modelId="{DCE0A776-E254-44B0-AE3C-DF9052BD6E38}" srcId="{83A62469-6B44-4676-A23E-184EC4FB6F0B}" destId="{36677AC0-85CE-46DE-807B-5B185C8939EE}" srcOrd="3" destOrd="0" parTransId="{443F82B5-1F0F-4F24-839F-1D0BA13D30C9}" sibTransId="{74155627-5218-4EC6-835F-0325CDDB312D}"/>
    <dgm:cxn modelId="{DCC1065A-D42D-4276-97E5-76233A3935AA}" type="presOf" srcId="{83A62469-6B44-4676-A23E-184EC4FB6F0B}" destId="{6A681947-C2EC-490E-861D-5F35DE539F03}" srcOrd="0" destOrd="0" presId="urn:microsoft.com/office/officeart/2005/8/layout/vList5"/>
    <dgm:cxn modelId="{78D46383-0166-43C1-9408-AE0E6BA3E619}" type="presOf" srcId="{657F77B4-6099-47B3-B727-9F707B254A75}" destId="{B049DCE8-9AB3-40BD-9709-4CB41947BE33}" srcOrd="0" destOrd="0" presId="urn:microsoft.com/office/officeart/2005/8/layout/vList5"/>
    <dgm:cxn modelId="{7852D98F-FB6D-49A0-AEDF-E065A874F662}" type="presOf" srcId="{3E643842-DC7B-44D6-8F9E-EBB2CE61DC6F}" destId="{C2681501-4B25-4D1C-9CFF-436D04004DCD}" srcOrd="0" destOrd="0" presId="urn:microsoft.com/office/officeart/2005/8/layout/vList5"/>
    <dgm:cxn modelId="{C0374D90-1B9F-4511-895C-2E85B4F0047F}" srcId="{657F77B4-6099-47B3-B727-9F707B254A75}" destId="{917FC5C0-2921-4C84-A669-7F20025F6CBD}" srcOrd="1" destOrd="0" parTransId="{DB86CD45-A8A1-4D1C-8F21-8F06F12DCC28}" sibTransId="{CE345310-1CA5-4CDF-8926-C16CC17E8927}"/>
    <dgm:cxn modelId="{055EE994-F5AB-4714-9C04-AB53C57B3BDC}" srcId="{83A62469-6B44-4676-A23E-184EC4FB6F0B}" destId="{657F77B4-6099-47B3-B727-9F707B254A75}" srcOrd="0" destOrd="0" parTransId="{79F839E0-B0A8-4F32-B772-6C7CD619A103}" sibTransId="{C401E3A9-1EE2-4E91-B315-0E5BF11121FC}"/>
    <dgm:cxn modelId="{0F0674C1-BBE5-4A1C-960A-953BC3F6EFB8}" srcId="{83A62469-6B44-4676-A23E-184EC4FB6F0B}" destId="{3E643842-DC7B-44D6-8F9E-EBB2CE61DC6F}" srcOrd="2" destOrd="0" parTransId="{3F706713-EE98-4A42-BD2F-A34FB5DE3703}" sibTransId="{79F025CE-244E-4834-B18B-FBA6B58474BB}"/>
    <dgm:cxn modelId="{4BBF3DD0-51BC-4D46-8CFD-F3859FA441F0}" type="presOf" srcId="{26D299C2-6D33-40E9-BB22-55F0730F0FBD}" destId="{2920CDCD-F8DD-4D8A-94EF-280C1760BDC4}" srcOrd="0" destOrd="3" presId="urn:microsoft.com/office/officeart/2005/8/layout/vList5"/>
    <dgm:cxn modelId="{2ECBCFD2-B886-401F-85EF-D61DDA97234B}" type="presOf" srcId="{3B5A2732-632A-4863-8126-D85805BF9032}" destId="{11B94C83-437E-45B7-A385-4EFC379D21C7}" srcOrd="0" destOrd="0" presId="urn:microsoft.com/office/officeart/2005/8/layout/vList5"/>
    <dgm:cxn modelId="{EAEEACDD-10B8-4FD0-B378-6B8958A6C271}" srcId="{7E146CFC-C946-49E3-A6F7-15D0A8E5A044}" destId="{26D299C2-6D33-40E9-BB22-55F0730F0FBD}" srcOrd="2" destOrd="0" parTransId="{0643EFCA-33E1-4DE0-83B9-00F34438B941}" sibTransId="{4A2F5999-BC8C-464B-A7DA-466FBB9100DC}"/>
    <dgm:cxn modelId="{D4BEE2E2-4AF8-47D7-A5B5-A1AD62C6BE6E}" srcId="{3E643842-DC7B-44D6-8F9E-EBB2CE61DC6F}" destId="{54AE72CC-ECAF-4131-A9B4-22AA37564701}" srcOrd="0" destOrd="0" parTransId="{46F96323-31E7-4453-B160-D571A413D913}" sibTransId="{6F7DA651-B0B5-46C7-902F-966661C1B23A}"/>
    <dgm:cxn modelId="{91546EEC-3114-47ED-A932-CB4858128340}" srcId="{657F77B4-6099-47B3-B727-9F707B254A75}" destId="{D0224EE8-2264-4D1B-A1EE-66551D41D9F7}" srcOrd="2" destOrd="0" parTransId="{79385FDA-0FA3-4AF0-A0ED-0E09904D2686}" sibTransId="{ABBC8C68-68CE-4F98-B411-D4E751CCD647}"/>
    <dgm:cxn modelId="{E9539FEF-3A12-425F-A3F0-58A119D6EFC3}" srcId="{657F77B4-6099-47B3-B727-9F707B254A75}" destId="{B4CBD177-4843-47C3-BED9-C037F3D7D3BA}" srcOrd="0" destOrd="0" parTransId="{A7F14ED7-FBB2-4E23-BB76-D76642113529}" sibTransId="{CC6725E2-4327-4547-8F23-643A7766891A}"/>
    <dgm:cxn modelId="{B09002F7-F85C-4954-93B2-A6024F7A7F63}" srcId="{36677AC0-85CE-46DE-807B-5B185C8939EE}" destId="{D3508FED-087C-4622-A33D-D0DBE75A4A7D}" srcOrd="2" destOrd="0" parTransId="{24F9D844-A783-4091-B34F-909E9F654F8F}" sibTransId="{1412B196-1B95-4722-A5C1-EC97C60CF7D9}"/>
    <dgm:cxn modelId="{DB30DE50-83E5-41A7-8EB0-8B778894EFFF}" type="presParOf" srcId="{6A681947-C2EC-490E-861D-5F35DE539F03}" destId="{DE8D8278-777C-45E0-B8A2-68FA54466480}" srcOrd="0" destOrd="0" presId="urn:microsoft.com/office/officeart/2005/8/layout/vList5"/>
    <dgm:cxn modelId="{A99C9574-C6CF-467D-86E1-3394C07E82AD}" type="presParOf" srcId="{DE8D8278-777C-45E0-B8A2-68FA54466480}" destId="{B049DCE8-9AB3-40BD-9709-4CB41947BE33}" srcOrd="0" destOrd="0" presId="urn:microsoft.com/office/officeart/2005/8/layout/vList5"/>
    <dgm:cxn modelId="{B1F672CE-669F-4EFF-840F-F7304633961B}" type="presParOf" srcId="{DE8D8278-777C-45E0-B8A2-68FA54466480}" destId="{96DC9D32-1673-4F1D-8191-98C34C3601E7}" srcOrd="1" destOrd="0" presId="urn:microsoft.com/office/officeart/2005/8/layout/vList5"/>
    <dgm:cxn modelId="{70A0764A-8EA1-4E5C-BD4D-E885B0490DD5}" type="presParOf" srcId="{6A681947-C2EC-490E-861D-5F35DE539F03}" destId="{182F65F9-502B-4227-B56E-9D770BE377D5}" srcOrd="1" destOrd="0" presId="urn:microsoft.com/office/officeart/2005/8/layout/vList5"/>
    <dgm:cxn modelId="{65B04A8D-7FB8-497C-919F-E4AD7F84895F}" type="presParOf" srcId="{6A681947-C2EC-490E-861D-5F35DE539F03}" destId="{55C31C39-44C4-46B2-8845-70B4D5DE0CB3}" srcOrd="2" destOrd="0" presId="urn:microsoft.com/office/officeart/2005/8/layout/vList5"/>
    <dgm:cxn modelId="{289850CE-A22B-426E-B1E9-6A7C369244EE}" type="presParOf" srcId="{55C31C39-44C4-46B2-8845-70B4D5DE0CB3}" destId="{11B94C83-437E-45B7-A385-4EFC379D21C7}" srcOrd="0" destOrd="0" presId="urn:microsoft.com/office/officeart/2005/8/layout/vList5"/>
    <dgm:cxn modelId="{D9E982B8-2E55-44E7-8BF2-436B738BD0A6}" type="presParOf" srcId="{55C31C39-44C4-46B2-8845-70B4D5DE0CB3}" destId="{2920CDCD-F8DD-4D8A-94EF-280C1760BDC4}" srcOrd="1" destOrd="0" presId="urn:microsoft.com/office/officeart/2005/8/layout/vList5"/>
    <dgm:cxn modelId="{530BB143-FA4B-4F24-B7A7-33DDEB257DE3}" type="presParOf" srcId="{6A681947-C2EC-490E-861D-5F35DE539F03}" destId="{96A6343E-64E9-40BD-B29F-09BD1478D08A}" srcOrd="3" destOrd="0" presId="urn:microsoft.com/office/officeart/2005/8/layout/vList5"/>
    <dgm:cxn modelId="{A6A9F8EF-B6C8-4D7C-BC85-3AEA487547E6}" type="presParOf" srcId="{6A681947-C2EC-490E-861D-5F35DE539F03}" destId="{5197C769-D914-4384-83EB-87664550CFFC}" srcOrd="4" destOrd="0" presId="urn:microsoft.com/office/officeart/2005/8/layout/vList5"/>
    <dgm:cxn modelId="{06853EC0-7807-44B8-8DC8-4732381115B8}" type="presParOf" srcId="{5197C769-D914-4384-83EB-87664550CFFC}" destId="{C2681501-4B25-4D1C-9CFF-436D04004DCD}" srcOrd="0" destOrd="0" presId="urn:microsoft.com/office/officeart/2005/8/layout/vList5"/>
    <dgm:cxn modelId="{14B50739-E881-412A-A926-C8BE2EEE5765}" type="presParOf" srcId="{5197C769-D914-4384-83EB-87664550CFFC}" destId="{D5F34EE1-8BCB-4D5A-AE66-68F3BEAB4AF6}" srcOrd="1" destOrd="0" presId="urn:microsoft.com/office/officeart/2005/8/layout/vList5"/>
    <dgm:cxn modelId="{78018EB7-7FC9-4437-B1EA-FC72A6CACFB2}" type="presParOf" srcId="{6A681947-C2EC-490E-861D-5F35DE539F03}" destId="{F785D6F6-CA93-4497-BC4B-D9A197089E72}" srcOrd="5" destOrd="0" presId="urn:microsoft.com/office/officeart/2005/8/layout/vList5"/>
    <dgm:cxn modelId="{E197CB1E-F989-4061-A2F6-C44D40EE585B}" type="presParOf" srcId="{6A681947-C2EC-490E-861D-5F35DE539F03}" destId="{2B37E6C9-AB8D-4C9A-9468-2A9F9F3254EA}" srcOrd="6" destOrd="0" presId="urn:microsoft.com/office/officeart/2005/8/layout/vList5"/>
    <dgm:cxn modelId="{49C8662A-E16B-43E4-8724-311877625DE9}" type="presParOf" srcId="{2B37E6C9-AB8D-4C9A-9468-2A9F9F3254EA}" destId="{81B46C1D-8F0F-4DD0-BD01-09E7210380AC}" srcOrd="0" destOrd="0" presId="urn:microsoft.com/office/officeart/2005/8/layout/vList5"/>
    <dgm:cxn modelId="{74311ACC-B731-44E7-9B77-C197FCEB0097}" type="presParOf" srcId="{2B37E6C9-AB8D-4C9A-9468-2A9F9F3254EA}" destId="{72B8C8A1-0618-48EC-9FAC-E50BC15A6AA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62D673-BF92-4DB7-84B8-BA15BFE43827}" type="doc">
      <dgm:prSet loTypeId="urn:microsoft.com/office/officeart/2008/layout/RadialCluster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1E0FE49-9FB0-42CB-B658-56EC66807473}">
      <dgm:prSet phldrT="[Text]"/>
      <dgm:spPr/>
      <dgm:t>
        <a:bodyPr/>
        <a:lstStyle/>
        <a:p>
          <a:r>
            <a:rPr lang="en-US" dirty="0"/>
            <a:t>Record Header</a:t>
          </a:r>
        </a:p>
      </dgm:t>
    </dgm:pt>
    <dgm:pt modelId="{3E3BFDA6-2CBA-485F-B981-DF7060EC1BBB}" type="parTrans" cxnId="{24A10D1E-67C9-46D6-AAE6-DCF201D4DFBF}">
      <dgm:prSet/>
      <dgm:spPr/>
      <dgm:t>
        <a:bodyPr/>
        <a:lstStyle/>
        <a:p>
          <a:endParaRPr lang="en-US"/>
        </a:p>
      </dgm:t>
    </dgm:pt>
    <dgm:pt modelId="{906F047D-1BCC-4AFA-A7CF-B3BD88AF6896}" type="sibTrans" cxnId="{24A10D1E-67C9-46D6-AAE6-DCF201D4DFBF}">
      <dgm:prSet/>
      <dgm:spPr/>
      <dgm:t>
        <a:bodyPr/>
        <a:lstStyle/>
        <a:p>
          <a:endParaRPr lang="en-US"/>
        </a:p>
      </dgm:t>
    </dgm:pt>
    <dgm:pt modelId="{8C248760-770E-420E-A72E-FB740C27FAEB}">
      <dgm:prSet phldrT="[Text]" custT="1"/>
      <dgm:spPr/>
      <dgm:t>
        <a:bodyPr/>
        <a:lstStyle/>
        <a:p>
          <a:r>
            <a:rPr lang="en-US" altLang="en-US" sz="2000"/>
            <a:t>Content type</a:t>
          </a:r>
          <a:endParaRPr lang="en-US" sz="2000" dirty="0"/>
        </a:p>
      </dgm:t>
    </dgm:pt>
    <dgm:pt modelId="{E2A65E55-014E-4593-8992-0EBEDE4E83A6}" type="parTrans" cxnId="{433291C3-EAA9-4FD2-8BBA-875A00A068BF}">
      <dgm:prSet/>
      <dgm:spPr/>
      <dgm:t>
        <a:bodyPr/>
        <a:lstStyle/>
        <a:p>
          <a:endParaRPr lang="en-US"/>
        </a:p>
      </dgm:t>
    </dgm:pt>
    <dgm:pt modelId="{823EBA7B-99EB-470F-89EC-A85637590F2A}" type="sibTrans" cxnId="{433291C3-EAA9-4FD2-8BBA-875A00A068BF}">
      <dgm:prSet/>
      <dgm:spPr/>
      <dgm:t>
        <a:bodyPr/>
        <a:lstStyle/>
        <a:p>
          <a:endParaRPr lang="en-US"/>
        </a:p>
      </dgm:t>
    </dgm:pt>
    <dgm:pt modelId="{2CC7181F-50CC-4D90-9446-B4554C586411}">
      <dgm:prSet custT="1"/>
      <dgm:spPr/>
      <dgm:t>
        <a:bodyPr/>
        <a:lstStyle/>
        <a:p>
          <a:r>
            <a:rPr lang="en-US" altLang="en-US" sz="1600" dirty="0"/>
            <a:t>Application data</a:t>
          </a:r>
        </a:p>
      </dgm:t>
    </dgm:pt>
    <dgm:pt modelId="{629E53D9-6B7A-4941-9BE2-A64A2C45A542}" type="parTrans" cxnId="{EC3C0CBE-02F4-4FD1-896B-F919D8BE3FEA}">
      <dgm:prSet/>
      <dgm:spPr/>
      <dgm:t>
        <a:bodyPr/>
        <a:lstStyle/>
        <a:p>
          <a:endParaRPr lang="en-US"/>
        </a:p>
      </dgm:t>
    </dgm:pt>
    <dgm:pt modelId="{5EE0573E-913E-423B-80C3-E644DDE615D3}" type="sibTrans" cxnId="{EC3C0CBE-02F4-4FD1-896B-F919D8BE3FEA}">
      <dgm:prSet/>
      <dgm:spPr/>
      <dgm:t>
        <a:bodyPr/>
        <a:lstStyle/>
        <a:p>
          <a:endParaRPr lang="en-US"/>
        </a:p>
      </dgm:t>
    </dgm:pt>
    <dgm:pt modelId="{ADFE4E00-AF11-40F0-BDCF-038D14D32E01}">
      <dgm:prSet custT="1"/>
      <dgm:spPr/>
      <dgm:t>
        <a:bodyPr/>
        <a:lstStyle/>
        <a:p>
          <a:r>
            <a:rPr lang="en-US" altLang="en-US" sz="1600"/>
            <a:t>Alert</a:t>
          </a:r>
          <a:endParaRPr lang="en-US" altLang="en-US" sz="1600" dirty="0"/>
        </a:p>
      </dgm:t>
    </dgm:pt>
    <dgm:pt modelId="{EAAF3BDC-2770-4B9D-8EFE-29136FFD0131}" type="parTrans" cxnId="{868B3DB0-5EA3-4F05-8A5A-B47B18DAC97C}">
      <dgm:prSet/>
      <dgm:spPr/>
      <dgm:t>
        <a:bodyPr/>
        <a:lstStyle/>
        <a:p>
          <a:endParaRPr lang="en-US"/>
        </a:p>
      </dgm:t>
    </dgm:pt>
    <dgm:pt modelId="{015C1390-8086-4D0F-B201-40F67C9C79AE}" type="sibTrans" cxnId="{868B3DB0-5EA3-4F05-8A5A-B47B18DAC97C}">
      <dgm:prSet/>
      <dgm:spPr/>
      <dgm:t>
        <a:bodyPr/>
        <a:lstStyle/>
        <a:p>
          <a:endParaRPr lang="en-US"/>
        </a:p>
      </dgm:t>
    </dgm:pt>
    <dgm:pt modelId="{23C34129-A134-4986-8B38-20D6072069DB}">
      <dgm:prSet custT="1"/>
      <dgm:spPr/>
      <dgm:t>
        <a:bodyPr/>
        <a:lstStyle/>
        <a:p>
          <a:r>
            <a:rPr lang="en-US" altLang="en-US" sz="1600"/>
            <a:t>Handshake</a:t>
          </a:r>
          <a:endParaRPr lang="en-US" altLang="en-US" sz="1600" dirty="0"/>
        </a:p>
      </dgm:t>
    </dgm:pt>
    <dgm:pt modelId="{E77D3734-5E2C-4849-BB7F-4545B50EC592}" type="parTrans" cxnId="{9320340D-A21F-4324-8D16-1FE2CC8CEF16}">
      <dgm:prSet/>
      <dgm:spPr/>
      <dgm:t>
        <a:bodyPr/>
        <a:lstStyle/>
        <a:p>
          <a:endParaRPr lang="en-US"/>
        </a:p>
      </dgm:t>
    </dgm:pt>
    <dgm:pt modelId="{FB13D58E-9977-4C51-9B8A-B6522622CA07}" type="sibTrans" cxnId="{9320340D-A21F-4324-8D16-1FE2CC8CEF16}">
      <dgm:prSet/>
      <dgm:spPr/>
      <dgm:t>
        <a:bodyPr/>
        <a:lstStyle/>
        <a:p>
          <a:endParaRPr lang="en-US"/>
        </a:p>
      </dgm:t>
    </dgm:pt>
    <dgm:pt modelId="{69CBDDD8-0CE9-4EF2-A530-B91FB2D5505C}">
      <dgm:prSet custT="1"/>
      <dgm:spPr/>
      <dgm:t>
        <a:bodyPr/>
        <a:lstStyle/>
        <a:p>
          <a:r>
            <a:rPr lang="en-US" altLang="en-US" sz="1600" dirty="0" err="1"/>
            <a:t>Change_cipher_spec</a:t>
          </a:r>
          <a:endParaRPr lang="en-US" altLang="en-US" sz="1600" dirty="0"/>
        </a:p>
      </dgm:t>
    </dgm:pt>
    <dgm:pt modelId="{1595715B-E46D-488D-BBC7-B8FC98E02933}" type="parTrans" cxnId="{9D2B1C3D-D7F0-4751-816E-3665E7C46312}">
      <dgm:prSet/>
      <dgm:spPr/>
      <dgm:t>
        <a:bodyPr/>
        <a:lstStyle/>
        <a:p>
          <a:endParaRPr lang="en-US"/>
        </a:p>
      </dgm:t>
    </dgm:pt>
    <dgm:pt modelId="{1547C3CC-7E27-4B6C-B6A9-1D4F8276378E}" type="sibTrans" cxnId="{9D2B1C3D-D7F0-4751-816E-3665E7C46312}">
      <dgm:prSet/>
      <dgm:spPr/>
      <dgm:t>
        <a:bodyPr/>
        <a:lstStyle/>
        <a:p>
          <a:endParaRPr lang="en-US"/>
        </a:p>
      </dgm:t>
    </dgm:pt>
    <dgm:pt modelId="{18D94F79-AC60-42A5-A747-56C2EA93CA5F}">
      <dgm:prSet custT="1"/>
      <dgm:spPr/>
      <dgm:t>
        <a:bodyPr/>
        <a:lstStyle/>
        <a:p>
          <a:r>
            <a:rPr lang="en-US" altLang="en-US" sz="2000"/>
            <a:t>Content length</a:t>
          </a:r>
          <a:endParaRPr lang="en-US" altLang="en-US" sz="2000" dirty="0"/>
        </a:p>
      </dgm:t>
    </dgm:pt>
    <dgm:pt modelId="{7BDCACE1-61EB-4E81-A5D5-0531F947B2F2}" type="parTrans" cxnId="{C3E85C33-8C0C-4763-B1B7-8F4E185A2D46}">
      <dgm:prSet/>
      <dgm:spPr/>
      <dgm:t>
        <a:bodyPr/>
        <a:lstStyle/>
        <a:p>
          <a:endParaRPr lang="en-US"/>
        </a:p>
      </dgm:t>
    </dgm:pt>
    <dgm:pt modelId="{8574DA29-4199-4067-A8B9-1DB5AD2228A1}" type="sibTrans" cxnId="{C3E85C33-8C0C-4763-B1B7-8F4E185A2D46}">
      <dgm:prSet/>
      <dgm:spPr/>
      <dgm:t>
        <a:bodyPr/>
        <a:lstStyle/>
        <a:p>
          <a:endParaRPr lang="en-US"/>
        </a:p>
      </dgm:t>
    </dgm:pt>
    <dgm:pt modelId="{3F363426-8C12-49AA-B95B-39FD4040BC0F}">
      <dgm:prSet custT="1"/>
      <dgm:spPr/>
      <dgm:t>
        <a:bodyPr/>
        <a:lstStyle/>
        <a:p>
          <a:r>
            <a:rPr lang="en-US" altLang="en-US" sz="1600"/>
            <a:t>Suggests when to start processing</a:t>
          </a:r>
          <a:endParaRPr lang="en-US" altLang="en-US" sz="1600" dirty="0"/>
        </a:p>
      </dgm:t>
    </dgm:pt>
    <dgm:pt modelId="{C43C1938-2469-480D-9F02-BE173813DA2F}" type="parTrans" cxnId="{EFDEAAAC-1CF1-4129-87DE-79CE4C423C41}">
      <dgm:prSet/>
      <dgm:spPr/>
      <dgm:t>
        <a:bodyPr/>
        <a:lstStyle/>
        <a:p>
          <a:endParaRPr lang="en-US"/>
        </a:p>
      </dgm:t>
    </dgm:pt>
    <dgm:pt modelId="{AE5D7D8D-62C0-4132-8CCE-E8E721ED8AC3}" type="sibTrans" cxnId="{EFDEAAAC-1CF1-4129-87DE-79CE4C423C41}">
      <dgm:prSet/>
      <dgm:spPr/>
      <dgm:t>
        <a:bodyPr/>
        <a:lstStyle/>
        <a:p>
          <a:endParaRPr lang="en-US"/>
        </a:p>
      </dgm:t>
    </dgm:pt>
    <dgm:pt modelId="{F355BEA4-A612-4001-9BA0-DB9082F08232}">
      <dgm:prSet custT="1"/>
      <dgm:spPr/>
      <dgm:t>
        <a:bodyPr/>
        <a:lstStyle/>
        <a:p>
          <a:r>
            <a:rPr lang="en-US" altLang="en-US" sz="2000"/>
            <a:t>SSL version</a:t>
          </a:r>
          <a:endParaRPr lang="en-US" altLang="en-US" sz="2000" dirty="0"/>
        </a:p>
      </dgm:t>
    </dgm:pt>
    <dgm:pt modelId="{444E1944-767F-4668-A1C2-1918E2EB6F15}" type="parTrans" cxnId="{D820457A-4A47-4ABF-ACDC-51537BBEC07D}">
      <dgm:prSet/>
      <dgm:spPr/>
      <dgm:t>
        <a:bodyPr/>
        <a:lstStyle/>
        <a:p>
          <a:endParaRPr lang="en-US"/>
        </a:p>
      </dgm:t>
    </dgm:pt>
    <dgm:pt modelId="{FEA02CFC-5349-45B8-85E9-24A8963E8218}" type="sibTrans" cxnId="{D820457A-4A47-4ABF-ACDC-51537BBEC07D}">
      <dgm:prSet/>
      <dgm:spPr/>
      <dgm:t>
        <a:bodyPr/>
        <a:lstStyle/>
        <a:p>
          <a:endParaRPr lang="en-US"/>
        </a:p>
      </dgm:t>
    </dgm:pt>
    <dgm:pt modelId="{41D91E22-064D-4B1D-9ACA-F45F9B84F319}">
      <dgm:prSet custT="1"/>
      <dgm:spPr/>
      <dgm:t>
        <a:bodyPr/>
        <a:lstStyle/>
        <a:p>
          <a:r>
            <a:rPr lang="en-US" altLang="en-US" sz="1600" dirty="0"/>
            <a:t>Redundant check for version agreement</a:t>
          </a:r>
        </a:p>
      </dgm:t>
    </dgm:pt>
    <dgm:pt modelId="{41313E3F-AA69-49AF-BDA4-142CDD968ED7}" type="parTrans" cxnId="{C62387EC-0C35-49D4-B2FE-703E2B4CD6E9}">
      <dgm:prSet/>
      <dgm:spPr/>
      <dgm:t>
        <a:bodyPr/>
        <a:lstStyle/>
        <a:p>
          <a:endParaRPr lang="en-US"/>
        </a:p>
      </dgm:t>
    </dgm:pt>
    <dgm:pt modelId="{808DB457-441A-4EB6-BD30-7712036AB5F2}" type="sibTrans" cxnId="{C62387EC-0C35-49D4-B2FE-703E2B4CD6E9}">
      <dgm:prSet/>
      <dgm:spPr/>
      <dgm:t>
        <a:bodyPr/>
        <a:lstStyle/>
        <a:p>
          <a:endParaRPr lang="en-US"/>
        </a:p>
      </dgm:t>
    </dgm:pt>
    <dgm:pt modelId="{9E3AE009-A98A-4BD4-BECE-8AA4E610F410}" type="pres">
      <dgm:prSet presAssocID="{8962D673-BF92-4DB7-84B8-BA15BFE4382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A8CE8D2-0031-4CBC-9F8D-88274CBB5407}" type="pres">
      <dgm:prSet presAssocID="{11E0FE49-9FB0-42CB-B658-56EC66807473}" presName="textCenter" presStyleLbl="node1" presStyleIdx="0" presStyleCnt="10" custScaleX="379749" custScaleY="82645" custLinFactNeighborY="-61535"/>
      <dgm:spPr/>
    </dgm:pt>
    <dgm:pt modelId="{88F690E1-7DED-4B52-B640-0CE6840C949D}" type="pres">
      <dgm:prSet presAssocID="{11E0FE49-9FB0-42CB-B658-56EC66807473}" presName="cycle_1" presStyleCnt="0"/>
      <dgm:spPr/>
    </dgm:pt>
    <dgm:pt modelId="{196A7EE1-99CB-4CA8-9A7F-96A71E5F3EB1}" type="pres">
      <dgm:prSet presAssocID="{8C248760-770E-420E-A72E-FB740C27FAEB}" presName="childCenter1" presStyleLbl="node1" presStyleIdx="1" presStyleCnt="10" custScaleX="214360" custScaleY="56448" custLinFactNeighborY="-13069"/>
      <dgm:spPr/>
    </dgm:pt>
    <dgm:pt modelId="{705C15B9-F8B4-47DF-BDFD-1A5AB936F790}" type="pres">
      <dgm:prSet presAssocID="{629E53D9-6B7A-4941-9BE2-A64A2C45A542}" presName="Name141" presStyleLbl="parChTrans1D3" presStyleIdx="0" presStyleCnt="6"/>
      <dgm:spPr/>
    </dgm:pt>
    <dgm:pt modelId="{730CC60B-1650-4D64-85BC-6D58F7D24193}" type="pres">
      <dgm:prSet presAssocID="{2CC7181F-50CC-4D90-9446-B4554C586411}" presName="text1" presStyleLbl="node1" presStyleIdx="2" presStyleCnt="10" custScaleX="235795" custScaleY="56448" custRadScaleRad="195495" custRadScaleInc="58251">
        <dgm:presLayoutVars>
          <dgm:bulletEnabled val="1"/>
        </dgm:presLayoutVars>
      </dgm:prSet>
      <dgm:spPr/>
    </dgm:pt>
    <dgm:pt modelId="{F677690A-9E46-4568-9603-0E729854F417}" type="pres">
      <dgm:prSet presAssocID="{EAAF3BDC-2770-4B9D-8EFE-29136FFD0131}" presName="Name141" presStyleLbl="parChTrans1D3" presStyleIdx="1" presStyleCnt="6"/>
      <dgm:spPr/>
    </dgm:pt>
    <dgm:pt modelId="{48BCD87F-FE49-49CB-90A3-356C66AB1F7B}" type="pres">
      <dgm:prSet presAssocID="{ADFE4E00-AF11-40F0-BDCF-038D14D32E01}" presName="text1" presStyleLbl="node1" presStyleIdx="3" presStyleCnt="10" custScaleX="133100" custScaleY="56448" custRadScaleRad="100000" custRadScaleInc="0">
        <dgm:presLayoutVars>
          <dgm:bulletEnabled val="1"/>
        </dgm:presLayoutVars>
      </dgm:prSet>
      <dgm:spPr/>
    </dgm:pt>
    <dgm:pt modelId="{CCA1D652-06E7-48A5-A043-AADDE9B59118}" type="pres">
      <dgm:prSet presAssocID="{E77D3734-5E2C-4849-BB7F-4545B50EC592}" presName="Name141" presStyleLbl="parChTrans1D3" presStyleIdx="2" presStyleCnt="6"/>
      <dgm:spPr/>
    </dgm:pt>
    <dgm:pt modelId="{CC67919B-4D13-4811-8890-FB7D53D6D764}" type="pres">
      <dgm:prSet presAssocID="{23C34129-A134-4986-8B38-20D6072069DB}" presName="text1" presStyleLbl="node1" presStyleIdx="4" presStyleCnt="10" custScaleX="133100" custScaleY="56448" custRadScaleRad="100000" custRadScaleInc="0">
        <dgm:presLayoutVars>
          <dgm:bulletEnabled val="1"/>
        </dgm:presLayoutVars>
      </dgm:prSet>
      <dgm:spPr/>
    </dgm:pt>
    <dgm:pt modelId="{CAB65C0A-7B90-4CE3-932F-9BEB69AB7EEF}" type="pres">
      <dgm:prSet presAssocID="{1595715B-E46D-488D-BBC7-B8FC98E02933}" presName="Name141" presStyleLbl="parChTrans1D3" presStyleIdx="3" presStyleCnt="6"/>
      <dgm:spPr/>
    </dgm:pt>
    <dgm:pt modelId="{D1ABCF49-0F71-4B7C-93AE-8C407CE5891F}" type="pres">
      <dgm:prSet presAssocID="{69CBDDD8-0CE9-4EF2-A530-B91FB2D5505C}" presName="text1" presStyleLbl="node1" presStyleIdx="5" presStyleCnt="10" custScaleX="235795" custScaleY="56448" custRadScaleRad="200722" custRadScaleInc="-57695">
        <dgm:presLayoutVars>
          <dgm:bulletEnabled val="1"/>
        </dgm:presLayoutVars>
      </dgm:prSet>
      <dgm:spPr/>
    </dgm:pt>
    <dgm:pt modelId="{0E95AB80-1200-4F7F-A930-62BE6774C389}" type="pres">
      <dgm:prSet presAssocID="{E2A65E55-014E-4593-8992-0EBEDE4E83A6}" presName="Name144" presStyleLbl="parChTrans1D2" presStyleIdx="0" presStyleCnt="3"/>
      <dgm:spPr/>
    </dgm:pt>
    <dgm:pt modelId="{6D18D61B-D2CC-4532-80DA-A59116190F07}" type="pres">
      <dgm:prSet presAssocID="{11E0FE49-9FB0-42CB-B658-56EC66807473}" presName="cycle_2" presStyleCnt="0"/>
      <dgm:spPr/>
    </dgm:pt>
    <dgm:pt modelId="{EF960E9A-2E8E-4A3E-A224-938404A034D9}" type="pres">
      <dgm:prSet presAssocID="{18D94F79-AC60-42A5-A747-56C2EA93CA5F}" presName="childCenter2" presStyleLbl="node1" presStyleIdx="6" presStyleCnt="10" custScaleX="214360" custScaleY="56448" custLinFactNeighborX="38146" custLinFactNeighborY="-7035"/>
      <dgm:spPr/>
    </dgm:pt>
    <dgm:pt modelId="{1069D912-D3B6-4E4F-848E-061156096CAE}" type="pres">
      <dgm:prSet presAssocID="{C43C1938-2469-480D-9F02-BE173813DA2F}" presName="Name218" presStyleLbl="parChTrans1D3" presStyleIdx="4" presStyleCnt="6"/>
      <dgm:spPr/>
    </dgm:pt>
    <dgm:pt modelId="{0A7870D4-DD06-4267-8544-1826F4208B33}" type="pres">
      <dgm:prSet presAssocID="{3F363426-8C12-49AA-B95B-39FD4040BC0F}" presName="text2" presStyleLbl="node1" presStyleIdx="7" presStyleCnt="10" custScaleX="214359">
        <dgm:presLayoutVars>
          <dgm:bulletEnabled val="1"/>
        </dgm:presLayoutVars>
      </dgm:prSet>
      <dgm:spPr/>
    </dgm:pt>
    <dgm:pt modelId="{58BDF0C0-D0CB-4BA3-BB14-CCD8664F11CB}" type="pres">
      <dgm:prSet presAssocID="{7BDCACE1-61EB-4E81-A5D5-0531F947B2F2}" presName="Name221" presStyleLbl="parChTrans1D2" presStyleIdx="1" presStyleCnt="3"/>
      <dgm:spPr/>
    </dgm:pt>
    <dgm:pt modelId="{37982E38-5B60-490A-AD98-2880EDAD2362}" type="pres">
      <dgm:prSet presAssocID="{11E0FE49-9FB0-42CB-B658-56EC66807473}" presName="cycle_3" presStyleCnt="0"/>
      <dgm:spPr/>
    </dgm:pt>
    <dgm:pt modelId="{1122273B-BD11-4F44-95A1-4E25C19540F2}" type="pres">
      <dgm:prSet presAssocID="{F355BEA4-A612-4001-9BA0-DB9082F08232}" presName="childCenter3" presStyleLbl="node1" presStyleIdx="8" presStyleCnt="10" custScaleX="214360" custScaleY="56448" custLinFactNeighborX="-37349" custLinFactNeighborY="-7035"/>
      <dgm:spPr/>
    </dgm:pt>
    <dgm:pt modelId="{9200953D-7333-4E7D-A08E-7601ED45D123}" type="pres">
      <dgm:prSet presAssocID="{41313E3F-AA69-49AF-BDA4-142CDD968ED7}" presName="Name285" presStyleLbl="parChTrans1D3" presStyleIdx="5" presStyleCnt="6"/>
      <dgm:spPr/>
    </dgm:pt>
    <dgm:pt modelId="{8D444641-FC6F-4CD8-9A2A-8F4C4011C130}" type="pres">
      <dgm:prSet presAssocID="{41D91E22-064D-4B1D-9ACA-F45F9B84F319}" presName="text3" presStyleLbl="node1" presStyleIdx="9" presStyleCnt="10" custScaleX="214359">
        <dgm:presLayoutVars>
          <dgm:bulletEnabled val="1"/>
        </dgm:presLayoutVars>
      </dgm:prSet>
      <dgm:spPr/>
    </dgm:pt>
    <dgm:pt modelId="{A8E628A6-7B51-40D1-BCE2-72EBD50779EC}" type="pres">
      <dgm:prSet presAssocID="{444E1944-767F-4668-A1C2-1918E2EB6F15}" presName="Name288" presStyleLbl="parChTrans1D2" presStyleIdx="2" presStyleCnt="3"/>
      <dgm:spPr/>
    </dgm:pt>
  </dgm:ptLst>
  <dgm:cxnLst>
    <dgm:cxn modelId="{4353B801-A17D-4067-8701-9EB0BFD895ED}" type="presOf" srcId="{E77D3734-5E2C-4849-BB7F-4545B50EC592}" destId="{CCA1D652-06E7-48A5-A043-AADDE9B59118}" srcOrd="0" destOrd="0" presId="urn:microsoft.com/office/officeart/2008/layout/RadialCluster"/>
    <dgm:cxn modelId="{45657205-652D-45F4-B8F6-3A56B9CA2415}" type="presOf" srcId="{629E53D9-6B7A-4941-9BE2-A64A2C45A542}" destId="{705C15B9-F8B4-47DF-BDFD-1A5AB936F790}" srcOrd="0" destOrd="0" presId="urn:microsoft.com/office/officeart/2008/layout/RadialCluster"/>
    <dgm:cxn modelId="{9320340D-A21F-4324-8D16-1FE2CC8CEF16}" srcId="{8C248760-770E-420E-A72E-FB740C27FAEB}" destId="{23C34129-A134-4986-8B38-20D6072069DB}" srcOrd="2" destOrd="0" parTransId="{E77D3734-5E2C-4849-BB7F-4545B50EC592}" sibTransId="{FB13D58E-9977-4C51-9B8A-B6522622CA07}"/>
    <dgm:cxn modelId="{8FA9790F-919B-4809-A619-1AE315C970B2}" type="presOf" srcId="{8C248760-770E-420E-A72E-FB740C27FAEB}" destId="{196A7EE1-99CB-4CA8-9A7F-96A71E5F3EB1}" srcOrd="0" destOrd="0" presId="urn:microsoft.com/office/officeart/2008/layout/RadialCluster"/>
    <dgm:cxn modelId="{2385FF1C-91F5-4E5D-A815-61FA7B67C704}" type="presOf" srcId="{3F363426-8C12-49AA-B95B-39FD4040BC0F}" destId="{0A7870D4-DD06-4267-8544-1826F4208B33}" srcOrd="0" destOrd="0" presId="urn:microsoft.com/office/officeart/2008/layout/RadialCluster"/>
    <dgm:cxn modelId="{24A10D1E-67C9-46D6-AAE6-DCF201D4DFBF}" srcId="{8962D673-BF92-4DB7-84B8-BA15BFE43827}" destId="{11E0FE49-9FB0-42CB-B658-56EC66807473}" srcOrd="0" destOrd="0" parTransId="{3E3BFDA6-2CBA-485F-B981-DF7060EC1BBB}" sibTransId="{906F047D-1BCC-4AFA-A7CF-B3BD88AF6896}"/>
    <dgm:cxn modelId="{3B481E22-A4C0-47E1-9532-BB5BF0AE4249}" type="presOf" srcId="{18D94F79-AC60-42A5-A747-56C2EA93CA5F}" destId="{EF960E9A-2E8E-4A3E-A224-938404A034D9}" srcOrd="0" destOrd="0" presId="urn:microsoft.com/office/officeart/2008/layout/RadialCluster"/>
    <dgm:cxn modelId="{C3E85C33-8C0C-4763-B1B7-8F4E185A2D46}" srcId="{11E0FE49-9FB0-42CB-B658-56EC66807473}" destId="{18D94F79-AC60-42A5-A747-56C2EA93CA5F}" srcOrd="1" destOrd="0" parTransId="{7BDCACE1-61EB-4E81-A5D5-0531F947B2F2}" sibTransId="{8574DA29-4199-4067-A8B9-1DB5AD2228A1}"/>
    <dgm:cxn modelId="{9D2B1C3D-D7F0-4751-816E-3665E7C46312}" srcId="{8C248760-770E-420E-A72E-FB740C27FAEB}" destId="{69CBDDD8-0CE9-4EF2-A530-B91FB2D5505C}" srcOrd="3" destOrd="0" parTransId="{1595715B-E46D-488D-BBC7-B8FC98E02933}" sibTransId="{1547C3CC-7E27-4B6C-B6A9-1D4F8276378E}"/>
    <dgm:cxn modelId="{F46BC25C-39FA-4FA3-8B4F-D999C01FF328}" type="presOf" srcId="{C43C1938-2469-480D-9F02-BE173813DA2F}" destId="{1069D912-D3B6-4E4F-848E-061156096CAE}" srcOrd="0" destOrd="0" presId="urn:microsoft.com/office/officeart/2008/layout/RadialCluster"/>
    <dgm:cxn modelId="{7061FA66-834A-4E3D-95DC-78A2B57AC048}" type="presOf" srcId="{11E0FE49-9FB0-42CB-B658-56EC66807473}" destId="{1A8CE8D2-0031-4CBC-9F8D-88274CBB5407}" srcOrd="0" destOrd="0" presId="urn:microsoft.com/office/officeart/2008/layout/RadialCluster"/>
    <dgm:cxn modelId="{1A826B69-1DBD-4AC1-9100-D3987B15B67E}" type="presOf" srcId="{ADFE4E00-AF11-40F0-BDCF-038D14D32E01}" destId="{48BCD87F-FE49-49CB-90A3-356C66AB1F7B}" srcOrd="0" destOrd="0" presId="urn:microsoft.com/office/officeart/2008/layout/RadialCluster"/>
    <dgm:cxn modelId="{66114D51-5137-4BE9-A613-A743A53F795A}" type="presOf" srcId="{23C34129-A134-4986-8B38-20D6072069DB}" destId="{CC67919B-4D13-4811-8890-FB7D53D6D764}" srcOrd="0" destOrd="0" presId="urn:microsoft.com/office/officeart/2008/layout/RadialCluster"/>
    <dgm:cxn modelId="{820B0556-F297-4C34-8E1E-CBE69BBF6D86}" type="presOf" srcId="{69CBDDD8-0CE9-4EF2-A530-B91FB2D5505C}" destId="{D1ABCF49-0F71-4B7C-93AE-8C407CE5891F}" srcOrd="0" destOrd="0" presId="urn:microsoft.com/office/officeart/2008/layout/RadialCluster"/>
    <dgm:cxn modelId="{58696757-511E-43EF-916B-BE0BC2400753}" type="presOf" srcId="{F355BEA4-A612-4001-9BA0-DB9082F08232}" destId="{1122273B-BD11-4F44-95A1-4E25C19540F2}" srcOrd="0" destOrd="0" presId="urn:microsoft.com/office/officeart/2008/layout/RadialCluster"/>
    <dgm:cxn modelId="{D820457A-4A47-4ABF-ACDC-51537BBEC07D}" srcId="{11E0FE49-9FB0-42CB-B658-56EC66807473}" destId="{F355BEA4-A612-4001-9BA0-DB9082F08232}" srcOrd="2" destOrd="0" parTransId="{444E1944-767F-4668-A1C2-1918E2EB6F15}" sibTransId="{FEA02CFC-5349-45B8-85E9-24A8963E8218}"/>
    <dgm:cxn modelId="{4695FF5A-70C8-41D1-9512-904B47DD2AB7}" type="presOf" srcId="{EAAF3BDC-2770-4B9D-8EFE-29136FFD0131}" destId="{F677690A-9E46-4568-9603-0E729854F417}" srcOrd="0" destOrd="0" presId="urn:microsoft.com/office/officeart/2008/layout/RadialCluster"/>
    <dgm:cxn modelId="{021BD382-F445-4346-9936-65BB02238BAC}" type="presOf" srcId="{2CC7181F-50CC-4D90-9446-B4554C586411}" destId="{730CC60B-1650-4D64-85BC-6D58F7D24193}" srcOrd="0" destOrd="0" presId="urn:microsoft.com/office/officeart/2008/layout/RadialCluster"/>
    <dgm:cxn modelId="{7EDEF499-088E-49D7-83B9-E26B487800BF}" type="presOf" srcId="{444E1944-767F-4668-A1C2-1918E2EB6F15}" destId="{A8E628A6-7B51-40D1-BCE2-72EBD50779EC}" srcOrd="0" destOrd="0" presId="urn:microsoft.com/office/officeart/2008/layout/RadialCluster"/>
    <dgm:cxn modelId="{6851029C-7B05-4736-ACC6-ABE3392D3379}" type="presOf" srcId="{41D91E22-064D-4B1D-9ACA-F45F9B84F319}" destId="{8D444641-FC6F-4CD8-9A2A-8F4C4011C130}" srcOrd="0" destOrd="0" presId="urn:microsoft.com/office/officeart/2008/layout/RadialCluster"/>
    <dgm:cxn modelId="{6EB3A3A1-6461-4AAD-A84C-5A31D756BF11}" type="presOf" srcId="{41313E3F-AA69-49AF-BDA4-142CDD968ED7}" destId="{9200953D-7333-4E7D-A08E-7601ED45D123}" srcOrd="0" destOrd="0" presId="urn:microsoft.com/office/officeart/2008/layout/RadialCluster"/>
    <dgm:cxn modelId="{EFDEAAAC-1CF1-4129-87DE-79CE4C423C41}" srcId="{18D94F79-AC60-42A5-A747-56C2EA93CA5F}" destId="{3F363426-8C12-49AA-B95B-39FD4040BC0F}" srcOrd="0" destOrd="0" parTransId="{C43C1938-2469-480D-9F02-BE173813DA2F}" sibTransId="{AE5D7D8D-62C0-4132-8CCE-E8E721ED8AC3}"/>
    <dgm:cxn modelId="{868B3DB0-5EA3-4F05-8A5A-B47B18DAC97C}" srcId="{8C248760-770E-420E-A72E-FB740C27FAEB}" destId="{ADFE4E00-AF11-40F0-BDCF-038D14D32E01}" srcOrd="1" destOrd="0" parTransId="{EAAF3BDC-2770-4B9D-8EFE-29136FFD0131}" sibTransId="{015C1390-8086-4D0F-B201-40F67C9C79AE}"/>
    <dgm:cxn modelId="{EC3C0CBE-02F4-4FD1-896B-F919D8BE3FEA}" srcId="{8C248760-770E-420E-A72E-FB740C27FAEB}" destId="{2CC7181F-50CC-4D90-9446-B4554C586411}" srcOrd="0" destOrd="0" parTransId="{629E53D9-6B7A-4941-9BE2-A64A2C45A542}" sibTransId="{5EE0573E-913E-423B-80C3-E644DDE615D3}"/>
    <dgm:cxn modelId="{433291C3-EAA9-4FD2-8BBA-875A00A068BF}" srcId="{11E0FE49-9FB0-42CB-B658-56EC66807473}" destId="{8C248760-770E-420E-A72E-FB740C27FAEB}" srcOrd="0" destOrd="0" parTransId="{E2A65E55-014E-4593-8992-0EBEDE4E83A6}" sibTransId="{823EBA7B-99EB-470F-89EC-A85637590F2A}"/>
    <dgm:cxn modelId="{4E01A1D3-5F44-4FEB-BC60-E6E5A720DF4F}" type="presOf" srcId="{8962D673-BF92-4DB7-84B8-BA15BFE43827}" destId="{9E3AE009-A98A-4BD4-BECE-8AA4E610F410}" srcOrd="0" destOrd="0" presId="urn:microsoft.com/office/officeart/2008/layout/RadialCluster"/>
    <dgm:cxn modelId="{E25D2FE8-327A-4C33-9419-1D07D9B61BB7}" type="presOf" srcId="{E2A65E55-014E-4593-8992-0EBEDE4E83A6}" destId="{0E95AB80-1200-4F7F-A930-62BE6774C389}" srcOrd="0" destOrd="0" presId="urn:microsoft.com/office/officeart/2008/layout/RadialCluster"/>
    <dgm:cxn modelId="{C62387EC-0C35-49D4-B2FE-703E2B4CD6E9}" srcId="{F355BEA4-A612-4001-9BA0-DB9082F08232}" destId="{41D91E22-064D-4B1D-9ACA-F45F9B84F319}" srcOrd="0" destOrd="0" parTransId="{41313E3F-AA69-49AF-BDA4-142CDD968ED7}" sibTransId="{808DB457-441A-4EB6-BD30-7712036AB5F2}"/>
    <dgm:cxn modelId="{6AF0A5FB-E34C-4442-9D86-A841810ACCF0}" type="presOf" srcId="{7BDCACE1-61EB-4E81-A5D5-0531F947B2F2}" destId="{58BDF0C0-D0CB-4BA3-BB14-CCD8664F11CB}" srcOrd="0" destOrd="0" presId="urn:microsoft.com/office/officeart/2008/layout/RadialCluster"/>
    <dgm:cxn modelId="{8FADA8FC-4BFD-4DD2-8551-4990E842B22F}" type="presOf" srcId="{1595715B-E46D-488D-BBC7-B8FC98E02933}" destId="{CAB65C0A-7B90-4CE3-932F-9BEB69AB7EEF}" srcOrd="0" destOrd="0" presId="urn:microsoft.com/office/officeart/2008/layout/RadialCluster"/>
    <dgm:cxn modelId="{D68CF901-E8F3-468C-B958-58DE96A11D4C}" type="presParOf" srcId="{9E3AE009-A98A-4BD4-BECE-8AA4E610F410}" destId="{1A8CE8D2-0031-4CBC-9F8D-88274CBB5407}" srcOrd="0" destOrd="0" presId="urn:microsoft.com/office/officeart/2008/layout/RadialCluster"/>
    <dgm:cxn modelId="{CD789308-FEB9-4891-BE37-96D1FE892D56}" type="presParOf" srcId="{9E3AE009-A98A-4BD4-BECE-8AA4E610F410}" destId="{88F690E1-7DED-4B52-B640-0CE6840C949D}" srcOrd="1" destOrd="0" presId="urn:microsoft.com/office/officeart/2008/layout/RadialCluster"/>
    <dgm:cxn modelId="{1285C9EA-5960-486B-A4F4-4C5D26EFC5A5}" type="presParOf" srcId="{88F690E1-7DED-4B52-B640-0CE6840C949D}" destId="{196A7EE1-99CB-4CA8-9A7F-96A71E5F3EB1}" srcOrd="0" destOrd="0" presId="urn:microsoft.com/office/officeart/2008/layout/RadialCluster"/>
    <dgm:cxn modelId="{FC2562B4-9220-4398-9250-84260B980C89}" type="presParOf" srcId="{88F690E1-7DED-4B52-B640-0CE6840C949D}" destId="{705C15B9-F8B4-47DF-BDFD-1A5AB936F790}" srcOrd="1" destOrd="0" presId="urn:microsoft.com/office/officeart/2008/layout/RadialCluster"/>
    <dgm:cxn modelId="{A0B21F4C-F833-4509-8A45-15844D25473F}" type="presParOf" srcId="{88F690E1-7DED-4B52-B640-0CE6840C949D}" destId="{730CC60B-1650-4D64-85BC-6D58F7D24193}" srcOrd="2" destOrd="0" presId="urn:microsoft.com/office/officeart/2008/layout/RadialCluster"/>
    <dgm:cxn modelId="{66E0E48F-A6E0-4E70-AA63-87BBDFFB5C36}" type="presParOf" srcId="{88F690E1-7DED-4B52-B640-0CE6840C949D}" destId="{F677690A-9E46-4568-9603-0E729854F417}" srcOrd="3" destOrd="0" presId="urn:microsoft.com/office/officeart/2008/layout/RadialCluster"/>
    <dgm:cxn modelId="{9962A64B-D989-446F-A628-04EFBFAE25C9}" type="presParOf" srcId="{88F690E1-7DED-4B52-B640-0CE6840C949D}" destId="{48BCD87F-FE49-49CB-90A3-356C66AB1F7B}" srcOrd="4" destOrd="0" presId="urn:microsoft.com/office/officeart/2008/layout/RadialCluster"/>
    <dgm:cxn modelId="{1A3A1B1E-43F8-483C-A9C0-B9C0991E4D36}" type="presParOf" srcId="{88F690E1-7DED-4B52-B640-0CE6840C949D}" destId="{CCA1D652-06E7-48A5-A043-AADDE9B59118}" srcOrd="5" destOrd="0" presId="urn:microsoft.com/office/officeart/2008/layout/RadialCluster"/>
    <dgm:cxn modelId="{79B1C2A1-0B58-4A6C-8B2F-AD822C193ED7}" type="presParOf" srcId="{88F690E1-7DED-4B52-B640-0CE6840C949D}" destId="{CC67919B-4D13-4811-8890-FB7D53D6D764}" srcOrd="6" destOrd="0" presId="urn:microsoft.com/office/officeart/2008/layout/RadialCluster"/>
    <dgm:cxn modelId="{B0812CCF-E3A9-47E3-B470-0E0967C588F5}" type="presParOf" srcId="{88F690E1-7DED-4B52-B640-0CE6840C949D}" destId="{CAB65C0A-7B90-4CE3-932F-9BEB69AB7EEF}" srcOrd="7" destOrd="0" presId="urn:microsoft.com/office/officeart/2008/layout/RadialCluster"/>
    <dgm:cxn modelId="{3781B8AA-6A8B-4C2A-9783-6DADBFEAFC65}" type="presParOf" srcId="{88F690E1-7DED-4B52-B640-0CE6840C949D}" destId="{D1ABCF49-0F71-4B7C-93AE-8C407CE5891F}" srcOrd="8" destOrd="0" presId="urn:microsoft.com/office/officeart/2008/layout/RadialCluster"/>
    <dgm:cxn modelId="{FE294132-B10B-4189-B578-8BF20D1B05F3}" type="presParOf" srcId="{9E3AE009-A98A-4BD4-BECE-8AA4E610F410}" destId="{0E95AB80-1200-4F7F-A930-62BE6774C389}" srcOrd="2" destOrd="0" presId="urn:microsoft.com/office/officeart/2008/layout/RadialCluster"/>
    <dgm:cxn modelId="{CF4A64FF-E5B1-41CF-A336-5414D04E9829}" type="presParOf" srcId="{9E3AE009-A98A-4BD4-BECE-8AA4E610F410}" destId="{6D18D61B-D2CC-4532-80DA-A59116190F07}" srcOrd="3" destOrd="0" presId="urn:microsoft.com/office/officeart/2008/layout/RadialCluster"/>
    <dgm:cxn modelId="{655A7F22-BDE9-4D86-AA16-5892B05B2E9C}" type="presParOf" srcId="{6D18D61B-D2CC-4532-80DA-A59116190F07}" destId="{EF960E9A-2E8E-4A3E-A224-938404A034D9}" srcOrd="0" destOrd="0" presId="urn:microsoft.com/office/officeart/2008/layout/RadialCluster"/>
    <dgm:cxn modelId="{DF7A8303-0AA6-4D81-B0DA-F9BB0F4228D4}" type="presParOf" srcId="{6D18D61B-D2CC-4532-80DA-A59116190F07}" destId="{1069D912-D3B6-4E4F-848E-061156096CAE}" srcOrd="1" destOrd="0" presId="urn:microsoft.com/office/officeart/2008/layout/RadialCluster"/>
    <dgm:cxn modelId="{5A5082A4-78C8-4069-AF8A-47C37CE5F9E5}" type="presParOf" srcId="{6D18D61B-D2CC-4532-80DA-A59116190F07}" destId="{0A7870D4-DD06-4267-8544-1826F4208B33}" srcOrd="2" destOrd="0" presId="urn:microsoft.com/office/officeart/2008/layout/RadialCluster"/>
    <dgm:cxn modelId="{F230C401-DB8D-4F76-A6C1-F700EDB7D814}" type="presParOf" srcId="{9E3AE009-A98A-4BD4-BECE-8AA4E610F410}" destId="{58BDF0C0-D0CB-4BA3-BB14-CCD8664F11CB}" srcOrd="4" destOrd="0" presId="urn:microsoft.com/office/officeart/2008/layout/RadialCluster"/>
    <dgm:cxn modelId="{188E7672-BF60-4EAA-B758-358A7FB24A50}" type="presParOf" srcId="{9E3AE009-A98A-4BD4-BECE-8AA4E610F410}" destId="{37982E38-5B60-490A-AD98-2880EDAD2362}" srcOrd="5" destOrd="0" presId="urn:microsoft.com/office/officeart/2008/layout/RadialCluster"/>
    <dgm:cxn modelId="{88D1B8AD-44A2-4A30-A8FA-DD29BEFF2285}" type="presParOf" srcId="{37982E38-5B60-490A-AD98-2880EDAD2362}" destId="{1122273B-BD11-4F44-95A1-4E25C19540F2}" srcOrd="0" destOrd="0" presId="urn:microsoft.com/office/officeart/2008/layout/RadialCluster"/>
    <dgm:cxn modelId="{53604585-F58D-4D2C-B383-87AE07CCB437}" type="presParOf" srcId="{37982E38-5B60-490A-AD98-2880EDAD2362}" destId="{9200953D-7333-4E7D-A08E-7601ED45D123}" srcOrd="1" destOrd="0" presId="urn:microsoft.com/office/officeart/2008/layout/RadialCluster"/>
    <dgm:cxn modelId="{579F5FC0-272E-4798-B87E-A353B14F80AC}" type="presParOf" srcId="{37982E38-5B60-490A-AD98-2880EDAD2362}" destId="{8D444641-FC6F-4CD8-9A2A-8F4C4011C130}" srcOrd="2" destOrd="0" presId="urn:microsoft.com/office/officeart/2008/layout/RadialCluster"/>
    <dgm:cxn modelId="{DECFCEE7-348E-47C7-9185-AC59401A80B6}" type="presParOf" srcId="{9E3AE009-A98A-4BD4-BECE-8AA4E610F410}" destId="{A8E628A6-7B51-40D1-BCE2-72EBD50779EC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D4C2F6-B90E-470B-BB25-5371F7A7A09C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089B797-9963-4F87-BB70-7497A0ACB1F1}">
      <dgm:prSet phldrT="[Text]" custT="1"/>
      <dgm:spPr/>
      <dgm:t>
        <a:bodyPr/>
        <a:lstStyle/>
        <a:p>
          <a:r>
            <a:rPr lang="en-US" altLang="en-US" sz="2800" dirty="0"/>
            <a:t>MAC (</a:t>
          </a:r>
          <a:r>
            <a:rPr lang="en-US" sz="2800" dirty="0"/>
            <a:t>message authentication code)</a:t>
          </a:r>
        </a:p>
      </dgm:t>
    </dgm:pt>
    <dgm:pt modelId="{06BB9F2C-ACE4-4178-A40D-42E497B73CC0}" type="parTrans" cxnId="{12360848-B745-43AE-BE1B-8DE06D1F2A63}">
      <dgm:prSet/>
      <dgm:spPr/>
      <dgm:t>
        <a:bodyPr/>
        <a:lstStyle/>
        <a:p>
          <a:endParaRPr lang="en-US"/>
        </a:p>
      </dgm:t>
    </dgm:pt>
    <dgm:pt modelId="{66CCD49A-F840-4C9E-BC24-44B239DE4422}" type="sibTrans" cxnId="{12360848-B745-43AE-BE1B-8DE06D1F2A63}">
      <dgm:prSet/>
      <dgm:spPr/>
      <dgm:t>
        <a:bodyPr/>
        <a:lstStyle/>
        <a:p>
          <a:endParaRPr lang="en-US"/>
        </a:p>
      </dgm:t>
    </dgm:pt>
    <dgm:pt modelId="{1F9F7935-8B5B-4BE2-B063-1BBC76D559DF}">
      <dgm:prSet phldrT="[Text]" custT="1"/>
      <dgm:spPr/>
      <dgm:t>
        <a:bodyPr/>
        <a:lstStyle/>
        <a:p>
          <a:r>
            <a:rPr lang="en-US" altLang="en-US" sz="2000" dirty="0"/>
            <a:t>Max. record length 2</a:t>
          </a:r>
          <a:r>
            <a:rPr lang="en-US" altLang="en-US" sz="2000" baseline="30000" dirty="0"/>
            <a:t>14 – </a:t>
          </a:r>
          <a:r>
            <a:rPr lang="en-US" altLang="en-US" sz="2000" dirty="0"/>
            <a:t>1</a:t>
          </a:r>
          <a:endParaRPr lang="en-US" sz="2000" dirty="0"/>
        </a:p>
      </dgm:t>
    </dgm:pt>
    <dgm:pt modelId="{0277BFE5-1CB0-45D5-915E-29728BB4B2A4}" type="parTrans" cxnId="{97EE1ADC-241E-42AA-A88F-8DAE38535B55}">
      <dgm:prSet/>
      <dgm:spPr/>
      <dgm:t>
        <a:bodyPr/>
        <a:lstStyle/>
        <a:p>
          <a:endParaRPr lang="en-US"/>
        </a:p>
      </dgm:t>
    </dgm:pt>
    <dgm:pt modelId="{457F897F-D35D-4839-9912-0729225D786D}" type="sibTrans" cxnId="{97EE1ADC-241E-42AA-A88F-8DAE38535B55}">
      <dgm:prSet/>
      <dgm:spPr/>
      <dgm:t>
        <a:bodyPr/>
        <a:lstStyle/>
        <a:p>
          <a:endParaRPr lang="en-US"/>
        </a:p>
      </dgm:t>
    </dgm:pt>
    <dgm:pt modelId="{41B86FA4-3831-4B1D-A987-A9EF857BCB2F}">
      <dgm:prSet phldrT="[Text]" custT="1"/>
      <dgm:spPr/>
      <dgm:t>
        <a:bodyPr/>
        <a:lstStyle/>
        <a:p>
          <a:r>
            <a:rPr lang="en-US" altLang="en-US" sz="2800" dirty="0"/>
            <a:t>Alerts and Closure</a:t>
          </a:r>
          <a:endParaRPr lang="en-US" sz="2800" dirty="0"/>
        </a:p>
      </dgm:t>
    </dgm:pt>
    <dgm:pt modelId="{6251108C-2F7E-4908-825C-61726A5973A2}" type="parTrans" cxnId="{2A68DE69-6832-4C63-BB85-8B10864BF123}">
      <dgm:prSet/>
      <dgm:spPr/>
      <dgm:t>
        <a:bodyPr/>
        <a:lstStyle/>
        <a:p>
          <a:endParaRPr lang="en-US"/>
        </a:p>
      </dgm:t>
    </dgm:pt>
    <dgm:pt modelId="{84D76D81-4DCB-4F41-8D54-ADD641C18C34}" type="sibTrans" cxnId="{2A68DE69-6832-4C63-BB85-8B10864BF123}">
      <dgm:prSet/>
      <dgm:spPr/>
      <dgm:t>
        <a:bodyPr/>
        <a:lstStyle/>
        <a:p>
          <a:endParaRPr lang="en-US"/>
        </a:p>
      </dgm:t>
    </dgm:pt>
    <dgm:pt modelId="{0F9EE506-8C92-4CFD-83E9-C6FD12C63D2F}">
      <dgm:prSet phldrT="[Text]" custT="1"/>
      <dgm:spPr/>
      <dgm:t>
        <a:bodyPr/>
        <a:lstStyle/>
        <a:p>
          <a:r>
            <a:rPr lang="en-US" altLang="en-US" sz="2000" dirty="0"/>
            <a:t>Alert the other side of exceptions</a:t>
          </a:r>
          <a:endParaRPr lang="en-US" sz="2000" dirty="0"/>
        </a:p>
      </dgm:t>
    </dgm:pt>
    <dgm:pt modelId="{DF6DBEA6-A80C-4F27-A8E2-6BD705BAB1A8}" type="parTrans" cxnId="{CE8D97A8-20C5-4CCC-B242-A999D97FCDB1}">
      <dgm:prSet/>
      <dgm:spPr/>
      <dgm:t>
        <a:bodyPr/>
        <a:lstStyle/>
        <a:p>
          <a:endParaRPr lang="en-US"/>
        </a:p>
      </dgm:t>
    </dgm:pt>
    <dgm:pt modelId="{6B043675-DED2-43FA-99D3-7ECCBD1A2454}" type="sibTrans" cxnId="{CE8D97A8-20C5-4CCC-B242-A999D97FCDB1}">
      <dgm:prSet/>
      <dgm:spPr/>
      <dgm:t>
        <a:bodyPr/>
        <a:lstStyle/>
        <a:p>
          <a:endParaRPr lang="en-US"/>
        </a:p>
      </dgm:t>
    </dgm:pt>
    <dgm:pt modelId="{586289FF-729F-4121-BF4F-3920724FD29C}">
      <dgm:prSet custT="1"/>
      <dgm:spPr/>
      <dgm:t>
        <a:bodyPr/>
        <a:lstStyle/>
        <a:p>
          <a:r>
            <a:rPr lang="en-US" altLang="en-US" sz="2000" dirty="0">
              <a:solidFill>
                <a:srgbClr val="3333CC"/>
              </a:solidFill>
            </a:rPr>
            <a:t>MAC</a:t>
          </a:r>
        </a:p>
      </dgm:t>
    </dgm:pt>
    <dgm:pt modelId="{FB016FC0-8732-409A-8DE2-9DBDD57AE68C}" type="parTrans" cxnId="{8B8BAE7B-CF0F-457F-A0EC-F5EAE02D5706}">
      <dgm:prSet/>
      <dgm:spPr/>
      <dgm:t>
        <a:bodyPr/>
        <a:lstStyle/>
        <a:p>
          <a:endParaRPr lang="en-US"/>
        </a:p>
      </dgm:t>
    </dgm:pt>
    <dgm:pt modelId="{9D741916-9CCA-455E-9182-D366C5FEA10E}" type="sibTrans" cxnId="{8B8BAE7B-CF0F-457F-A0EC-F5EAE02D5706}">
      <dgm:prSet/>
      <dgm:spPr/>
      <dgm:t>
        <a:bodyPr/>
        <a:lstStyle/>
        <a:p>
          <a:endParaRPr lang="en-US"/>
        </a:p>
      </dgm:t>
    </dgm:pt>
    <dgm:pt modelId="{CE10FF5D-1A44-4336-8829-919DD2E98DAF}">
      <dgm:prSet custT="1"/>
      <dgm:spPr/>
      <dgm:t>
        <a:bodyPr/>
        <a:lstStyle/>
        <a:p>
          <a:r>
            <a:rPr lang="en-US" altLang="en-US" sz="2000"/>
            <a:t>Data</a:t>
          </a:r>
          <a:endParaRPr lang="en-US" altLang="en-US" sz="2000" dirty="0"/>
        </a:p>
      </dgm:t>
    </dgm:pt>
    <dgm:pt modelId="{EF9CEBE9-8E88-4DDC-9AB4-7004360125B5}" type="parTrans" cxnId="{04BF1EF9-77E5-4232-8A14-E472EA1E8976}">
      <dgm:prSet/>
      <dgm:spPr/>
      <dgm:t>
        <a:bodyPr/>
        <a:lstStyle/>
        <a:p>
          <a:endParaRPr lang="en-US"/>
        </a:p>
      </dgm:t>
    </dgm:pt>
    <dgm:pt modelId="{EB663A13-6FDF-4E45-8A98-4132269A9AC8}" type="sibTrans" cxnId="{04BF1EF9-77E5-4232-8A14-E472EA1E8976}">
      <dgm:prSet/>
      <dgm:spPr/>
      <dgm:t>
        <a:bodyPr/>
        <a:lstStyle/>
        <a:p>
          <a:endParaRPr lang="en-US"/>
        </a:p>
      </dgm:t>
    </dgm:pt>
    <dgm:pt modelId="{84DB3138-1ABD-49D0-9437-33210A37ACEE}">
      <dgm:prSet custT="1"/>
      <dgm:spPr/>
      <dgm:t>
        <a:bodyPr/>
        <a:lstStyle/>
        <a:p>
          <a:r>
            <a:rPr lang="en-US" altLang="en-US" sz="2000" dirty="0"/>
            <a:t>Headers</a:t>
          </a:r>
        </a:p>
      </dgm:t>
    </dgm:pt>
    <dgm:pt modelId="{89523036-7539-4CD9-B5E5-D83310AAE801}" type="parTrans" cxnId="{31187C03-0BA2-4FCB-88F2-C34D743AFB8B}">
      <dgm:prSet/>
      <dgm:spPr/>
      <dgm:t>
        <a:bodyPr/>
        <a:lstStyle/>
        <a:p>
          <a:endParaRPr lang="en-US"/>
        </a:p>
      </dgm:t>
    </dgm:pt>
    <dgm:pt modelId="{B61C47DE-F012-45C4-8D35-C31AC17E2C66}" type="sibTrans" cxnId="{31187C03-0BA2-4FCB-88F2-C34D743AFB8B}">
      <dgm:prSet/>
      <dgm:spPr/>
      <dgm:t>
        <a:bodyPr/>
        <a:lstStyle/>
        <a:p>
          <a:endParaRPr lang="en-US"/>
        </a:p>
      </dgm:t>
    </dgm:pt>
    <dgm:pt modelId="{F8D19E9C-14C2-42A5-A2E9-65809C782E84}">
      <dgm:prSet custT="1"/>
      <dgm:spPr/>
      <dgm:t>
        <a:bodyPr/>
        <a:lstStyle/>
        <a:p>
          <a:r>
            <a:rPr lang="en-US" altLang="en-US" sz="2000" dirty="0"/>
            <a:t>Sequence number </a:t>
          </a:r>
        </a:p>
      </dgm:t>
    </dgm:pt>
    <dgm:pt modelId="{AA3F52DF-BDBC-4A6D-A1C2-EC033421A01E}" type="parTrans" cxnId="{23F59A17-AE4D-42D0-8FA7-EBCACF9CD620}">
      <dgm:prSet/>
      <dgm:spPr/>
      <dgm:t>
        <a:bodyPr/>
        <a:lstStyle/>
        <a:p>
          <a:endParaRPr lang="en-US"/>
        </a:p>
      </dgm:t>
    </dgm:pt>
    <dgm:pt modelId="{E7CA8A0C-687E-4695-B33A-2D9EFBFD38EA}" type="sibTrans" cxnId="{23F59A17-AE4D-42D0-8FA7-EBCACF9CD620}">
      <dgm:prSet/>
      <dgm:spPr/>
      <dgm:t>
        <a:bodyPr/>
        <a:lstStyle/>
        <a:p>
          <a:endParaRPr lang="en-US"/>
        </a:p>
      </dgm:t>
    </dgm:pt>
    <dgm:pt modelId="{CC4376BF-16F4-4EA3-956C-CE1018BC86C6}">
      <dgm:prSet custT="1"/>
      <dgm:spPr/>
      <dgm:t>
        <a:bodyPr/>
        <a:lstStyle/>
        <a:p>
          <a:r>
            <a:rPr lang="en-US" altLang="en-US" sz="2000"/>
            <a:t>To prevent replay and reordering attack</a:t>
          </a:r>
          <a:endParaRPr lang="en-US" altLang="en-US" sz="2000" dirty="0"/>
        </a:p>
      </dgm:t>
    </dgm:pt>
    <dgm:pt modelId="{6F7F83B0-1FF0-4A17-85ED-27FEB0754089}" type="parTrans" cxnId="{1546234E-F0C6-482B-9E6D-8CE0CE154A17}">
      <dgm:prSet/>
      <dgm:spPr/>
      <dgm:t>
        <a:bodyPr/>
        <a:lstStyle/>
        <a:p>
          <a:endParaRPr lang="en-US"/>
        </a:p>
      </dgm:t>
    </dgm:pt>
    <dgm:pt modelId="{C5058F8E-B42B-4240-8A23-ABF6B70E281A}" type="sibTrans" cxnId="{1546234E-F0C6-482B-9E6D-8CE0CE154A17}">
      <dgm:prSet/>
      <dgm:spPr/>
      <dgm:t>
        <a:bodyPr/>
        <a:lstStyle/>
        <a:p>
          <a:endParaRPr lang="en-US"/>
        </a:p>
      </dgm:t>
    </dgm:pt>
    <dgm:pt modelId="{3B1E6BA9-AB3F-45EF-A0D1-C0E92845D333}">
      <dgm:prSet custT="1"/>
      <dgm:spPr/>
      <dgm:t>
        <a:bodyPr/>
        <a:lstStyle/>
        <a:p>
          <a:r>
            <a:rPr lang="en-US" altLang="en-US" sz="2000"/>
            <a:t>Not included in the record</a:t>
          </a:r>
          <a:endParaRPr lang="en-US" altLang="en-US" sz="2000" dirty="0"/>
        </a:p>
      </dgm:t>
    </dgm:pt>
    <dgm:pt modelId="{7B75B71B-7C25-4A7A-AF75-2111C18DD296}" type="parTrans" cxnId="{2015C24E-997A-44C1-BD26-4FCE2C83D003}">
      <dgm:prSet/>
      <dgm:spPr/>
      <dgm:t>
        <a:bodyPr/>
        <a:lstStyle/>
        <a:p>
          <a:endParaRPr lang="en-US"/>
        </a:p>
      </dgm:t>
    </dgm:pt>
    <dgm:pt modelId="{E28A18CC-3853-4C9B-A1F3-048717FC0256}" type="sibTrans" cxnId="{2015C24E-997A-44C1-BD26-4FCE2C83D003}">
      <dgm:prSet/>
      <dgm:spPr/>
      <dgm:t>
        <a:bodyPr/>
        <a:lstStyle/>
        <a:p>
          <a:endParaRPr lang="en-US"/>
        </a:p>
      </dgm:t>
    </dgm:pt>
    <dgm:pt modelId="{5F7F8050-8A91-443C-9C0E-B2B80449B097}">
      <dgm:prSet custT="1"/>
      <dgm:spPr/>
      <dgm:t>
        <a:bodyPr/>
        <a:lstStyle/>
        <a:p>
          <a:r>
            <a:rPr lang="en-US" altLang="en-US" sz="2000"/>
            <a:t>Different levels</a:t>
          </a:r>
          <a:endParaRPr lang="en-US" altLang="en-US" sz="2000" dirty="0"/>
        </a:p>
      </dgm:t>
    </dgm:pt>
    <dgm:pt modelId="{6E5749B0-A78C-45DE-B319-B30584FE1AAB}" type="parTrans" cxnId="{8654CC47-EDC4-4A91-8C2B-CBE94FFF67E7}">
      <dgm:prSet/>
      <dgm:spPr/>
      <dgm:t>
        <a:bodyPr/>
        <a:lstStyle/>
        <a:p>
          <a:endParaRPr lang="en-US"/>
        </a:p>
      </dgm:t>
    </dgm:pt>
    <dgm:pt modelId="{D8C2694E-CE78-4ABE-84C1-EC3D15CE2A83}" type="sibTrans" cxnId="{8654CC47-EDC4-4A91-8C2B-CBE94FFF67E7}">
      <dgm:prSet/>
      <dgm:spPr/>
      <dgm:t>
        <a:bodyPr/>
        <a:lstStyle/>
        <a:p>
          <a:endParaRPr lang="en-US"/>
        </a:p>
      </dgm:t>
    </dgm:pt>
    <dgm:pt modelId="{AADB9E18-5521-4631-B9EC-4FB9CB85DB27}">
      <dgm:prSet custT="1"/>
      <dgm:spPr/>
      <dgm:t>
        <a:bodyPr/>
        <a:lstStyle/>
        <a:p>
          <a:r>
            <a:rPr lang="en-US" altLang="en-US" sz="2000" dirty="0"/>
            <a:t>Terminate and session cannot be resumed</a:t>
          </a:r>
        </a:p>
      </dgm:t>
    </dgm:pt>
    <dgm:pt modelId="{67701C54-C028-4F85-B4B0-E2D8AA4DCFE0}" type="parTrans" cxnId="{691EF312-1F57-4C0D-9615-DC51BBAED661}">
      <dgm:prSet/>
      <dgm:spPr/>
      <dgm:t>
        <a:bodyPr/>
        <a:lstStyle/>
        <a:p>
          <a:endParaRPr lang="en-US"/>
        </a:p>
      </dgm:t>
    </dgm:pt>
    <dgm:pt modelId="{89F9CDBE-5B10-4CD3-AEBC-C0528189381A}" type="sibTrans" cxnId="{691EF312-1F57-4C0D-9615-DC51BBAED661}">
      <dgm:prSet/>
      <dgm:spPr/>
      <dgm:t>
        <a:bodyPr/>
        <a:lstStyle/>
        <a:p>
          <a:endParaRPr lang="en-US"/>
        </a:p>
      </dgm:t>
    </dgm:pt>
    <dgm:pt modelId="{FCE5CD36-00C5-4135-A0C1-2CD83808F223}">
      <dgm:prSet custT="1"/>
      <dgm:spPr/>
      <dgm:t>
        <a:bodyPr/>
        <a:lstStyle/>
        <a:p>
          <a:r>
            <a:rPr lang="en-US" altLang="en-US" sz="2000"/>
            <a:t>Closure notify</a:t>
          </a:r>
          <a:endParaRPr lang="en-US" altLang="en-US" sz="2000" dirty="0"/>
        </a:p>
      </dgm:t>
    </dgm:pt>
    <dgm:pt modelId="{95099247-CC04-4F70-AF9B-19DC6DEC3855}" type="parTrans" cxnId="{2FD7B214-A337-431F-B889-943F474F74A1}">
      <dgm:prSet/>
      <dgm:spPr/>
      <dgm:t>
        <a:bodyPr/>
        <a:lstStyle/>
        <a:p>
          <a:endParaRPr lang="en-US"/>
        </a:p>
      </dgm:t>
    </dgm:pt>
    <dgm:pt modelId="{303B2E27-872F-4014-B59D-292ED0B0572C}" type="sibTrans" cxnId="{2FD7B214-A337-431F-B889-943F474F74A1}">
      <dgm:prSet/>
      <dgm:spPr/>
      <dgm:t>
        <a:bodyPr/>
        <a:lstStyle/>
        <a:p>
          <a:endParaRPr lang="en-US"/>
        </a:p>
      </dgm:t>
    </dgm:pt>
    <dgm:pt modelId="{AD2DC3EF-F4C1-4F35-B3EC-24BF7302FE4D}">
      <dgm:prSet custT="1"/>
      <dgm:spPr/>
      <dgm:t>
        <a:bodyPr/>
        <a:lstStyle/>
        <a:p>
          <a:r>
            <a:rPr lang="en-US" altLang="en-US" sz="2000" dirty="0"/>
            <a:t>To prevent truncation attack (sending a TCP FIN before the sender is finished)</a:t>
          </a:r>
        </a:p>
      </dgm:t>
    </dgm:pt>
    <dgm:pt modelId="{B0560A88-418E-4A65-854F-68DCC7E238E2}" type="parTrans" cxnId="{B2E90148-A54B-453C-9523-861443F9E86E}">
      <dgm:prSet/>
      <dgm:spPr/>
      <dgm:t>
        <a:bodyPr/>
        <a:lstStyle/>
        <a:p>
          <a:endParaRPr lang="en-US"/>
        </a:p>
      </dgm:t>
    </dgm:pt>
    <dgm:pt modelId="{696700B5-2065-4219-8F80-7EBB236D50F4}" type="sibTrans" cxnId="{B2E90148-A54B-453C-9523-861443F9E86E}">
      <dgm:prSet/>
      <dgm:spPr/>
      <dgm:t>
        <a:bodyPr/>
        <a:lstStyle/>
        <a:p>
          <a:endParaRPr lang="en-US"/>
        </a:p>
      </dgm:t>
    </dgm:pt>
    <dgm:pt modelId="{EA65B74A-D7AD-43DE-92FD-FEF7FF9C41EA}" type="pres">
      <dgm:prSet presAssocID="{B3D4C2F6-B90E-470B-BB25-5371F7A7A09C}" presName="Name0" presStyleCnt="0">
        <dgm:presLayoutVars>
          <dgm:dir/>
          <dgm:animLvl val="lvl"/>
          <dgm:resizeHandles val="exact"/>
        </dgm:presLayoutVars>
      </dgm:prSet>
      <dgm:spPr/>
    </dgm:pt>
    <dgm:pt modelId="{0C4A159B-39FD-44AE-ABC4-44E135F835C9}" type="pres">
      <dgm:prSet presAssocID="{9089B797-9963-4F87-BB70-7497A0ACB1F1}" presName="composite" presStyleCnt="0"/>
      <dgm:spPr/>
    </dgm:pt>
    <dgm:pt modelId="{B2D07982-9292-43E1-A299-4BB0DCCB8033}" type="pres">
      <dgm:prSet presAssocID="{9089B797-9963-4F87-BB70-7497A0ACB1F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455DCBA-6895-4D88-AE14-57D357361D13}" type="pres">
      <dgm:prSet presAssocID="{9089B797-9963-4F87-BB70-7497A0ACB1F1}" presName="desTx" presStyleLbl="alignAccFollowNode1" presStyleIdx="0" presStyleCnt="2">
        <dgm:presLayoutVars>
          <dgm:bulletEnabled val="1"/>
        </dgm:presLayoutVars>
      </dgm:prSet>
      <dgm:spPr/>
    </dgm:pt>
    <dgm:pt modelId="{D78EE7F0-7C2D-4378-80A9-B6701FB40923}" type="pres">
      <dgm:prSet presAssocID="{66CCD49A-F840-4C9E-BC24-44B239DE4422}" presName="space" presStyleCnt="0"/>
      <dgm:spPr/>
    </dgm:pt>
    <dgm:pt modelId="{2D9F19FC-3AF9-47A5-802D-ABBB82DC6A89}" type="pres">
      <dgm:prSet presAssocID="{41B86FA4-3831-4B1D-A987-A9EF857BCB2F}" presName="composite" presStyleCnt="0"/>
      <dgm:spPr/>
    </dgm:pt>
    <dgm:pt modelId="{B31855F8-DCF1-4CB6-876C-9A0ED42C7E3B}" type="pres">
      <dgm:prSet presAssocID="{41B86FA4-3831-4B1D-A987-A9EF857BCB2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A08E16F-5CEC-4C0B-A381-1E77620A2A4D}" type="pres">
      <dgm:prSet presAssocID="{41B86FA4-3831-4B1D-A987-A9EF857BCB2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1187C03-0BA2-4FCB-88F2-C34D743AFB8B}" srcId="{586289FF-729F-4121-BF4F-3920724FD29C}" destId="{84DB3138-1ABD-49D0-9437-33210A37ACEE}" srcOrd="1" destOrd="0" parTransId="{89523036-7539-4CD9-B5E5-D83310AAE801}" sibTransId="{B61C47DE-F012-45C4-8D35-C31AC17E2C66}"/>
    <dgm:cxn modelId="{691EF312-1F57-4C0D-9615-DC51BBAED661}" srcId="{0F9EE506-8C92-4CFD-83E9-C6FD12C63D2F}" destId="{AADB9E18-5521-4631-B9EC-4FB9CB85DB27}" srcOrd="1" destOrd="0" parTransId="{67701C54-C028-4F85-B4B0-E2D8AA4DCFE0}" sibTransId="{89F9CDBE-5B10-4CD3-AEBC-C0528189381A}"/>
    <dgm:cxn modelId="{2FD7B214-A337-431F-B889-943F474F74A1}" srcId="{41B86FA4-3831-4B1D-A987-A9EF857BCB2F}" destId="{FCE5CD36-00C5-4135-A0C1-2CD83808F223}" srcOrd="1" destOrd="0" parTransId="{95099247-CC04-4F70-AF9B-19DC6DEC3855}" sibTransId="{303B2E27-872F-4014-B59D-292ED0B0572C}"/>
    <dgm:cxn modelId="{23F59A17-AE4D-42D0-8FA7-EBCACF9CD620}" srcId="{586289FF-729F-4121-BF4F-3920724FD29C}" destId="{F8D19E9C-14C2-42A5-A2E9-65809C782E84}" srcOrd="2" destOrd="0" parTransId="{AA3F52DF-BDBC-4A6D-A1C2-EC033421A01E}" sibTransId="{E7CA8A0C-687E-4695-B33A-2D9EFBFD38EA}"/>
    <dgm:cxn modelId="{94DE0128-1D9B-49EE-8A07-0CBD0E26E045}" type="presOf" srcId="{1F9F7935-8B5B-4BE2-B063-1BBC76D559DF}" destId="{A455DCBA-6895-4D88-AE14-57D357361D13}" srcOrd="0" destOrd="0" presId="urn:microsoft.com/office/officeart/2005/8/layout/hList1"/>
    <dgm:cxn modelId="{1C52A635-9373-4581-854A-C1C392CFC36A}" type="presOf" srcId="{AADB9E18-5521-4631-B9EC-4FB9CB85DB27}" destId="{7A08E16F-5CEC-4C0B-A381-1E77620A2A4D}" srcOrd="0" destOrd="2" presId="urn:microsoft.com/office/officeart/2005/8/layout/hList1"/>
    <dgm:cxn modelId="{A6E30E63-1CB8-4FE4-9475-6430661733E0}" type="presOf" srcId="{CE10FF5D-1A44-4336-8829-919DD2E98DAF}" destId="{A455DCBA-6895-4D88-AE14-57D357361D13}" srcOrd="0" destOrd="2" presId="urn:microsoft.com/office/officeart/2005/8/layout/hList1"/>
    <dgm:cxn modelId="{8654CC47-EDC4-4A91-8C2B-CBE94FFF67E7}" srcId="{0F9EE506-8C92-4CFD-83E9-C6FD12C63D2F}" destId="{5F7F8050-8A91-443C-9C0E-B2B80449B097}" srcOrd="0" destOrd="0" parTransId="{6E5749B0-A78C-45DE-B319-B30584FE1AAB}" sibTransId="{D8C2694E-CE78-4ABE-84C1-EC3D15CE2A83}"/>
    <dgm:cxn modelId="{B2E90148-A54B-453C-9523-861443F9E86E}" srcId="{FCE5CD36-00C5-4135-A0C1-2CD83808F223}" destId="{AD2DC3EF-F4C1-4F35-B3EC-24BF7302FE4D}" srcOrd="0" destOrd="0" parTransId="{B0560A88-418E-4A65-854F-68DCC7E238E2}" sibTransId="{696700B5-2065-4219-8F80-7EBB236D50F4}"/>
    <dgm:cxn modelId="{12360848-B745-43AE-BE1B-8DE06D1F2A63}" srcId="{B3D4C2F6-B90E-470B-BB25-5371F7A7A09C}" destId="{9089B797-9963-4F87-BB70-7497A0ACB1F1}" srcOrd="0" destOrd="0" parTransId="{06BB9F2C-ACE4-4178-A40D-42E497B73CC0}" sibTransId="{66CCD49A-F840-4C9E-BC24-44B239DE4422}"/>
    <dgm:cxn modelId="{2A68DE69-6832-4C63-BB85-8B10864BF123}" srcId="{B3D4C2F6-B90E-470B-BB25-5371F7A7A09C}" destId="{41B86FA4-3831-4B1D-A987-A9EF857BCB2F}" srcOrd="1" destOrd="0" parTransId="{6251108C-2F7E-4908-825C-61726A5973A2}" sibTransId="{84D76D81-4DCB-4F41-8D54-ADD641C18C34}"/>
    <dgm:cxn modelId="{4C2B7E4B-260A-484E-ABB2-556645CAB86A}" type="presOf" srcId="{84DB3138-1ABD-49D0-9437-33210A37ACEE}" destId="{A455DCBA-6895-4D88-AE14-57D357361D13}" srcOrd="0" destOrd="3" presId="urn:microsoft.com/office/officeart/2005/8/layout/hList1"/>
    <dgm:cxn modelId="{1546234E-F0C6-482B-9E6D-8CE0CE154A17}" srcId="{F8D19E9C-14C2-42A5-A2E9-65809C782E84}" destId="{CC4376BF-16F4-4EA3-956C-CE1018BC86C6}" srcOrd="0" destOrd="0" parTransId="{6F7F83B0-1FF0-4A17-85ED-27FEB0754089}" sibTransId="{C5058F8E-B42B-4240-8A23-ABF6B70E281A}"/>
    <dgm:cxn modelId="{2015C24E-997A-44C1-BD26-4FCE2C83D003}" srcId="{F8D19E9C-14C2-42A5-A2E9-65809C782E84}" destId="{3B1E6BA9-AB3F-45EF-A0D1-C0E92845D333}" srcOrd="1" destOrd="0" parTransId="{7B75B71B-7C25-4A7A-AF75-2111C18DD296}" sibTransId="{E28A18CC-3853-4C9B-A1F3-048717FC0256}"/>
    <dgm:cxn modelId="{3AA7D670-2F5B-4088-BF80-FA2EA31F20BB}" type="presOf" srcId="{CC4376BF-16F4-4EA3-956C-CE1018BC86C6}" destId="{A455DCBA-6895-4D88-AE14-57D357361D13}" srcOrd="0" destOrd="5" presId="urn:microsoft.com/office/officeart/2005/8/layout/hList1"/>
    <dgm:cxn modelId="{8B8BAE7B-CF0F-457F-A0EC-F5EAE02D5706}" srcId="{9089B797-9963-4F87-BB70-7497A0ACB1F1}" destId="{586289FF-729F-4121-BF4F-3920724FD29C}" srcOrd="1" destOrd="0" parTransId="{FB016FC0-8732-409A-8DE2-9DBDD57AE68C}" sibTransId="{9D741916-9CCA-455E-9182-D366C5FEA10E}"/>
    <dgm:cxn modelId="{D144B090-7AA2-44D1-B951-B89D61247BFB}" type="presOf" srcId="{3B1E6BA9-AB3F-45EF-A0D1-C0E92845D333}" destId="{A455DCBA-6895-4D88-AE14-57D357361D13}" srcOrd="0" destOrd="6" presId="urn:microsoft.com/office/officeart/2005/8/layout/hList1"/>
    <dgm:cxn modelId="{7E09C295-3ECB-450F-AD17-0D6E603243D4}" type="presOf" srcId="{5F7F8050-8A91-443C-9C0E-B2B80449B097}" destId="{7A08E16F-5CEC-4C0B-A381-1E77620A2A4D}" srcOrd="0" destOrd="1" presId="urn:microsoft.com/office/officeart/2005/8/layout/hList1"/>
    <dgm:cxn modelId="{CE8D97A8-20C5-4CCC-B242-A999D97FCDB1}" srcId="{41B86FA4-3831-4B1D-A987-A9EF857BCB2F}" destId="{0F9EE506-8C92-4CFD-83E9-C6FD12C63D2F}" srcOrd="0" destOrd="0" parTransId="{DF6DBEA6-A80C-4F27-A8E2-6BD705BAB1A8}" sibTransId="{6B043675-DED2-43FA-99D3-7ECCBD1A2454}"/>
    <dgm:cxn modelId="{3E16A5AA-9B49-4B1D-A646-35F1D6695FC3}" type="presOf" srcId="{41B86FA4-3831-4B1D-A987-A9EF857BCB2F}" destId="{B31855F8-DCF1-4CB6-876C-9A0ED42C7E3B}" srcOrd="0" destOrd="0" presId="urn:microsoft.com/office/officeart/2005/8/layout/hList1"/>
    <dgm:cxn modelId="{27473FAB-EE3B-4676-A3DF-CAF4B60DDE10}" type="presOf" srcId="{9089B797-9963-4F87-BB70-7497A0ACB1F1}" destId="{B2D07982-9292-43E1-A299-4BB0DCCB8033}" srcOrd="0" destOrd="0" presId="urn:microsoft.com/office/officeart/2005/8/layout/hList1"/>
    <dgm:cxn modelId="{22AA8CAC-AFAC-4ADB-8852-C1807968A749}" type="presOf" srcId="{F8D19E9C-14C2-42A5-A2E9-65809C782E84}" destId="{A455DCBA-6895-4D88-AE14-57D357361D13}" srcOrd="0" destOrd="4" presId="urn:microsoft.com/office/officeart/2005/8/layout/hList1"/>
    <dgm:cxn modelId="{58F5EBAE-E5E6-44A5-ADD6-0A1FB652AFBA}" type="presOf" srcId="{0F9EE506-8C92-4CFD-83E9-C6FD12C63D2F}" destId="{7A08E16F-5CEC-4C0B-A381-1E77620A2A4D}" srcOrd="0" destOrd="0" presId="urn:microsoft.com/office/officeart/2005/8/layout/hList1"/>
    <dgm:cxn modelId="{6C9CA6C3-25A7-47AB-91E4-ADE03AFD4B50}" type="presOf" srcId="{FCE5CD36-00C5-4135-A0C1-2CD83808F223}" destId="{7A08E16F-5CEC-4C0B-A381-1E77620A2A4D}" srcOrd="0" destOrd="3" presId="urn:microsoft.com/office/officeart/2005/8/layout/hList1"/>
    <dgm:cxn modelId="{585746CF-2D54-45D6-AF01-8B23D5039C45}" type="presOf" srcId="{B3D4C2F6-B90E-470B-BB25-5371F7A7A09C}" destId="{EA65B74A-D7AD-43DE-92FD-FEF7FF9C41EA}" srcOrd="0" destOrd="0" presId="urn:microsoft.com/office/officeart/2005/8/layout/hList1"/>
    <dgm:cxn modelId="{97EE1ADC-241E-42AA-A88F-8DAE38535B55}" srcId="{9089B797-9963-4F87-BB70-7497A0ACB1F1}" destId="{1F9F7935-8B5B-4BE2-B063-1BBC76D559DF}" srcOrd="0" destOrd="0" parTransId="{0277BFE5-1CB0-45D5-915E-29728BB4B2A4}" sibTransId="{457F897F-D35D-4839-9912-0729225D786D}"/>
    <dgm:cxn modelId="{4596AFEE-132C-47A8-8741-5A149ECB91F3}" type="presOf" srcId="{AD2DC3EF-F4C1-4F35-B3EC-24BF7302FE4D}" destId="{7A08E16F-5CEC-4C0B-A381-1E77620A2A4D}" srcOrd="0" destOrd="4" presId="urn:microsoft.com/office/officeart/2005/8/layout/hList1"/>
    <dgm:cxn modelId="{6AED12F4-4C94-4878-B343-F984A93E4677}" type="presOf" srcId="{586289FF-729F-4121-BF4F-3920724FD29C}" destId="{A455DCBA-6895-4D88-AE14-57D357361D13}" srcOrd="0" destOrd="1" presId="urn:microsoft.com/office/officeart/2005/8/layout/hList1"/>
    <dgm:cxn modelId="{04BF1EF9-77E5-4232-8A14-E472EA1E8976}" srcId="{586289FF-729F-4121-BF4F-3920724FD29C}" destId="{CE10FF5D-1A44-4336-8829-919DD2E98DAF}" srcOrd="0" destOrd="0" parTransId="{EF9CEBE9-8E88-4DDC-9AB4-7004360125B5}" sibTransId="{EB663A13-6FDF-4E45-8A98-4132269A9AC8}"/>
    <dgm:cxn modelId="{05BBCE5B-B18C-428F-AAD1-04D5BC4B764B}" type="presParOf" srcId="{EA65B74A-D7AD-43DE-92FD-FEF7FF9C41EA}" destId="{0C4A159B-39FD-44AE-ABC4-44E135F835C9}" srcOrd="0" destOrd="0" presId="urn:microsoft.com/office/officeart/2005/8/layout/hList1"/>
    <dgm:cxn modelId="{8EA10B06-F8A7-40DE-951D-69213AEB4473}" type="presParOf" srcId="{0C4A159B-39FD-44AE-ABC4-44E135F835C9}" destId="{B2D07982-9292-43E1-A299-4BB0DCCB8033}" srcOrd="0" destOrd="0" presId="urn:microsoft.com/office/officeart/2005/8/layout/hList1"/>
    <dgm:cxn modelId="{7C5BBAA0-08B3-443F-A8BF-8B7899A3BC97}" type="presParOf" srcId="{0C4A159B-39FD-44AE-ABC4-44E135F835C9}" destId="{A455DCBA-6895-4D88-AE14-57D357361D13}" srcOrd="1" destOrd="0" presId="urn:microsoft.com/office/officeart/2005/8/layout/hList1"/>
    <dgm:cxn modelId="{BBCBA358-E8DA-4D32-9B5B-4FE0D540830D}" type="presParOf" srcId="{EA65B74A-D7AD-43DE-92FD-FEF7FF9C41EA}" destId="{D78EE7F0-7C2D-4378-80A9-B6701FB40923}" srcOrd="1" destOrd="0" presId="urn:microsoft.com/office/officeart/2005/8/layout/hList1"/>
    <dgm:cxn modelId="{AA0501E9-1932-4028-A8F8-AFBCF9DC8FE7}" type="presParOf" srcId="{EA65B74A-D7AD-43DE-92FD-FEF7FF9C41EA}" destId="{2D9F19FC-3AF9-47A5-802D-ABBB82DC6A89}" srcOrd="2" destOrd="0" presId="urn:microsoft.com/office/officeart/2005/8/layout/hList1"/>
    <dgm:cxn modelId="{EE5A1982-C3BA-418B-B0C6-83226732FB5E}" type="presParOf" srcId="{2D9F19FC-3AF9-47A5-802D-ABBB82DC6A89}" destId="{B31855F8-DCF1-4CB6-876C-9A0ED42C7E3B}" srcOrd="0" destOrd="0" presId="urn:microsoft.com/office/officeart/2005/8/layout/hList1"/>
    <dgm:cxn modelId="{CA259158-EDA7-4F2A-99A8-6CD060D349A9}" type="presParOf" srcId="{2D9F19FC-3AF9-47A5-802D-ABBB82DC6A89}" destId="{7A08E16F-5CEC-4C0B-A381-1E77620A2A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3F231-2E9B-4CFC-9EF4-2F2BFAFD5729}">
      <dsp:nvSpPr>
        <dsp:cNvPr id="0" name=""/>
        <dsp:cNvSpPr/>
      </dsp:nvSpPr>
      <dsp:spPr>
        <a:xfrm rot="5400000">
          <a:off x="-273953" y="274346"/>
          <a:ext cx="1826353" cy="127844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900" kern="1200" dirty="0"/>
            <a:t>Evolved</a:t>
          </a:r>
          <a:endParaRPr lang="en-US" sz="1900" kern="1200" dirty="0"/>
        </a:p>
      </dsp:txBody>
      <dsp:txXfrm rot="-5400000">
        <a:off x="1" y="639617"/>
        <a:ext cx="1278447" cy="547906"/>
      </dsp:txXfrm>
    </dsp:sp>
    <dsp:sp modelId="{BD88EA8E-7558-48B8-8F8F-92BA6EDB9FA1}">
      <dsp:nvSpPr>
        <dsp:cNvPr id="0" name=""/>
        <dsp:cNvSpPr/>
      </dsp:nvSpPr>
      <dsp:spPr>
        <a:xfrm rot="5400000">
          <a:off x="4312858" y="-3034017"/>
          <a:ext cx="1187129" cy="72559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altLang="en-US" sz="1700" kern="1200" dirty="0"/>
            <a:t>Unreleased v1 (Netscape)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altLang="en-US" sz="1700" kern="1200" dirty="0"/>
            <a:t>Flawed-but-useful v2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altLang="en-US" sz="1700" kern="1200" dirty="0"/>
            <a:t>Version 3 from scratch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altLang="en-US" sz="1700" kern="1200" dirty="0"/>
            <a:t>Standard TLS1.0 (SSL3.0 with minor tweaks, hence Version field is 3.1)</a:t>
          </a:r>
        </a:p>
      </dsp:txBody>
      <dsp:txXfrm rot="-5400000">
        <a:off x="1278447" y="58345"/>
        <a:ext cx="7198001" cy="1071227"/>
      </dsp:txXfrm>
    </dsp:sp>
    <dsp:sp modelId="{8468B322-848A-43F7-A840-10A83C0A7B75}">
      <dsp:nvSpPr>
        <dsp:cNvPr id="0" name=""/>
        <dsp:cNvSpPr/>
      </dsp:nvSpPr>
      <dsp:spPr>
        <a:xfrm rot="5400000">
          <a:off x="-273953" y="1908713"/>
          <a:ext cx="1826353" cy="1278447"/>
        </a:xfrm>
        <a:prstGeom prst="chevron">
          <a:avLst/>
        </a:prstGeom>
        <a:solidFill>
          <a:schemeClr val="accent4">
            <a:hueOff val="10211516"/>
            <a:satOff val="-11993"/>
            <a:lumOff val="4608"/>
            <a:alphaOff val="0"/>
          </a:schemeClr>
        </a:solidFill>
        <a:ln w="12700" cap="flat" cmpd="sng" algn="ctr">
          <a:solidFill>
            <a:schemeClr val="accent4">
              <a:hueOff val="10211516"/>
              <a:satOff val="-11993"/>
              <a:lumOff val="4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900" kern="1200" dirty="0"/>
            <a:t>Defined</a:t>
          </a:r>
          <a:endParaRPr lang="en-US" sz="1900" kern="1200" dirty="0"/>
        </a:p>
      </dsp:txBody>
      <dsp:txXfrm rot="-5400000">
        <a:off x="1" y="2273984"/>
        <a:ext cx="1278447" cy="547906"/>
      </dsp:txXfrm>
    </dsp:sp>
    <dsp:sp modelId="{1DFF34CE-09CA-405C-9F89-BC3362A9AE5F}">
      <dsp:nvSpPr>
        <dsp:cNvPr id="0" name=""/>
        <dsp:cNvSpPr/>
      </dsp:nvSpPr>
      <dsp:spPr>
        <a:xfrm rot="5400000">
          <a:off x="4312858" y="-1399650"/>
          <a:ext cx="1187129" cy="72559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211516"/>
              <a:satOff val="-11993"/>
              <a:lumOff val="4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altLang="en-US" sz="1700" kern="1200" dirty="0"/>
            <a:t>RFC6101, </a:t>
          </a:r>
          <a:r>
            <a:rPr lang="en-US" altLang="en-US" sz="1700" kern="1200" dirty="0">
              <a:latin typeface="Courier New" panose="02070309020205020404" pitchFamily="49" charset="0"/>
            </a:rPr>
            <a:t>https://www.rfc-editor.org/rfc/rfc6101</a:t>
          </a:r>
          <a:endParaRPr lang="en-US" sz="1700" kern="1200" dirty="0"/>
        </a:p>
      </dsp:txBody>
      <dsp:txXfrm rot="-5400000">
        <a:off x="1278447" y="1692712"/>
        <a:ext cx="7198001" cy="1071227"/>
      </dsp:txXfrm>
    </dsp:sp>
    <dsp:sp modelId="{5774C739-C5C3-45B3-9D30-66E9F5477E1D}">
      <dsp:nvSpPr>
        <dsp:cNvPr id="0" name=""/>
        <dsp:cNvSpPr/>
      </dsp:nvSpPr>
      <dsp:spPr>
        <a:xfrm rot="5400000">
          <a:off x="-273953" y="3543080"/>
          <a:ext cx="1826353" cy="1278447"/>
        </a:xfrm>
        <a:prstGeom prst="chevron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2700" cap="flat" cmpd="sng" algn="ctr">
          <a:solidFill>
            <a:schemeClr val="accent4">
              <a:hueOff val="20423033"/>
              <a:satOff val="-23986"/>
              <a:lumOff val="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900" kern="1200" dirty="0"/>
            <a:t>Implement</a:t>
          </a:r>
          <a:endParaRPr lang="en-US" sz="1900" kern="1200" dirty="0"/>
        </a:p>
      </dsp:txBody>
      <dsp:txXfrm rot="-5400000">
        <a:off x="1" y="3908351"/>
        <a:ext cx="1278447" cy="547906"/>
      </dsp:txXfrm>
    </dsp:sp>
    <dsp:sp modelId="{C5A8C65A-940D-4861-8342-5FC553FDEB0F}">
      <dsp:nvSpPr>
        <dsp:cNvPr id="0" name=""/>
        <dsp:cNvSpPr/>
      </dsp:nvSpPr>
      <dsp:spPr>
        <a:xfrm rot="5400000">
          <a:off x="4312858" y="234716"/>
          <a:ext cx="1187129" cy="72559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423033"/>
              <a:satOff val="-23986"/>
              <a:lumOff val="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altLang="en-US" sz="1700" kern="1200" dirty="0"/>
            <a:t>Open-source implementation at </a:t>
          </a:r>
          <a:r>
            <a:rPr lang="en-GB" altLang="en-US" sz="1700" kern="1200" dirty="0">
              <a:latin typeface="Courier New" panose="02070309020205020404" pitchFamily="49" charset="0"/>
            </a:rPr>
            <a:t>http://www.openssl.org/</a:t>
          </a:r>
          <a:endParaRPr lang="en-US" sz="1700" kern="1200" dirty="0"/>
        </a:p>
      </dsp:txBody>
      <dsp:txXfrm rot="-5400000">
        <a:off x="1278447" y="3327079"/>
        <a:ext cx="7198001" cy="1071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D584A-417C-4AE2-B01D-080C6289FB30}">
      <dsp:nvSpPr>
        <dsp:cNvPr id="0" name=""/>
        <dsp:cNvSpPr/>
      </dsp:nvSpPr>
      <dsp:spPr>
        <a:xfrm>
          <a:off x="0" y="648656"/>
          <a:ext cx="8229600" cy="119864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028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kern="1200" dirty="0"/>
            <a:t>Establish a session </a:t>
          </a:r>
          <a:endParaRPr lang="en-US" sz="2300" kern="1200" dirty="0"/>
        </a:p>
      </dsp:txBody>
      <dsp:txXfrm>
        <a:off x="0" y="948316"/>
        <a:ext cx="7929940" cy="599320"/>
      </dsp:txXfrm>
    </dsp:sp>
    <dsp:sp modelId="{C98A667A-B5DC-4C16-99BF-6A2AAB1CF44D}">
      <dsp:nvSpPr>
        <dsp:cNvPr id="0" name=""/>
        <dsp:cNvSpPr/>
      </dsp:nvSpPr>
      <dsp:spPr>
        <a:xfrm>
          <a:off x="0" y="1523701"/>
          <a:ext cx="3802075" cy="13729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en-US" sz="2300" kern="1200" dirty="0"/>
            <a:t>- Agree on algorithms</a:t>
          </a:r>
          <a:endParaRPr lang="en-US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en-US" sz="2300" kern="1200" dirty="0"/>
            <a:t>- Share secrets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en-US" sz="2300" kern="1200" dirty="0"/>
            <a:t>- Perform authentication</a:t>
          </a:r>
        </a:p>
      </dsp:txBody>
      <dsp:txXfrm>
        <a:off x="0" y="1523701"/>
        <a:ext cx="3802075" cy="1372923"/>
      </dsp:txXfrm>
    </dsp:sp>
    <dsp:sp modelId="{9B73B932-F8C2-4BF3-BE8B-70C58F925475}">
      <dsp:nvSpPr>
        <dsp:cNvPr id="0" name=""/>
        <dsp:cNvSpPr/>
      </dsp:nvSpPr>
      <dsp:spPr>
        <a:xfrm>
          <a:off x="3802075" y="1048070"/>
          <a:ext cx="4427524" cy="119864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028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ct val="85000"/>
            <a:buFont typeface="Wingdings" panose="05000000000000000000" pitchFamily="2" charset="2"/>
            <a:buNone/>
          </a:pPr>
          <a:r>
            <a:rPr lang="en-US" sz="2300" kern="1200" dirty="0"/>
            <a:t>Transfer application data</a:t>
          </a:r>
        </a:p>
      </dsp:txBody>
      <dsp:txXfrm>
        <a:off x="3802075" y="1347730"/>
        <a:ext cx="4127864" cy="599320"/>
      </dsp:txXfrm>
    </dsp:sp>
    <dsp:sp modelId="{C95E745B-1DBF-4A48-BAE0-6349025B9EEE}">
      <dsp:nvSpPr>
        <dsp:cNvPr id="0" name=""/>
        <dsp:cNvSpPr/>
      </dsp:nvSpPr>
      <dsp:spPr>
        <a:xfrm>
          <a:off x="3802075" y="1923114"/>
          <a:ext cx="3802075" cy="13729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423033"/>
              <a:satOff val="-23986"/>
              <a:lumOff val="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kern="1200" dirty="0"/>
            <a:t>Ensure privacy and integrity</a:t>
          </a:r>
          <a:endParaRPr lang="en-US" sz="2300" kern="1200" dirty="0"/>
        </a:p>
      </dsp:txBody>
      <dsp:txXfrm>
        <a:off x="3802075" y="1923114"/>
        <a:ext cx="3802075" cy="1372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5E43C-955D-4D60-BFF9-221B6E18A841}">
      <dsp:nvSpPr>
        <dsp:cNvPr id="0" name=""/>
        <dsp:cNvSpPr/>
      </dsp:nvSpPr>
      <dsp:spPr>
        <a:xfrm rot="5400000">
          <a:off x="1297439" y="1447113"/>
          <a:ext cx="1279847" cy="14570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F8A1B-B192-490E-A9BF-DBA9E42001CA}">
      <dsp:nvSpPr>
        <dsp:cNvPr id="0" name=""/>
        <dsp:cNvSpPr/>
      </dsp:nvSpPr>
      <dsp:spPr>
        <a:xfrm>
          <a:off x="300682" y="28377"/>
          <a:ext cx="3469859" cy="1508086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Negotiate Cipher-Suite Algorithms</a:t>
          </a:r>
          <a:endParaRPr lang="en-US" sz="2400" kern="1200" dirty="0"/>
        </a:p>
      </dsp:txBody>
      <dsp:txXfrm>
        <a:off x="374314" y="102009"/>
        <a:ext cx="3322595" cy="1360822"/>
      </dsp:txXfrm>
    </dsp:sp>
    <dsp:sp modelId="{4CD75A97-831C-4509-AC25-7D53219CCEFD}">
      <dsp:nvSpPr>
        <dsp:cNvPr id="0" name=""/>
        <dsp:cNvSpPr/>
      </dsp:nvSpPr>
      <dsp:spPr>
        <a:xfrm>
          <a:off x="3759272" y="172207"/>
          <a:ext cx="2523645" cy="121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500" kern="1200" dirty="0"/>
            <a:t>Symmetric cipher to use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500" kern="1200"/>
            <a:t>Key exchange method</a:t>
          </a:r>
          <a:endParaRPr lang="en-US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500" kern="1200"/>
            <a:t>Message digest function</a:t>
          </a:r>
          <a:endParaRPr lang="en-US" altLang="en-US" sz="1500" kern="1200" dirty="0"/>
        </a:p>
      </dsp:txBody>
      <dsp:txXfrm>
        <a:off x="3759272" y="172207"/>
        <a:ext cx="2523645" cy="1218902"/>
      </dsp:txXfrm>
    </dsp:sp>
    <dsp:sp modelId="{E1DD0722-F790-44DC-AD29-87351059FF0A}">
      <dsp:nvSpPr>
        <dsp:cNvPr id="0" name=""/>
        <dsp:cNvSpPr/>
      </dsp:nvSpPr>
      <dsp:spPr>
        <a:xfrm rot="5400000">
          <a:off x="3629039" y="3141193"/>
          <a:ext cx="1279847" cy="14570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20650891"/>
            <a:satOff val="-12097"/>
            <a:lumOff val="137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5CDFD-E267-42AC-A131-C452F1F768EC}">
      <dsp:nvSpPr>
        <dsp:cNvPr id="0" name=""/>
        <dsp:cNvSpPr/>
      </dsp:nvSpPr>
      <dsp:spPr>
        <a:xfrm>
          <a:off x="2632282" y="1722456"/>
          <a:ext cx="3469859" cy="1508086"/>
        </a:xfrm>
        <a:prstGeom prst="roundRect">
          <a:avLst>
            <a:gd name="adj" fmla="val 16670"/>
          </a:avLst>
        </a:prstGeom>
        <a:solidFill>
          <a:schemeClr val="accent4">
            <a:hueOff val="10211516"/>
            <a:satOff val="-11993"/>
            <a:lumOff val="4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Establish and share master secret</a:t>
          </a:r>
          <a:endParaRPr lang="en-US" sz="2400" kern="1200" dirty="0"/>
        </a:p>
      </dsp:txBody>
      <dsp:txXfrm>
        <a:off x="2705914" y="1796088"/>
        <a:ext cx="3322595" cy="1360822"/>
      </dsp:txXfrm>
    </dsp:sp>
    <dsp:sp modelId="{99F62626-3B8E-4F74-97FE-360EA46DEEDA}">
      <dsp:nvSpPr>
        <dsp:cNvPr id="0" name=""/>
        <dsp:cNvSpPr/>
      </dsp:nvSpPr>
      <dsp:spPr>
        <a:xfrm>
          <a:off x="5444467" y="1866287"/>
          <a:ext cx="1566985" cy="121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D5649-9102-40E9-974D-B511BF0FC86D}">
      <dsp:nvSpPr>
        <dsp:cNvPr id="0" name=""/>
        <dsp:cNvSpPr/>
      </dsp:nvSpPr>
      <dsp:spPr>
        <a:xfrm>
          <a:off x="4963882" y="3416535"/>
          <a:ext cx="3469859" cy="1508086"/>
        </a:xfrm>
        <a:prstGeom prst="roundRect">
          <a:avLst>
            <a:gd name="adj" fmla="val 16670"/>
          </a:avLst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Optionally authenticate server and/or client</a:t>
          </a:r>
          <a:endParaRPr lang="en-US" sz="2400" kern="1200" dirty="0"/>
        </a:p>
      </dsp:txBody>
      <dsp:txXfrm>
        <a:off x="5037514" y="3490167"/>
        <a:ext cx="3322595" cy="13608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5EC56-6064-410D-A487-807CB2F76B9B}">
      <dsp:nvSpPr>
        <dsp:cNvPr id="0" name=""/>
        <dsp:cNvSpPr/>
      </dsp:nvSpPr>
      <dsp:spPr>
        <a:xfrm>
          <a:off x="1655738" y="1431538"/>
          <a:ext cx="2574586" cy="25747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Handshake Phases</a:t>
          </a:r>
        </a:p>
      </dsp:txBody>
      <dsp:txXfrm>
        <a:off x="2032777" y="1808596"/>
        <a:ext cx="1820508" cy="1820598"/>
      </dsp:txXfrm>
    </dsp:sp>
    <dsp:sp modelId="{1F500062-8028-447B-A8C5-5C71A04D1536}">
      <dsp:nvSpPr>
        <dsp:cNvPr id="0" name=""/>
        <dsp:cNvSpPr/>
      </dsp:nvSpPr>
      <dsp:spPr>
        <a:xfrm>
          <a:off x="328061" y="0"/>
          <a:ext cx="5189942" cy="541020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92ADE-480A-4E58-8C6C-A9245163D9F4}">
      <dsp:nvSpPr>
        <dsp:cNvPr id="0" name=""/>
        <dsp:cNvSpPr/>
      </dsp:nvSpPr>
      <dsp:spPr>
        <a:xfrm>
          <a:off x="4149557" y="456079"/>
          <a:ext cx="1379215" cy="13796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7886B-D69A-4AFC-B214-0954A80E5897}">
      <dsp:nvSpPr>
        <dsp:cNvPr id="0" name=""/>
        <dsp:cNvSpPr/>
      </dsp:nvSpPr>
      <dsp:spPr>
        <a:xfrm>
          <a:off x="5633387" y="478261"/>
          <a:ext cx="1846133" cy="1335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altLang="en-US" sz="2300" kern="1200" dirty="0"/>
            <a:t>Hello messages</a:t>
          </a:r>
          <a:endParaRPr lang="en-US" sz="2300" kern="1200" dirty="0"/>
        </a:p>
      </dsp:txBody>
      <dsp:txXfrm>
        <a:off x="5633387" y="478261"/>
        <a:ext cx="1846133" cy="1335237"/>
      </dsp:txXfrm>
    </dsp:sp>
    <dsp:sp modelId="{33A61CDA-9B0E-446E-BA02-57B9524CEE78}">
      <dsp:nvSpPr>
        <dsp:cNvPr id="0" name=""/>
        <dsp:cNvSpPr/>
      </dsp:nvSpPr>
      <dsp:spPr>
        <a:xfrm>
          <a:off x="4682628" y="2025578"/>
          <a:ext cx="1379215" cy="137960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E604D-D2DD-4AD5-BB93-B3617DDD4639}">
      <dsp:nvSpPr>
        <dsp:cNvPr id="0" name=""/>
        <dsp:cNvSpPr/>
      </dsp:nvSpPr>
      <dsp:spPr>
        <a:xfrm>
          <a:off x="6174150" y="2045055"/>
          <a:ext cx="1846133" cy="1335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altLang="en-US" sz="2300" kern="1200" dirty="0"/>
            <a:t>Certificate and Key Exchange messages</a:t>
          </a:r>
          <a:endParaRPr lang="en-US" sz="2300" kern="1200" dirty="0"/>
        </a:p>
      </dsp:txBody>
      <dsp:txXfrm>
        <a:off x="6174150" y="2045055"/>
        <a:ext cx="1846133" cy="1335237"/>
      </dsp:txXfrm>
    </dsp:sp>
    <dsp:sp modelId="{F250B156-1706-480B-A845-D9131DD43BF7}">
      <dsp:nvSpPr>
        <dsp:cNvPr id="0" name=""/>
        <dsp:cNvSpPr/>
      </dsp:nvSpPr>
      <dsp:spPr>
        <a:xfrm>
          <a:off x="4149557" y="3617259"/>
          <a:ext cx="1379215" cy="137960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AEBBB-201A-4100-B654-528D0F750EB8}">
      <dsp:nvSpPr>
        <dsp:cNvPr id="0" name=""/>
        <dsp:cNvSpPr/>
      </dsp:nvSpPr>
      <dsp:spPr>
        <a:xfrm>
          <a:off x="5633387" y="3645392"/>
          <a:ext cx="1846133" cy="1335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altLang="en-US" sz="2300" kern="1200" dirty="0"/>
            <a:t>Change </a:t>
          </a:r>
          <a:r>
            <a:rPr lang="en-US" altLang="en-US" sz="2300" kern="1200" dirty="0" err="1"/>
            <a:t>CipherSpec</a:t>
          </a:r>
          <a:r>
            <a:rPr lang="en-US" altLang="en-US" sz="2300" kern="1200" dirty="0"/>
            <a:t> and Finished messages</a:t>
          </a:r>
          <a:endParaRPr lang="en-US" sz="2300" kern="1200" dirty="0"/>
        </a:p>
      </dsp:txBody>
      <dsp:txXfrm>
        <a:off x="5633387" y="3645392"/>
        <a:ext cx="1846133" cy="13352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C9D32-1673-4F1D-8191-98C34C3601E7}">
      <dsp:nvSpPr>
        <dsp:cNvPr id="0" name=""/>
        <dsp:cNvSpPr/>
      </dsp:nvSpPr>
      <dsp:spPr>
        <a:xfrm rot="5400000">
          <a:off x="4962920" y="-2076070"/>
          <a:ext cx="1276677" cy="575462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Sequence of X.509 certificates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X.509 Certificate associates public key with identity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CA creates and sign cert according to policies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User of Certificate must ensure it is valid</a:t>
          </a:r>
          <a:endParaRPr lang="en-US" sz="1600" kern="1200" dirty="0"/>
        </a:p>
      </dsp:txBody>
      <dsp:txXfrm rot="-5400000">
        <a:off x="2723947" y="225225"/>
        <a:ext cx="5692302" cy="1152033"/>
      </dsp:txXfrm>
    </dsp:sp>
    <dsp:sp modelId="{B049DCE8-9AB3-40BD-9709-4CB41947BE33}">
      <dsp:nvSpPr>
        <dsp:cNvPr id="0" name=""/>
        <dsp:cNvSpPr/>
      </dsp:nvSpPr>
      <dsp:spPr>
        <a:xfrm>
          <a:off x="513028" y="3317"/>
          <a:ext cx="2210919" cy="15958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CERTIFICATES</a:t>
          </a:r>
        </a:p>
      </dsp:txBody>
      <dsp:txXfrm>
        <a:off x="590931" y="81220"/>
        <a:ext cx="2055113" cy="1440040"/>
      </dsp:txXfrm>
    </dsp:sp>
    <dsp:sp modelId="{2920CDCD-F8DD-4D8A-94EF-280C1760BDC4}">
      <dsp:nvSpPr>
        <dsp:cNvPr id="0" name=""/>
        <dsp:cNvSpPr/>
      </dsp:nvSpPr>
      <dsp:spPr>
        <a:xfrm rot="5400000">
          <a:off x="4962920" y="-400431"/>
          <a:ext cx="1276677" cy="5754624"/>
        </a:xfrm>
        <a:prstGeom prst="round2SameRect">
          <a:avLst/>
        </a:prstGeom>
        <a:solidFill>
          <a:schemeClr val="accent5">
            <a:tint val="40000"/>
            <a:alpha val="90000"/>
            <a:hueOff val="-7112271"/>
            <a:satOff val="1537"/>
            <a:lumOff val="-62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112271"/>
              <a:satOff val="1537"/>
              <a:lumOff val="-6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Premaster secret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Created by client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/>
            <a:t>2 bytes of SSL version + 46 random bytes</a:t>
          </a:r>
          <a:endParaRPr lang="en-US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Sent encrypted to server using server’s public key</a:t>
          </a:r>
        </a:p>
      </dsp:txBody>
      <dsp:txXfrm rot="-5400000">
        <a:off x="2723947" y="1900864"/>
        <a:ext cx="5692302" cy="1152033"/>
      </dsp:txXfrm>
    </dsp:sp>
    <dsp:sp modelId="{11B94C83-437E-45B7-A385-4EFC379D21C7}">
      <dsp:nvSpPr>
        <dsp:cNvPr id="0" name=""/>
        <dsp:cNvSpPr/>
      </dsp:nvSpPr>
      <dsp:spPr>
        <a:xfrm>
          <a:off x="513028" y="1678957"/>
          <a:ext cx="2210919" cy="1595846"/>
        </a:xfrm>
        <a:prstGeom prst="roundRect">
          <a:avLst/>
        </a:prstGeom>
        <a:solidFill>
          <a:schemeClr val="accent5">
            <a:hueOff val="-7107707"/>
            <a:satOff val="4040"/>
            <a:lumOff val="-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 Key Exchange</a:t>
          </a:r>
        </a:p>
      </dsp:txBody>
      <dsp:txXfrm>
        <a:off x="590931" y="1756860"/>
        <a:ext cx="2055113" cy="1440040"/>
      </dsp:txXfrm>
    </dsp:sp>
    <dsp:sp modelId="{D5F34EE1-8BCB-4D5A-AE66-68F3BEAB4AF6}">
      <dsp:nvSpPr>
        <dsp:cNvPr id="0" name=""/>
        <dsp:cNvSpPr/>
      </dsp:nvSpPr>
      <dsp:spPr>
        <a:xfrm rot="5400000">
          <a:off x="4962920" y="1275207"/>
          <a:ext cx="1276677" cy="5754624"/>
        </a:xfrm>
        <a:prstGeom prst="round2SameRect">
          <a:avLst/>
        </a:prstGeom>
        <a:solidFill>
          <a:schemeClr val="accent5">
            <a:tint val="40000"/>
            <a:alpha val="90000"/>
            <a:hueOff val="-14224541"/>
            <a:satOff val="3075"/>
            <a:lumOff val="-12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4224541"/>
              <a:satOff val="3075"/>
              <a:lumOff val="-1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/>
            <a:t>Switch to newly negotiated algorithms and key material</a:t>
          </a:r>
          <a:endParaRPr lang="en-US" altLang="en-US" sz="1600" kern="1200" dirty="0"/>
        </a:p>
      </dsp:txBody>
      <dsp:txXfrm rot="-5400000">
        <a:off x="2723947" y="3576502"/>
        <a:ext cx="5692302" cy="1152033"/>
      </dsp:txXfrm>
    </dsp:sp>
    <dsp:sp modelId="{C2681501-4B25-4D1C-9CFF-436D04004DCD}">
      <dsp:nvSpPr>
        <dsp:cNvPr id="0" name=""/>
        <dsp:cNvSpPr/>
      </dsp:nvSpPr>
      <dsp:spPr>
        <a:xfrm>
          <a:off x="513028" y="3354596"/>
          <a:ext cx="2210919" cy="1595846"/>
        </a:xfrm>
        <a:prstGeom prst="roundRect">
          <a:avLst/>
        </a:prstGeom>
        <a:solidFill>
          <a:schemeClr val="accent5">
            <a:hueOff val="-14215414"/>
            <a:satOff val="8079"/>
            <a:lumOff val="-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Change Cipher Spec</a:t>
          </a:r>
          <a:endParaRPr lang="en-US" sz="2000" kern="1200" dirty="0"/>
        </a:p>
      </dsp:txBody>
      <dsp:txXfrm>
        <a:off x="590931" y="3432499"/>
        <a:ext cx="2055113" cy="1440040"/>
      </dsp:txXfrm>
    </dsp:sp>
    <dsp:sp modelId="{72B8C8A1-0618-48EC-9FAC-E50BC15A6AAF}">
      <dsp:nvSpPr>
        <dsp:cNvPr id="0" name=""/>
        <dsp:cNvSpPr/>
      </dsp:nvSpPr>
      <dsp:spPr>
        <a:xfrm rot="5400000">
          <a:off x="4962920" y="2950846"/>
          <a:ext cx="1276677" cy="5754624"/>
        </a:xfrm>
        <a:prstGeom prst="round2SameRect">
          <a:avLst/>
        </a:prstGeom>
        <a:solidFill>
          <a:schemeClr val="accent5">
            <a:tint val="40000"/>
            <a:alpha val="90000"/>
            <a:hueOff val="-21336812"/>
            <a:satOff val="4612"/>
            <a:lumOff val="-18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1336812"/>
              <a:satOff val="4612"/>
              <a:lumOff val="-1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/>
            <a:t>First message encrypted with new crypto parameters</a:t>
          </a:r>
          <a:endParaRPr lang="en-US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Digest of negotiated master secret,  the ensemble of handshake messages, sender constant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HMAC approach of nested hashing</a:t>
          </a:r>
        </a:p>
      </dsp:txBody>
      <dsp:txXfrm rot="-5400000">
        <a:off x="2723947" y="5252141"/>
        <a:ext cx="5692302" cy="1152033"/>
      </dsp:txXfrm>
    </dsp:sp>
    <dsp:sp modelId="{81B46C1D-8F0F-4DD0-BD01-09E7210380AC}">
      <dsp:nvSpPr>
        <dsp:cNvPr id="0" name=""/>
        <dsp:cNvSpPr/>
      </dsp:nvSpPr>
      <dsp:spPr>
        <a:xfrm>
          <a:off x="513028" y="5030235"/>
          <a:ext cx="2210919" cy="1595846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Finished</a:t>
          </a:r>
          <a:endParaRPr lang="en-US" sz="2000" kern="1200" dirty="0"/>
        </a:p>
      </dsp:txBody>
      <dsp:txXfrm>
        <a:off x="590931" y="5108138"/>
        <a:ext cx="2055113" cy="1440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628A6-7B51-40D1-BCE2-72EBD50779EC}">
      <dsp:nvSpPr>
        <dsp:cNvPr id="0" name=""/>
        <dsp:cNvSpPr/>
      </dsp:nvSpPr>
      <dsp:spPr>
        <a:xfrm rot="8818081">
          <a:off x="2717582" y="4211900"/>
          <a:ext cx="10217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1705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DF0C0-D0CB-4BA3-BB14-CCD8664F11CB}">
      <dsp:nvSpPr>
        <dsp:cNvPr id="0" name=""/>
        <dsp:cNvSpPr/>
      </dsp:nvSpPr>
      <dsp:spPr>
        <a:xfrm rot="1962491">
          <a:off x="5416985" y="4211900"/>
          <a:ext cx="10306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068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5AB80-1200-4F7F-A930-62BE6774C389}">
      <dsp:nvSpPr>
        <dsp:cNvPr id="0" name=""/>
        <dsp:cNvSpPr/>
      </dsp:nvSpPr>
      <dsp:spPr>
        <a:xfrm rot="16200000">
          <a:off x="4349047" y="2520242"/>
          <a:ext cx="4459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5905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CE8D2-0031-4CBC-9F8D-88274CBB5407}">
      <dsp:nvSpPr>
        <dsp:cNvPr id="0" name=""/>
        <dsp:cNvSpPr/>
      </dsp:nvSpPr>
      <dsp:spPr>
        <a:xfrm>
          <a:off x="1837465" y="2743194"/>
          <a:ext cx="5469069" cy="119023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Record Header</a:t>
          </a:r>
        </a:p>
      </dsp:txBody>
      <dsp:txXfrm>
        <a:off x="1895568" y="2801297"/>
        <a:ext cx="5352863" cy="1074030"/>
      </dsp:txXfrm>
    </dsp:sp>
    <dsp:sp modelId="{196A7EE1-99CB-4CA8-9A7F-96A71E5F3EB1}">
      <dsp:nvSpPr>
        <dsp:cNvPr id="0" name=""/>
        <dsp:cNvSpPr/>
      </dsp:nvSpPr>
      <dsp:spPr>
        <a:xfrm>
          <a:off x="3537798" y="1752610"/>
          <a:ext cx="2068403" cy="544678"/>
        </a:xfrm>
        <a:prstGeom prst="roundRect">
          <a:avLst/>
        </a:prstGeom>
        <a:solidFill>
          <a:schemeClr val="accent4">
            <a:hueOff val="2269226"/>
            <a:satOff val="-2665"/>
            <a:lumOff val="10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/>
            <a:t>Content type</a:t>
          </a:r>
          <a:endParaRPr lang="en-US" sz="2000" kern="1200" dirty="0"/>
        </a:p>
      </dsp:txBody>
      <dsp:txXfrm>
        <a:off x="3564387" y="1779199"/>
        <a:ext cx="2015225" cy="491500"/>
      </dsp:txXfrm>
    </dsp:sp>
    <dsp:sp modelId="{705C15B9-F8B4-47DF-BDFD-1A5AB936F790}">
      <dsp:nvSpPr>
        <dsp:cNvPr id="0" name=""/>
        <dsp:cNvSpPr/>
      </dsp:nvSpPr>
      <dsp:spPr>
        <a:xfrm rot="11936884">
          <a:off x="2507816" y="1540524"/>
          <a:ext cx="13063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630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CC60B-1650-4D64-85BC-6D58F7D24193}">
      <dsp:nvSpPr>
        <dsp:cNvPr id="0" name=""/>
        <dsp:cNvSpPr/>
      </dsp:nvSpPr>
      <dsp:spPr>
        <a:xfrm>
          <a:off x="612325" y="783759"/>
          <a:ext cx="2275234" cy="544678"/>
        </a:xfrm>
        <a:prstGeom prst="roundRect">
          <a:avLst/>
        </a:prstGeom>
        <a:solidFill>
          <a:schemeClr val="accent4">
            <a:hueOff val="4538452"/>
            <a:satOff val="-5330"/>
            <a:lumOff val="20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Application data</a:t>
          </a:r>
        </a:p>
      </dsp:txBody>
      <dsp:txXfrm>
        <a:off x="638914" y="810348"/>
        <a:ext cx="2222056" cy="491500"/>
      </dsp:txXfrm>
    </dsp:sp>
    <dsp:sp modelId="{F677690A-9E46-4568-9603-0E729854F417}">
      <dsp:nvSpPr>
        <dsp:cNvPr id="0" name=""/>
        <dsp:cNvSpPr/>
      </dsp:nvSpPr>
      <dsp:spPr>
        <a:xfrm rot="13824696">
          <a:off x="3891920" y="1538507"/>
          <a:ext cx="5556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564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CD87F-FE49-49CB-90A3-356C66AB1F7B}">
      <dsp:nvSpPr>
        <dsp:cNvPr id="0" name=""/>
        <dsp:cNvSpPr/>
      </dsp:nvSpPr>
      <dsp:spPr>
        <a:xfrm>
          <a:off x="3125336" y="779725"/>
          <a:ext cx="1284309" cy="544678"/>
        </a:xfrm>
        <a:prstGeom prst="roundRect">
          <a:avLst/>
        </a:prstGeom>
        <a:solidFill>
          <a:schemeClr val="accent4">
            <a:hueOff val="6807678"/>
            <a:satOff val="-7995"/>
            <a:lumOff val="30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/>
            <a:t>Alert</a:t>
          </a:r>
          <a:endParaRPr lang="en-US" altLang="en-US" sz="1600" kern="1200" dirty="0"/>
        </a:p>
      </dsp:txBody>
      <dsp:txXfrm>
        <a:off x="3151925" y="806314"/>
        <a:ext cx="1231131" cy="491500"/>
      </dsp:txXfrm>
    </dsp:sp>
    <dsp:sp modelId="{CCA1D652-06E7-48A5-A043-AADDE9B59118}">
      <dsp:nvSpPr>
        <dsp:cNvPr id="0" name=""/>
        <dsp:cNvSpPr/>
      </dsp:nvSpPr>
      <dsp:spPr>
        <a:xfrm rot="18575304">
          <a:off x="4696429" y="1538507"/>
          <a:ext cx="5556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564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7919B-4D13-4811-8890-FB7D53D6D764}">
      <dsp:nvSpPr>
        <dsp:cNvPr id="0" name=""/>
        <dsp:cNvSpPr/>
      </dsp:nvSpPr>
      <dsp:spPr>
        <a:xfrm>
          <a:off x="4734354" y="779725"/>
          <a:ext cx="1284309" cy="544678"/>
        </a:xfrm>
        <a:prstGeom prst="roundRect">
          <a:avLst/>
        </a:prstGeom>
        <a:solidFill>
          <a:schemeClr val="accent4">
            <a:hueOff val="9076903"/>
            <a:satOff val="-10660"/>
            <a:lumOff val="40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/>
            <a:t>Handshake</a:t>
          </a:r>
          <a:endParaRPr lang="en-US" altLang="en-US" sz="1600" kern="1200" dirty="0"/>
        </a:p>
      </dsp:txBody>
      <dsp:txXfrm>
        <a:off x="4760943" y="806314"/>
        <a:ext cx="1231131" cy="491500"/>
      </dsp:txXfrm>
    </dsp:sp>
    <dsp:sp modelId="{CAB65C0A-7B90-4CE3-932F-9BEB69AB7EEF}">
      <dsp:nvSpPr>
        <dsp:cNvPr id="0" name=""/>
        <dsp:cNvSpPr/>
      </dsp:nvSpPr>
      <dsp:spPr>
        <a:xfrm rot="20466879">
          <a:off x="5330792" y="1528283"/>
          <a:ext cx="13861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612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BCF49-0F71-4B7C-93AE-8C407CE5891F}">
      <dsp:nvSpPr>
        <dsp:cNvPr id="0" name=""/>
        <dsp:cNvSpPr/>
      </dsp:nvSpPr>
      <dsp:spPr>
        <a:xfrm>
          <a:off x="6338095" y="759276"/>
          <a:ext cx="2275234" cy="544678"/>
        </a:xfrm>
        <a:prstGeom prst="roundRect">
          <a:avLst/>
        </a:prstGeom>
        <a:solidFill>
          <a:schemeClr val="accent4">
            <a:hueOff val="11346129"/>
            <a:satOff val="-13326"/>
            <a:lumOff val="51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 err="1"/>
            <a:t>Change_cipher_spec</a:t>
          </a:r>
          <a:endParaRPr lang="en-US" altLang="en-US" sz="1600" kern="1200" dirty="0"/>
        </a:p>
      </dsp:txBody>
      <dsp:txXfrm>
        <a:off x="6364684" y="785865"/>
        <a:ext cx="2222056" cy="491500"/>
      </dsp:txXfrm>
    </dsp:sp>
    <dsp:sp modelId="{EF960E9A-2E8E-4A3E-A224-938404A034D9}">
      <dsp:nvSpPr>
        <dsp:cNvPr id="0" name=""/>
        <dsp:cNvSpPr/>
      </dsp:nvSpPr>
      <dsp:spPr>
        <a:xfrm>
          <a:off x="5755826" y="4490370"/>
          <a:ext cx="2068403" cy="544678"/>
        </a:xfrm>
        <a:prstGeom prst="roundRect">
          <a:avLst/>
        </a:prstGeom>
        <a:solidFill>
          <a:schemeClr val="accent4">
            <a:hueOff val="13615356"/>
            <a:satOff val="-15991"/>
            <a:lumOff val="61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/>
            <a:t>Content length</a:t>
          </a:r>
          <a:endParaRPr lang="en-US" altLang="en-US" sz="2000" kern="1200" dirty="0"/>
        </a:p>
      </dsp:txBody>
      <dsp:txXfrm>
        <a:off x="5782415" y="4516959"/>
        <a:ext cx="2015225" cy="491500"/>
      </dsp:txXfrm>
    </dsp:sp>
    <dsp:sp modelId="{1069D912-D3B6-4E4F-848E-061156096CAE}">
      <dsp:nvSpPr>
        <dsp:cNvPr id="0" name=""/>
        <dsp:cNvSpPr/>
      </dsp:nvSpPr>
      <dsp:spPr>
        <a:xfrm rot="4851479">
          <a:off x="6687457" y="5206889"/>
          <a:ext cx="3481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810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870D4-DD06-4267-8544-1826F4208B33}">
      <dsp:nvSpPr>
        <dsp:cNvPr id="0" name=""/>
        <dsp:cNvSpPr/>
      </dsp:nvSpPr>
      <dsp:spPr>
        <a:xfrm>
          <a:off x="5932605" y="5378729"/>
          <a:ext cx="2068394" cy="964920"/>
        </a:xfrm>
        <a:prstGeom prst="roundRect">
          <a:avLst/>
        </a:prstGeom>
        <a:solidFill>
          <a:schemeClr val="accent4">
            <a:hueOff val="15884581"/>
            <a:satOff val="-18656"/>
            <a:lumOff val="71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/>
            <a:t>Suggests when to start processing</a:t>
          </a:r>
          <a:endParaRPr lang="en-US" altLang="en-US" sz="1600" kern="1200" dirty="0"/>
        </a:p>
      </dsp:txBody>
      <dsp:txXfrm>
        <a:off x="5979709" y="5425833"/>
        <a:ext cx="1974186" cy="870712"/>
      </dsp:txXfrm>
    </dsp:sp>
    <dsp:sp modelId="{1122273B-BD11-4F44-95A1-4E25C19540F2}">
      <dsp:nvSpPr>
        <dsp:cNvPr id="0" name=""/>
        <dsp:cNvSpPr/>
      </dsp:nvSpPr>
      <dsp:spPr>
        <a:xfrm>
          <a:off x="1347098" y="4490370"/>
          <a:ext cx="2068403" cy="544678"/>
        </a:xfrm>
        <a:prstGeom prst="roundRect">
          <a:avLst/>
        </a:prstGeom>
        <a:solidFill>
          <a:schemeClr val="accent4">
            <a:hueOff val="18153807"/>
            <a:satOff val="-21321"/>
            <a:lumOff val="81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/>
            <a:t>SSL version</a:t>
          </a:r>
          <a:endParaRPr lang="en-US" altLang="en-US" sz="2000" kern="1200" dirty="0"/>
        </a:p>
      </dsp:txBody>
      <dsp:txXfrm>
        <a:off x="1373687" y="4516959"/>
        <a:ext cx="2015225" cy="491500"/>
      </dsp:txXfrm>
    </dsp:sp>
    <dsp:sp modelId="{9200953D-7333-4E7D-A08E-7601ED45D123}">
      <dsp:nvSpPr>
        <dsp:cNvPr id="0" name=""/>
        <dsp:cNvSpPr/>
      </dsp:nvSpPr>
      <dsp:spPr>
        <a:xfrm rot="6031549">
          <a:off x="2123988" y="5206889"/>
          <a:ext cx="3495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956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44641-FC6F-4CD8-9A2A-8F4C4011C130}">
      <dsp:nvSpPr>
        <dsp:cNvPr id="0" name=""/>
        <dsp:cNvSpPr/>
      </dsp:nvSpPr>
      <dsp:spPr>
        <a:xfrm>
          <a:off x="1143000" y="5378729"/>
          <a:ext cx="2068394" cy="964920"/>
        </a:xfrm>
        <a:prstGeom prst="roundRect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Redundant check for version agreement</a:t>
          </a:r>
        </a:p>
      </dsp:txBody>
      <dsp:txXfrm>
        <a:off x="1190104" y="5425833"/>
        <a:ext cx="1974186" cy="8707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07982-9292-43E1-A299-4BB0DCCB8033}">
      <dsp:nvSpPr>
        <dsp:cNvPr id="0" name=""/>
        <dsp:cNvSpPr/>
      </dsp:nvSpPr>
      <dsp:spPr>
        <a:xfrm>
          <a:off x="43" y="600178"/>
          <a:ext cx="4117074" cy="16468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800" kern="1200" dirty="0"/>
            <a:t>MAC (</a:t>
          </a:r>
          <a:r>
            <a:rPr lang="en-US" sz="2800" kern="1200" dirty="0"/>
            <a:t>message authentication code)</a:t>
          </a:r>
        </a:p>
      </dsp:txBody>
      <dsp:txXfrm>
        <a:off x="43" y="600178"/>
        <a:ext cx="4117074" cy="1646829"/>
      </dsp:txXfrm>
    </dsp:sp>
    <dsp:sp modelId="{A455DCBA-6895-4D88-AE14-57D357361D13}">
      <dsp:nvSpPr>
        <dsp:cNvPr id="0" name=""/>
        <dsp:cNvSpPr/>
      </dsp:nvSpPr>
      <dsp:spPr>
        <a:xfrm>
          <a:off x="43" y="2247008"/>
          <a:ext cx="4117074" cy="29440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Max. record length 2</a:t>
          </a:r>
          <a:r>
            <a:rPr lang="en-US" altLang="en-US" sz="2000" kern="1200" baseline="30000" dirty="0"/>
            <a:t>14 – </a:t>
          </a:r>
          <a:r>
            <a:rPr lang="en-US" altLang="en-US" sz="2000" kern="1200" dirty="0"/>
            <a:t>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>
              <a:solidFill>
                <a:srgbClr val="3333CC"/>
              </a:solidFill>
            </a:rPr>
            <a:t>MAC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/>
            <a:t>Data</a:t>
          </a:r>
          <a:endParaRPr lang="en-US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Headers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Sequence number 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/>
            <a:t>To prevent replay and reordering attack</a:t>
          </a:r>
          <a:endParaRPr lang="en-US" altLang="en-US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/>
            <a:t>Not included in the record</a:t>
          </a:r>
          <a:endParaRPr lang="en-US" altLang="en-US" sz="2000" kern="1200" dirty="0"/>
        </a:p>
      </dsp:txBody>
      <dsp:txXfrm>
        <a:off x="43" y="2247008"/>
        <a:ext cx="4117074" cy="2944012"/>
      </dsp:txXfrm>
    </dsp:sp>
    <dsp:sp modelId="{B31855F8-DCF1-4CB6-876C-9A0ED42C7E3B}">
      <dsp:nvSpPr>
        <dsp:cNvPr id="0" name=""/>
        <dsp:cNvSpPr/>
      </dsp:nvSpPr>
      <dsp:spPr>
        <a:xfrm>
          <a:off x="4693507" y="600178"/>
          <a:ext cx="4117074" cy="1646829"/>
        </a:xfrm>
        <a:prstGeom prst="rect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2700" cap="flat" cmpd="sng" algn="ctr">
          <a:solidFill>
            <a:schemeClr val="accent4">
              <a:hueOff val="20423033"/>
              <a:satOff val="-23986"/>
              <a:lumOff val="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800" kern="1200" dirty="0"/>
            <a:t>Alerts and Closure</a:t>
          </a:r>
          <a:endParaRPr lang="en-US" sz="2800" kern="1200" dirty="0"/>
        </a:p>
      </dsp:txBody>
      <dsp:txXfrm>
        <a:off x="4693507" y="600178"/>
        <a:ext cx="4117074" cy="1646829"/>
      </dsp:txXfrm>
    </dsp:sp>
    <dsp:sp modelId="{7A08E16F-5CEC-4C0B-A381-1E77620A2A4D}">
      <dsp:nvSpPr>
        <dsp:cNvPr id="0" name=""/>
        <dsp:cNvSpPr/>
      </dsp:nvSpPr>
      <dsp:spPr>
        <a:xfrm>
          <a:off x="4693507" y="2247008"/>
          <a:ext cx="4117074" cy="2944012"/>
        </a:xfrm>
        <a:prstGeom prst="rect">
          <a:avLst/>
        </a:prstGeom>
        <a:solidFill>
          <a:schemeClr val="accent4">
            <a:tint val="40000"/>
            <a:alpha val="90000"/>
            <a:hueOff val="20658461"/>
            <a:satOff val="-11248"/>
            <a:lumOff val="147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0658461"/>
              <a:satOff val="-11248"/>
              <a:lumOff val="14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Alert the other side of exceptions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/>
            <a:t>Different levels</a:t>
          </a:r>
          <a:endParaRPr lang="en-US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Terminate and session cannot be resumed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/>
            <a:t>Closure notify</a:t>
          </a:r>
          <a:endParaRPr lang="en-US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To prevent truncation attack (sending a TCP FIN before the sender is finished)</a:t>
          </a:r>
        </a:p>
      </dsp:txBody>
      <dsp:txXfrm>
        <a:off x="4693507" y="2247008"/>
        <a:ext cx="4117074" cy="294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CED87C3-87CE-3FA5-3871-E8747C4710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DDFD781-FD75-37C6-8908-BCD8C9A71D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B34B4E93-1B25-F25F-AE55-75CCF66810D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A8C0FADA-125A-49DA-DE51-2A7456FE76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0EBE63AA-D82C-4F2D-5644-972610FE76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1C8F7A46-7512-8A1D-B06A-F33B17EA1A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7EB372-CBE8-47EE-A4C5-7C4C0E8149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AA5FEDB-3A3F-EEBC-CB07-910CFA8EAF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970B0E-C807-403C-9AC2-AF3FC67C1476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1181C7D-F429-CA25-21E1-164AAB7AE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8205A60-5C0C-4461-1E3C-BE8E4627F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346575"/>
            <a:ext cx="508317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F09183A-6546-921C-D6E9-43E200F45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26B746F-00EE-45CE-B481-075E3270745E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B5D0A92-CD3F-47E9-74BE-BB493887B1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1E05BC8-BED2-C3C3-7389-DA8609374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346575"/>
            <a:ext cx="508317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Encryption		mac		key exchange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Des/3des/des40	md5, sha1, none	rsa, dh</a:t>
            </a:r>
          </a:p>
          <a:p>
            <a:pPr eaLnBrk="1" hangingPunct="1"/>
            <a:r>
              <a:rPr lang="en-US" altLang="en-US"/>
              <a:t>rc2 rc4</a:t>
            </a:r>
          </a:p>
          <a:p>
            <a:pPr eaLnBrk="1" hangingPunct="1"/>
            <a:r>
              <a:rPr lang="en-US" altLang="en-US"/>
              <a:t>idea</a:t>
            </a:r>
          </a:p>
          <a:p>
            <a:pPr eaLnBrk="1" hangingPunct="1"/>
            <a:r>
              <a:rPr lang="en-US" altLang="en-US"/>
              <a:t>none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717CAF4-2DD8-EFC1-1433-E82422315E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E022EE-76D6-40F8-8B0A-C1EDCEDEEF62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2D570E9-FCBA-50AC-69B0-1850DA92A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AEA26DC-27DD-2C57-FCB6-79B61605F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346575"/>
            <a:ext cx="508317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55E8B08-7F64-E3C2-BD74-E42AD0E076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63CACA-7B75-4D46-9F56-EFF338765A33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8070C39-C0FD-4AAD-6997-FAE2B00B0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BDB5FA5-9906-BC3A-8C62-14476979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8" tIns="0" rIns="19048" bIns="0" anchor="b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52</a:t>
            </a: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D9AA79BB-8832-689C-BCB2-848CEF297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47FEB659-EB5E-13C3-C854-C38535BAA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6631" name="Rectangle 6">
            <a:extLst>
              <a:ext uri="{FF2B5EF4-FFF2-40B4-BE49-F238E27FC236}">
                <a16:creationId xmlns:a16="http://schemas.microsoft.com/office/drawing/2014/main" id="{C9A063D7-58A6-72B2-D24E-803548F586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 w="12700" cap="flat">
            <a:solidFill>
              <a:schemeClr val="tx1"/>
            </a:solidFill>
          </a:ln>
        </p:spPr>
      </p:sp>
      <p:sp>
        <p:nvSpPr>
          <p:cNvPr id="26632" name="Rectangle 7">
            <a:extLst>
              <a:ext uri="{FF2B5EF4-FFF2-40B4-BE49-F238E27FC236}">
                <a16:creationId xmlns:a16="http://schemas.microsoft.com/office/drawing/2014/main" id="{FD5B076F-327E-D16B-B653-BFDE24247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>
              <a:lnSpc>
                <a:spcPct val="89000"/>
              </a:lnSpc>
              <a:spcBef>
                <a:spcPct val="0"/>
              </a:spcBef>
            </a:pPr>
            <a:endParaRPr lang="en-US" altLang="en-US" sz="2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64726E7-995F-0BC8-A0C3-33F7ECEBF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766331-723E-4498-BEA4-588FDBF88E3D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07D1C12-B1D1-0F35-A05E-A840EB08A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1E5E324-7CF7-C560-E550-07AB79442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346575"/>
            <a:ext cx="508317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Server “</a:t>
            </a:r>
            <a:r>
              <a:rPr lang="en-US" altLang="en-US" i="1"/>
              <a:t>Hello Request</a:t>
            </a:r>
            <a:r>
              <a:rPr lang="en-US" altLang="en-US"/>
              <a:t>”- ask client to restart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hello includes some random data for creating the master secret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B024517-CE85-C2F5-11B1-C83501E8D3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0F578A-3A26-44EB-A46F-3019BCD8E429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42F0537-6AD4-95E0-DED4-A90955DAA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C80481E-C1E7-91A2-6422-CFA42DEAE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8" tIns="0" rIns="19048" bIns="0" anchor="b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52</a:t>
            </a:r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0F6400A7-DE56-2CD9-D05D-F1B8153EB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A9E7C33E-44E7-CF52-BBE0-8F0ED837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8135" name="Rectangle 6">
            <a:extLst>
              <a:ext uri="{FF2B5EF4-FFF2-40B4-BE49-F238E27FC236}">
                <a16:creationId xmlns:a16="http://schemas.microsoft.com/office/drawing/2014/main" id="{16D36912-F6F5-D00F-F4B6-58FB633C35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 w="12700" cap="flat">
            <a:solidFill>
              <a:schemeClr val="tx1"/>
            </a:solidFill>
          </a:ln>
        </p:spPr>
      </p:sp>
      <p:sp>
        <p:nvSpPr>
          <p:cNvPr id="48136" name="Rectangle 7">
            <a:extLst>
              <a:ext uri="{FF2B5EF4-FFF2-40B4-BE49-F238E27FC236}">
                <a16:creationId xmlns:a16="http://schemas.microsoft.com/office/drawing/2014/main" id="{765FD979-82D0-E2D8-EE76-850BC32C9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pPr eaLnBrk="1" hangingPunct="1">
              <a:lnSpc>
                <a:spcPct val="89000"/>
              </a:lnSpc>
              <a:spcBef>
                <a:spcPct val="0"/>
              </a:spcBef>
            </a:pPr>
            <a:endParaRPr lang="en-US" altLang="en-US"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D0A784-9153-9E65-F81F-370A57A4CCFD}"/>
              </a:ext>
            </a:extLst>
          </p:cNvPr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B88504-DA53-8A05-0CB2-44E68E0F68EE}"/>
              </a:ext>
            </a:extLst>
          </p:cNvPr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D6F0F-62D5-E540-481D-CC1195E7542E}"/>
              </a:ext>
            </a:extLst>
          </p:cNvPr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AE8972-5725-C003-CFC0-DF8319878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8650" y="6202363"/>
            <a:ext cx="895350" cy="639762"/>
          </a:xfrm>
        </p:spPr>
        <p:txBody>
          <a:bodyPr/>
          <a:lstStyle>
            <a:lvl1pPr>
              <a:defRPr sz="1100" b="1"/>
            </a:lvl1pPr>
          </a:lstStyle>
          <a:p>
            <a:pPr>
              <a:defRPr/>
            </a:pPr>
            <a:fld id="{F9236A6C-AC7A-4A06-B150-C7E02BC03F5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57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9E68D131-0A44-9F60-1A01-91A971D1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2813" y="6272213"/>
            <a:ext cx="245427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802F4B1-13CE-C1C5-78AD-ED139FEA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272213"/>
            <a:ext cx="47450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7DF6402-70FA-6E57-A25C-0F80D484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5551-3963-45CF-9CEF-C8D6D3CFFE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96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20960AFC-42ED-7232-987B-EBBF429B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2813" y="6272213"/>
            <a:ext cx="245427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D735FA1-8E47-53EE-4EE5-84365257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272213"/>
            <a:ext cx="47450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895057E3-F995-AB71-CB76-AD2B97AE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0F75-F505-481B-834D-7D740A373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16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917595-55B7-EEF4-1BBA-8CEFF55203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C6071-BE6D-4853-A3D9-BAE49F18BC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42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29CB15-1847-4185-B5A1-F25C949E8C60}"/>
              </a:ext>
            </a:extLst>
          </p:cNvPr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7AD194F5-1D92-E51E-5B1B-7CAA94138BF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3413" y="2430463"/>
            <a:ext cx="914400" cy="914400"/>
            <a:chOff x="9685338" y="4460675"/>
            <a:chExt cx="1080904" cy="108090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E778CD-486A-E60A-D0ED-6FD16D99ED3B}"/>
                </a:ext>
              </a:extLst>
            </p:cNvPr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46F93814-61C9-4014-4942-4BCB53559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/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4F803FE-D12F-3316-4872-EA51BF45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45250" y="6272213"/>
            <a:ext cx="198278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81FF34-2B49-C5A7-85D7-71F8C2A7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6713" y="6272213"/>
            <a:ext cx="4745037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E3A1D4A-C0B3-3080-A7D8-774A030D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113" y="2508250"/>
            <a:ext cx="890587" cy="72072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D6358EF7-D02F-45A6-A618-790F1F408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0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E363E-6D42-4111-8B72-A460C582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2813" y="6272213"/>
            <a:ext cx="245427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BD9B-6121-3A9E-5C29-6B6480A3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272213"/>
            <a:ext cx="47450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EE5BF-2494-4B84-F7F1-D8CE6B1F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6F60B-927D-4AD7-BD80-9BCF5FC472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60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6">
            <a:extLst>
              <a:ext uri="{FF2B5EF4-FFF2-40B4-BE49-F238E27FC236}">
                <a16:creationId xmlns:a16="http://schemas.microsoft.com/office/drawing/2014/main" id="{95E0E391-A9C1-BD35-7E99-09026BFB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2813" y="6272213"/>
            <a:ext cx="245427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A04536-CA34-174D-D1B1-29BD319F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272213"/>
            <a:ext cx="47450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DEAC3443-9944-0494-5A2A-1A94660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7BE7E-3A1A-4BFC-B43D-C5AE04DF7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57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57415DF8-26A7-619C-FD39-B0BD453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2813" y="6272213"/>
            <a:ext cx="245427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579E044-0285-7626-67C0-1DA60E9E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272213"/>
            <a:ext cx="47450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4038481-0046-0B0B-166C-55C8F4FB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1ECA1-EA87-492D-AA89-B2B91F66D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10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4B779-3918-E54B-E6EC-F78E9E21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2813" y="6272213"/>
            <a:ext cx="245427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5489F-7338-6677-41BD-9F104580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272213"/>
            <a:ext cx="47450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917AD-D1A9-8CE9-64B2-716C18E0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0BFDF-9FAE-4F18-8547-2DAE9A83AD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48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441D93-7CBC-E96A-B949-17DC97C3E59F}"/>
              </a:ext>
            </a:extLst>
          </p:cNvPr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19126516-8C0B-71AC-F073-1E064968E4DD}"/>
              </a:ext>
            </a:extLst>
          </p:cNvPr>
          <p:cNvGrpSpPr>
            <a:grpSpLocks/>
          </p:cNvGrpSpPr>
          <p:nvPr/>
        </p:nvGrpSpPr>
        <p:grpSpPr bwMode="auto"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93841B-D2CD-346B-1674-6E26B39FDA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5549A71B-AC73-71BC-977E-B231A51CD8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8E368A9-04E7-E57B-A523-3401B5A3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2813" y="6272213"/>
            <a:ext cx="245427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604187-1B30-9A88-CD58-30EEC559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272213"/>
            <a:ext cx="47450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2CB02E-8E25-8F5B-3AED-7802BBFB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E7CA7-D96C-437C-807C-4A145FFAB2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7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A75085-96B6-3562-2F04-50631B701A3F}"/>
              </a:ext>
            </a:extLst>
          </p:cNvPr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9F7FFEE4-8F6B-07EC-D1D8-B5DB9FCEE2B0}"/>
              </a:ext>
            </a:extLst>
          </p:cNvPr>
          <p:cNvGrpSpPr>
            <a:grpSpLocks/>
          </p:cNvGrpSpPr>
          <p:nvPr/>
        </p:nvGrpSpPr>
        <p:grpSpPr bwMode="auto"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C60027-412E-7948-D040-10B8954EA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D010EDFD-07B8-B724-013B-64DC5FF67B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7">
            <a:extLst>
              <a:ext uri="{FF2B5EF4-FFF2-40B4-BE49-F238E27FC236}">
                <a16:creationId xmlns:a16="http://schemas.microsoft.com/office/drawing/2014/main" id="{EB8CE1F0-420C-B48F-82A2-095CE666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2813" y="6272213"/>
            <a:ext cx="245427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348BF2-E869-301C-DBF0-6E91B06FAB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6B93-EF34-433C-8D2A-E56EFCFBF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58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70B46-1F68-D6C0-337D-BF1E9A99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188"/>
            <a:ext cx="7772400" cy="160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31FD932-5F38-2152-74A0-1285543C7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5375-01D7-9D03-41E8-D8488F173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3600" y="6272213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6D1DE2A-B729-421B-B480-B7CA1FF66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kern="1200" cap="all">
          <a:blipFill>
            <a:blip r:embed="rId13"/>
            <a:tile tx="6350" ty="-127000" sx="65000" sy="64000" flip="none" algn="tl"/>
          </a:blip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9pPr>
    </p:titleStyle>
    <p:bodyStyle>
      <a:lvl1pPr marL="182563" indent="-182563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45D326C-5BD7-FC8E-FF02-A110124EF7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SSL/TLS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5BE6-810F-547F-2892-28D379B17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DD60C-A371-47D3-AD40-0B36F94F168F}" type="slidenum">
              <a:rPr lang="en-US" altLang="en-US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8A4D-22A8-4F4D-26EE-ED3E56B8D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00C8F-1523-476E-B421-D7862597F420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001E5-64B9-2DB0-32DB-2CCC24C84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66237" y="120288"/>
            <a:ext cx="5714998" cy="7760420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DACE551A-63B4-AA33-F815-1AFF21ADB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 lIns="82550" tIns="41275" rIns="82550" bIns="41275" anchor="b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Server Hello</a:t>
            </a:r>
          </a:p>
        </p:txBody>
      </p:sp>
    </p:spTree>
    <p:extLst>
      <p:ext uri="{BB962C8B-B14F-4D97-AF65-F5344CB8AC3E}">
        <p14:creationId xmlns:p14="http://schemas.microsoft.com/office/powerpoint/2010/main" val="215708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A07A2-F30E-8CAB-EE8A-15A9252AB3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359581-EAB8-48A6-BC21-D6CE792F0FCA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FD10228-8118-A7A4-00E2-C93D902C1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4082578"/>
              </p:ext>
            </p:extLst>
          </p:nvPr>
        </p:nvGraphicFramePr>
        <p:xfrm>
          <a:off x="152400" y="76200"/>
          <a:ext cx="8991600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20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>
            <a:extLst>
              <a:ext uri="{FF2B5EF4-FFF2-40B4-BE49-F238E27FC236}">
                <a16:creationId xmlns:a16="http://schemas.microsoft.com/office/drawing/2014/main" id="{22A32191-31D6-146D-528A-33DEF60D1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100" y="0"/>
            <a:ext cx="7772400" cy="822325"/>
          </a:xfrm>
        </p:spPr>
        <p:txBody>
          <a:bodyPr lIns="82550" tIns="41275" rIns="82550" bIns="41275" anchor="b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SSL Record Protocol</a:t>
            </a:r>
          </a:p>
        </p:txBody>
      </p:sp>
      <p:graphicFrame>
        <p:nvGraphicFramePr>
          <p:cNvPr id="47107" name="Object 6">
            <a:extLst>
              <a:ext uri="{FF2B5EF4-FFF2-40B4-BE49-F238E27FC236}">
                <a16:creationId xmlns:a16="http://schemas.microsoft.com/office/drawing/2014/main" id="{BFC74E47-9F5C-B995-F819-4AA02FB67BE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346200"/>
              </p:ext>
            </p:extLst>
          </p:nvPr>
        </p:nvGraphicFramePr>
        <p:xfrm>
          <a:off x="533400" y="1298575"/>
          <a:ext cx="813435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0190476" imgH="6009524" progId="Paint.Picture">
                  <p:embed/>
                </p:oleObj>
              </mc:Choice>
              <mc:Fallback>
                <p:oleObj name="Bitmap Image" r:id="rId3" imgW="10190476" imgH="6009524" progId="Paint.Picture">
                  <p:embed/>
                  <p:pic>
                    <p:nvPicPr>
                      <p:cNvPr id="47107" name="Object 6">
                        <a:extLst>
                          <a:ext uri="{FF2B5EF4-FFF2-40B4-BE49-F238E27FC236}">
                            <a16:creationId xmlns:a16="http://schemas.microsoft.com/office/drawing/2014/main" id="{BFC74E47-9F5C-B995-F819-4AA02FB67BE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8575"/>
                        <a:ext cx="813435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2">
            <a:extLst>
              <a:ext uri="{FF2B5EF4-FFF2-40B4-BE49-F238E27FC236}">
                <a16:creationId xmlns:a16="http://schemas.microsoft.com/office/drawing/2014/main" id="{F6AD9AFE-B6E3-9CC5-4B6A-1B4D07F32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6D705C67-49A2-055C-10FD-E58B19125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04C96-5632-5AA0-E46E-FD4745A43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64550-BC6A-431D-8235-1754C0E267A0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101BC-E1B0-FEE2-5911-A787FAB2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58C6E-3DB0-4D79-8803-3A814B9F4E65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B442434-937E-BF2F-79A8-D7C63F365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38062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95F3F-4692-AF54-3734-E5965166A4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CFE38D-F2E0-4C62-8D3E-7278C462C561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069C378-BFB2-3400-49F3-8A24E95AA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633820"/>
              </p:ext>
            </p:extLst>
          </p:nvPr>
        </p:nvGraphicFramePr>
        <p:xfrm>
          <a:off x="180975" y="609600"/>
          <a:ext cx="8810625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9C8B82-5556-5091-23B5-B94F41CD2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C069B-A484-7920-E04A-B1D082B4A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AC6071-BE6D-4853-A3D9-BAE49F18BC37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29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39DFE40-6C11-9F99-9150-706CA66EE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Layers of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C33C4-0B1D-5E1F-330C-CC4DB2783F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C1010B-783F-4F73-B3F0-4EA11A54B4D9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85E390-A066-11E7-478E-523E809508F7}"/>
              </a:ext>
            </a:extLst>
          </p:cNvPr>
          <p:cNvGraphicFramePr>
            <a:graphicFrameLocks noGrp="1"/>
          </p:cNvGraphicFramePr>
          <p:nvPr/>
        </p:nvGraphicFramePr>
        <p:xfrm>
          <a:off x="608013" y="2063750"/>
          <a:ext cx="7927977" cy="2622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35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81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86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6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87056"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7" marR="91437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7" marR="91437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HTTP</a:t>
                      </a:r>
                    </a:p>
                  </a:txBody>
                  <a:tcPr marL="91437" marR="91437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FTP</a:t>
                      </a:r>
                    </a:p>
                  </a:txBody>
                  <a:tcPr marL="91437" marR="91437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SMTP</a:t>
                      </a:r>
                    </a:p>
                  </a:txBody>
                  <a:tcPr marL="91437" marR="91437" marT="45721" marB="45721"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7" marR="91437" marT="45721" marB="4572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7" marR="91437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S/MIME</a:t>
                      </a:r>
                    </a:p>
                  </a:txBody>
                  <a:tcPr marL="91437" marR="91437" marT="45721" marB="45721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PGP</a:t>
                      </a:r>
                    </a:p>
                  </a:txBody>
                  <a:tcPr marL="91437" marR="91437" marT="45721" marB="45721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SET</a:t>
                      </a:r>
                    </a:p>
                  </a:txBody>
                  <a:tcPr marL="91437" marR="91437" marT="45721" marB="45721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0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HTTP</a:t>
                      </a:r>
                    </a:p>
                  </a:txBody>
                  <a:tcPr marL="91437" marR="91437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FTP</a:t>
                      </a:r>
                    </a:p>
                  </a:txBody>
                  <a:tcPr marL="91437" marR="91437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SMTP</a:t>
                      </a:r>
                    </a:p>
                  </a:txBody>
                  <a:tcPr marL="91437" marR="91437" marT="45721" marB="45721"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SSL or TLS</a:t>
                      </a:r>
                    </a:p>
                  </a:txBody>
                  <a:tcPr marL="91437" marR="91437" marT="45721" marB="45721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Kerberos</a:t>
                      </a:r>
                    </a:p>
                  </a:txBody>
                  <a:tcPr marL="91437" marR="91437" marT="45721" marB="45721"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SMTP</a:t>
                      </a:r>
                    </a:p>
                  </a:txBody>
                  <a:tcPr marL="91437" marR="91437" marT="45721" marB="45721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HTTP</a:t>
                      </a:r>
                    </a:p>
                  </a:txBody>
                  <a:tcPr marL="91437" marR="91437"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05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TCP</a:t>
                      </a:r>
                    </a:p>
                  </a:txBody>
                  <a:tcPr marL="91437" marR="91437" marT="45721" marB="45721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TCP</a:t>
                      </a:r>
                    </a:p>
                  </a:txBody>
                  <a:tcPr marL="91437" marR="91437" marT="45721" marB="45721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UDP</a:t>
                      </a:r>
                    </a:p>
                  </a:txBody>
                  <a:tcPr marL="91437" marR="91437" marT="45721" marB="45721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TCP</a:t>
                      </a:r>
                    </a:p>
                  </a:txBody>
                  <a:tcPr marL="91437" marR="91437" marT="45721" marB="45721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05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IP/</a:t>
                      </a:r>
                      <a:r>
                        <a:rPr lang="en-US" sz="1200" dirty="0" err="1"/>
                        <a:t>IPSec</a:t>
                      </a:r>
                      <a:endParaRPr lang="en-US" sz="1200" dirty="0"/>
                    </a:p>
                  </a:txBody>
                  <a:tcPr marL="91437" marR="91437" marT="45721" marB="45721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</a:t>
                      </a:r>
                    </a:p>
                  </a:txBody>
                  <a:tcPr marL="91437" marR="91437" marT="45721" marB="45721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</a:t>
                      </a:r>
                    </a:p>
                  </a:txBody>
                  <a:tcPr marL="91437" marR="91437" marT="45721" marB="45721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(a) Network Level</a:t>
                      </a:r>
                    </a:p>
                  </a:txBody>
                  <a:tcPr marL="91437" marR="91437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91437" marR="91437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(b) Transport Level</a:t>
                      </a:r>
                    </a:p>
                  </a:txBody>
                  <a:tcPr marL="91437" marR="91437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91437" marR="91437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(c) Application Level</a:t>
                      </a:r>
                    </a:p>
                  </a:txBody>
                  <a:tcPr marL="91437" marR="91437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DB96A0-AAFC-A705-E329-CC96A1884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SSL History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CC23C-A65C-46E1-7F3E-C72AD323EE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36C2F1-ED9B-42D7-8664-073D34D243CB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B065306-E5B9-18FD-9B81-6132B9D95C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043477"/>
              </p:ext>
            </p:extLst>
          </p:nvPr>
        </p:nvGraphicFramePr>
        <p:xfrm>
          <a:off x="304800" y="1676400"/>
          <a:ext cx="8534400" cy="5095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6926277-3F9C-AF4B-BF49-2673A084F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08BA3-6D68-67DD-D40D-E4492E207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F93A2-34E1-4AAE-BE1D-E238DE229ABA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75C3ADF-977A-96E4-65FA-2D8942950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261540"/>
              </p:ext>
            </p:extLst>
          </p:nvPr>
        </p:nvGraphicFramePr>
        <p:xfrm>
          <a:off x="609600" y="13716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4F80439-5154-7E34-1F37-4A1E1C362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Architecture</a:t>
            </a:r>
          </a:p>
        </p:txBody>
      </p:sp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CE01B4FD-CB21-B017-51E3-54CFD4252E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635903"/>
              </p:ext>
            </p:extLst>
          </p:nvPr>
        </p:nvGraphicFramePr>
        <p:xfrm>
          <a:off x="1751013" y="2895600"/>
          <a:ext cx="4633912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19048" imgH="2085714" progId="Paint.Picture">
                  <p:embed/>
                </p:oleObj>
              </mc:Choice>
              <mc:Fallback>
                <p:oleObj name="Bitmap Image" r:id="rId2" imgW="3019048" imgH="2085714" progId="Paint.Picture">
                  <p:embed/>
                  <p:pic>
                    <p:nvPicPr>
                      <p:cNvPr id="18435" name="Object 4">
                        <a:extLst>
                          <a:ext uri="{FF2B5EF4-FFF2-40B4-BE49-F238E27FC236}">
                            <a16:creationId xmlns:a16="http://schemas.microsoft.com/office/drawing/2014/main" id="{CE01B4FD-CB21-B017-51E3-54CFD4252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2895600"/>
                        <a:ext cx="4633912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5">
            <a:extLst>
              <a:ext uri="{FF2B5EF4-FFF2-40B4-BE49-F238E27FC236}">
                <a16:creationId xmlns:a16="http://schemas.microsoft.com/office/drawing/2014/main" id="{F6173A0A-B384-F7A2-A244-0C0D361F7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5" y="4179888"/>
            <a:ext cx="229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r>
              <a:rPr lang="en-US" altLang="en-US" sz="1200" b="1">
                <a:latin typeface="Arial" panose="020B0604020202020204" pitchFamily="34" charset="0"/>
              </a:rPr>
              <a:t>HANDLES COMMUNICATION</a:t>
            </a:r>
          </a:p>
          <a:p>
            <a:r>
              <a:rPr lang="en-US" altLang="en-US" sz="1200" b="1">
                <a:latin typeface="Arial" panose="020B0604020202020204" pitchFamily="34" charset="0"/>
              </a:rPr>
              <a:t>WITH THE APPLICATION</a:t>
            </a:r>
          </a:p>
        </p:txBody>
      </p:sp>
      <p:sp>
        <p:nvSpPr>
          <p:cNvPr id="18437" name="Text Box 6">
            <a:extLst>
              <a:ext uri="{FF2B5EF4-FFF2-40B4-BE49-F238E27FC236}">
                <a16:creationId xmlns:a16="http://schemas.microsoft.com/office/drawing/2014/main" id="{0A45D2DB-EABB-D8CE-70E4-675B43F41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4838700"/>
            <a:ext cx="8874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algn="ctr"/>
            <a:r>
              <a:rPr lang="en-US" altLang="en-US" sz="1200" b="1">
                <a:latin typeface="Arial" panose="020B0604020202020204" pitchFamily="34" charset="0"/>
              </a:rPr>
              <a:t>Protocols</a:t>
            </a:r>
            <a:endParaRPr lang="en-US" altLang="en-US" sz="1200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1F5F33CF-5652-4A01-0578-DA287CB4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4994275"/>
            <a:ext cx="238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algn="ctr"/>
            <a:r>
              <a:rPr lang="en-US" altLang="en-US" sz="1200" b="1">
                <a:latin typeface="Arial" panose="020B0604020202020204" pitchFamily="34" charset="0"/>
              </a:rPr>
              <a:t>INITIALIZES COMMUNCATION</a:t>
            </a:r>
          </a:p>
          <a:p>
            <a:pPr algn="ctr"/>
            <a:r>
              <a:rPr lang="en-US" altLang="en-US" sz="1200" b="1">
                <a:latin typeface="Arial" panose="020B0604020202020204" pitchFamily="34" charset="0"/>
              </a:rPr>
              <a:t>BETWEEN CLIENT &amp; SERVER</a:t>
            </a:r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DCE7E0A4-FF42-F8E4-7418-891C171F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3373438"/>
            <a:ext cx="1735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algn="ctr"/>
            <a:r>
              <a:rPr lang="en-US" altLang="en-US" sz="1200" b="1">
                <a:latin typeface="Arial" panose="020B0604020202020204" pitchFamily="34" charset="0"/>
              </a:rPr>
              <a:t>INITIALIZES SECURE</a:t>
            </a:r>
          </a:p>
          <a:p>
            <a:pPr algn="ctr"/>
            <a:r>
              <a:rPr lang="en-US" altLang="en-US" sz="1200" b="1">
                <a:latin typeface="Arial" panose="020B0604020202020204" pitchFamily="34" charset="0"/>
              </a:rPr>
              <a:t>COMMUNICATION</a:t>
            </a:r>
          </a:p>
        </p:txBody>
      </p:sp>
      <p:sp>
        <p:nvSpPr>
          <p:cNvPr id="18440" name="Rectangle 9">
            <a:extLst>
              <a:ext uri="{FF2B5EF4-FFF2-40B4-BE49-F238E27FC236}">
                <a16:creationId xmlns:a16="http://schemas.microsoft.com/office/drawing/2014/main" id="{EA562027-ED9A-1756-AC79-DD4A1C13B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427663"/>
            <a:ext cx="138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algn="ctr"/>
            <a:r>
              <a:rPr lang="en-US" altLang="en-US" sz="1200" b="1">
                <a:latin typeface="Arial" panose="020B0604020202020204" pitchFamily="34" charset="0"/>
              </a:rPr>
              <a:t>HANDLES DATA</a:t>
            </a:r>
          </a:p>
          <a:p>
            <a:pPr algn="ctr"/>
            <a:r>
              <a:rPr lang="en-US" altLang="en-US" sz="1200" b="1">
                <a:latin typeface="Arial" panose="020B0604020202020204" pitchFamily="34" charset="0"/>
              </a:rPr>
              <a:t>COMPRESSION</a:t>
            </a:r>
          </a:p>
        </p:txBody>
      </p:sp>
      <p:sp>
        <p:nvSpPr>
          <p:cNvPr id="18441" name="Rectangle 10">
            <a:extLst>
              <a:ext uri="{FF2B5EF4-FFF2-40B4-BE49-F238E27FC236}">
                <a16:creationId xmlns:a16="http://schemas.microsoft.com/office/drawing/2014/main" id="{F4A702D1-95FA-E559-5704-72285A833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3327400"/>
            <a:ext cx="15795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algn="ctr"/>
            <a:r>
              <a:rPr lang="en-US" altLang="en-US" sz="1200" b="1">
                <a:latin typeface="Arial" panose="020B0604020202020204" pitchFamily="34" charset="0"/>
              </a:rPr>
              <a:t>ERROR HANDLING</a:t>
            </a:r>
          </a:p>
        </p:txBody>
      </p:sp>
      <p:sp>
        <p:nvSpPr>
          <p:cNvPr id="18442" name="Line 11">
            <a:extLst>
              <a:ext uri="{FF2B5EF4-FFF2-40B4-BE49-F238E27FC236}">
                <a16:creationId xmlns:a16="http://schemas.microsoft.com/office/drawing/2014/main" id="{00CCF14C-7151-74EF-C8E4-6FF7EBC89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8038" y="5086350"/>
            <a:ext cx="866775" cy="50641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8443" name="Line 12">
            <a:extLst>
              <a:ext uri="{FF2B5EF4-FFF2-40B4-BE49-F238E27FC236}">
                <a16:creationId xmlns:a16="http://schemas.microsoft.com/office/drawing/2014/main" id="{872737ED-31CD-CFC9-6AE1-9F6FD881B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6138" y="3675063"/>
            <a:ext cx="741362" cy="3714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8444" name="Line 13">
            <a:extLst>
              <a:ext uri="{FF2B5EF4-FFF2-40B4-BE49-F238E27FC236}">
                <a16:creationId xmlns:a16="http://schemas.microsoft.com/office/drawing/2014/main" id="{0157807A-DAD9-EB9D-0477-4E5C86BDEB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7988" y="3489325"/>
            <a:ext cx="2436812" cy="54451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8445" name="Line 14">
            <a:extLst>
              <a:ext uri="{FF2B5EF4-FFF2-40B4-BE49-F238E27FC236}">
                <a16:creationId xmlns:a16="http://schemas.microsoft.com/office/drawing/2014/main" id="{6086B56D-13EF-47B9-17C7-2C60390CF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4913" y="4356100"/>
            <a:ext cx="20955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8446" name="Line 15">
            <a:extLst>
              <a:ext uri="{FF2B5EF4-FFF2-40B4-BE49-F238E27FC236}">
                <a16:creationId xmlns:a16="http://schemas.microsoft.com/office/drawing/2014/main" id="{3F482D38-5EA5-568C-5FA7-1692A630E8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95888" y="4491038"/>
            <a:ext cx="1385887" cy="7794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B8DF1-D3AF-BBA2-35CA-B6A923DE27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3600" y="5815013"/>
            <a:ext cx="479425" cy="365125"/>
          </a:xfrm>
        </p:spPr>
        <p:txBody>
          <a:bodyPr/>
          <a:lstStyle/>
          <a:p>
            <a:pPr>
              <a:defRPr/>
            </a:pPr>
            <a:fld id="{2C610C12-29F2-44E1-8D54-106B7E0F9AA3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8448" name="Rectangle 3">
            <a:extLst>
              <a:ext uri="{FF2B5EF4-FFF2-40B4-BE49-F238E27FC236}">
                <a16:creationId xmlns:a16="http://schemas.microsoft.com/office/drawing/2014/main" id="{12E2AFEE-EC50-C1E3-9C26-F8A6477B7B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Record Protocol to transfer application and TLS information</a:t>
            </a:r>
          </a:p>
          <a:p>
            <a:pPr eaLnBrk="1" hangingPunct="1"/>
            <a:r>
              <a:rPr lang="en-US" altLang="en-US" dirty="0"/>
              <a:t>A session is established using a Handshake Protocol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2931DC0-FE86-07CE-0514-8E1CF2548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Handshake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FE3FD-DFB0-B9E5-BCBC-839F5642AE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017A9C-BA68-49FC-8E72-F01345625ED4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DFE9033-DFC5-2EA9-EDFF-83A0E9DB6011}"/>
              </a:ext>
            </a:extLst>
          </p:cNvPr>
          <p:cNvGraphicFramePr/>
          <p:nvPr/>
        </p:nvGraphicFramePr>
        <p:xfrm>
          <a:off x="228599" y="1752600"/>
          <a:ext cx="8734425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1FFADF9-8668-78CB-E164-DF430F428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 Handshake Phases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92EE3-A90D-F6F3-1D74-B37467417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79088C-211B-4956-B28A-145C668543EC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AA3281A-83FE-2CB3-5A9F-0830C2FF5E9D}"/>
              </a:ext>
            </a:extLst>
          </p:cNvPr>
          <p:cNvGraphicFramePr/>
          <p:nvPr/>
        </p:nvGraphicFramePr>
        <p:xfrm>
          <a:off x="609600" y="1447800"/>
          <a:ext cx="8348345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>
            <a:extLst>
              <a:ext uri="{FF2B5EF4-FFF2-40B4-BE49-F238E27FC236}">
                <a16:creationId xmlns:a16="http://schemas.microsoft.com/office/drawing/2014/main" id="{4ED0942D-EACC-D164-E151-7E93B0E3B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 lIns="82550" tIns="41275" rIns="82550" bIns="41275" anchor="b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SSL Messages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C83E860-8DB2-63D3-DC47-B009E48D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9B0A5CC-AFE7-2347-7410-6C462E790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Text Box 20">
            <a:extLst>
              <a:ext uri="{FF2B5EF4-FFF2-40B4-BE49-F238E27FC236}">
                <a16:creationId xmlns:a16="http://schemas.microsoft.com/office/drawing/2014/main" id="{8A57E4AB-FD78-DAD1-B3A6-7CE66E41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6484938"/>
            <a:ext cx="4271962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r>
              <a:rPr lang="en-US" altLang="en-US" sz="1200" i="1"/>
              <a:t>Thomas, S. (2000). SSL and TLS Essentials: Securing the Web.</a:t>
            </a:r>
            <a:endParaRPr lang="en-US" altLang="en-US" sz="1200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1B18C-BE7F-9D21-742C-3F32CCECE8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BE24DF-E805-47F5-98FD-8BB6165C938A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8CED1A-FDE1-A0F9-0CAE-005C3C51031A}"/>
              </a:ext>
            </a:extLst>
          </p:cNvPr>
          <p:cNvCxnSpPr>
            <a:cxnSpLocks/>
          </p:cNvCxnSpPr>
          <p:nvPr/>
        </p:nvCxnSpPr>
        <p:spPr>
          <a:xfrm>
            <a:off x="2682875" y="2082800"/>
            <a:ext cx="378460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F3D025-1570-1233-C6C0-9E1D9069802E}"/>
              </a:ext>
            </a:extLst>
          </p:cNvPr>
          <p:cNvCxnSpPr>
            <a:cxnSpLocks/>
          </p:cNvCxnSpPr>
          <p:nvPr/>
        </p:nvCxnSpPr>
        <p:spPr>
          <a:xfrm>
            <a:off x="2682875" y="2433638"/>
            <a:ext cx="37846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8AED24-7D2A-3336-AFE1-4E86D9EA3126}"/>
              </a:ext>
            </a:extLst>
          </p:cNvPr>
          <p:cNvCxnSpPr>
            <a:cxnSpLocks/>
          </p:cNvCxnSpPr>
          <p:nvPr/>
        </p:nvCxnSpPr>
        <p:spPr>
          <a:xfrm>
            <a:off x="2682875" y="2786063"/>
            <a:ext cx="37846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BB2511-4AFA-E1CA-033B-ECA50A2D81CE}"/>
              </a:ext>
            </a:extLst>
          </p:cNvPr>
          <p:cNvCxnSpPr>
            <a:cxnSpLocks/>
          </p:cNvCxnSpPr>
          <p:nvPr/>
        </p:nvCxnSpPr>
        <p:spPr>
          <a:xfrm>
            <a:off x="2682875" y="3136900"/>
            <a:ext cx="37846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9E9ED2-8F09-0EFB-F056-C84280591253}"/>
              </a:ext>
            </a:extLst>
          </p:cNvPr>
          <p:cNvCxnSpPr>
            <a:cxnSpLocks/>
          </p:cNvCxnSpPr>
          <p:nvPr/>
        </p:nvCxnSpPr>
        <p:spPr>
          <a:xfrm>
            <a:off x="2682875" y="3489325"/>
            <a:ext cx="37846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F97996-5952-E5FF-B3BC-435CA70E4FC6}"/>
              </a:ext>
            </a:extLst>
          </p:cNvPr>
          <p:cNvCxnSpPr>
            <a:cxnSpLocks/>
          </p:cNvCxnSpPr>
          <p:nvPr/>
        </p:nvCxnSpPr>
        <p:spPr>
          <a:xfrm>
            <a:off x="2682875" y="3840163"/>
            <a:ext cx="378460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9B6216-EAB1-5B01-3090-773ED06497AA}"/>
              </a:ext>
            </a:extLst>
          </p:cNvPr>
          <p:cNvCxnSpPr>
            <a:cxnSpLocks/>
          </p:cNvCxnSpPr>
          <p:nvPr/>
        </p:nvCxnSpPr>
        <p:spPr>
          <a:xfrm>
            <a:off x="2682875" y="4191000"/>
            <a:ext cx="378460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B4AD38-16B1-759D-58DF-567572379F13}"/>
              </a:ext>
            </a:extLst>
          </p:cNvPr>
          <p:cNvCxnSpPr>
            <a:cxnSpLocks/>
          </p:cNvCxnSpPr>
          <p:nvPr/>
        </p:nvCxnSpPr>
        <p:spPr>
          <a:xfrm>
            <a:off x="2682875" y="4543425"/>
            <a:ext cx="378460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7BCE3-5760-4384-0A16-8A8F808939B4}"/>
              </a:ext>
            </a:extLst>
          </p:cNvPr>
          <p:cNvCxnSpPr>
            <a:cxnSpLocks/>
          </p:cNvCxnSpPr>
          <p:nvPr/>
        </p:nvCxnSpPr>
        <p:spPr>
          <a:xfrm>
            <a:off x="2682875" y="4894263"/>
            <a:ext cx="37846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D22246-E99D-523F-1A02-89524DD95844}"/>
              </a:ext>
            </a:extLst>
          </p:cNvPr>
          <p:cNvCxnSpPr>
            <a:cxnSpLocks/>
          </p:cNvCxnSpPr>
          <p:nvPr/>
        </p:nvCxnSpPr>
        <p:spPr>
          <a:xfrm>
            <a:off x="2682875" y="5245100"/>
            <a:ext cx="37846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43B61B-0F1F-4A72-E74E-0A30F4815C4C}"/>
              </a:ext>
            </a:extLst>
          </p:cNvPr>
          <p:cNvSpPr txBox="1"/>
          <p:nvPr/>
        </p:nvSpPr>
        <p:spPr>
          <a:xfrm>
            <a:off x="2814399" y="1748791"/>
            <a:ext cx="16249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highlight>
                  <a:srgbClr val="00FF00"/>
                </a:highlight>
              </a:rPr>
              <a:t>1. </a:t>
            </a:r>
            <a:r>
              <a:rPr lang="en-US" dirty="0" err="1"/>
              <a:t>ClientHello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CA76B-147B-1F0B-70DA-30EA2FAD8564}"/>
              </a:ext>
            </a:extLst>
          </p:cNvPr>
          <p:cNvSpPr txBox="1"/>
          <p:nvPr/>
        </p:nvSpPr>
        <p:spPr>
          <a:xfrm>
            <a:off x="4650422" y="2114788"/>
            <a:ext cx="16835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>
                <a:highlight>
                  <a:srgbClr val="00FF00"/>
                </a:highlight>
              </a:rPr>
              <a:t>2. </a:t>
            </a:r>
            <a:r>
              <a:rPr lang="en-US" dirty="0" err="1"/>
              <a:t>ServerHello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BF65C-02AF-F104-233A-2633D7617E1F}"/>
              </a:ext>
            </a:extLst>
          </p:cNvPr>
          <p:cNvSpPr txBox="1"/>
          <p:nvPr/>
        </p:nvSpPr>
        <p:spPr>
          <a:xfrm>
            <a:off x="4832331" y="2471222"/>
            <a:ext cx="15016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>
                <a:highlight>
                  <a:srgbClr val="00FF00"/>
                </a:highlight>
              </a:rPr>
              <a:t>3.</a:t>
            </a:r>
            <a:r>
              <a:rPr lang="en-US" dirty="0"/>
              <a:t>	Certificate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693BF-7B32-4F30-49F7-8FECE849A654}"/>
              </a:ext>
            </a:extLst>
          </p:cNvPr>
          <p:cNvSpPr txBox="1"/>
          <p:nvPr/>
        </p:nvSpPr>
        <p:spPr>
          <a:xfrm>
            <a:off x="3810000" y="2798572"/>
            <a:ext cx="25239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>
                <a:highlight>
                  <a:srgbClr val="00FF00"/>
                </a:highlight>
              </a:rPr>
              <a:t>4.</a:t>
            </a:r>
            <a:r>
              <a:rPr lang="en-US" dirty="0"/>
              <a:t>	</a:t>
            </a:r>
            <a:r>
              <a:rPr lang="en-US" dirty="0" err="1"/>
              <a:t>ServerKeyExchange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3AC47-DA27-D4AF-92C2-138AC6B492FF}"/>
              </a:ext>
            </a:extLst>
          </p:cNvPr>
          <p:cNvSpPr txBox="1"/>
          <p:nvPr/>
        </p:nvSpPr>
        <p:spPr>
          <a:xfrm>
            <a:off x="4082959" y="3155006"/>
            <a:ext cx="22510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>
                <a:highlight>
                  <a:srgbClr val="00FF00"/>
                </a:highlight>
              </a:rPr>
              <a:t>5. </a:t>
            </a:r>
            <a:r>
              <a:rPr lang="en-US" dirty="0" err="1"/>
              <a:t>ServerHelloDone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0A4558-E5F4-ACCE-4B27-F9C62EF485E8}"/>
              </a:ext>
            </a:extLst>
          </p:cNvPr>
          <p:cNvSpPr txBox="1"/>
          <p:nvPr/>
        </p:nvSpPr>
        <p:spPr>
          <a:xfrm>
            <a:off x="2814399" y="3504289"/>
            <a:ext cx="2504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highlight>
                  <a:srgbClr val="00FF00"/>
                </a:highlight>
              </a:rPr>
              <a:t>6. </a:t>
            </a:r>
            <a:r>
              <a:rPr lang="en-US" dirty="0" err="1"/>
              <a:t>ClientKeyExchange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670168-4506-217D-BB4D-3E37929C3385}"/>
              </a:ext>
            </a:extLst>
          </p:cNvPr>
          <p:cNvSpPr txBox="1"/>
          <p:nvPr/>
        </p:nvSpPr>
        <p:spPr>
          <a:xfrm>
            <a:off x="2814399" y="3839234"/>
            <a:ext cx="25196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highlight>
                  <a:srgbClr val="00FF00"/>
                </a:highlight>
              </a:rPr>
              <a:t>7. </a:t>
            </a:r>
            <a:r>
              <a:rPr lang="en-US" dirty="0" err="1"/>
              <a:t>ChangeCipherSpec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937F60-F1F7-56BA-C774-2B36DF3A40A4}"/>
              </a:ext>
            </a:extLst>
          </p:cNvPr>
          <p:cNvSpPr txBox="1"/>
          <p:nvPr/>
        </p:nvSpPr>
        <p:spPr>
          <a:xfrm>
            <a:off x="2814399" y="4189268"/>
            <a:ext cx="13267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highlight>
                  <a:srgbClr val="00FF00"/>
                </a:highlight>
              </a:rPr>
              <a:t>8. </a:t>
            </a:r>
            <a:r>
              <a:rPr lang="en-US" dirty="0"/>
              <a:t>Finished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4A77D-3EC1-CAC1-FE00-F314F18967D8}"/>
              </a:ext>
            </a:extLst>
          </p:cNvPr>
          <p:cNvSpPr txBox="1"/>
          <p:nvPr/>
        </p:nvSpPr>
        <p:spPr>
          <a:xfrm>
            <a:off x="3814359" y="4550238"/>
            <a:ext cx="25196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>
                <a:highlight>
                  <a:srgbClr val="00FF00"/>
                </a:highlight>
              </a:rPr>
              <a:t>9. </a:t>
            </a:r>
            <a:r>
              <a:rPr lang="en-US" dirty="0" err="1"/>
              <a:t>ChangeCipherSpec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8531DE-944F-31AC-B5DD-FEE4606991AF}"/>
              </a:ext>
            </a:extLst>
          </p:cNvPr>
          <p:cNvSpPr txBox="1"/>
          <p:nvPr/>
        </p:nvSpPr>
        <p:spPr>
          <a:xfrm>
            <a:off x="4882152" y="4906672"/>
            <a:ext cx="14518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>
                <a:highlight>
                  <a:srgbClr val="00FF00"/>
                </a:highlight>
              </a:rPr>
              <a:t>10. </a:t>
            </a:r>
            <a:r>
              <a:rPr lang="en-US" dirty="0"/>
              <a:t>Finished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353A49AC-B90C-7EE8-BC0C-1C5CAA140961}"/>
              </a:ext>
            </a:extLst>
          </p:cNvPr>
          <p:cNvGraphicFramePr>
            <a:graphicFrameLocks noGrp="1"/>
          </p:cNvGraphicFramePr>
          <p:nvPr/>
        </p:nvGraphicFramePr>
        <p:xfrm>
          <a:off x="6423025" y="1447800"/>
          <a:ext cx="2949575" cy="377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SERVER SIDE</a:t>
                      </a: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Select a cipher suite</a:t>
                      </a: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Send cert and chain to CA root</a:t>
                      </a: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Send pub key to enc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key</a:t>
                      </a: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Server negotiation finished</a:t>
                      </a: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2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2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2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26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(Server checks options)</a:t>
                      </a: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26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ActivateServer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enc</a:t>
                      </a: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Server portion done</a:t>
                      </a: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AFEB8D0-5122-6BC9-7068-65184039F734}"/>
              </a:ext>
            </a:extLst>
          </p:cNvPr>
          <p:cNvGraphicFramePr>
            <a:graphicFrameLocks noGrp="1"/>
          </p:cNvGraphicFramePr>
          <p:nvPr/>
        </p:nvGraphicFramePr>
        <p:xfrm>
          <a:off x="-228600" y="1455738"/>
          <a:ext cx="3041650" cy="371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 SIDE</a:t>
                      </a:r>
                    </a:p>
                  </a:txBody>
                  <a:tcPr marL="91446" marR="9144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5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Offer cipher suite menu to server</a:t>
                      </a:r>
                    </a:p>
                  </a:txBody>
                  <a:tcPr marL="91446" marR="9144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Send enc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key</a:t>
                      </a:r>
                    </a:p>
                  </a:txBody>
                  <a:tcPr marL="91446" marR="9144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Activate enc</a:t>
                      </a:r>
                    </a:p>
                  </a:txBody>
                  <a:tcPr marL="91446" marR="9144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Client portion done</a:t>
                      </a:r>
                    </a:p>
                  </a:txBody>
                  <a:tcPr marL="91446" marR="9144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58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(Client checks options)</a:t>
                      </a:r>
                    </a:p>
                  </a:txBody>
                  <a:tcPr marL="91446" marR="91446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652" name="TextBox 26">
            <a:extLst>
              <a:ext uri="{FF2B5EF4-FFF2-40B4-BE49-F238E27FC236}">
                <a16:creationId xmlns:a16="http://schemas.microsoft.com/office/drawing/2014/main" id="{3C3240D6-D93F-707A-5B07-933FAACE0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63" y="5370513"/>
            <a:ext cx="3884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algn="r"/>
            <a:r>
              <a:rPr lang="en-US" altLang="en-US" sz="1400" i="1">
                <a:solidFill>
                  <a:srgbClr val="00B050"/>
                </a:solidFill>
              </a:rPr>
              <a:t>Now the parties can use symmetric encryption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2F7E-8B66-A436-B5FF-81D301C73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8A066-70C9-4301-9A84-A8249256ECC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9A50F3-DC32-7382-916E-A24A6E87F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763520" y="65281"/>
            <a:ext cx="5714999" cy="77180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87993E7A-B9A7-37C6-B3E5-DF402397D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 lIns="82550" tIns="41275" rIns="82550" bIns="41275" anchor="b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Client Hello</a:t>
            </a:r>
          </a:p>
        </p:txBody>
      </p:sp>
    </p:spTree>
  </p:cSld>
  <p:clrMapOvr>
    <a:masterClrMapping/>
  </p:clrMapOvr>
  <p:transition spd="slow"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784</TotalTime>
  <Words>577</Words>
  <Application>Microsoft Office PowerPoint</Application>
  <PresentationFormat>On-screen Show (4:3)</PresentationFormat>
  <Paragraphs>170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Rockwell</vt:lpstr>
      <vt:lpstr>Rockwell Condensed</vt:lpstr>
      <vt:lpstr>Times New Roman</vt:lpstr>
      <vt:lpstr>Wingdings</vt:lpstr>
      <vt:lpstr>Wood Type</vt:lpstr>
      <vt:lpstr>Bitmap Image</vt:lpstr>
      <vt:lpstr>SSL/TLS</vt:lpstr>
      <vt:lpstr>Layers of Security</vt:lpstr>
      <vt:lpstr>SSL History</vt:lpstr>
      <vt:lpstr>Overview</vt:lpstr>
      <vt:lpstr>Architecture</vt:lpstr>
      <vt:lpstr>Handshake</vt:lpstr>
      <vt:lpstr> Handshake Phases</vt:lpstr>
      <vt:lpstr>SSL Messages</vt:lpstr>
      <vt:lpstr>Client Hello</vt:lpstr>
      <vt:lpstr>Server Hello</vt:lpstr>
      <vt:lpstr>PowerPoint Presentation</vt:lpstr>
      <vt:lpstr>SSL Record Protocol</vt:lpstr>
      <vt:lpstr>PowerPoint Presentation</vt:lpstr>
      <vt:lpstr>PowerPoint Presentation</vt:lpstr>
      <vt:lpstr>Thank you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SSL/TLS</dc:title>
  <dc:creator>nair</dc:creator>
  <cp:lastModifiedBy>Muhammad Ahmad Bilal</cp:lastModifiedBy>
  <cp:revision>27</cp:revision>
  <dcterms:created xsi:type="dcterms:W3CDTF">2003-04-01T11:16:14Z</dcterms:created>
  <dcterms:modified xsi:type="dcterms:W3CDTF">2022-11-26T10:52:32Z</dcterms:modified>
</cp:coreProperties>
</file>