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A8"/>
    <a:srgbClr val="0050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0" d="100"/>
          <a:sy n="70" d="100"/>
        </p:scale>
        <p:origin x="452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BB5BD-8F53-4040-A847-ABDA8255B1D7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B8AC5-0CAA-4233-88B9-C7A8FAE6D3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52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75C2-C4AE-4733-A38A-2453F42B38D6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8F0F-5F71-4BE0-9C4B-83DCBBE2F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03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75C2-C4AE-4733-A38A-2453F42B38D6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8F0F-5F71-4BE0-9C4B-83DCBBE2F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76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75C2-C4AE-4733-A38A-2453F42B38D6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8F0F-5F71-4BE0-9C4B-83DCBBE2F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308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998FE523-7D8F-49D3-B3C8-D765F17E57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FBBC140C-1AD4-4629-8A14-AC31F16CE717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79714" y="2449524"/>
            <a:ext cx="1497874" cy="195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5DC2D75-DE02-4638-98F1-B47C5CD2DD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714411" y="2449524"/>
            <a:ext cx="1497874" cy="195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226803"/>
      </p:ext>
    </p:extLst>
  </p:cSld>
  <p:clrMapOvr>
    <a:masterClrMapping/>
  </p:clrMapOvr>
  <p:transition spd="slow">
    <p:fade thruBlk="1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75C2-C4AE-4733-A38A-2453F42B38D6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8F0F-5F71-4BE0-9C4B-83DCBBE2F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30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75C2-C4AE-4733-A38A-2453F42B38D6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8F0F-5F71-4BE0-9C4B-83DCBBE2F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28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75C2-C4AE-4733-A38A-2453F42B38D6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8F0F-5F71-4BE0-9C4B-83DCBBE2F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2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75C2-C4AE-4733-A38A-2453F42B38D6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8F0F-5F71-4BE0-9C4B-83DCBBE2F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5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75C2-C4AE-4733-A38A-2453F42B38D6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8F0F-5F71-4BE0-9C4B-83DCBBE2F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67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75C2-C4AE-4733-A38A-2453F42B38D6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8F0F-5F71-4BE0-9C4B-83DCBBE2F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71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75C2-C4AE-4733-A38A-2453F42B38D6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8F0F-5F71-4BE0-9C4B-83DCBBE2F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9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75C2-C4AE-4733-A38A-2453F42B38D6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8F0F-5F71-4BE0-9C4B-83DCBBE2F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02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075C2-C4AE-4733-A38A-2453F42B38D6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08F0F-5F71-4BE0-9C4B-83DCBBE2F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8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33695"/>
              </p:ext>
            </p:extLst>
          </p:nvPr>
        </p:nvGraphicFramePr>
        <p:xfrm>
          <a:off x="223436" y="453901"/>
          <a:ext cx="11853906" cy="61505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8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4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72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346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70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718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06C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Top</a:t>
                      </a:r>
                      <a:r>
                        <a:rPr lang="en-GB" sz="140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 Apps based on Revenue, Monthly Users, Market CAP Worldwide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0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0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0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0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0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00506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00506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APPs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00506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baseline="0" dirty="0">
                          <a:solidFill>
                            <a:srgbClr val="00506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 Users</a:t>
                      </a:r>
                      <a:endParaRPr lang="en-GB" sz="1200" b="1" dirty="0">
                        <a:solidFill>
                          <a:srgbClr val="00506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00506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Market Share</a:t>
                      </a:r>
                      <a:endParaRPr lang="en-GB" sz="1200" b="1" dirty="0">
                        <a:solidFill>
                          <a:srgbClr val="00506C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00506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App Revenue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00506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 Revenue</a:t>
                      </a:r>
                      <a:endParaRPr lang="en-GB" sz="1200" b="1" dirty="0">
                        <a:solidFill>
                          <a:srgbClr val="00506C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00506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Company</a:t>
                      </a:r>
                      <a:r>
                        <a:rPr lang="en-GB" sz="1200" b="1" baseline="0" dirty="0">
                          <a:solidFill>
                            <a:srgbClr val="00506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Market CAP</a:t>
                      </a:r>
                      <a:endParaRPr lang="en-GB" sz="1200" b="1" dirty="0">
                        <a:solidFill>
                          <a:srgbClr val="00506C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baseline="0" dirty="0">
                          <a:solidFill>
                            <a:srgbClr val="00506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Market CAP based on App Rev</a:t>
                      </a:r>
                      <a:endParaRPr lang="en-GB" sz="1200" b="1" dirty="0">
                        <a:solidFill>
                          <a:srgbClr val="00506C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7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tiktok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Watch, Create &amp; Share Videos</a:t>
                      </a:r>
                      <a:r>
                        <a:rPr lang="en-GB" sz="10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with Music soundtracks</a:t>
                      </a:r>
                      <a:endParaRPr lang="en-GB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56%</a:t>
                      </a:r>
                      <a:r>
                        <a:rPr lang="en-GB" sz="12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(USA)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$1B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3$4.5B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$180B (</a:t>
                      </a:r>
                      <a:r>
                        <a:rPr lang="en-GB" sz="1200" dirty="0" err="1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ByteDance</a:t>
                      </a: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$50B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7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Snapchat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Snap</a:t>
                      </a:r>
                      <a:r>
                        <a:rPr lang="en-GB" sz="10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Story, Lenses, Filters, </a:t>
                      </a:r>
                      <a:r>
                        <a:rPr lang="en-GB" sz="1000" baseline="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Geofilters</a:t>
                      </a:r>
                      <a:r>
                        <a:rPr lang="en-GB" sz="10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Voice &amp; Video Calls, Chat, Memories, </a:t>
                      </a:r>
                      <a:r>
                        <a:rPr lang="en-GB" sz="1000" baseline="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SnapMap</a:t>
                      </a:r>
                      <a:r>
                        <a:rPr lang="en-GB" sz="10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Discover, etc.</a:t>
                      </a:r>
                      <a:endParaRPr lang="en-GB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293M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48% (USA)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$2.50B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2.50B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114.5B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114.5B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7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Netflix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Watch TV programmes and films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182M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74.9%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$25B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$25B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230.98B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230.98B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7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Zoom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300M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$2.6B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2.6B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103B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103B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Disney+ 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116M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$10B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69.388B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315B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2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Spotify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210M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34%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$9B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39.6B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39.6B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6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Instagram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3.74%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$13.86B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85.97B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1.00T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102B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6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Youtube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$19.77B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181.69B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1.85T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168B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1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Facebook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2.797B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74.81%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$28.6B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85.97B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1.00T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1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WhatsApp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44%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$5.5B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85.97B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1.00T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1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Fb</a:t>
                      </a: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Messenger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85.97B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1.00T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1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Tinder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57M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$1.4B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2.051B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45B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1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Pandora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56M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$1.72B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$1.72B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$12.8B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$12.8B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1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HBO Max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44.2M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$1.8B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10.671B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13.99B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7.01M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1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Hulu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43M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20% (USA)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$4.4B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69.388B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317.52B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0.53M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1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Cash</a:t>
                      </a:r>
                      <a:r>
                        <a:rPr lang="en-GB" sz="12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App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&lt;0.01%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$3.3B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9.49B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119.37B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1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GoogleOne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181.69B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1.85T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1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Bigo</a:t>
                      </a: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Live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400M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54%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$640M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661.7M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3.59B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2.1B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1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Bumble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12.3M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21.4%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$656M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656M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9.71B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9.71B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1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Twitch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140M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67%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$295M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386B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1.62T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539624FD-341B-414A-BC0E-20A31643069D}"/>
              </a:ext>
            </a:extLst>
          </p:cNvPr>
          <p:cNvSpPr txBox="1">
            <a:spLocks/>
          </p:cNvSpPr>
          <p:nvPr/>
        </p:nvSpPr>
        <p:spPr>
          <a:xfrm>
            <a:off x="2160623" y="0"/>
            <a:ext cx="8152482" cy="400110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en-US"/>
            </a:defPPr>
            <a:lvl1pPr>
              <a:defRPr sz="3600" b="1">
                <a:ln>
                  <a:solidFill>
                    <a:srgbClr val="00B0F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en-US" altLang="ko-KR" sz="2000" dirty="0"/>
              <a:t>Apps Market : Overview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88976581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051091"/>
              </p:ext>
            </p:extLst>
          </p:nvPr>
        </p:nvGraphicFramePr>
        <p:xfrm>
          <a:off x="459620" y="484480"/>
          <a:ext cx="11466285" cy="3937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5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74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51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9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 Stores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 Revenue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 CAP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 Store Revenue</a:t>
                      </a:r>
                      <a:r>
                        <a:rPr lang="en-GB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 CAP based on APP Store Revenue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APPs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 Share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Apps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9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Apple Apps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Store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$ 275 B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$ 2.50 T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72.3B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643B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 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38.07%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9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 Play Store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B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1.797 T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38.6B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2.59 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29.0%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9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Microsoft Windows Store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 B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2.142 T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.67 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9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Amazon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Appstore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386B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920.22 B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64.3B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.46 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5.15%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9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Galaxy Store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326B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220 B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9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Huawei Apps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Gallery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136B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134.01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.56%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96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 x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 x B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 x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 x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7.17 M?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r>
                        <a:rPr lang="en-GB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%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4503848"/>
            <a:ext cx="1158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02124"/>
                </a:solidFill>
                <a:effectLst/>
              </a:rPr>
              <a:t>App stores typically </a:t>
            </a:r>
            <a:r>
              <a:rPr lang="en-US" sz="1200" b="1" i="0" dirty="0">
                <a:solidFill>
                  <a:srgbClr val="202124"/>
                </a:solidFill>
                <a:effectLst/>
              </a:rPr>
              <a:t>take the form of an online store</a:t>
            </a:r>
            <a:r>
              <a:rPr lang="en-US" sz="1200" b="0" i="0" dirty="0">
                <a:solidFill>
                  <a:srgbClr val="202124"/>
                </a:solidFill>
                <a:effectLst/>
              </a:rPr>
              <a:t>, where users can browse through different APPs based on categories, view information about each app (such as reviews or ratings), and acquire the app (including app purchase, if necessary – many apps are offered at no cost).</a:t>
            </a:r>
            <a:endParaRPr lang="en-GB" sz="1200" dirty="0"/>
          </a:p>
        </p:txBody>
      </p:sp>
      <p:sp>
        <p:nvSpPr>
          <p:cNvPr id="6" name="Rectangle 5"/>
          <p:cNvSpPr/>
          <p:nvPr/>
        </p:nvSpPr>
        <p:spPr>
          <a:xfrm>
            <a:off x="0" y="4242166"/>
            <a:ext cx="12191999" cy="287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i="1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 </a:t>
            </a:r>
            <a:r>
              <a:rPr lang="en-US" sz="12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Outside of China, Apple and Google control more than 95 percent of the app store market share through </a:t>
            </a:r>
            <a:r>
              <a:rPr lang="en-US" sz="1200" b="1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iOS</a:t>
            </a:r>
            <a:r>
              <a:rPr lang="en-US" sz="12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Android. Total number of unique APPs 5.5+M?</a:t>
            </a:r>
            <a:endParaRPr lang="en-GB" sz="105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238" y="-26382"/>
            <a:ext cx="12192000" cy="400110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en-US"/>
            </a:defPPr>
            <a:lvl1pPr algn="ctr">
              <a:defRPr sz="3600" b="1">
                <a:ln>
                  <a:solidFill>
                    <a:srgbClr val="00B0F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2000" dirty="0"/>
              <a:t>App Stores – Overview</a:t>
            </a:r>
            <a:endParaRPr lang="en-GB" sz="2000" dirty="0"/>
          </a:p>
        </p:txBody>
      </p:sp>
      <p:sp>
        <p:nvSpPr>
          <p:cNvPr id="10" name="Rectangle 9"/>
          <p:cNvSpPr/>
          <p:nvPr/>
        </p:nvSpPr>
        <p:spPr>
          <a:xfrm>
            <a:off x="544292" y="5085697"/>
            <a:ext cx="1163561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/>
              <a:t>Users are spending $380 billion worldwide on in-app purchases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Total ad revenue of Apps was $581.9 billion (2020)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Overall mobile app market growth predicted to reach $935 billion in revenue by 2023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Google Play generated $36.7 billion and the Apple App Store generated $31.8 billion in sales in Q1 2021.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Consumer spending on the App Store will reach nearly $200 billion by 2025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One of the most common monetization models is through in-app purchases. An estimated 50% of non-game and 79% of game apps use it.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98% of Google Play revenue comes from free apps</a:t>
            </a:r>
          </a:p>
        </p:txBody>
      </p:sp>
    </p:spTree>
    <p:extLst>
      <p:ext uri="{BB962C8B-B14F-4D97-AF65-F5344CB8AC3E}">
        <p14:creationId xmlns:p14="http://schemas.microsoft.com/office/powerpoint/2010/main" val="3062413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24196</TotalTime>
  <Words>610</Words>
  <Application>Microsoft Office PowerPoint</Application>
  <PresentationFormat>Widescreen</PresentationFormat>
  <Paragraphs>232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Apps Data</dc:title>
  <dc:subject/>
  <dc:creator>kam</dc:creator>
  <cp:keywords/>
  <dc:description/>
  <cp:lastModifiedBy>Muhammad Ahmad Bilal</cp:lastModifiedBy>
  <cp:revision>91</cp:revision>
  <dcterms:created xsi:type="dcterms:W3CDTF">2021-08-02T10:04:57Z</dcterms:created>
  <dcterms:modified xsi:type="dcterms:W3CDTF">2021-08-20T17:10:47Z</dcterms:modified>
  <cp:category/>
</cp:coreProperties>
</file>