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83251-CFED-4E77-A285-C63D7AFD91D2}" v="58" dt="2022-07-27T17:06:43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hmad Bilal" userId="22f7f6b7-125d-44f7-a217-5ca72f331035" providerId="ADAL" clId="{21B83251-CFED-4E77-A285-C63D7AFD91D2}"/>
    <pc:docChg chg="undo custSel addSld modSld">
      <pc:chgData name="Muhammad Ahmad Bilal" userId="22f7f6b7-125d-44f7-a217-5ca72f331035" providerId="ADAL" clId="{21B83251-CFED-4E77-A285-C63D7AFD91D2}" dt="2022-07-27T17:06:49.465" v="90" actId="14100"/>
      <pc:docMkLst>
        <pc:docMk/>
      </pc:docMkLst>
      <pc:sldChg chg="addSp delSp modSp new mod">
        <pc:chgData name="Muhammad Ahmad Bilal" userId="22f7f6b7-125d-44f7-a217-5ca72f331035" providerId="ADAL" clId="{21B83251-CFED-4E77-A285-C63D7AFD91D2}" dt="2022-07-27T16:52:12.317" v="73" actId="692"/>
        <pc:sldMkLst>
          <pc:docMk/>
          <pc:sldMk cId="2826797158" sldId="256"/>
        </pc:sldMkLst>
        <pc:spChg chg="del">
          <ac:chgData name="Muhammad Ahmad Bilal" userId="22f7f6b7-125d-44f7-a217-5ca72f331035" providerId="ADAL" clId="{21B83251-CFED-4E77-A285-C63D7AFD91D2}" dt="2022-07-27T16:36:48.943" v="1" actId="478"/>
          <ac:spMkLst>
            <pc:docMk/>
            <pc:sldMk cId="2826797158" sldId="256"/>
            <ac:spMk id="2" creationId="{B14BD08A-7339-38E9-0EE2-A6A4496E15EF}"/>
          </ac:spMkLst>
        </pc:spChg>
        <pc:spChg chg="del">
          <ac:chgData name="Muhammad Ahmad Bilal" userId="22f7f6b7-125d-44f7-a217-5ca72f331035" providerId="ADAL" clId="{21B83251-CFED-4E77-A285-C63D7AFD91D2}" dt="2022-07-27T16:36:48.943" v="1" actId="478"/>
          <ac:spMkLst>
            <pc:docMk/>
            <pc:sldMk cId="2826797158" sldId="256"/>
            <ac:spMk id="3" creationId="{693A3A76-9BC9-2C13-BB26-82804F6BFE60}"/>
          </ac:spMkLst>
        </pc:spChg>
        <pc:graphicFrameChg chg="add del mod">
          <ac:chgData name="Muhammad Ahmad Bilal" userId="22f7f6b7-125d-44f7-a217-5ca72f331035" providerId="ADAL" clId="{21B83251-CFED-4E77-A285-C63D7AFD91D2}" dt="2022-07-27T16:39:30.846" v="16" actId="478"/>
          <ac:graphicFrameMkLst>
            <pc:docMk/>
            <pc:sldMk cId="2826797158" sldId="256"/>
            <ac:graphicFrameMk id="7" creationId="{01C19CA5-2DE5-B25F-E82D-4649A093AFA9}"/>
          </ac:graphicFrameMkLst>
        </pc:graphicFrameChg>
        <pc:graphicFrameChg chg="add del mod">
          <ac:chgData name="Muhammad Ahmad Bilal" userId="22f7f6b7-125d-44f7-a217-5ca72f331035" providerId="ADAL" clId="{21B83251-CFED-4E77-A285-C63D7AFD91D2}" dt="2022-07-27T16:42:37.175" v="24" actId="478"/>
          <ac:graphicFrameMkLst>
            <pc:docMk/>
            <pc:sldMk cId="2826797158" sldId="256"/>
            <ac:graphicFrameMk id="10" creationId="{2AD33B51-614C-71B7-FFC1-BB5B228728FC}"/>
          </ac:graphicFrameMkLst>
        </pc:graphicFrameChg>
        <pc:graphicFrameChg chg="add mod">
          <ac:chgData name="Muhammad Ahmad Bilal" userId="22f7f6b7-125d-44f7-a217-5ca72f331035" providerId="ADAL" clId="{21B83251-CFED-4E77-A285-C63D7AFD91D2}" dt="2022-07-27T16:52:12.317" v="73" actId="692"/>
          <ac:graphicFrameMkLst>
            <pc:docMk/>
            <pc:sldMk cId="2826797158" sldId="256"/>
            <ac:graphicFrameMk id="13" creationId="{097BEE0B-D458-FBA2-40D9-24A4706996DD}"/>
          </ac:graphicFrameMkLst>
        </pc:graphicFrameChg>
        <pc:picChg chg="add mod modCrop">
          <ac:chgData name="Muhammad Ahmad Bilal" userId="22f7f6b7-125d-44f7-a217-5ca72f331035" providerId="ADAL" clId="{21B83251-CFED-4E77-A285-C63D7AFD91D2}" dt="2022-07-27T16:37:16.808" v="6" actId="1076"/>
          <ac:picMkLst>
            <pc:docMk/>
            <pc:sldMk cId="2826797158" sldId="256"/>
            <ac:picMk id="4" creationId="{C202D7EC-4E23-159D-0CEF-B59DD4FBFAA3}"/>
          </ac:picMkLst>
        </pc:picChg>
      </pc:sldChg>
      <pc:sldChg chg="addSp delSp modSp new mod">
        <pc:chgData name="Muhammad Ahmad Bilal" userId="22f7f6b7-125d-44f7-a217-5ca72f331035" providerId="ADAL" clId="{21B83251-CFED-4E77-A285-C63D7AFD91D2}" dt="2022-07-27T17:01:50.047" v="85" actId="478"/>
        <pc:sldMkLst>
          <pc:docMk/>
          <pc:sldMk cId="1016852707" sldId="257"/>
        </pc:sldMkLst>
        <pc:spChg chg="del">
          <ac:chgData name="Muhammad Ahmad Bilal" userId="22f7f6b7-125d-44f7-a217-5ca72f331035" providerId="ADAL" clId="{21B83251-CFED-4E77-A285-C63D7AFD91D2}" dt="2022-07-27T16:59:25.331" v="75" actId="478"/>
          <ac:spMkLst>
            <pc:docMk/>
            <pc:sldMk cId="1016852707" sldId="257"/>
            <ac:spMk id="2" creationId="{7CF83BB8-D6F5-9FB8-74A4-515C06B141F8}"/>
          </ac:spMkLst>
        </pc:spChg>
        <pc:spChg chg="del">
          <ac:chgData name="Muhammad Ahmad Bilal" userId="22f7f6b7-125d-44f7-a217-5ca72f331035" providerId="ADAL" clId="{21B83251-CFED-4E77-A285-C63D7AFD91D2}" dt="2022-07-27T16:59:25.331" v="75" actId="478"/>
          <ac:spMkLst>
            <pc:docMk/>
            <pc:sldMk cId="1016852707" sldId="257"/>
            <ac:spMk id="3" creationId="{67A6B601-6E15-752B-4E78-185EFD16A2DE}"/>
          </ac:spMkLst>
        </pc:spChg>
        <pc:graphicFrameChg chg="add del">
          <ac:chgData name="Muhammad Ahmad Bilal" userId="22f7f6b7-125d-44f7-a217-5ca72f331035" providerId="ADAL" clId="{21B83251-CFED-4E77-A285-C63D7AFD91D2}" dt="2022-07-27T17:00:13.431" v="79" actId="21"/>
          <ac:graphicFrameMkLst>
            <pc:docMk/>
            <pc:sldMk cId="1016852707" sldId="257"/>
            <ac:graphicFrameMk id="5" creationId="{6EDDB0A4-4C50-2D39-AF1F-571FF5E85FA6}"/>
          </ac:graphicFrameMkLst>
        </pc:graphicFrameChg>
        <pc:graphicFrameChg chg="add del mod">
          <ac:chgData name="Muhammad Ahmad Bilal" userId="22f7f6b7-125d-44f7-a217-5ca72f331035" providerId="ADAL" clId="{21B83251-CFED-4E77-A285-C63D7AFD91D2}" dt="2022-07-27T17:01:50.047" v="85" actId="478"/>
          <ac:graphicFrameMkLst>
            <pc:docMk/>
            <pc:sldMk cId="1016852707" sldId="257"/>
            <ac:graphicFrameMk id="8" creationId="{B24653D7-B6A0-E645-53D7-26C290D7144A}"/>
          </ac:graphicFrameMkLst>
        </pc:graphicFrameChg>
        <pc:picChg chg="add mod">
          <ac:chgData name="Muhammad Ahmad Bilal" userId="22f7f6b7-125d-44f7-a217-5ca72f331035" providerId="ADAL" clId="{21B83251-CFED-4E77-A285-C63D7AFD91D2}" dt="2022-07-27T16:59:33.411" v="77" actId="1076"/>
          <ac:picMkLst>
            <pc:docMk/>
            <pc:sldMk cId="1016852707" sldId="257"/>
            <ac:picMk id="4" creationId="{737E86C9-8498-9B8E-B66D-EC9CAC0DD14B}"/>
          </ac:picMkLst>
        </pc:picChg>
      </pc:sldChg>
      <pc:sldChg chg="addSp delSp modSp new mod">
        <pc:chgData name="Muhammad Ahmad Bilal" userId="22f7f6b7-125d-44f7-a217-5ca72f331035" providerId="ADAL" clId="{21B83251-CFED-4E77-A285-C63D7AFD91D2}" dt="2022-07-27T17:06:49.465" v="90" actId="14100"/>
        <pc:sldMkLst>
          <pc:docMk/>
          <pc:sldMk cId="1439666564" sldId="258"/>
        </pc:sldMkLst>
        <pc:spChg chg="del">
          <ac:chgData name="Muhammad Ahmad Bilal" userId="22f7f6b7-125d-44f7-a217-5ca72f331035" providerId="ADAL" clId="{21B83251-CFED-4E77-A285-C63D7AFD91D2}" dt="2022-07-27T17:06:41.166" v="87" actId="478"/>
          <ac:spMkLst>
            <pc:docMk/>
            <pc:sldMk cId="1439666564" sldId="258"/>
            <ac:spMk id="2" creationId="{11ADBA63-51BF-1ABA-8A48-BD7C56E1FE4A}"/>
          </ac:spMkLst>
        </pc:spChg>
        <pc:spChg chg="del">
          <ac:chgData name="Muhammad Ahmad Bilal" userId="22f7f6b7-125d-44f7-a217-5ca72f331035" providerId="ADAL" clId="{21B83251-CFED-4E77-A285-C63D7AFD91D2}" dt="2022-07-27T17:06:41.166" v="87" actId="478"/>
          <ac:spMkLst>
            <pc:docMk/>
            <pc:sldMk cId="1439666564" sldId="258"/>
            <ac:spMk id="3" creationId="{A326A667-E0C8-A0FD-193E-E13F3F40555D}"/>
          </ac:spMkLst>
        </pc:spChg>
        <pc:spChg chg="add mod">
          <ac:chgData name="Muhammad Ahmad Bilal" userId="22f7f6b7-125d-44f7-a217-5ca72f331035" providerId="ADAL" clId="{21B83251-CFED-4E77-A285-C63D7AFD91D2}" dt="2022-07-27T17:06:43.651" v="88"/>
          <ac:spMkLst>
            <pc:docMk/>
            <pc:sldMk cId="1439666564" sldId="258"/>
            <ac:spMk id="5" creationId="{85C85C8D-E875-9502-AF86-6A31A67E0F16}"/>
          </ac:spMkLst>
        </pc:spChg>
        <pc:spChg chg="add mod">
          <ac:chgData name="Muhammad Ahmad Bilal" userId="22f7f6b7-125d-44f7-a217-5ca72f331035" providerId="ADAL" clId="{21B83251-CFED-4E77-A285-C63D7AFD91D2}" dt="2022-07-27T17:06:43.651" v="88"/>
          <ac:spMkLst>
            <pc:docMk/>
            <pc:sldMk cId="1439666564" sldId="258"/>
            <ac:spMk id="12" creationId="{166EA20A-4A73-8A7A-0CB9-5B507611E253}"/>
          </ac:spMkLst>
        </pc:spChg>
        <pc:spChg chg="add mod">
          <ac:chgData name="Muhammad Ahmad Bilal" userId="22f7f6b7-125d-44f7-a217-5ca72f331035" providerId="ADAL" clId="{21B83251-CFED-4E77-A285-C63D7AFD91D2}" dt="2022-07-27T17:06:43.651" v="88"/>
          <ac:spMkLst>
            <pc:docMk/>
            <pc:sldMk cId="1439666564" sldId="258"/>
            <ac:spMk id="13" creationId="{6876CBA3-9216-AD51-87E4-16AAF632BAE0}"/>
          </ac:spMkLst>
        </pc:spChg>
        <pc:spChg chg="add mod">
          <ac:chgData name="Muhammad Ahmad Bilal" userId="22f7f6b7-125d-44f7-a217-5ca72f331035" providerId="ADAL" clId="{21B83251-CFED-4E77-A285-C63D7AFD91D2}" dt="2022-07-27T17:06:43.651" v="88"/>
          <ac:spMkLst>
            <pc:docMk/>
            <pc:sldMk cId="1439666564" sldId="258"/>
            <ac:spMk id="14" creationId="{A7A3E3D6-8F72-B55E-C7E9-5C844A02F422}"/>
          </ac:spMkLst>
        </pc:spChg>
        <pc:spChg chg="add mod">
          <ac:chgData name="Muhammad Ahmad Bilal" userId="22f7f6b7-125d-44f7-a217-5ca72f331035" providerId="ADAL" clId="{21B83251-CFED-4E77-A285-C63D7AFD91D2}" dt="2022-07-27T17:06:43.651" v="88"/>
          <ac:spMkLst>
            <pc:docMk/>
            <pc:sldMk cId="1439666564" sldId="258"/>
            <ac:spMk id="15" creationId="{770454FF-65BA-438D-EF73-4B99C60A0767}"/>
          </ac:spMkLst>
        </pc:spChg>
        <pc:spChg chg="add mod">
          <ac:chgData name="Muhammad Ahmad Bilal" userId="22f7f6b7-125d-44f7-a217-5ca72f331035" providerId="ADAL" clId="{21B83251-CFED-4E77-A285-C63D7AFD91D2}" dt="2022-07-27T17:06:43.651" v="88"/>
          <ac:spMkLst>
            <pc:docMk/>
            <pc:sldMk cId="1439666564" sldId="258"/>
            <ac:spMk id="16" creationId="{21631D01-DCFF-3704-2BF3-E8A8C4594300}"/>
          </ac:spMkLst>
        </pc:spChg>
        <pc:spChg chg="add mod">
          <ac:chgData name="Muhammad Ahmad Bilal" userId="22f7f6b7-125d-44f7-a217-5ca72f331035" providerId="ADAL" clId="{21B83251-CFED-4E77-A285-C63D7AFD91D2}" dt="2022-07-27T17:06:43.651" v="88"/>
          <ac:spMkLst>
            <pc:docMk/>
            <pc:sldMk cId="1439666564" sldId="258"/>
            <ac:spMk id="17" creationId="{39D9F30C-6CC2-8077-D94E-96D428165EAD}"/>
          </ac:spMkLst>
        </pc:spChg>
        <pc:spChg chg="add mod">
          <ac:chgData name="Muhammad Ahmad Bilal" userId="22f7f6b7-125d-44f7-a217-5ca72f331035" providerId="ADAL" clId="{21B83251-CFED-4E77-A285-C63D7AFD91D2}" dt="2022-07-27T17:06:43.651" v="88"/>
          <ac:spMkLst>
            <pc:docMk/>
            <pc:sldMk cId="1439666564" sldId="258"/>
            <ac:spMk id="18" creationId="{8D228353-2D78-5795-37B5-16623D6D4E60}"/>
          </ac:spMkLst>
        </pc:spChg>
        <pc:spChg chg="add mod">
          <ac:chgData name="Muhammad Ahmad Bilal" userId="22f7f6b7-125d-44f7-a217-5ca72f331035" providerId="ADAL" clId="{21B83251-CFED-4E77-A285-C63D7AFD91D2}" dt="2022-07-27T17:06:43.651" v="88"/>
          <ac:spMkLst>
            <pc:docMk/>
            <pc:sldMk cId="1439666564" sldId="258"/>
            <ac:spMk id="19" creationId="{B5CAD139-1CF7-3724-C70D-5D95EB8D2F1A}"/>
          </ac:spMkLst>
        </pc:spChg>
        <pc:spChg chg="add mod">
          <ac:chgData name="Muhammad Ahmad Bilal" userId="22f7f6b7-125d-44f7-a217-5ca72f331035" providerId="ADAL" clId="{21B83251-CFED-4E77-A285-C63D7AFD91D2}" dt="2022-07-27T17:06:43.651" v="88"/>
          <ac:spMkLst>
            <pc:docMk/>
            <pc:sldMk cId="1439666564" sldId="258"/>
            <ac:spMk id="20" creationId="{DEC7BF91-8131-0A30-7618-88EC3163B56E}"/>
          </ac:spMkLst>
        </pc:spChg>
        <pc:grpChg chg="add mod">
          <ac:chgData name="Muhammad Ahmad Bilal" userId="22f7f6b7-125d-44f7-a217-5ca72f331035" providerId="ADAL" clId="{21B83251-CFED-4E77-A285-C63D7AFD91D2}" dt="2022-07-27T17:06:49.465" v="90" actId="14100"/>
          <ac:grpSpMkLst>
            <pc:docMk/>
            <pc:sldMk cId="1439666564" sldId="258"/>
            <ac:grpSpMk id="4" creationId="{3CE6A533-E03F-16F5-B21E-B8D492C4A1FE}"/>
          </ac:grpSpMkLst>
        </pc:grpChg>
        <pc:grpChg chg="add mod">
          <ac:chgData name="Muhammad Ahmad Bilal" userId="22f7f6b7-125d-44f7-a217-5ca72f331035" providerId="ADAL" clId="{21B83251-CFED-4E77-A285-C63D7AFD91D2}" dt="2022-07-27T17:06:43.651" v="88"/>
          <ac:grpSpMkLst>
            <pc:docMk/>
            <pc:sldMk cId="1439666564" sldId="258"/>
            <ac:grpSpMk id="6" creationId="{B0696B3B-7E6E-38F4-48B6-939E3B7B5DE3}"/>
          </ac:grpSpMkLst>
        </pc:grpChg>
        <pc:cxnChg chg="add mod">
          <ac:chgData name="Muhammad Ahmad Bilal" userId="22f7f6b7-125d-44f7-a217-5ca72f331035" providerId="ADAL" clId="{21B83251-CFED-4E77-A285-C63D7AFD91D2}" dt="2022-07-27T17:06:43.651" v="88"/>
          <ac:cxnSpMkLst>
            <pc:docMk/>
            <pc:sldMk cId="1439666564" sldId="258"/>
            <ac:cxnSpMk id="7" creationId="{8AFDBDE9-A98A-410A-314C-73B3F537706E}"/>
          </ac:cxnSpMkLst>
        </pc:cxnChg>
        <pc:cxnChg chg="add mod">
          <ac:chgData name="Muhammad Ahmad Bilal" userId="22f7f6b7-125d-44f7-a217-5ca72f331035" providerId="ADAL" clId="{21B83251-CFED-4E77-A285-C63D7AFD91D2}" dt="2022-07-27T17:06:43.651" v="88"/>
          <ac:cxnSpMkLst>
            <pc:docMk/>
            <pc:sldMk cId="1439666564" sldId="258"/>
            <ac:cxnSpMk id="8" creationId="{40979AED-944E-30AE-89D2-A9DC84087498}"/>
          </ac:cxnSpMkLst>
        </pc:cxnChg>
        <pc:cxnChg chg="add mod">
          <ac:chgData name="Muhammad Ahmad Bilal" userId="22f7f6b7-125d-44f7-a217-5ca72f331035" providerId="ADAL" clId="{21B83251-CFED-4E77-A285-C63D7AFD91D2}" dt="2022-07-27T17:06:43.651" v="88"/>
          <ac:cxnSpMkLst>
            <pc:docMk/>
            <pc:sldMk cId="1439666564" sldId="258"/>
            <ac:cxnSpMk id="9" creationId="{A74A975C-CF4D-158A-F329-9C28BF7E8149}"/>
          </ac:cxnSpMkLst>
        </pc:cxnChg>
        <pc:cxnChg chg="add mod">
          <ac:chgData name="Muhammad Ahmad Bilal" userId="22f7f6b7-125d-44f7-a217-5ca72f331035" providerId="ADAL" clId="{21B83251-CFED-4E77-A285-C63D7AFD91D2}" dt="2022-07-27T17:06:43.651" v="88"/>
          <ac:cxnSpMkLst>
            <pc:docMk/>
            <pc:sldMk cId="1439666564" sldId="258"/>
            <ac:cxnSpMk id="10" creationId="{FDE5A736-B760-8555-B3A3-CBCA8EEC2FFA}"/>
          </ac:cxnSpMkLst>
        </pc:cxnChg>
        <pc:cxnChg chg="add mod">
          <ac:chgData name="Muhammad Ahmad Bilal" userId="22f7f6b7-125d-44f7-a217-5ca72f331035" providerId="ADAL" clId="{21B83251-CFED-4E77-A285-C63D7AFD91D2}" dt="2022-07-27T17:06:43.651" v="88"/>
          <ac:cxnSpMkLst>
            <pc:docMk/>
            <pc:sldMk cId="1439666564" sldId="258"/>
            <ac:cxnSpMk id="11" creationId="{53E693CC-5DD8-CB70-BB48-20C55077AC0E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Channel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27-45DF-BCB9-3FC20C308A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Channel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27-45DF-BCB9-3FC20C308A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Channel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27-45DF-BCB9-3FC20C308A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9584280"/>
        <c:axId val="819582312"/>
      </c:barChart>
      <c:catAx>
        <c:axId val="819584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508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582312"/>
        <c:crosses val="autoZero"/>
        <c:auto val="1"/>
        <c:lblAlgn val="ctr"/>
        <c:lblOffset val="100"/>
        <c:tickLblSkip val="10"/>
        <c:noMultiLvlLbl val="0"/>
      </c:catAx>
      <c:valAx>
        <c:axId val="8195823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  <a:headEnd type="none"/>
              <a:tailEnd type="triangle"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819584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6779-E6D7-5729-040B-14F9F03B8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E3CCB-174C-4615-9BE4-26F3B8432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37136-F15A-0007-1490-480CA457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4EA0-0A5B-40BA-B7F4-10A4238DD17D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6D8E9-2D91-939B-1D76-FBC14C73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B8DED-026E-EBAB-F7A8-AA074A6B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0DA0-82D5-4A66-BAC7-EF372A659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1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46D4-93E7-CCDE-BC8D-59A6E56C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D3559-7112-6922-5753-6E061C457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FBD78-5B59-9406-7C88-C98A1854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4EA0-0A5B-40BA-B7F4-10A4238DD17D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A31A9-9288-3DDC-DF79-675E5CD5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EC72F-F2E5-E6DF-A2BC-AD29C0E2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0DA0-82D5-4A66-BAC7-EF372A659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9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0AD64-AA9E-6BE7-EAF4-6248FF9E0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FF1D5-C3EE-7DD2-5A23-26312C6AD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52FA9-5615-4141-DAB0-E568701E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4EA0-0A5B-40BA-B7F4-10A4238DD17D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000DF-C31C-667D-14D0-DA241A61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1A32-8466-D5B3-B6DA-B9F363DB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0DA0-82D5-4A66-BAC7-EF372A659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3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82E4-F024-F391-49BC-1463A8B8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6A62-C777-3029-E589-D211F944F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A981C-1751-1F88-487A-32BC81AD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4EA0-0A5B-40BA-B7F4-10A4238DD17D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55533-CB7F-3488-AD07-8EBA1A0F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4C2F1-4DFE-60A3-9CEC-762EB8A2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0DA0-82D5-4A66-BAC7-EF372A659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23F7-C486-D39C-CD96-9463AB5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8F78D-303B-4639-660C-C6F538764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4EA06-EFBF-602D-EAFC-2C40F8CC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4EA0-0A5B-40BA-B7F4-10A4238DD17D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F1F5-515F-AAB7-B194-61A8B1DF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7322E-B578-D740-FE49-8BBFCDC5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0DA0-82D5-4A66-BAC7-EF372A659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3A33-50CE-3337-EE65-658A7A31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3FF48-7917-0724-3F53-59B6D9B7B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5406A-6901-8670-2AC6-7BA16D4D1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E5E16-6A30-EDBE-8008-09495B66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4EA0-0A5B-40BA-B7F4-10A4238DD17D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EF00F-074C-215E-D552-51BA2D39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664EB-68FD-FD8B-F230-7A90D67D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0DA0-82D5-4A66-BAC7-EF372A659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6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A399-CD0B-9F82-8BBD-360F3DFD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D7F94-BB14-3070-D12D-DEDA8C9C2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913F2-D743-C641-11B1-991122AD9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ABF7E-8882-2672-35AD-407D6C069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0A36D-05DD-7563-4189-BB09D6F92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0C4F1-1A8F-0BEE-C4DF-75EE98AA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4EA0-0A5B-40BA-B7F4-10A4238DD17D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C7EE1-4E62-1DEA-1009-0AAF69BB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DE433-2381-B9AA-DBC4-9AB26A27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0DA0-82D5-4A66-BAC7-EF372A659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1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C982-52D8-B931-6E47-2348C77D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86EE7-BE6C-32D1-F711-15BFF7F9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4EA0-0A5B-40BA-B7F4-10A4238DD17D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35761-E77D-2567-3AAF-A9372048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86932-5C77-55E9-55A2-35755105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0DA0-82D5-4A66-BAC7-EF372A659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2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CE2C4-BCBB-9B49-58F8-D6840483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4EA0-0A5B-40BA-B7F4-10A4238DD17D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759BD-9CF7-2A81-65DD-8950E387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492AB-16DC-4C11-CC63-4142C86D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0DA0-82D5-4A66-BAC7-EF372A659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1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4593-4F8B-9D84-8873-E69274DE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995A1-4653-F87A-1769-745CD9B40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A95FE-B713-3349-997F-8100DD271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34777-AAC4-32C1-3B87-BB28D417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4EA0-0A5B-40BA-B7F4-10A4238DD17D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75886-984C-A23C-8928-6C55D4D6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38C2C-4593-37D7-CEB9-7C3983B4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0DA0-82D5-4A66-BAC7-EF372A659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9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DBB3-C44D-9472-5353-CF459B5E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D1B0A-0244-7A4E-7046-CDCC15146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166CB-E1E0-3BEB-AAD3-1C5479A79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CB34E-8C8E-315A-15B8-6559DA2C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4EA0-0A5B-40BA-B7F4-10A4238DD17D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40FC9-E3F4-6F7F-5842-BF8BC309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9D6BE-6987-8CF6-7413-0FAD7A84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0DA0-82D5-4A66-BAC7-EF372A659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5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F38C-B840-BFAB-C965-D6F0FB45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19A42-0896-7683-6727-182A21CFB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FBAAD-EF58-C94E-A790-8165AC66A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4EA0-0A5B-40BA-B7F4-10A4238DD17D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E56A3-2746-EDD3-BCA0-A3F228A79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2D5E3-33FF-F46D-8464-9CEC153EE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0DA0-82D5-4A66-BAC7-EF372A659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7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2">
            <a:extLst>
              <a:ext uri="{FF2B5EF4-FFF2-40B4-BE49-F238E27FC236}">
                <a16:creationId xmlns:a16="http://schemas.microsoft.com/office/drawing/2014/main" id="{C202D7EC-4E23-159D-0CEF-B59DD4FBF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6" r="30838"/>
          <a:stretch/>
        </p:blipFill>
        <p:spPr bwMode="auto">
          <a:xfrm>
            <a:off x="0" y="0"/>
            <a:ext cx="4320792" cy="47087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97BEE0B-D458-FBA2-40D9-24A4706996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806890"/>
              </p:ext>
            </p:extLst>
          </p:nvPr>
        </p:nvGraphicFramePr>
        <p:xfrm>
          <a:off x="7262166" y="443336"/>
          <a:ext cx="28062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679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K Modulated Waveform">
            <a:extLst>
              <a:ext uri="{FF2B5EF4-FFF2-40B4-BE49-F238E27FC236}">
                <a16:creationId xmlns:a16="http://schemas.microsoft.com/office/drawing/2014/main" id="{737E86C9-8498-9B8E-B66D-EC9CAC0DD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0"/>
            <a:ext cx="5715000" cy="339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85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CE6A533-E03F-16F5-B21E-B8D492C4A1FE}"/>
              </a:ext>
            </a:extLst>
          </p:cNvPr>
          <p:cNvGrpSpPr/>
          <p:nvPr/>
        </p:nvGrpSpPr>
        <p:grpSpPr>
          <a:xfrm>
            <a:off x="4152900" y="2781618"/>
            <a:ext cx="3886201" cy="1294764"/>
            <a:chOff x="0" y="0"/>
            <a:chExt cx="3886201" cy="1294869"/>
          </a:xfrm>
        </p:grpSpPr>
        <p:sp>
          <p:nvSpPr>
            <p:cNvPr id="5" name="Text Box 15">
              <a:extLst>
                <a:ext uri="{FF2B5EF4-FFF2-40B4-BE49-F238E27FC236}">
                  <a16:creationId xmlns:a16="http://schemas.microsoft.com/office/drawing/2014/main" id="{85C85C8D-E875-9502-AF86-6A31A67E0F16}"/>
                </a:ext>
              </a:extLst>
            </p:cNvPr>
            <p:cNvSpPr txBox="1"/>
            <p:nvPr/>
          </p:nvSpPr>
          <p:spPr>
            <a:xfrm>
              <a:off x="612531" y="0"/>
              <a:ext cx="962439" cy="26007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Digital Input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0696B3B-7E6E-38F4-48B6-939E3B7B5DE3}"/>
                </a:ext>
              </a:extLst>
            </p:cNvPr>
            <p:cNvGrpSpPr/>
            <p:nvPr/>
          </p:nvGrpSpPr>
          <p:grpSpPr>
            <a:xfrm>
              <a:off x="0" y="90854"/>
              <a:ext cx="3886201" cy="1204015"/>
              <a:chOff x="0" y="0"/>
              <a:chExt cx="3886201" cy="1204015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AFDBDE9-A98A-410A-314C-73B3F537706E}"/>
                  </a:ext>
                </a:extLst>
              </p:cNvPr>
              <p:cNvCxnSpPr/>
              <p:nvPr/>
            </p:nvCxnSpPr>
            <p:spPr>
              <a:xfrm>
                <a:off x="236883" y="576470"/>
                <a:ext cx="2227730" cy="3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or: Elbow 7">
                <a:extLst>
                  <a:ext uri="{FF2B5EF4-FFF2-40B4-BE49-F238E27FC236}">
                    <a16:creationId xmlns:a16="http://schemas.microsoft.com/office/drawing/2014/main" id="{40979AED-944E-30AE-89D2-A9DC84087498}"/>
                  </a:ext>
                </a:extLst>
              </p:cNvPr>
              <p:cNvCxnSpPr/>
              <p:nvPr/>
            </p:nvCxnSpPr>
            <p:spPr>
              <a:xfrm>
                <a:off x="265044" y="141633"/>
                <a:ext cx="858982" cy="871104"/>
              </a:xfrm>
              <a:prstGeom prst="bentConnector3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A74A975C-CF4D-158A-F329-9C28BF7E8149}"/>
                  </a:ext>
                </a:extLst>
              </p:cNvPr>
              <p:cNvCxnSpPr/>
              <p:nvPr/>
            </p:nvCxnSpPr>
            <p:spPr>
              <a:xfrm flipV="1">
                <a:off x="894522" y="141633"/>
                <a:ext cx="625186" cy="870585"/>
              </a:xfrm>
              <a:prstGeom prst="bentConnector3">
                <a:avLst>
                  <a:gd name="adj1" fmla="val 33370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FDE5A736-B760-8555-B3A3-CBCA8EEC2FFA}"/>
                  </a:ext>
                </a:extLst>
              </p:cNvPr>
              <p:cNvCxnSpPr/>
              <p:nvPr/>
            </p:nvCxnSpPr>
            <p:spPr>
              <a:xfrm>
                <a:off x="1109870" y="139976"/>
                <a:ext cx="858982" cy="871104"/>
              </a:xfrm>
              <a:prstGeom prst="bentConnector3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53E693CC-5DD8-CB70-BB48-20C55077AC0E}"/>
                  </a:ext>
                </a:extLst>
              </p:cNvPr>
              <p:cNvCxnSpPr/>
              <p:nvPr/>
            </p:nvCxnSpPr>
            <p:spPr>
              <a:xfrm flipV="1">
                <a:off x="1741004" y="139976"/>
                <a:ext cx="625186" cy="870585"/>
              </a:xfrm>
              <a:prstGeom prst="bentConnector3">
                <a:avLst>
                  <a:gd name="adj1" fmla="val 33370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166EA20A-4A73-8A7A-0CB9-5B507611E253}"/>
                  </a:ext>
                </a:extLst>
              </p:cNvPr>
              <p:cNvSpPr/>
              <p:nvPr/>
            </p:nvSpPr>
            <p:spPr>
              <a:xfrm>
                <a:off x="2512944" y="520976"/>
                <a:ext cx="190500" cy="115421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Flowchart: Summing Junction 12">
                <a:extLst>
                  <a:ext uri="{FF2B5EF4-FFF2-40B4-BE49-F238E27FC236}">
                    <a16:creationId xmlns:a16="http://schemas.microsoft.com/office/drawing/2014/main" id="{6876CBA3-9216-AD51-87E4-16AAF632BAE0}"/>
                  </a:ext>
                </a:extLst>
              </p:cNvPr>
              <p:cNvSpPr/>
              <p:nvPr/>
            </p:nvSpPr>
            <p:spPr>
              <a:xfrm>
                <a:off x="2723322" y="324678"/>
                <a:ext cx="524256" cy="504444"/>
              </a:xfrm>
              <a:prstGeom prst="flowChartSummingJunct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A7A3E3D6-8F72-B55E-C7E9-5C844A02F422}"/>
                  </a:ext>
                </a:extLst>
              </p:cNvPr>
              <p:cNvSpPr/>
              <p:nvPr/>
            </p:nvSpPr>
            <p:spPr>
              <a:xfrm>
                <a:off x="3260035" y="520976"/>
                <a:ext cx="190500" cy="115421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770454FF-65BA-438D-EF73-4B99C60A0767}"/>
                  </a:ext>
                </a:extLst>
              </p:cNvPr>
              <p:cNvSpPr/>
              <p:nvPr/>
            </p:nvSpPr>
            <p:spPr>
              <a:xfrm rot="16200000">
                <a:off x="2885757" y="878882"/>
                <a:ext cx="190500" cy="115421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Text Box 12">
                <a:extLst>
                  <a:ext uri="{FF2B5EF4-FFF2-40B4-BE49-F238E27FC236}">
                    <a16:creationId xmlns:a16="http://schemas.microsoft.com/office/drawing/2014/main" id="{21631D01-DCFF-3704-2BF3-E8A8C4594300}"/>
                  </a:ext>
                </a:extLst>
              </p:cNvPr>
              <p:cNvSpPr txBox="1"/>
              <p:nvPr/>
            </p:nvSpPr>
            <p:spPr>
              <a:xfrm>
                <a:off x="3405809" y="432352"/>
                <a:ext cx="480392" cy="23522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BPSK</a:t>
                </a:r>
              </a:p>
            </p:txBody>
          </p:sp>
          <p:sp>
            <p:nvSpPr>
              <p:cNvPr id="17" name="Text Box 13">
                <a:extLst>
                  <a:ext uri="{FF2B5EF4-FFF2-40B4-BE49-F238E27FC236}">
                    <a16:creationId xmlns:a16="http://schemas.microsoft.com/office/drawing/2014/main" id="{39D9F30C-6CC2-8077-D94E-96D428165EAD}"/>
                  </a:ext>
                </a:extLst>
              </p:cNvPr>
              <p:cNvSpPr txBox="1"/>
              <p:nvPr/>
            </p:nvSpPr>
            <p:spPr>
              <a:xfrm>
                <a:off x="2686878" y="969065"/>
                <a:ext cx="584200" cy="234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Carrier</a:t>
                </a:r>
              </a:p>
            </p:txBody>
          </p:sp>
          <p:sp>
            <p:nvSpPr>
              <p:cNvPr id="18" name="Text Box 14">
                <a:extLst>
                  <a:ext uri="{FF2B5EF4-FFF2-40B4-BE49-F238E27FC236}">
                    <a16:creationId xmlns:a16="http://schemas.microsoft.com/office/drawing/2014/main" id="{8D228353-2D78-5795-37B5-16623D6D4E60}"/>
                  </a:ext>
                </a:extLst>
              </p:cNvPr>
              <p:cNvSpPr txBox="1"/>
              <p:nvPr/>
            </p:nvSpPr>
            <p:spPr>
              <a:xfrm>
                <a:off x="2604052" y="94422"/>
                <a:ext cx="762000" cy="26007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Multiplier</a:t>
                </a:r>
              </a:p>
            </p:txBody>
          </p:sp>
          <p:sp>
            <p:nvSpPr>
              <p:cNvPr id="19" name="Text Box 16">
                <a:extLst>
                  <a:ext uri="{FF2B5EF4-FFF2-40B4-BE49-F238E27FC236}">
                    <a16:creationId xmlns:a16="http://schemas.microsoft.com/office/drawing/2014/main" id="{B5CAD139-1CF7-3724-C70D-5D95EB8D2F1A}"/>
                  </a:ext>
                </a:extLst>
              </p:cNvPr>
              <p:cNvSpPr txBox="1"/>
              <p:nvPr/>
            </p:nvSpPr>
            <p:spPr>
              <a:xfrm>
                <a:off x="0" y="0"/>
                <a:ext cx="339587" cy="26007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20" name="Text Box 17">
                <a:extLst>
                  <a:ext uri="{FF2B5EF4-FFF2-40B4-BE49-F238E27FC236}">
                    <a16:creationId xmlns:a16="http://schemas.microsoft.com/office/drawing/2014/main" id="{DEC7BF91-8131-0A30-7618-88EC3163B56E}"/>
                  </a:ext>
                </a:extLst>
              </p:cNvPr>
              <p:cNvSpPr txBox="1"/>
              <p:nvPr/>
            </p:nvSpPr>
            <p:spPr>
              <a:xfrm>
                <a:off x="0" y="843170"/>
                <a:ext cx="339090" cy="25971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966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Ahmad Bilal</dc:creator>
  <cp:lastModifiedBy>Muhammad Ahmad Bilal</cp:lastModifiedBy>
  <cp:revision>1</cp:revision>
  <dcterms:created xsi:type="dcterms:W3CDTF">2022-07-27T16:36:42Z</dcterms:created>
  <dcterms:modified xsi:type="dcterms:W3CDTF">2022-07-27T17:06:58Z</dcterms:modified>
</cp:coreProperties>
</file>