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9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3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58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45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16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27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2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8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0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4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1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4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1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785050-4B40-4555-92BC-C92EF01410E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C89271-718B-4D70-8149-F83B09D4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1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abstract/document/809108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801" y="1035205"/>
            <a:ext cx="8825658" cy="1435040"/>
          </a:xfrm>
        </p:spPr>
        <p:txBody>
          <a:bodyPr/>
          <a:lstStyle/>
          <a:p>
            <a:r>
              <a:rPr lang="en-US" dirty="0" smtClean="0"/>
              <a:t>Power Aware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029803"/>
            <a:ext cx="8825658" cy="1160060"/>
          </a:xfrm>
        </p:spPr>
        <p:txBody>
          <a:bodyPr>
            <a:normAutofit/>
          </a:bodyPr>
          <a:lstStyle/>
          <a:p>
            <a:r>
              <a:rPr lang="en-US" sz="2800" dirty="0"/>
              <a:t>Measurement, </a:t>
            </a:r>
            <a:r>
              <a:rPr lang="en-US" sz="2800" dirty="0" smtClean="0"/>
              <a:t>Control, and Performance </a:t>
            </a:r>
            <a:r>
              <a:rPr lang="en-US" sz="2800" dirty="0"/>
              <a:t>Analysis for Intel Xeon Phi</a:t>
            </a:r>
          </a:p>
        </p:txBody>
      </p:sp>
    </p:spTree>
    <p:extLst>
      <p:ext uri="{BB962C8B-B14F-4D97-AF65-F5344CB8AC3E}">
        <p14:creationId xmlns:p14="http://schemas.microsoft.com/office/powerpoint/2010/main" val="14444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of </a:t>
            </a:r>
            <a:r>
              <a:rPr lang="en-US" dirty="0" err="1" smtClean="0"/>
              <a:t>dgemm</a:t>
            </a:r>
            <a:r>
              <a:rPr lang="en-US" dirty="0" smtClean="0"/>
              <a:t> Kernel Behavior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Figure </a:t>
            </a:r>
            <a:r>
              <a:rPr lang="en-US" b="1" dirty="0" smtClean="0"/>
              <a:t>a</a:t>
            </a:r>
            <a:r>
              <a:rPr lang="en-US" dirty="0" smtClean="0"/>
              <a:t> shows when KNL is booted in HYBRID and the data is allocated in DDR4.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Figure </a:t>
            </a:r>
            <a:r>
              <a:rPr lang="en-US" b="1" dirty="0" smtClean="0"/>
              <a:t>b</a:t>
            </a:r>
            <a:r>
              <a:rPr lang="en-US" dirty="0" smtClean="0"/>
              <a:t> shows when data is allocated in MCDRAM.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Figure </a:t>
            </a:r>
            <a:r>
              <a:rPr lang="en-US" b="1" dirty="0" smtClean="0"/>
              <a:t>c</a:t>
            </a:r>
            <a:r>
              <a:rPr lang="en-US" dirty="0" smtClean="0"/>
              <a:t> and </a:t>
            </a:r>
            <a:r>
              <a:rPr lang="en-US" b="1" dirty="0" smtClean="0"/>
              <a:t>d</a:t>
            </a:r>
            <a:r>
              <a:rPr lang="en-US" dirty="0" smtClean="0"/>
              <a:t> shows the measurements for </a:t>
            </a:r>
            <a:r>
              <a:rPr lang="en-US" dirty="0" err="1" smtClean="0"/>
              <a:t>dgemm</a:t>
            </a:r>
            <a:r>
              <a:rPr lang="en-US" dirty="0" smtClean="0"/>
              <a:t> when the KNL is booted in FLAT mode.</a:t>
            </a:r>
          </a:p>
          <a:p>
            <a:r>
              <a:rPr lang="en-US" dirty="0"/>
              <a:t>The FLAT mode does not use the </a:t>
            </a:r>
            <a:r>
              <a:rPr lang="en-US" dirty="0" smtClean="0"/>
              <a:t>MCDRAM as </a:t>
            </a:r>
            <a:r>
              <a:rPr lang="en-US" dirty="0"/>
              <a:t>a cache, but as physical addressable memory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of </a:t>
            </a:r>
            <a:r>
              <a:rPr lang="en-US" dirty="0" err="1" smtClean="0"/>
              <a:t>dgemv</a:t>
            </a:r>
            <a:r>
              <a:rPr lang="en-US" dirty="0" smtClean="0"/>
              <a:t> Kernel </a:t>
            </a:r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09" y="1924335"/>
            <a:ext cx="10931857" cy="46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of </a:t>
            </a:r>
            <a:r>
              <a:rPr lang="en-US" dirty="0" err="1" smtClean="0"/>
              <a:t>dgemv</a:t>
            </a:r>
            <a:r>
              <a:rPr lang="en-US" dirty="0" smtClean="0"/>
              <a:t> Kernel </a:t>
            </a:r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608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Figure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illustrates the results for the Hybrid Mode because kernel is memory bound and cache reuse benefits are limited.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Performance drops dramatically between the two storage.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Figure </a:t>
            </a:r>
            <a:r>
              <a:rPr lang="en-US" b="1" dirty="0" smtClean="0"/>
              <a:t>c</a:t>
            </a:r>
            <a:r>
              <a:rPr lang="en-US" dirty="0" smtClean="0"/>
              <a:t> and </a:t>
            </a:r>
            <a:r>
              <a:rPr lang="en-US" b="1" dirty="0" smtClean="0"/>
              <a:t>d</a:t>
            </a:r>
            <a:r>
              <a:rPr lang="en-US" dirty="0" smtClean="0"/>
              <a:t> illustrates the results for Flat Mode.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Results are observed same as of Hybrid Mode except for DDR4. For which performance is 4 times slower as compared to MCDRAM.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608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study allowed us explore power management and capping strategies matching the computational intensities which leads to energy saving.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Using high bandwidth MCDRAM on KNL is important for achieving high performances and minimal consumption of power.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Behavior of these kernels were explored while booting configuration of MCDRAM on KNL</a:t>
            </a:r>
            <a:r>
              <a:rPr lang="en-US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If the application is compute intensive than Hybrid mode is best, in either case memory bound option is best and allocate the data  in MCDRAM.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507474"/>
            <a:ext cx="8825659" cy="90075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https://ieeexplore.ieee.org/abstract/document/8091085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Power consumption is important in in design of data center.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Power efficiency is the major constraint in system designs.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Power and energy are the challenges poses by power efficiency.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this analysis scientific benchmarks and set of representatives kernels are used.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Result and conclusion will help in achieving energy efficiency in computing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245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Processor designs are getting effected due to Power, energy and temperature.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Stagnation of CPU clock frequencies and reliance on parallelism increase energy efficiencies of future.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Along with advancements in hardware, software advancements for energy efficiency is important too.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Software design can bring huge improvements in addition to the hardware.</a:t>
            </a:r>
          </a:p>
        </p:txBody>
      </p:sp>
    </p:spTree>
    <p:extLst>
      <p:ext uri="{BB962C8B-B14F-4D97-AF65-F5344CB8AC3E}">
        <p14:creationId xmlns:p14="http://schemas.microsoft.com/office/powerpoint/2010/main" val="6404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245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Ability of measuring the power and energy consumption is mandatory step.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PAPI library was used in this analysis that give generic and portable interface to hardware counters attached to CPU and other components.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Experiments were executed on Intel Xeon Phi Knights Landing (KNL) architecture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Analysis was performed using Dense Linear Algebra (DLA) Kernels.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Specifically BLAS kernels.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0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245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Intel Xeon Phi Knights Landing processors offers 16 GB of High bandwidth Memory based on 425GB/s of bandwidth of MCDRAM, along with DDR4 memory of bandwidth 90 GB/s.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MCDRAM can be configured in BIOS in one of three different usage modes. One is flat, second is cache and other is hybrid mode.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Experiment was conducted on three different configuration of MCDRAM on the kernel.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3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245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Kernels that can be found in high performance computing application were chose to study and analyze the effect of application of power consumption and energy requirements.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 low level linear algebra operations BLAS is specific for it.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BLAS operations are categorized in three levels</a:t>
            </a:r>
            <a:br>
              <a:rPr lang="en-US" dirty="0" smtClean="0"/>
            </a:br>
            <a:r>
              <a:rPr lang="en-US" b="1" dirty="0" smtClean="0"/>
              <a:t>Level 1:</a:t>
            </a:r>
            <a:r>
              <a:rPr lang="en-US" dirty="0" smtClean="0"/>
              <a:t> It addresses scalar and vector operations.</a:t>
            </a:r>
            <a:br>
              <a:rPr lang="en-US" dirty="0" smtClean="0"/>
            </a:br>
            <a:r>
              <a:rPr lang="en-US" b="1" dirty="0" smtClean="0"/>
              <a:t>Level 2: </a:t>
            </a:r>
            <a:r>
              <a:rPr lang="en-US" dirty="0" smtClean="0"/>
              <a:t>It addresses matrix-vector operation</a:t>
            </a:r>
            <a:br>
              <a:rPr lang="en-US" dirty="0" smtClean="0"/>
            </a:br>
            <a:r>
              <a:rPr lang="en-US" b="1" dirty="0" smtClean="0"/>
              <a:t>Level 3: </a:t>
            </a:r>
            <a:r>
              <a:rPr lang="en-US" dirty="0" smtClean="0"/>
              <a:t>It addresses matrix-matrix operations.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31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245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BLAS routine is ideal for examining the power and performance characteristics.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Level 1 and Level 2 belongs to </a:t>
            </a:r>
            <a:r>
              <a:rPr lang="en-US" b="1" dirty="0" smtClean="0"/>
              <a:t>Memory Bond Class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Whereas Level 3 belongs to </a:t>
            </a:r>
            <a:r>
              <a:rPr lang="en-US" b="1" dirty="0" smtClean="0"/>
              <a:t>Compute Intensive Class.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Presented the study and to analyze the compute intensive routine </a:t>
            </a:r>
            <a:r>
              <a:rPr lang="en-US" dirty="0" err="1"/>
              <a:t>dgemm</a:t>
            </a:r>
            <a:r>
              <a:rPr lang="en-US" dirty="0"/>
              <a:t> and memory bound class </a:t>
            </a:r>
            <a:r>
              <a:rPr lang="en-US" dirty="0" err="1"/>
              <a:t>dgemv</a:t>
            </a:r>
            <a:r>
              <a:rPr lang="en-US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As it provides wide range of computational intensities.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917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PAPI: The PERFORMANCE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245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PAPI performance library provides a coherent methodology to performance counter information varied for different hardware and software component.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Power Monitoring Capabilities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PAPI offers many components which enables to monitor power usage and consumption of energy through different interfaces like Intel RAPL (Running Average Power Limit) and MicAccess API.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013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of </a:t>
            </a:r>
            <a:r>
              <a:rPr lang="en-US" dirty="0" err="1" smtClean="0"/>
              <a:t>dgemm</a:t>
            </a:r>
            <a:r>
              <a:rPr lang="en-US" dirty="0" smtClean="0"/>
              <a:t> Kernel </a:t>
            </a:r>
            <a:r>
              <a:rPr lang="en-US" dirty="0" err="1" smtClean="0"/>
              <a:t>Behaviour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424" y="2016638"/>
            <a:ext cx="8693624" cy="444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657</TotalTime>
  <Words>676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Power Aware Computing</vt:lpstr>
      <vt:lpstr>ABSTRACT</vt:lpstr>
      <vt:lpstr>INTRODUCTION (contd..)</vt:lpstr>
      <vt:lpstr>INTRODUCTION (contd..)</vt:lpstr>
      <vt:lpstr>HARDWARE</vt:lpstr>
      <vt:lpstr>REPRESENTATIVE KERNELS</vt:lpstr>
      <vt:lpstr>REPRESENTATIVE KERNELS</vt:lpstr>
      <vt:lpstr>PAPI: The PERFORMANCE API</vt:lpstr>
      <vt:lpstr>Study of dgemm Kernel Behaviour</vt:lpstr>
      <vt:lpstr>Study of dgemm Kernel Behavior (contd..)</vt:lpstr>
      <vt:lpstr>Study of dgemv Kernel Behaviour</vt:lpstr>
      <vt:lpstr>Study of dgemv Kernel Behaviour</vt:lpstr>
      <vt:lpstr>CONCLUSION</vt:lpstr>
      <vt:lpstr>Cited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Aware Computing</dc:title>
  <dc:creator>Muhammad Faizan Aslam</dc:creator>
  <cp:lastModifiedBy>Muhammad Faizan Aslam</cp:lastModifiedBy>
  <cp:revision>29</cp:revision>
  <dcterms:created xsi:type="dcterms:W3CDTF">2022-05-22T22:04:53Z</dcterms:created>
  <dcterms:modified xsi:type="dcterms:W3CDTF">2022-05-23T19:37:01Z</dcterms:modified>
</cp:coreProperties>
</file>