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11805D-9C73-4DE3-A43D-53D0DB05C219}" v="257" dt="2023-06-18T06:16:22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5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hmad Bilal" userId="22f7f6b7-125d-44f7-a217-5ca72f331035" providerId="ADAL" clId="{2A11805D-9C73-4DE3-A43D-53D0DB05C219}"/>
    <pc:docChg chg="custSel addSld modSld">
      <pc:chgData name="Muhammad Ahmad Bilal" userId="22f7f6b7-125d-44f7-a217-5ca72f331035" providerId="ADAL" clId="{2A11805D-9C73-4DE3-A43D-53D0DB05C219}" dt="2023-06-18T06:40:34.405" v="295" actId="1076"/>
      <pc:docMkLst>
        <pc:docMk/>
      </pc:docMkLst>
      <pc:sldChg chg="addSp delSp modSp new mod">
        <pc:chgData name="Muhammad Ahmad Bilal" userId="22f7f6b7-125d-44f7-a217-5ca72f331035" providerId="ADAL" clId="{2A11805D-9C73-4DE3-A43D-53D0DB05C219}" dt="2023-06-18T06:16:22.818" v="290" actId="20577"/>
        <pc:sldMkLst>
          <pc:docMk/>
          <pc:sldMk cId="65688323" sldId="256"/>
        </pc:sldMkLst>
        <pc:spChg chg="del">
          <ac:chgData name="Muhammad Ahmad Bilal" userId="22f7f6b7-125d-44f7-a217-5ca72f331035" providerId="ADAL" clId="{2A11805D-9C73-4DE3-A43D-53D0DB05C219}" dt="2023-06-18T05:47:24.036" v="1" actId="478"/>
          <ac:spMkLst>
            <pc:docMk/>
            <pc:sldMk cId="65688323" sldId="256"/>
            <ac:spMk id="2" creationId="{CE98525D-520A-4FE4-465E-14F7AF4B64E8}"/>
          </ac:spMkLst>
        </pc:spChg>
        <pc:spChg chg="del">
          <ac:chgData name="Muhammad Ahmad Bilal" userId="22f7f6b7-125d-44f7-a217-5ca72f331035" providerId="ADAL" clId="{2A11805D-9C73-4DE3-A43D-53D0DB05C219}" dt="2023-06-18T05:47:24.036" v="1" actId="478"/>
          <ac:spMkLst>
            <pc:docMk/>
            <pc:sldMk cId="65688323" sldId="256"/>
            <ac:spMk id="3" creationId="{AF02A067-E7DA-6753-EBEB-586D4B3FBAD6}"/>
          </ac:spMkLst>
        </pc:spChg>
        <pc:spChg chg="add del mod">
          <ac:chgData name="Muhammad Ahmad Bilal" userId="22f7f6b7-125d-44f7-a217-5ca72f331035" providerId="ADAL" clId="{2A11805D-9C73-4DE3-A43D-53D0DB05C219}" dt="2023-06-18T05:56:32.022" v="211" actId="478"/>
          <ac:spMkLst>
            <pc:docMk/>
            <pc:sldMk cId="65688323" sldId="256"/>
            <ac:spMk id="6" creationId="{141C935D-4246-2470-AE2A-FDAB2019D00E}"/>
          </ac:spMkLst>
        </pc:spChg>
        <pc:graphicFrameChg chg="add del mod modGraphic">
          <ac:chgData name="Muhammad Ahmad Bilal" userId="22f7f6b7-125d-44f7-a217-5ca72f331035" providerId="ADAL" clId="{2A11805D-9C73-4DE3-A43D-53D0DB05C219}" dt="2023-06-18T05:56:28.357" v="210" actId="478"/>
          <ac:graphicFrameMkLst>
            <pc:docMk/>
            <pc:sldMk cId="65688323" sldId="256"/>
            <ac:graphicFrameMk id="4" creationId="{91E8CC70-5355-8B8F-976F-49759A2C808A}"/>
          </ac:graphicFrameMkLst>
        </pc:graphicFrameChg>
        <pc:graphicFrameChg chg="add mod modGraphic">
          <ac:chgData name="Muhammad Ahmad Bilal" userId="22f7f6b7-125d-44f7-a217-5ca72f331035" providerId="ADAL" clId="{2A11805D-9C73-4DE3-A43D-53D0DB05C219}" dt="2023-06-18T06:16:22.818" v="290" actId="20577"/>
          <ac:graphicFrameMkLst>
            <pc:docMk/>
            <pc:sldMk cId="65688323" sldId="256"/>
            <ac:graphicFrameMk id="7" creationId="{D4E03FCA-101A-D835-D5A9-9A58F61227E6}"/>
          </ac:graphicFrameMkLst>
        </pc:graphicFrameChg>
      </pc:sldChg>
      <pc:sldChg chg="addSp delSp modSp new mod">
        <pc:chgData name="Muhammad Ahmad Bilal" userId="22f7f6b7-125d-44f7-a217-5ca72f331035" providerId="ADAL" clId="{2A11805D-9C73-4DE3-A43D-53D0DB05C219}" dt="2023-06-18T06:40:34.405" v="295" actId="1076"/>
        <pc:sldMkLst>
          <pc:docMk/>
          <pc:sldMk cId="3965513523" sldId="257"/>
        </pc:sldMkLst>
        <pc:spChg chg="del">
          <ac:chgData name="Muhammad Ahmad Bilal" userId="22f7f6b7-125d-44f7-a217-5ca72f331035" providerId="ADAL" clId="{2A11805D-9C73-4DE3-A43D-53D0DB05C219}" dt="2023-06-18T06:40:22.456" v="292" actId="478"/>
          <ac:spMkLst>
            <pc:docMk/>
            <pc:sldMk cId="3965513523" sldId="257"/>
            <ac:spMk id="2" creationId="{F8261BAA-9496-080D-43A6-80853B6D3367}"/>
          </ac:spMkLst>
        </pc:spChg>
        <pc:spChg chg="del">
          <ac:chgData name="Muhammad Ahmad Bilal" userId="22f7f6b7-125d-44f7-a217-5ca72f331035" providerId="ADAL" clId="{2A11805D-9C73-4DE3-A43D-53D0DB05C219}" dt="2023-06-18T06:40:22.456" v="292" actId="478"/>
          <ac:spMkLst>
            <pc:docMk/>
            <pc:sldMk cId="3965513523" sldId="257"/>
            <ac:spMk id="3" creationId="{E5D91A06-2B13-8EC2-0D3E-001539A2FC18}"/>
          </ac:spMkLst>
        </pc:spChg>
        <pc:picChg chg="add mod">
          <ac:chgData name="Muhammad Ahmad Bilal" userId="22f7f6b7-125d-44f7-a217-5ca72f331035" providerId="ADAL" clId="{2A11805D-9C73-4DE3-A43D-53D0DB05C219}" dt="2023-06-18T06:40:34.405" v="295" actId="1076"/>
          <ac:picMkLst>
            <pc:docMk/>
            <pc:sldMk cId="3965513523" sldId="257"/>
            <ac:picMk id="5" creationId="{71024967-643A-E2F7-1066-614CAE2D754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7A3E5A-C264-4A46-B4DA-0B1BBAA6F07A}" type="doc">
      <dgm:prSet loTypeId="urn:diagrams.loki3.com/Bracket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432C862F-0782-4B08-AB58-952F22A1BC6A}">
      <dgm:prSet phldrT="[Text]" custT="1"/>
      <dgm:spPr/>
      <dgm:t>
        <a:bodyPr/>
        <a:lstStyle/>
        <a:p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Application Layer</a:t>
          </a:r>
          <a:endParaRPr lang="en-GB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64F9E0-1136-4AF9-B1A6-236E24EF9318}" type="parTrans" cxnId="{98AAEF04-6878-48D4-8193-B01F95E39CA3}">
      <dgm:prSet/>
      <dgm:spPr/>
      <dgm:t>
        <a:bodyPr/>
        <a:lstStyle/>
        <a:p>
          <a:endParaRPr lang="en-GB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F8DBC2-A139-4464-9E31-1DDB9EC9C7FD}" type="sibTrans" cxnId="{98AAEF04-6878-48D4-8193-B01F95E39CA3}">
      <dgm:prSet/>
      <dgm:spPr/>
      <dgm:t>
        <a:bodyPr/>
        <a:lstStyle/>
        <a:p>
          <a:endParaRPr lang="en-GB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9BEB27-6F4E-416E-BD07-B8E6F335C221}">
      <dgm:prSet phldrT="[Text]" custT="1"/>
      <dgm:spPr/>
      <dgm:t>
        <a:bodyPr/>
        <a:lstStyle/>
        <a:p>
          <a:r>
            <a:rPr lang="en-GB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HTTP, FTP, Telnet Finger, POP3/IMAP, SMTP, DNS, SNMP, RIP</a:t>
          </a:r>
        </a:p>
      </dgm:t>
    </dgm:pt>
    <dgm:pt modelId="{72C18B14-94CF-44C9-A3DD-34CD07532FAD}" type="parTrans" cxnId="{A1FAAA20-0E12-4878-B5E4-729F7D194208}">
      <dgm:prSet/>
      <dgm:spPr/>
      <dgm:t>
        <a:bodyPr/>
        <a:lstStyle/>
        <a:p>
          <a:endParaRPr lang="en-GB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1D8AD4-8538-4EB8-BE66-0AD67A679632}" type="sibTrans" cxnId="{A1FAAA20-0E12-4878-B5E4-729F7D194208}">
      <dgm:prSet/>
      <dgm:spPr/>
      <dgm:t>
        <a:bodyPr/>
        <a:lstStyle/>
        <a:p>
          <a:endParaRPr lang="en-GB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131FB4-80C4-404F-9D08-E568D22EEFD6}">
      <dgm:prSet phldrT="[Text]" custT="1"/>
      <dgm:spPr/>
      <dgm:t>
        <a:bodyPr/>
        <a:lstStyle/>
        <a:p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Transport Layer</a:t>
          </a:r>
          <a:endParaRPr lang="en-GB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311AB1-1BB7-49F5-A5F6-BF57B8A9D651}" type="parTrans" cxnId="{898A819C-EC2E-4386-912E-A173FF50C0AC}">
      <dgm:prSet/>
      <dgm:spPr/>
      <dgm:t>
        <a:bodyPr/>
        <a:lstStyle/>
        <a:p>
          <a:endParaRPr lang="en-GB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C8C270-95C3-4B09-AD2D-6CC5234BA6A6}" type="sibTrans" cxnId="{898A819C-EC2E-4386-912E-A173FF50C0AC}">
      <dgm:prSet/>
      <dgm:spPr/>
      <dgm:t>
        <a:bodyPr/>
        <a:lstStyle/>
        <a:p>
          <a:endParaRPr lang="en-GB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3E8DDA-C658-4B13-860E-39D3136E18AB}">
      <dgm:prSet phldrT="[Text]" custT="1"/>
      <dgm:spPr/>
      <dgm:t>
        <a:bodyPr/>
        <a:lstStyle/>
        <a:p>
          <a:r>
            <a:rPr lang="en-GB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TCP, UDP</a:t>
          </a:r>
        </a:p>
      </dgm:t>
    </dgm:pt>
    <dgm:pt modelId="{DBC8DF4A-6F1E-4012-8820-9423FA4DB071}" type="parTrans" cxnId="{4A9D3635-2814-43F0-904D-B55CE642FDF6}">
      <dgm:prSet/>
      <dgm:spPr/>
      <dgm:t>
        <a:bodyPr/>
        <a:lstStyle/>
        <a:p>
          <a:endParaRPr lang="en-GB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7D0915-C011-4FFE-AE8E-1AB4356FB199}" type="sibTrans" cxnId="{4A9D3635-2814-43F0-904D-B55CE642FDF6}">
      <dgm:prSet/>
      <dgm:spPr/>
      <dgm:t>
        <a:bodyPr/>
        <a:lstStyle/>
        <a:p>
          <a:endParaRPr lang="en-GB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785C24-4CEB-4327-8C91-6EBB3E8C63F5}">
      <dgm:prSet phldrT="[Text]" custT="1"/>
      <dgm:spPr/>
      <dgm:t>
        <a:bodyPr/>
        <a:lstStyle/>
        <a:p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Internet Layer</a:t>
          </a:r>
          <a:endParaRPr lang="en-GB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3A982F-4BAD-405C-B6A7-C357592A75F1}" type="parTrans" cxnId="{2A33BBEB-3400-4EF7-A2D5-3B61894084F1}">
      <dgm:prSet/>
      <dgm:spPr/>
      <dgm:t>
        <a:bodyPr/>
        <a:lstStyle/>
        <a:p>
          <a:endParaRPr lang="en-GB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4CB757-5046-433E-B628-24EBF8A2C08B}" type="sibTrans" cxnId="{2A33BBEB-3400-4EF7-A2D5-3B61894084F1}">
      <dgm:prSet/>
      <dgm:spPr/>
      <dgm:t>
        <a:bodyPr/>
        <a:lstStyle/>
        <a:p>
          <a:endParaRPr lang="en-GB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7F743B-2AAB-4707-976D-5AE27EE2C091}">
      <dgm:prSet phldrT="[Text]" custT="1"/>
      <dgm:spPr/>
      <dgm:t>
        <a:bodyPr/>
        <a:lstStyle/>
        <a:p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Network Interface Layer</a:t>
          </a:r>
          <a:endParaRPr lang="en-GB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DBC8AC-DB08-4E59-B8E3-4DD1DF0662B6}" type="parTrans" cxnId="{7C5A88B4-7C4C-4801-A012-A1C137A9ECE1}">
      <dgm:prSet/>
      <dgm:spPr/>
      <dgm:t>
        <a:bodyPr/>
        <a:lstStyle/>
        <a:p>
          <a:endParaRPr lang="en-GB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696F0C-94C9-45E1-89B8-20378CEB74C0}" type="sibTrans" cxnId="{7C5A88B4-7C4C-4801-A012-A1C137A9ECE1}">
      <dgm:prSet/>
      <dgm:spPr/>
      <dgm:t>
        <a:bodyPr/>
        <a:lstStyle/>
        <a:p>
          <a:endParaRPr lang="en-GB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5D72B8-8AA8-4A04-A966-0D41BBACB2AF}">
      <dgm:prSet phldrT="[Text]"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IP, ARP, ICMP, IGMP</a:t>
          </a:r>
          <a:endParaRPr lang="en-GB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B9B998-5341-4A4E-AC8F-A4F8594EAB64}" type="parTrans" cxnId="{92F34C62-817D-4711-8A82-6AF80A708445}">
      <dgm:prSet/>
      <dgm:spPr/>
      <dgm:t>
        <a:bodyPr/>
        <a:lstStyle/>
        <a:p>
          <a:endParaRPr lang="en-GB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DE25AF-97DE-4289-BB2A-E6E091B4F822}" type="sibTrans" cxnId="{92F34C62-817D-4711-8A82-6AF80A708445}">
      <dgm:prSet/>
      <dgm:spPr/>
      <dgm:t>
        <a:bodyPr/>
        <a:lstStyle/>
        <a:p>
          <a:endParaRPr lang="en-GB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3FBE8B-830B-4865-8F4F-1D17B38105E1}">
      <dgm:prSet phldrT="[Text]" custT="1"/>
      <dgm:spPr/>
      <dgm:t>
        <a:bodyPr/>
        <a:lstStyle/>
        <a:p>
          <a:r>
            <a:rPr lang="en-GB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Ethernet/802.3, Token Ring (802.5), SNAP/802.2, X.25, FDDI, ISDN, Frame Relay, SMDS, ATM, Wireless (WAP, CDPD, 802.11) Fibre Channel, DDS/DS0/T-carrier/E-carrier, SONET/SDH, DWDM, PPP, HDLC, SLIP/CSLIP, </a:t>
          </a:r>
          <a:r>
            <a:rPr lang="en-GB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xDSL</a:t>
          </a:r>
          <a:r>
            <a:rPr lang="en-GB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, Cable Modem (DOCSIS)</a:t>
          </a:r>
        </a:p>
      </dgm:t>
    </dgm:pt>
    <dgm:pt modelId="{D6820D29-A453-41B0-A1B9-E1EE68D14287}" type="parTrans" cxnId="{C9759F8A-B196-4EA2-96BD-E3606B289182}">
      <dgm:prSet/>
      <dgm:spPr/>
      <dgm:t>
        <a:bodyPr/>
        <a:lstStyle/>
        <a:p>
          <a:endParaRPr lang="en-GB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3A873D-1E8C-49A5-86CC-B83E5F4DBB25}" type="sibTrans" cxnId="{C9759F8A-B196-4EA2-96BD-E3606B289182}">
      <dgm:prSet/>
      <dgm:spPr/>
      <dgm:t>
        <a:bodyPr/>
        <a:lstStyle/>
        <a:p>
          <a:endParaRPr lang="en-GB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16F581-0FD1-4E1B-A3C5-442D60BB4B23}" type="pres">
      <dgm:prSet presAssocID="{647A3E5A-C264-4A46-B4DA-0B1BBAA6F07A}" presName="Name0" presStyleCnt="0">
        <dgm:presLayoutVars>
          <dgm:dir/>
          <dgm:animLvl val="lvl"/>
          <dgm:resizeHandles val="exact"/>
        </dgm:presLayoutVars>
      </dgm:prSet>
      <dgm:spPr/>
    </dgm:pt>
    <dgm:pt modelId="{6220EFD5-1313-4556-9757-9DD1BDB61E86}" type="pres">
      <dgm:prSet presAssocID="{432C862F-0782-4B08-AB58-952F22A1BC6A}" presName="linNode" presStyleCnt="0"/>
      <dgm:spPr/>
    </dgm:pt>
    <dgm:pt modelId="{5F36FBC1-721D-4737-89C0-19206BA382DD}" type="pres">
      <dgm:prSet presAssocID="{432C862F-0782-4B08-AB58-952F22A1BC6A}" presName="parTx" presStyleLbl="revTx" presStyleIdx="0" presStyleCnt="4">
        <dgm:presLayoutVars>
          <dgm:chMax val="1"/>
          <dgm:bulletEnabled val="1"/>
        </dgm:presLayoutVars>
      </dgm:prSet>
      <dgm:spPr/>
    </dgm:pt>
    <dgm:pt modelId="{7D09EEE1-626E-48AD-92CF-A9877273FDE4}" type="pres">
      <dgm:prSet presAssocID="{432C862F-0782-4B08-AB58-952F22A1BC6A}" presName="bracket" presStyleLbl="parChTrans1D1" presStyleIdx="0" presStyleCnt="4"/>
      <dgm:spPr/>
    </dgm:pt>
    <dgm:pt modelId="{4F516E8C-444F-4CAD-BE66-BF086C2983F3}" type="pres">
      <dgm:prSet presAssocID="{432C862F-0782-4B08-AB58-952F22A1BC6A}" presName="spH" presStyleCnt="0"/>
      <dgm:spPr/>
    </dgm:pt>
    <dgm:pt modelId="{91AA4BB6-ADF8-4861-8775-2B2D8321B9FC}" type="pres">
      <dgm:prSet presAssocID="{432C862F-0782-4B08-AB58-952F22A1BC6A}" presName="desTx" presStyleLbl="node1" presStyleIdx="0" presStyleCnt="4">
        <dgm:presLayoutVars>
          <dgm:bulletEnabled val="1"/>
        </dgm:presLayoutVars>
      </dgm:prSet>
      <dgm:spPr/>
    </dgm:pt>
    <dgm:pt modelId="{30E45C44-5D2D-463E-9E34-AAB34464800C}" type="pres">
      <dgm:prSet presAssocID="{F7F8DBC2-A139-4464-9E31-1DDB9EC9C7FD}" presName="spV" presStyleCnt="0"/>
      <dgm:spPr/>
    </dgm:pt>
    <dgm:pt modelId="{3F0A09E4-A0C5-4C5F-89A9-03310254D618}" type="pres">
      <dgm:prSet presAssocID="{39131FB4-80C4-404F-9D08-E568D22EEFD6}" presName="linNode" presStyleCnt="0"/>
      <dgm:spPr/>
    </dgm:pt>
    <dgm:pt modelId="{EA388D88-19E3-4C50-8709-44287F0B5EBB}" type="pres">
      <dgm:prSet presAssocID="{39131FB4-80C4-404F-9D08-E568D22EEFD6}" presName="parTx" presStyleLbl="revTx" presStyleIdx="1" presStyleCnt="4">
        <dgm:presLayoutVars>
          <dgm:chMax val="1"/>
          <dgm:bulletEnabled val="1"/>
        </dgm:presLayoutVars>
      </dgm:prSet>
      <dgm:spPr/>
    </dgm:pt>
    <dgm:pt modelId="{D1264027-C50C-4C7B-B20C-CCC9F77DC63E}" type="pres">
      <dgm:prSet presAssocID="{39131FB4-80C4-404F-9D08-E568D22EEFD6}" presName="bracket" presStyleLbl="parChTrans1D1" presStyleIdx="1" presStyleCnt="4"/>
      <dgm:spPr/>
    </dgm:pt>
    <dgm:pt modelId="{1AFA5043-5C60-4BB2-BACF-8AFF027A643E}" type="pres">
      <dgm:prSet presAssocID="{39131FB4-80C4-404F-9D08-E568D22EEFD6}" presName="spH" presStyleCnt="0"/>
      <dgm:spPr/>
    </dgm:pt>
    <dgm:pt modelId="{FAFD2294-2D58-468E-80AE-40D4D193B15F}" type="pres">
      <dgm:prSet presAssocID="{39131FB4-80C4-404F-9D08-E568D22EEFD6}" presName="desTx" presStyleLbl="node1" presStyleIdx="1" presStyleCnt="4">
        <dgm:presLayoutVars>
          <dgm:bulletEnabled val="1"/>
        </dgm:presLayoutVars>
      </dgm:prSet>
      <dgm:spPr/>
    </dgm:pt>
    <dgm:pt modelId="{AEBBAE30-9493-48C1-993D-FE5A361F52D4}" type="pres">
      <dgm:prSet presAssocID="{29C8C270-95C3-4B09-AD2D-6CC5234BA6A6}" presName="spV" presStyleCnt="0"/>
      <dgm:spPr/>
    </dgm:pt>
    <dgm:pt modelId="{1DF7F367-B01F-4EF5-B307-2306678C1B03}" type="pres">
      <dgm:prSet presAssocID="{40785C24-4CEB-4327-8C91-6EBB3E8C63F5}" presName="linNode" presStyleCnt="0"/>
      <dgm:spPr/>
    </dgm:pt>
    <dgm:pt modelId="{804D265C-D3D7-49F1-B4F8-4DFC8DF034E0}" type="pres">
      <dgm:prSet presAssocID="{40785C24-4CEB-4327-8C91-6EBB3E8C63F5}" presName="parTx" presStyleLbl="revTx" presStyleIdx="2" presStyleCnt="4">
        <dgm:presLayoutVars>
          <dgm:chMax val="1"/>
          <dgm:bulletEnabled val="1"/>
        </dgm:presLayoutVars>
      </dgm:prSet>
      <dgm:spPr/>
    </dgm:pt>
    <dgm:pt modelId="{9C247D51-FD43-4A6B-B80F-54BE86D97907}" type="pres">
      <dgm:prSet presAssocID="{40785C24-4CEB-4327-8C91-6EBB3E8C63F5}" presName="bracket" presStyleLbl="parChTrans1D1" presStyleIdx="2" presStyleCnt="4"/>
      <dgm:spPr/>
    </dgm:pt>
    <dgm:pt modelId="{3677F9F8-9C0E-439C-B8FC-FD7B9C587B3F}" type="pres">
      <dgm:prSet presAssocID="{40785C24-4CEB-4327-8C91-6EBB3E8C63F5}" presName="spH" presStyleCnt="0"/>
      <dgm:spPr/>
    </dgm:pt>
    <dgm:pt modelId="{06D4114D-8D84-4FE4-9926-021D5B15A307}" type="pres">
      <dgm:prSet presAssocID="{40785C24-4CEB-4327-8C91-6EBB3E8C63F5}" presName="desTx" presStyleLbl="node1" presStyleIdx="2" presStyleCnt="4">
        <dgm:presLayoutVars>
          <dgm:bulletEnabled val="1"/>
        </dgm:presLayoutVars>
      </dgm:prSet>
      <dgm:spPr/>
    </dgm:pt>
    <dgm:pt modelId="{9DE56830-58DD-4B8A-B1D7-0EA1491F0C35}" type="pres">
      <dgm:prSet presAssocID="{FF4CB757-5046-433E-B628-24EBF8A2C08B}" presName="spV" presStyleCnt="0"/>
      <dgm:spPr/>
    </dgm:pt>
    <dgm:pt modelId="{8D3BC607-426F-4FF1-9A4B-1764C999E70B}" type="pres">
      <dgm:prSet presAssocID="{8D7F743B-2AAB-4707-976D-5AE27EE2C091}" presName="linNode" presStyleCnt="0"/>
      <dgm:spPr/>
    </dgm:pt>
    <dgm:pt modelId="{A23E6AE5-3708-47E8-A00C-CCFE5C2EAD76}" type="pres">
      <dgm:prSet presAssocID="{8D7F743B-2AAB-4707-976D-5AE27EE2C091}" presName="parTx" presStyleLbl="revTx" presStyleIdx="3" presStyleCnt="4">
        <dgm:presLayoutVars>
          <dgm:chMax val="1"/>
          <dgm:bulletEnabled val="1"/>
        </dgm:presLayoutVars>
      </dgm:prSet>
      <dgm:spPr/>
    </dgm:pt>
    <dgm:pt modelId="{7845E454-FFED-4D00-940A-C92B3EE96A76}" type="pres">
      <dgm:prSet presAssocID="{8D7F743B-2AAB-4707-976D-5AE27EE2C091}" presName="bracket" presStyleLbl="parChTrans1D1" presStyleIdx="3" presStyleCnt="4"/>
      <dgm:spPr/>
    </dgm:pt>
    <dgm:pt modelId="{A042E93A-24BF-4EE0-83B2-EC89CE7D597B}" type="pres">
      <dgm:prSet presAssocID="{8D7F743B-2AAB-4707-976D-5AE27EE2C091}" presName="spH" presStyleCnt="0"/>
      <dgm:spPr/>
    </dgm:pt>
    <dgm:pt modelId="{9A8E4524-0F54-401F-B67B-79E1E2086036}" type="pres">
      <dgm:prSet presAssocID="{8D7F743B-2AAB-4707-976D-5AE27EE2C091}" presName="desTx" presStyleLbl="node1" presStyleIdx="3" presStyleCnt="4">
        <dgm:presLayoutVars>
          <dgm:bulletEnabled val="1"/>
        </dgm:presLayoutVars>
      </dgm:prSet>
      <dgm:spPr/>
    </dgm:pt>
  </dgm:ptLst>
  <dgm:cxnLst>
    <dgm:cxn modelId="{98AAEF04-6878-48D4-8193-B01F95E39CA3}" srcId="{647A3E5A-C264-4A46-B4DA-0B1BBAA6F07A}" destId="{432C862F-0782-4B08-AB58-952F22A1BC6A}" srcOrd="0" destOrd="0" parTransId="{5E64F9E0-1136-4AF9-B1A6-236E24EF9318}" sibTransId="{F7F8DBC2-A139-4464-9E31-1DDB9EC9C7FD}"/>
    <dgm:cxn modelId="{39A2BB10-C6A1-4C0B-A11B-C578A42237A9}" type="presOf" srcId="{605D72B8-8AA8-4A04-A966-0D41BBACB2AF}" destId="{06D4114D-8D84-4FE4-9926-021D5B15A307}" srcOrd="0" destOrd="0" presId="urn:diagrams.loki3.com/BracketList"/>
    <dgm:cxn modelId="{A1FAAA20-0E12-4878-B5E4-729F7D194208}" srcId="{432C862F-0782-4B08-AB58-952F22A1BC6A}" destId="{859BEB27-6F4E-416E-BD07-B8E6F335C221}" srcOrd="0" destOrd="0" parTransId="{72C18B14-94CF-44C9-A3DD-34CD07532FAD}" sibTransId="{251D8AD4-8538-4EB8-BE66-0AD67A679632}"/>
    <dgm:cxn modelId="{4A9D3635-2814-43F0-904D-B55CE642FDF6}" srcId="{39131FB4-80C4-404F-9D08-E568D22EEFD6}" destId="{673E8DDA-C658-4B13-860E-39D3136E18AB}" srcOrd="0" destOrd="0" parTransId="{DBC8DF4A-6F1E-4012-8820-9423FA4DB071}" sibTransId="{E87D0915-C011-4FFE-AE8E-1AB4356FB199}"/>
    <dgm:cxn modelId="{2FBFA835-EC06-4681-AEF1-29E703979A18}" type="presOf" srcId="{40785C24-4CEB-4327-8C91-6EBB3E8C63F5}" destId="{804D265C-D3D7-49F1-B4F8-4DFC8DF034E0}" srcOrd="0" destOrd="0" presId="urn:diagrams.loki3.com/BracketList"/>
    <dgm:cxn modelId="{8A0A875E-3A94-4A54-90DB-D28DDED098EC}" type="presOf" srcId="{39131FB4-80C4-404F-9D08-E568D22EEFD6}" destId="{EA388D88-19E3-4C50-8709-44287F0B5EBB}" srcOrd="0" destOrd="0" presId="urn:diagrams.loki3.com/BracketList"/>
    <dgm:cxn modelId="{92F34C62-817D-4711-8A82-6AF80A708445}" srcId="{40785C24-4CEB-4327-8C91-6EBB3E8C63F5}" destId="{605D72B8-8AA8-4A04-A966-0D41BBACB2AF}" srcOrd="0" destOrd="0" parTransId="{A0B9B998-5341-4A4E-AC8F-A4F8594EAB64}" sibTransId="{95DE25AF-97DE-4289-BB2A-E6E091B4F822}"/>
    <dgm:cxn modelId="{C9759F8A-B196-4EA2-96BD-E3606B289182}" srcId="{8D7F743B-2AAB-4707-976D-5AE27EE2C091}" destId="{863FBE8B-830B-4865-8F4F-1D17B38105E1}" srcOrd="0" destOrd="0" parTransId="{D6820D29-A453-41B0-A1B9-E1EE68D14287}" sibTransId="{F33A873D-1E8C-49A5-86CC-B83E5F4DBB25}"/>
    <dgm:cxn modelId="{18874B8B-4B49-4F1A-B167-650FB9CD0360}" type="presOf" srcId="{863FBE8B-830B-4865-8F4F-1D17B38105E1}" destId="{9A8E4524-0F54-401F-B67B-79E1E2086036}" srcOrd="0" destOrd="0" presId="urn:diagrams.loki3.com/BracketList"/>
    <dgm:cxn modelId="{9B9FDD8D-4F79-4F0C-8B51-5905B4E92079}" type="presOf" srcId="{432C862F-0782-4B08-AB58-952F22A1BC6A}" destId="{5F36FBC1-721D-4737-89C0-19206BA382DD}" srcOrd="0" destOrd="0" presId="urn:diagrams.loki3.com/BracketList"/>
    <dgm:cxn modelId="{898A819C-EC2E-4386-912E-A173FF50C0AC}" srcId="{647A3E5A-C264-4A46-B4DA-0B1BBAA6F07A}" destId="{39131FB4-80C4-404F-9D08-E568D22EEFD6}" srcOrd="1" destOrd="0" parTransId="{81311AB1-1BB7-49F5-A5F6-BF57B8A9D651}" sibTransId="{29C8C270-95C3-4B09-AD2D-6CC5234BA6A6}"/>
    <dgm:cxn modelId="{7C5A88B4-7C4C-4801-A012-A1C137A9ECE1}" srcId="{647A3E5A-C264-4A46-B4DA-0B1BBAA6F07A}" destId="{8D7F743B-2AAB-4707-976D-5AE27EE2C091}" srcOrd="3" destOrd="0" parTransId="{86DBC8AC-DB08-4E59-B8E3-4DD1DF0662B6}" sibTransId="{90696F0C-94C9-45E1-89B8-20378CEB74C0}"/>
    <dgm:cxn modelId="{D0D274BB-DF6F-443C-B991-2B6CB47FE1F0}" type="presOf" srcId="{673E8DDA-C658-4B13-860E-39D3136E18AB}" destId="{FAFD2294-2D58-468E-80AE-40D4D193B15F}" srcOrd="0" destOrd="0" presId="urn:diagrams.loki3.com/BracketList"/>
    <dgm:cxn modelId="{5743B1DD-6762-48E9-BE7C-CB148D341F56}" type="presOf" srcId="{647A3E5A-C264-4A46-B4DA-0B1BBAA6F07A}" destId="{F716F581-0FD1-4E1B-A3C5-442D60BB4B23}" srcOrd="0" destOrd="0" presId="urn:diagrams.loki3.com/BracketList"/>
    <dgm:cxn modelId="{6E66BEE6-F22E-440F-9E4D-D45A9881256E}" type="presOf" srcId="{859BEB27-6F4E-416E-BD07-B8E6F335C221}" destId="{91AA4BB6-ADF8-4861-8775-2B2D8321B9FC}" srcOrd="0" destOrd="0" presId="urn:diagrams.loki3.com/BracketList"/>
    <dgm:cxn modelId="{2A33BBEB-3400-4EF7-A2D5-3B61894084F1}" srcId="{647A3E5A-C264-4A46-B4DA-0B1BBAA6F07A}" destId="{40785C24-4CEB-4327-8C91-6EBB3E8C63F5}" srcOrd="2" destOrd="0" parTransId="{1C3A982F-4BAD-405C-B6A7-C357592A75F1}" sibTransId="{FF4CB757-5046-433E-B628-24EBF8A2C08B}"/>
    <dgm:cxn modelId="{093821F2-FE66-4768-B9E0-729BFBE1EB77}" type="presOf" srcId="{8D7F743B-2AAB-4707-976D-5AE27EE2C091}" destId="{A23E6AE5-3708-47E8-A00C-CCFE5C2EAD76}" srcOrd="0" destOrd="0" presId="urn:diagrams.loki3.com/BracketList"/>
    <dgm:cxn modelId="{76A8F040-0DC4-4EDF-94BC-2A0383719D16}" type="presParOf" srcId="{F716F581-0FD1-4E1B-A3C5-442D60BB4B23}" destId="{6220EFD5-1313-4556-9757-9DD1BDB61E86}" srcOrd="0" destOrd="0" presId="urn:diagrams.loki3.com/BracketList"/>
    <dgm:cxn modelId="{E0CAD069-C2ED-49B5-9E83-69DB2E67ADA0}" type="presParOf" srcId="{6220EFD5-1313-4556-9757-9DD1BDB61E86}" destId="{5F36FBC1-721D-4737-89C0-19206BA382DD}" srcOrd="0" destOrd="0" presId="urn:diagrams.loki3.com/BracketList"/>
    <dgm:cxn modelId="{B235AB38-090F-48C3-9B7A-71B6ABAE612A}" type="presParOf" srcId="{6220EFD5-1313-4556-9757-9DD1BDB61E86}" destId="{7D09EEE1-626E-48AD-92CF-A9877273FDE4}" srcOrd="1" destOrd="0" presId="urn:diagrams.loki3.com/BracketList"/>
    <dgm:cxn modelId="{53F8E55F-80E0-4D78-BFA1-70E0605F9022}" type="presParOf" srcId="{6220EFD5-1313-4556-9757-9DD1BDB61E86}" destId="{4F516E8C-444F-4CAD-BE66-BF086C2983F3}" srcOrd="2" destOrd="0" presId="urn:diagrams.loki3.com/BracketList"/>
    <dgm:cxn modelId="{0B58F7E7-1CBF-416B-91A7-049CC0624E9B}" type="presParOf" srcId="{6220EFD5-1313-4556-9757-9DD1BDB61E86}" destId="{91AA4BB6-ADF8-4861-8775-2B2D8321B9FC}" srcOrd="3" destOrd="0" presId="urn:diagrams.loki3.com/BracketList"/>
    <dgm:cxn modelId="{FD8886B3-C7C3-4A2A-8FBD-D395C4F3D7A7}" type="presParOf" srcId="{F716F581-0FD1-4E1B-A3C5-442D60BB4B23}" destId="{30E45C44-5D2D-463E-9E34-AAB34464800C}" srcOrd="1" destOrd="0" presId="urn:diagrams.loki3.com/BracketList"/>
    <dgm:cxn modelId="{6BC5C0D2-E827-4A60-A975-B725EEBA06E6}" type="presParOf" srcId="{F716F581-0FD1-4E1B-A3C5-442D60BB4B23}" destId="{3F0A09E4-A0C5-4C5F-89A9-03310254D618}" srcOrd="2" destOrd="0" presId="urn:diagrams.loki3.com/BracketList"/>
    <dgm:cxn modelId="{890D94E7-FCB3-4BF0-83CA-ABE1FF175413}" type="presParOf" srcId="{3F0A09E4-A0C5-4C5F-89A9-03310254D618}" destId="{EA388D88-19E3-4C50-8709-44287F0B5EBB}" srcOrd="0" destOrd="0" presId="urn:diagrams.loki3.com/BracketList"/>
    <dgm:cxn modelId="{F4CAD6F4-2FB3-4DE2-A35E-113D4208DAB2}" type="presParOf" srcId="{3F0A09E4-A0C5-4C5F-89A9-03310254D618}" destId="{D1264027-C50C-4C7B-B20C-CCC9F77DC63E}" srcOrd="1" destOrd="0" presId="urn:diagrams.loki3.com/BracketList"/>
    <dgm:cxn modelId="{94188E3D-1872-45B1-A15D-10CBACD31ADE}" type="presParOf" srcId="{3F0A09E4-A0C5-4C5F-89A9-03310254D618}" destId="{1AFA5043-5C60-4BB2-BACF-8AFF027A643E}" srcOrd="2" destOrd="0" presId="urn:diagrams.loki3.com/BracketList"/>
    <dgm:cxn modelId="{210172F2-EFE2-4EF3-954F-2D5492CDA3B7}" type="presParOf" srcId="{3F0A09E4-A0C5-4C5F-89A9-03310254D618}" destId="{FAFD2294-2D58-468E-80AE-40D4D193B15F}" srcOrd="3" destOrd="0" presId="urn:diagrams.loki3.com/BracketList"/>
    <dgm:cxn modelId="{A3BF0283-09CF-43BA-8570-B22ACDBE9649}" type="presParOf" srcId="{F716F581-0FD1-4E1B-A3C5-442D60BB4B23}" destId="{AEBBAE30-9493-48C1-993D-FE5A361F52D4}" srcOrd="3" destOrd="0" presId="urn:diagrams.loki3.com/BracketList"/>
    <dgm:cxn modelId="{FA57B78C-BF8F-4EDE-A151-AB055E453FAF}" type="presParOf" srcId="{F716F581-0FD1-4E1B-A3C5-442D60BB4B23}" destId="{1DF7F367-B01F-4EF5-B307-2306678C1B03}" srcOrd="4" destOrd="0" presId="urn:diagrams.loki3.com/BracketList"/>
    <dgm:cxn modelId="{F96AE7F8-0E9A-4840-BC38-61C1333CA0DC}" type="presParOf" srcId="{1DF7F367-B01F-4EF5-B307-2306678C1B03}" destId="{804D265C-D3D7-49F1-B4F8-4DFC8DF034E0}" srcOrd="0" destOrd="0" presId="urn:diagrams.loki3.com/BracketList"/>
    <dgm:cxn modelId="{1800FFAF-56B9-403F-A28E-888238634203}" type="presParOf" srcId="{1DF7F367-B01F-4EF5-B307-2306678C1B03}" destId="{9C247D51-FD43-4A6B-B80F-54BE86D97907}" srcOrd="1" destOrd="0" presId="urn:diagrams.loki3.com/BracketList"/>
    <dgm:cxn modelId="{A728210C-A8A4-444B-85A8-438CE8EF2DB5}" type="presParOf" srcId="{1DF7F367-B01F-4EF5-B307-2306678C1B03}" destId="{3677F9F8-9C0E-439C-B8FC-FD7B9C587B3F}" srcOrd="2" destOrd="0" presId="urn:diagrams.loki3.com/BracketList"/>
    <dgm:cxn modelId="{9514A67F-687A-44A4-9165-00FFC95B8482}" type="presParOf" srcId="{1DF7F367-B01F-4EF5-B307-2306678C1B03}" destId="{06D4114D-8D84-4FE4-9926-021D5B15A307}" srcOrd="3" destOrd="0" presId="urn:diagrams.loki3.com/BracketList"/>
    <dgm:cxn modelId="{6996726B-AACC-4B87-91F8-FF4CD6EB4CEE}" type="presParOf" srcId="{F716F581-0FD1-4E1B-A3C5-442D60BB4B23}" destId="{9DE56830-58DD-4B8A-B1D7-0EA1491F0C35}" srcOrd="5" destOrd="0" presId="urn:diagrams.loki3.com/BracketList"/>
    <dgm:cxn modelId="{1AD33372-948B-4067-AB44-527F01ED10CB}" type="presParOf" srcId="{F716F581-0FD1-4E1B-A3C5-442D60BB4B23}" destId="{8D3BC607-426F-4FF1-9A4B-1764C999E70B}" srcOrd="6" destOrd="0" presId="urn:diagrams.loki3.com/BracketList"/>
    <dgm:cxn modelId="{A5CBB53C-B886-46E8-AB67-60A52E53FBFC}" type="presParOf" srcId="{8D3BC607-426F-4FF1-9A4B-1764C999E70B}" destId="{A23E6AE5-3708-47E8-A00C-CCFE5C2EAD76}" srcOrd="0" destOrd="0" presId="urn:diagrams.loki3.com/BracketList"/>
    <dgm:cxn modelId="{AF60E421-22A3-45CB-B86E-72F2418EFF5E}" type="presParOf" srcId="{8D3BC607-426F-4FF1-9A4B-1764C999E70B}" destId="{7845E454-FFED-4D00-940A-C92B3EE96A76}" srcOrd="1" destOrd="0" presId="urn:diagrams.loki3.com/BracketList"/>
    <dgm:cxn modelId="{C2C5A731-49B3-4B81-A81B-BF36F297FF7B}" type="presParOf" srcId="{8D3BC607-426F-4FF1-9A4B-1764C999E70B}" destId="{A042E93A-24BF-4EE0-83B2-EC89CE7D597B}" srcOrd="2" destOrd="0" presId="urn:diagrams.loki3.com/BracketList"/>
    <dgm:cxn modelId="{FF5C466F-AFB2-4ECD-9D14-634367A62D44}" type="presParOf" srcId="{8D3BC607-426F-4FF1-9A4B-1764C999E70B}" destId="{9A8E4524-0F54-401F-B67B-79E1E208603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6FBC1-721D-4737-89C0-19206BA382DD}">
      <dsp:nvSpPr>
        <dsp:cNvPr id="0" name=""/>
        <dsp:cNvSpPr/>
      </dsp:nvSpPr>
      <dsp:spPr>
        <a:xfrm>
          <a:off x="0" y="9333"/>
          <a:ext cx="2032000" cy="118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Application Layer</a:t>
          </a:r>
          <a:endParaRPr lang="en-GB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9333"/>
        <a:ext cx="2032000" cy="1188000"/>
      </dsp:txXfrm>
    </dsp:sp>
    <dsp:sp modelId="{7D09EEE1-626E-48AD-92CF-A9877273FDE4}">
      <dsp:nvSpPr>
        <dsp:cNvPr id="0" name=""/>
        <dsp:cNvSpPr/>
      </dsp:nvSpPr>
      <dsp:spPr>
        <a:xfrm>
          <a:off x="2031999" y="9333"/>
          <a:ext cx="406400" cy="1188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A4BB6-ADF8-4861-8775-2B2D8321B9FC}">
      <dsp:nvSpPr>
        <dsp:cNvPr id="0" name=""/>
        <dsp:cNvSpPr/>
      </dsp:nvSpPr>
      <dsp:spPr>
        <a:xfrm>
          <a:off x="2600959" y="9333"/>
          <a:ext cx="5527040" cy="1188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HTTP, FTP, Telnet Finger, POP3/IMAP, SMTP, DNS, SNMP, RIP</a:t>
          </a:r>
        </a:p>
      </dsp:txBody>
      <dsp:txXfrm>
        <a:off x="2600959" y="9333"/>
        <a:ext cx="5527040" cy="1188000"/>
      </dsp:txXfrm>
    </dsp:sp>
    <dsp:sp modelId="{EA388D88-19E3-4C50-8709-44287F0B5EBB}">
      <dsp:nvSpPr>
        <dsp:cNvPr id="0" name=""/>
        <dsp:cNvSpPr/>
      </dsp:nvSpPr>
      <dsp:spPr>
        <a:xfrm>
          <a:off x="0" y="1413333"/>
          <a:ext cx="2032000" cy="118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Transport Layer</a:t>
          </a:r>
          <a:endParaRPr lang="en-GB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413333"/>
        <a:ext cx="2032000" cy="1188000"/>
      </dsp:txXfrm>
    </dsp:sp>
    <dsp:sp modelId="{D1264027-C50C-4C7B-B20C-CCC9F77DC63E}">
      <dsp:nvSpPr>
        <dsp:cNvPr id="0" name=""/>
        <dsp:cNvSpPr/>
      </dsp:nvSpPr>
      <dsp:spPr>
        <a:xfrm>
          <a:off x="2031999" y="1413333"/>
          <a:ext cx="406400" cy="1188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FD2294-2D58-468E-80AE-40D4D193B15F}">
      <dsp:nvSpPr>
        <dsp:cNvPr id="0" name=""/>
        <dsp:cNvSpPr/>
      </dsp:nvSpPr>
      <dsp:spPr>
        <a:xfrm>
          <a:off x="2600959" y="1413333"/>
          <a:ext cx="5527040" cy="1188000"/>
        </a:xfrm>
        <a:prstGeom prst="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TCP, UDP</a:t>
          </a:r>
        </a:p>
      </dsp:txBody>
      <dsp:txXfrm>
        <a:off x="2600959" y="1413333"/>
        <a:ext cx="5527040" cy="1188000"/>
      </dsp:txXfrm>
    </dsp:sp>
    <dsp:sp modelId="{804D265C-D3D7-49F1-B4F8-4DFC8DF034E0}">
      <dsp:nvSpPr>
        <dsp:cNvPr id="0" name=""/>
        <dsp:cNvSpPr/>
      </dsp:nvSpPr>
      <dsp:spPr>
        <a:xfrm>
          <a:off x="0" y="2817333"/>
          <a:ext cx="2032000" cy="118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Internet Layer</a:t>
          </a:r>
          <a:endParaRPr lang="en-GB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817333"/>
        <a:ext cx="2032000" cy="1188000"/>
      </dsp:txXfrm>
    </dsp:sp>
    <dsp:sp modelId="{9C247D51-FD43-4A6B-B80F-54BE86D97907}">
      <dsp:nvSpPr>
        <dsp:cNvPr id="0" name=""/>
        <dsp:cNvSpPr/>
      </dsp:nvSpPr>
      <dsp:spPr>
        <a:xfrm>
          <a:off x="2031999" y="2817333"/>
          <a:ext cx="406400" cy="1188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D4114D-8D84-4FE4-9926-021D5B15A307}">
      <dsp:nvSpPr>
        <dsp:cNvPr id="0" name=""/>
        <dsp:cNvSpPr/>
      </dsp:nvSpPr>
      <dsp:spPr>
        <a:xfrm>
          <a:off x="2600959" y="2817333"/>
          <a:ext cx="5527040" cy="1188000"/>
        </a:xfrm>
        <a:prstGeom prst="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IP, ARP, ICMP, IGMP</a:t>
          </a:r>
          <a:endParaRPr lang="en-GB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00959" y="2817333"/>
        <a:ext cx="5527040" cy="1188000"/>
      </dsp:txXfrm>
    </dsp:sp>
    <dsp:sp modelId="{A23E6AE5-3708-47E8-A00C-CCFE5C2EAD76}">
      <dsp:nvSpPr>
        <dsp:cNvPr id="0" name=""/>
        <dsp:cNvSpPr/>
      </dsp:nvSpPr>
      <dsp:spPr>
        <a:xfrm>
          <a:off x="0" y="4221333"/>
          <a:ext cx="2032000" cy="118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Network Interface Layer</a:t>
          </a:r>
          <a:endParaRPr lang="en-GB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221333"/>
        <a:ext cx="2032000" cy="1188000"/>
      </dsp:txXfrm>
    </dsp:sp>
    <dsp:sp modelId="{7845E454-FFED-4D00-940A-C92B3EE96A76}">
      <dsp:nvSpPr>
        <dsp:cNvPr id="0" name=""/>
        <dsp:cNvSpPr/>
      </dsp:nvSpPr>
      <dsp:spPr>
        <a:xfrm>
          <a:off x="2031999" y="4221333"/>
          <a:ext cx="406400" cy="1188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E4524-0F54-401F-B67B-79E1E2086036}">
      <dsp:nvSpPr>
        <dsp:cNvPr id="0" name=""/>
        <dsp:cNvSpPr/>
      </dsp:nvSpPr>
      <dsp:spPr>
        <a:xfrm>
          <a:off x="2600959" y="4221333"/>
          <a:ext cx="5527040" cy="1188000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Ethernet/802.3, Token Ring (802.5), SNAP/802.2, X.25, FDDI, ISDN, Frame Relay, SMDS, ATM, Wireless (WAP, CDPD, 802.11) Fibre Channel, DDS/DS0/T-carrier/E-carrier, SONET/SDH, DWDM, PPP, HDLC, SLIP/CSLIP, </a:t>
          </a:r>
          <a:r>
            <a:rPr lang="en-GB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xDSL</a:t>
          </a:r>
          <a:r>
            <a:rPr lang="en-GB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Cable Modem (DOCSIS)</a:t>
          </a:r>
        </a:p>
      </dsp:txBody>
      <dsp:txXfrm>
        <a:off x="2600959" y="4221333"/>
        <a:ext cx="5527040" cy="118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2D3F-9B6A-8989-3AE3-D6DF62848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F7154-9688-2B6E-57AD-D74D44E34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5712D-2914-E181-8E67-C8BE7CAF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B9C8-92C1-4AAE-9D2A-8615C0FCE825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EBDBB-8F97-3E0A-9F8B-A4605601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2F4F5-76CD-E45B-E5E6-88BEF6E6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25D2-0828-4924-A473-A56817280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77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B0BD-689D-87A0-B5F1-B3311DF2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C2669-4E58-FA63-2D02-CF45CF613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249BB-2212-6FD5-1DA5-CF6A288A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B9C8-92C1-4AAE-9D2A-8615C0FCE825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54332-6C4C-8C53-100D-7E683DA6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76A3A-0E53-AECC-0D2B-84C87875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25D2-0828-4924-A473-A56817280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26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E8BEB2-C147-0209-CCE2-A806B18AB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52091-F06E-88A8-AB43-3FDB286C4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C5F28-83C6-17D2-A244-C26FDA2B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B9C8-92C1-4AAE-9D2A-8615C0FCE825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32480-3AEB-F1C6-EA39-8195E1E53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109A1-33E4-C43D-DE49-D26AD30D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25D2-0828-4924-A473-A56817280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34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8E99-AD3E-BA62-515D-C3AC72F9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A23B-AC66-9B61-6B99-5D0044375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B5EC5-5630-D375-92C5-F4563E735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B9C8-92C1-4AAE-9D2A-8615C0FCE825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76849-9C92-D4DC-3F77-A1E0ED38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A34F2-F5D2-2210-AA9F-AA669533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25D2-0828-4924-A473-A56817280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50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E880B-A177-E9D6-6BC2-ECEF32C8A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15EFB-64FC-58E9-0A9A-6A2F63028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C0147-97D5-CC10-B7FD-A094C6FB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B9C8-92C1-4AAE-9D2A-8615C0FCE825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E4BF9-9EF2-2C53-FCD0-218ECB98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167FB-E3AD-D118-2060-DA46883F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25D2-0828-4924-A473-A56817280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75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8617-8B02-435E-5AE6-D71F3AAE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FCAE-6029-4374-5780-9236B7C41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B6700-7E81-FAAE-1DD9-638400B3F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17C59-0EE8-E219-2998-C295B4CA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B9C8-92C1-4AAE-9D2A-8615C0FCE825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CDFF9-68A2-2B2B-60A7-0B270C85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8DD2-7D89-959A-A816-298A1638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25D2-0828-4924-A473-A56817280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87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872C-C898-4122-E7EA-B5E069221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83EB0-0478-C732-1F7F-A537EF7FD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41D18-5AF3-FF18-AC58-7A66C7ACF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F17698-3011-6729-45CD-025D1AFC6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CBE223-041A-58F1-C106-8B8832618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D83504-26BB-1C3A-994F-35D282EB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B9C8-92C1-4AAE-9D2A-8615C0FCE825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B063C-D138-810B-E4B8-1F2C7B04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39CBF-4AF0-08C5-11CD-21228665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25D2-0828-4924-A473-A56817280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86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C176-F5F9-7237-D984-4BA4F8E1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68056-B440-B74E-F3AA-0AC1B139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B9C8-92C1-4AAE-9D2A-8615C0FCE825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17475-BF97-9AE5-6B3D-DBFCE20D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8DC7C-8DFA-3630-45E9-EF845568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25D2-0828-4924-A473-A56817280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48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2DAC9-F6A6-0925-7F1D-2903BCDB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B9C8-92C1-4AAE-9D2A-8615C0FCE825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80BA0-33C5-0C3B-D4DE-4031AE48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85BE8-07CE-A426-18A3-5AB22F3F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25D2-0828-4924-A473-A56817280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43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31182-1C44-3B67-A90D-992B0CDE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EBA60-83F6-4F97-682A-8934461A3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7429D-4AD9-92FB-A51B-7F59F8D77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45E7F-297F-6818-2A66-E8E62018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B9C8-92C1-4AAE-9D2A-8615C0FCE825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6DEFC-13E7-1F8A-3FA4-ED20E9F9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4EE79-41BD-45D6-FE08-545B354A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25D2-0828-4924-A473-A56817280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17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79BC-A59F-629C-703C-ABDDEA5EB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583E21-363C-7DDC-DA06-1FF40AFC9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B2122-083A-52E7-0175-851C33B5B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38BBE-C141-50A8-0FB1-C9F4CDDB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B9C8-92C1-4AAE-9D2A-8615C0FCE825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59DEE-3D13-98EF-3A0F-98DFFDA9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7CC4B-8045-3896-65AA-B18B709A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25D2-0828-4924-A473-A56817280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90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70F01-2565-9392-A2E1-2A7D46003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74CD2-B07D-E61F-8E55-EF3276621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2A605-DA09-F9C0-001B-AC18EA01D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AB9C8-92C1-4AAE-9D2A-8615C0FCE825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0B67B-AC50-44CC-F81C-C71C0FA40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92501-A848-DEF4-9FE5-82B7D40D1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A25D2-0828-4924-A473-A56817280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29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4E03FCA-101A-D835-D5A9-9A58F61227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6091629"/>
              </p:ext>
            </p:extLst>
          </p:nvPr>
        </p:nvGraphicFramePr>
        <p:xfrm>
          <a:off x="1745622" y="59560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68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024967-643A-E2F7-1066-614CAE2D7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7164" y="855293"/>
            <a:ext cx="4336298" cy="38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1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Ahmad Bilal</dc:creator>
  <cp:lastModifiedBy>Muhammad Ahmad Bilal</cp:lastModifiedBy>
  <cp:revision>1</cp:revision>
  <dcterms:created xsi:type="dcterms:W3CDTF">2023-06-18T05:47:17Z</dcterms:created>
  <dcterms:modified xsi:type="dcterms:W3CDTF">2023-06-18T06:40:36Z</dcterms:modified>
</cp:coreProperties>
</file>