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5" r:id="rId9"/>
    <p:sldId id="266" r:id="rId10"/>
    <p:sldId id="267" r:id="rId11"/>
    <p:sldId id="268" r:id="rId12"/>
    <p:sldId id="261" r:id="rId13"/>
    <p:sldId id="26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A93678-DD47-4956-81B0-3E59097C4504}" type="datetimeFigureOut">
              <a:rPr lang="sv-SE" smtClean="0"/>
              <a:pPr/>
              <a:t>2020-08-28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9A1691-4E72-4924-9DD3-C13D79C848FC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9CDhPyi6/mask-sprint2" TargetMode="External"/><Relationship Id="rId2" Type="http://schemas.openxmlformats.org/officeDocument/2006/relationships/hyperlink" Target="https://trello.com/b/ohPe13MF/mask-sprint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alsamiq.cloud/skz5gt7/piam4wz/r9D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pPr algn="ctr"/>
            <a:r>
              <a:rPr lang="sv-SE" dirty="0" smtClean="0"/>
              <a:t>M.A.S.K  Online Shop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276600"/>
          </a:xfrm>
        </p:spPr>
        <p:txBody>
          <a:bodyPr/>
          <a:lstStyle/>
          <a:p>
            <a:pPr algn="ctr"/>
            <a:r>
              <a:rPr lang="sv-SE" dirty="0" smtClean="0"/>
              <a:t>Team 3:</a:t>
            </a:r>
          </a:p>
          <a:p>
            <a:pPr algn="ctr"/>
            <a:r>
              <a:rPr lang="sv-SE" dirty="0" smtClean="0"/>
              <a:t>Mohammad Mhsoun</a:t>
            </a:r>
          </a:p>
          <a:p>
            <a:pPr algn="ctr"/>
            <a:r>
              <a:rPr lang="sv-SE" dirty="0" smtClean="0"/>
              <a:t>Shujat Ali</a:t>
            </a:r>
          </a:p>
          <a:p>
            <a:pPr algn="ctr"/>
            <a:r>
              <a:rPr lang="sv-SE" dirty="0" smtClean="0"/>
              <a:t>Sowjanya Penmetsa</a:t>
            </a:r>
          </a:p>
          <a:p>
            <a:pPr algn="ctr"/>
            <a:r>
              <a:rPr lang="sv-SE" dirty="0" smtClean="0"/>
              <a:t>Kaviya Ayyappan</a:t>
            </a:r>
          </a:p>
          <a:p>
            <a:endParaRPr lang="sv-SE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crosoftTeams-image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34091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Authentication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crosoftTeams-image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9040169" cy="33337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Authorization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Track My package page</a:t>
            </a:r>
          </a:p>
          <a:p>
            <a:r>
              <a:rPr lang="sv-SE" dirty="0" smtClean="0"/>
              <a:t>Payment </a:t>
            </a:r>
            <a:r>
              <a:rPr lang="sv-SE" dirty="0" smtClean="0"/>
              <a:t>System</a:t>
            </a:r>
          </a:p>
          <a:p>
            <a:r>
              <a:rPr lang="sv-SE" dirty="0" smtClean="0"/>
              <a:t>Login with Google</a:t>
            </a:r>
          </a:p>
          <a:p>
            <a:r>
              <a:rPr lang="sv-SE" dirty="0" smtClean="0"/>
              <a:t>Code </a:t>
            </a:r>
            <a:r>
              <a:rPr lang="sv-SE" dirty="0" smtClean="0"/>
              <a:t>Testing 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Future Plans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Project Demonstration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sv-SE" dirty="0" smtClean="0"/>
              <a:t>Any Questions ?</a:t>
            </a:r>
          </a:p>
          <a:p>
            <a:pPr algn="ctr"/>
            <a:endParaRPr lang="sv-SE" dirty="0" smtClean="0"/>
          </a:p>
          <a:p>
            <a:pPr algn="ctr"/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Thank You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r>
              <a:rPr lang="sv-SE" dirty="0" smtClean="0"/>
              <a:t>Inroduction </a:t>
            </a:r>
          </a:p>
          <a:p>
            <a:r>
              <a:rPr lang="sv-SE" dirty="0" smtClean="0"/>
              <a:t>Methodology </a:t>
            </a:r>
          </a:p>
          <a:p>
            <a:r>
              <a:rPr lang="sv-SE" dirty="0" smtClean="0"/>
              <a:t>Mockup</a:t>
            </a:r>
          </a:p>
          <a:p>
            <a:r>
              <a:rPr lang="sv-SE" dirty="0" smtClean="0"/>
              <a:t>Task Completed</a:t>
            </a:r>
          </a:p>
          <a:p>
            <a:r>
              <a:rPr lang="sv-SE" dirty="0" smtClean="0"/>
              <a:t>Task Remaining</a:t>
            </a:r>
          </a:p>
          <a:p>
            <a:r>
              <a:rPr lang="sv-SE" dirty="0" smtClean="0"/>
              <a:t>Prototype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Headlines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Background</a:t>
            </a:r>
          </a:p>
          <a:p>
            <a:pPr lvl="1"/>
            <a:r>
              <a:rPr lang="sv-SE" dirty="0" smtClean="0"/>
              <a:t>Customer (M-A-S-K)need </a:t>
            </a:r>
            <a:r>
              <a:rPr lang="sv-SE" dirty="0" smtClean="0"/>
              <a:t>an Online </a:t>
            </a:r>
            <a:r>
              <a:rPr lang="sv-SE" dirty="0" smtClean="0"/>
              <a:t>Shop</a:t>
            </a:r>
          </a:p>
          <a:p>
            <a:pPr lvl="1"/>
            <a:r>
              <a:rPr lang="sv-SE" dirty="0" smtClean="0"/>
              <a:t>We have design a website for MASK where the people can shop electronic products online.</a:t>
            </a:r>
          </a:p>
          <a:p>
            <a:pPr lvl="1">
              <a:buNone/>
            </a:pP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Introduction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Sprint 1</a:t>
            </a:r>
          </a:p>
          <a:p>
            <a:pPr lvl="1"/>
            <a:r>
              <a:rPr lang="en-US" dirty="0" smtClean="0">
                <a:hlinkClick r:id="rId2"/>
              </a:rPr>
              <a:t>https://trello.com/b/ohPe13MF/mask-sprint1</a:t>
            </a:r>
            <a:endParaRPr lang="sv-SE" dirty="0" smtClean="0"/>
          </a:p>
          <a:p>
            <a:r>
              <a:rPr lang="sv-SE" dirty="0" smtClean="0"/>
              <a:t>Sprint 2</a:t>
            </a:r>
          </a:p>
          <a:p>
            <a:pPr lvl="1"/>
            <a:r>
              <a:rPr lang="en-US" dirty="0" smtClean="0">
                <a:hlinkClick r:id="rId3"/>
              </a:rPr>
              <a:t>https://trello.com/b/9CDhPyi6/mask-sprint2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Scrum/Agile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https://balsamiq.cloud/skz5gt7/piam4wz/r9D98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UI/UX Mockup Design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Version Control system (Git)</a:t>
            </a:r>
          </a:p>
          <a:p>
            <a:r>
              <a:rPr lang="en-US" dirty="0" smtClean="0"/>
              <a:t>S</a:t>
            </a:r>
            <a:r>
              <a:rPr lang="en-US" dirty="0" smtClean="0"/>
              <a:t>print planning : </a:t>
            </a:r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sv-SE" dirty="0" smtClean="0"/>
              <a:t>Bootstrap </a:t>
            </a:r>
            <a:r>
              <a:rPr lang="sv-SE" dirty="0" smtClean="0"/>
              <a:t>4</a:t>
            </a:r>
          </a:p>
          <a:p>
            <a:r>
              <a:rPr lang="sv-SE" dirty="0" smtClean="0"/>
              <a:t>Editor : Visual Studio</a:t>
            </a:r>
          </a:p>
          <a:p>
            <a:r>
              <a:rPr lang="sv-SE" dirty="0" smtClean="0"/>
              <a:t>Database : MS SQL Server</a:t>
            </a:r>
          </a:p>
          <a:p>
            <a:r>
              <a:rPr lang="sv-SE" dirty="0" smtClean="0"/>
              <a:t>Razor View Pages</a:t>
            </a:r>
          </a:p>
          <a:p>
            <a:r>
              <a:rPr lang="sv-SE" dirty="0" smtClean="0"/>
              <a:t>JQuery</a:t>
            </a:r>
          </a:p>
          <a:p>
            <a:r>
              <a:rPr lang="sv-SE" dirty="0" smtClean="0"/>
              <a:t>Font-Awsome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Registration</a:t>
            </a:r>
          </a:p>
          <a:p>
            <a:r>
              <a:rPr lang="sv-SE" dirty="0" smtClean="0"/>
              <a:t>Authorization and Authentication</a:t>
            </a:r>
          </a:p>
          <a:p>
            <a:r>
              <a:rPr lang="sv-SE" dirty="0" smtClean="0"/>
              <a:t>Product Search </a:t>
            </a:r>
            <a:r>
              <a:rPr lang="sv-SE" dirty="0" smtClean="0"/>
              <a:t>option</a:t>
            </a:r>
          </a:p>
          <a:p>
            <a:r>
              <a:rPr lang="sv-SE" dirty="0" smtClean="0"/>
              <a:t>Admin - Product (CRUD)</a:t>
            </a:r>
          </a:p>
          <a:p>
            <a:r>
              <a:rPr lang="sv-SE" dirty="0" smtClean="0"/>
              <a:t>Product Details with Zooming</a:t>
            </a:r>
          </a:p>
          <a:p>
            <a:r>
              <a:rPr lang="sv-SE" dirty="0" smtClean="0"/>
              <a:t>Rating and Review option</a:t>
            </a:r>
          </a:p>
          <a:p>
            <a:r>
              <a:rPr lang="sv-SE" smtClean="0"/>
              <a:t>Wish </a:t>
            </a:r>
            <a:r>
              <a:rPr lang="sv-SE" dirty="0" smtClean="0"/>
              <a:t>list </a:t>
            </a:r>
          </a:p>
          <a:p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Add to Cart</a:t>
            </a:r>
          </a:p>
          <a:p>
            <a:r>
              <a:rPr lang="sv-SE" dirty="0" smtClean="0"/>
              <a:t>Product Filtering</a:t>
            </a:r>
          </a:p>
          <a:p>
            <a:r>
              <a:rPr lang="sv-SE" dirty="0" smtClean="0"/>
              <a:t>Checkout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crosoftTeams-im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457200"/>
            <a:ext cx="7391400" cy="52672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Login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244</TotalTime>
  <Words>146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M.A.S.K  Online Shop</vt:lpstr>
      <vt:lpstr>Headlines</vt:lpstr>
      <vt:lpstr>Introduction</vt:lpstr>
      <vt:lpstr>Scrum/Agile workflow</vt:lpstr>
      <vt:lpstr>UI/UX Mockup Design </vt:lpstr>
      <vt:lpstr>Technologies </vt:lpstr>
      <vt:lpstr>Task </vt:lpstr>
      <vt:lpstr>Task</vt:lpstr>
      <vt:lpstr>Login</vt:lpstr>
      <vt:lpstr>Authentication</vt:lpstr>
      <vt:lpstr>Authorization</vt:lpstr>
      <vt:lpstr>Future Plans</vt:lpstr>
      <vt:lpstr>Project Demonstration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M.A.S.K  Online Shop</dc:title>
  <dc:creator>Shujat Ali</dc:creator>
  <cp:lastModifiedBy>Shujat Ali</cp:lastModifiedBy>
  <cp:revision>25</cp:revision>
  <dcterms:created xsi:type="dcterms:W3CDTF">2020-08-28T07:43:43Z</dcterms:created>
  <dcterms:modified xsi:type="dcterms:W3CDTF">2020-08-28T12:42:00Z</dcterms:modified>
</cp:coreProperties>
</file>